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1.xml" ContentType="application/inkml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ink/ink2.xml" ContentType="application/inkml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8"/>
  </p:notesMasterIdLst>
  <p:sldIdLst>
    <p:sldId id="719" r:id="rId7"/>
    <p:sldId id="301" r:id="rId8"/>
    <p:sldId id="302" r:id="rId9"/>
    <p:sldId id="331" r:id="rId10"/>
    <p:sldId id="808" r:id="rId11"/>
    <p:sldId id="812" r:id="rId12"/>
    <p:sldId id="816" r:id="rId13"/>
    <p:sldId id="818" r:id="rId14"/>
    <p:sldId id="833" r:id="rId15"/>
    <p:sldId id="820" r:id="rId16"/>
    <p:sldId id="834" r:id="rId17"/>
    <p:sldId id="813" r:id="rId18"/>
    <p:sldId id="814" r:id="rId19"/>
    <p:sldId id="822" r:id="rId20"/>
    <p:sldId id="824" r:id="rId21"/>
    <p:sldId id="838" r:id="rId22"/>
    <p:sldId id="843" r:id="rId23"/>
    <p:sldId id="839" r:id="rId24"/>
    <p:sldId id="840" r:id="rId25"/>
    <p:sldId id="842" r:id="rId26"/>
    <p:sldId id="841" r:id="rId27"/>
    <p:sldId id="815" r:id="rId28"/>
    <p:sldId id="825" r:id="rId29"/>
    <p:sldId id="847" r:id="rId30"/>
    <p:sldId id="848" r:id="rId31"/>
    <p:sldId id="826" r:id="rId32"/>
    <p:sldId id="849" r:id="rId33"/>
    <p:sldId id="846" r:id="rId34"/>
    <p:sldId id="836" r:id="rId35"/>
    <p:sldId id="827" r:id="rId36"/>
    <p:sldId id="828" r:id="rId37"/>
    <p:sldId id="829" r:id="rId38"/>
    <p:sldId id="831" r:id="rId39"/>
    <p:sldId id="850" r:id="rId40"/>
    <p:sldId id="830" r:id="rId41"/>
    <p:sldId id="835" r:id="rId42"/>
    <p:sldId id="844" r:id="rId43"/>
    <p:sldId id="845" r:id="rId44"/>
    <p:sldId id="256" r:id="rId45"/>
    <p:sldId id="851" r:id="rId46"/>
    <p:sldId id="721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FD5F56-2EF1-4AE3-9F45-F686C9A8C3DB}" v="1" dt="2026-03-04T15:13:34.622"/>
    <p1510:client id="{D70089FC-1F01-4B7B-878C-AB1866F88BA3}" v="57" dt="2026-03-04T14:48:53.3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5659" autoAdjust="0"/>
  </p:normalViewPr>
  <p:slideViewPr>
    <p:cSldViewPr snapToGrid="0">
      <p:cViewPr varScale="1">
        <p:scale>
          <a:sx n="69" d="100"/>
          <a:sy n="69" d="100"/>
        </p:scale>
        <p:origin x="87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addSld delSld modSld">
      <pc:chgData name="Stalin Jacob Wilson Packia Dhas" userId="050d7d71-3621-4503-95e8-1c9a9d962492" providerId="ADAL" clId="{00722E61-A757-4134-8CBB-8B7208677708}" dt="2026-03-04T15:14:26.354" v="8604" actId="6549"/>
      <pc:docMkLst>
        <pc:docMk/>
      </pc:docMkLst>
      <pc:sldChg chg="addSp modSp add del mod">
        <pc:chgData name="Stalin Jacob Wilson Packia Dhas" userId="050d7d71-3621-4503-95e8-1c9a9d962492" providerId="ADAL" clId="{00722E61-A757-4134-8CBB-8B7208677708}" dt="2026-03-04T14:53:58.159" v="8592" actId="20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00722E61-A757-4134-8CBB-8B7208677708}" dt="2026-03-04T14:53:58.159" v="8592" actId="207"/>
          <ac:spMkLst>
            <pc:docMk/>
            <pc:sldMk cId="1635377456" sldId="25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00722E61-A757-4134-8CBB-8B7208677708}" dt="2026-03-04T14:53:45.683" v="7731"/>
          <ac:spMkLst>
            <pc:docMk/>
            <pc:sldMk cId="1635377456" sldId="25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00722E61-A757-4134-8CBB-8B7208677708}" dt="2026-03-04T14:53:45.683" v="7732"/>
          <ac:spMkLst>
            <pc:docMk/>
            <pc:sldMk cId="1635377456" sldId="256"/>
            <ac:spMk id="4" creationId="{B6E1EC38-8D1E-4306-848E-6EEDF3FC7F44}"/>
          </ac:spMkLst>
        </pc:spChg>
        <pc:spChg chg="add mod">
          <ac:chgData name="Stalin Jacob Wilson Packia Dhas" userId="050d7d71-3621-4503-95e8-1c9a9d962492" providerId="ADAL" clId="{00722E61-A757-4134-8CBB-8B7208677708}" dt="2026-03-04T14:53:45.683" v="7733"/>
          <ac:spMkLst>
            <pc:docMk/>
            <pc:sldMk cId="1635377456" sldId="256"/>
            <ac:spMk id="5" creationId="{027AD89A-0E20-4AC0-8008-D7343F91FEF9}"/>
          </ac:spMkLst>
        </pc:spChg>
        <pc:spChg chg="add mod">
          <ac:chgData name="Stalin Jacob Wilson Packia Dhas" userId="050d7d71-3621-4503-95e8-1c9a9d962492" providerId="ADAL" clId="{00722E61-A757-4134-8CBB-8B7208677708}" dt="2026-03-04T14:53:45.683" v="7734"/>
          <ac:spMkLst>
            <pc:docMk/>
            <pc:sldMk cId="1635377456" sldId="256"/>
            <ac:spMk id="6" creationId="{BCE0795B-98C9-4FE9-921D-D54125CACE1B}"/>
          </ac:spMkLst>
        </pc:spChg>
        <pc:spChg chg="add mod">
          <ac:chgData name="Stalin Jacob Wilson Packia Dhas" userId="050d7d71-3621-4503-95e8-1c9a9d962492" providerId="ADAL" clId="{00722E61-A757-4134-8CBB-8B7208677708}" dt="2026-03-04T14:53:45.683" v="7735"/>
          <ac:spMkLst>
            <pc:docMk/>
            <pc:sldMk cId="1635377456" sldId="256"/>
            <ac:spMk id="7" creationId="{1E7D318E-B4F2-439B-8425-AE60B7BED0AF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36"/>
          <ac:spMkLst>
            <pc:docMk/>
            <pc:sldMk cId="1635377456" sldId="256"/>
            <ac:spMk id="8" creationId="{0F8B4C7B-9B40-4CFE-AE8C-338F84EC629D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37"/>
          <ac:spMkLst>
            <pc:docMk/>
            <pc:sldMk cId="1635377456" sldId="256"/>
            <ac:spMk id="9" creationId="{4C0BD3D3-3493-450B-AEB9-4185755EBC67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38"/>
          <ac:spMkLst>
            <pc:docMk/>
            <pc:sldMk cId="1635377456" sldId="256"/>
            <ac:spMk id="10" creationId="{668AC559-7CC6-4ED2-A3BB-21852DD34C17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39"/>
          <ac:spMkLst>
            <pc:docMk/>
            <pc:sldMk cId="1635377456" sldId="256"/>
            <ac:spMk id="11" creationId="{BAC7BBC3-9F66-4BEA-9670-AAF9326B399B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0"/>
          <ac:spMkLst>
            <pc:docMk/>
            <pc:sldMk cId="1635377456" sldId="256"/>
            <ac:spMk id="12" creationId="{6BB604EA-9866-4C57-B6CA-B8A9969660D2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1"/>
          <ac:spMkLst>
            <pc:docMk/>
            <pc:sldMk cId="1635377456" sldId="256"/>
            <ac:spMk id="13" creationId="{6C901BF4-4B46-4053-9EA5-FBA7FA2C74A3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2"/>
          <ac:spMkLst>
            <pc:docMk/>
            <pc:sldMk cId="1635377456" sldId="256"/>
            <ac:spMk id="14" creationId="{8BAEA69E-9C59-41DD-8217-67FF8C94C764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3"/>
          <ac:spMkLst>
            <pc:docMk/>
            <pc:sldMk cId="1635377456" sldId="256"/>
            <ac:spMk id="15" creationId="{7CC0CFF1-1B92-459E-A875-DF7ED31324E9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4"/>
          <ac:spMkLst>
            <pc:docMk/>
            <pc:sldMk cId="1635377456" sldId="256"/>
            <ac:spMk id="16" creationId="{2F3E006C-D6E4-4D31-B300-2590BF65AB87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5"/>
          <ac:spMkLst>
            <pc:docMk/>
            <pc:sldMk cId="1635377456" sldId="256"/>
            <ac:spMk id="17" creationId="{D0C5A649-AF63-4B44-A4E1-F6D48D8B7336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6"/>
          <ac:spMkLst>
            <pc:docMk/>
            <pc:sldMk cId="1635377456" sldId="256"/>
            <ac:spMk id="18" creationId="{A660B47E-1A0D-4AF3-9819-DEAAA8091812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7"/>
          <ac:spMkLst>
            <pc:docMk/>
            <pc:sldMk cId="1635377456" sldId="256"/>
            <ac:spMk id="19" creationId="{909B93A5-6EC8-45FA-9F83-7636154A1D47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8"/>
          <ac:spMkLst>
            <pc:docMk/>
            <pc:sldMk cId="1635377456" sldId="256"/>
            <ac:spMk id="20" creationId="{38F20B70-E587-462A-A49C-D25D67F2E9E0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49"/>
          <ac:spMkLst>
            <pc:docMk/>
            <pc:sldMk cId="1635377456" sldId="256"/>
            <ac:spMk id="21" creationId="{AAA3D170-4DD1-49D4-920C-C1A0C526FD90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50"/>
          <ac:spMkLst>
            <pc:docMk/>
            <pc:sldMk cId="1635377456" sldId="256"/>
            <ac:spMk id="22" creationId="{8C5EA7F0-A5C7-47F4-842F-2FC684EF5F53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51"/>
          <ac:spMkLst>
            <pc:docMk/>
            <pc:sldMk cId="1635377456" sldId="256"/>
            <ac:spMk id="23" creationId="{8F21284B-7492-4BA7-9823-5B62CD98123F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52"/>
          <ac:spMkLst>
            <pc:docMk/>
            <pc:sldMk cId="1635377456" sldId="256"/>
            <ac:spMk id="24" creationId="{D1E57C80-B85A-418D-9EB8-6C6983735F23}"/>
          </ac:spMkLst>
        </pc:spChg>
        <pc:spChg chg="add mod">
          <ac:chgData name="Stalin Jacob Wilson Packia Dhas" userId="050d7d71-3621-4503-95e8-1c9a9d962492" providerId="ADAL" clId="{00722E61-A757-4134-8CBB-8B7208677708}" dt="2026-03-04T14:53:45.699" v="7753"/>
          <ac:spMkLst>
            <pc:docMk/>
            <pc:sldMk cId="1635377456" sldId="256"/>
            <ac:spMk id="25" creationId="{F2C42084-B880-4653-AA75-044A59996E59}"/>
          </ac:spMkLst>
        </pc:spChg>
        <pc:spChg chg="add mod">
          <ac:chgData name="Stalin Jacob Wilson Packia Dhas" userId="050d7d71-3621-4503-95e8-1c9a9d962492" providerId="ADAL" clId="{00722E61-A757-4134-8CBB-8B7208677708}" dt="2026-03-04T14:53:45.715" v="7754"/>
          <ac:spMkLst>
            <pc:docMk/>
            <pc:sldMk cId="1635377456" sldId="256"/>
            <ac:spMk id="26" creationId="{8C62B199-E184-4F8B-B4E7-672B50620158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55"/>
          <ac:spMkLst>
            <pc:docMk/>
            <pc:sldMk cId="1635377456" sldId="256"/>
            <ac:spMk id="27" creationId="{C558B53F-74C6-4697-AD58-36A5904BEF32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56"/>
          <ac:spMkLst>
            <pc:docMk/>
            <pc:sldMk cId="1635377456" sldId="256"/>
            <ac:spMk id="28" creationId="{89F80D38-D200-4169-ABFF-80879C313242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57"/>
          <ac:spMkLst>
            <pc:docMk/>
            <pc:sldMk cId="1635377456" sldId="256"/>
            <ac:spMk id="29" creationId="{631A1EC2-CEAF-4551-8298-BC96FD842205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58"/>
          <ac:spMkLst>
            <pc:docMk/>
            <pc:sldMk cId="1635377456" sldId="256"/>
            <ac:spMk id="30" creationId="{B4D7B35A-2297-4CF4-89A6-395A779880DD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59"/>
          <ac:spMkLst>
            <pc:docMk/>
            <pc:sldMk cId="1635377456" sldId="256"/>
            <ac:spMk id="31" creationId="{38D1ED64-8B83-4451-8313-36EF6EE1EFDC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0"/>
          <ac:spMkLst>
            <pc:docMk/>
            <pc:sldMk cId="1635377456" sldId="256"/>
            <ac:spMk id="32" creationId="{7A60FBEB-9579-463C-8A05-32544CC97095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1"/>
          <ac:spMkLst>
            <pc:docMk/>
            <pc:sldMk cId="1635377456" sldId="256"/>
            <ac:spMk id="33" creationId="{415F0BB0-33E0-40E3-9FB3-08315CAC1450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2"/>
          <ac:spMkLst>
            <pc:docMk/>
            <pc:sldMk cId="1635377456" sldId="256"/>
            <ac:spMk id="34" creationId="{B10038EA-148C-48ED-98C3-8233579469C5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3"/>
          <ac:spMkLst>
            <pc:docMk/>
            <pc:sldMk cId="1635377456" sldId="256"/>
            <ac:spMk id="35" creationId="{A0310AA5-4EC7-41D1-B57E-F1896CD0BCF9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4"/>
          <ac:spMkLst>
            <pc:docMk/>
            <pc:sldMk cId="1635377456" sldId="256"/>
            <ac:spMk id="36" creationId="{D8FC38BE-AD31-4488-BDC7-68789A6F8765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5"/>
          <ac:spMkLst>
            <pc:docMk/>
            <pc:sldMk cId="1635377456" sldId="256"/>
            <ac:spMk id="37" creationId="{31F1A405-F12D-4521-972D-3A4B4BC6581B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6"/>
          <ac:spMkLst>
            <pc:docMk/>
            <pc:sldMk cId="1635377456" sldId="256"/>
            <ac:spMk id="38" creationId="{6AE32114-4D46-4D00-ACAB-5A52C4533E53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7"/>
          <ac:spMkLst>
            <pc:docMk/>
            <pc:sldMk cId="1635377456" sldId="256"/>
            <ac:spMk id="39" creationId="{B299F62E-A6B6-4B39-8D34-FB4F4CDB4D2B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8"/>
          <ac:spMkLst>
            <pc:docMk/>
            <pc:sldMk cId="1635377456" sldId="256"/>
            <ac:spMk id="40" creationId="{F085A4BE-5507-4E82-ABBC-CF7DDA3E4893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69"/>
          <ac:spMkLst>
            <pc:docMk/>
            <pc:sldMk cId="1635377456" sldId="256"/>
            <ac:spMk id="41" creationId="{3CDD5F15-E47E-422A-86DE-561D07DE5DB0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70"/>
          <ac:spMkLst>
            <pc:docMk/>
            <pc:sldMk cId="1635377456" sldId="256"/>
            <ac:spMk id="42" creationId="{293C1C7A-9E98-4FAB-B51E-5A9F5DBB57CC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71"/>
          <ac:spMkLst>
            <pc:docMk/>
            <pc:sldMk cId="1635377456" sldId="256"/>
            <ac:spMk id="43" creationId="{3BCCF1D5-42C9-4A28-BFAA-F8F3785C421F}"/>
          </ac:spMkLst>
        </pc:spChg>
        <pc:spChg chg="add mod">
          <ac:chgData name="Stalin Jacob Wilson Packia Dhas" userId="050d7d71-3621-4503-95e8-1c9a9d962492" providerId="ADAL" clId="{00722E61-A757-4134-8CBB-8B7208677708}" dt="2026-03-04T14:53:45.716" v="7772"/>
          <ac:spMkLst>
            <pc:docMk/>
            <pc:sldMk cId="1635377456" sldId="256"/>
            <ac:spMk id="44" creationId="{0BBE2706-3D35-438E-86F1-1DE80BB6039B}"/>
          </ac:spMkLst>
        </pc:spChg>
        <pc:spChg chg="add mod">
          <ac:chgData name="Stalin Jacob Wilson Packia Dhas" userId="050d7d71-3621-4503-95e8-1c9a9d962492" providerId="ADAL" clId="{00722E61-A757-4134-8CBB-8B7208677708}" dt="2026-03-04T14:53:45.732" v="7773"/>
          <ac:spMkLst>
            <pc:docMk/>
            <pc:sldMk cId="1635377456" sldId="256"/>
            <ac:spMk id="45" creationId="{844192AD-0B34-44C7-A102-25D62DB4EA14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74"/>
          <ac:spMkLst>
            <pc:docMk/>
            <pc:sldMk cId="1635377456" sldId="256"/>
            <ac:spMk id="46" creationId="{3EC1C49B-B68F-4D60-8816-42302624CABA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75"/>
          <ac:spMkLst>
            <pc:docMk/>
            <pc:sldMk cId="1635377456" sldId="256"/>
            <ac:spMk id="47" creationId="{28CD0A50-09FD-488A-9184-F6D6FA807CBD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76"/>
          <ac:spMkLst>
            <pc:docMk/>
            <pc:sldMk cId="1635377456" sldId="256"/>
            <ac:spMk id="48" creationId="{AEF1C7C9-E63E-4A18-B32F-CCEC5439CA9C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77"/>
          <ac:spMkLst>
            <pc:docMk/>
            <pc:sldMk cId="1635377456" sldId="256"/>
            <ac:spMk id="49" creationId="{41737AF8-AC48-4F3C-B4D8-03D45B7AC033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78"/>
          <ac:spMkLst>
            <pc:docMk/>
            <pc:sldMk cId="1635377456" sldId="256"/>
            <ac:spMk id="50" creationId="{06CFB1BD-1B59-490B-BCFD-6B6E69CC9D20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79"/>
          <ac:spMkLst>
            <pc:docMk/>
            <pc:sldMk cId="1635377456" sldId="256"/>
            <ac:spMk id="51" creationId="{40848756-82AA-48C7-9DDB-80F068FF5746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0"/>
          <ac:spMkLst>
            <pc:docMk/>
            <pc:sldMk cId="1635377456" sldId="256"/>
            <ac:spMk id="52" creationId="{CCEF682D-B937-4765-AE31-3DFDD741820E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1"/>
          <ac:spMkLst>
            <pc:docMk/>
            <pc:sldMk cId="1635377456" sldId="256"/>
            <ac:spMk id="53" creationId="{2B5A4272-7D80-4FA6-8730-306978C0787D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2"/>
          <ac:spMkLst>
            <pc:docMk/>
            <pc:sldMk cId="1635377456" sldId="256"/>
            <ac:spMk id="54" creationId="{506AC0B8-83BB-42EC-8BAC-713989E6344C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3"/>
          <ac:spMkLst>
            <pc:docMk/>
            <pc:sldMk cId="1635377456" sldId="256"/>
            <ac:spMk id="55" creationId="{EC034810-A9A8-4062-85AD-7942D517C9CC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4"/>
          <ac:spMkLst>
            <pc:docMk/>
            <pc:sldMk cId="1635377456" sldId="256"/>
            <ac:spMk id="56" creationId="{95F630EE-6403-4B15-BA47-4F7D57CA0597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5"/>
          <ac:spMkLst>
            <pc:docMk/>
            <pc:sldMk cId="1635377456" sldId="256"/>
            <ac:spMk id="57" creationId="{6EB60030-A87C-4089-9599-A2C3376FB751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6"/>
          <ac:spMkLst>
            <pc:docMk/>
            <pc:sldMk cId="1635377456" sldId="256"/>
            <ac:spMk id="58" creationId="{B610E86A-4BF2-4B0C-AC4A-E5FE35E9835E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7"/>
          <ac:spMkLst>
            <pc:docMk/>
            <pc:sldMk cId="1635377456" sldId="256"/>
            <ac:spMk id="59" creationId="{FB0D5732-E749-4A63-925E-E828B01130A0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8"/>
          <ac:spMkLst>
            <pc:docMk/>
            <pc:sldMk cId="1635377456" sldId="256"/>
            <ac:spMk id="60" creationId="{EF9DD7CC-599E-4D58-813A-FF1FC074D278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89"/>
          <ac:spMkLst>
            <pc:docMk/>
            <pc:sldMk cId="1635377456" sldId="256"/>
            <ac:spMk id="61" creationId="{EE1A6C29-B775-4435-B44B-29B50A65D2F8}"/>
          </ac:spMkLst>
        </pc:spChg>
        <pc:spChg chg="add mod">
          <ac:chgData name="Stalin Jacob Wilson Packia Dhas" userId="050d7d71-3621-4503-95e8-1c9a9d962492" providerId="ADAL" clId="{00722E61-A757-4134-8CBB-8B7208677708}" dt="2026-03-04T14:53:45.733" v="7790"/>
          <ac:spMkLst>
            <pc:docMk/>
            <pc:sldMk cId="1635377456" sldId="256"/>
            <ac:spMk id="62" creationId="{2CEFAC4C-C44D-498A-ADD6-EDEC44E22951}"/>
          </ac:spMkLst>
        </pc:spChg>
        <pc:spChg chg="add mod">
          <ac:chgData name="Stalin Jacob Wilson Packia Dhas" userId="050d7d71-3621-4503-95e8-1c9a9d962492" providerId="ADAL" clId="{00722E61-A757-4134-8CBB-8B7208677708}" dt="2026-03-04T14:53:45.748" v="7791"/>
          <ac:spMkLst>
            <pc:docMk/>
            <pc:sldMk cId="1635377456" sldId="256"/>
            <ac:spMk id="63" creationId="{29D8EEDE-B51F-41E4-9F8C-210D569DACEC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792"/>
          <ac:spMkLst>
            <pc:docMk/>
            <pc:sldMk cId="1635377456" sldId="256"/>
            <ac:spMk id="64" creationId="{B8C48E02-4688-491F-B80C-D4C92146FA0B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793"/>
          <ac:spMkLst>
            <pc:docMk/>
            <pc:sldMk cId="1635377456" sldId="256"/>
            <ac:spMk id="65" creationId="{C877C03B-12C4-4731-842C-6C8CCD262534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794"/>
          <ac:spMkLst>
            <pc:docMk/>
            <pc:sldMk cId="1635377456" sldId="256"/>
            <ac:spMk id="66" creationId="{65A0B151-B0C0-490B-923A-675C37BAA9E9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795"/>
          <ac:spMkLst>
            <pc:docMk/>
            <pc:sldMk cId="1635377456" sldId="256"/>
            <ac:spMk id="67" creationId="{AFFFCA21-EF69-4D99-9C48-A60C549C4706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796"/>
          <ac:spMkLst>
            <pc:docMk/>
            <pc:sldMk cId="1635377456" sldId="256"/>
            <ac:spMk id="68" creationId="{D3AFDAD8-4FE3-4ED7-AC53-A4EE15B7319C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797"/>
          <ac:spMkLst>
            <pc:docMk/>
            <pc:sldMk cId="1635377456" sldId="256"/>
            <ac:spMk id="69" creationId="{E3813D73-2DDA-45CB-AE87-9DC580FF21FE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798"/>
          <ac:spMkLst>
            <pc:docMk/>
            <pc:sldMk cId="1635377456" sldId="256"/>
            <ac:spMk id="70" creationId="{F544BA00-1A32-48D3-9D85-A610C10AB040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799"/>
          <ac:spMkLst>
            <pc:docMk/>
            <pc:sldMk cId="1635377456" sldId="256"/>
            <ac:spMk id="71" creationId="{264D5F92-5764-4F41-9FAD-5D40EBEF747D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0"/>
          <ac:spMkLst>
            <pc:docMk/>
            <pc:sldMk cId="1635377456" sldId="256"/>
            <ac:spMk id="72" creationId="{D1178272-E501-492A-AA65-13FECBE29F36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1"/>
          <ac:spMkLst>
            <pc:docMk/>
            <pc:sldMk cId="1635377456" sldId="256"/>
            <ac:spMk id="73" creationId="{E543F0D5-4CD1-4092-A396-8D86D018C7F6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2"/>
          <ac:spMkLst>
            <pc:docMk/>
            <pc:sldMk cId="1635377456" sldId="256"/>
            <ac:spMk id="74" creationId="{FEE411BE-AD21-4C19-BE1B-6289902B1D02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3"/>
          <ac:spMkLst>
            <pc:docMk/>
            <pc:sldMk cId="1635377456" sldId="256"/>
            <ac:spMk id="75" creationId="{7CB61549-D4AD-49E8-93EB-F3125BB5A1CE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4"/>
          <ac:spMkLst>
            <pc:docMk/>
            <pc:sldMk cId="1635377456" sldId="256"/>
            <ac:spMk id="76" creationId="{DB3EB379-3405-49BC-8004-4FC7F6F567A1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5"/>
          <ac:spMkLst>
            <pc:docMk/>
            <pc:sldMk cId="1635377456" sldId="256"/>
            <ac:spMk id="77" creationId="{A843285B-6BAA-4B6F-8958-4A5944656B5C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6"/>
          <ac:spMkLst>
            <pc:docMk/>
            <pc:sldMk cId="1635377456" sldId="256"/>
            <ac:spMk id="78" creationId="{91772CE4-36AD-4DFE-B523-80C9CDE2FAF9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7"/>
          <ac:spMkLst>
            <pc:docMk/>
            <pc:sldMk cId="1635377456" sldId="256"/>
            <ac:spMk id="79" creationId="{A6DC0CBD-A5E7-4EF9-BF9E-D827DCB86607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8"/>
          <ac:spMkLst>
            <pc:docMk/>
            <pc:sldMk cId="1635377456" sldId="256"/>
            <ac:spMk id="80" creationId="{F45D09FA-63F5-431B-94E8-1AF26150E915}"/>
          </ac:spMkLst>
        </pc:spChg>
        <pc:spChg chg="add mod">
          <ac:chgData name="Stalin Jacob Wilson Packia Dhas" userId="050d7d71-3621-4503-95e8-1c9a9d962492" providerId="ADAL" clId="{00722E61-A757-4134-8CBB-8B7208677708}" dt="2026-03-04T14:53:45.749" v="7809"/>
          <ac:spMkLst>
            <pc:docMk/>
            <pc:sldMk cId="1635377456" sldId="256"/>
            <ac:spMk id="81" creationId="{CFDD8996-A48D-4611-BEDB-F65137454FFD}"/>
          </ac:spMkLst>
        </pc:spChg>
        <pc:spChg chg="add mod">
          <ac:chgData name="Stalin Jacob Wilson Packia Dhas" userId="050d7d71-3621-4503-95e8-1c9a9d962492" providerId="ADAL" clId="{00722E61-A757-4134-8CBB-8B7208677708}" dt="2026-03-04T14:53:45.765" v="7810"/>
          <ac:spMkLst>
            <pc:docMk/>
            <pc:sldMk cId="1635377456" sldId="256"/>
            <ac:spMk id="82" creationId="{1B6B6730-775B-41FB-945F-564602AEF3AC}"/>
          </ac:spMkLst>
        </pc:spChg>
        <pc:spChg chg="add mod">
          <ac:chgData name="Stalin Jacob Wilson Packia Dhas" userId="050d7d71-3621-4503-95e8-1c9a9d962492" providerId="ADAL" clId="{00722E61-A757-4134-8CBB-8B7208677708}" dt="2026-03-04T14:53:45.766" v="7811"/>
          <ac:spMkLst>
            <pc:docMk/>
            <pc:sldMk cId="1635377456" sldId="256"/>
            <ac:spMk id="83" creationId="{6AC4E533-72AA-4D92-B89B-6401F5C9DA71}"/>
          </ac:spMkLst>
        </pc:spChg>
        <pc:spChg chg="add mod">
          <ac:chgData name="Stalin Jacob Wilson Packia Dhas" userId="050d7d71-3621-4503-95e8-1c9a9d962492" providerId="ADAL" clId="{00722E61-A757-4134-8CBB-8B7208677708}" dt="2026-03-04T14:53:45.766" v="7812"/>
          <ac:spMkLst>
            <pc:docMk/>
            <pc:sldMk cId="1635377456" sldId="256"/>
            <ac:spMk id="84" creationId="{F8B013B5-0C9E-4C35-B440-E70A6EB39CA5}"/>
          </ac:spMkLst>
        </pc:spChg>
        <pc:spChg chg="add mod">
          <ac:chgData name="Stalin Jacob Wilson Packia Dhas" userId="050d7d71-3621-4503-95e8-1c9a9d962492" providerId="ADAL" clId="{00722E61-A757-4134-8CBB-8B7208677708}" dt="2026-03-04T14:53:45.768" v="7813"/>
          <ac:spMkLst>
            <pc:docMk/>
            <pc:sldMk cId="1635377456" sldId="256"/>
            <ac:spMk id="85" creationId="{2DA8E220-C94C-4463-868E-322A06EA25C4}"/>
          </ac:spMkLst>
        </pc:spChg>
        <pc:spChg chg="add mod">
          <ac:chgData name="Stalin Jacob Wilson Packia Dhas" userId="050d7d71-3621-4503-95e8-1c9a9d962492" providerId="ADAL" clId="{00722E61-A757-4134-8CBB-8B7208677708}" dt="2026-03-04T14:53:45.768" v="7814"/>
          <ac:spMkLst>
            <pc:docMk/>
            <pc:sldMk cId="1635377456" sldId="256"/>
            <ac:spMk id="86" creationId="{A1BA8652-5CE0-421E-94F9-B1DCF78FD017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15"/>
          <ac:spMkLst>
            <pc:docMk/>
            <pc:sldMk cId="1635377456" sldId="256"/>
            <ac:spMk id="87" creationId="{5B9A7027-3B50-4E3B-B8FD-1D9CDE80C0DA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16"/>
          <ac:spMkLst>
            <pc:docMk/>
            <pc:sldMk cId="1635377456" sldId="256"/>
            <ac:spMk id="88" creationId="{EEC9A910-DE2D-4A46-8A42-1E0A09E128DE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17"/>
          <ac:spMkLst>
            <pc:docMk/>
            <pc:sldMk cId="1635377456" sldId="256"/>
            <ac:spMk id="89" creationId="{FC8B4ED1-4F5B-4F4D-B43A-DF9970683CDB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18"/>
          <ac:spMkLst>
            <pc:docMk/>
            <pc:sldMk cId="1635377456" sldId="256"/>
            <ac:spMk id="90" creationId="{91E0AADA-F2D8-4BCF-B7B7-0293A8E64CBF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19"/>
          <ac:spMkLst>
            <pc:docMk/>
            <pc:sldMk cId="1635377456" sldId="256"/>
            <ac:spMk id="91" creationId="{86AD72DC-763B-4912-92FD-E444185648EA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20"/>
          <ac:spMkLst>
            <pc:docMk/>
            <pc:sldMk cId="1635377456" sldId="256"/>
            <ac:spMk id="92" creationId="{AB1CCF31-67AB-4492-9816-0A80A51D12B7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21"/>
          <ac:spMkLst>
            <pc:docMk/>
            <pc:sldMk cId="1635377456" sldId="256"/>
            <ac:spMk id="93" creationId="{2290E444-B1A6-4D62-BC1E-46B09E50A6B7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22"/>
          <ac:spMkLst>
            <pc:docMk/>
            <pc:sldMk cId="1635377456" sldId="256"/>
            <ac:spMk id="94" creationId="{9A722D18-47B4-4301-823C-D845EDB3A717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23"/>
          <ac:spMkLst>
            <pc:docMk/>
            <pc:sldMk cId="1635377456" sldId="256"/>
            <ac:spMk id="95" creationId="{59FF32FA-4C78-405C-8BCF-80FCC5A15E32}"/>
          </ac:spMkLst>
        </pc:spChg>
        <pc:spChg chg="add mod">
          <ac:chgData name="Stalin Jacob Wilson Packia Dhas" userId="050d7d71-3621-4503-95e8-1c9a9d962492" providerId="ADAL" clId="{00722E61-A757-4134-8CBB-8B7208677708}" dt="2026-03-04T14:53:45.770" v="7824"/>
          <ac:spMkLst>
            <pc:docMk/>
            <pc:sldMk cId="1635377456" sldId="256"/>
            <ac:spMk id="96" creationId="{98445218-4DBC-4588-843F-51B062D3AECB}"/>
          </ac:spMkLst>
        </pc:spChg>
        <pc:spChg chg="add mod">
          <ac:chgData name="Stalin Jacob Wilson Packia Dhas" userId="050d7d71-3621-4503-95e8-1c9a9d962492" providerId="ADAL" clId="{00722E61-A757-4134-8CBB-8B7208677708}" dt="2026-03-04T14:53:45.778" v="7825"/>
          <ac:spMkLst>
            <pc:docMk/>
            <pc:sldMk cId="1635377456" sldId="256"/>
            <ac:spMk id="97" creationId="{E1D9286F-A5AE-4E82-9017-8F085C3FE28C}"/>
          </ac:spMkLst>
        </pc:spChg>
        <pc:spChg chg="add mod">
          <ac:chgData name="Stalin Jacob Wilson Packia Dhas" userId="050d7d71-3621-4503-95e8-1c9a9d962492" providerId="ADAL" clId="{00722E61-A757-4134-8CBB-8B7208677708}" dt="2026-03-04T14:53:45.778" v="7826"/>
          <ac:spMkLst>
            <pc:docMk/>
            <pc:sldMk cId="1635377456" sldId="256"/>
            <ac:spMk id="98" creationId="{F55F41A0-062C-4CAB-9119-2E99F6450252}"/>
          </ac:spMkLst>
        </pc:spChg>
        <pc:spChg chg="add mod">
          <ac:chgData name="Stalin Jacob Wilson Packia Dhas" userId="050d7d71-3621-4503-95e8-1c9a9d962492" providerId="ADAL" clId="{00722E61-A757-4134-8CBB-8B7208677708}" dt="2026-03-04T14:53:45.780" v="7827"/>
          <ac:spMkLst>
            <pc:docMk/>
            <pc:sldMk cId="1635377456" sldId="256"/>
            <ac:spMk id="99" creationId="{AF8E84EC-CEC4-40B5-B30F-53C1F6E07208}"/>
          </ac:spMkLst>
        </pc:spChg>
        <pc:spChg chg="add mod">
          <ac:chgData name="Stalin Jacob Wilson Packia Dhas" userId="050d7d71-3621-4503-95e8-1c9a9d962492" providerId="ADAL" clId="{00722E61-A757-4134-8CBB-8B7208677708}" dt="2026-03-04T14:53:45.780" v="7828"/>
          <ac:spMkLst>
            <pc:docMk/>
            <pc:sldMk cId="1635377456" sldId="256"/>
            <ac:spMk id="100" creationId="{791CC901-21E7-4040-B188-F17B4638CC4B}"/>
          </ac:spMkLst>
        </pc:spChg>
        <pc:spChg chg="add mod">
          <ac:chgData name="Stalin Jacob Wilson Packia Dhas" userId="050d7d71-3621-4503-95e8-1c9a9d962492" providerId="ADAL" clId="{00722E61-A757-4134-8CBB-8B7208677708}" dt="2026-03-04T14:53:45.780" v="7829"/>
          <ac:spMkLst>
            <pc:docMk/>
            <pc:sldMk cId="1635377456" sldId="256"/>
            <ac:spMk id="101" creationId="{3D062F72-BB2C-4033-ADCC-D0EBE6F55C96}"/>
          </ac:spMkLst>
        </pc:spChg>
        <pc:spChg chg="add mod">
          <ac:chgData name="Stalin Jacob Wilson Packia Dhas" userId="050d7d71-3621-4503-95e8-1c9a9d962492" providerId="ADAL" clId="{00722E61-A757-4134-8CBB-8B7208677708}" dt="2026-03-04T14:53:45.783" v="7830"/>
          <ac:spMkLst>
            <pc:docMk/>
            <pc:sldMk cId="1635377456" sldId="256"/>
            <ac:spMk id="102" creationId="{D10E34D3-BB49-45E6-8568-5F64194B3A9E}"/>
          </ac:spMkLst>
        </pc:spChg>
        <pc:spChg chg="add mod">
          <ac:chgData name="Stalin Jacob Wilson Packia Dhas" userId="050d7d71-3621-4503-95e8-1c9a9d962492" providerId="ADAL" clId="{00722E61-A757-4134-8CBB-8B7208677708}" dt="2026-03-04T14:53:45.783" v="7831"/>
          <ac:spMkLst>
            <pc:docMk/>
            <pc:sldMk cId="1635377456" sldId="256"/>
            <ac:spMk id="103" creationId="{D3C57458-C554-4781-AB85-4444837E6F11}"/>
          </ac:spMkLst>
        </pc:spChg>
        <pc:spChg chg="add mod">
          <ac:chgData name="Stalin Jacob Wilson Packia Dhas" userId="050d7d71-3621-4503-95e8-1c9a9d962492" providerId="ADAL" clId="{00722E61-A757-4134-8CBB-8B7208677708}" dt="2026-03-04T14:53:45.783" v="7832"/>
          <ac:spMkLst>
            <pc:docMk/>
            <pc:sldMk cId="1635377456" sldId="256"/>
            <ac:spMk id="104" creationId="{1FF31761-195F-4EBD-AEB2-A0DA77257244}"/>
          </ac:spMkLst>
        </pc:spChg>
        <pc:spChg chg="add mod">
          <ac:chgData name="Stalin Jacob Wilson Packia Dhas" userId="050d7d71-3621-4503-95e8-1c9a9d962492" providerId="ADAL" clId="{00722E61-A757-4134-8CBB-8B7208677708}" dt="2026-03-04T14:53:45.783" v="7833"/>
          <ac:spMkLst>
            <pc:docMk/>
            <pc:sldMk cId="1635377456" sldId="256"/>
            <ac:spMk id="105" creationId="{6923914A-BC02-4AED-A04F-9F2001CBA777}"/>
          </ac:spMkLst>
        </pc:spChg>
        <pc:spChg chg="add mod">
          <ac:chgData name="Stalin Jacob Wilson Packia Dhas" userId="050d7d71-3621-4503-95e8-1c9a9d962492" providerId="ADAL" clId="{00722E61-A757-4134-8CBB-8B7208677708}" dt="2026-03-04T14:53:45.783" v="7834"/>
          <ac:spMkLst>
            <pc:docMk/>
            <pc:sldMk cId="1635377456" sldId="256"/>
            <ac:spMk id="106" creationId="{EA345AAC-EF99-41FF-8654-7BE646FE98B8}"/>
          </ac:spMkLst>
        </pc:spChg>
        <pc:spChg chg="add mod">
          <ac:chgData name="Stalin Jacob Wilson Packia Dhas" userId="050d7d71-3621-4503-95e8-1c9a9d962492" providerId="ADAL" clId="{00722E61-A757-4134-8CBB-8B7208677708}" dt="2026-03-04T14:53:45.783" v="7835"/>
          <ac:spMkLst>
            <pc:docMk/>
            <pc:sldMk cId="1635377456" sldId="256"/>
            <ac:spMk id="107" creationId="{0C6C776C-33E0-4C2A-B0FC-639AA345DBBF}"/>
          </ac:spMkLst>
        </pc:spChg>
        <pc:spChg chg="add mod">
          <ac:chgData name="Stalin Jacob Wilson Packia Dhas" userId="050d7d71-3621-4503-95e8-1c9a9d962492" providerId="ADAL" clId="{00722E61-A757-4134-8CBB-8B7208677708}" dt="2026-03-04T14:53:45.789" v="7836"/>
          <ac:spMkLst>
            <pc:docMk/>
            <pc:sldMk cId="1635377456" sldId="256"/>
            <ac:spMk id="108" creationId="{F553495D-F5E6-47CC-8185-6B614B0C72F4}"/>
          </ac:spMkLst>
        </pc:spChg>
        <pc:spChg chg="add mod">
          <ac:chgData name="Stalin Jacob Wilson Packia Dhas" userId="050d7d71-3621-4503-95e8-1c9a9d962492" providerId="ADAL" clId="{00722E61-A757-4134-8CBB-8B7208677708}" dt="2026-03-04T14:53:45.789" v="7837"/>
          <ac:spMkLst>
            <pc:docMk/>
            <pc:sldMk cId="1635377456" sldId="256"/>
            <ac:spMk id="109" creationId="{71FD3E8D-D95F-4A15-88FA-F9E0930500D1}"/>
          </ac:spMkLst>
        </pc:spChg>
        <pc:spChg chg="add mod">
          <ac:chgData name="Stalin Jacob Wilson Packia Dhas" userId="050d7d71-3621-4503-95e8-1c9a9d962492" providerId="ADAL" clId="{00722E61-A757-4134-8CBB-8B7208677708}" dt="2026-03-04T14:53:45.789" v="7838"/>
          <ac:spMkLst>
            <pc:docMk/>
            <pc:sldMk cId="1635377456" sldId="256"/>
            <ac:spMk id="110" creationId="{69428E45-7D8A-4C79-B5E1-D073573E9A97}"/>
          </ac:spMkLst>
        </pc:spChg>
        <pc:spChg chg="add mod">
          <ac:chgData name="Stalin Jacob Wilson Packia Dhas" userId="050d7d71-3621-4503-95e8-1c9a9d962492" providerId="ADAL" clId="{00722E61-A757-4134-8CBB-8B7208677708}" dt="2026-03-04T14:53:45.791" v="7839"/>
          <ac:spMkLst>
            <pc:docMk/>
            <pc:sldMk cId="1635377456" sldId="256"/>
            <ac:spMk id="111" creationId="{DBD045C8-2892-4B24-8D2F-75FC5125ABFB}"/>
          </ac:spMkLst>
        </pc:spChg>
        <pc:spChg chg="add mod">
          <ac:chgData name="Stalin Jacob Wilson Packia Dhas" userId="050d7d71-3621-4503-95e8-1c9a9d962492" providerId="ADAL" clId="{00722E61-A757-4134-8CBB-8B7208677708}" dt="2026-03-04T14:53:45.791" v="7840"/>
          <ac:spMkLst>
            <pc:docMk/>
            <pc:sldMk cId="1635377456" sldId="256"/>
            <ac:spMk id="112" creationId="{23C373B0-CB5B-4A9D-82C2-88B3E935B912}"/>
          </ac:spMkLst>
        </pc:spChg>
        <pc:spChg chg="add mod">
          <ac:chgData name="Stalin Jacob Wilson Packia Dhas" userId="050d7d71-3621-4503-95e8-1c9a9d962492" providerId="ADAL" clId="{00722E61-A757-4134-8CBB-8B7208677708}" dt="2026-03-04T14:53:45.791" v="7841"/>
          <ac:spMkLst>
            <pc:docMk/>
            <pc:sldMk cId="1635377456" sldId="256"/>
            <ac:spMk id="113" creationId="{2B313279-7B49-40FC-A6CA-7902458E376D}"/>
          </ac:spMkLst>
        </pc:spChg>
        <pc:spChg chg="add mod">
          <ac:chgData name="Stalin Jacob Wilson Packia Dhas" userId="050d7d71-3621-4503-95e8-1c9a9d962492" providerId="ADAL" clId="{00722E61-A757-4134-8CBB-8B7208677708}" dt="2026-03-04T14:53:45.791" v="7842"/>
          <ac:spMkLst>
            <pc:docMk/>
            <pc:sldMk cId="1635377456" sldId="256"/>
            <ac:spMk id="114" creationId="{94B8DB16-834A-4083-B601-A1128522A2BD}"/>
          </ac:spMkLst>
        </pc:spChg>
        <pc:spChg chg="add mod">
          <ac:chgData name="Stalin Jacob Wilson Packia Dhas" userId="050d7d71-3621-4503-95e8-1c9a9d962492" providerId="ADAL" clId="{00722E61-A757-4134-8CBB-8B7208677708}" dt="2026-03-04T14:53:45.791" v="7843"/>
          <ac:spMkLst>
            <pc:docMk/>
            <pc:sldMk cId="1635377456" sldId="256"/>
            <ac:spMk id="115" creationId="{11C9E6E2-FF2D-4BCC-B14B-13FDB0BD5F20}"/>
          </ac:spMkLst>
        </pc:spChg>
        <pc:spChg chg="add mod">
          <ac:chgData name="Stalin Jacob Wilson Packia Dhas" userId="050d7d71-3621-4503-95e8-1c9a9d962492" providerId="ADAL" clId="{00722E61-A757-4134-8CBB-8B7208677708}" dt="2026-03-04T14:53:45.791" v="7844"/>
          <ac:spMkLst>
            <pc:docMk/>
            <pc:sldMk cId="1635377456" sldId="256"/>
            <ac:spMk id="116" creationId="{041DA806-26F7-4E22-84DB-B828E34BA977}"/>
          </ac:spMkLst>
        </pc:spChg>
        <pc:spChg chg="add mod">
          <ac:chgData name="Stalin Jacob Wilson Packia Dhas" userId="050d7d71-3621-4503-95e8-1c9a9d962492" providerId="ADAL" clId="{00722E61-A757-4134-8CBB-8B7208677708}" dt="2026-03-04T14:53:45.791" v="7845"/>
          <ac:spMkLst>
            <pc:docMk/>
            <pc:sldMk cId="1635377456" sldId="256"/>
            <ac:spMk id="117" creationId="{BA222886-4AD3-4EE6-92AD-DD5468D17D7A}"/>
          </ac:spMkLst>
        </pc:spChg>
        <pc:spChg chg="add mod">
          <ac:chgData name="Stalin Jacob Wilson Packia Dhas" userId="050d7d71-3621-4503-95e8-1c9a9d962492" providerId="ADAL" clId="{00722E61-A757-4134-8CBB-8B7208677708}" dt="2026-03-04T14:53:45.791" v="7846"/>
          <ac:spMkLst>
            <pc:docMk/>
            <pc:sldMk cId="1635377456" sldId="256"/>
            <ac:spMk id="118" creationId="{669CD06C-BBCD-454F-B429-35AC4D0DD49F}"/>
          </ac:spMkLst>
        </pc:spChg>
        <pc:spChg chg="add mod">
          <ac:chgData name="Stalin Jacob Wilson Packia Dhas" userId="050d7d71-3621-4503-95e8-1c9a9d962492" providerId="ADAL" clId="{00722E61-A757-4134-8CBB-8B7208677708}" dt="2026-03-04T14:53:45.791" v="7847"/>
          <ac:spMkLst>
            <pc:docMk/>
            <pc:sldMk cId="1635377456" sldId="256"/>
            <ac:spMk id="119" creationId="{9DC7FA03-7A4D-41C8-A344-38D309A558F4}"/>
          </ac:spMkLst>
        </pc:spChg>
        <pc:spChg chg="add mod">
          <ac:chgData name="Stalin Jacob Wilson Packia Dhas" userId="050d7d71-3621-4503-95e8-1c9a9d962492" providerId="ADAL" clId="{00722E61-A757-4134-8CBB-8B7208677708}" dt="2026-03-04T14:53:45.799" v="7848"/>
          <ac:spMkLst>
            <pc:docMk/>
            <pc:sldMk cId="1635377456" sldId="256"/>
            <ac:spMk id="120" creationId="{CB1F535B-771D-4E69-ACF7-95825CBFD425}"/>
          </ac:spMkLst>
        </pc:spChg>
        <pc:spChg chg="add mod">
          <ac:chgData name="Stalin Jacob Wilson Packia Dhas" userId="050d7d71-3621-4503-95e8-1c9a9d962492" providerId="ADAL" clId="{00722E61-A757-4134-8CBB-8B7208677708}" dt="2026-03-04T14:53:45.799" v="7849"/>
          <ac:spMkLst>
            <pc:docMk/>
            <pc:sldMk cId="1635377456" sldId="256"/>
            <ac:spMk id="121" creationId="{0BEE854A-AABC-4E2F-96A9-1B14D0410D2D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0"/>
          <ac:spMkLst>
            <pc:docMk/>
            <pc:sldMk cId="1635377456" sldId="256"/>
            <ac:spMk id="122" creationId="{CB3F1165-3B60-415C-B862-9175555E6BE1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1"/>
          <ac:spMkLst>
            <pc:docMk/>
            <pc:sldMk cId="1635377456" sldId="256"/>
            <ac:spMk id="123" creationId="{6A805289-9FF6-4B97-888C-E283D21B9767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2"/>
          <ac:spMkLst>
            <pc:docMk/>
            <pc:sldMk cId="1635377456" sldId="256"/>
            <ac:spMk id="124" creationId="{CE7C983A-DB24-4F1D-9E3E-74357B94A76A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3"/>
          <ac:spMkLst>
            <pc:docMk/>
            <pc:sldMk cId="1635377456" sldId="256"/>
            <ac:spMk id="125" creationId="{94B1F08E-BE51-4AB0-AFD7-008CB878ED34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4"/>
          <ac:spMkLst>
            <pc:docMk/>
            <pc:sldMk cId="1635377456" sldId="256"/>
            <ac:spMk id="126" creationId="{30FB2D1B-EFF0-4446-B74B-C9EC693F97EF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5"/>
          <ac:spMkLst>
            <pc:docMk/>
            <pc:sldMk cId="1635377456" sldId="256"/>
            <ac:spMk id="127" creationId="{73F13526-81D6-4268-9169-62EBA78B6B92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6"/>
          <ac:spMkLst>
            <pc:docMk/>
            <pc:sldMk cId="1635377456" sldId="256"/>
            <ac:spMk id="128" creationId="{DF4DA1B5-05FE-4AE1-983E-BEAA15A44504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7"/>
          <ac:spMkLst>
            <pc:docMk/>
            <pc:sldMk cId="1635377456" sldId="256"/>
            <ac:spMk id="129" creationId="{0D32FEE1-6FAD-4D94-82F5-EA45FDE6462F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8"/>
          <ac:spMkLst>
            <pc:docMk/>
            <pc:sldMk cId="1635377456" sldId="256"/>
            <ac:spMk id="130" creationId="{70688D6A-6BD2-436B-A1B4-C9C8697F794B}"/>
          </ac:spMkLst>
        </pc:spChg>
        <pc:spChg chg="add mod">
          <ac:chgData name="Stalin Jacob Wilson Packia Dhas" userId="050d7d71-3621-4503-95e8-1c9a9d962492" providerId="ADAL" clId="{00722E61-A757-4134-8CBB-8B7208677708}" dt="2026-03-04T14:53:45.801" v="7859"/>
          <ac:spMkLst>
            <pc:docMk/>
            <pc:sldMk cId="1635377456" sldId="256"/>
            <ac:spMk id="131" creationId="{81E7D059-5ED3-44B9-8E47-9C60866F5AB8}"/>
          </ac:spMkLst>
        </pc:spChg>
        <pc:spChg chg="add mod">
          <ac:chgData name="Stalin Jacob Wilson Packia Dhas" userId="050d7d71-3621-4503-95e8-1c9a9d962492" providerId="ADAL" clId="{00722E61-A757-4134-8CBB-8B7208677708}" dt="2026-03-04T14:53:45.809" v="7860"/>
          <ac:spMkLst>
            <pc:docMk/>
            <pc:sldMk cId="1635377456" sldId="256"/>
            <ac:spMk id="132" creationId="{CCEDE005-8D2F-4E54-83F3-7B58B17B4E0A}"/>
          </ac:spMkLst>
        </pc:spChg>
        <pc:spChg chg="add mod">
          <ac:chgData name="Stalin Jacob Wilson Packia Dhas" userId="050d7d71-3621-4503-95e8-1c9a9d962492" providerId="ADAL" clId="{00722E61-A757-4134-8CBB-8B7208677708}" dt="2026-03-04T14:53:45.809" v="7861"/>
          <ac:spMkLst>
            <pc:docMk/>
            <pc:sldMk cId="1635377456" sldId="256"/>
            <ac:spMk id="133" creationId="{3269D281-A024-4050-A3F1-32CAC5C7B3F8}"/>
          </ac:spMkLst>
        </pc:spChg>
        <pc:spChg chg="add mod">
          <ac:chgData name="Stalin Jacob Wilson Packia Dhas" userId="050d7d71-3621-4503-95e8-1c9a9d962492" providerId="ADAL" clId="{00722E61-A757-4134-8CBB-8B7208677708}" dt="2026-03-04T14:53:45.811" v="7862"/>
          <ac:spMkLst>
            <pc:docMk/>
            <pc:sldMk cId="1635377456" sldId="256"/>
            <ac:spMk id="134" creationId="{07C47305-D4C5-4F2E-AE81-3EC69A9836C0}"/>
          </ac:spMkLst>
        </pc:spChg>
        <pc:spChg chg="add mod">
          <ac:chgData name="Stalin Jacob Wilson Packia Dhas" userId="050d7d71-3621-4503-95e8-1c9a9d962492" providerId="ADAL" clId="{00722E61-A757-4134-8CBB-8B7208677708}" dt="2026-03-04T14:53:45.811" v="7863"/>
          <ac:spMkLst>
            <pc:docMk/>
            <pc:sldMk cId="1635377456" sldId="256"/>
            <ac:spMk id="135" creationId="{60D7CA54-630C-488F-992B-0B5616A84EC2}"/>
          </ac:spMkLst>
        </pc:spChg>
        <pc:spChg chg="add mod">
          <ac:chgData name="Stalin Jacob Wilson Packia Dhas" userId="050d7d71-3621-4503-95e8-1c9a9d962492" providerId="ADAL" clId="{00722E61-A757-4134-8CBB-8B7208677708}" dt="2026-03-04T14:53:45.811" v="7864"/>
          <ac:spMkLst>
            <pc:docMk/>
            <pc:sldMk cId="1635377456" sldId="256"/>
            <ac:spMk id="136" creationId="{50B3AA98-F869-47CF-95D9-3235679AA0D0}"/>
          </ac:spMkLst>
        </pc:spChg>
        <pc:spChg chg="add mod">
          <ac:chgData name="Stalin Jacob Wilson Packia Dhas" userId="050d7d71-3621-4503-95e8-1c9a9d962492" providerId="ADAL" clId="{00722E61-A757-4134-8CBB-8B7208677708}" dt="2026-03-04T14:53:45.811" v="7865"/>
          <ac:spMkLst>
            <pc:docMk/>
            <pc:sldMk cId="1635377456" sldId="256"/>
            <ac:spMk id="137" creationId="{598BCCCB-26F7-4F9A-9762-BCBCC6A61BB5}"/>
          </ac:spMkLst>
        </pc:spChg>
        <pc:spChg chg="add mod">
          <ac:chgData name="Stalin Jacob Wilson Packia Dhas" userId="050d7d71-3621-4503-95e8-1c9a9d962492" providerId="ADAL" clId="{00722E61-A757-4134-8CBB-8B7208677708}" dt="2026-03-04T14:53:45.811" v="7866"/>
          <ac:spMkLst>
            <pc:docMk/>
            <pc:sldMk cId="1635377456" sldId="256"/>
            <ac:spMk id="138" creationId="{37FC245C-7073-4BA5-B0A2-A68C96A2E2AB}"/>
          </ac:spMkLst>
        </pc:spChg>
        <pc:spChg chg="add mod">
          <ac:chgData name="Stalin Jacob Wilson Packia Dhas" userId="050d7d71-3621-4503-95e8-1c9a9d962492" providerId="ADAL" clId="{00722E61-A757-4134-8CBB-8B7208677708}" dt="2026-03-04T14:53:45.816" v="7867"/>
          <ac:spMkLst>
            <pc:docMk/>
            <pc:sldMk cId="1635377456" sldId="256"/>
            <ac:spMk id="139" creationId="{9E43B9CD-2C25-4B3C-958D-3BA37AAC42AF}"/>
          </ac:spMkLst>
        </pc:spChg>
        <pc:spChg chg="add mod">
          <ac:chgData name="Stalin Jacob Wilson Packia Dhas" userId="050d7d71-3621-4503-95e8-1c9a9d962492" providerId="ADAL" clId="{00722E61-A757-4134-8CBB-8B7208677708}" dt="2026-03-04T14:53:45.816" v="7868"/>
          <ac:spMkLst>
            <pc:docMk/>
            <pc:sldMk cId="1635377456" sldId="256"/>
            <ac:spMk id="140" creationId="{D903E2CB-F97F-43E4-B448-B736E17F2F4A}"/>
          </ac:spMkLst>
        </pc:spChg>
        <pc:spChg chg="add mod">
          <ac:chgData name="Stalin Jacob Wilson Packia Dhas" userId="050d7d71-3621-4503-95e8-1c9a9d962492" providerId="ADAL" clId="{00722E61-A757-4134-8CBB-8B7208677708}" dt="2026-03-04T14:53:45.816" v="7869"/>
          <ac:spMkLst>
            <pc:docMk/>
            <pc:sldMk cId="1635377456" sldId="256"/>
            <ac:spMk id="141" creationId="{58A84ECE-92CC-4686-86B7-FEAB512F2903}"/>
          </ac:spMkLst>
        </pc:spChg>
        <pc:spChg chg="add mod">
          <ac:chgData name="Stalin Jacob Wilson Packia Dhas" userId="050d7d71-3621-4503-95e8-1c9a9d962492" providerId="ADAL" clId="{00722E61-A757-4134-8CBB-8B7208677708}" dt="2026-03-04T14:53:45.816" v="7870"/>
          <ac:spMkLst>
            <pc:docMk/>
            <pc:sldMk cId="1635377456" sldId="256"/>
            <ac:spMk id="142" creationId="{8B4EFDC5-682F-4B1A-B5B3-A0D1B5BDE63C}"/>
          </ac:spMkLst>
        </pc:spChg>
        <pc:spChg chg="add mod">
          <ac:chgData name="Stalin Jacob Wilson Packia Dhas" userId="050d7d71-3621-4503-95e8-1c9a9d962492" providerId="ADAL" clId="{00722E61-A757-4134-8CBB-8B7208677708}" dt="2026-03-04T14:53:45.820" v="7871"/>
          <ac:spMkLst>
            <pc:docMk/>
            <pc:sldMk cId="1635377456" sldId="256"/>
            <ac:spMk id="143" creationId="{D49E5122-BBFF-4863-B29C-7B555B3456D9}"/>
          </ac:spMkLst>
        </pc:spChg>
        <pc:spChg chg="add mod">
          <ac:chgData name="Stalin Jacob Wilson Packia Dhas" userId="050d7d71-3621-4503-95e8-1c9a9d962492" providerId="ADAL" clId="{00722E61-A757-4134-8CBB-8B7208677708}" dt="2026-03-04T14:53:45.820" v="7872"/>
          <ac:spMkLst>
            <pc:docMk/>
            <pc:sldMk cId="1635377456" sldId="256"/>
            <ac:spMk id="144" creationId="{094C5030-0451-4686-908D-7715E0032946}"/>
          </ac:spMkLst>
        </pc:spChg>
        <pc:spChg chg="add mod">
          <ac:chgData name="Stalin Jacob Wilson Packia Dhas" userId="050d7d71-3621-4503-95e8-1c9a9d962492" providerId="ADAL" clId="{00722E61-A757-4134-8CBB-8B7208677708}" dt="2026-03-04T14:53:45.820" v="7873"/>
          <ac:spMkLst>
            <pc:docMk/>
            <pc:sldMk cId="1635377456" sldId="256"/>
            <ac:spMk id="145" creationId="{6D450C15-EE8E-4A5C-B881-02DBFDA554F8}"/>
          </ac:spMkLst>
        </pc:spChg>
        <pc:spChg chg="add mod">
          <ac:chgData name="Stalin Jacob Wilson Packia Dhas" userId="050d7d71-3621-4503-95e8-1c9a9d962492" providerId="ADAL" clId="{00722E61-A757-4134-8CBB-8B7208677708}" dt="2026-03-04T14:53:45.822" v="7874"/>
          <ac:spMkLst>
            <pc:docMk/>
            <pc:sldMk cId="1635377456" sldId="256"/>
            <ac:spMk id="146" creationId="{AEA2DF46-ED24-4C48-8740-E8296D3F898E}"/>
          </ac:spMkLst>
        </pc:spChg>
        <pc:spChg chg="add mod">
          <ac:chgData name="Stalin Jacob Wilson Packia Dhas" userId="050d7d71-3621-4503-95e8-1c9a9d962492" providerId="ADAL" clId="{00722E61-A757-4134-8CBB-8B7208677708}" dt="2026-03-04T14:53:45.822" v="7875"/>
          <ac:spMkLst>
            <pc:docMk/>
            <pc:sldMk cId="1635377456" sldId="256"/>
            <ac:spMk id="147" creationId="{72A55283-CCC3-4D2E-930D-0F4770E11793}"/>
          </ac:spMkLst>
        </pc:spChg>
        <pc:spChg chg="add mod">
          <ac:chgData name="Stalin Jacob Wilson Packia Dhas" userId="050d7d71-3621-4503-95e8-1c9a9d962492" providerId="ADAL" clId="{00722E61-A757-4134-8CBB-8B7208677708}" dt="2026-03-04T14:53:45.822" v="7876"/>
          <ac:spMkLst>
            <pc:docMk/>
            <pc:sldMk cId="1635377456" sldId="256"/>
            <ac:spMk id="148" creationId="{F0368CF3-E129-4381-A446-3FD5F35F1214}"/>
          </ac:spMkLst>
        </pc:spChg>
        <pc:spChg chg="add mod">
          <ac:chgData name="Stalin Jacob Wilson Packia Dhas" userId="050d7d71-3621-4503-95e8-1c9a9d962492" providerId="ADAL" clId="{00722E61-A757-4134-8CBB-8B7208677708}" dt="2026-03-04T14:53:45.822" v="7877"/>
          <ac:spMkLst>
            <pc:docMk/>
            <pc:sldMk cId="1635377456" sldId="256"/>
            <ac:spMk id="149" creationId="{5F879413-4359-4E46-AF2A-012AAD85C301}"/>
          </ac:spMkLst>
        </pc:spChg>
        <pc:spChg chg="add mod">
          <ac:chgData name="Stalin Jacob Wilson Packia Dhas" userId="050d7d71-3621-4503-95e8-1c9a9d962492" providerId="ADAL" clId="{00722E61-A757-4134-8CBB-8B7208677708}" dt="2026-03-04T14:53:45.822" v="7878"/>
          <ac:spMkLst>
            <pc:docMk/>
            <pc:sldMk cId="1635377456" sldId="256"/>
            <ac:spMk id="150" creationId="{A006F957-0FF3-4087-9BBE-A6B3E388890A}"/>
          </ac:spMkLst>
        </pc:spChg>
        <pc:spChg chg="add mod">
          <ac:chgData name="Stalin Jacob Wilson Packia Dhas" userId="050d7d71-3621-4503-95e8-1c9a9d962492" providerId="ADAL" clId="{00722E61-A757-4134-8CBB-8B7208677708}" dt="2026-03-04T14:53:45.822" v="7879"/>
          <ac:spMkLst>
            <pc:docMk/>
            <pc:sldMk cId="1635377456" sldId="256"/>
            <ac:spMk id="151" creationId="{109B9AA6-0D8F-4083-8693-370BA5B7C159}"/>
          </ac:spMkLst>
        </pc:spChg>
        <pc:spChg chg="add mod">
          <ac:chgData name="Stalin Jacob Wilson Packia Dhas" userId="050d7d71-3621-4503-95e8-1c9a9d962492" providerId="ADAL" clId="{00722E61-A757-4134-8CBB-8B7208677708}" dt="2026-03-04T14:53:45.822" v="7880"/>
          <ac:spMkLst>
            <pc:docMk/>
            <pc:sldMk cId="1635377456" sldId="256"/>
            <ac:spMk id="152" creationId="{91F52904-4733-42E9-A88F-749A785D2B78}"/>
          </ac:spMkLst>
        </pc:spChg>
        <pc:spChg chg="add mod">
          <ac:chgData name="Stalin Jacob Wilson Packia Dhas" userId="050d7d71-3621-4503-95e8-1c9a9d962492" providerId="ADAL" clId="{00722E61-A757-4134-8CBB-8B7208677708}" dt="2026-03-04T14:53:45.822" v="7881"/>
          <ac:spMkLst>
            <pc:docMk/>
            <pc:sldMk cId="1635377456" sldId="256"/>
            <ac:spMk id="153" creationId="{C13186E4-55D7-4DD4-9E79-A771B200B60B}"/>
          </ac:spMkLst>
        </pc:spChg>
        <pc:spChg chg="add mod">
          <ac:chgData name="Stalin Jacob Wilson Packia Dhas" userId="050d7d71-3621-4503-95e8-1c9a9d962492" providerId="ADAL" clId="{00722E61-A757-4134-8CBB-8B7208677708}" dt="2026-03-04T14:53:45.822" v="7882"/>
          <ac:spMkLst>
            <pc:docMk/>
            <pc:sldMk cId="1635377456" sldId="256"/>
            <ac:spMk id="154" creationId="{E263127F-5117-4BCD-AFE7-273158C60183}"/>
          </ac:spMkLst>
        </pc:spChg>
        <pc:spChg chg="add mod">
          <ac:chgData name="Stalin Jacob Wilson Packia Dhas" userId="050d7d71-3621-4503-95e8-1c9a9d962492" providerId="ADAL" clId="{00722E61-A757-4134-8CBB-8B7208677708}" dt="2026-03-04T14:53:45.830" v="7883"/>
          <ac:spMkLst>
            <pc:docMk/>
            <pc:sldMk cId="1635377456" sldId="256"/>
            <ac:spMk id="155" creationId="{0F5E6C9D-3FF4-4424-BF3B-A47286A461E6}"/>
          </ac:spMkLst>
        </pc:spChg>
        <pc:spChg chg="add mod">
          <ac:chgData name="Stalin Jacob Wilson Packia Dhas" userId="050d7d71-3621-4503-95e8-1c9a9d962492" providerId="ADAL" clId="{00722E61-A757-4134-8CBB-8B7208677708}" dt="2026-03-04T14:53:45.830" v="7884"/>
          <ac:spMkLst>
            <pc:docMk/>
            <pc:sldMk cId="1635377456" sldId="256"/>
            <ac:spMk id="156" creationId="{5F6E71B6-EE30-4BEF-B66F-E0B3D9A45653}"/>
          </ac:spMkLst>
        </pc:spChg>
        <pc:spChg chg="add mod">
          <ac:chgData name="Stalin Jacob Wilson Packia Dhas" userId="050d7d71-3621-4503-95e8-1c9a9d962492" providerId="ADAL" clId="{00722E61-A757-4134-8CBB-8B7208677708}" dt="2026-03-04T14:53:45.833" v="7885"/>
          <ac:spMkLst>
            <pc:docMk/>
            <pc:sldMk cId="1635377456" sldId="256"/>
            <ac:spMk id="157" creationId="{D71C5FB6-30EF-4099-8BBC-59E52C60858B}"/>
          </ac:spMkLst>
        </pc:spChg>
        <pc:spChg chg="add mod">
          <ac:chgData name="Stalin Jacob Wilson Packia Dhas" userId="050d7d71-3621-4503-95e8-1c9a9d962492" providerId="ADAL" clId="{00722E61-A757-4134-8CBB-8B7208677708}" dt="2026-03-04T14:53:45.833" v="7886"/>
          <ac:spMkLst>
            <pc:docMk/>
            <pc:sldMk cId="1635377456" sldId="256"/>
            <ac:spMk id="158" creationId="{D4AE54DA-4187-4F02-9EBB-D019C28E8290}"/>
          </ac:spMkLst>
        </pc:spChg>
        <pc:spChg chg="add mod">
          <ac:chgData name="Stalin Jacob Wilson Packia Dhas" userId="050d7d71-3621-4503-95e8-1c9a9d962492" providerId="ADAL" clId="{00722E61-A757-4134-8CBB-8B7208677708}" dt="2026-03-04T14:53:45.833" v="7887"/>
          <ac:spMkLst>
            <pc:docMk/>
            <pc:sldMk cId="1635377456" sldId="256"/>
            <ac:spMk id="159" creationId="{59125D6F-5B07-4C7E-B7C1-BBF200933C24}"/>
          </ac:spMkLst>
        </pc:spChg>
        <pc:spChg chg="add mod">
          <ac:chgData name="Stalin Jacob Wilson Packia Dhas" userId="050d7d71-3621-4503-95e8-1c9a9d962492" providerId="ADAL" clId="{00722E61-A757-4134-8CBB-8B7208677708}" dt="2026-03-04T14:53:45.833" v="7888"/>
          <ac:spMkLst>
            <pc:docMk/>
            <pc:sldMk cId="1635377456" sldId="256"/>
            <ac:spMk id="160" creationId="{4ACD30CD-211B-4353-8199-48019FEFDD1A}"/>
          </ac:spMkLst>
        </pc:spChg>
        <pc:spChg chg="add mod">
          <ac:chgData name="Stalin Jacob Wilson Packia Dhas" userId="050d7d71-3621-4503-95e8-1c9a9d962492" providerId="ADAL" clId="{00722E61-A757-4134-8CBB-8B7208677708}" dt="2026-03-04T14:53:45.833" v="7889"/>
          <ac:spMkLst>
            <pc:docMk/>
            <pc:sldMk cId="1635377456" sldId="256"/>
            <ac:spMk id="161" creationId="{2CF47AEC-7F63-427C-8B04-22AB64EF157A}"/>
          </ac:spMkLst>
        </pc:spChg>
        <pc:spChg chg="add mod">
          <ac:chgData name="Stalin Jacob Wilson Packia Dhas" userId="050d7d71-3621-4503-95e8-1c9a9d962492" providerId="ADAL" clId="{00722E61-A757-4134-8CBB-8B7208677708}" dt="2026-03-04T14:53:45.833" v="7890"/>
          <ac:spMkLst>
            <pc:docMk/>
            <pc:sldMk cId="1635377456" sldId="256"/>
            <ac:spMk id="162" creationId="{E05944A4-9D4F-4E6B-85C7-A2D70D88BF77}"/>
          </ac:spMkLst>
        </pc:spChg>
        <pc:spChg chg="add mod">
          <ac:chgData name="Stalin Jacob Wilson Packia Dhas" userId="050d7d71-3621-4503-95e8-1c9a9d962492" providerId="ADAL" clId="{00722E61-A757-4134-8CBB-8B7208677708}" dt="2026-03-04T14:53:45.833" v="7891"/>
          <ac:spMkLst>
            <pc:docMk/>
            <pc:sldMk cId="1635377456" sldId="256"/>
            <ac:spMk id="163" creationId="{322A1B65-A200-4722-8EFF-89E1F1A9FC9C}"/>
          </ac:spMkLst>
        </pc:spChg>
        <pc:spChg chg="add mod">
          <ac:chgData name="Stalin Jacob Wilson Packia Dhas" userId="050d7d71-3621-4503-95e8-1c9a9d962492" providerId="ADAL" clId="{00722E61-A757-4134-8CBB-8B7208677708}" dt="2026-03-04T14:53:45.833" v="7892"/>
          <ac:spMkLst>
            <pc:docMk/>
            <pc:sldMk cId="1635377456" sldId="256"/>
            <ac:spMk id="164" creationId="{82DD069D-0817-434D-BA49-F3E3DAA2EAF0}"/>
          </ac:spMkLst>
        </pc:spChg>
        <pc:spChg chg="add mod">
          <ac:chgData name="Stalin Jacob Wilson Packia Dhas" userId="050d7d71-3621-4503-95e8-1c9a9d962492" providerId="ADAL" clId="{00722E61-A757-4134-8CBB-8B7208677708}" dt="2026-03-04T14:53:45.833" v="7893"/>
          <ac:spMkLst>
            <pc:docMk/>
            <pc:sldMk cId="1635377456" sldId="256"/>
            <ac:spMk id="165" creationId="{9E800284-651E-4C6E-A274-581286A2AD25}"/>
          </ac:spMkLst>
        </pc:spChg>
        <pc:spChg chg="add mod">
          <ac:chgData name="Stalin Jacob Wilson Packia Dhas" userId="050d7d71-3621-4503-95e8-1c9a9d962492" providerId="ADAL" clId="{00722E61-A757-4134-8CBB-8B7208677708}" dt="2026-03-04T14:53:45.840" v="7894"/>
          <ac:spMkLst>
            <pc:docMk/>
            <pc:sldMk cId="1635377456" sldId="256"/>
            <ac:spMk id="166" creationId="{872B20E9-35AE-45C5-AA74-E53116C2074F}"/>
          </ac:spMkLst>
        </pc:spChg>
        <pc:spChg chg="add mod">
          <ac:chgData name="Stalin Jacob Wilson Packia Dhas" userId="050d7d71-3621-4503-95e8-1c9a9d962492" providerId="ADAL" clId="{00722E61-A757-4134-8CBB-8B7208677708}" dt="2026-03-04T14:53:45.840" v="7895"/>
          <ac:spMkLst>
            <pc:docMk/>
            <pc:sldMk cId="1635377456" sldId="256"/>
            <ac:spMk id="167" creationId="{26CB95A6-16E7-4A05-8B57-D868DE3772B9}"/>
          </ac:spMkLst>
        </pc:spChg>
        <pc:spChg chg="add mod">
          <ac:chgData name="Stalin Jacob Wilson Packia Dhas" userId="050d7d71-3621-4503-95e8-1c9a9d962492" providerId="ADAL" clId="{00722E61-A757-4134-8CBB-8B7208677708}" dt="2026-03-04T14:53:45.840" v="7896"/>
          <ac:spMkLst>
            <pc:docMk/>
            <pc:sldMk cId="1635377456" sldId="256"/>
            <ac:spMk id="168" creationId="{2E719254-049E-463D-AF4D-B39B4643FBD4}"/>
          </ac:spMkLst>
        </pc:spChg>
        <pc:spChg chg="add mod">
          <ac:chgData name="Stalin Jacob Wilson Packia Dhas" userId="050d7d71-3621-4503-95e8-1c9a9d962492" providerId="ADAL" clId="{00722E61-A757-4134-8CBB-8B7208677708}" dt="2026-03-04T14:53:45.843" v="7897"/>
          <ac:spMkLst>
            <pc:docMk/>
            <pc:sldMk cId="1635377456" sldId="256"/>
            <ac:spMk id="169" creationId="{97763761-CA19-43FC-A892-5F5CEEFDCEA9}"/>
          </ac:spMkLst>
        </pc:spChg>
        <pc:spChg chg="add mod">
          <ac:chgData name="Stalin Jacob Wilson Packia Dhas" userId="050d7d71-3621-4503-95e8-1c9a9d962492" providerId="ADAL" clId="{00722E61-A757-4134-8CBB-8B7208677708}" dt="2026-03-04T14:53:45.843" v="7898"/>
          <ac:spMkLst>
            <pc:docMk/>
            <pc:sldMk cId="1635377456" sldId="256"/>
            <ac:spMk id="170" creationId="{4E206DA7-FAFD-4010-9FDE-048B8C121550}"/>
          </ac:spMkLst>
        </pc:spChg>
        <pc:spChg chg="add mod">
          <ac:chgData name="Stalin Jacob Wilson Packia Dhas" userId="050d7d71-3621-4503-95e8-1c9a9d962492" providerId="ADAL" clId="{00722E61-A757-4134-8CBB-8B7208677708}" dt="2026-03-04T14:53:45.843" v="7899"/>
          <ac:spMkLst>
            <pc:docMk/>
            <pc:sldMk cId="1635377456" sldId="256"/>
            <ac:spMk id="171" creationId="{98A2288D-F676-4717-ACBC-F30B69F6E9AB}"/>
          </ac:spMkLst>
        </pc:spChg>
        <pc:spChg chg="add mod">
          <ac:chgData name="Stalin Jacob Wilson Packia Dhas" userId="050d7d71-3621-4503-95e8-1c9a9d962492" providerId="ADAL" clId="{00722E61-A757-4134-8CBB-8B7208677708}" dt="2026-03-04T14:53:45.843" v="7900"/>
          <ac:spMkLst>
            <pc:docMk/>
            <pc:sldMk cId="1635377456" sldId="256"/>
            <ac:spMk id="172" creationId="{C5A22AD5-DC65-4FCB-885B-7647D38B8835}"/>
          </ac:spMkLst>
        </pc:spChg>
        <pc:spChg chg="add mod">
          <ac:chgData name="Stalin Jacob Wilson Packia Dhas" userId="050d7d71-3621-4503-95e8-1c9a9d962492" providerId="ADAL" clId="{00722E61-A757-4134-8CBB-8B7208677708}" dt="2026-03-04T14:53:45.843" v="7901"/>
          <ac:spMkLst>
            <pc:docMk/>
            <pc:sldMk cId="1635377456" sldId="256"/>
            <ac:spMk id="173" creationId="{28326721-CF5F-4C8F-A2B5-5F05DF1133B8}"/>
          </ac:spMkLst>
        </pc:spChg>
        <pc:spChg chg="add mod">
          <ac:chgData name="Stalin Jacob Wilson Packia Dhas" userId="050d7d71-3621-4503-95e8-1c9a9d962492" providerId="ADAL" clId="{00722E61-A757-4134-8CBB-8B7208677708}" dt="2026-03-04T14:53:45.843" v="7902"/>
          <ac:spMkLst>
            <pc:docMk/>
            <pc:sldMk cId="1635377456" sldId="256"/>
            <ac:spMk id="174" creationId="{4FE5B873-3665-43C5-AF08-BA0A454EC00C}"/>
          </ac:spMkLst>
        </pc:spChg>
        <pc:spChg chg="add mod">
          <ac:chgData name="Stalin Jacob Wilson Packia Dhas" userId="050d7d71-3621-4503-95e8-1c9a9d962492" providerId="ADAL" clId="{00722E61-A757-4134-8CBB-8B7208677708}" dt="2026-03-04T14:53:45.843" v="7903"/>
          <ac:spMkLst>
            <pc:docMk/>
            <pc:sldMk cId="1635377456" sldId="256"/>
            <ac:spMk id="175" creationId="{D310AF35-5A04-4C90-9298-0A4398F602B5}"/>
          </ac:spMkLst>
        </pc:spChg>
        <pc:spChg chg="add mod">
          <ac:chgData name="Stalin Jacob Wilson Packia Dhas" userId="050d7d71-3621-4503-95e8-1c9a9d962492" providerId="ADAL" clId="{00722E61-A757-4134-8CBB-8B7208677708}" dt="2026-03-04T14:53:45.849" v="7904"/>
          <ac:spMkLst>
            <pc:docMk/>
            <pc:sldMk cId="1635377456" sldId="256"/>
            <ac:spMk id="176" creationId="{BAE231FF-8EE8-4560-A415-1F4065DFDC1C}"/>
          </ac:spMkLst>
        </pc:spChg>
        <pc:spChg chg="add mod">
          <ac:chgData name="Stalin Jacob Wilson Packia Dhas" userId="050d7d71-3621-4503-95e8-1c9a9d962492" providerId="ADAL" clId="{00722E61-A757-4134-8CBB-8B7208677708}" dt="2026-03-04T14:53:45.850" v="7905"/>
          <ac:spMkLst>
            <pc:docMk/>
            <pc:sldMk cId="1635377456" sldId="256"/>
            <ac:spMk id="177" creationId="{E27AB9F1-1E9D-420B-BE85-2263A4D7A4BF}"/>
          </ac:spMkLst>
        </pc:spChg>
        <pc:spChg chg="add mod">
          <ac:chgData name="Stalin Jacob Wilson Packia Dhas" userId="050d7d71-3621-4503-95e8-1c9a9d962492" providerId="ADAL" clId="{00722E61-A757-4134-8CBB-8B7208677708}" dt="2026-03-04T14:53:45.851" v="7906"/>
          <ac:spMkLst>
            <pc:docMk/>
            <pc:sldMk cId="1635377456" sldId="256"/>
            <ac:spMk id="178" creationId="{0D0E3790-4DD7-4ACD-9BD7-021D0DC2AB25}"/>
          </ac:spMkLst>
        </pc:spChg>
        <pc:spChg chg="add mod">
          <ac:chgData name="Stalin Jacob Wilson Packia Dhas" userId="050d7d71-3621-4503-95e8-1c9a9d962492" providerId="ADAL" clId="{00722E61-A757-4134-8CBB-8B7208677708}" dt="2026-03-04T14:53:45.852" v="7907"/>
          <ac:spMkLst>
            <pc:docMk/>
            <pc:sldMk cId="1635377456" sldId="256"/>
            <ac:spMk id="179" creationId="{2323A469-3223-469A-A639-FCB0587D6881}"/>
          </ac:spMkLst>
        </pc:spChg>
        <pc:spChg chg="add mod">
          <ac:chgData name="Stalin Jacob Wilson Packia Dhas" userId="050d7d71-3621-4503-95e8-1c9a9d962492" providerId="ADAL" clId="{00722E61-A757-4134-8CBB-8B7208677708}" dt="2026-03-04T14:53:45.852" v="7908"/>
          <ac:spMkLst>
            <pc:docMk/>
            <pc:sldMk cId="1635377456" sldId="256"/>
            <ac:spMk id="180" creationId="{EA59B210-C201-4081-802F-B4F074CBAC6B}"/>
          </ac:spMkLst>
        </pc:spChg>
        <pc:spChg chg="add mod">
          <ac:chgData name="Stalin Jacob Wilson Packia Dhas" userId="050d7d71-3621-4503-95e8-1c9a9d962492" providerId="ADAL" clId="{00722E61-A757-4134-8CBB-8B7208677708}" dt="2026-03-04T14:53:45.853" v="7909"/>
          <ac:spMkLst>
            <pc:docMk/>
            <pc:sldMk cId="1635377456" sldId="256"/>
            <ac:spMk id="181" creationId="{9F41FC20-368C-43B3-B22B-63CA28CE3673}"/>
          </ac:spMkLst>
        </pc:spChg>
        <pc:spChg chg="add mod">
          <ac:chgData name="Stalin Jacob Wilson Packia Dhas" userId="050d7d71-3621-4503-95e8-1c9a9d962492" providerId="ADAL" clId="{00722E61-A757-4134-8CBB-8B7208677708}" dt="2026-03-04T14:53:45.854" v="7910"/>
          <ac:spMkLst>
            <pc:docMk/>
            <pc:sldMk cId="1635377456" sldId="256"/>
            <ac:spMk id="182" creationId="{42260464-217A-4A48-A2F3-F713ED84DD73}"/>
          </ac:spMkLst>
        </pc:spChg>
        <pc:spChg chg="add mod">
          <ac:chgData name="Stalin Jacob Wilson Packia Dhas" userId="050d7d71-3621-4503-95e8-1c9a9d962492" providerId="ADAL" clId="{00722E61-A757-4134-8CBB-8B7208677708}" dt="2026-03-04T14:53:45.854" v="7911"/>
          <ac:spMkLst>
            <pc:docMk/>
            <pc:sldMk cId="1635377456" sldId="256"/>
            <ac:spMk id="183" creationId="{237067AC-4F83-4426-8B75-8EC1B175797B}"/>
          </ac:spMkLst>
        </pc:spChg>
        <pc:spChg chg="add mod">
          <ac:chgData name="Stalin Jacob Wilson Packia Dhas" userId="050d7d71-3621-4503-95e8-1c9a9d962492" providerId="ADAL" clId="{00722E61-A757-4134-8CBB-8B7208677708}" dt="2026-03-04T14:53:45.854" v="7912"/>
          <ac:spMkLst>
            <pc:docMk/>
            <pc:sldMk cId="1635377456" sldId="256"/>
            <ac:spMk id="184" creationId="{F9614086-B2B7-496C-A76B-80A5472D8923}"/>
          </ac:spMkLst>
        </pc:spChg>
        <pc:spChg chg="add mod">
          <ac:chgData name="Stalin Jacob Wilson Packia Dhas" userId="050d7d71-3621-4503-95e8-1c9a9d962492" providerId="ADAL" clId="{00722E61-A757-4134-8CBB-8B7208677708}" dt="2026-03-04T14:53:45.854" v="7913"/>
          <ac:spMkLst>
            <pc:docMk/>
            <pc:sldMk cId="1635377456" sldId="256"/>
            <ac:spMk id="185" creationId="{FD660A41-728D-4271-88E4-49F250A647AA}"/>
          </ac:spMkLst>
        </pc:spChg>
        <pc:spChg chg="add mod">
          <ac:chgData name="Stalin Jacob Wilson Packia Dhas" userId="050d7d71-3621-4503-95e8-1c9a9d962492" providerId="ADAL" clId="{00722E61-A757-4134-8CBB-8B7208677708}" dt="2026-03-04T14:53:45.854" v="7914"/>
          <ac:spMkLst>
            <pc:docMk/>
            <pc:sldMk cId="1635377456" sldId="256"/>
            <ac:spMk id="186" creationId="{D9E51613-ECF3-41E1-B61C-68E71D23AC32}"/>
          </ac:spMkLst>
        </pc:spChg>
        <pc:spChg chg="add mod">
          <ac:chgData name="Stalin Jacob Wilson Packia Dhas" userId="050d7d71-3621-4503-95e8-1c9a9d962492" providerId="ADAL" clId="{00722E61-A757-4134-8CBB-8B7208677708}" dt="2026-03-04T14:53:45.854" v="7915"/>
          <ac:spMkLst>
            <pc:docMk/>
            <pc:sldMk cId="1635377456" sldId="256"/>
            <ac:spMk id="187" creationId="{A4E0E237-B017-4191-B452-2F2876027C48}"/>
          </ac:spMkLst>
        </pc:spChg>
        <pc:spChg chg="add mod">
          <ac:chgData name="Stalin Jacob Wilson Packia Dhas" userId="050d7d71-3621-4503-95e8-1c9a9d962492" providerId="ADAL" clId="{00722E61-A757-4134-8CBB-8B7208677708}" dt="2026-03-04T14:53:45.854" v="7916"/>
          <ac:spMkLst>
            <pc:docMk/>
            <pc:sldMk cId="1635377456" sldId="256"/>
            <ac:spMk id="188" creationId="{D0CFDEC4-32F1-4C31-8793-0F9949605381}"/>
          </ac:spMkLst>
        </pc:spChg>
        <pc:spChg chg="add mod">
          <ac:chgData name="Stalin Jacob Wilson Packia Dhas" userId="050d7d71-3621-4503-95e8-1c9a9d962492" providerId="ADAL" clId="{00722E61-A757-4134-8CBB-8B7208677708}" dt="2026-03-04T14:53:45.854" v="7917"/>
          <ac:spMkLst>
            <pc:docMk/>
            <pc:sldMk cId="1635377456" sldId="256"/>
            <ac:spMk id="189" creationId="{9918E976-6C0D-4E98-924B-46EC464DFAB2}"/>
          </ac:spMkLst>
        </pc:spChg>
        <pc:spChg chg="add mod">
          <ac:chgData name="Stalin Jacob Wilson Packia Dhas" userId="050d7d71-3621-4503-95e8-1c9a9d962492" providerId="ADAL" clId="{00722E61-A757-4134-8CBB-8B7208677708}" dt="2026-03-04T14:53:45.862" v="7918"/>
          <ac:spMkLst>
            <pc:docMk/>
            <pc:sldMk cId="1635377456" sldId="256"/>
            <ac:spMk id="190" creationId="{447C963D-82DF-4D6B-862E-C4A63565B134}"/>
          </ac:spMkLst>
        </pc:spChg>
        <pc:spChg chg="add mod">
          <ac:chgData name="Stalin Jacob Wilson Packia Dhas" userId="050d7d71-3621-4503-95e8-1c9a9d962492" providerId="ADAL" clId="{00722E61-A757-4134-8CBB-8B7208677708}" dt="2026-03-04T14:53:45.862" v="7919"/>
          <ac:spMkLst>
            <pc:docMk/>
            <pc:sldMk cId="1635377456" sldId="256"/>
            <ac:spMk id="191" creationId="{2EB1ACAB-2E7F-47E6-8953-CC7403ACB11A}"/>
          </ac:spMkLst>
        </pc:spChg>
        <pc:spChg chg="add mod">
          <ac:chgData name="Stalin Jacob Wilson Packia Dhas" userId="050d7d71-3621-4503-95e8-1c9a9d962492" providerId="ADAL" clId="{00722E61-A757-4134-8CBB-8B7208677708}" dt="2026-03-04T14:53:45.864" v="7920"/>
          <ac:spMkLst>
            <pc:docMk/>
            <pc:sldMk cId="1635377456" sldId="256"/>
            <ac:spMk id="192" creationId="{171CCB26-2F8D-499F-BF4C-EA6EF86B5AAB}"/>
          </ac:spMkLst>
        </pc:spChg>
        <pc:spChg chg="add mod">
          <ac:chgData name="Stalin Jacob Wilson Packia Dhas" userId="050d7d71-3621-4503-95e8-1c9a9d962492" providerId="ADAL" clId="{00722E61-A757-4134-8CBB-8B7208677708}" dt="2026-03-04T14:53:45.864" v="7921"/>
          <ac:spMkLst>
            <pc:docMk/>
            <pc:sldMk cId="1635377456" sldId="256"/>
            <ac:spMk id="193" creationId="{3F8315C6-D490-4B17-97E6-B350D3CA92C9}"/>
          </ac:spMkLst>
        </pc:spChg>
        <pc:spChg chg="add mod">
          <ac:chgData name="Stalin Jacob Wilson Packia Dhas" userId="050d7d71-3621-4503-95e8-1c9a9d962492" providerId="ADAL" clId="{00722E61-A757-4134-8CBB-8B7208677708}" dt="2026-03-04T14:53:45.864" v="7922"/>
          <ac:spMkLst>
            <pc:docMk/>
            <pc:sldMk cId="1635377456" sldId="256"/>
            <ac:spMk id="194" creationId="{A2DFDC5B-D97A-4764-87AC-6E4459F366A3}"/>
          </ac:spMkLst>
        </pc:spChg>
        <pc:spChg chg="add mod">
          <ac:chgData name="Stalin Jacob Wilson Packia Dhas" userId="050d7d71-3621-4503-95e8-1c9a9d962492" providerId="ADAL" clId="{00722E61-A757-4134-8CBB-8B7208677708}" dt="2026-03-04T14:53:45.866" v="7923"/>
          <ac:spMkLst>
            <pc:docMk/>
            <pc:sldMk cId="1635377456" sldId="256"/>
            <ac:spMk id="195" creationId="{C4C62F9A-4997-49D4-A7FD-2692F0D993AB}"/>
          </ac:spMkLst>
        </pc:spChg>
        <pc:spChg chg="add mod">
          <ac:chgData name="Stalin Jacob Wilson Packia Dhas" userId="050d7d71-3621-4503-95e8-1c9a9d962492" providerId="ADAL" clId="{00722E61-A757-4134-8CBB-8B7208677708}" dt="2026-03-04T14:53:45.866" v="7924"/>
          <ac:spMkLst>
            <pc:docMk/>
            <pc:sldMk cId="1635377456" sldId="256"/>
            <ac:spMk id="196" creationId="{6E0AAB76-3E05-4CD9-8B8A-56076C06D818}"/>
          </ac:spMkLst>
        </pc:spChg>
        <pc:spChg chg="add mod">
          <ac:chgData name="Stalin Jacob Wilson Packia Dhas" userId="050d7d71-3621-4503-95e8-1c9a9d962492" providerId="ADAL" clId="{00722E61-A757-4134-8CBB-8B7208677708}" dt="2026-03-04T14:53:45.866" v="7925"/>
          <ac:spMkLst>
            <pc:docMk/>
            <pc:sldMk cId="1635377456" sldId="256"/>
            <ac:spMk id="197" creationId="{9008E0CE-11C9-4713-8C0F-3DFB3365EF76}"/>
          </ac:spMkLst>
        </pc:spChg>
        <pc:spChg chg="add mod">
          <ac:chgData name="Stalin Jacob Wilson Packia Dhas" userId="050d7d71-3621-4503-95e8-1c9a9d962492" providerId="ADAL" clId="{00722E61-A757-4134-8CBB-8B7208677708}" dt="2026-03-04T14:53:45.866" v="7926"/>
          <ac:spMkLst>
            <pc:docMk/>
            <pc:sldMk cId="1635377456" sldId="256"/>
            <ac:spMk id="198" creationId="{8CC8D172-F9AF-4DB1-8199-CAEB88DE9038}"/>
          </ac:spMkLst>
        </pc:spChg>
        <pc:spChg chg="add mod">
          <ac:chgData name="Stalin Jacob Wilson Packia Dhas" userId="050d7d71-3621-4503-95e8-1c9a9d962492" providerId="ADAL" clId="{00722E61-A757-4134-8CBB-8B7208677708}" dt="2026-03-04T14:53:45.866" v="7927"/>
          <ac:spMkLst>
            <pc:docMk/>
            <pc:sldMk cId="1635377456" sldId="256"/>
            <ac:spMk id="199" creationId="{9186D637-0CD6-4E50-862F-3A0796ADBA11}"/>
          </ac:spMkLst>
        </pc:spChg>
        <pc:spChg chg="add mod">
          <ac:chgData name="Stalin Jacob Wilson Packia Dhas" userId="050d7d71-3621-4503-95e8-1c9a9d962492" providerId="ADAL" clId="{00722E61-A757-4134-8CBB-8B7208677708}" dt="2026-03-04T14:53:45.866" v="7928"/>
          <ac:spMkLst>
            <pc:docMk/>
            <pc:sldMk cId="1635377456" sldId="256"/>
            <ac:spMk id="200" creationId="{89EA0B08-B535-4490-B5BD-F0B4C83441D0}"/>
          </ac:spMkLst>
        </pc:spChg>
        <pc:spChg chg="add mod">
          <ac:chgData name="Stalin Jacob Wilson Packia Dhas" userId="050d7d71-3621-4503-95e8-1c9a9d962492" providerId="ADAL" clId="{00722E61-A757-4134-8CBB-8B7208677708}" dt="2026-03-04T14:53:45.872" v="7929"/>
          <ac:spMkLst>
            <pc:docMk/>
            <pc:sldMk cId="1635377456" sldId="256"/>
            <ac:spMk id="201" creationId="{B1573EB8-1FF5-425E-AD0C-D29B092F472C}"/>
          </ac:spMkLst>
        </pc:spChg>
        <pc:spChg chg="add mod">
          <ac:chgData name="Stalin Jacob Wilson Packia Dhas" userId="050d7d71-3621-4503-95e8-1c9a9d962492" providerId="ADAL" clId="{00722E61-A757-4134-8CBB-8B7208677708}" dt="2026-03-04T14:53:45.872" v="7930"/>
          <ac:spMkLst>
            <pc:docMk/>
            <pc:sldMk cId="1635377456" sldId="256"/>
            <ac:spMk id="202" creationId="{D680CDF5-8370-4C20-BA92-4029586E2BAA}"/>
          </ac:spMkLst>
        </pc:spChg>
        <pc:spChg chg="add mod">
          <ac:chgData name="Stalin Jacob Wilson Packia Dhas" userId="050d7d71-3621-4503-95e8-1c9a9d962492" providerId="ADAL" clId="{00722E61-A757-4134-8CBB-8B7208677708}" dt="2026-03-04T14:53:45.872" v="7931"/>
          <ac:spMkLst>
            <pc:docMk/>
            <pc:sldMk cId="1635377456" sldId="256"/>
            <ac:spMk id="203" creationId="{E6A116EE-5A4C-4A14-8CD8-ED58BDBCCD10}"/>
          </ac:spMkLst>
        </pc:spChg>
        <pc:spChg chg="add mod">
          <ac:chgData name="Stalin Jacob Wilson Packia Dhas" userId="050d7d71-3621-4503-95e8-1c9a9d962492" providerId="ADAL" clId="{00722E61-A757-4134-8CBB-8B7208677708}" dt="2026-03-04T14:53:45.874" v="7932"/>
          <ac:spMkLst>
            <pc:docMk/>
            <pc:sldMk cId="1635377456" sldId="256"/>
            <ac:spMk id="204" creationId="{DF1E6234-DEEA-4E47-959F-2EA66254797A}"/>
          </ac:spMkLst>
        </pc:spChg>
        <pc:spChg chg="add mod">
          <ac:chgData name="Stalin Jacob Wilson Packia Dhas" userId="050d7d71-3621-4503-95e8-1c9a9d962492" providerId="ADAL" clId="{00722E61-A757-4134-8CBB-8B7208677708}" dt="2026-03-04T14:53:45.874" v="7933"/>
          <ac:spMkLst>
            <pc:docMk/>
            <pc:sldMk cId="1635377456" sldId="256"/>
            <ac:spMk id="205" creationId="{0A4D1729-39D8-49C3-AF4B-953E0D0D1908}"/>
          </ac:spMkLst>
        </pc:spChg>
        <pc:spChg chg="add mod">
          <ac:chgData name="Stalin Jacob Wilson Packia Dhas" userId="050d7d71-3621-4503-95e8-1c9a9d962492" providerId="ADAL" clId="{00722E61-A757-4134-8CBB-8B7208677708}" dt="2026-03-04T14:53:45.874" v="7934"/>
          <ac:spMkLst>
            <pc:docMk/>
            <pc:sldMk cId="1635377456" sldId="256"/>
            <ac:spMk id="206" creationId="{943330CB-78F6-4296-AE9A-C3BBFF85AE8B}"/>
          </ac:spMkLst>
        </pc:spChg>
        <pc:spChg chg="add mod">
          <ac:chgData name="Stalin Jacob Wilson Packia Dhas" userId="050d7d71-3621-4503-95e8-1c9a9d962492" providerId="ADAL" clId="{00722E61-A757-4134-8CBB-8B7208677708}" dt="2026-03-04T14:53:45.874" v="7935"/>
          <ac:spMkLst>
            <pc:docMk/>
            <pc:sldMk cId="1635377456" sldId="256"/>
            <ac:spMk id="207" creationId="{A920289E-EBD1-474B-87E0-7DBCF078FD70}"/>
          </ac:spMkLst>
        </pc:spChg>
        <pc:spChg chg="add mod">
          <ac:chgData name="Stalin Jacob Wilson Packia Dhas" userId="050d7d71-3621-4503-95e8-1c9a9d962492" providerId="ADAL" clId="{00722E61-A757-4134-8CBB-8B7208677708}" dt="2026-03-04T14:53:45.874" v="7936"/>
          <ac:spMkLst>
            <pc:docMk/>
            <pc:sldMk cId="1635377456" sldId="256"/>
            <ac:spMk id="208" creationId="{F89A1A10-3966-4766-AE28-7C0DA9AC630D}"/>
          </ac:spMkLst>
        </pc:spChg>
        <pc:spChg chg="add mod">
          <ac:chgData name="Stalin Jacob Wilson Packia Dhas" userId="050d7d71-3621-4503-95e8-1c9a9d962492" providerId="ADAL" clId="{00722E61-A757-4134-8CBB-8B7208677708}" dt="2026-03-04T14:53:45.874" v="7937"/>
          <ac:spMkLst>
            <pc:docMk/>
            <pc:sldMk cId="1635377456" sldId="256"/>
            <ac:spMk id="209" creationId="{58958616-9D8A-4C2C-AE52-1212464207B9}"/>
          </ac:spMkLst>
        </pc:spChg>
        <pc:spChg chg="add mod">
          <ac:chgData name="Stalin Jacob Wilson Packia Dhas" userId="050d7d71-3621-4503-95e8-1c9a9d962492" providerId="ADAL" clId="{00722E61-A757-4134-8CBB-8B7208677708}" dt="2026-03-04T14:53:45.874" v="7938"/>
          <ac:spMkLst>
            <pc:docMk/>
            <pc:sldMk cId="1635377456" sldId="256"/>
            <ac:spMk id="210" creationId="{C16640ED-7BAB-483A-A8B4-14257B231241}"/>
          </ac:spMkLst>
        </pc:spChg>
        <pc:spChg chg="add mod">
          <ac:chgData name="Stalin Jacob Wilson Packia Dhas" userId="050d7d71-3621-4503-95e8-1c9a9d962492" providerId="ADAL" clId="{00722E61-A757-4134-8CBB-8B7208677708}" dt="2026-03-04T14:53:45.874" v="7939"/>
          <ac:spMkLst>
            <pc:docMk/>
            <pc:sldMk cId="1635377456" sldId="256"/>
            <ac:spMk id="211" creationId="{D73CBAA1-6EC3-45A2-8308-C4F8F560F56B}"/>
          </ac:spMkLst>
        </pc:spChg>
        <pc:spChg chg="add mod">
          <ac:chgData name="Stalin Jacob Wilson Packia Dhas" userId="050d7d71-3621-4503-95e8-1c9a9d962492" providerId="ADAL" clId="{00722E61-A757-4134-8CBB-8B7208677708}" dt="2026-03-04T14:53:45.874" v="7940"/>
          <ac:spMkLst>
            <pc:docMk/>
            <pc:sldMk cId="1635377456" sldId="256"/>
            <ac:spMk id="212" creationId="{03FF6E8F-4113-4D3F-8EB9-D4DFC80870AC}"/>
          </ac:spMkLst>
        </pc:spChg>
        <pc:spChg chg="add mod">
          <ac:chgData name="Stalin Jacob Wilson Packia Dhas" userId="050d7d71-3621-4503-95e8-1c9a9d962492" providerId="ADAL" clId="{00722E61-A757-4134-8CBB-8B7208677708}" dt="2026-03-04T14:53:45.883" v="7941"/>
          <ac:spMkLst>
            <pc:docMk/>
            <pc:sldMk cId="1635377456" sldId="256"/>
            <ac:spMk id="213" creationId="{335C1370-CD1C-4298-BA3C-C3D1406E0D20}"/>
          </ac:spMkLst>
        </pc:spChg>
        <pc:spChg chg="add mod">
          <ac:chgData name="Stalin Jacob Wilson Packia Dhas" userId="050d7d71-3621-4503-95e8-1c9a9d962492" providerId="ADAL" clId="{00722E61-A757-4134-8CBB-8B7208677708}" dt="2026-03-04T14:53:45.883" v="7942"/>
          <ac:spMkLst>
            <pc:docMk/>
            <pc:sldMk cId="1635377456" sldId="256"/>
            <ac:spMk id="214" creationId="{CFF803B6-05DA-4DBA-A3B5-F5446A812A7D}"/>
          </ac:spMkLst>
        </pc:spChg>
        <pc:spChg chg="add mod">
          <ac:chgData name="Stalin Jacob Wilson Packia Dhas" userId="050d7d71-3621-4503-95e8-1c9a9d962492" providerId="ADAL" clId="{00722E61-A757-4134-8CBB-8B7208677708}" dt="2026-03-04T14:53:45.885" v="7943"/>
          <ac:spMkLst>
            <pc:docMk/>
            <pc:sldMk cId="1635377456" sldId="256"/>
            <ac:spMk id="215" creationId="{75D334EA-4016-4E76-B287-DA8A9A1FF8A0}"/>
          </ac:spMkLst>
        </pc:spChg>
        <pc:spChg chg="add mod">
          <ac:chgData name="Stalin Jacob Wilson Packia Dhas" userId="050d7d71-3621-4503-95e8-1c9a9d962492" providerId="ADAL" clId="{00722E61-A757-4134-8CBB-8B7208677708}" dt="2026-03-04T14:53:45.885" v="7944"/>
          <ac:spMkLst>
            <pc:docMk/>
            <pc:sldMk cId="1635377456" sldId="256"/>
            <ac:spMk id="216" creationId="{00AE17D0-0057-4CBC-9E07-84AEBEFC4EA5}"/>
          </ac:spMkLst>
        </pc:spChg>
        <pc:spChg chg="add mod">
          <ac:chgData name="Stalin Jacob Wilson Packia Dhas" userId="050d7d71-3621-4503-95e8-1c9a9d962492" providerId="ADAL" clId="{00722E61-A757-4134-8CBB-8B7208677708}" dt="2026-03-04T14:53:45.885" v="7945"/>
          <ac:spMkLst>
            <pc:docMk/>
            <pc:sldMk cId="1635377456" sldId="256"/>
            <ac:spMk id="217" creationId="{D17B1C0F-E19C-4B9E-89E3-C55D3DE0B073}"/>
          </ac:spMkLst>
        </pc:spChg>
        <pc:spChg chg="add mod">
          <ac:chgData name="Stalin Jacob Wilson Packia Dhas" userId="050d7d71-3621-4503-95e8-1c9a9d962492" providerId="ADAL" clId="{00722E61-A757-4134-8CBB-8B7208677708}" dt="2026-03-04T14:53:45.885" v="7946"/>
          <ac:spMkLst>
            <pc:docMk/>
            <pc:sldMk cId="1635377456" sldId="256"/>
            <ac:spMk id="218" creationId="{961C7C75-2406-4DF3-A846-08F7C1B05B63}"/>
          </ac:spMkLst>
        </pc:spChg>
        <pc:spChg chg="add mod">
          <ac:chgData name="Stalin Jacob Wilson Packia Dhas" userId="050d7d71-3621-4503-95e8-1c9a9d962492" providerId="ADAL" clId="{00722E61-A757-4134-8CBB-8B7208677708}" dt="2026-03-04T14:53:45.885" v="7947"/>
          <ac:spMkLst>
            <pc:docMk/>
            <pc:sldMk cId="1635377456" sldId="256"/>
            <ac:spMk id="219" creationId="{84850796-160E-4276-8BCC-93D973B0A09E}"/>
          </ac:spMkLst>
        </pc:spChg>
        <pc:spChg chg="add mod">
          <ac:chgData name="Stalin Jacob Wilson Packia Dhas" userId="050d7d71-3621-4503-95e8-1c9a9d962492" providerId="ADAL" clId="{00722E61-A757-4134-8CBB-8B7208677708}" dt="2026-03-04T14:53:45.885" v="7948"/>
          <ac:spMkLst>
            <pc:docMk/>
            <pc:sldMk cId="1635377456" sldId="256"/>
            <ac:spMk id="220" creationId="{695BE90C-1909-4A0D-8699-0D75B7E54D05}"/>
          </ac:spMkLst>
        </pc:spChg>
        <pc:spChg chg="add mod">
          <ac:chgData name="Stalin Jacob Wilson Packia Dhas" userId="050d7d71-3621-4503-95e8-1c9a9d962492" providerId="ADAL" clId="{00722E61-A757-4134-8CBB-8B7208677708}" dt="2026-03-04T14:53:45.885" v="7949"/>
          <ac:spMkLst>
            <pc:docMk/>
            <pc:sldMk cId="1635377456" sldId="256"/>
            <ac:spMk id="221" creationId="{EAB0E71F-F115-4121-AC45-46FADF4F2514}"/>
          </ac:spMkLst>
        </pc:spChg>
        <pc:spChg chg="add mod">
          <ac:chgData name="Stalin Jacob Wilson Packia Dhas" userId="050d7d71-3621-4503-95e8-1c9a9d962492" providerId="ADAL" clId="{00722E61-A757-4134-8CBB-8B7208677708}" dt="2026-03-04T14:53:45.885" v="7950"/>
          <ac:spMkLst>
            <pc:docMk/>
            <pc:sldMk cId="1635377456" sldId="256"/>
            <ac:spMk id="222" creationId="{A18C65F6-396B-4C02-8E7D-D53013AC2191}"/>
          </ac:spMkLst>
        </pc:spChg>
        <pc:spChg chg="add mod">
          <ac:chgData name="Stalin Jacob Wilson Packia Dhas" userId="050d7d71-3621-4503-95e8-1c9a9d962492" providerId="ADAL" clId="{00722E61-A757-4134-8CBB-8B7208677708}" dt="2026-03-04T14:53:45.885" v="7951"/>
          <ac:spMkLst>
            <pc:docMk/>
            <pc:sldMk cId="1635377456" sldId="256"/>
            <ac:spMk id="223" creationId="{31BC41F5-3DB7-45FC-9459-F41720346927}"/>
          </ac:spMkLst>
        </pc:spChg>
        <pc:spChg chg="add mod">
          <ac:chgData name="Stalin Jacob Wilson Packia Dhas" userId="050d7d71-3621-4503-95e8-1c9a9d962492" providerId="ADAL" clId="{00722E61-A757-4134-8CBB-8B7208677708}" dt="2026-03-04T14:53:45.893" v="7952"/>
          <ac:spMkLst>
            <pc:docMk/>
            <pc:sldMk cId="1635377456" sldId="256"/>
            <ac:spMk id="224" creationId="{F04CD7EA-2D0F-4897-8536-A6B2753107E4}"/>
          </ac:spMkLst>
        </pc:spChg>
        <pc:spChg chg="add mod">
          <ac:chgData name="Stalin Jacob Wilson Packia Dhas" userId="050d7d71-3621-4503-95e8-1c9a9d962492" providerId="ADAL" clId="{00722E61-A757-4134-8CBB-8B7208677708}" dt="2026-03-04T14:53:45.893" v="7953"/>
          <ac:spMkLst>
            <pc:docMk/>
            <pc:sldMk cId="1635377456" sldId="256"/>
            <ac:spMk id="225" creationId="{06C30B59-AF94-49C0-825C-A4AFD3E5CDA0}"/>
          </ac:spMkLst>
        </pc:spChg>
        <pc:spChg chg="add mod">
          <ac:chgData name="Stalin Jacob Wilson Packia Dhas" userId="050d7d71-3621-4503-95e8-1c9a9d962492" providerId="ADAL" clId="{00722E61-A757-4134-8CBB-8B7208677708}" dt="2026-03-04T14:53:45.893" v="7954"/>
          <ac:spMkLst>
            <pc:docMk/>
            <pc:sldMk cId="1635377456" sldId="256"/>
            <ac:spMk id="226" creationId="{451514EA-4522-4DDD-A74A-5183480CBEA9}"/>
          </ac:spMkLst>
        </pc:spChg>
        <pc:spChg chg="add mod">
          <ac:chgData name="Stalin Jacob Wilson Packia Dhas" userId="050d7d71-3621-4503-95e8-1c9a9d962492" providerId="ADAL" clId="{00722E61-A757-4134-8CBB-8B7208677708}" dt="2026-03-04T14:53:45.895" v="7955"/>
          <ac:spMkLst>
            <pc:docMk/>
            <pc:sldMk cId="1635377456" sldId="256"/>
            <ac:spMk id="227" creationId="{C4CF1264-996C-4E23-BD5D-419C2E66E2BD}"/>
          </ac:spMkLst>
        </pc:spChg>
        <pc:spChg chg="add mod">
          <ac:chgData name="Stalin Jacob Wilson Packia Dhas" userId="050d7d71-3621-4503-95e8-1c9a9d962492" providerId="ADAL" clId="{00722E61-A757-4134-8CBB-8B7208677708}" dt="2026-03-04T14:53:45.895" v="7956"/>
          <ac:spMkLst>
            <pc:docMk/>
            <pc:sldMk cId="1635377456" sldId="256"/>
            <ac:spMk id="228" creationId="{A00DF810-7A44-4F5B-BECC-D16A26D5B0CB}"/>
          </ac:spMkLst>
        </pc:spChg>
        <pc:spChg chg="add mod">
          <ac:chgData name="Stalin Jacob Wilson Packia Dhas" userId="050d7d71-3621-4503-95e8-1c9a9d962492" providerId="ADAL" clId="{00722E61-A757-4134-8CBB-8B7208677708}" dt="2026-03-04T14:53:45.895" v="7957"/>
          <ac:spMkLst>
            <pc:docMk/>
            <pc:sldMk cId="1635377456" sldId="256"/>
            <ac:spMk id="229" creationId="{2300C853-6302-4AC2-BB95-01572E593409}"/>
          </ac:spMkLst>
        </pc:spChg>
        <pc:spChg chg="add mod">
          <ac:chgData name="Stalin Jacob Wilson Packia Dhas" userId="050d7d71-3621-4503-95e8-1c9a9d962492" providerId="ADAL" clId="{00722E61-A757-4134-8CBB-8B7208677708}" dt="2026-03-04T14:53:45.895" v="7958"/>
          <ac:spMkLst>
            <pc:docMk/>
            <pc:sldMk cId="1635377456" sldId="256"/>
            <ac:spMk id="230" creationId="{48EBD365-B242-455C-89D9-2B4EA8B7C4E6}"/>
          </ac:spMkLst>
        </pc:spChg>
        <pc:spChg chg="add mod">
          <ac:chgData name="Stalin Jacob Wilson Packia Dhas" userId="050d7d71-3621-4503-95e8-1c9a9d962492" providerId="ADAL" clId="{00722E61-A757-4134-8CBB-8B7208677708}" dt="2026-03-04T14:53:45.895" v="7959"/>
          <ac:spMkLst>
            <pc:docMk/>
            <pc:sldMk cId="1635377456" sldId="256"/>
            <ac:spMk id="231" creationId="{CF219E22-ED48-426B-809F-8729200CC106}"/>
          </ac:spMkLst>
        </pc:spChg>
        <pc:spChg chg="add mod">
          <ac:chgData name="Stalin Jacob Wilson Packia Dhas" userId="050d7d71-3621-4503-95e8-1c9a9d962492" providerId="ADAL" clId="{00722E61-A757-4134-8CBB-8B7208677708}" dt="2026-03-04T14:53:45.899" v="7960"/>
          <ac:spMkLst>
            <pc:docMk/>
            <pc:sldMk cId="1635377456" sldId="256"/>
            <ac:spMk id="232" creationId="{ECC2EC62-0F72-4F40-AB49-FA65944C9ED9}"/>
          </ac:spMkLst>
        </pc:spChg>
        <pc:spChg chg="add mod">
          <ac:chgData name="Stalin Jacob Wilson Packia Dhas" userId="050d7d71-3621-4503-95e8-1c9a9d962492" providerId="ADAL" clId="{00722E61-A757-4134-8CBB-8B7208677708}" dt="2026-03-04T14:53:45.899" v="7961"/>
          <ac:spMkLst>
            <pc:docMk/>
            <pc:sldMk cId="1635377456" sldId="256"/>
            <ac:spMk id="233" creationId="{57A61E8B-8D9D-437F-A1D1-E13264CA2122}"/>
          </ac:spMkLst>
        </pc:spChg>
        <pc:spChg chg="add mod">
          <ac:chgData name="Stalin Jacob Wilson Packia Dhas" userId="050d7d71-3621-4503-95e8-1c9a9d962492" providerId="ADAL" clId="{00722E61-A757-4134-8CBB-8B7208677708}" dt="2026-03-04T14:53:45.899" v="7962"/>
          <ac:spMkLst>
            <pc:docMk/>
            <pc:sldMk cId="1635377456" sldId="256"/>
            <ac:spMk id="234" creationId="{15BB4302-5A2A-49A1-9591-BBD0CD974701}"/>
          </ac:spMkLst>
        </pc:spChg>
        <pc:spChg chg="add mod">
          <ac:chgData name="Stalin Jacob Wilson Packia Dhas" userId="050d7d71-3621-4503-95e8-1c9a9d962492" providerId="ADAL" clId="{00722E61-A757-4134-8CBB-8B7208677708}" dt="2026-03-04T14:53:45.899" v="7963"/>
          <ac:spMkLst>
            <pc:docMk/>
            <pc:sldMk cId="1635377456" sldId="256"/>
            <ac:spMk id="235" creationId="{CF7481C8-0EEF-4A66-911C-C5CBD1188AA1}"/>
          </ac:spMkLst>
        </pc:spChg>
        <pc:spChg chg="add mod">
          <ac:chgData name="Stalin Jacob Wilson Packia Dhas" userId="050d7d71-3621-4503-95e8-1c9a9d962492" providerId="ADAL" clId="{00722E61-A757-4134-8CBB-8B7208677708}" dt="2026-03-04T14:53:45.903" v="7964"/>
          <ac:spMkLst>
            <pc:docMk/>
            <pc:sldMk cId="1635377456" sldId="256"/>
            <ac:spMk id="236" creationId="{8B43DFD6-B880-41F6-882B-47281FCC9C57}"/>
          </ac:spMkLst>
        </pc:spChg>
        <pc:spChg chg="add mod">
          <ac:chgData name="Stalin Jacob Wilson Packia Dhas" userId="050d7d71-3621-4503-95e8-1c9a9d962492" providerId="ADAL" clId="{00722E61-A757-4134-8CBB-8B7208677708}" dt="2026-03-04T14:53:45.903" v="7965"/>
          <ac:spMkLst>
            <pc:docMk/>
            <pc:sldMk cId="1635377456" sldId="256"/>
            <ac:spMk id="237" creationId="{C93AA661-2440-4D59-B76A-C90658874DC6}"/>
          </ac:spMkLst>
        </pc:spChg>
        <pc:spChg chg="add mod">
          <ac:chgData name="Stalin Jacob Wilson Packia Dhas" userId="050d7d71-3621-4503-95e8-1c9a9d962492" providerId="ADAL" clId="{00722E61-A757-4134-8CBB-8B7208677708}" dt="2026-03-04T14:53:45.905" v="7966"/>
          <ac:spMkLst>
            <pc:docMk/>
            <pc:sldMk cId="1635377456" sldId="256"/>
            <ac:spMk id="238" creationId="{9D0487AD-4924-47A3-8BF9-2D5F06637D1E}"/>
          </ac:spMkLst>
        </pc:spChg>
        <pc:spChg chg="add mod">
          <ac:chgData name="Stalin Jacob Wilson Packia Dhas" userId="050d7d71-3621-4503-95e8-1c9a9d962492" providerId="ADAL" clId="{00722E61-A757-4134-8CBB-8B7208677708}" dt="2026-03-04T14:53:45.905" v="7967"/>
          <ac:spMkLst>
            <pc:docMk/>
            <pc:sldMk cId="1635377456" sldId="256"/>
            <ac:spMk id="239" creationId="{1BC8810D-562F-4D0E-AF68-CC4D68B6D63F}"/>
          </ac:spMkLst>
        </pc:spChg>
        <pc:spChg chg="add mod">
          <ac:chgData name="Stalin Jacob Wilson Packia Dhas" userId="050d7d71-3621-4503-95e8-1c9a9d962492" providerId="ADAL" clId="{00722E61-A757-4134-8CBB-8B7208677708}" dt="2026-03-04T14:53:45.905" v="7968"/>
          <ac:spMkLst>
            <pc:docMk/>
            <pc:sldMk cId="1635377456" sldId="256"/>
            <ac:spMk id="240" creationId="{777A58B9-CDC0-4C31-8C38-C27E5329D9FD}"/>
          </ac:spMkLst>
        </pc:spChg>
        <pc:spChg chg="add mod">
          <ac:chgData name="Stalin Jacob Wilson Packia Dhas" userId="050d7d71-3621-4503-95e8-1c9a9d962492" providerId="ADAL" clId="{00722E61-A757-4134-8CBB-8B7208677708}" dt="2026-03-04T14:53:45.905" v="7969"/>
          <ac:spMkLst>
            <pc:docMk/>
            <pc:sldMk cId="1635377456" sldId="256"/>
            <ac:spMk id="241" creationId="{836E4C8C-77E4-47A0-AF7A-4040133F0FCA}"/>
          </ac:spMkLst>
        </pc:spChg>
        <pc:spChg chg="add mod">
          <ac:chgData name="Stalin Jacob Wilson Packia Dhas" userId="050d7d71-3621-4503-95e8-1c9a9d962492" providerId="ADAL" clId="{00722E61-A757-4134-8CBB-8B7208677708}" dt="2026-03-04T14:53:45.905" v="7970"/>
          <ac:spMkLst>
            <pc:docMk/>
            <pc:sldMk cId="1635377456" sldId="256"/>
            <ac:spMk id="242" creationId="{80B97E1C-3A95-48E2-8E7B-24C8CD25946E}"/>
          </ac:spMkLst>
        </pc:spChg>
        <pc:spChg chg="add mod">
          <ac:chgData name="Stalin Jacob Wilson Packia Dhas" userId="050d7d71-3621-4503-95e8-1c9a9d962492" providerId="ADAL" clId="{00722E61-A757-4134-8CBB-8B7208677708}" dt="2026-03-04T14:53:45.905" v="7971"/>
          <ac:spMkLst>
            <pc:docMk/>
            <pc:sldMk cId="1635377456" sldId="256"/>
            <ac:spMk id="243" creationId="{9D667A7E-99EA-42E6-AA05-5CD4FD919A71}"/>
          </ac:spMkLst>
        </pc:spChg>
        <pc:spChg chg="add mod">
          <ac:chgData name="Stalin Jacob Wilson Packia Dhas" userId="050d7d71-3621-4503-95e8-1c9a9d962492" providerId="ADAL" clId="{00722E61-A757-4134-8CBB-8B7208677708}" dt="2026-03-04T14:53:45.905" v="7972"/>
          <ac:spMkLst>
            <pc:docMk/>
            <pc:sldMk cId="1635377456" sldId="256"/>
            <ac:spMk id="244" creationId="{B892A99C-11DC-4542-A26C-4A3D9C2838DF}"/>
          </ac:spMkLst>
        </pc:spChg>
        <pc:spChg chg="add mod">
          <ac:chgData name="Stalin Jacob Wilson Packia Dhas" userId="050d7d71-3621-4503-95e8-1c9a9d962492" providerId="ADAL" clId="{00722E61-A757-4134-8CBB-8B7208677708}" dt="2026-03-04T14:53:45.905" v="7973"/>
          <ac:spMkLst>
            <pc:docMk/>
            <pc:sldMk cId="1635377456" sldId="256"/>
            <ac:spMk id="245" creationId="{ED76F1BD-118D-4B71-A372-3FDB965398DD}"/>
          </ac:spMkLst>
        </pc:spChg>
        <pc:spChg chg="add mod">
          <ac:chgData name="Stalin Jacob Wilson Packia Dhas" userId="050d7d71-3621-4503-95e8-1c9a9d962492" providerId="ADAL" clId="{00722E61-A757-4134-8CBB-8B7208677708}" dt="2026-03-04T14:53:45.905" v="7974"/>
          <ac:spMkLst>
            <pc:docMk/>
            <pc:sldMk cId="1635377456" sldId="256"/>
            <ac:spMk id="246" creationId="{25B39165-20B6-4017-9E54-AB07FE6BC4BC}"/>
          </ac:spMkLst>
        </pc:spChg>
        <pc:spChg chg="add mod">
          <ac:chgData name="Stalin Jacob Wilson Packia Dhas" userId="050d7d71-3621-4503-95e8-1c9a9d962492" providerId="ADAL" clId="{00722E61-A757-4134-8CBB-8B7208677708}" dt="2026-03-04T14:53:45.913" v="7975"/>
          <ac:spMkLst>
            <pc:docMk/>
            <pc:sldMk cId="1635377456" sldId="256"/>
            <ac:spMk id="247" creationId="{2F53A594-DF23-4B11-AFFB-867BE74890C1}"/>
          </ac:spMkLst>
        </pc:spChg>
        <pc:spChg chg="add mod">
          <ac:chgData name="Stalin Jacob Wilson Packia Dhas" userId="050d7d71-3621-4503-95e8-1c9a9d962492" providerId="ADAL" clId="{00722E61-A757-4134-8CBB-8B7208677708}" dt="2026-03-04T14:53:45.913" v="7976"/>
          <ac:spMkLst>
            <pc:docMk/>
            <pc:sldMk cId="1635377456" sldId="256"/>
            <ac:spMk id="248" creationId="{9B2F2545-E751-4D73-8E49-D6D461D475DA}"/>
          </ac:spMkLst>
        </pc:spChg>
        <pc:spChg chg="add mod">
          <ac:chgData name="Stalin Jacob Wilson Packia Dhas" userId="050d7d71-3621-4503-95e8-1c9a9d962492" providerId="ADAL" clId="{00722E61-A757-4134-8CBB-8B7208677708}" dt="2026-03-04T14:53:45.913" v="7977"/>
          <ac:spMkLst>
            <pc:docMk/>
            <pc:sldMk cId="1635377456" sldId="256"/>
            <ac:spMk id="249" creationId="{CA0889BC-2F17-4682-A3B0-868B9E25D920}"/>
          </ac:spMkLst>
        </pc:spChg>
        <pc:spChg chg="add mod">
          <ac:chgData name="Stalin Jacob Wilson Packia Dhas" userId="050d7d71-3621-4503-95e8-1c9a9d962492" providerId="ADAL" clId="{00722E61-A757-4134-8CBB-8B7208677708}" dt="2026-03-04T14:53:45.916" v="7978"/>
          <ac:spMkLst>
            <pc:docMk/>
            <pc:sldMk cId="1635377456" sldId="256"/>
            <ac:spMk id="250" creationId="{ECE10E4B-6045-476B-ADE6-7E5406F3007C}"/>
          </ac:spMkLst>
        </pc:spChg>
        <pc:spChg chg="add mod">
          <ac:chgData name="Stalin Jacob Wilson Packia Dhas" userId="050d7d71-3621-4503-95e8-1c9a9d962492" providerId="ADAL" clId="{00722E61-A757-4134-8CBB-8B7208677708}" dt="2026-03-04T14:53:45.916" v="7979"/>
          <ac:spMkLst>
            <pc:docMk/>
            <pc:sldMk cId="1635377456" sldId="256"/>
            <ac:spMk id="251" creationId="{7EE4C0A7-C2E2-4BA8-87A4-0BB19F0CBD04}"/>
          </ac:spMkLst>
        </pc:spChg>
        <pc:spChg chg="add mod">
          <ac:chgData name="Stalin Jacob Wilson Packia Dhas" userId="050d7d71-3621-4503-95e8-1c9a9d962492" providerId="ADAL" clId="{00722E61-A757-4134-8CBB-8B7208677708}" dt="2026-03-04T14:53:45.916" v="7980"/>
          <ac:spMkLst>
            <pc:docMk/>
            <pc:sldMk cId="1635377456" sldId="256"/>
            <ac:spMk id="252" creationId="{C7E3AEBD-B01C-4C4F-9589-15408AF080ED}"/>
          </ac:spMkLst>
        </pc:spChg>
        <pc:spChg chg="add mod">
          <ac:chgData name="Stalin Jacob Wilson Packia Dhas" userId="050d7d71-3621-4503-95e8-1c9a9d962492" providerId="ADAL" clId="{00722E61-A757-4134-8CBB-8B7208677708}" dt="2026-03-04T14:53:45.916" v="7981"/>
          <ac:spMkLst>
            <pc:docMk/>
            <pc:sldMk cId="1635377456" sldId="256"/>
            <ac:spMk id="253" creationId="{9E3954EE-3F9A-4C87-B946-EED36B105E96}"/>
          </ac:spMkLst>
        </pc:spChg>
        <pc:spChg chg="add mod">
          <ac:chgData name="Stalin Jacob Wilson Packia Dhas" userId="050d7d71-3621-4503-95e8-1c9a9d962492" providerId="ADAL" clId="{00722E61-A757-4134-8CBB-8B7208677708}" dt="2026-03-04T14:53:45.916" v="7982"/>
          <ac:spMkLst>
            <pc:docMk/>
            <pc:sldMk cId="1635377456" sldId="256"/>
            <ac:spMk id="254" creationId="{F18E768E-C4C5-4920-A84A-E21B00691366}"/>
          </ac:spMkLst>
        </pc:spChg>
        <pc:spChg chg="add mod">
          <ac:chgData name="Stalin Jacob Wilson Packia Dhas" userId="050d7d71-3621-4503-95e8-1c9a9d962492" providerId="ADAL" clId="{00722E61-A757-4134-8CBB-8B7208677708}" dt="2026-03-04T14:53:45.916" v="7983"/>
          <ac:spMkLst>
            <pc:docMk/>
            <pc:sldMk cId="1635377456" sldId="256"/>
            <ac:spMk id="255" creationId="{95613A9D-AF4D-44D2-8FC3-1AAA0970B042}"/>
          </ac:spMkLst>
        </pc:spChg>
        <pc:spChg chg="add mod">
          <ac:chgData name="Stalin Jacob Wilson Packia Dhas" userId="050d7d71-3621-4503-95e8-1c9a9d962492" providerId="ADAL" clId="{00722E61-A757-4134-8CBB-8B7208677708}" dt="2026-03-04T14:53:45.916" v="7984"/>
          <ac:spMkLst>
            <pc:docMk/>
            <pc:sldMk cId="1635377456" sldId="256"/>
            <ac:spMk id="256" creationId="{F6F8C353-B945-46AB-BF9F-EB58F748870C}"/>
          </ac:spMkLst>
        </pc:spChg>
        <pc:spChg chg="add mod">
          <ac:chgData name="Stalin Jacob Wilson Packia Dhas" userId="050d7d71-3621-4503-95e8-1c9a9d962492" providerId="ADAL" clId="{00722E61-A757-4134-8CBB-8B7208677708}" dt="2026-03-04T14:53:45.916" v="7985"/>
          <ac:spMkLst>
            <pc:docMk/>
            <pc:sldMk cId="1635377456" sldId="256"/>
            <ac:spMk id="257" creationId="{B452F256-58E2-413C-A107-D451F69941CA}"/>
          </ac:spMkLst>
        </pc:spChg>
        <pc:spChg chg="add mod">
          <ac:chgData name="Stalin Jacob Wilson Packia Dhas" userId="050d7d71-3621-4503-95e8-1c9a9d962492" providerId="ADAL" clId="{00722E61-A757-4134-8CBB-8B7208677708}" dt="2026-03-04T14:53:45.916" v="7986"/>
          <ac:spMkLst>
            <pc:docMk/>
            <pc:sldMk cId="1635377456" sldId="256"/>
            <ac:spMk id="258" creationId="{7E733B1A-DAD8-415F-99C9-42E7029780C4}"/>
          </ac:spMkLst>
        </pc:spChg>
        <pc:spChg chg="add mod">
          <ac:chgData name="Stalin Jacob Wilson Packia Dhas" userId="050d7d71-3621-4503-95e8-1c9a9d962492" providerId="ADAL" clId="{00722E61-A757-4134-8CBB-8B7208677708}" dt="2026-03-04T14:53:45.923" v="7987"/>
          <ac:spMkLst>
            <pc:docMk/>
            <pc:sldMk cId="1635377456" sldId="256"/>
            <ac:spMk id="259" creationId="{6B92F470-AC5D-4AB8-932F-D2115D21DCC4}"/>
          </ac:spMkLst>
        </pc:spChg>
        <pc:spChg chg="add mod">
          <ac:chgData name="Stalin Jacob Wilson Packia Dhas" userId="050d7d71-3621-4503-95e8-1c9a9d962492" providerId="ADAL" clId="{00722E61-A757-4134-8CBB-8B7208677708}" dt="2026-03-04T14:53:45.923" v="7988"/>
          <ac:spMkLst>
            <pc:docMk/>
            <pc:sldMk cId="1635377456" sldId="256"/>
            <ac:spMk id="260" creationId="{4228A448-02C1-46B4-B21E-D0097CD4D3C4}"/>
          </ac:spMkLst>
        </pc:spChg>
        <pc:spChg chg="add mod">
          <ac:chgData name="Stalin Jacob Wilson Packia Dhas" userId="050d7d71-3621-4503-95e8-1c9a9d962492" providerId="ADAL" clId="{00722E61-A757-4134-8CBB-8B7208677708}" dt="2026-03-04T14:53:45.926" v="7989"/>
          <ac:spMkLst>
            <pc:docMk/>
            <pc:sldMk cId="1635377456" sldId="256"/>
            <ac:spMk id="261" creationId="{FC891F5F-E1A6-4321-8AAA-76337224F97C}"/>
          </ac:spMkLst>
        </pc:spChg>
        <pc:spChg chg="add mod">
          <ac:chgData name="Stalin Jacob Wilson Packia Dhas" userId="050d7d71-3621-4503-95e8-1c9a9d962492" providerId="ADAL" clId="{00722E61-A757-4134-8CBB-8B7208677708}" dt="2026-03-04T14:53:45.926" v="7990"/>
          <ac:spMkLst>
            <pc:docMk/>
            <pc:sldMk cId="1635377456" sldId="256"/>
            <ac:spMk id="262" creationId="{658B111C-0C1B-4E7B-95A9-6E8E07504E6C}"/>
          </ac:spMkLst>
        </pc:spChg>
        <pc:spChg chg="add mod">
          <ac:chgData name="Stalin Jacob Wilson Packia Dhas" userId="050d7d71-3621-4503-95e8-1c9a9d962492" providerId="ADAL" clId="{00722E61-A757-4134-8CBB-8B7208677708}" dt="2026-03-04T14:53:45.926" v="7991"/>
          <ac:spMkLst>
            <pc:docMk/>
            <pc:sldMk cId="1635377456" sldId="256"/>
            <ac:spMk id="263" creationId="{18BF2184-9D93-42BC-BA2F-B9858A96D9E2}"/>
          </ac:spMkLst>
        </pc:spChg>
        <pc:spChg chg="add mod">
          <ac:chgData name="Stalin Jacob Wilson Packia Dhas" userId="050d7d71-3621-4503-95e8-1c9a9d962492" providerId="ADAL" clId="{00722E61-A757-4134-8CBB-8B7208677708}" dt="2026-03-04T14:53:45.926" v="7992"/>
          <ac:spMkLst>
            <pc:docMk/>
            <pc:sldMk cId="1635377456" sldId="256"/>
            <ac:spMk id="264" creationId="{71A1371F-14AC-432A-A435-B19ADDDFE4CF}"/>
          </ac:spMkLst>
        </pc:spChg>
        <pc:spChg chg="add mod">
          <ac:chgData name="Stalin Jacob Wilson Packia Dhas" userId="050d7d71-3621-4503-95e8-1c9a9d962492" providerId="ADAL" clId="{00722E61-A757-4134-8CBB-8B7208677708}" dt="2026-03-04T14:53:45.926" v="7993"/>
          <ac:spMkLst>
            <pc:docMk/>
            <pc:sldMk cId="1635377456" sldId="256"/>
            <ac:spMk id="265" creationId="{8A036E6D-D781-4897-AC68-92DA4C08F73C}"/>
          </ac:spMkLst>
        </pc:spChg>
        <pc:spChg chg="add mod">
          <ac:chgData name="Stalin Jacob Wilson Packia Dhas" userId="050d7d71-3621-4503-95e8-1c9a9d962492" providerId="ADAL" clId="{00722E61-A757-4134-8CBB-8B7208677708}" dt="2026-03-04T14:53:45.926" v="7994"/>
          <ac:spMkLst>
            <pc:docMk/>
            <pc:sldMk cId="1635377456" sldId="256"/>
            <ac:spMk id="266" creationId="{9A958A24-35E3-4F1C-B554-16A860BA92C6}"/>
          </ac:spMkLst>
        </pc:spChg>
        <pc:spChg chg="add mod">
          <ac:chgData name="Stalin Jacob Wilson Packia Dhas" userId="050d7d71-3621-4503-95e8-1c9a9d962492" providerId="ADAL" clId="{00722E61-A757-4134-8CBB-8B7208677708}" dt="2026-03-04T14:53:45.926" v="7995"/>
          <ac:spMkLst>
            <pc:docMk/>
            <pc:sldMk cId="1635377456" sldId="256"/>
            <ac:spMk id="267" creationId="{CB2B78BA-B7B3-45C6-9271-6CDCF4B317BD}"/>
          </ac:spMkLst>
        </pc:spChg>
        <pc:spChg chg="add mod">
          <ac:chgData name="Stalin Jacob Wilson Packia Dhas" userId="050d7d71-3621-4503-95e8-1c9a9d962492" providerId="ADAL" clId="{00722E61-A757-4134-8CBB-8B7208677708}" dt="2026-03-04T14:53:45.926" v="7996"/>
          <ac:spMkLst>
            <pc:docMk/>
            <pc:sldMk cId="1635377456" sldId="256"/>
            <ac:spMk id="268" creationId="{D537C8AB-9F79-4EE7-A65A-7AE27ED30C13}"/>
          </ac:spMkLst>
        </pc:spChg>
        <pc:spChg chg="add mod">
          <ac:chgData name="Stalin Jacob Wilson Packia Dhas" userId="050d7d71-3621-4503-95e8-1c9a9d962492" providerId="ADAL" clId="{00722E61-A757-4134-8CBB-8B7208677708}" dt="2026-03-04T14:53:45.933" v="7997"/>
          <ac:spMkLst>
            <pc:docMk/>
            <pc:sldMk cId="1635377456" sldId="256"/>
            <ac:spMk id="269" creationId="{639C3AAE-CF02-4479-B0C9-C22193EFCDA3}"/>
          </ac:spMkLst>
        </pc:spChg>
        <pc:spChg chg="add mod">
          <ac:chgData name="Stalin Jacob Wilson Packia Dhas" userId="050d7d71-3621-4503-95e8-1c9a9d962492" providerId="ADAL" clId="{00722E61-A757-4134-8CBB-8B7208677708}" dt="2026-03-04T14:53:45.933" v="7998"/>
          <ac:spMkLst>
            <pc:docMk/>
            <pc:sldMk cId="1635377456" sldId="256"/>
            <ac:spMk id="270" creationId="{89FDC9F7-C95F-4855-B0C4-A758909C2527}"/>
          </ac:spMkLst>
        </pc:spChg>
        <pc:spChg chg="add mod">
          <ac:chgData name="Stalin Jacob Wilson Packia Dhas" userId="050d7d71-3621-4503-95e8-1c9a9d962492" providerId="ADAL" clId="{00722E61-A757-4134-8CBB-8B7208677708}" dt="2026-03-04T14:53:45.934" v="7999"/>
          <ac:spMkLst>
            <pc:docMk/>
            <pc:sldMk cId="1635377456" sldId="256"/>
            <ac:spMk id="271" creationId="{28237641-225D-4686-8658-4A119019085B}"/>
          </ac:spMkLst>
        </pc:spChg>
        <pc:spChg chg="add mod">
          <ac:chgData name="Stalin Jacob Wilson Packia Dhas" userId="050d7d71-3621-4503-95e8-1c9a9d962492" providerId="ADAL" clId="{00722E61-A757-4134-8CBB-8B7208677708}" dt="2026-03-04T14:53:45.935" v="8000"/>
          <ac:spMkLst>
            <pc:docMk/>
            <pc:sldMk cId="1635377456" sldId="256"/>
            <ac:spMk id="272" creationId="{94D95AC4-73D9-4214-BB84-682A15AD1A59}"/>
          </ac:spMkLst>
        </pc:spChg>
        <pc:spChg chg="add mod">
          <ac:chgData name="Stalin Jacob Wilson Packia Dhas" userId="050d7d71-3621-4503-95e8-1c9a9d962492" providerId="ADAL" clId="{00722E61-A757-4134-8CBB-8B7208677708}" dt="2026-03-04T14:53:45.936" v="8001"/>
          <ac:spMkLst>
            <pc:docMk/>
            <pc:sldMk cId="1635377456" sldId="256"/>
            <ac:spMk id="273" creationId="{57256D6E-8084-4A17-8D5F-B8402DE4D5BF}"/>
          </ac:spMkLst>
        </pc:spChg>
        <pc:spChg chg="add mod">
          <ac:chgData name="Stalin Jacob Wilson Packia Dhas" userId="050d7d71-3621-4503-95e8-1c9a9d962492" providerId="ADAL" clId="{00722E61-A757-4134-8CBB-8B7208677708}" dt="2026-03-04T14:53:45.936" v="8002"/>
          <ac:spMkLst>
            <pc:docMk/>
            <pc:sldMk cId="1635377456" sldId="256"/>
            <ac:spMk id="274" creationId="{59D818CE-676C-4081-9B77-A8C0D794F0F3}"/>
          </ac:spMkLst>
        </pc:spChg>
        <pc:spChg chg="add mod">
          <ac:chgData name="Stalin Jacob Wilson Packia Dhas" userId="050d7d71-3621-4503-95e8-1c9a9d962492" providerId="ADAL" clId="{00722E61-A757-4134-8CBB-8B7208677708}" dt="2026-03-04T14:53:45.936" v="8003"/>
          <ac:spMkLst>
            <pc:docMk/>
            <pc:sldMk cId="1635377456" sldId="256"/>
            <ac:spMk id="275" creationId="{3D65070E-7F5D-4105-B1F5-B8A7AE109262}"/>
          </ac:spMkLst>
        </pc:spChg>
        <pc:spChg chg="add mod">
          <ac:chgData name="Stalin Jacob Wilson Packia Dhas" userId="050d7d71-3621-4503-95e8-1c9a9d962492" providerId="ADAL" clId="{00722E61-A757-4134-8CBB-8B7208677708}" dt="2026-03-04T14:53:45.936" v="8004"/>
          <ac:spMkLst>
            <pc:docMk/>
            <pc:sldMk cId="1635377456" sldId="256"/>
            <ac:spMk id="276" creationId="{79A1F655-A7A4-429C-9105-2BDD2B870E66}"/>
          </ac:spMkLst>
        </pc:spChg>
        <pc:spChg chg="add mod">
          <ac:chgData name="Stalin Jacob Wilson Packia Dhas" userId="050d7d71-3621-4503-95e8-1c9a9d962492" providerId="ADAL" clId="{00722E61-A757-4134-8CBB-8B7208677708}" dt="2026-03-04T14:53:45.936" v="8005"/>
          <ac:spMkLst>
            <pc:docMk/>
            <pc:sldMk cId="1635377456" sldId="256"/>
            <ac:spMk id="277" creationId="{1A55A095-BEC6-4CCC-8566-A50FDCA072DB}"/>
          </ac:spMkLst>
        </pc:spChg>
        <pc:spChg chg="add mod">
          <ac:chgData name="Stalin Jacob Wilson Packia Dhas" userId="050d7d71-3621-4503-95e8-1c9a9d962492" providerId="ADAL" clId="{00722E61-A757-4134-8CBB-8B7208677708}" dt="2026-03-04T14:53:45.936" v="8006"/>
          <ac:spMkLst>
            <pc:docMk/>
            <pc:sldMk cId="1635377456" sldId="256"/>
            <ac:spMk id="278" creationId="{53D634FB-2BC2-48C9-BA1B-28A46D92F7F2}"/>
          </ac:spMkLst>
        </pc:spChg>
        <pc:spChg chg="add mod">
          <ac:chgData name="Stalin Jacob Wilson Packia Dhas" userId="050d7d71-3621-4503-95e8-1c9a9d962492" providerId="ADAL" clId="{00722E61-A757-4134-8CBB-8B7208677708}" dt="2026-03-04T14:53:45.936" v="8007"/>
          <ac:spMkLst>
            <pc:docMk/>
            <pc:sldMk cId="1635377456" sldId="256"/>
            <ac:spMk id="279" creationId="{D958A1D2-6A4B-41B6-AA38-CE14D4B36D83}"/>
          </ac:spMkLst>
        </pc:spChg>
        <pc:spChg chg="add mod">
          <ac:chgData name="Stalin Jacob Wilson Packia Dhas" userId="050d7d71-3621-4503-95e8-1c9a9d962492" providerId="ADAL" clId="{00722E61-A757-4134-8CBB-8B7208677708}" dt="2026-03-04T14:53:45.936" v="8008"/>
          <ac:spMkLst>
            <pc:docMk/>
            <pc:sldMk cId="1635377456" sldId="256"/>
            <ac:spMk id="280" creationId="{9A17527E-42DC-44D7-842E-9828050350A2}"/>
          </ac:spMkLst>
        </pc:spChg>
        <pc:spChg chg="add mod">
          <ac:chgData name="Stalin Jacob Wilson Packia Dhas" userId="050d7d71-3621-4503-95e8-1c9a9d962492" providerId="ADAL" clId="{00722E61-A757-4134-8CBB-8B7208677708}" dt="2026-03-04T14:53:45.944" v="8009"/>
          <ac:spMkLst>
            <pc:docMk/>
            <pc:sldMk cId="1635377456" sldId="256"/>
            <ac:spMk id="281" creationId="{453B68C8-47A5-415B-85CF-828315F7316F}"/>
          </ac:spMkLst>
        </pc:spChg>
        <pc:spChg chg="add mod">
          <ac:chgData name="Stalin Jacob Wilson Packia Dhas" userId="050d7d71-3621-4503-95e8-1c9a9d962492" providerId="ADAL" clId="{00722E61-A757-4134-8CBB-8B7208677708}" dt="2026-03-04T14:53:45.944" v="8010"/>
          <ac:spMkLst>
            <pc:docMk/>
            <pc:sldMk cId="1635377456" sldId="256"/>
            <ac:spMk id="282" creationId="{55F6B203-3F29-4FA9-864F-EED917997103}"/>
          </ac:spMkLst>
        </pc:spChg>
        <pc:spChg chg="add mod">
          <ac:chgData name="Stalin Jacob Wilson Packia Dhas" userId="050d7d71-3621-4503-95e8-1c9a9d962492" providerId="ADAL" clId="{00722E61-A757-4134-8CBB-8B7208677708}" dt="2026-03-04T14:53:45.946" v="8011"/>
          <ac:spMkLst>
            <pc:docMk/>
            <pc:sldMk cId="1635377456" sldId="256"/>
            <ac:spMk id="283" creationId="{25A0724D-4D1F-4506-B86B-B0D5C01A9424}"/>
          </ac:spMkLst>
        </pc:spChg>
        <pc:spChg chg="add mod">
          <ac:chgData name="Stalin Jacob Wilson Packia Dhas" userId="050d7d71-3621-4503-95e8-1c9a9d962492" providerId="ADAL" clId="{00722E61-A757-4134-8CBB-8B7208677708}" dt="2026-03-04T14:53:45.946" v="8012"/>
          <ac:spMkLst>
            <pc:docMk/>
            <pc:sldMk cId="1635377456" sldId="256"/>
            <ac:spMk id="284" creationId="{9594A9B1-166A-4B9B-BBD0-9A0D7B580983}"/>
          </ac:spMkLst>
        </pc:spChg>
        <pc:spChg chg="add mod">
          <ac:chgData name="Stalin Jacob Wilson Packia Dhas" userId="050d7d71-3621-4503-95e8-1c9a9d962492" providerId="ADAL" clId="{00722E61-A757-4134-8CBB-8B7208677708}" dt="2026-03-04T14:53:45.946" v="8013"/>
          <ac:spMkLst>
            <pc:docMk/>
            <pc:sldMk cId="1635377456" sldId="256"/>
            <ac:spMk id="285" creationId="{011F16F2-4439-4AF1-AF13-1AEDBF066CAE}"/>
          </ac:spMkLst>
        </pc:spChg>
        <pc:spChg chg="add mod">
          <ac:chgData name="Stalin Jacob Wilson Packia Dhas" userId="050d7d71-3621-4503-95e8-1c9a9d962492" providerId="ADAL" clId="{00722E61-A757-4134-8CBB-8B7208677708}" dt="2026-03-04T14:53:45.946" v="8014"/>
          <ac:spMkLst>
            <pc:docMk/>
            <pc:sldMk cId="1635377456" sldId="256"/>
            <ac:spMk id="286" creationId="{A58D17DF-9BF6-4BBA-948F-1B270A549C1A}"/>
          </ac:spMkLst>
        </pc:spChg>
        <pc:spChg chg="add mod">
          <ac:chgData name="Stalin Jacob Wilson Packia Dhas" userId="050d7d71-3621-4503-95e8-1c9a9d962492" providerId="ADAL" clId="{00722E61-A757-4134-8CBB-8B7208677708}" dt="2026-03-04T14:53:45.949" v="8015"/>
          <ac:spMkLst>
            <pc:docMk/>
            <pc:sldMk cId="1635377456" sldId="256"/>
            <ac:spMk id="287" creationId="{0ED6F718-B1CD-4EF7-91CB-657FAC17EE47}"/>
          </ac:spMkLst>
        </pc:spChg>
        <pc:spChg chg="add mod">
          <ac:chgData name="Stalin Jacob Wilson Packia Dhas" userId="050d7d71-3621-4503-95e8-1c9a9d962492" providerId="ADAL" clId="{00722E61-A757-4134-8CBB-8B7208677708}" dt="2026-03-04T14:53:45.949" v="8016"/>
          <ac:spMkLst>
            <pc:docMk/>
            <pc:sldMk cId="1635377456" sldId="256"/>
            <ac:spMk id="288" creationId="{F38FC64C-960A-4492-BEC0-A98B57DE559D}"/>
          </ac:spMkLst>
        </pc:spChg>
        <pc:spChg chg="add mod">
          <ac:chgData name="Stalin Jacob Wilson Packia Dhas" userId="050d7d71-3621-4503-95e8-1c9a9d962492" providerId="ADAL" clId="{00722E61-A757-4134-8CBB-8B7208677708}" dt="2026-03-04T14:53:45.949" v="8017"/>
          <ac:spMkLst>
            <pc:docMk/>
            <pc:sldMk cId="1635377456" sldId="256"/>
            <ac:spMk id="289" creationId="{2CA148BD-3641-4EF5-879D-F2497293B89C}"/>
          </ac:spMkLst>
        </pc:spChg>
        <pc:spChg chg="add mod">
          <ac:chgData name="Stalin Jacob Wilson Packia Dhas" userId="050d7d71-3621-4503-95e8-1c9a9d962492" providerId="ADAL" clId="{00722E61-A757-4134-8CBB-8B7208677708}" dt="2026-03-04T14:53:45.949" v="8018"/>
          <ac:spMkLst>
            <pc:docMk/>
            <pc:sldMk cId="1635377456" sldId="256"/>
            <ac:spMk id="290" creationId="{5E6ED0BD-F34B-47A9-BE52-E5079C862DE6}"/>
          </ac:spMkLst>
        </pc:spChg>
        <pc:spChg chg="add mod">
          <ac:chgData name="Stalin Jacob Wilson Packia Dhas" userId="050d7d71-3621-4503-95e8-1c9a9d962492" providerId="ADAL" clId="{00722E61-A757-4134-8CBB-8B7208677708}" dt="2026-03-04T14:53:45.949" v="8019"/>
          <ac:spMkLst>
            <pc:docMk/>
            <pc:sldMk cId="1635377456" sldId="256"/>
            <ac:spMk id="291" creationId="{F2EBEC1E-358C-4EBC-B04E-86E8C57125A9}"/>
          </ac:spMkLst>
        </pc:spChg>
        <pc:spChg chg="add mod">
          <ac:chgData name="Stalin Jacob Wilson Packia Dhas" userId="050d7d71-3621-4503-95e8-1c9a9d962492" providerId="ADAL" clId="{00722E61-A757-4134-8CBB-8B7208677708}" dt="2026-03-04T14:53:45.954" v="8020"/>
          <ac:spMkLst>
            <pc:docMk/>
            <pc:sldMk cId="1635377456" sldId="256"/>
            <ac:spMk id="292" creationId="{97B422A3-467F-4921-92C5-3436E2175082}"/>
          </ac:spMkLst>
        </pc:spChg>
        <pc:spChg chg="add mod">
          <ac:chgData name="Stalin Jacob Wilson Packia Dhas" userId="050d7d71-3621-4503-95e8-1c9a9d962492" providerId="ADAL" clId="{00722E61-A757-4134-8CBB-8B7208677708}" dt="2026-03-04T14:53:45.954" v="8021"/>
          <ac:spMkLst>
            <pc:docMk/>
            <pc:sldMk cId="1635377456" sldId="256"/>
            <ac:spMk id="293" creationId="{4B24328E-BA1B-456F-BE6D-EB7B2D62E696}"/>
          </ac:spMkLst>
        </pc:spChg>
        <pc:spChg chg="add mod">
          <ac:chgData name="Stalin Jacob Wilson Packia Dhas" userId="050d7d71-3621-4503-95e8-1c9a9d962492" providerId="ADAL" clId="{00722E61-A757-4134-8CBB-8B7208677708}" dt="2026-03-04T14:53:45.954" v="8022"/>
          <ac:spMkLst>
            <pc:docMk/>
            <pc:sldMk cId="1635377456" sldId="256"/>
            <ac:spMk id="294" creationId="{8D1A7730-81DD-45D9-8A93-5C85857D0FF1}"/>
          </ac:spMkLst>
        </pc:spChg>
        <pc:spChg chg="add mod">
          <ac:chgData name="Stalin Jacob Wilson Packia Dhas" userId="050d7d71-3621-4503-95e8-1c9a9d962492" providerId="ADAL" clId="{00722E61-A757-4134-8CBB-8B7208677708}" dt="2026-03-04T14:53:45.956" v="8023"/>
          <ac:spMkLst>
            <pc:docMk/>
            <pc:sldMk cId="1635377456" sldId="256"/>
            <ac:spMk id="295" creationId="{1E1F3925-CA25-419F-9B18-3522453084D0}"/>
          </ac:spMkLst>
        </pc:spChg>
        <pc:spChg chg="add mod">
          <ac:chgData name="Stalin Jacob Wilson Packia Dhas" userId="050d7d71-3621-4503-95e8-1c9a9d962492" providerId="ADAL" clId="{00722E61-A757-4134-8CBB-8B7208677708}" dt="2026-03-04T14:53:45.956" v="8024"/>
          <ac:spMkLst>
            <pc:docMk/>
            <pc:sldMk cId="1635377456" sldId="256"/>
            <ac:spMk id="296" creationId="{0FA95EC1-D8CB-4133-80F2-BC062D73DFF7}"/>
          </ac:spMkLst>
        </pc:spChg>
        <pc:spChg chg="add mod">
          <ac:chgData name="Stalin Jacob Wilson Packia Dhas" userId="050d7d71-3621-4503-95e8-1c9a9d962492" providerId="ADAL" clId="{00722E61-A757-4134-8CBB-8B7208677708}" dt="2026-03-04T14:53:45.956" v="8025"/>
          <ac:spMkLst>
            <pc:docMk/>
            <pc:sldMk cId="1635377456" sldId="256"/>
            <ac:spMk id="297" creationId="{58316B21-4CD5-4BE9-B9DD-8A083FEA2806}"/>
          </ac:spMkLst>
        </pc:spChg>
        <pc:spChg chg="add mod">
          <ac:chgData name="Stalin Jacob Wilson Packia Dhas" userId="050d7d71-3621-4503-95e8-1c9a9d962492" providerId="ADAL" clId="{00722E61-A757-4134-8CBB-8B7208677708}" dt="2026-03-04T14:53:45.956" v="8026"/>
          <ac:spMkLst>
            <pc:docMk/>
            <pc:sldMk cId="1635377456" sldId="256"/>
            <ac:spMk id="298" creationId="{1EDD508B-E162-4D18-89A3-E9DB1CB904D3}"/>
          </ac:spMkLst>
        </pc:spChg>
        <pc:spChg chg="add mod">
          <ac:chgData name="Stalin Jacob Wilson Packia Dhas" userId="050d7d71-3621-4503-95e8-1c9a9d962492" providerId="ADAL" clId="{00722E61-A757-4134-8CBB-8B7208677708}" dt="2026-03-04T14:53:45.956" v="8027"/>
          <ac:spMkLst>
            <pc:docMk/>
            <pc:sldMk cId="1635377456" sldId="256"/>
            <ac:spMk id="299" creationId="{4EA8B713-5203-4378-B722-BE8DECB1B328}"/>
          </ac:spMkLst>
        </pc:spChg>
        <pc:spChg chg="add mod">
          <ac:chgData name="Stalin Jacob Wilson Packia Dhas" userId="050d7d71-3621-4503-95e8-1c9a9d962492" providerId="ADAL" clId="{00722E61-A757-4134-8CBB-8B7208677708}" dt="2026-03-04T14:53:45.956" v="8028"/>
          <ac:spMkLst>
            <pc:docMk/>
            <pc:sldMk cId="1635377456" sldId="256"/>
            <ac:spMk id="300" creationId="{5A564699-5FA0-4DCA-8A85-BABD9F4D2264}"/>
          </ac:spMkLst>
        </pc:spChg>
        <pc:spChg chg="add mod">
          <ac:chgData name="Stalin Jacob Wilson Packia Dhas" userId="050d7d71-3621-4503-95e8-1c9a9d962492" providerId="ADAL" clId="{00722E61-A757-4134-8CBB-8B7208677708}" dt="2026-03-04T14:53:45.956" v="8029"/>
          <ac:spMkLst>
            <pc:docMk/>
            <pc:sldMk cId="1635377456" sldId="256"/>
            <ac:spMk id="301" creationId="{161365F5-EBF7-4279-849C-9B474FF2B051}"/>
          </ac:spMkLst>
        </pc:spChg>
        <pc:spChg chg="add mod">
          <ac:chgData name="Stalin Jacob Wilson Packia Dhas" userId="050d7d71-3621-4503-95e8-1c9a9d962492" providerId="ADAL" clId="{00722E61-A757-4134-8CBB-8B7208677708}" dt="2026-03-04T14:53:45.956" v="8030"/>
          <ac:spMkLst>
            <pc:docMk/>
            <pc:sldMk cId="1635377456" sldId="256"/>
            <ac:spMk id="302" creationId="{46AFDB8B-B8F8-4B74-9130-79154158CB4D}"/>
          </ac:spMkLst>
        </pc:spChg>
        <pc:spChg chg="add mod">
          <ac:chgData name="Stalin Jacob Wilson Packia Dhas" userId="050d7d71-3621-4503-95e8-1c9a9d962492" providerId="ADAL" clId="{00722E61-A757-4134-8CBB-8B7208677708}" dt="2026-03-04T14:53:45.956" v="8031"/>
          <ac:spMkLst>
            <pc:docMk/>
            <pc:sldMk cId="1635377456" sldId="256"/>
            <ac:spMk id="303" creationId="{8CC5FD67-2D08-4F33-9E38-762A6B803C62}"/>
          </ac:spMkLst>
        </pc:spChg>
        <pc:spChg chg="add mod">
          <ac:chgData name="Stalin Jacob Wilson Packia Dhas" userId="050d7d71-3621-4503-95e8-1c9a9d962492" providerId="ADAL" clId="{00722E61-A757-4134-8CBB-8B7208677708}" dt="2026-03-04T14:53:45.964" v="8032"/>
          <ac:spMkLst>
            <pc:docMk/>
            <pc:sldMk cId="1635377456" sldId="256"/>
            <ac:spMk id="304" creationId="{30B3C383-C070-4AA7-9F47-D8FB7B7CF32D}"/>
          </ac:spMkLst>
        </pc:spChg>
        <pc:spChg chg="add mod">
          <ac:chgData name="Stalin Jacob Wilson Packia Dhas" userId="050d7d71-3621-4503-95e8-1c9a9d962492" providerId="ADAL" clId="{00722E61-A757-4134-8CBB-8B7208677708}" dt="2026-03-04T14:53:45.965" v="8033"/>
          <ac:spMkLst>
            <pc:docMk/>
            <pc:sldMk cId="1635377456" sldId="256"/>
            <ac:spMk id="305" creationId="{787FA44A-6AF9-4B92-A013-F7FA6D23477C}"/>
          </ac:spMkLst>
        </pc:spChg>
        <pc:spChg chg="add mod">
          <ac:chgData name="Stalin Jacob Wilson Packia Dhas" userId="050d7d71-3621-4503-95e8-1c9a9d962492" providerId="ADAL" clId="{00722E61-A757-4134-8CBB-8B7208677708}" dt="2026-03-04T14:53:45.966" v="8034"/>
          <ac:spMkLst>
            <pc:docMk/>
            <pc:sldMk cId="1635377456" sldId="256"/>
            <ac:spMk id="306" creationId="{B9F0DEBD-31BD-42C3-8273-6D16EF575275}"/>
          </ac:spMkLst>
        </pc:spChg>
        <pc:spChg chg="add mod">
          <ac:chgData name="Stalin Jacob Wilson Packia Dhas" userId="050d7d71-3621-4503-95e8-1c9a9d962492" providerId="ADAL" clId="{00722E61-A757-4134-8CBB-8B7208677708}" dt="2026-03-04T14:53:45.967" v="8035"/>
          <ac:spMkLst>
            <pc:docMk/>
            <pc:sldMk cId="1635377456" sldId="256"/>
            <ac:spMk id="307" creationId="{45E2E130-F21A-4BA5-A806-3D5A7C1C7C07}"/>
          </ac:spMkLst>
        </pc:spChg>
        <pc:spChg chg="add mod">
          <ac:chgData name="Stalin Jacob Wilson Packia Dhas" userId="050d7d71-3621-4503-95e8-1c9a9d962492" providerId="ADAL" clId="{00722E61-A757-4134-8CBB-8B7208677708}" dt="2026-03-04T14:53:45.968" v="8036"/>
          <ac:spMkLst>
            <pc:docMk/>
            <pc:sldMk cId="1635377456" sldId="256"/>
            <ac:spMk id="308" creationId="{8D0C3084-2B88-499E-82C8-49352F6BD0EB}"/>
          </ac:spMkLst>
        </pc:spChg>
        <pc:spChg chg="add mod">
          <ac:chgData name="Stalin Jacob Wilson Packia Dhas" userId="050d7d71-3621-4503-95e8-1c9a9d962492" providerId="ADAL" clId="{00722E61-A757-4134-8CBB-8B7208677708}" dt="2026-03-04T14:53:45.968" v="8037"/>
          <ac:spMkLst>
            <pc:docMk/>
            <pc:sldMk cId="1635377456" sldId="256"/>
            <ac:spMk id="309" creationId="{BC197CBB-0CA7-44A0-B291-BC64FC408296}"/>
          </ac:spMkLst>
        </pc:spChg>
        <pc:spChg chg="add mod">
          <ac:chgData name="Stalin Jacob Wilson Packia Dhas" userId="050d7d71-3621-4503-95e8-1c9a9d962492" providerId="ADAL" clId="{00722E61-A757-4134-8CBB-8B7208677708}" dt="2026-03-04T14:53:45.969" v="8038"/>
          <ac:spMkLst>
            <pc:docMk/>
            <pc:sldMk cId="1635377456" sldId="256"/>
            <ac:spMk id="310" creationId="{F2834D68-7086-4AE5-85A4-3856DF03F35C}"/>
          </ac:spMkLst>
        </pc:spChg>
        <pc:spChg chg="add mod">
          <ac:chgData name="Stalin Jacob Wilson Packia Dhas" userId="050d7d71-3621-4503-95e8-1c9a9d962492" providerId="ADAL" clId="{00722E61-A757-4134-8CBB-8B7208677708}" dt="2026-03-04T14:53:45.970" v="8039"/>
          <ac:spMkLst>
            <pc:docMk/>
            <pc:sldMk cId="1635377456" sldId="256"/>
            <ac:spMk id="311" creationId="{782C69E6-CFDF-4DB9-8D64-D35875654138}"/>
          </ac:spMkLst>
        </pc:spChg>
        <pc:spChg chg="add mod">
          <ac:chgData name="Stalin Jacob Wilson Packia Dhas" userId="050d7d71-3621-4503-95e8-1c9a9d962492" providerId="ADAL" clId="{00722E61-A757-4134-8CBB-8B7208677708}" dt="2026-03-04T14:53:45.971" v="8040"/>
          <ac:spMkLst>
            <pc:docMk/>
            <pc:sldMk cId="1635377456" sldId="256"/>
            <ac:spMk id="312" creationId="{ADB28B77-1E01-490D-8F75-52943658CE34}"/>
          </ac:spMkLst>
        </pc:spChg>
        <pc:spChg chg="add mod">
          <ac:chgData name="Stalin Jacob Wilson Packia Dhas" userId="050d7d71-3621-4503-95e8-1c9a9d962492" providerId="ADAL" clId="{00722E61-A757-4134-8CBB-8B7208677708}" dt="2026-03-04T14:53:45.972" v="8041"/>
          <ac:spMkLst>
            <pc:docMk/>
            <pc:sldMk cId="1635377456" sldId="256"/>
            <ac:spMk id="313" creationId="{46305ABE-7F55-4991-B408-1D12162B43C0}"/>
          </ac:spMkLst>
        </pc:spChg>
        <pc:spChg chg="add mod">
          <ac:chgData name="Stalin Jacob Wilson Packia Dhas" userId="050d7d71-3621-4503-95e8-1c9a9d962492" providerId="ADAL" clId="{00722E61-A757-4134-8CBB-8B7208677708}" dt="2026-03-04T14:53:45.973" v="8042"/>
          <ac:spMkLst>
            <pc:docMk/>
            <pc:sldMk cId="1635377456" sldId="256"/>
            <ac:spMk id="314" creationId="{2A8A2181-A5F0-41BC-B9EB-634C6204431D}"/>
          </ac:spMkLst>
        </pc:spChg>
        <pc:spChg chg="add mod">
          <ac:chgData name="Stalin Jacob Wilson Packia Dhas" userId="050d7d71-3621-4503-95e8-1c9a9d962492" providerId="ADAL" clId="{00722E61-A757-4134-8CBB-8B7208677708}" dt="2026-03-04T14:53:45.974" v="8043"/>
          <ac:spMkLst>
            <pc:docMk/>
            <pc:sldMk cId="1635377456" sldId="256"/>
            <ac:spMk id="315" creationId="{648586FB-E67F-43B9-81E2-E933235755C9}"/>
          </ac:spMkLst>
        </pc:spChg>
        <pc:spChg chg="add mod">
          <ac:chgData name="Stalin Jacob Wilson Packia Dhas" userId="050d7d71-3621-4503-95e8-1c9a9d962492" providerId="ADAL" clId="{00722E61-A757-4134-8CBB-8B7208677708}" dt="2026-03-04T14:53:45.975" v="8044"/>
          <ac:spMkLst>
            <pc:docMk/>
            <pc:sldMk cId="1635377456" sldId="256"/>
            <ac:spMk id="316" creationId="{59ADEB8F-F403-4FFE-8255-EF6FBB109E71}"/>
          </ac:spMkLst>
        </pc:spChg>
        <pc:spChg chg="add mod">
          <ac:chgData name="Stalin Jacob Wilson Packia Dhas" userId="050d7d71-3621-4503-95e8-1c9a9d962492" providerId="ADAL" clId="{00722E61-A757-4134-8CBB-8B7208677708}" dt="2026-03-04T14:53:45.977" v="8045"/>
          <ac:spMkLst>
            <pc:docMk/>
            <pc:sldMk cId="1635377456" sldId="256"/>
            <ac:spMk id="317" creationId="{492B820A-7FCE-4A1C-B7A1-2D855235346F}"/>
          </ac:spMkLst>
        </pc:spChg>
        <pc:spChg chg="add mod">
          <ac:chgData name="Stalin Jacob Wilson Packia Dhas" userId="050d7d71-3621-4503-95e8-1c9a9d962492" providerId="ADAL" clId="{00722E61-A757-4134-8CBB-8B7208677708}" dt="2026-03-04T14:53:45.977" v="8046"/>
          <ac:spMkLst>
            <pc:docMk/>
            <pc:sldMk cId="1635377456" sldId="256"/>
            <ac:spMk id="318" creationId="{D750DE43-33F6-4F95-855B-00AC50D4EFC6}"/>
          </ac:spMkLst>
        </pc:spChg>
        <pc:spChg chg="add mod">
          <ac:chgData name="Stalin Jacob Wilson Packia Dhas" userId="050d7d71-3621-4503-95e8-1c9a9d962492" providerId="ADAL" clId="{00722E61-A757-4134-8CBB-8B7208677708}" dt="2026-03-04T14:53:45.978" v="8047"/>
          <ac:spMkLst>
            <pc:docMk/>
            <pc:sldMk cId="1635377456" sldId="256"/>
            <ac:spMk id="319" creationId="{06DC39F2-F87C-47FB-93C7-AD9C99B0F629}"/>
          </ac:spMkLst>
        </pc:spChg>
        <pc:spChg chg="add mod">
          <ac:chgData name="Stalin Jacob Wilson Packia Dhas" userId="050d7d71-3621-4503-95e8-1c9a9d962492" providerId="ADAL" clId="{00722E61-A757-4134-8CBB-8B7208677708}" dt="2026-03-04T14:53:45.979" v="8048"/>
          <ac:spMkLst>
            <pc:docMk/>
            <pc:sldMk cId="1635377456" sldId="256"/>
            <ac:spMk id="320" creationId="{97D60B1C-DB69-4E22-A271-5B89A02F4462}"/>
          </ac:spMkLst>
        </pc:spChg>
        <pc:spChg chg="add mod">
          <ac:chgData name="Stalin Jacob Wilson Packia Dhas" userId="050d7d71-3621-4503-95e8-1c9a9d962492" providerId="ADAL" clId="{00722E61-A757-4134-8CBB-8B7208677708}" dt="2026-03-04T14:53:45.980" v="8049"/>
          <ac:spMkLst>
            <pc:docMk/>
            <pc:sldMk cId="1635377456" sldId="256"/>
            <ac:spMk id="321" creationId="{C13E1AE4-B96A-4319-97F4-9BFAE0141AB4}"/>
          </ac:spMkLst>
        </pc:spChg>
        <pc:spChg chg="add mod">
          <ac:chgData name="Stalin Jacob Wilson Packia Dhas" userId="050d7d71-3621-4503-95e8-1c9a9d962492" providerId="ADAL" clId="{00722E61-A757-4134-8CBB-8B7208677708}" dt="2026-03-04T14:53:45.981" v="8050"/>
          <ac:spMkLst>
            <pc:docMk/>
            <pc:sldMk cId="1635377456" sldId="256"/>
            <ac:spMk id="322" creationId="{BDE26AA5-2CD9-4EA5-8162-65A967935B9A}"/>
          </ac:spMkLst>
        </pc:spChg>
        <pc:spChg chg="add mod">
          <ac:chgData name="Stalin Jacob Wilson Packia Dhas" userId="050d7d71-3621-4503-95e8-1c9a9d962492" providerId="ADAL" clId="{00722E61-A757-4134-8CBB-8B7208677708}" dt="2026-03-04T14:53:45.982" v="8051"/>
          <ac:spMkLst>
            <pc:docMk/>
            <pc:sldMk cId="1635377456" sldId="256"/>
            <ac:spMk id="323" creationId="{2C661A54-226F-4AAD-A539-04358B713B5B}"/>
          </ac:spMkLst>
        </pc:spChg>
        <pc:spChg chg="add mod">
          <ac:chgData name="Stalin Jacob Wilson Packia Dhas" userId="050d7d71-3621-4503-95e8-1c9a9d962492" providerId="ADAL" clId="{00722E61-A757-4134-8CBB-8B7208677708}" dt="2026-03-04T14:53:45.983" v="8052"/>
          <ac:spMkLst>
            <pc:docMk/>
            <pc:sldMk cId="1635377456" sldId="256"/>
            <ac:spMk id="324" creationId="{CAA4C560-7E69-4ED5-AD50-374FF4D43596}"/>
          </ac:spMkLst>
        </pc:spChg>
        <pc:spChg chg="add mod">
          <ac:chgData name="Stalin Jacob Wilson Packia Dhas" userId="050d7d71-3621-4503-95e8-1c9a9d962492" providerId="ADAL" clId="{00722E61-A757-4134-8CBB-8B7208677708}" dt="2026-03-04T14:53:45.984" v="8053"/>
          <ac:spMkLst>
            <pc:docMk/>
            <pc:sldMk cId="1635377456" sldId="256"/>
            <ac:spMk id="325" creationId="{244D0009-C827-40BC-B5B5-213187803403}"/>
          </ac:spMkLst>
        </pc:spChg>
        <pc:spChg chg="add mod">
          <ac:chgData name="Stalin Jacob Wilson Packia Dhas" userId="050d7d71-3621-4503-95e8-1c9a9d962492" providerId="ADAL" clId="{00722E61-A757-4134-8CBB-8B7208677708}" dt="2026-03-04T14:53:45.985" v="8054"/>
          <ac:spMkLst>
            <pc:docMk/>
            <pc:sldMk cId="1635377456" sldId="256"/>
            <ac:spMk id="326" creationId="{D6D92A95-513B-4A9C-964F-EEDB89E52FF1}"/>
          </ac:spMkLst>
        </pc:spChg>
        <pc:spChg chg="add mod">
          <ac:chgData name="Stalin Jacob Wilson Packia Dhas" userId="050d7d71-3621-4503-95e8-1c9a9d962492" providerId="ADAL" clId="{00722E61-A757-4134-8CBB-8B7208677708}" dt="2026-03-04T14:53:45.986" v="8055"/>
          <ac:spMkLst>
            <pc:docMk/>
            <pc:sldMk cId="1635377456" sldId="256"/>
            <ac:spMk id="327" creationId="{EE5D1DFA-2B49-4A37-976C-D6E18E600576}"/>
          </ac:spMkLst>
        </pc:spChg>
        <pc:spChg chg="add mod">
          <ac:chgData name="Stalin Jacob Wilson Packia Dhas" userId="050d7d71-3621-4503-95e8-1c9a9d962492" providerId="ADAL" clId="{00722E61-A757-4134-8CBB-8B7208677708}" dt="2026-03-04T14:53:45.987" v="8056"/>
          <ac:spMkLst>
            <pc:docMk/>
            <pc:sldMk cId="1635377456" sldId="256"/>
            <ac:spMk id="328" creationId="{EC8E769D-B4C2-43BA-8395-5E6B106D1426}"/>
          </ac:spMkLst>
        </pc:spChg>
        <pc:spChg chg="add mod">
          <ac:chgData name="Stalin Jacob Wilson Packia Dhas" userId="050d7d71-3621-4503-95e8-1c9a9d962492" providerId="ADAL" clId="{00722E61-A757-4134-8CBB-8B7208677708}" dt="2026-03-04T14:53:45.987" v="8057"/>
          <ac:spMkLst>
            <pc:docMk/>
            <pc:sldMk cId="1635377456" sldId="256"/>
            <ac:spMk id="329" creationId="{F2790502-086F-4B28-A2D6-9A4EB3D96BCB}"/>
          </ac:spMkLst>
        </pc:spChg>
        <pc:spChg chg="add mod">
          <ac:chgData name="Stalin Jacob Wilson Packia Dhas" userId="050d7d71-3621-4503-95e8-1c9a9d962492" providerId="ADAL" clId="{00722E61-A757-4134-8CBB-8B7208677708}" dt="2026-03-04T14:53:45.988" v="8058"/>
          <ac:spMkLst>
            <pc:docMk/>
            <pc:sldMk cId="1635377456" sldId="256"/>
            <ac:spMk id="330" creationId="{368029A1-3B19-4B1C-82FA-DB9E513858B4}"/>
          </ac:spMkLst>
        </pc:spChg>
        <pc:spChg chg="add mod">
          <ac:chgData name="Stalin Jacob Wilson Packia Dhas" userId="050d7d71-3621-4503-95e8-1c9a9d962492" providerId="ADAL" clId="{00722E61-A757-4134-8CBB-8B7208677708}" dt="2026-03-04T14:53:45.989" v="8059"/>
          <ac:spMkLst>
            <pc:docMk/>
            <pc:sldMk cId="1635377456" sldId="256"/>
            <ac:spMk id="331" creationId="{DA6B0EBF-3E4D-40EB-84A2-BB30A167505B}"/>
          </ac:spMkLst>
        </pc:spChg>
        <pc:spChg chg="add mod">
          <ac:chgData name="Stalin Jacob Wilson Packia Dhas" userId="050d7d71-3621-4503-95e8-1c9a9d962492" providerId="ADAL" clId="{00722E61-A757-4134-8CBB-8B7208677708}" dt="2026-03-04T14:53:45.990" v="8060"/>
          <ac:spMkLst>
            <pc:docMk/>
            <pc:sldMk cId="1635377456" sldId="256"/>
            <ac:spMk id="332" creationId="{62B6B3D8-EA17-4AB4-9FC5-25CD08517CC0}"/>
          </ac:spMkLst>
        </pc:spChg>
        <pc:spChg chg="add mod">
          <ac:chgData name="Stalin Jacob Wilson Packia Dhas" userId="050d7d71-3621-4503-95e8-1c9a9d962492" providerId="ADAL" clId="{00722E61-A757-4134-8CBB-8B7208677708}" dt="2026-03-04T14:53:45.991" v="8061"/>
          <ac:spMkLst>
            <pc:docMk/>
            <pc:sldMk cId="1635377456" sldId="256"/>
            <ac:spMk id="333" creationId="{9CED9968-0C6E-4470-82C2-B8ACFB8CAD97}"/>
          </ac:spMkLst>
        </pc:spChg>
        <pc:spChg chg="add mod">
          <ac:chgData name="Stalin Jacob Wilson Packia Dhas" userId="050d7d71-3621-4503-95e8-1c9a9d962492" providerId="ADAL" clId="{00722E61-A757-4134-8CBB-8B7208677708}" dt="2026-03-04T14:53:45.992" v="8062"/>
          <ac:spMkLst>
            <pc:docMk/>
            <pc:sldMk cId="1635377456" sldId="256"/>
            <ac:spMk id="334" creationId="{A4AE4B1A-E4C0-4023-A1D8-FEF668263F0B}"/>
          </ac:spMkLst>
        </pc:spChg>
        <pc:spChg chg="add mod">
          <ac:chgData name="Stalin Jacob Wilson Packia Dhas" userId="050d7d71-3621-4503-95e8-1c9a9d962492" providerId="ADAL" clId="{00722E61-A757-4134-8CBB-8B7208677708}" dt="2026-03-04T14:53:45.993" v="8063"/>
          <ac:spMkLst>
            <pc:docMk/>
            <pc:sldMk cId="1635377456" sldId="256"/>
            <ac:spMk id="335" creationId="{B867DF4E-042E-43DD-81B3-C86D3A3492D4}"/>
          </ac:spMkLst>
        </pc:spChg>
        <pc:spChg chg="add mod">
          <ac:chgData name="Stalin Jacob Wilson Packia Dhas" userId="050d7d71-3621-4503-95e8-1c9a9d962492" providerId="ADAL" clId="{00722E61-A757-4134-8CBB-8B7208677708}" dt="2026-03-04T14:53:45.994" v="8064"/>
          <ac:spMkLst>
            <pc:docMk/>
            <pc:sldMk cId="1635377456" sldId="256"/>
            <ac:spMk id="336" creationId="{63B6A8A7-0C3B-401E-B40C-07A7FEB0E923}"/>
          </ac:spMkLst>
        </pc:spChg>
        <pc:spChg chg="add mod">
          <ac:chgData name="Stalin Jacob Wilson Packia Dhas" userId="050d7d71-3621-4503-95e8-1c9a9d962492" providerId="ADAL" clId="{00722E61-A757-4134-8CBB-8B7208677708}" dt="2026-03-04T14:53:45.995" v="8065"/>
          <ac:spMkLst>
            <pc:docMk/>
            <pc:sldMk cId="1635377456" sldId="256"/>
            <ac:spMk id="337" creationId="{980A9043-68EA-4F29-8FE9-717FE3671B3E}"/>
          </ac:spMkLst>
        </pc:spChg>
        <pc:spChg chg="add mod">
          <ac:chgData name="Stalin Jacob Wilson Packia Dhas" userId="050d7d71-3621-4503-95e8-1c9a9d962492" providerId="ADAL" clId="{00722E61-A757-4134-8CBB-8B7208677708}" dt="2026-03-04T14:53:45.995" v="8066"/>
          <ac:spMkLst>
            <pc:docMk/>
            <pc:sldMk cId="1635377456" sldId="256"/>
            <ac:spMk id="338" creationId="{22ECAC85-644A-43D1-9F73-C444866714D0}"/>
          </ac:spMkLst>
        </pc:spChg>
        <pc:spChg chg="add mod">
          <ac:chgData name="Stalin Jacob Wilson Packia Dhas" userId="050d7d71-3621-4503-95e8-1c9a9d962492" providerId="ADAL" clId="{00722E61-A757-4134-8CBB-8B7208677708}" dt="2026-03-04T14:53:45.996" v="8067"/>
          <ac:spMkLst>
            <pc:docMk/>
            <pc:sldMk cId="1635377456" sldId="256"/>
            <ac:spMk id="339" creationId="{92840F40-AC6C-4673-8899-9EF6398D2787}"/>
          </ac:spMkLst>
        </pc:spChg>
        <pc:spChg chg="add mod">
          <ac:chgData name="Stalin Jacob Wilson Packia Dhas" userId="050d7d71-3621-4503-95e8-1c9a9d962492" providerId="ADAL" clId="{00722E61-A757-4134-8CBB-8B7208677708}" dt="2026-03-04T14:53:45.997" v="8068"/>
          <ac:spMkLst>
            <pc:docMk/>
            <pc:sldMk cId="1635377456" sldId="256"/>
            <ac:spMk id="340" creationId="{32AECC40-A524-4A77-9456-741F001B4229}"/>
          </ac:spMkLst>
        </pc:spChg>
        <pc:spChg chg="add mod">
          <ac:chgData name="Stalin Jacob Wilson Packia Dhas" userId="050d7d71-3621-4503-95e8-1c9a9d962492" providerId="ADAL" clId="{00722E61-A757-4134-8CBB-8B7208677708}" dt="2026-03-04T14:53:45.998" v="8069"/>
          <ac:spMkLst>
            <pc:docMk/>
            <pc:sldMk cId="1635377456" sldId="256"/>
            <ac:spMk id="341" creationId="{29A77F5B-8176-494A-8D38-625E363A25DF}"/>
          </ac:spMkLst>
        </pc:spChg>
        <pc:spChg chg="add mod">
          <ac:chgData name="Stalin Jacob Wilson Packia Dhas" userId="050d7d71-3621-4503-95e8-1c9a9d962492" providerId="ADAL" clId="{00722E61-A757-4134-8CBB-8B7208677708}" dt="2026-03-04T14:53:45.999" v="8070"/>
          <ac:spMkLst>
            <pc:docMk/>
            <pc:sldMk cId="1635377456" sldId="256"/>
            <ac:spMk id="342" creationId="{3A0A3A25-347C-4842-93F9-4BCDFC130042}"/>
          </ac:spMkLst>
        </pc:spChg>
        <pc:spChg chg="add mod">
          <ac:chgData name="Stalin Jacob Wilson Packia Dhas" userId="050d7d71-3621-4503-95e8-1c9a9d962492" providerId="ADAL" clId="{00722E61-A757-4134-8CBB-8B7208677708}" dt="2026-03-04T14:53:46" v="8071"/>
          <ac:spMkLst>
            <pc:docMk/>
            <pc:sldMk cId="1635377456" sldId="256"/>
            <ac:spMk id="343" creationId="{94B2CAB0-0482-4936-BD54-D807743AD86E}"/>
          </ac:spMkLst>
        </pc:spChg>
        <pc:spChg chg="add mod">
          <ac:chgData name="Stalin Jacob Wilson Packia Dhas" userId="050d7d71-3621-4503-95e8-1c9a9d962492" providerId="ADAL" clId="{00722E61-A757-4134-8CBB-8B7208677708}" dt="2026-03-04T14:53:46.001" v="8072"/>
          <ac:spMkLst>
            <pc:docMk/>
            <pc:sldMk cId="1635377456" sldId="256"/>
            <ac:spMk id="344" creationId="{98A9C137-8D64-471A-90F6-4E0B0BE0E3AA}"/>
          </ac:spMkLst>
        </pc:spChg>
        <pc:spChg chg="add mod">
          <ac:chgData name="Stalin Jacob Wilson Packia Dhas" userId="050d7d71-3621-4503-95e8-1c9a9d962492" providerId="ADAL" clId="{00722E61-A757-4134-8CBB-8B7208677708}" dt="2026-03-04T14:53:46.002" v="8073"/>
          <ac:spMkLst>
            <pc:docMk/>
            <pc:sldMk cId="1635377456" sldId="256"/>
            <ac:spMk id="345" creationId="{2222A369-D087-409F-A37D-2E1F37E0C1C1}"/>
          </ac:spMkLst>
        </pc:spChg>
        <pc:spChg chg="add mod">
          <ac:chgData name="Stalin Jacob Wilson Packia Dhas" userId="050d7d71-3621-4503-95e8-1c9a9d962492" providerId="ADAL" clId="{00722E61-A757-4134-8CBB-8B7208677708}" dt="2026-03-04T14:53:46.003" v="8074"/>
          <ac:spMkLst>
            <pc:docMk/>
            <pc:sldMk cId="1635377456" sldId="256"/>
            <ac:spMk id="346" creationId="{4BD280A6-9371-4DB3-B667-8BD288546BEF}"/>
          </ac:spMkLst>
        </pc:spChg>
        <pc:spChg chg="add mod">
          <ac:chgData name="Stalin Jacob Wilson Packia Dhas" userId="050d7d71-3621-4503-95e8-1c9a9d962492" providerId="ADAL" clId="{00722E61-A757-4134-8CBB-8B7208677708}" dt="2026-03-04T14:53:46.004" v="8075"/>
          <ac:spMkLst>
            <pc:docMk/>
            <pc:sldMk cId="1635377456" sldId="256"/>
            <ac:spMk id="347" creationId="{85139311-EF7A-468F-AEDF-31A3FFBA1D55}"/>
          </ac:spMkLst>
        </pc:spChg>
        <pc:spChg chg="add mod">
          <ac:chgData name="Stalin Jacob Wilson Packia Dhas" userId="050d7d71-3621-4503-95e8-1c9a9d962492" providerId="ADAL" clId="{00722E61-A757-4134-8CBB-8B7208677708}" dt="2026-03-04T14:53:46.005" v="8076"/>
          <ac:spMkLst>
            <pc:docMk/>
            <pc:sldMk cId="1635377456" sldId="256"/>
            <ac:spMk id="348" creationId="{10CB4F36-14F7-4CD8-A73F-F5BDFA07F5CF}"/>
          </ac:spMkLst>
        </pc:spChg>
        <pc:spChg chg="add mod">
          <ac:chgData name="Stalin Jacob Wilson Packia Dhas" userId="050d7d71-3621-4503-95e8-1c9a9d962492" providerId="ADAL" clId="{00722E61-A757-4134-8CBB-8B7208677708}" dt="2026-03-04T14:53:46.006" v="8077"/>
          <ac:spMkLst>
            <pc:docMk/>
            <pc:sldMk cId="1635377456" sldId="256"/>
            <ac:spMk id="349" creationId="{14A90336-BF26-4138-886C-50AD843E90B5}"/>
          </ac:spMkLst>
        </pc:spChg>
        <pc:spChg chg="add mod">
          <ac:chgData name="Stalin Jacob Wilson Packia Dhas" userId="050d7d71-3621-4503-95e8-1c9a9d962492" providerId="ADAL" clId="{00722E61-A757-4134-8CBB-8B7208677708}" dt="2026-03-04T14:53:46.006" v="8078"/>
          <ac:spMkLst>
            <pc:docMk/>
            <pc:sldMk cId="1635377456" sldId="256"/>
            <ac:spMk id="350" creationId="{E5C1B8DA-14D2-463D-A3B1-EED801477EFA}"/>
          </ac:spMkLst>
        </pc:spChg>
        <pc:spChg chg="add mod">
          <ac:chgData name="Stalin Jacob Wilson Packia Dhas" userId="050d7d71-3621-4503-95e8-1c9a9d962492" providerId="ADAL" clId="{00722E61-A757-4134-8CBB-8B7208677708}" dt="2026-03-04T14:53:46.007" v="8079"/>
          <ac:spMkLst>
            <pc:docMk/>
            <pc:sldMk cId="1635377456" sldId="256"/>
            <ac:spMk id="351" creationId="{F99A8370-A022-4F62-8CEF-C9E46B46EDA0}"/>
          </ac:spMkLst>
        </pc:spChg>
        <pc:spChg chg="add mod">
          <ac:chgData name="Stalin Jacob Wilson Packia Dhas" userId="050d7d71-3621-4503-95e8-1c9a9d962492" providerId="ADAL" clId="{00722E61-A757-4134-8CBB-8B7208677708}" dt="2026-03-04T14:53:46.008" v="8080"/>
          <ac:spMkLst>
            <pc:docMk/>
            <pc:sldMk cId="1635377456" sldId="256"/>
            <ac:spMk id="352" creationId="{94A5D632-E1AB-43F1-A32A-28644FF35A05}"/>
          </ac:spMkLst>
        </pc:spChg>
        <pc:spChg chg="add mod">
          <ac:chgData name="Stalin Jacob Wilson Packia Dhas" userId="050d7d71-3621-4503-95e8-1c9a9d962492" providerId="ADAL" clId="{00722E61-A757-4134-8CBB-8B7208677708}" dt="2026-03-04T14:53:46.008" v="8081"/>
          <ac:spMkLst>
            <pc:docMk/>
            <pc:sldMk cId="1635377456" sldId="256"/>
            <ac:spMk id="353" creationId="{072D5023-EDCD-49A6-AA63-7EDB4DB2FF8F}"/>
          </ac:spMkLst>
        </pc:spChg>
        <pc:spChg chg="add mod">
          <ac:chgData name="Stalin Jacob Wilson Packia Dhas" userId="050d7d71-3621-4503-95e8-1c9a9d962492" providerId="ADAL" clId="{00722E61-A757-4134-8CBB-8B7208677708}" dt="2026-03-04T14:53:46.008" v="8082"/>
          <ac:spMkLst>
            <pc:docMk/>
            <pc:sldMk cId="1635377456" sldId="256"/>
            <ac:spMk id="354" creationId="{0D93E584-D0C5-45CB-8F5D-D6FDB5A508DC}"/>
          </ac:spMkLst>
        </pc:spChg>
        <pc:spChg chg="add mod">
          <ac:chgData name="Stalin Jacob Wilson Packia Dhas" userId="050d7d71-3621-4503-95e8-1c9a9d962492" providerId="ADAL" clId="{00722E61-A757-4134-8CBB-8B7208677708}" dt="2026-03-04T14:53:46.008" v="8083"/>
          <ac:spMkLst>
            <pc:docMk/>
            <pc:sldMk cId="1635377456" sldId="256"/>
            <ac:spMk id="355" creationId="{DC941003-3186-4508-808D-677F35F666E6}"/>
          </ac:spMkLst>
        </pc:spChg>
        <pc:spChg chg="add mod">
          <ac:chgData name="Stalin Jacob Wilson Packia Dhas" userId="050d7d71-3621-4503-95e8-1c9a9d962492" providerId="ADAL" clId="{00722E61-A757-4134-8CBB-8B7208677708}" dt="2026-03-04T14:53:46.008" v="8084"/>
          <ac:spMkLst>
            <pc:docMk/>
            <pc:sldMk cId="1635377456" sldId="256"/>
            <ac:spMk id="356" creationId="{49DF0D2D-CC1B-4EF4-AC71-E1C78ADF9E8B}"/>
          </ac:spMkLst>
        </pc:spChg>
        <pc:spChg chg="add mod">
          <ac:chgData name="Stalin Jacob Wilson Packia Dhas" userId="050d7d71-3621-4503-95e8-1c9a9d962492" providerId="ADAL" clId="{00722E61-A757-4134-8CBB-8B7208677708}" dt="2026-03-04T14:53:46.008" v="8085"/>
          <ac:spMkLst>
            <pc:docMk/>
            <pc:sldMk cId="1635377456" sldId="256"/>
            <ac:spMk id="357" creationId="{03E63BDE-6B19-4143-99FC-769EF75B6EEF}"/>
          </ac:spMkLst>
        </pc:spChg>
        <pc:spChg chg="add mod">
          <ac:chgData name="Stalin Jacob Wilson Packia Dhas" userId="050d7d71-3621-4503-95e8-1c9a9d962492" providerId="ADAL" clId="{00722E61-A757-4134-8CBB-8B7208677708}" dt="2026-03-04T14:53:46.008" v="8086"/>
          <ac:spMkLst>
            <pc:docMk/>
            <pc:sldMk cId="1635377456" sldId="256"/>
            <ac:spMk id="358" creationId="{CEE5128D-9012-4C25-94B0-E0F1C206A206}"/>
          </ac:spMkLst>
        </pc:spChg>
        <pc:spChg chg="add mod">
          <ac:chgData name="Stalin Jacob Wilson Packia Dhas" userId="050d7d71-3621-4503-95e8-1c9a9d962492" providerId="ADAL" clId="{00722E61-A757-4134-8CBB-8B7208677708}" dt="2026-03-04T14:53:46.008" v="8087"/>
          <ac:spMkLst>
            <pc:docMk/>
            <pc:sldMk cId="1635377456" sldId="256"/>
            <ac:spMk id="359" creationId="{3C887D9D-B563-4CB6-91F8-8877363AF972}"/>
          </ac:spMkLst>
        </pc:spChg>
        <pc:spChg chg="add mod">
          <ac:chgData name="Stalin Jacob Wilson Packia Dhas" userId="050d7d71-3621-4503-95e8-1c9a9d962492" providerId="ADAL" clId="{00722E61-A757-4134-8CBB-8B7208677708}" dt="2026-03-04T14:53:46.016" v="8088"/>
          <ac:spMkLst>
            <pc:docMk/>
            <pc:sldMk cId="1635377456" sldId="256"/>
            <ac:spMk id="360" creationId="{7528C27F-E963-4374-A5A4-8A88E6D72E3E}"/>
          </ac:spMkLst>
        </pc:spChg>
        <pc:spChg chg="add mod">
          <ac:chgData name="Stalin Jacob Wilson Packia Dhas" userId="050d7d71-3621-4503-95e8-1c9a9d962492" providerId="ADAL" clId="{00722E61-A757-4134-8CBB-8B7208677708}" dt="2026-03-04T14:53:46.016" v="8089"/>
          <ac:spMkLst>
            <pc:docMk/>
            <pc:sldMk cId="1635377456" sldId="256"/>
            <ac:spMk id="361" creationId="{3D4A0E3C-7221-409F-8FEA-307942E5E760}"/>
          </ac:spMkLst>
        </pc:spChg>
        <pc:spChg chg="add mod">
          <ac:chgData name="Stalin Jacob Wilson Packia Dhas" userId="050d7d71-3621-4503-95e8-1c9a9d962492" providerId="ADAL" clId="{00722E61-A757-4134-8CBB-8B7208677708}" dt="2026-03-04T14:53:46.017" v="8090"/>
          <ac:spMkLst>
            <pc:docMk/>
            <pc:sldMk cId="1635377456" sldId="256"/>
            <ac:spMk id="362" creationId="{D957BE93-C498-49DD-B169-69A7A10EBB76}"/>
          </ac:spMkLst>
        </pc:spChg>
        <pc:spChg chg="add mod">
          <ac:chgData name="Stalin Jacob Wilson Packia Dhas" userId="050d7d71-3621-4503-95e8-1c9a9d962492" providerId="ADAL" clId="{00722E61-A757-4134-8CBB-8B7208677708}" dt="2026-03-04T14:53:46.017" v="8091"/>
          <ac:spMkLst>
            <pc:docMk/>
            <pc:sldMk cId="1635377456" sldId="256"/>
            <ac:spMk id="363" creationId="{A59ED7D4-FE16-4F1D-A7A0-3401F971D154}"/>
          </ac:spMkLst>
        </pc:spChg>
        <pc:spChg chg="add mod">
          <ac:chgData name="Stalin Jacob Wilson Packia Dhas" userId="050d7d71-3621-4503-95e8-1c9a9d962492" providerId="ADAL" clId="{00722E61-A757-4134-8CBB-8B7208677708}" dt="2026-03-04T14:53:46.017" v="8092"/>
          <ac:spMkLst>
            <pc:docMk/>
            <pc:sldMk cId="1635377456" sldId="256"/>
            <ac:spMk id="364" creationId="{4AB2A987-4D56-45C3-A20B-0F0511C48551}"/>
          </ac:spMkLst>
        </pc:spChg>
        <pc:spChg chg="add mod">
          <ac:chgData name="Stalin Jacob Wilson Packia Dhas" userId="050d7d71-3621-4503-95e8-1c9a9d962492" providerId="ADAL" clId="{00722E61-A757-4134-8CBB-8B7208677708}" dt="2026-03-04T14:53:46.017" v="8093"/>
          <ac:spMkLst>
            <pc:docMk/>
            <pc:sldMk cId="1635377456" sldId="256"/>
            <ac:spMk id="365" creationId="{40123571-E48B-4404-82B6-795E080E14EF}"/>
          </ac:spMkLst>
        </pc:spChg>
        <pc:spChg chg="add mod">
          <ac:chgData name="Stalin Jacob Wilson Packia Dhas" userId="050d7d71-3621-4503-95e8-1c9a9d962492" providerId="ADAL" clId="{00722E61-A757-4134-8CBB-8B7208677708}" dt="2026-03-04T14:53:46.017" v="8094"/>
          <ac:spMkLst>
            <pc:docMk/>
            <pc:sldMk cId="1635377456" sldId="256"/>
            <ac:spMk id="366" creationId="{F42D9A57-856A-47A4-8562-B31A10C4C10B}"/>
          </ac:spMkLst>
        </pc:spChg>
        <pc:spChg chg="add mod">
          <ac:chgData name="Stalin Jacob Wilson Packia Dhas" userId="050d7d71-3621-4503-95e8-1c9a9d962492" providerId="ADAL" clId="{00722E61-A757-4134-8CBB-8B7208677708}" dt="2026-03-04T14:53:46.017" v="8095"/>
          <ac:spMkLst>
            <pc:docMk/>
            <pc:sldMk cId="1635377456" sldId="256"/>
            <ac:spMk id="367" creationId="{5B6DAE35-69F9-438D-BC43-8CBB8D52982D}"/>
          </ac:spMkLst>
        </pc:spChg>
        <pc:spChg chg="add mod">
          <ac:chgData name="Stalin Jacob Wilson Packia Dhas" userId="050d7d71-3621-4503-95e8-1c9a9d962492" providerId="ADAL" clId="{00722E61-A757-4134-8CBB-8B7208677708}" dt="2026-03-04T14:53:46.017" v="8096"/>
          <ac:spMkLst>
            <pc:docMk/>
            <pc:sldMk cId="1635377456" sldId="256"/>
            <ac:spMk id="368" creationId="{15975A05-4C62-48B6-BC7A-A364B673790E}"/>
          </ac:spMkLst>
        </pc:spChg>
        <pc:spChg chg="add mod">
          <ac:chgData name="Stalin Jacob Wilson Packia Dhas" userId="050d7d71-3621-4503-95e8-1c9a9d962492" providerId="ADAL" clId="{00722E61-A757-4134-8CBB-8B7208677708}" dt="2026-03-04T14:53:46.017" v="8097"/>
          <ac:spMkLst>
            <pc:docMk/>
            <pc:sldMk cId="1635377456" sldId="256"/>
            <ac:spMk id="369" creationId="{FC53331E-5DA5-4AEC-AF0C-0ED298D4343E}"/>
          </ac:spMkLst>
        </pc:spChg>
        <pc:spChg chg="add mod">
          <ac:chgData name="Stalin Jacob Wilson Packia Dhas" userId="050d7d71-3621-4503-95e8-1c9a9d962492" providerId="ADAL" clId="{00722E61-A757-4134-8CBB-8B7208677708}" dt="2026-03-04T14:53:46.017" v="8098"/>
          <ac:spMkLst>
            <pc:docMk/>
            <pc:sldMk cId="1635377456" sldId="256"/>
            <ac:spMk id="370" creationId="{A8152C38-E8B9-4617-8E44-CE84EEE1DDCA}"/>
          </ac:spMkLst>
        </pc:spChg>
        <pc:spChg chg="add mod">
          <ac:chgData name="Stalin Jacob Wilson Packia Dhas" userId="050d7d71-3621-4503-95e8-1c9a9d962492" providerId="ADAL" clId="{00722E61-A757-4134-8CBB-8B7208677708}" dt="2026-03-04T14:53:46.025" v="8099"/>
          <ac:spMkLst>
            <pc:docMk/>
            <pc:sldMk cId="1635377456" sldId="256"/>
            <ac:spMk id="371" creationId="{387B124B-3412-42E7-BA23-167CF8DFD5C9}"/>
          </ac:spMkLst>
        </pc:spChg>
        <pc:spChg chg="add mod">
          <ac:chgData name="Stalin Jacob Wilson Packia Dhas" userId="050d7d71-3621-4503-95e8-1c9a9d962492" providerId="ADAL" clId="{00722E61-A757-4134-8CBB-8B7208677708}" dt="2026-03-04T14:53:46.025" v="8100"/>
          <ac:spMkLst>
            <pc:docMk/>
            <pc:sldMk cId="1635377456" sldId="256"/>
            <ac:spMk id="372" creationId="{B43FBF25-7397-4F07-9624-2B35C5C3DAB8}"/>
          </ac:spMkLst>
        </pc:spChg>
        <pc:spChg chg="add mod">
          <ac:chgData name="Stalin Jacob Wilson Packia Dhas" userId="050d7d71-3621-4503-95e8-1c9a9d962492" providerId="ADAL" clId="{00722E61-A757-4134-8CBB-8B7208677708}" dt="2026-03-04T14:53:46.028" v="8101"/>
          <ac:spMkLst>
            <pc:docMk/>
            <pc:sldMk cId="1635377456" sldId="256"/>
            <ac:spMk id="373" creationId="{C7085329-E664-4BA4-9A00-9D060BF4DC2B}"/>
          </ac:spMkLst>
        </pc:spChg>
        <pc:spChg chg="add mod">
          <ac:chgData name="Stalin Jacob Wilson Packia Dhas" userId="050d7d71-3621-4503-95e8-1c9a9d962492" providerId="ADAL" clId="{00722E61-A757-4134-8CBB-8B7208677708}" dt="2026-03-04T14:53:46.028" v="8102"/>
          <ac:spMkLst>
            <pc:docMk/>
            <pc:sldMk cId="1635377456" sldId="256"/>
            <ac:spMk id="374" creationId="{93C245D7-062B-463A-8A52-3CE4E81CA304}"/>
          </ac:spMkLst>
        </pc:spChg>
        <pc:spChg chg="add mod">
          <ac:chgData name="Stalin Jacob Wilson Packia Dhas" userId="050d7d71-3621-4503-95e8-1c9a9d962492" providerId="ADAL" clId="{00722E61-A757-4134-8CBB-8B7208677708}" dt="2026-03-04T14:53:46.028" v="8103"/>
          <ac:spMkLst>
            <pc:docMk/>
            <pc:sldMk cId="1635377456" sldId="256"/>
            <ac:spMk id="375" creationId="{A90CFFFC-9DFC-4AE5-A4FD-8B65BDF2DC7D}"/>
          </ac:spMkLst>
        </pc:spChg>
        <pc:spChg chg="add mod">
          <ac:chgData name="Stalin Jacob Wilson Packia Dhas" userId="050d7d71-3621-4503-95e8-1c9a9d962492" providerId="ADAL" clId="{00722E61-A757-4134-8CBB-8B7208677708}" dt="2026-03-04T14:53:46.028" v="8104"/>
          <ac:spMkLst>
            <pc:docMk/>
            <pc:sldMk cId="1635377456" sldId="256"/>
            <ac:spMk id="376" creationId="{10434FF3-2C28-4495-B66D-F9BA69275952}"/>
          </ac:spMkLst>
        </pc:spChg>
        <pc:spChg chg="add mod">
          <ac:chgData name="Stalin Jacob Wilson Packia Dhas" userId="050d7d71-3621-4503-95e8-1c9a9d962492" providerId="ADAL" clId="{00722E61-A757-4134-8CBB-8B7208677708}" dt="2026-03-04T14:53:46.028" v="8105"/>
          <ac:spMkLst>
            <pc:docMk/>
            <pc:sldMk cId="1635377456" sldId="256"/>
            <ac:spMk id="377" creationId="{179766C0-4D88-4CD0-8B75-43723D80EE99}"/>
          </ac:spMkLst>
        </pc:spChg>
        <pc:spChg chg="add mod">
          <ac:chgData name="Stalin Jacob Wilson Packia Dhas" userId="050d7d71-3621-4503-95e8-1c9a9d962492" providerId="ADAL" clId="{00722E61-A757-4134-8CBB-8B7208677708}" dt="2026-03-04T14:53:46.028" v="8106"/>
          <ac:spMkLst>
            <pc:docMk/>
            <pc:sldMk cId="1635377456" sldId="256"/>
            <ac:spMk id="378" creationId="{3E368F45-86D9-45D1-A2B7-0A7794FEC957}"/>
          </ac:spMkLst>
        </pc:spChg>
        <pc:spChg chg="add mod">
          <ac:chgData name="Stalin Jacob Wilson Packia Dhas" userId="050d7d71-3621-4503-95e8-1c9a9d962492" providerId="ADAL" clId="{00722E61-A757-4134-8CBB-8B7208677708}" dt="2026-03-04T14:53:46.033" v="8107"/>
          <ac:spMkLst>
            <pc:docMk/>
            <pc:sldMk cId="1635377456" sldId="256"/>
            <ac:spMk id="379" creationId="{E1553E92-C33B-4651-8DC2-F0FFAC6E44F4}"/>
          </ac:spMkLst>
        </pc:spChg>
        <pc:spChg chg="add mod">
          <ac:chgData name="Stalin Jacob Wilson Packia Dhas" userId="050d7d71-3621-4503-95e8-1c9a9d962492" providerId="ADAL" clId="{00722E61-A757-4134-8CBB-8B7208677708}" dt="2026-03-04T14:53:46.033" v="8108"/>
          <ac:spMkLst>
            <pc:docMk/>
            <pc:sldMk cId="1635377456" sldId="256"/>
            <ac:spMk id="380" creationId="{E2B620EB-E411-4728-8D39-8EF0511A23D1}"/>
          </ac:spMkLst>
        </pc:spChg>
        <pc:spChg chg="add mod">
          <ac:chgData name="Stalin Jacob Wilson Packia Dhas" userId="050d7d71-3621-4503-95e8-1c9a9d962492" providerId="ADAL" clId="{00722E61-A757-4134-8CBB-8B7208677708}" dt="2026-03-04T14:53:46.033" v="8109"/>
          <ac:spMkLst>
            <pc:docMk/>
            <pc:sldMk cId="1635377456" sldId="256"/>
            <ac:spMk id="381" creationId="{91B831DC-DFAA-4A4D-AF9B-0BDF40EC506D}"/>
          </ac:spMkLst>
        </pc:spChg>
        <pc:spChg chg="add mod">
          <ac:chgData name="Stalin Jacob Wilson Packia Dhas" userId="050d7d71-3621-4503-95e8-1c9a9d962492" providerId="ADAL" clId="{00722E61-A757-4134-8CBB-8B7208677708}" dt="2026-03-04T14:53:46.036" v="8110"/>
          <ac:spMkLst>
            <pc:docMk/>
            <pc:sldMk cId="1635377456" sldId="256"/>
            <ac:spMk id="382" creationId="{6F4B10BC-5911-4A97-AC0D-EDDEEDB720F1}"/>
          </ac:spMkLst>
        </pc:spChg>
        <pc:spChg chg="add mod">
          <ac:chgData name="Stalin Jacob Wilson Packia Dhas" userId="050d7d71-3621-4503-95e8-1c9a9d962492" providerId="ADAL" clId="{00722E61-A757-4134-8CBB-8B7208677708}" dt="2026-03-04T14:53:46.036" v="8111"/>
          <ac:spMkLst>
            <pc:docMk/>
            <pc:sldMk cId="1635377456" sldId="256"/>
            <ac:spMk id="383" creationId="{9D332401-8DF0-4305-A420-ABCE2E83E10D}"/>
          </ac:spMkLst>
        </pc:spChg>
        <pc:spChg chg="add mod">
          <ac:chgData name="Stalin Jacob Wilson Packia Dhas" userId="050d7d71-3621-4503-95e8-1c9a9d962492" providerId="ADAL" clId="{00722E61-A757-4134-8CBB-8B7208677708}" dt="2026-03-04T14:53:46.036" v="8112"/>
          <ac:spMkLst>
            <pc:docMk/>
            <pc:sldMk cId="1635377456" sldId="256"/>
            <ac:spMk id="384" creationId="{61265B4A-9CD3-4EDF-8CC8-F6CD1ED16358}"/>
          </ac:spMkLst>
        </pc:spChg>
        <pc:spChg chg="add mod">
          <ac:chgData name="Stalin Jacob Wilson Packia Dhas" userId="050d7d71-3621-4503-95e8-1c9a9d962492" providerId="ADAL" clId="{00722E61-A757-4134-8CBB-8B7208677708}" dt="2026-03-04T14:53:46.038" v="8113"/>
          <ac:spMkLst>
            <pc:docMk/>
            <pc:sldMk cId="1635377456" sldId="256"/>
            <ac:spMk id="385" creationId="{60268D79-5ADB-4B78-98C8-80694A86CED4}"/>
          </ac:spMkLst>
        </pc:spChg>
        <pc:spChg chg="add mod">
          <ac:chgData name="Stalin Jacob Wilson Packia Dhas" userId="050d7d71-3621-4503-95e8-1c9a9d962492" providerId="ADAL" clId="{00722E61-A757-4134-8CBB-8B7208677708}" dt="2026-03-04T14:53:46.038" v="8114"/>
          <ac:spMkLst>
            <pc:docMk/>
            <pc:sldMk cId="1635377456" sldId="256"/>
            <ac:spMk id="386" creationId="{515B8BE5-AEB7-4DF9-A3A9-133132255547}"/>
          </ac:spMkLst>
        </pc:spChg>
        <pc:spChg chg="add mod">
          <ac:chgData name="Stalin Jacob Wilson Packia Dhas" userId="050d7d71-3621-4503-95e8-1c9a9d962492" providerId="ADAL" clId="{00722E61-A757-4134-8CBB-8B7208677708}" dt="2026-03-04T14:53:46.038" v="8115"/>
          <ac:spMkLst>
            <pc:docMk/>
            <pc:sldMk cId="1635377456" sldId="256"/>
            <ac:spMk id="387" creationId="{FD00E8B6-6DF8-46EE-B3D5-EEFB80D034E3}"/>
          </ac:spMkLst>
        </pc:spChg>
        <pc:spChg chg="add mod">
          <ac:chgData name="Stalin Jacob Wilson Packia Dhas" userId="050d7d71-3621-4503-95e8-1c9a9d962492" providerId="ADAL" clId="{00722E61-A757-4134-8CBB-8B7208677708}" dt="2026-03-04T14:53:46.038" v="8116"/>
          <ac:spMkLst>
            <pc:docMk/>
            <pc:sldMk cId="1635377456" sldId="256"/>
            <ac:spMk id="388" creationId="{4150990E-D9D2-464A-AEC8-C96B2CF8A548}"/>
          </ac:spMkLst>
        </pc:spChg>
        <pc:spChg chg="add mod">
          <ac:chgData name="Stalin Jacob Wilson Packia Dhas" userId="050d7d71-3621-4503-95e8-1c9a9d962492" providerId="ADAL" clId="{00722E61-A757-4134-8CBB-8B7208677708}" dt="2026-03-04T14:53:46.038" v="8117"/>
          <ac:spMkLst>
            <pc:docMk/>
            <pc:sldMk cId="1635377456" sldId="256"/>
            <ac:spMk id="389" creationId="{F1F4A9E8-BFBB-40D9-A929-1ECF083240DF}"/>
          </ac:spMkLst>
        </pc:spChg>
        <pc:spChg chg="add mod">
          <ac:chgData name="Stalin Jacob Wilson Packia Dhas" userId="050d7d71-3621-4503-95e8-1c9a9d962492" providerId="ADAL" clId="{00722E61-A757-4134-8CBB-8B7208677708}" dt="2026-03-04T14:53:46.038" v="8118"/>
          <ac:spMkLst>
            <pc:docMk/>
            <pc:sldMk cId="1635377456" sldId="256"/>
            <ac:spMk id="390" creationId="{F4ADEBE6-788C-4AEF-B1EA-11EB372D37B9}"/>
          </ac:spMkLst>
        </pc:spChg>
        <pc:spChg chg="add mod">
          <ac:chgData name="Stalin Jacob Wilson Packia Dhas" userId="050d7d71-3621-4503-95e8-1c9a9d962492" providerId="ADAL" clId="{00722E61-A757-4134-8CBB-8B7208677708}" dt="2026-03-04T14:53:46.038" v="8119"/>
          <ac:spMkLst>
            <pc:docMk/>
            <pc:sldMk cId="1635377456" sldId="256"/>
            <ac:spMk id="391" creationId="{6CA32459-FE68-42F0-831A-8D4118BEE014}"/>
          </ac:spMkLst>
        </pc:spChg>
        <pc:spChg chg="add mod">
          <ac:chgData name="Stalin Jacob Wilson Packia Dhas" userId="050d7d71-3621-4503-95e8-1c9a9d962492" providerId="ADAL" clId="{00722E61-A757-4134-8CBB-8B7208677708}" dt="2026-03-04T14:53:46.038" v="8120"/>
          <ac:spMkLst>
            <pc:docMk/>
            <pc:sldMk cId="1635377456" sldId="256"/>
            <ac:spMk id="392" creationId="{258A6F79-BE7D-407A-B6AA-9F595C985146}"/>
          </ac:spMkLst>
        </pc:spChg>
        <pc:spChg chg="add mod">
          <ac:chgData name="Stalin Jacob Wilson Packia Dhas" userId="050d7d71-3621-4503-95e8-1c9a9d962492" providerId="ADAL" clId="{00722E61-A757-4134-8CBB-8B7208677708}" dt="2026-03-04T14:53:46.038" v="8121"/>
          <ac:spMkLst>
            <pc:docMk/>
            <pc:sldMk cId="1635377456" sldId="256"/>
            <ac:spMk id="393" creationId="{04BB3E22-FD28-4943-9FC3-2820E37EF610}"/>
          </ac:spMkLst>
        </pc:spChg>
        <pc:spChg chg="add mod">
          <ac:chgData name="Stalin Jacob Wilson Packia Dhas" userId="050d7d71-3621-4503-95e8-1c9a9d962492" providerId="ADAL" clId="{00722E61-A757-4134-8CBB-8B7208677708}" dt="2026-03-04T14:53:46.046" v="8122"/>
          <ac:spMkLst>
            <pc:docMk/>
            <pc:sldMk cId="1635377456" sldId="256"/>
            <ac:spMk id="394" creationId="{D3C45C02-EC8B-43B0-95E8-D953B51033BA}"/>
          </ac:spMkLst>
        </pc:spChg>
        <pc:spChg chg="add mod">
          <ac:chgData name="Stalin Jacob Wilson Packia Dhas" userId="050d7d71-3621-4503-95e8-1c9a9d962492" providerId="ADAL" clId="{00722E61-A757-4134-8CBB-8B7208677708}" dt="2026-03-04T14:53:46.046" v="8123"/>
          <ac:spMkLst>
            <pc:docMk/>
            <pc:sldMk cId="1635377456" sldId="256"/>
            <ac:spMk id="395" creationId="{91098ECE-5883-4DB5-B439-75A4D00ADE29}"/>
          </ac:spMkLst>
        </pc:spChg>
        <pc:spChg chg="add mod">
          <ac:chgData name="Stalin Jacob Wilson Packia Dhas" userId="050d7d71-3621-4503-95e8-1c9a9d962492" providerId="ADAL" clId="{00722E61-A757-4134-8CBB-8B7208677708}" dt="2026-03-04T14:53:46.046" v="8124"/>
          <ac:spMkLst>
            <pc:docMk/>
            <pc:sldMk cId="1635377456" sldId="256"/>
            <ac:spMk id="396" creationId="{62145A94-DA16-4D2F-9710-FEC5169719C3}"/>
          </ac:spMkLst>
        </pc:spChg>
        <pc:spChg chg="add mod">
          <ac:chgData name="Stalin Jacob Wilson Packia Dhas" userId="050d7d71-3621-4503-95e8-1c9a9d962492" providerId="ADAL" clId="{00722E61-A757-4134-8CBB-8B7208677708}" dt="2026-03-04T14:53:46.049" v="8125"/>
          <ac:spMkLst>
            <pc:docMk/>
            <pc:sldMk cId="1635377456" sldId="256"/>
            <ac:spMk id="397" creationId="{740489B7-64F6-4C55-8F7C-B768301C5157}"/>
          </ac:spMkLst>
        </pc:spChg>
        <pc:spChg chg="add mod">
          <ac:chgData name="Stalin Jacob Wilson Packia Dhas" userId="050d7d71-3621-4503-95e8-1c9a9d962492" providerId="ADAL" clId="{00722E61-A757-4134-8CBB-8B7208677708}" dt="2026-03-04T14:53:46.049" v="8126"/>
          <ac:spMkLst>
            <pc:docMk/>
            <pc:sldMk cId="1635377456" sldId="256"/>
            <ac:spMk id="398" creationId="{6FDFC3BE-2F92-4FA2-AF63-ADD661E06506}"/>
          </ac:spMkLst>
        </pc:spChg>
        <pc:spChg chg="add mod">
          <ac:chgData name="Stalin Jacob Wilson Packia Dhas" userId="050d7d71-3621-4503-95e8-1c9a9d962492" providerId="ADAL" clId="{00722E61-A757-4134-8CBB-8B7208677708}" dt="2026-03-04T14:53:46.049" v="8127"/>
          <ac:spMkLst>
            <pc:docMk/>
            <pc:sldMk cId="1635377456" sldId="256"/>
            <ac:spMk id="399" creationId="{BDF965AE-7946-4E92-8A12-08AA00A8FF6A}"/>
          </ac:spMkLst>
        </pc:spChg>
        <pc:spChg chg="add mod">
          <ac:chgData name="Stalin Jacob Wilson Packia Dhas" userId="050d7d71-3621-4503-95e8-1c9a9d962492" providerId="ADAL" clId="{00722E61-A757-4134-8CBB-8B7208677708}" dt="2026-03-04T14:53:46.049" v="8128"/>
          <ac:spMkLst>
            <pc:docMk/>
            <pc:sldMk cId="1635377456" sldId="256"/>
            <ac:spMk id="400" creationId="{8CBD7965-724B-4B7C-97BB-DFFB8DADF3E7}"/>
          </ac:spMkLst>
        </pc:spChg>
        <pc:spChg chg="add mod">
          <ac:chgData name="Stalin Jacob Wilson Packia Dhas" userId="050d7d71-3621-4503-95e8-1c9a9d962492" providerId="ADAL" clId="{00722E61-A757-4134-8CBB-8B7208677708}" dt="2026-03-04T14:53:46.049" v="8129"/>
          <ac:spMkLst>
            <pc:docMk/>
            <pc:sldMk cId="1635377456" sldId="256"/>
            <ac:spMk id="401" creationId="{FAC7127B-9B66-4D26-9928-9595C0BEB83B}"/>
          </ac:spMkLst>
        </pc:spChg>
        <pc:spChg chg="add mod">
          <ac:chgData name="Stalin Jacob Wilson Packia Dhas" userId="050d7d71-3621-4503-95e8-1c9a9d962492" providerId="ADAL" clId="{00722E61-A757-4134-8CBB-8B7208677708}" dt="2026-03-04T14:53:46.049" v="8130"/>
          <ac:spMkLst>
            <pc:docMk/>
            <pc:sldMk cId="1635377456" sldId="256"/>
            <ac:spMk id="402" creationId="{90FBB509-496E-4E50-8257-22521A06C09B}"/>
          </ac:spMkLst>
        </pc:spChg>
        <pc:spChg chg="add mod">
          <ac:chgData name="Stalin Jacob Wilson Packia Dhas" userId="050d7d71-3621-4503-95e8-1c9a9d962492" providerId="ADAL" clId="{00722E61-A757-4134-8CBB-8B7208677708}" dt="2026-03-04T14:53:46.049" v="8131"/>
          <ac:spMkLst>
            <pc:docMk/>
            <pc:sldMk cId="1635377456" sldId="256"/>
            <ac:spMk id="403" creationId="{75D77BC5-65CD-4A1B-A6F0-F9828A0FB37E}"/>
          </ac:spMkLst>
        </pc:spChg>
        <pc:spChg chg="add mod">
          <ac:chgData name="Stalin Jacob Wilson Packia Dhas" userId="050d7d71-3621-4503-95e8-1c9a9d962492" providerId="ADAL" clId="{00722E61-A757-4134-8CBB-8B7208677708}" dt="2026-03-04T14:53:46.049" v="8132"/>
          <ac:spMkLst>
            <pc:docMk/>
            <pc:sldMk cId="1635377456" sldId="256"/>
            <ac:spMk id="404" creationId="{A820777B-BBEA-465C-8622-7F17F017CF53}"/>
          </ac:spMkLst>
        </pc:spChg>
        <pc:spChg chg="add mod">
          <ac:chgData name="Stalin Jacob Wilson Packia Dhas" userId="050d7d71-3621-4503-95e8-1c9a9d962492" providerId="ADAL" clId="{00722E61-A757-4134-8CBB-8B7208677708}" dt="2026-03-04T14:53:46.049" v="8133"/>
          <ac:spMkLst>
            <pc:docMk/>
            <pc:sldMk cId="1635377456" sldId="256"/>
            <ac:spMk id="405" creationId="{1ED6F541-BF27-4FEF-A681-E4EE0DCAA866}"/>
          </ac:spMkLst>
        </pc:spChg>
        <pc:spChg chg="add mod">
          <ac:chgData name="Stalin Jacob Wilson Packia Dhas" userId="050d7d71-3621-4503-95e8-1c9a9d962492" providerId="ADAL" clId="{00722E61-A757-4134-8CBB-8B7208677708}" dt="2026-03-04T14:53:46.057" v="8134"/>
          <ac:spMkLst>
            <pc:docMk/>
            <pc:sldMk cId="1635377456" sldId="256"/>
            <ac:spMk id="406" creationId="{A2107DEF-B9B9-4E2A-AC5D-775699D6A47E}"/>
          </ac:spMkLst>
        </pc:spChg>
        <pc:spChg chg="add mod">
          <ac:chgData name="Stalin Jacob Wilson Packia Dhas" userId="050d7d71-3621-4503-95e8-1c9a9d962492" providerId="ADAL" clId="{00722E61-A757-4134-8CBB-8B7208677708}" dt="2026-03-04T14:53:46.057" v="8135"/>
          <ac:spMkLst>
            <pc:docMk/>
            <pc:sldMk cId="1635377456" sldId="256"/>
            <ac:spMk id="407" creationId="{5FE03EB1-035D-46A9-9D74-EDCF44A27D09}"/>
          </ac:spMkLst>
        </pc:spChg>
        <pc:spChg chg="add mod">
          <ac:chgData name="Stalin Jacob Wilson Packia Dhas" userId="050d7d71-3621-4503-95e8-1c9a9d962492" providerId="ADAL" clId="{00722E61-A757-4134-8CBB-8B7208677708}" dt="2026-03-04T14:53:46.057" v="8136"/>
          <ac:spMkLst>
            <pc:docMk/>
            <pc:sldMk cId="1635377456" sldId="256"/>
            <ac:spMk id="408" creationId="{A57721C0-21E1-4C77-9BDE-C98AC8F18C50}"/>
          </ac:spMkLst>
        </pc:spChg>
        <pc:spChg chg="add mod">
          <ac:chgData name="Stalin Jacob Wilson Packia Dhas" userId="050d7d71-3621-4503-95e8-1c9a9d962492" providerId="ADAL" clId="{00722E61-A757-4134-8CBB-8B7208677708}" dt="2026-03-04T14:53:46.059" v="8137"/>
          <ac:spMkLst>
            <pc:docMk/>
            <pc:sldMk cId="1635377456" sldId="256"/>
            <ac:spMk id="409" creationId="{A04A8B30-A879-4E46-A382-AB7E107343A4}"/>
          </ac:spMkLst>
        </pc:spChg>
        <pc:spChg chg="add mod">
          <ac:chgData name="Stalin Jacob Wilson Packia Dhas" userId="050d7d71-3621-4503-95e8-1c9a9d962492" providerId="ADAL" clId="{00722E61-A757-4134-8CBB-8B7208677708}" dt="2026-03-04T14:53:46.059" v="8138"/>
          <ac:spMkLst>
            <pc:docMk/>
            <pc:sldMk cId="1635377456" sldId="256"/>
            <ac:spMk id="410" creationId="{4231FF1A-5F73-4A6E-B01E-D5C7F3789055}"/>
          </ac:spMkLst>
        </pc:spChg>
        <pc:spChg chg="add mod">
          <ac:chgData name="Stalin Jacob Wilson Packia Dhas" userId="050d7d71-3621-4503-95e8-1c9a9d962492" providerId="ADAL" clId="{00722E61-A757-4134-8CBB-8B7208677708}" dt="2026-03-04T14:53:46.059" v="8139"/>
          <ac:spMkLst>
            <pc:docMk/>
            <pc:sldMk cId="1635377456" sldId="256"/>
            <ac:spMk id="411" creationId="{8935C76F-4436-4C7C-A174-19E580B5401D}"/>
          </ac:spMkLst>
        </pc:spChg>
        <pc:spChg chg="add mod">
          <ac:chgData name="Stalin Jacob Wilson Packia Dhas" userId="050d7d71-3621-4503-95e8-1c9a9d962492" providerId="ADAL" clId="{00722E61-A757-4134-8CBB-8B7208677708}" dt="2026-03-04T14:53:46.059" v="8140"/>
          <ac:spMkLst>
            <pc:docMk/>
            <pc:sldMk cId="1635377456" sldId="256"/>
            <ac:spMk id="412" creationId="{6EE8AD76-58BB-4132-B60E-8F83331AB2D1}"/>
          </ac:spMkLst>
        </pc:spChg>
        <pc:spChg chg="add mod">
          <ac:chgData name="Stalin Jacob Wilson Packia Dhas" userId="050d7d71-3621-4503-95e8-1c9a9d962492" providerId="ADAL" clId="{00722E61-A757-4134-8CBB-8B7208677708}" dt="2026-03-04T14:53:46.059" v="8141"/>
          <ac:spMkLst>
            <pc:docMk/>
            <pc:sldMk cId="1635377456" sldId="256"/>
            <ac:spMk id="413" creationId="{4C8D912B-1DFE-485F-918C-72EC4CFD18E0}"/>
          </ac:spMkLst>
        </pc:spChg>
        <pc:spChg chg="add mod">
          <ac:chgData name="Stalin Jacob Wilson Packia Dhas" userId="050d7d71-3621-4503-95e8-1c9a9d962492" providerId="ADAL" clId="{00722E61-A757-4134-8CBB-8B7208677708}" dt="2026-03-04T14:53:46.059" v="8142"/>
          <ac:spMkLst>
            <pc:docMk/>
            <pc:sldMk cId="1635377456" sldId="256"/>
            <ac:spMk id="414" creationId="{DFAF6C47-471F-4A26-BABF-90E58B8ABB8E}"/>
          </ac:spMkLst>
        </pc:spChg>
        <pc:spChg chg="add mod">
          <ac:chgData name="Stalin Jacob Wilson Packia Dhas" userId="050d7d71-3621-4503-95e8-1c9a9d962492" providerId="ADAL" clId="{00722E61-A757-4134-8CBB-8B7208677708}" dt="2026-03-04T14:53:46.059" v="8143"/>
          <ac:spMkLst>
            <pc:docMk/>
            <pc:sldMk cId="1635377456" sldId="256"/>
            <ac:spMk id="415" creationId="{AC156398-42C0-45A4-875D-69CD1F33B089}"/>
          </ac:spMkLst>
        </pc:spChg>
        <pc:spChg chg="add mod">
          <ac:chgData name="Stalin Jacob Wilson Packia Dhas" userId="050d7d71-3621-4503-95e8-1c9a9d962492" providerId="ADAL" clId="{00722E61-A757-4134-8CBB-8B7208677708}" dt="2026-03-04T14:53:46.066" v="8144"/>
          <ac:spMkLst>
            <pc:docMk/>
            <pc:sldMk cId="1635377456" sldId="256"/>
            <ac:spMk id="416" creationId="{3CC82328-C903-4381-9B9E-FF7B109CBFCD}"/>
          </ac:spMkLst>
        </pc:spChg>
        <pc:spChg chg="add mod">
          <ac:chgData name="Stalin Jacob Wilson Packia Dhas" userId="050d7d71-3621-4503-95e8-1c9a9d962492" providerId="ADAL" clId="{00722E61-A757-4134-8CBB-8B7208677708}" dt="2026-03-04T14:53:46.066" v="8145"/>
          <ac:spMkLst>
            <pc:docMk/>
            <pc:sldMk cId="1635377456" sldId="256"/>
            <ac:spMk id="417" creationId="{62C6ADBC-0970-4AF0-A9E6-CFD6343259D8}"/>
          </ac:spMkLst>
        </pc:spChg>
        <pc:spChg chg="add mod">
          <ac:chgData name="Stalin Jacob Wilson Packia Dhas" userId="050d7d71-3621-4503-95e8-1c9a9d962492" providerId="ADAL" clId="{00722E61-A757-4134-8CBB-8B7208677708}" dt="2026-03-04T14:53:46.067" v="8146"/>
          <ac:spMkLst>
            <pc:docMk/>
            <pc:sldMk cId="1635377456" sldId="256"/>
            <ac:spMk id="418" creationId="{4E679330-2F20-4F19-8C7D-2F4E462FD443}"/>
          </ac:spMkLst>
        </pc:spChg>
        <pc:spChg chg="add mod">
          <ac:chgData name="Stalin Jacob Wilson Packia Dhas" userId="050d7d71-3621-4503-95e8-1c9a9d962492" providerId="ADAL" clId="{00722E61-A757-4134-8CBB-8B7208677708}" dt="2026-03-04T14:53:46.068" v="8147"/>
          <ac:spMkLst>
            <pc:docMk/>
            <pc:sldMk cId="1635377456" sldId="256"/>
            <ac:spMk id="419" creationId="{78A68D39-E19F-483D-A5CE-29DF9BABF6CD}"/>
          </ac:spMkLst>
        </pc:spChg>
        <pc:spChg chg="add mod">
          <ac:chgData name="Stalin Jacob Wilson Packia Dhas" userId="050d7d71-3621-4503-95e8-1c9a9d962492" providerId="ADAL" clId="{00722E61-A757-4134-8CBB-8B7208677708}" dt="2026-03-04T14:53:46.069" v="8148"/>
          <ac:spMkLst>
            <pc:docMk/>
            <pc:sldMk cId="1635377456" sldId="256"/>
            <ac:spMk id="420" creationId="{6A2E2598-721A-4E90-B759-441DE21F58D9}"/>
          </ac:spMkLst>
        </pc:spChg>
        <pc:spChg chg="add mod">
          <ac:chgData name="Stalin Jacob Wilson Packia Dhas" userId="050d7d71-3621-4503-95e8-1c9a9d962492" providerId="ADAL" clId="{00722E61-A757-4134-8CBB-8B7208677708}" dt="2026-03-04T14:53:46.070" v="8149"/>
          <ac:spMkLst>
            <pc:docMk/>
            <pc:sldMk cId="1635377456" sldId="256"/>
            <ac:spMk id="421" creationId="{213546DE-E6A9-4BF5-B807-FFEF3F818E90}"/>
          </ac:spMkLst>
        </pc:spChg>
        <pc:spChg chg="add mod">
          <ac:chgData name="Stalin Jacob Wilson Packia Dhas" userId="050d7d71-3621-4503-95e8-1c9a9d962492" providerId="ADAL" clId="{00722E61-A757-4134-8CBB-8B7208677708}" dt="2026-03-04T14:53:46.070" v="8150"/>
          <ac:spMkLst>
            <pc:docMk/>
            <pc:sldMk cId="1635377456" sldId="256"/>
            <ac:spMk id="422" creationId="{852B6541-BE1A-45DD-BE3C-7507A2370F1F}"/>
          </ac:spMkLst>
        </pc:spChg>
        <pc:spChg chg="add mod">
          <ac:chgData name="Stalin Jacob Wilson Packia Dhas" userId="050d7d71-3621-4503-95e8-1c9a9d962492" providerId="ADAL" clId="{00722E61-A757-4134-8CBB-8B7208677708}" dt="2026-03-04T14:53:46.070" v="8151"/>
          <ac:spMkLst>
            <pc:docMk/>
            <pc:sldMk cId="1635377456" sldId="256"/>
            <ac:spMk id="423" creationId="{37C62463-7732-4C6D-8C4F-B6B4CA0D1992}"/>
          </ac:spMkLst>
        </pc:spChg>
        <pc:spChg chg="add mod">
          <ac:chgData name="Stalin Jacob Wilson Packia Dhas" userId="050d7d71-3621-4503-95e8-1c9a9d962492" providerId="ADAL" clId="{00722E61-A757-4134-8CBB-8B7208677708}" dt="2026-03-04T14:53:46.070" v="8152"/>
          <ac:spMkLst>
            <pc:docMk/>
            <pc:sldMk cId="1635377456" sldId="256"/>
            <ac:spMk id="424" creationId="{94009C4C-B7E8-4C0F-9A2C-07F9F38AB126}"/>
          </ac:spMkLst>
        </pc:spChg>
        <pc:spChg chg="add mod">
          <ac:chgData name="Stalin Jacob Wilson Packia Dhas" userId="050d7d71-3621-4503-95e8-1c9a9d962492" providerId="ADAL" clId="{00722E61-A757-4134-8CBB-8B7208677708}" dt="2026-03-04T14:53:46.070" v="8153"/>
          <ac:spMkLst>
            <pc:docMk/>
            <pc:sldMk cId="1635377456" sldId="256"/>
            <ac:spMk id="425" creationId="{0626CC40-CEA7-423F-97D1-36A9D91C87FA}"/>
          </ac:spMkLst>
        </pc:spChg>
        <pc:spChg chg="add mod">
          <ac:chgData name="Stalin Jacob Wilson Packia Dhas" userId="050d7d71-3621-4503-95e8-1c9a9d962492" providerId="ADAL" clId="{00722E61-A757-4134-8CBB-8B7208677708}" dt="2026-03-04T14:53:46.070" v="8154"/>
          <ac:spMkLst>
            <pc:docMk/>
            <pc:sldMk cId="1635377456" sldId="256"/>
            <ac:spMk id="426" creationId="{9D9F91BD-E72C-4FC5-84EB-EA1B283F10D8}"/>
          </ac:spMkLst>
        </pc:spChg>
        <pc:spChg chg="add mod">
          <ac:chgData name="Stalin Jacob Wilson Packia Dhas" userId="050d7d71-3621-4503-95e8-1c9a9d962492" providerId="ADAL" clId="{00722E61-A757-4134-8CBB-8B7208677708}" dt="2026-03-04T14:53:46.070" v="8155"/>
          <ac:spMkLst>
            <pc:docMk/>
            <pc:sldMk cId="1635377456" sldId="256"/>
            <ac:spMk id="427" creationId="{DF15FE66-70C3-4D32-9C3E-B781BECCF066}"/>
          </ac:spMkLst>
        </pc:spChg>
        <pc:spChg chg="add mod">
          <ac:chgData name="Stalin Jacob Wilson Packia Dhas" userId="050d7d71-3621-4503-95e8-1c9a9d962492" providerId="ADAL" clId="{00722E61-A757-4134-8CBB-8B7208677708}" dt="2026-03-04T14:53:46.070" v="8156"/>
          <ac:spMkLst>
            <pc:docMk/>
            <pc:sldMk cId="1635377456" sldId="256"/>
            <ac:spMk id="428" creationId="{1901E453-A607-4672-8578-6E739CCF67DD}"/>
          </ac:spMkLst>
        </pc:spChg>
        <pc:spChg chg="add mod">
          <ac:chgData name="Stalin Jacob Wilson Packia Dhas" userId="050d7d71-3621-4503-95e8-1c9a9d962492" providerId="ADAL" clId="{00722E61-A757-4134-8CBB-8B7208677708}" dt="2026-03-04T14:53:46.077" v="8157"/>
          <ac:spMkLst>
            <pc:docMk/>
            <pc:sldMk cId="1635377456" sldId="256"/>
            <ac:spMk id="429" creationId="{3AC85667-7E9F-416C-B4EA-CBD5186A9BC7}"/>
          </ac:spMkLst>
        </pc:spChg>
        <pc:spChg chg="add mod">
          <ac:chgData name="Stalin Jacob Wilson Packia Dhas" userId="050d7d71-3621-4503-95e8-1c9a9d962492" providerId="ADAL" clId="{00722E61-A757-4134-8CBB-8B7208677708}" dt="2026-03-04T14:53:46.077" v="8158"/>
          <ac:spMkLst>
            <pc:docMk/>
            <pc:sldMk cId="1635377456" sldId="256"/>
            <ac:spMk id="430" creationId="{E6AC8A13-0B19-44F2-B5FB-104217D02215}"/>
          </ac:spMkLst>
        </pc:spChg>
        <pc:spChg chg="add mod">
          <ac:chgData name="Stalin Jacob Wilson Packia Dhas" userId="050d7d71-3621-4503-95e8-1c9a9d962492" providerId="ADAL" clId="{00722E61-A757-4134-8CBB-8B7208677708}" dt="2026-03-04T14:53:46.077" v="8159"/>
          <ac:spMkLst>
            <pc:docMk/>
            <pc:sldMk cId="1635377456" sldId="256"/>
            <ac:spMk id="431" creationId="{E183DB17-DA28-4FD4-B01D-3F084C83288B}"/>
          </ac:spMkLst>
        </pc:spChg>
        <pc:spChg chg="add mod">
          <ac:chgData name="Stalin Jacob Wilson Packia Dhas" userId="050d7d71-3621-4503-95e8-1c9a9d962492" providerId="ADAL" clId="{00722E61-A757-4134-8CBB-8B7208677708}" dt="2026-03-04T14:53:46.080" v="8160"/>
          <ac:spMkLst>
            <pc:docMk/>
            <pc:sldMk cId="1635377456" sldId="256"/>
            <ac:spMk id="432" creationId="{1896F2C6-2511-4B9E-8E91-280954EACCDB}"/>
          </ac:spMkLst>
        </pc:spChg>
        <pc:spChg chg="add mod">
          <ac:chgData name="Stalin Jacob Wilson Packia Dhas" userId="050d7d71-3621-4503-95e8-1c9a9d962492" providerId="ADAL" clId="{00722E61-A757-4134-8CBB-8B7208677708}" dt="2026-03-04T14:53:46.080" v="8161"/>
          <ac:spMkLst>
            <pc:docMk/>
            <pc:sldMk cId="1635377456" sldId="256"/>
            <ac:spMk id="433" creationId="{CE1F0062-59ED-47E3-AFED-FA154DEF412D}"/>
          </ac:spMkLst>
        </pc:spChg>
        <pc:spChg chg="add mod">
          <ac:chgData name="Stalin Jacob Wilson Packia Dhas" userId="050d7d71-3621-4503-95e8-1c9a9d962492" providerId="ADAL" clId="{00722E61-A757-4134-8CBB-8B7208677708}" dt="2026-03-04T14:53:46.080" v="8162"/>
          <ac:spMkLst>
            <pc:docMk/>
            <pc:sldMk cId="1635377456" sldId="256"/>
            <ac:spMk id="434" creationId="{6720F5F2-59BD-40FD-92B3-42C6CD195E39}"/>
          </ac:spMkLst>
        </pc:spChg>
        <pc:spChg chg="add mod">
          <ac:chgData name="Stalin Jacob Wilson Packia Dhas" userId="050d7d71-3621-4503-95e8-1c9a9d962492" providerId="ADAL" clId="{00722E61-A757-4134-8CBB-8B7208677708}" dt="2026-03-04T14:53:46.082" v="8163"/>
          <ac:spMkLst>
            <pc:docMk/>
            <pc:sldMk cId="1635377456" sldId="256"/>
            <ac:spMk id="435" creationId="{F604D5FF-9A19-4D2D-8C51-D1E6B596CCB2}"/>
          </ac:spMkLst>
        </pc:spChg>
        <pc:spChg chg="add mod">
          <ac:chgData name="Stalin Jacob Wilson Packia Dhas" userId="050d7d71-3621-4503-95e8-1c9a9d962492" providerId="ADAL" clId="{00722E61-A757-4134-8CBB-8B7208677708}" dt="2026-03-04T14:53:46.082" v="8164"/>
          <ac:spMkLst>
            <pc:docMk/>
            <pc:sldMk cId="1635377456" sldId="256"/>
            <ac:spMk id="436" creationId="{7E0F6827-1E6A-4172-A4FC-03C54797596A}"/>
          </ac:spMkLst>
        </pc:spChg>
        <pc:spChg chg="add mod">
          <ac:chgData name="Stalin Jacob Wilson Packia Dhas" userId="050d7d71-3621-4503-95e8-1c9a9d962492" providerId="ADAL" clId="{00722E61-A757-4134-8CBB-8B7208677708}" dt="2026-03-04T14:53:46.084" v="8165"/>
          <ac:spMkLst>
            <pc:docMk/>
            <pc:sldMk cId="1635377456" sldId="256"/>
            <ac:spMk id="437" creationId="{29CC1C67-5A9D-4C26-BD9F-6DDADFEF17FE}"/>
          </ac:spMkLst>
        </pc:spChg>
        <pc:spChg chg="add mod">
          <ac:chgData name="Stalin Jacob Wilson Packia Dhas" userId="050d7d71-3621-4503-95e8-1c9a9d962492" providerId="ADAL" clId="{00722E61-A757-4134-8CBB-8B7208677708}" dt="2026-03-04T14:53:46.085" v="8166"/>
          <ac:spMkLst>
            <pc:docMk/>
            <pc:sldMk cId="1635377456" sldId="256"/>
            <ac:spMk id="438" creationId="{C5DB3046-0F67-4059-81F3-83D2EB3CBBD3}"/>
          </ac:spMkLst>
        </pc:spChg>
        <pc:spChg chg="add mod">
          <ac:chgData name="Stalin Jacob Wilson Packia Dhas" userId="050d7d71-3621-4503-95e8-1c9a9d962492" providerId="ADAL" clId="{00722E61-A757-4134-8CBB-8B7208677708}" dt="2026-03-04T14:53:46.086" v="8167"/>
          <ac:spMkLst>
            <pc:docMk/>
            <pc:sldMk cId="1635377456" sldId="256"/>
            <ac:spMk id="439" creationId="{BFC9A74B-1A49-4AA5-A78E-049AEB154B7C}"/>
          </ac:spMkLst>
        </pc:spChg>
        <pc:spChg chg="add mod">
          <ac:chgData name="Stalin Jacob Wilson Packia Dhas" userId="050d7d71-3621-4503-95e8-1c9a9d962492" providerId="ADAL" clId="{00722E61-A757-4134-8CBB-8B7208677708}" dt="2026-03-04T14:53:46.087" v="8168"/>
          <ac:spMkLst>
            <pc:docMk/>
            <pc:sldMk cId="1635377456" sldId="256"/>
            <ac:spMk id="440" creationId="{63DEDA6D-CD19-444F-9F4E-F760E06F4B00}"/>
          </ac:spMkLst>
        </pc:spChg>
        <pc:spChg chg="add mod">
          <ac:chgData name="Stalin Jacob Wilson Packia Dhas" userId="050d7d71-3621-4503-95e8-1c9a9d962492" providerId="ADAL" clId="{00722E61-A757-4134-8CBB-8B7208677708}" dt="2026-03-04T14:53:46.088" v="8169"/>
          <ac:spMkLst>
            <pc:docMk/>
            <pc:sldMk cId="1635377456" sldId="256"/>
            <ac:spMk id="441" creationId="{55C1F89D-02EE-4968-A7F6-05938C620222}"/>
          </ac:spMkLst>
        </pc:spChg>
        <pc:spChg chg="add mod">
          <ac:chgData name="Stalin Jacob Wilson Packia Dhas" userId="050d7d71-3621-4503-95e8-1c9a9d962492" providerId="ADAL" clId="{00722E61-A757-4134-8CBB-8B7208677708}" dt="2026-03-04T14:53:46.089" v="8170"/>
          <ac:spMkLst>
            <pc:docMk/>
            <pc:sldMk cId="1635377456" sldId="256"/>
            <ac:spMk id="442" creationId="{B4F6F358-E29F-4BF4-BAC5-AE55BCA332A1}"/>
          </ac:spMkLst>
        </pc:spChg>
        <pc:spChg chg="add mod">
          <ac:chgData name="Stalin Jacob Wilson Packia Dhas" userId="050d7d71-3621-4503-95e8-1c9a9d962492" providerId="ADAL" clId="{00722E61-A757-4134-8CBB-8B7208677708}" dt="2026-03-04T14:53:46.089" v="8171"/>
          <ac:spMkLst>
            <pc:docMk/>
            <pc:sldMk cId="1635377456" sldId="256"/>
            <ac:spMk id="443" creationId="{08AA61D8-DA52-451B-9A1E-5CC35BA40DF8}"/>
          </ac:spMkLst>
        </pc:spChg>
        <pc:spChg chg="add mod">
          <ac:chgData name="Stalin Jacob Wilson Packia Dhas" userId="050d7d71-3621-4503-95e8-1c9a9d962492" providerId="ADAL" clId="{00722E61-A757-4134-8CBB-8B7208677708}" dt="2026-03-04T14:53:46.090" v="8172"/>
          <ac:spMkLst>
            <pc:docMk/>
            <pc:sldMk cId="1635377456" sldId="256"/>
            <ac:spMk id="444" creationId="{3B182716-91D2-41DF-A53F-8CDCA6C3E9C8}"/>
          </ac:spMkLst>
        </pc:spChg>
        <pc:spChg chg="add mod">
          <ac:chgData name="Stalin Jacob Wilson Packia Dhas" userId="050d7d71-3621-4503-95e8-1c9a9d962492" providerId="ADAL" clId="{00722E61-A757-4134-8CBB-8B7208677708}" dt="2026-03-04T14:53:46.091" v="8173"/>
          <ac:spMkLst>
            <pc:docMk/>
            <pc:sldMk cId="1635377456" sldId="256"/>
            <ac:spMk id="445" creationId="{699B2003-7A40-474C-AFC2-23093BFC4469}"/>
          </ac:spMkLst>
        </pc:spChg>
        <pc:spChg chg="add mod">
          <ac:chgData name="Stalin Jacob Wilson Packia Dhas" userId="050d7d71-3621-4503-95e8-1c9a9d962492" providerId="ADAL" clId="{00722E61-A757-4134-8CBB-8B7208677708}" dt="2026-03-04T14:53:46.092" v="8174"/>
          <ac:spMkLst>
            <pc:docMk/>
            <pc:sldMk cId="1635377456" sldId="256"/>
            <ac:spMk id="446" creationId="{FC78E63A-DFBE-4166-A4B5-3FC401E16156}"/>
          </ac:spMkLst>
        </pc:spChg>
        <pc:spChg chg="add mod">
          <ac:chgData name="Stalin Jacob Wilson Packia Dhas" userId="050d7d71-3621-4503-95e8-1c9a9d962492" providerId="ADAL" clId="{00722E61-A757-4134-8CBB-8B7208677708}" dt="2026-03-04T14:53:46.093" v="8175"/>
          <ac:spMkLst>
            <pc:docMk/>
            <pc:sldMk cId="1635377456" sldId="256"/>
            <ac:spMk id="447" creationId="{A75D2C80-4D3B-4567-9321-BB6C66903BDE}"/>
          </ac:spMkLst>
        </pc:spChg>
        <pc:spChg chg="add mod">
          <ac:chgData name="Stalin Jacob Wilson Packia Dhas" userId="050d7d71-3621-4503-95e8-1c9a9d962492" providerId="ADAL" clId="{00722E61-A757-4134-8CBB-8B7208677708}" dt="2026-03-04T14:53:46.094" v="8176"/>
          <ac:spMkLst>
            <pc:docMk/>
            <pc:sldMk cId="1635377456" sldId="256"/>
            <ac:spMk id="448" creationId="{3AE3A6F1-A7CE-44E4-BE36-46185EEF9539}"/>
          </ac:spMkLst>
        </pc:spChg>
        <pc:spChg chg="add mod">
          <ac:chgData name="Stalin Jacob Wilson Packia Dhas" userId="050d7d71-3621-4503-95e8-1c9a9d962492" providerId="ADAL" clId="{00722E61-A757-4134-8CBB-8B7208677708}" dt="2026-03-04T14:53:46.095" v="8177"/>
          <ac:spMkLst>
            <pc:docMk/>
            <pc:sldMk cId="1635377456" sldId="256"/>
            <ac:spMk id="449" creationId="{1ECD4FD3-2968-4E81-ABC7-D803806AAAB2}"/>
          </ac:spMkLst>
        </pc:spChg>
        <pc:spChg chg="add mod">
          <ac:chgData name="Stalin Jacob Wilson Packia Dhas" userId="050d7d71-3621-4503-95e8-1c9a9d962492" providerId="ADAL" clId="{00722E61-A757-4134-8CBB-8B7208677708}" dt="2026-03-04T14:53:46.096" v="8178"/>
          <ac:spMkLst>
            <pc:docMk/>
            <pc:sldMk cId="1635377456" sldId="256"/>
            <ac:spMk id="450" creationId="{23610CAD-2752-4E27-A669-F51734EC82C4}"/>
          </ac:spMkLst>
        </pc:spChg>
        <pc:spChg chg="add mod">
          <ac:chgData name="Stalin Jacob Wilson Packia Dhas" userId="050d7d71-3621-4503-95e8-1c9a9d962492" providerId="ADAL" clId="{00722E61-A757-4134-8CBB-8B7208677708}" dt="2026-03-04T14:53:46.097" v="8179"/>
          <ac:spMkLst>
            <pc:docMk/>
            <pc:sldMk cId="1635377456" sldId="256"/>
            <ac:spMk id="451" creationId="{7CDE4229-83A5-4854-A189-525FFF0A614B}"/>
          </ac:spMkLst>
        </pc:spChg>
        <pc:spChg chg="add mod">
          <ac:chgData name="Stalin Jacob Wilson Packia Dhas" userId="050d7d71-3621-4503-95e8-1c9a9d962492" providerId="ADAL" clId="{00722E61-A757-4134-8CBB-8B7208677708}" dt="2026-03-04T14:53:46.098" v="8180"/>
          <ac:spMkLst>
            <pc:docMk/>
            <pc:sldMk cId="1635377456" sldId="256"/>
            <ac:spMk id="452" creationId="{8A692E4C-EE1F-4C2E-9B0D-AD82DEE38D97}"/>
          </ac:spMkLst>
        </pc:spChg>
        <pc:spChg chg="add mod">
          <ac:chgData name="Stalin Jacob Wilson Packia Dhas" userId="050d7d71-3621-4503-95e8-1c9a9d962492" providerId="ADAL" clId="{00722E61-A757-4134-8CBB-8B7208677708}" dt="2026-03-04T14:53:46.098" v="8181"/>
          <ac:spMkLst>
            <pc:docMk/>
            <pc:sldMk cId="1635377456" sldId="256"/>
            <ac:spMk id="453" creationId="{BB3BFDEC-1769-4D78-A008-4E8EE0AA9B10}"/>
          </ac:spMkLst>
        </pc:spChg>
        <pc:spChg chg="add mod">
          <ac:chgData name="Stalin Jacob Wilson Packia Dhas" userId="050d7d71-3621-4503-95e8-1c9a9d962492" providerId="ADAL" clId="{00722E61-A757-4134-8CBB-8B7208677708}" dt="2026-03-04T14:53:46.099" v="8182"/>
          <ac:spMkLst>
            <pc:docMk/>
            <pc:sldMk cId="1635377456" sldId="256"/>
            <ac:spMk id="454" creationId="{E6FC1F6D-AD28-4EB3-AFDA-1F1927025129}"/>
          </ac:spMkLst>
        </pc:spChg>
        <pc:spChg chg="add mod">
          <ac:chgData name="Stalin Jacob Wilson Packia Dhas" userId="050d7d71-3621-4503-95e8-1c9a9d962492" providerId="ADAL" clId="{00722E61-A757-4134-8CBB-8B7208677708}" dt="2026-03-04T14:53:46.100" v="8183"/>
          <ac:spMkLst>
            <pc:docMk/>
            <pc:sldMk cId="1635377456" sldId="256"/>
            <ac:spMk id="455" creationId="{DA4066E4-9825-4506-91D2-CA69653FEFD9}"/>
          </ac:spMkLst>
        </pc:spChg>
        <pc:spChg chg="add mod">
          <ac:chgData name="Stalin Jacob Wilson Packia Dhas" userId="050d7d71-3621-4503-95e8-1c9a9d962492" providerId="ADAL" clId="{00722E61-A757-4134-8CBB-8B7208677708}" dt="2026-03-04T14:53:46.101" v="8184"/>
          <ac:spMkLst>
            <pc:docMk/>
            <pc:sldMk cId="1635377456" sldId="256"/>
            <ac:spMk id="456" creationId="{BEA2E332-AC39-4303-8045-C7CC89D62AF1}"/>
          </ac:spMkLst>
        </pc:spChg>
        <pc:spChg chg="add mod">
          <ac:chgData name="Stalin Jacob Wilson Packia Dhas" userId="050d7d71-3621-4503-95e8-1c9a9d962492" providerId="ADAL" clId="{00722E61-A757-4134-8CBB-8B7208677708}" dt="2026-03-04T14:53:46.101" v="8185"/>
          <ac:spMkLst>
            <pc:docMk/>
            <pc:sldMk cId="1635377456" sldId="256"/>
            <ac:spMk id="457" creationId="{E95B3F5B-3B1D-4101-A351-16F864BF6AB2}"/>
          </ac:spMkLst>
        </pc:spChg>
        <pc:spChg chg="add mod">
          <ac:chgData name="Stalin Jacob Wilson Packia Dhas" userId="050d7d71-3621-4503-95e8-1c9a9d962492" providerId="ADAL" clId="{00722E61-A757-4134-8CBB-8B7208677708}" dt="2026-03-04T14:53:46.101" v="8186"/>
          <ac:spMkLst>
            <pc:docMk/>
            <pc:sldMk cId="1635377456" sldId="256"/>
            <ac:spMk id="458" creationId="{AB559158-52A9-43BE-9EDC-96325D2ABAC0}"/>
          </ac:spMkLst>
        </pc:spChg>
        <pc:spChg chg="add mod">
          <ac:chgData name="Stalin Jacob Wilson Packia Dhas" userId="050d7d71-3621-4503-95e8-1c9a9d962492" providerId="ADAL" clId="{00722E61-A757-4134-8CBB-8B7208677708}" dt="2026-03-04T14:53:46.101" v="8187"/>
          <ac:spMkLst>
            <pc:docMk/>
            <pc:sldMk cId="1635377456" sldId="256"/>
            <ac:spMk id="459" creationId="{C294ED6C-F5D8-402C-B691-8A71C5A5DFA5}"/>
          </ac:spMkLst>
        </pc:spChg>
        <pc:spChg chg="add mod">
          <ac:chgData name="Stalin Jacob Wilson Packia Dhas" userId="050d7d71-3621-4503-95e8-1c9a9d962492" providerId="ADAL" clId="{00722E61-A757-4134-8CBB-8B7208677708}" dt="2026-03-04T14:53:46.101" v="8188"/>
          <ac:spMkLst>
            <pc:docMk/>
            <pc:sldMk cId="1635377456" sldId="256"/>
            <ac:spMk id="460" creationId="{FF73DC89-3A82-4708-8E6B-77254CA4F341}"/>
          </ac:spMkLst>
        </pc:spChg>
        <pc:spChg chg="add mod">
          <ac:chgData name="Stalin Jacob Wilson Packia Dhas" userId="050d7d71-3621-4503-95e8-1c9a9d962492" providerId="ADAL" clId="{00722E61-A757-4134-8CBB-8B7208677708}" dt="2026-03-04T14:53:46.101" v="8189"/>
          <ac:spMkLst>
            <pc:docMk/>
            <pc:sldMk cId="1635377456" sldId="256"/>
            <ac:spMk id="461" creationId="{ABDB6CD2-DEB7-4144-B9DC-527BFCF46D66}"/>
          </ac:spMkLst>
        </pc:spChg>
        <pc:spChg chg="add mod">
          <ac:chgData name="Stalin Jacob Wilson Packia Dhas" userId="050d7d71-3621-4503-95e8-1c9a9d962492" providerId="ADAL" clId="{00722E61-A757-4134-8CBB-8B7208677708}" dt="2026-03-04T14:53:46.101" v="8190"/>
          <ac:spMkLst>
            <pc:docMk/>
            <pc:sldMk cId="1635377456" sldId="256"/>
            <ac:spMk id="462" creationId="{F87A3C51-EB00-4153-B265-2BC483EFC167}"/>
          </ac:spMkLst>
        </pc:spChg>
        <pc:spChg chg="add mod">
          <ac:chgData name="Stalin Jacob Wilson Packia Dhas" userId="050d7d71-3621-4503-95e8-1c9a9d962492" providerId="ADAL" clId="{00722E61-A757-4134-8CBB-8B7208677708}" dt="2026-03-04T14:53:46.101" v="8191"/>
          <ac:spMkLst>
            <pc:docMk/>
            <pc:sldMk cId="1635377456" sldId="256"/>
            <ac:spMk id="463" creationId="{55B16283-22A2-4E58-89FF-0ADF7C3FC75C}"/>
          </ac:spMkLst>
        </pc:spChg>
        <pc:spChg chg="add mod">
          <ac:chgData name="Stalin Jacob Wilson Packia Dhas" userId="050d7d71-3621-4503-95e8-1c9a9d962492" providerId="ADAL" clId="{00722E61-A757-4134-8CBB-8B7208677708}" dt="2026-03-04T14:53:46.108" v="8192"/>
          <ac:spMkLst>
            <pc:docMk/>
            <pc:sldMk cId="1635377456" sldId="256"/>
            <ac:spMk id="464" creationId="{1809B5E8-9A88-4A1C-A30A-DCA699F4F0A6}"/>
          </ac:spMkLst>
        </pc:spChg>
        <pc:spChg chg="add mod">
          <ac:chgData name="Stalin Jacob Wilson Packia Dhas" userId="050d7d71-3621-4503-95e8-1c9a9d962492" providerId="ADAL" clId="{00722E61-A757-4134-8CBB-8B7208677708}" dt="2026-03-04T14:53:46.108" v="8193"/>
          <ac:spMkLst>
            <pc:docMk/>
            <pc:sldMk cId="1635377456" sldId="256"/>
            <ac:spMk id="465" creationId="{A33603E9-A12C-4CF4-83D7-57D249FCC72A}"/>
          </ac:spMkLst>
        </pc:spChg>
        <pc:spChg chg="add mod">
          <ac:chgData name="Stalin Jacob Wilson Packia Dhas" userId="050d7d71-3621-4503-95e8-1c9a9d962492" providerId="ADAL" clId="{00722E61-A757-4134-8CBB-8B7208677708}" dt="2026-03-04T14:53:46.111" v="8194"/>
          <ac:spMkLst>
            <pc:docMk/>
            <pc:sldMk cId="1635377456" sldId="256"/>
            <ac:spMk id="466" creationId="{66A19886-151A-40ED-81ED-42A7121FBE37}"/>
          </ac:spMkLst>
        </pc:spChg>
        <pc:spChg chg="add mod">
          <ac:chgData name="Stalin Jacob Wilson Packia Dhas" userId="050d7d71-3621-4503-95e8-1c9a9d962492" providerId="ADAL" clId="{00722E61-A757-4134-8CBB-8B7208677708}" dt="2026-03-04T14:53:46.111" v="8195"/>
          <ac:spMkLst>
            <pc:docMk/>
            <pc:sldMk cId="1635377456" sldId="256"/>
            <ac:spMk id="467" creationId="{D99CDF7D-5D5E-4DA8-A6C0-053D903ECAA1}"/>
          </ac:spMkLst>
        </pc:spChg>
        <pc:spChg chg="add mod">
          <ac:chgData name="Stalin Jacob Wilson Packia Dhas" userId="050d7d71-3621-4503-95e8-1c9a9d962492" providerId="ADAL" clId="{00722E61-A757-4134-8CBB-8B7208677708}" dt="2026-03-04T14:53:46.111" v="8196"/>
          <ac:spMkLst>
            <pc:docMk/>
            <pc:sldMk cId="1635377456" sldId="256"/>
            <ac:spMk id="468" creationId="{AD4396C5-315F-4134-9019-AA76FDF63ED1}"/>
          </ac:spMkLst>
        </pc:spChg>
        <pc:spChg chg="add mod">
          <ac:chgData name="Stalin Jacob Wilson Packia Dhas" userId="050d7d71-3621-4503-95e8-1c9a9d962492" providerId="ADAL" clId="{00722E61-A757-4134-8CBB-8B7208677708}" dt="2026-03-04T14:53:46.111" v="8197"/>
          <ac:spMkLst>
            <pc:docMk/>
            <pc:sldMk cId="1635377456" sldId="256"/>
            <ac:spMk id="469" creationId="{9E873939-54F3-44CB-B372-E1ACAA769E94}"/>
          </ac:spMkLst>
        </pc:spChg>
        <pc:spChg chg="add mod">
          <ac:chgData name="Stalin Jacob Wilson Packia Dhas" userId="050d7d71-3621-4503-95e8-1c9a9d962492" providerId="ADAL" clId="{00722E61-A757-4134-8CBB-8B7208677708}" dt="2026-03-04T14:53:46.111" v="8198"/>
          <ac:spMkLst>
            <pc:docMk/>
            <pc:sldMk cId="1635377456" sldId="256"/>
            <ac:spMk id="470" creationId="{6C0033AC-262D-43E8-B6ED-D410323F63A1}"/>
          </ac:spMkLst>
        </pc:spChg>
        <pc:spChg chg="add mod">
          <ac:chgData name="Stalin Jacob Wilson Packia Dhas" userId="050d7d71-3621-4503-95e8-1c9a9d962492" providerId="ADAL" clId="{00722E61-A757-4134-8CBB-8B7208677708}" dt="2026-03-04T14:53:46.111" v="8199"/>
          <ac:spMkLst>
            <pc:docMk/>
            <pc:sldMk cId="1635377456" sldId="256"/>
            <ac:spMk id="471" creationId="{0EE454F3-50ED-4126-B47E-79B9F2ADF637}"/>
          </ac:spMkLst>
        </pc:spChg>
        <pc:spChg chg="add mod">
          <ac:chgData name="Stalin Jacob Wilson Packia Dhas" userId="050d7d71-3621-4503-95e8-1c9a9d962492" providerId="ADAL" clId="{00722E61-A757-4134-8CBB-8B7208677708}" dt="2026-03-04T14:53:46.116" v="8200"/>
          <ac:spMkLst>
            <pc:docMk/>
            <pc:sldMk cId="1635377456" sldId="256"/>
            <ac:spMk id="472" creationId="{2B7BE191-B085-470E-98B7-D3CBCA9C7065}"/>
          </ac:spMkLst>
        </pc:spChg>
        <pc:spChg chg="add mod">
          <ac:chgData name="Stalin Jacob Wilson Packia Dhas" userId="050d7d71-3621-4503-95e8-1c9a9d962492" providerId="ADAL" clId="{00722E61-A757-4134-8CBB-8B7208677708}" dt="2026-03-04T14:53:46.116" v="8201"/>
          <ac:spMkLst>
            <pc:docMk/>
            <pc:sldMk cId="1635377456" sldId="256"/>
            <ac:spMk id="473" creationId="{A58DC771-DB9F-4AC5-8E27-098BCF72AA15}"/>
          </ac:spMkLst>
        </pc:spChg>
        <pc:spChg chg="add mod">
          <ac:chgData name="Stalin Jacob Wilson Packia Dhas" userId="050d7d71-3621-4503-95e8-1c9a9d962492" providerId="ADAL" clId="{00722E61-A757-4134-8CBB-8B7208677708}" dt="2026-03-04T14:53:46.116" v="8202"/>
          <ac:spMkLst>
            <pc:docMk/>
            <pc:sldMk cId="1635377456" sldId="256"/>
            <ac:spMk id="474" creationId="{DB92B50C-4C9F-4942-8E5A-2BCCA7A6C257}"/>
          </ac:spMkLst>
        </pc:spChg>
        <pc:spChg chg="add mod">
          <ac:chgData name="Stalin Jacob Wilson Packia Dhas" userId="050d7d71-3621-4503-95e8-1c9a9d962492" providerId="ADAL" clId="{00722E61-A757-4134-8CBB-8B7208677708}" dt="2026-03-04T14:53:46.116" v="8203"/>
          <ac:spMkLst>
            <pc:docMk/>
            <pc:sldMk cId="1635377456" sldId="256"/>
            <ac:spMk id="475" creationId="{C3E3A94B-FBCC-4CCE-B47F-A77803482195}"/>
          </ac:spMkLst>
        </pc:spChg>
        <pc:spChg chg="add mod">
          <ac:chgData name="Stalin Jacob Wilson Packia Dhas" userId="050d7d71-3621-4503-95e8-1c9a9d962492" providerId="ADAL" clId="{00722E61-A757-4134-8CBB-8B7208677708}" dt="2026-03-04T14:53:46.119" v="8204"/>
          <ac:spMkLst>
            <pc:docMk/>
            <pc:sldMk cId="1635377456" sldId="256"/>
            <ac:spMk id="476" creationId="{3C820B83-3D75-4D8E-8EB0-6C239EAB1882}"/>
          </ac:spMkLst>
        </pc:spChg>
        <pc:spChg chg="add mod">
          <ac:chgData name="Stalin Jacob Wilson Packia Dhas" userId="050d7d71-3621-4503-95e8-1c9a9d962492" providerId="ADAL" clId="{00722E61-A757-4134-8CBB-8B7208677708}" dt="2026-03-04T14:53:46.119" v="8205"/>
          <ac:spMkLst>
            <pc:docMk/>
            <pc:sldMk cId="1635377456" sldId="256"/>
            <ac:spMk id="477" creationId="{4BF13577-7A7B-4E42-929F-09F464FD860A}"/>
          </ac:spMkLst>
        </pc:spChg>
        <pc:spChg chg="add mod">
          <ac:chgData name="Stalin Jacob Wilson Packia Dhas" userId="050d7d71-3621-4503-95e8-1c9a9d962492" providerId="ADAL" clId="{00722E61-A757-4134-8CBB-8B7208677708}" dt="2026-03-04T14:53:46.121" v="8206"/>
          <ac:spMkLst>
            <pc:docMk/>
            <pc:sldMk cId="1635377456" sldId="256"/>
            <ac:spMk id="478" creationId="{88776E84-88A8-4474-8BDB-42B7A968F27A}"/>
          </ac:spMkLst>
        </pc:spChg>
        <pc:spChg chg="add mod">
          <ac:chgData name="Stalin Jacob Wilson Packia Dhas" userId="050d7d71-3621-4503-95e8-1c9a9d962492" providerId="ADAL" clId="{00722E61-A757-4134-8CBB-8B7208677708}" dt="2026-03-04T14:53:46.121" v="8207"/>
          <ac:spMkLst>
            <pc:docMk/>
            <pc:sldMk cId="1635377456" sldId="256"/>
            <ac:spMk id="479" creationId="{BA8DB305-94A5-4D7E-8684-016C62EB5AA3}"/>
          </ac:spMkLst>
        </pc:spChg>
        <pc:spChg chg="add mod">
          <ac:chgData name="Stalin Jacob Wilson Packia Dhas" userId="050d7d71-3621-4503-95e8-1c9a9d962492" providerId="ADAL" clId="{00722E61-A757-4134-8CBB-8B7208677708}" dt="2026-03-04T14:53:46.121" v="8208"/>
          <ac:spMkLst>
            <pc:docMk/>
            <pc:sldMk cId="1635377456" sldId="256"/>
            <ac:spMk id="480" creationId="{FF2DFD95-18AF-4FEC-9D95-B45A15054AB1}"/>
          </ac:spMkLst>
        </pc:spChg>
        <pc:spChg chg="add mod">
          <ac:chgData name="Stalin Jacob Wilson Packia Dhas" userId="050d7d71-3621-4503-95e8-1c9a9d962492" providerId="ADAL" clId="{00722E61-A757-4134-8CBB-8B7208677708}" dt="2026-03-04T14:53:46.121" v="8209"/>
          <ac:spMkLst>
            <pc:docMk/>
            <pc:sldMk cId="1635377456" sldId="256"/>
            <ac:spMk id="481" creationId="{7D6F2E5B-E059-49A3-A947-93A4B3BB94E0}"/>
          </ac:spMkLst>
        </pc:spChg>
        <pc:spChg chg="add mod">
          <ac:chgData name="Stalin Jacob Wilson Packia Dhas" userId="050d7d71-3621-4503-95e8-1c9a9d962492" providerId="ADAL" clId="{00722E61-A757-4134-8CBB-8B7208677708}" dt="2026-03-04T14:53:46.121" v="8210"/>
          <ac:spMkLst>
            <pc:docMk/>
            <pc:sldMk cId="1635377456" sldId="256"/>
            <ac:spMk id="482" creationId="{B9A66F4E-F5CB-4E8A-B709-A68E722D8E77}"/>
          </ac:spMkLst>
        </pc:spChg>
        <pc:spChg chg="add mod">
          <ac:chgData name="Stalin Jacob Wilson Packia Dhas" userId="050d7d71-3621-4503-95e8-1c9a9d962492" providerId="ADAL" clId="{00722E61-A757-4134-8CBB-8B7208677708}" dt="2026-03-04T14:53:46.121" v="8211"/>
          <ac:spMkLst>
            <pc:docMk/>
            <pc:sldMk cId="1635377456" sldId="256"/>
            <ac:spMk id="483" creationId="{2DC718BE-FBFC-4A73-9120-EBC861419839}"/>
          </ac:spMkLst>
        </pc:spChg>
        <pc:spChg chg="add mod">
          <ac:chgData name="Stalin Jacob Wilson Packia Dhas" userId="050d7d71-3621-4503-95e8-1c9a9d962492" providerId="ADAL" clId="{00722E61-A757-4134-8CBB-8B7208677708}" dt="2026-03-04T14:53:46.121" v="8212"/>
          <ac:spMkLst>
            <pc:docMk/>
            <pc:sldMk cId="1635377456" sldId="256"/>
            <ac:spMk id="484" creationId="{65B814B3-7EB7-4277-93F4-B9D7E451BB56}"/>
          </ac:spMkLst>
        </pc:spChg>
        <pc:spChg chg="add mod">
          <ac:chgData name="Stalin Jacob Wilson Packia Dhas" userId="050d7d71-3621-4503-95e8-1c9a9d962492" providerId="ADAL" clId="{00722E61-A757-4134-8CBB-8B7208677708}" dt="2026-03-04T14:53:46.121" v="8213"/>
          <ac:spMkLst>
            <pc:docMk/>
            <pc:sldMk cId="1635377456" sldId="256"/>
            <ac:spMk id="485" creationId="{74B0FD6A-8925-4D10-BAEE-C047A8303CE8}"/>
          </ac:spMkLst>
        </pc:spChg>
        <pc:spChg chg="add mod">
          <ac:chgData name="Stalin Jacob Wilson Packia Dhas" userId="050d7d71-3621-4503-95e8-1c9a9d962492" providerId="ADAL" clId="{00722E61-A757-4134-8CBB-8B7208677708}" dt="2026-03-04T14:53:46.121" v="8214"/>
          <ac:spMkLst>
            <pc:docMk/>
            <pc:sldMk cId="1635377456" sldId="256"/>
            <ac:spMk id="486" creationId="{1416F62E-6412-4362-925F-8469B9C819EA}"/>
          </ac:spMkLst>
        </pc:spChg>
        <pc:spChg chg="add mod">
          <ac:chgData name="Stalin Jacob Wilson Packia Dhas" userId="050d7d71-3621-4503-95e8-1c9a9d962492" providerId="ADAL" clId="{00722E61-A757-4134-8CBB-8B7208677708}" dt="2026-03-04T14:53:46.129" v="8215"/>
          <ac:spMkLst>
            <pc:docMk/>
            <pc:sldMk cId="1635377456" sldId="256"/>
            <ac:spMk id="487" creationId="{153CB9FB-D539-4700-BC98-4A64DB1B8F76}"/>
          </ac:spMkLst>
        </pc:spChg>
        <pc:spChg chg="add mod">
          <ac:chgData name="Stalin Jacob Wilson Packia Dhas" userId="050d7d71-3621-4503-95e8-1c9a9d962492" providerId="ADAL" clId="{00722E61-A757-4134-8CBB-8B7208677708}" dt="2026-03-04T14:53:46.129" v="8216"/>
          <ac:spMkLst>
            <pc:docMk/>
            <pc:sldMk cId="1635377456" sldId="256"/>
            <ac:spMk id="488" creationId="{476EA5B6-8B78-481C-8883-3EAE52CEFFC3}"/>
          </ac:spMkLst>
        </pc:spChg>
        <pc:spChg chg="add mod">
          <ac:chgData name="Stalin Jacob Wilson Packia Dhas" userId="050d7d71-3621-4503-95e8-1c9a9d962492" providerId="ADAL" clId="{00722E61-A757-4134-8CBB-8B7208677708}" dt="2026-03-04T14:53:46.129" v="8217"/>
          <ac:spMkLst>
            <pc:docMk/>
            <pc:sldMk cId="1635377456" sldId="256"/>
            <ac:spMk id="489" creationId="{9D6D3A8C-FF29-4188-90D7-0ED7E5322F53}"/>
          </ac:spMkLst>
        </pc:spChg>
        <pc:spChg chg="add mod">
          <ac:chgData name="Stalin Jacob Wilson Packia Dhas" userId="050d7d71-3621-4503-95e8-1c9a9d962492" providerId="ADAL" clId="{00722E61-A757-4134-8CBB-8B7208677708}" dt="2026-03-04T14:53:46.131" v="8218"/>
          <ac:spMkLst>
            <pc:docMk/>
            <pc:sldMk cId="1635377456" sldId="256"/>
            <ac:spMk id="490" creationId="{3F3E585E-DBEB-4C03-A49A-75BF6A76DBD0}"/>
          </ac:spMkLst>
        </pc:spChg>
        <pc:spChg chg="add mod">
          <ac:chgData name="Stalin Jacob Wilson Packia Dhas" userId="050d7d71-3621-4503-95e8-1c9a9d962492" providerId="ADAL" clId="{00722E61-A757-4134-8CBB-8B7208677708}" dt="2026-03-04T14:53:46.132" v="8219"/>
          <ac:spMkLst>
            <pc:docMk/>
            <pc:sldMk cId="1635377456" sldId="256"/>
            <ac:spMk id="491" creationId="{F5B0E3BA-A845-4C39-BFC5-CF5D6E502B58}"/>
          </ac:spMkLst>
        </pc:spChg>
        <pc:spChg chg="add mod">
          <ac:chgData name="Stalin Jacob Wilson Packia Dhas" userId="050d7d71-3621-4503-95e8-1c9a9d962492" providerId="ADAL" clId="{00722E61-A757-4134-8CBB-8B7208677708}" dt="2026-03-04T14:53:46.133" v="8220"/>
          <ac:spMkLst>
            <pc:docMk/>
            <pc:sldMk cId="1635377456" sldId="256"/>
            <ac:spMk id="492" creationId="{177FD006-D89E-49FB-9581-0706EA58A054}"/>
          </ac:spMkLst>
        </pc:spChg>
        <pc:spChg chg="add mod">
          <ac:chgData name="Stalin Jacob Wilson Packia Dhas" userId="050d7d71-3621-4503-95e8-1c9a9d962492" providerId="ADAL" clId="{00722E61-A757-4134-8CBB-8B7208677708}" dt="2026-03-04T14:53:46.133" v="8221"/>
          <ac:spMkLst>
            <pc:docMk/>
            <pc:sldMk cId="1635377456" sldId="256"/>
            <ac:spMk id="493" creationId="{DB3FF74D-2054-4FB3-85FD-1C0328177D34}"/>
          </ac:spMkLst>
        </pc:spChg>
        <pc:spChg chg="add mod">
          <ac:chgData name="Stalin Jacob Wilson Packia Dhas" userId="050d7d71-3621-4503-95e8-1c9a9d962492" providerId="ADAL" clId="{00722E61-A757-4134-8CBB-8B7208677708}" dt="2026-03-04T14:53:46.133" v="8222"/>
          <ac:spMkLst>
            <pc:docMk/>
            <pc:sldMk cId="1635377456" sldId="256"/>
            <ac:spMk id="494" creationId="{9DD787DF-BE8A-4406-9C48-617D834CB0B1}"/>
          </ac:spMkLst>
        </pc:spChg>
        <pc:spChg chg="add mod">
          <ac:chgData name="Stalin Jacob Wilson Packia Dhas" userId="050d7d71-3621-4503-95e8-1c9a9d962492" providerId="ADAL" clId="{00722E61-A757-4134-8CBB-8B7208677708}" dt="2026-03-04T14:53:46.133" v="8223"/>
          <ac:spMkLst>
            <pc:docMk/>
            <pc:sldMk cId="1635377456" sldId="256"/>
            <ac:spMk id="495" creationId="{C8EFF3E5-7B86-4B24-B193-9B2EA8DCD784}"/>
          </ac:spMkLst>
        </pc:spChg>
        <pc:spChg chg="add mod">
          <ac:chgData name="Stalin Jacob Wilson Packia Dhas" userId="050d7d71-3621-4503-95e8-1c9a9d962492" providerId="ADAL" clId="{00722E61-A757-4134-8CBB-8B7208677708}" dt="2026-03-04T14:53:46.133" v="8224"/>
          <ac:spMkLst>
            <pc:docMk/>
            <pc:sldMk cId="1635377456" sldId="256"/>
            <ac:spMk id="496" creationId="{1A23A5FC-B90A-4138-AABC-9372063FA485}"/>
          </ac:spMkLst>
        </pc:spChg>
        <pc:spChg chg="add mod">
          <ac:chgData name="Stalin Jacob Wilson Packia Dhas" userId="050d7d71-3621-4503-95e8-1c9a9d962492" providerId="ADAL" clId="{00722E61-A757-4134-8CBB-8B7208677708}" dt="2026-03-04T14:53:46.133" v="8225"/>
          <ac:spMkLst>
            <pc:docMk/>
            <pc:sldMk cId="1635377456" sldId="256"/>
            <ac:spMk id="497" creationId="{BCD0153F-94C3-4DC2-9532-94066DABE6C1}"/>
          </ac:spMkLst>
        </pc:spChg>
        <pc:spChg chg="add mod">
          <ac:chgData name="Stalin Jacob Wilson Packia Dhas" userId="050d7d71-3621-4503-95e8-1c9a9d962492" providerId="ADAL" clId="{00722E61-A757-4134-8CBB-8B7208677708}" dt="2026-03-04T14:53:46.133" v="8226"/>
          <ac:spMkLst>
            <pc:docMk/>
            <pc:sldMk cId="1635377456" sldId="256"/>
            <ac:spMk id="498" creationId="{592DB8E5-8F21-44DB-9C4B-2A23275E8A0F}"/>
          </ac:spMkLst>
        </pc:spChg>
        <pc:spChg chg="add mod">
          <ac:chgData name="Stalin Jacob Wilson Packia Dhas" userId="050d7d71-3621-4503-95e8-1c9a9d962492" providerId="ADAL" clId="{00722E61-A757-4134-8CBB-8B7208677708}" dt="2026-03-04T14:53:46.139" v="8227"/>
          <ac:spMkLst>
            <pc:docMk/>
            <pc:sldMk cId="1635377456" sldId="256"/>
            <ac:spMk id="499" creationId="{ABC7FA0C-1A81-41AE-9C2A-77A13EA37B85}"/>
          </ac:spMkLst>
        </pc:spChg>
        <pc:spChg chg="add mod">
          <ac:chgData name="Stalin Jacob Wilson Packia Dhas" userId="050d7d71-3621-4503-95e8-1c9a9d962492" providerId="ADAL" clId="{00722E61-A757-4134-8CBB-8B7208677708}" dt="2026-03-04T14:53:46.139" v="8228"/>
          <ac:spMkLst>
            <pc:docMk/>
            <pc:sldMk cId="1635377456" sldId="256"/>
            <ac:spMk id="500" creationId="{51123509-7910-4D80-831B-5115BF35EE62}"/>
          </ac:spMkLst>
        </pc:spChg>
        <pc:spChg chg="add mod">
          <ac:chgData name="Stalin Jacob Wilson Packia Dhas" userId="050d7d71-3621-4503-95e8-1c9a9d962492" providerId="ADAL" clId="{00722E61-A757-4134-8CBB-8B7208677708}" dt="2026-03-04T14:53:46.139" v="8229"/>
          <ac:spMkLst>
            <pc:docMk/>
            <pc:sldMk cId="1635377456" sldId="256"/>
            <ac:spMk id="501" creationId="{0571DB32-E111-4430-A68F-2184D9583914}"/>
          </ac:spMkLst>
        </pc:spChg>
        <pc:spChg chg="add mod">
          <ac:chgData name="Stalin Jacob Wilson Packia Dhas" userId="050d7d71-3621-4503-95e8-1c9a9d962492" providerId="ADAL" clId="{00722E61-A757-4134-8CBB-8B7208677708}" dt="2026-03-04T14:53:46.142" v="8230"/>
          <ac:spMkLst>
            <pc:docMk/>
            <pc:sldMk cId="1635377456" sldId="256"/>
            <ac:spMk id="502" creationId="{598E1E49-4426-4F1D-B6AE-B57B8216D512}"/>
          </ac:spMkLst>
        </pc:spChg>
        <pc:spChg chg="add mod">
          <ac:chgData name="Stalin Jacob Wilson Packia Dhas" userId="050d7d71-3621-4503-95e8-1c9a9d962492" providerId="ADAL" clId="{00722E61-A757-4134-8CBB-8B7208677708}" dt="2026-03-04T14:53:46.142" v="8231"/>
          <ac:spMkLst>
            <pc:docMk/>
            <pc:sldMk cId="1635377456" sldId="256"/>
            <ac:spMk id="503" creationId="{30C807DD-3762-40A9-9D30-075F8D55938A}"/>
          </ac:spMkLst>
        </pc:spChg>
        <pc:spChg chg="add mod">
          <ac:chgData name="Stalin Jacob Wilson Packia Dhas" userId="050d7d71-3621-4503-95e8-1c9a9d962492" providerId="ADAL" clId="{00722E61-A757-4134-8CBB-8B7208677708}" dt="2026-03-04T14:53:46.142" v="8232"/>
          <ac:spMkLst>
            <pc:docMk/>
            <pc:sldMk cId="1635377456" sldId="256"/>
            <ac:spMk id="504" creationId="{88596DB6-0BFC-4609-BF83-BAC475E35F86}"/>
          </ac:spMkLst>
        </pc:spChg>
        <pc:spChg chg="add mod">
          <ac:chgData name="Stalin Jacob Wilson Packia Dhas" userId="050d7d71-3621-4503-95e8-1c9a9d962492" providerId="ADAL" clId="{00722E61-A757-4134-8CBB-8B7208677708}" dt="2026-03-04T14:53:46.142" v="8233"/>
          <ac:spMkLst>
            <pc:docMk/>
            <pc:sldMk cId="1635377456" sldId="256"/>
            <ac:spMk id="505" creationId="{D9FEF0EE-AF44-4308-941E-D42E6215DABC}"/>
          </ac:spMkLst>
        </pc:spChg>
        <pc:spChg chg="add mod">
          <ac:chgData name="Stalin Jacob Wilson Packia Dhas" userId="050d7d71-3621-4503-95e8-1c9a9d962492" providerId="ADAL" clId="{00722E61-A757-4134-8CBB-8B7208677708}" dt="2026-03-04T14:53:46.142" v="8234"/>
          <ac:spMkLst>
            <pc:docMk/>
            <pc:sldMk cId="1635377456" sldId="256"/>
            <ac:spMk id="506" creationId="{5A4BFC38-7A48-490E-87D5-780084B4E2C4}"/>
          </ac:spMkLst>
        </pc:spChg>
        <pc:spChg chg="add mod">
          <ac:chgData name="Stalin Jacob Wilson Packia Dhas" userId="050d7d71-3621-4503-95e8-1c9a9d962492" providerId="ADAL" clId="{00722E61-A757-4134-8CBB-8B7208677708}" dt="2026-03-04T14:53:46.142" v="8235"/>
          <ac:spMkLst>
            <pc:docMk/>
            <pc:sldMk cId="1635377456" sldId="256"/>
            <ac:spMk id="507" creationId="{5AF72E87-AFDF-4F0E-8369-682025811B65}"/>
          </ac:spMkLst>
        </pc:spChg>
        <pc:spChg chg="add mod">
          <ac:chgData name="Stalin Jacob Wilson Packia Dhas" userId="050d7d71-3621-4503-95e8-1c9a9d962492" providerId="ADAL" clId="{00722E61-A757-4134-8CBB-8B7208677708}" dt="2026-03-04T14:53:46.142" v="8236"/>
          <ac:spMkLst>
            <pc:docMk/>
            <pc:sldMk cId="1635377456" sldId="256"/>
            <ac:spMk id="508" creationId="{4AE8B9C6-8CD7-46DF-B45F-455816355EBF}"/>
          </ac:spMkLst>
        </pc:spChg>
        <pc:spChg chg="add mod">
          <ac:chgData name="Stalin Jacob Wilson Packia Dhas" userId="050d7d71-3621-4503-95e8-1c9a9d962492" providerId="ADAL" clId="{00722E61-A757-4134-8CBB-8B7208677708}" dt="2026-03-04T14:53:46.142" v="8237"/>
          <ac:spMkLst>
            <pc:docMk/>
            <pc:sldMk cId="1635377456" sldId="256"/>
            <ac:spMk id="509" creationId="{5A24431E-8A09-4604-8F12-A2A6A34EBA7C}"/>
          </ac:spMkLst>
        </pc:spChg>
        <pc:spChg chg="add mod">
          <ac:chgData name="Stalin Jacob Wilson Packia Dhas" userId="050d7d71-3621-4503-95e8-1c9a9d962492" providerId="ADAL" clId="{00722E61-A757-4134-8CBB-8B7208677708}" dt="2026-03-04T14:53:46.149" v="8238"/>
          <ac:spMkLst>
            <pc:docMk/>
            <pc:sldMk cId="1635377456" sldId="256"/>
            <ac:spMk id="510" creationId="{CA756E97-2EEB-4CDE-ADC2-80D61C1268B1}"/>
          </ac:spMkLst>
        </pc:spChg>
        <pc:spChg chg="add mod">
          <ac:chgData name="Stalin Jacob Wilson Packia Dhas" userId="050d7d71-3621-4503-95e8-1c9a9d962492" providerId="ADAL" clId="{00722E61-A757-4134-8CBB-8B7208677708}" dt="2026-03-04T14:53:46.149" v="8239"/>
          <ac:spMkLst>
            <pc:docMk/>
            <pc:sldMk cId="1635377456" sldId="256"/>
            <ac:spMk id="511" creationId="{37369924-81BB-4704-94FB-F52817E2CD20}"/>
          </ac:spMkLst>
        </pc:spChg>
        <pc:spChg chg="add mod">
          <ac:chgData name="Stalin Jacob Wilson Packia Dhas" userId="050d7d71-3621-4503-95e8-1c9a9d962492" providerId="ADAL" clId="{00722E61-A757-4134-8CBB-8B7208677708}" dt="2026-03-04T14:53:46.149" v="8240"/>
          <ac:spMkLst>
            <pc:docMk/>
            <pc:sldMk cId="1635377456" sldId="256"/>
            <ac:spMk id="512" creationId="{3EBE3470-017B-4EE7-9FA6-329108CF2659}"/>
          </ac:spMkLst>
        </pc:spChg>
        <pc:spChg chg="add mod">
          <ac:chgData name="Stalin Jacob Wilson Packia Dhas" userId="050d7d71-3621-4503-95e8-1c9a9d962492" providerId="ADAL" clId="{00722E61-A757-4134-8CBB-8B7208677708}" dt="2026-03-04T14:53:46.152" v="8241"/>
          <ac:spMkLst>
            <pc:docMk/>
            <pc:sldMk cId="1635377456" sldId="256"/>
            <ac:spMk id="513" creationId="{164CCE49-1665-4745-B801-730F888253FC}"/>
          </ac:spMkLst>
        </pc:spChg>
        <pc:spChg chg="add mod">
          <ac:chgData name="Stalin Jacob Wilson Packia Dhas" userId="050d7d71-3621-4503-95e8-1c9a9d962492" providerId="ADAL" clId="{00722E61-A757-4134-8CBB-8B7208677708}" dt="2026-03-04T14:53:46.152" v="8242"/>
          <ac:spMkLst>
            <pc:docMk/>
            <pc:sldMk cId="1635377456" sldId="256"/>
            <ac:spMk id="514" creationId="{F5BA7CD3-245C-4267-8F5C-CA3364D14B44}"/>
          </ac:spMkLst>
        </pc:spChg>
        <pc:spChg chg="add mod">
          <ac:chgData name="Stalin Jacob Wilson Packia Dhas" userId="050d7d71-3621-4503-95e8-1c9a9d962492" providerId="ADAL" clId="{00722E61-A757-4134-8CBB-8B7208677708}" dt="2026-03-04T14:53:46.152" v="8243"/>
          <ac:spMkLst>
            <pc:docMk/>
            <pc:sldMk cId="1635377456" sldId="256"/>
            <ac:spMk id="515" creationId="{93912C7B-BF40-4F38-AAB8-F2EF55509606}"/>
          </ac:spMkLst>
        </pc:spChg>
        <pc:spChg chg="add mod">
          <ac:chgData name="Stalin Jacob Wilson Packia Dhas" userId="050d7d71-3621-4503-95e8-1c9a9d962492" providerId="ADAL" clId="{00722E61-A757-4134-8CBB-8B7208677708}" dt="2026-03-04T14:53:46.152" v="8244"/>
          <ac:spMkLst>
            <pc:docMk/>
            <pc:sldMk cId="1635377456" sldId="256"/>
            <ac:spMk id="516" creationId="{882E83A8-0B8A-4FC1-A93A-84D1FDCBF522}"/>
          </ac:spMkLst>
        </pc:spChg>
        <pc:spChg chg="add mod">
          <ac:chgData name="Stalin Jacob Wilson Packia Dhas" userId="050d7d71-3621-4503-95e8-1c9a9d962492" providerId="ADAL" clId="{00722E61-A757-4134-8CBB-8B7208677708}" dt="2026-03-04T14:53:46.152" v="8245"/>
          <ac:spMkLst>
            <pc:docMk/>
            <pc:sldMk cId="1635377456" sldId="256"/>
            <ac:spMk id="517" creationId="{074BFC45-7AC7-4D31-915D-6B7FC7E0275C}"/>
          </ac:spMkLst>
        </pc:spChg>
        <pc:spChg chg="add mod">
          <ac:chgData name="Stalin Jacob Wilson Packia Dhas" userId="050d7d71-3621-4503-95e8-1c9a9d962492" providerId="ADAL" clId="{00722E61-A757-4134-8CBB-8B7208677708}" dt="2026-03-04T14:53:46.152" v="8246"/>
          <ac:spMkLst>
            <pc:docMk/>
            <pc:sldMk cId="1635377456" sldId="256"/>
            <ac:spMk id="518" creationId="{6B5BDD75-C20E-414E-935B-A8A6DC49CDB5}"/>
          </ac:spMkLst>
        </pc:spChg>
        <pc:spChg chg="add mod">
          <ac:chgData name="Stalin Jacob Wilson Packia Dhas" userId="050d7d71-3621-4503-95e8-1c9a9d962492" providerId="ADAL" clId="{00722E61-A757-4134-8CBB-8B7208677708}" dt="2026-03-04T14:53:46.152" v="8247"/>
          <ac:spMkLst>
            <pc:docMk/>
            <pc:sldMk cId="1635377456" sldId="256"/>
            <ac:spMk id="519" creationId="{B13CE5DE-4737-4111-ABF8-D800E40453C4}"/>
          </ac:spMkLst>
        </pc:spChg>
        <pc:spChg chg="add mod">
          <ac:chgData name="Stalin Jacob Wilson Packia Dhas" userId="050d7d71-3621-4503-95e8-1c9a9d962492" providerId="ADAL" clId="{00722E61-A757-4134-8CBB-8B7208677708}" dt="2026-03-04T14:53:46.152" v="8248"/>
          <ac:spMkLst>
            <pc:docMk/>
            <pc:sldMk cId="1635377456" sldId="256"/>
            <ac:spMk id="520" creationId="{9AD869BE-741B-4675-8A6C-60CED008ABEB}"/>
          </ac:spMkLst>
        </pc:spChg>
        <pc:spChg chg="add mod">
          <ac:chgData name="Stalin Jacob Wilson Packia Dhas" userId="050d7d71-3621-4503-95e8-1c9a9d962492" providerId="ADAL" clId="{00722E61-A757-4134-8CBB-8B7208677708}" dt="2026-03-04T14:53:46.152" v="8249"/>
          <ac:spMkLst>
            <pc:docMk/>
            <pc:sldMk cId="1635377456" sldId="256"/>
            <ac:spMk id="521" creationId="{D41BB49B-A4BC-4C37-8CB7-080009DDB8D6}"/>
          </ac:spMkLst>
        </pc:spChg>
        <pc:spChg chg="add mod">
          <ac:chgData name="Stalin Jacob Wilson Packia Dhas" userId="050d7d71-3621-4503-95e8-1c9a9d962492" providerId="ADAL" clId="{00722E61-A757-4134-8CBB-8B7208677708}" dt="2026-03-04T14:53:46.160" v="8250"/>
          <ac:spMkLst>
            <pc:docMk/>
            <pc:sldMk cId="1635377456" sldId="256"/>
            <ac:spMk id="522" creationId="{95D6F407-B5D6-47B0-804A-64770A427B17}"/>
          </ac:spMkLst>
        </pc:spChg>
        <pc:spChg chg="add mod">
          <ac:chgData name="Stalin Jacob Wilson Packia Dhas" userId="050d7d71-3621-4503-95e8-1c9a9d962492" providerId="ADAL" clId="{00722E61-A757-4134-8CBB-8B7208677708}" dt="2026-03-04T14:53:46.160" v="8251"/>
          <ac:spMkLst>
            <pc:docMk/>
            <pc:sldMk cId="1635377456" sldId="256"/>
            <ac:spMk id="523" creationId="{60D30178-9784-482B-811A-441ADB466CE8}"/>
          </ac:spMkLst>
        </pc:spChg>
        <pc:spChg chg="add mod">
          <ac:chgData name="Stalin Jacob Wilson Packia Dhas" userId="050d7d71-3621-4503-95e8-1c9a9d962492" providerId="ADAL" clId="{00722E61-A757-4134-8CBB-8B7208677708}" dt="2026-03-04T14:53:46.160" v="8252"/>
          <ac:spMkLst>
            <pc:docMk/>
            <pc:sldMk cId="1635377456" sldId="256"/>
            <ac:spMk id="524" creationId="{545FFA3B-C672-476A-B0B6-10378819E583}"/>
          </ac:spMkLst>
        </pc:spChg>
        <pc:spChg chg="add mod">
          <ac:chgData name="Stalin Jacob Wilson Packia Dhas" userId="050d7d71-3621-4503-95e8-1c9a9d962492" providerId="ADAL" clId="{00722E61-A757-4134-8CBB-8B7208677708}" dt="2026-03-04T14:53:46.162" v="8253"/>
          <ac:spMkLst>
            <pc:docMk/>
            <pc:sldMk cId="1635377456" sldId="256"/>
            <ac:spMk id="525" creationId="{7947B477-6003-4CD2-AEBE-DC3D38E92E48}"/>
          </ac:spMkLst>
        </pc:spChg>
        <pc:spChg chg="add mod">
          <ac:chgData name="Stalin Jacob Wilson Packia Dhas" userId="050d7d71-3621-4503-95e8-1c9a9d962492" providerId="ADAL" clId="{00722E61-A757-4134-8CBB-8B7208677708}" dt="2026-03-04T14:53:46.162" v="8254"/>
          <ac:spMkLst>
            <pc:docMk/>
            <pc:sldMk cId="1635377456" sldId="256"/>
            <ac:spMk id="526" creationId="{80D1C07B-BD70-44BA-9F81-D7E6AB894604}"/>
          </ac:spMkLst>
        </pc:spChg>
        <pc:spChg chg="add mod">
          <ac:chgData name="Stalin Jacob Wilson Packia Dhas" userId="050d7d71-3621-4503-95e8-1c9a9d962492" providerId="ADAL" clId="{00722E61-A757-4134-8CBB-8B7208677708}" dt="2026-03-04T14:53:46.162" v="8255"/>
          <ac:spMkLst>
            <pc:docMk/>
            <pc:sldMk cId="1635377456" sldId="256"/>
            <ac:spMk id="527" creationId="{8C453D53-1B19-46BC-A2DA-E84BC51C7570}"/>
          </ac:spMkLst>
        </pc:spChg>
        <pc:spChg chg="add mod">
          <ac:chgData name="Stalin Jacob Wilson Packia Dhas" userId="050d7d71-3621-4503-95e8-1c9a9d962492" providerId="ADAL" clId="{00722E61-A757-4134-8CBB-8B7208677708}" dt="2026-03-04T14:53:46.162" v="8256"/>
          <ac:spMkLst>
            <pc:docMk/>
            <pc:sldMk cId="1635377456" sldId="256"/>
            <ac:spMk id="528" creationId="{F7F4BCA4-299B-4E9F-B050-552AE226E857}"/>
          </ac:spMkLst>
        </pc:spChg>
        <pc:spChg chg="add mod">
          <ac:chgData name="Stalin Jacob Wilson Packia Dhas" userId="050d7d71-3621-4503-95e8-1c9a9d962492" providerId="ADAL" clId="{00722E61-A757-4134-8CBB-8B7208677708}" dt="2026-03-04T14:53:46.166" v="8257"/>
          <ac:spMkLst>
            <pc:docMk/>
            <pc:sldMk cId="1635377456" sldId="256"/>
            <ac:spMk id="529" creationId="{2B525D2C-3C0D-41CD-A94A-2EB7BE0E836C}"/>
          </ac:spMkLst>
        </pc:spChg>
        <pc:spChg chg="add mod">
          <ac:chgData name="Stalin Jacob Wilson Packia Dhas" userId="050d7d71-3621-4503-95e8-1c9a9d962492" providerId="ADAL" clId="{00722E61-A757-4134-8CBB-8B7208677708}" dt="2026-03-04T14:53:46.166" v="8258"/>
          <ac:spMkLst>
            <pc:docMk/>
            <pc:sldMk cId="1635377456" sldId="256"/>
            <ac:spMk id="530" creationId="{D30BBF71-A970-4B93-9122-5FA436721085}"/>
          </ac:spMkLst>
        </pc:spChg>
        <pc:spChg chg="add mod">
          <ac:chgData name="Stalin Jacob Wilson Packia Dhas" userId="050d7d71-3621-4503-95e8-1c9a9d962492" providerId="ADAL" clId="{00722E61-A757-4134-8CBB-8B7208677708}" dt="2026-03-04T14:53:46.166" v="8259"/>
          <ac:spMkLst>
            <pc:docMk/>
            <pc:sldMk cId="1635377456" sldId="256"/>
            <ac:spMk id="531" creationId="{5E93D8B3-B790-4AB8-8E8F-6AEEB223767D}"/>
          </ac:spMkLst>
        </pc:spChg>
        <pc:spChg chg="add mod">
          <ac:chgData name="Stalin Jacob Wilson Packia Dhas" userId="050d7d71-3621-4503-95e8-1c9a9d962492" providerId="ADAL" clId="{00722E61-A757-4134-8CBB-8B7208677708}" dt="2026-03-04T14:53:46.166" v="8260"/>
          <ac:spMkLst>
            <pc:docMk/>
            <pc:sldMk cId="1635377456" sldId="256"/>
            <ac:spMk id="532" creationId="{EC74FA9D-8987-4AEC-8D80-8D231BAF867A}"/>
          </ac:spMkLst>
        </pc:spChg>
        <pc:spChg chg="add mod">
          <ac:chgData name="Stalin Jacob Wilson Packia Dhas" userId="050d7d71-3621-4503-95e8-1c9a9d962492" providerId="ADAL" clId="{00722E61-A757-4134-8CBB-8B7208677708}" dt="2026-03-04T14:53:46.166" v="8261"/>
          <ac:spMkLst>
            <pc:docMk/>
            <pc:sldMk cId="1635377456" sldId="256"/>
            <ac:spMk id="533" creationId="{2FFFEFD4-BD4D-4380-96F3-1FF5FB23C65B}"/>
          </ac:spMkLst>
        </pc:spChg>
        <pc:spChg chg="add mod">
          <ac:chgData name="Stalin Jacob Wilson Packia Dhas" userId="050d7d71-3621-4503-95e8-1c9a9d962492" providerId="ADAL" clId="{00722E61-A757-4134-8CBB-8B7208677708}" dt="2026-03-04T14:53:46.171" v="8262"/>
          <ac:spMkLst>
            <pc:docMk/>
            <pc:sldMk cId="1635377456" sldId="256"/>
            <ac:spMk id="534" creationId="{FBCD94EC-91F8-4A2A-B3F2-7F3A62060000}"/>
          </ac:spMkLst>
        </pc:spChg>
        <pc:spChg chg="add mod">
          <ac:chgData name="Stalin Jacob Wilson Packia Dhas" userId="050d7d71-3621-4503-95e8-1c9a9d962492" providerId="ADAL" clId="{00722E61-A757-4134-8CBB-8B7208677708}" dt="2026-03-04T14:53:46.171" v="8263"/>
          <ac:spMkLst>
            <pc:docMk/>
            <pc:sldMk cId="1635377456" sldId="256"/>
            <ac:spMk id="535" creationId="{3CA1A415-2EF9-45D2-890A-E9B49EB7A6F5}"/>
          </ac:spMkLst>
        </pc:spChg>
        <pc:spChg chg="add mod">
          <ac:chgData name="Stalin Jacob Wilson Packia Dhas" userId="050d7d71-3621-4503-95e8-1c9a9d962492" providerId="ADAL" clId="{00722E61-A757-4134-8CBB-8B7208677708}" dt="2026-03-04T14:53:46.171" v="8264"/>
          <ac:spMkLst>
            <pc:docMk/>
            <pc:sldMk cId="1635377456" sldId="256"/>
            <ac:spMk id="536" creationId="{500EB609-78A8-46C1-9376-1F47E2688AC9}"/>
          </ac:spMkLst>
        </pc:spChg>
        <pc:spChg chg="add mod">
          <ac:chgData name="Stalin Jacob Wilson Packia Dhas" userId="050d7d71-3621-4503-95e8-1c9a9d962492" providerId="ADAL" clId="{00722E61-A757-4134-8CBB-8B7208677708}" dt="2026-03-04T14:53:46.173" v="8265"/>
          <ac:spMkLst>
            <pc:docMk/>
            <pc:sldMk cId="1635377456" sldId="256"/>
            <ac:spMk id="537" creationId="{8DDF5B24-4387-4EB0-A681-529A9CB0B892}"/>
          </ac:spMkLst>
        </pc:spChg>
        <pc:spChg chg="add mod">
          <ac:chgData name="Stalin Jacob Wilson Packia Dhas" userId="050d7d71-3621-4503-95e8-1c9a9d962492" providerId="ADAL" clId="{00722E61-A757-4134-8CBB-8B7208677708}" dt="2026-03-04T14:53:46.173" v="8266"/>
          <ac:spMkLst>
            <pc:docMk/>
            <pc:sldMk cId="1635377456" sldId="256"/>
            <ac:spMk id="538" creationId="{156C2CE9-1033-4ED6-864E-2FE8B0629447}"/>
          </ac:spMkLst>
        </pc:spChg>
        <pc:spChg chg="add mod">
          <ac:chgData name="Stalin Jacob Wilson Packia Dhas" userId="050d7d71-3621-4503-95e8-1c9a9d962492" providerId="ADAL" clId="{00722E61-A757-4134-8CBB-8B7208677708}" dt="2026-03-04T14:53:46.173" v="8267"/>
          <ac:spMkLst>
            <pc:docMk/>
            <pc:sldMk cId="1635377456" sldId="256"/>
            <ac:spMk id="539" creationId="{EC3D57F6-A677-4B49-8721-9364A248DDA8}"/>
          </ac:spMkLst>
        </pc:spChg>
        <pc:spChg chg="add mod">
          <ac:chgData name="Stalin Jacob Wilson Packia Dhas" userId="050d7d71-3621-4503-95e8-1c9a9d962492" providerId="ADAL" clId="{00722E61-A757-4134-8CBB-8B7208677708}" dt="2026-03-04T14:53:46.173" v="8268"/>
          <ac:spMkLst>
            <pc:docMk/>
            <pc:sldMk cId="1635377456" sldId="256"/>
            <ac:spMk id="540" creationId="{11DDA31F-9D3B-4866-A7B7-B9760A9E9876}"/>
          </ac:spMkLst>
        </pc:spChg>
        <pc:spChg chg="add mod">
          <ac:chgData name="Stalin Jacob Wilson Packia Dhas" userId="050d7d71-3621-4503-95e8-1c9a9d962492" providerId="ADAL" clId="{00722E61-A757-4134-8CBB-8B7208677708}" dt="2026-03-04T14:53:46.173" v="8269"/>
          <ac:spMkLst>
            <pc:docMk/>
            <pc:sldMk cId="1635377456" sldId="256"/>
            <ac:spMk id="541" creationId="{ED5063B5-F052-4C97-B15E-8CCC28E8BD04}"/>
          </ac:spMkLst>
        </pc:spChg>
        <pc:spChg chg="add mod">
          <ac:chgData name="Stalin Jacob Wilson Packia Dhas" userId="050d7d71-3621-4503-95e8-1c9a9d962492" providerId="ADAL" clId="{00722E61-A757-4134-8CBB-8B7208677708}" dt="2026-03-04T14:53:46.173" v="8270"/>
          <ac:spMkLst>
            <pc:docMk/>
            <pc:sldMk cId="1635377456" sldId="256"/>
            <ac:spMk id="542" creationId="{4AF89F99-9004-4F6D-8B6B-496A19F3A6DB}"/>
          </ac:spMkLst>
        </pc:spChg>
        <pc:spChg chg="add mod">
          <ac:chgData name="Stalin Jacob Wilson Packia Dhas" userId="050d7d71-3621-4503-95e8-1c9a9d962492" providerId="ADAL" clId="{00722E61-A757-4134-8CBB-8B7208677708}" dt="2026-03-04T14:53:46.173" v="8271"/>
          <ac:spMkLst>
            <pc:docMk/>
            <pc:sldMk cId="1635377456" sldId="256"/>
            <ac:spMk id="543" creationId="{F75712A3-50B3-4288-B04C-4E387DF768E5}"/>
          </ac:spMkLst>
        </pc:spChg>
        <pc:spChg chg="add mod">
          <ac:chgData name="Stalin Jacob Wilson Packia Dhas" userId="050d7d71-3621-4503-95e8-1c9a9d962492" providerId="ADAL" clId="{00722E61-A757-4134-8CBB-8B7208677708}" dt="2026-03-04T14:53:46.173" v="8272"/>
          <ac:spMkLst>
            <pc:docMk/>
            <pc:sldMk cId="1635377456" sldId="256"/>
            <ac:spMk id="544" creationId="{35F80263-6C34-4DD3-9FFD-466E790E16E7}"/>
          </ac:spMkLst>
        </pc:spChg>
        <pc:spChg chg="add mod">
          <ac:chgData name="Stalin Jacob Wilson Packia Dhas" userId="050d7d71-3621-4503-95e8-1c9a9d962492" providerId="ADAL" clId="{00722E61-A757-4134-8CBB-8B7208677708}" dt="2026-03-04T14:53:46.173" v="8273"/>
          <ac:spMkLst>
            <pc:docMk/>
            <pc:sldMk cId="1635377456" sldId="256"/>
            <ac:spMk id="545" creationId="{AE8A98DA-77A1-44A4-9476-1B2B4E3BB051}"/>
          </ac:spMkLst>
        </pc:spChg>
        <pc:spChg chg="add mod">
          <ac:chgData name="Stalin Jacob Wilson Packia Dhas" userId="050d7d71-3621-4503-95e8-1c9a9d962492" providerId="ADAL" clId="{00722E61-A757-4134-8CBB-8B7208677708}" dt="2026-03-04T14:53:46.181" v="8274"/>
          <ac:spMkLst>
            <pc:docMk/>
            <pc:sldMk cId="1635377456" sldId="256"/>
            <ac:spMk id="546" creationId="{A97794F0-B764-4135-80C0-706BB44150E5}"/>
          </ac:spMkLst>
        </pc:spChg>
        <pc:spChg chg="add mod">
          <ac:chgData name="Stalin Jacob Wilson Packia Dhas" userId="050d7d71-3621-4503-95e8-1c9a9d962492" providerId="ADAL" clId="{00722E61-A757-4134-8CBB-8B7208677708}" dt="2026-03-04T14:53:46.182" v="8275"/>
          <ac:spMkLst>
            <pc:docMk/>
            <pc:sldMk cId="1635377456" sldId="256"/>
            <ac:spMk id="547" creationId="{9EB6B70C-C020-489E-AD84-479DA34D8899}"/>
          </ac:spMkLst>
        </pc:spChg>
        <pc:spChg chg="add mod">
          <ac:chgData name="Stalin Jacob Wilson Packia Dhas" userId="050d7d71-3621-4503-95e8-1c9a9d962492" providerId="ADAL" clId="{00722E61-A757-4134-8CBB-8B7208677708}" dt="2026-03-04T14:53:46.182" v="8276"/>
          <ac:spMkLst>
            <pc:docMk/>
            <pc:sldMk cId="1635377456" sldId="256"/>
            <ac:spMk id="548" creationId="{C52602D2-25DB-493D-A651-212FA85CCD39}"/>
          </ac:spMkLst>
        </pc:spChg>
        <pc:spChg chg="add mod">
          <ac:chgData name="Stalin Jacob Wilson Packia Dhas" userId="050d7d71-3621-4503-95e8-1c9a9d962492" providerId="ADAL" clId="{00722E61-A757-4134-8CBB-8B7208677708}" dt="2026-03-04T14:53:46.183" v="8277"/>
          <ac:spMkLst>
            <pc:docMk/>
            <pc:sldMk cId="1635377456" sldId="256"/>
            <ac:spMk id="549" creationId="{80CBF1FA-0874-4FF6-B112-A29DD74B005E}"/>
          </ac:spMkLst>
        </pc:spChg>
        <pc:spChg chg="add mod">
          <ac:chgData name="Stalin Jacob Wilson Packia Dhas" userId="050d7d71-3621-4503-95e8-1c9a9d962492" providerId="ADAL" clId="{00722E61-A757-4134-8CBB-8B7208677708}" dt="2026-03-04T14:53:46.184" v="8278"/>
          <ac:spMkLst>
            <pc:docMk/>
            <pc:sldMk cId="1635377456" sldId="256"/>
            <ac:spMk id="550" creationId="{E1E8A6B9-4AA2-44B1-8AC1-C5231A253478}"/>
          </ac:spMkLst>
        </pc:spChg>
        <pc:spChg chg="add mod">
          <ac:chgData name="Stalin Jacob Wilson Packia Dhas" userId="050d7d71-3621-4503-95e8-1c9a9d962492" providerId="ADAL" clId="{00722E61-A757-4134-8CBB-8B7208677708}" dt="2026-03-04T14:53:46.185" v="8279"/>
          <ac:spMkLst>
            <pc:docMk/>
            <pc:sldMk cId="1635377456" sldId="256"/>
            <ac:spMk id="551" creationId="{927BFE89-B88C-42CD-B6FB-D64FC00DEA51}"/>
          </ac:spMkLst>
        </pc:spChg>
        <pc:spChg chg="add mod">
          <ac:chgData name="Stalin Jacob Wilson Packia Dhas" userId="050d7d71-3621-4503-95e8-1c9a9d962492" providerId="ADAL" clId="{00722E61-A757-4134-8CBB-8B7208677708}" dt="2026-03-04T14:53:46.186" v="8280"/>
          <ac:spMkLst>
            <pc:docMk/>
            <pc:sldMk cId="1635377456" sldId="256"/>
            <ac:spMk id="552" creationId="{E72D8C1C-A6AA-47C5-B75D-1D1F4BA3BFEB}"/>
          </ac:spMkLst>
        </pc:spChg>
        <pc:spChg chg="add mod">
          <ac:chgData name="Stalin Jacob Wilson Packia Dhas" userId="050d7d71-3621-4503-95e8-1c9a9d962492" providerId="ADAL" clId="{00722E61-A757-4134-8CBB-8B7208677708}" dt="2026-03-04T14:53:46.187" v="8281"/>
          <ac:spMkLst>
            <pc:docMk/>
            <pc:sldMk cId="1635377456" sldId="256"/>
            <ac:spMk id="553" creationId="{E4654908-C930-4C4D-80B5-5BE173A50237}"/>
          </ac:spMkLst>
        </pc:spChg>
        <pc:spChg chg="add mod">
          <ac:chgData name="Stalin Jacob Wilson Packia Dhas" userId="050d7d71-3621-4503-95e8-1c9a9d962492" providerId="ADAL" clId="{00722E61-A757-4134-8CBB-8B7208677708}" dt="2026-03-04T14:53:46.188" v="8282"/>
          <ac:spMkLst>
            <pc:docMk/>
            <pc:sldMk cId="1635377456" sldId="256"/>
            <ac:spMk id="554" creationId="{A016D32D-9883-4785-A03A-8FDEDD5F564F}"/>
          </ac:spMkLst>
        </pc:spChg>
        <pc:spChg chg="add mod">
          <ac:chgData name="Stalin Jacob Wilson Packia Dhas" userId="050d7d71-3621-4503-95e8-1c9a9d962492" providerId="ADAL" clId="{00722E61-A757-4134-8CBB-8B7208677708}" dt="2026-03-04T14:53:46.189" v="8283"/>
          <ac:spMkLst>
            <pc:docMk/>
            <pc:sldMk cId="1635377456" sldId="256"/>
            <ac:spMk id="555" creationId="{B702C2CB-0D3E-403E-9181-D792F6C5D39A}"/>
          </ac:spMkLst>
        </pc:spChg>
        <pc:spChg chg="add mod">
          <ac:chgData name="Stalin Jacob Wilson Packia Dhas" userId="050d7d71-3621-4503-95e8-1c9a9d962492" providerId="ADAL" clId="{00722E61-A757-4134-8CBB-8B7208677708}" dt="2026-03-04T14:53:46.190" v="8284"/>
          <ac:spMkLst>
            <pc:docMk/>
            <pc:sldMk cId="1635377456" sldId="256"/>
            <ac:spMk id="556" creationId="{DEC2DD9A-DE2F-4AB2-B547-CEDF558F99FB}"/>
          </ac:spMkLst>
        </pc:spChg>
        <pc:spChg chg="add mod">
          <ac:chgData name="Stalin Jacob Wilson Packia Dhas" userId="050d7d71-3621-4503-95e8-1c9a9d962492" providerId="ADAL" clId="{00722E61-A757-4134-8CBB-8B7208677708}" dt="2026-03-04T14:53:46.191" v="8285"/>
          <ac:spMkLst>
            <pc:docMk/>
            <pc:sldMk cId="1635377456" sldId="256"/>
            <ac:spMk id="557" creationId="{20C8FD41-211E-4238-8A1E-07A6F7B18604}"/>
          </ac:spMkLst>
        </pc:spChg>
        <pc:spChg chg="add mod">
          <ac:chgData name="Stalin Jacob Wilson Packia Dhas" userId="050d7d71-3621-4503-95e8-1c9a9d962492" providerId="ADAL" clId="{00722E61-A757-4134-8CBB-8B7208677708}" dt="2026-03-04T14:53:46.191" v="8286"/>
          <ac:spMkLst>
            <pc:docMk/>
            <pc:sldMk cId="1635377456" sldId="256"/>
            <ac:spMk id="558" creationId="{22E8EA06-82CD-4384-BE91-9EC0836BA609}"/>
          </ac:spMkLst>
        </pc:spChg>
        <pc:spChg chg="add mod">
          <ac:chgData name="Stalin Jacob Wilson Packia Dhas" userId="050d7d71-3621-4503-95e8-1c9a9d962492" providerId="ADAL" clId="{00722E61-A757-4134-8CBB-8B7208677708}" dt="2026-03-04T14:53:46.192" v="8287"/>
          <ac:spMkLst>
            <pc:docMk/>
            <pc:sldMk cId="1635377456" sldId="256"/>
            <ac:spMk id="559" creationId="{57259E9A-DFB7-41AA-8627-7A8C3AB0CC30}"/>
          </ac:spMkLst>
        </pc:spChg>
        <pc:spChg chg="add mod">
          <ac:chgData name="Stalin Jacob Wilson Packia Dhas" userId="050d7d71-3621-4503-95e8-1c9a9d962492" providerId="ADAL" clId="{00722E61-A757-4134-8CBB-8B7208677708}" dt="2026-03-04T14:53:46.193" v="8288"/>
          <ac:spMkLst>
            <pc:docMk/>
            <pc:sldMk cId="1635377456" sldId="256"/>
            <ac:spMk id="560" creationId="{E53E0610-AE95-4458-8EE9-39788A6BDE8F}"/>
          </ac:spMkLst>
        </pc:spChg>
        <pc:spChg chg="add mod">
          <ac:chgData name="Stalin Jacob Wilson Packia Dhas" userId="050d7d71-3621-4503-95e8-1c9a9d962492" providerId="ADAL" clId="{00722E61-A757-4134-8CBB-8B7208677708}" dt="2026-03-04T14:53:46.194" v="8289"/>
          <ac:spMkLst>
            <pc:docMk/>
            <pc:sldMk cId="1635377456" sldId="256"/>
            <ac:spMk id="561" creationId="{DF86F25B-8A18-48BB-BB0F-00EFEF4387DA}"/>
          </ac:spMkLst>
        </pc:spChg>
        <pc:spChg chg="add mod">
          <ac:chgData name="Stalin Jacob Wilson Packia Dhas" userId="050d7d71-3621-4503-95e8-1c9a9d962492" providerId="ADAL" clId="{00722E61-A757-4134-8CBB-8B7208677708}" dt="2026-03-04T14:53:46.195" v="8290"/>
          <ac:spMkLst>
            <pc:docMk/>
            <pc:sldMk cId="1635377456" sldId="256"/>
            <ac:spMk id="562" creationId="{BBEA5F6A-B2DB-4B8B-A12C-6BAA589E1665}"/>
          </ac:spMkLst>
        </pc:spChg>
        <pc:spChg chg="add mod">
          <ac:chgData name="Stalin Jacob Wilson Packia Dhas" userId="050d7d71-3621-4503-95e8-1c9a9d962492" providerId="ADAL" clId="{00722E61-A757-4134-8CBB-8B7208677708}" dt="2026-03-04T14:53:46.196" v="8291"/>
          <ac:spMkLst>
            <pc:docMk/>
            <pc:sldMk cId="1635377456" sldId="256"/>
            <ac:spMk id="563" creationId="{5B46E94B-EB16-4A16-A2B7-E0EE7FAAFD4A}"/>
          </ac:spMkLst>
        </pc:spChg>
        <pc:spChg chg="add mod">
          <ac:chgData name="Stalin Jacob Wilson Packia Dhas" userId="050d7d71-3621-4503-95e8-1c9a9d962492" providerId="ADAL" clId="{00722E61-A757-4134-8CBB-8B7208677708}" dt="2026-03-04T14:53:46.197" v="8292"/>
          <ac:spMkLst>
            <pc:docMk/>
            <pc:sldMk cId="1635377456" sldId="256"/>
            <ac:spMk id="564" creationId="{BEDEBFB5-5ACF-4B1B-BB67-027F57AADDDC}"/>
          </ac:spMkLst>
        </pc:spChg>
        <pc:spChg chg="add mod">
          <ac:chgData name="Stalin Jacob Wilson Packia Dhas" userId="050d7d71-3621-4503-95e8-1c9a9d962492" providerId="ADAL" clId="{00722E61-A757-4134-8CBB-8B7208677708}" dt="2026-03-04T14:53:46.198" v="8293"/>
          <ac:spMkLst>
            <pc:docMk/>
            <pc:sldMk cId="1635377456" sldId="256"/>
            <ac:spMk id="565" creationId="{7F09A67A-73D7-4C77-B86A-97203EC0399E}"/>
          </ac:spMkLst>
        </pc:spChg>
        <pc:spChg chg="add mod">
          <ac:chgData name="Stalin Jacob Wilson Packia Dhas" userId="050d7d71-3621-4503-95e8-1c9a9d962492" providerId="ADAL" clId="{00722E61-A757-4134-8CBB-8B7208677708}" dt="2026-03-04T14:53:46.199" v="8294"/>
          <ac:spMkLst>
            <pc:docMk/>
            <pc:sldMk cId="1635377456" sldId="256"/>
            <ac:spMk id="566" creationId="{513F57A0-9470-4B8A-A532-B2CE3F7F9D7F}"/>
          </ac:spMkLst>
        </pc:spChg>
        <pc:spChg chg="add mod">
          <ac:chgData name="Stalin Jacob Wilson Packia Dhas" userId="050d7d71-3621-4503-95e8-1c9a9d962492" providerId="ADAL" clId="{00722E61-A757-4134-8CBB-8B7208677708}" dt="2026-03-04T14:53:46.200" v="8295"/>
          <ac:spMkLst>
            <pc:docMk/>
            <pc:sldMk cId="1635377456" sldId="256"/>
            <ac:spMk id="567" creationId="{9C6B0211-4718-4E8F-A0EF-550085131DE0}"/>
          </ac:spMkLst>
        </pc:spChg>
        <pc:spChg chg="add mod">
          <ac:chgData name="Stalin Jacob Wilson Packia Dhas" userId="050d7d71-3621-4503-95e8-1c9a9d962492" providerId="ADAL" clId="{00722E61-A757-4134-8CBB-8B7208677708}" dt="2026-03-04T14:53:46.200" v="8296"/>
          <ac:spMkLst>
            <pc:docMk/>
            <pc:sldMk cId="1635377456" sldId="256"/>
            <ac:spMk id="568" creationId="{D6BB9F95-0A59-4258-8C78-D0E37AB9B084}"/>
          </ac:spMkLst>
        </pc:spChg>
        <pc:spChg chg="add mod">
          <ac:chgData name="Stalin Jacob Wilson Packia Dhas" userId="050d7d71-3621-4503-95e8-1c9a9d962492" providerId="ADAL" clId="{00722E61-A757-4134-8CBB-8B7208677708}" dt="2026-03-04T14:53:46.201" v="8297"/>
          <ac:spMkLst>
            <pc:docMk/>
            <pc:sldMk cId="1635377456" sldId="256"/>
            <ac:spMk id="569" creationId="{9A83445A-7794-433A-8AEB-BB2E823324AA}"/>
          </ac:spMkLst>
        </pc:spChg>
        <pc:spChg chg="add mod">
          <ac:chgData name="Stalin Jacob Wilson Packia Dhas" userId="050d7d71-3621-4503-95e8-1c9a9d962492" providerId="ADAL" clId="{00722E61-A757-4134-8CBB-8B7208677708}" dt="2026-03-04T14:53:46.202" v="8298"/>
          <ac:spMkLst>
            <pc:docMk/>
            <pc:sldMk cId="1635377456" sldId="256"/>
            <ac:spMk id="570" creationId="{61BC9604-3257-4145-8DC5-FB634489D6ED}"/>
          </ac:spMkLst>
        </pc:spChg>
        <pc:spChg chg="add mod">
          <ac:chgData name="Stalin Jacob Wilson Packia Dhas" userId="050d7d71-3621-4503-95e8-1c9a9d962492" providerId="ADAL" clId="{00722E61-A757-4134-8CBB-8B7208677708}" dt="2026-03-04T14:53:46.203" v="8299"/>
          <ac:spMkLst>
            <pc:docMk/>
            <pc:sldMk cId="1635377456" sldId="256"/>
            <ac:spMk id="571" creationId="{036E866A-6F6E-4B3A-9E65-67E2ECB9E72F}"/>
          </ac:spMkLst>
        </pc:spChg>
        <pc:spChg chg="add mod">
          <ac:chgData name="Stalin Jacob Wilson Packia Dhas" userId="050d7d71-3621-4503-95e8-1c9a9d962492" providerId="ADAL" clId="{00722E61-A757-4134-8CBB-8B7208677708}" dt="2026-03-04T14:53:46.204" v="8300"/>
          <ac:spMkLst>
            <pc:docMk/>
            <pc:sldMk cId="1635377456" sldId="256"/>
            <ac:spMk id="572" creationId="{3688FF21-3A6E-462C-8953-28732F3B5395}"/>
          </ac:spMkLst>
        </pc:spChg>
        <pc:spChg chg="add mod">
          <ac:chgData name="Stalin Jacob Wilson Packia Dhas" userId="050d7d71-3621-4503-95e8-1c9a9d962492" providerId="ADAL" clId="{00722E61-A757-4134-8CBB-8B7208677708}" dt="2026-03-04T14:53:46.205" v="8301"/>
          <ac:spMkLst>
            <pc:docMk/>
            <pc:sldMk cId="1635377456" sldId="256"/>
            <ac:spMk id="573" creationId="{01101CE6-F31B-4F1E-A765-146E2B1A5549}"/>
          </ac:spMkLst>
        </pc:spChg>
        <pc:spChg chg="add mod">
          <ac:chgData name="Stalin Jacob Wilson Packia Dhas" userId="050d7d71-3621-4503-95e8-1c9a9d962492" providerId="ADAL" clId="{00722E61-A757-4134-8CBB-8B7208677708}" dt="2026-03-04T14:53:46.206" v="8302"/>
          <ac:spMkLst>
            <pc:docMk/>
            <pc:sldMk cId="1635377456" sldId="256"/>
            <ac:spMk id="574" creationId="{60425B08-B8DF-4E5E-AB2C-93F82219ECBC}"/>
          </ac:spMkLst>
        </pc:spChg>
        <pc:spChg chg="add mod">
          <ac:chgData name="Stalin Jacob Wilson Packia Dhas" userId="050d7d71-3621-4503-95e8-1c9a9d962492" providerId="ADAL" clId="{00722E61-A757-4134-8CBB-8B7208677708}" dt="2026-03-04T14:53:46.207" v="8303"/>
          <ac:spMkLst>
            <pc:docMk/>
            <pc:sldMk cId="1635377456" sldId="256"/>
            <ac:spMk id="575" creationId="{EA91BCD8-892C-4C4A-B93C-F8AC1E4E288A}"/>
          </ac:spMkLst>
        </pc:spChg>
        <pc:spChg chg="add mod">
          <ac:chgData name="Stalin Jacob Wilson Packia Dhas" userId="050d7d71-3621-4503-95e8-1c9a9d962492" providerId="ADAL" clId="{00722E61-A757-4134-8CBB-8B7208677708}" dt="2026-03-04T14:53:46.208" v="8304"/>
          <ac:spMkLst>
            <pc:docMk/>
            <pc:sldMk cId="1635377456" sldId="256"/>
            <ac:spMk id="576" creationId="{1886FF04-A9A6-4753-8CCD-E95EA6584373}"/>
          </ac:spMkLst>
        </pc:spChg>
        <pc:spChg chg="add mod">
          <ac:chgData name="Stalin Jacob Wilson Packia Dhas" userId="050d7d71-3621-4503-95e8-1c9a9d962492" providerId="ADAL" clId="{00722E61-A757-4134-8CBB-8B7208677708}" dt="2026-03-04T14:53:46.208" v="8305"/>
          <ac:spMkLst>
            <pc:docMk/>
            <pc:sldMk cId="1635377456" sldId="256"/>
            <ac:spMk id="577" creationId="{8A7DFEE2-2D81-4FD9-9CC1-5FB167EAE392}"/>
          </ac:spMkLst>
        </pc:spChg>
        <pc:spChg chg="add mod">
          <ac:chgData name="Stalin Jacob Wilson Packia Dhas" userId="050d7d71-3621-4503-95e8-1c9a9d962492" providerId="ADAL" clId="{00722E61-A757-4134-8CBB-8B7208677708}" dt="2026-03-04T14:53:46.209" v="8306"/>
          <ac:spMkLst>
            <pc:docMk/>
            <pc:sldMk cId="1635377456" sldId="256"/>
            <ac:spMk id="578" creationId="{3DD0284B-D6F9-43CE-91DE-BB17C05626FF}"/>
          </ac:spMkLst>
        </pc:spChg>
        <pc:spChg chg="add mod">
          <ac:chgData name="Stalin Jacob Wilson Packia Dhas" userId="050d7d71-3621-4503-95e8-1c9a9d962492" providerId="ADAL" clId="{00722E61-A757-4134-8CBB-8B7208677708}" dt="2026-03-04T14:53:46.210" v="8307"/>
          <ac:spMkLst>
            <pc:docMk/>
            <pc:sldMk cId="1635377456" sldId="256"/>
            <ac:spMk id="579" creationId="{670283E6-CF53-487E-9176-F847E1A7B491}"/>
          </ac:spMkLst>
        </pc:spChg>
        <pc:spChg chg="add mod">
          <ac:chgData name="Stalin Jacob Wilson Packia Dhas" userId="050d7d71-3621-4503-95e8-1c9a9d962492" providerId="ADAL" clId="{00722E61-A757-4134-8CBB-8B7208677708}" dt="2026-03-04T14:53:46.211" v="8308"/>
          <ac:spMkLst>
            <pc:docMk/>
            <pc:sldMk cId="1635377456" sldId="256"/>
            <ac:spMk id="580" creationId="{996998E2-B282-48DF-8969-2A0BF0334B13}"/>
          </ac:spMkLst>
        </pc:spChg>
        <pc:spChg chg="add mod">
          <ac:chgData name="Stalin Jacob Wilson Packia Dhas" userId="050d7d71-3621-4503-95e8-1c9a9d962492" providerId="ADAL" clId="{00722E61-A757-4134-8CBB-8B7208677708}" dt="2026-03-04T14:53:46.211" v="8309"/>
          <ac:spMkLst>
            <pc:docMk/>
            <pc:sldMk cId="1635377456" sldId="256"/>
            <ac:spMk id="581" creationId="{425354F4-F582-4DF3-A524-804FA58F28E9}"/>
          </ac:spMkLst>
        </pc:spChg>
        <pc:spChg chg="add mod">
          <ac:chgData name="Stalin Jacob Wilson Packia Dhas" userId="050d7d71-3621-4503-95e8-1c9a9d962492" providerId="ADAL" clId="{00722E61-A757-4134-8CBB-8B7208677708}" dt="2026-03-04T14:53:46.213" v="8310"/>
          <ac:spMkLst>
            <pc:docMk/>
            <pc:sldMk cId="1635377456" sldId="256"/>
            <ac:spMk id="582" creationId="{06E8DD20-06C8-42DF-B189-C2F779CBEC3F}"/>
          </ac:spMkLst>
        </pc:spChg>
        <pc:spChg chg="add mod">
          <ac:chgData name="Stalin Jacob Wilson Packia Dhas" userId="050d7d71-3621-4503-95e8-1c9a9d962492" providerId="ADAL" clId="{00722E61-A757-4134-8CBB-8B7208677708}" dt="2026-03-04T14:53:46.213" v="8311"/>
          <ac:spMkLst>
            <pc:docMk/>
            <pc:sldMk cId="1635377456" sldId="256"/>
            <ac:spMk id="583" creationId="{ECFC69AB-2C0A-46EC-B343-5ECBF139DAC3}"/>
          </ac:spMkLst>
        </pc:spChg>
        <pc:spChg chg="add mod">
          <ac:chgData name="Stalin Jacob Wilson Packia Dhas" userId="050d7d71-3621-4503-95e8-1c9a9d962492" providerId="ADAL" clId="{00722E61-A757-4134-8CBB-8B7208677708}" dt="2026-03-04T14:53:46.213" v="8312"/>
          <ac:spMkLst>
            <pc:docMk/>
            <pc:sldMk cId="1635377456" sldId="256"/>
            <ac:spMk id="584" creationId="{0325C013-2C9B-4AF5-BB3A-501CECDB17FB}"/>
          </ac:spMkLst>
        </pc:spChg>
        <pc:spChg chg="add mod">
          <ac:chgData name="Stalin Jacob Wilson Packia Dhas" userId="050d7d71-3621-4503-95e8-1c9a9d962492" providerId="ADAL" clId="{00722E61-A757-4134-8CBB-8B7208677708}" dt="2026-03-04T14:53:46.216" v="8313"/>
          <ac:spMkLst>
            <pc:docMk/>
            <pc:sldMk cId="1635377456" sldId="256"/>
            <ac:spMk id="585" creationId="{5877C7C3-0FAB-4CD9-8F26-24936023AD89}"/>
          </ac:spMkLst>
        </pc:spChg>
        <pc:spChg chg="add mod">
          <ac:chgData name="Stalin Jacob Wilson Packia Dhas" userId="050d7d71-3621-4503-95e8-1c9a9d962492" providerId="ADAL" clId="{00722E61-A757-4134-8CBB-8B7208677708}" dt="2026-03-04T14:53:46.216" v="8314"/>
          <ac:spMkLst>
            <pc:docMk/>
            <pc:sldMk cId="1635377456" sldId="256"/>
            <ac:spMk id="586" creationId="{0ECE2834-66E5-4BB9-BC29-01EF8F31E087}"/>
          </ac:spMkLst>
        </pc:spChg>
        <pc:spChg chg="add mod">
          <ac:chgData name="Stalin Jacob Wilson Packia Dhas" userId="050d7d71-3621-4503-95e8-1c9a9d962492" providerId="ADAL" clId="{00722E61-A757-4134-8CBB-8B7208677708}" dt="2026-03-04T14:53:46.216" v="8315"/>
          <ac:spMkLst>
            <pc:docMk/>
            <pc:sldMk cId="1635377456" sldId="256"/>
            <ac:spMk id="587" creationId="{774AED32-8919-4562-9CCB-89A951C888E2}"/>
          </ac:spMkLst>
        </pc:spChg>
        <pc:spChg chg="add mod">
          <ac:chgData name="Stalin Jacob Wilson Packia Dhas" userId="050d7d71-3621-4503-95e8-1c9a9d962492" providerId="ADAL" clId="{00722E61-A757-4134-8CBB-8B7208677708}" dt="2026-03-04T14:53:46.216" v="8316"/>
          <ac:spMkLst>
            <pc:docMk/>
            <pc:sldMk cId="1635377456" sldId="256"/>
            <ac:spMk id="588" creationId="{7CE6E378-154C-4BDE-B4AB-C10BE066717B}"/>
          </ac:spMkLst>
        </pc:spChg>
        <pc:spChg chg="add mod">
          <ac:chgData name="Stalin Jacob Wilson Packia Dhas" userId="050d7d71-3621-4503-95e8-1c9a9d962492" providerId="ADAL" clId="{00722E61-A757-4134-8CBB-8B7208677708}" dt="2026-03-04T14:53:46.216" v="8317"/>
          <ac:spMkLst>
            <pc:docMk/>
            <pc:sldMk cId="1635377456" sldId="256"/>
            <ac:spMk id="589" creationId="{6A6E5F96-D2C3-45C7-B557-B56607A41B53}"/>
          </ac:spMkLst>
        </pc:spChg>
        <pc:spChg chg="add mod">
          <ac:chgData name="Stalin Jacob Wilson Packia Dhas" userId="050d7d71-3621-4503-95e8-1c9a9d962492" providerId="ADAL" clId="{00722E61-A757-4134-8CBB-8B7208677708}" dt="2026-03-04T14:53:46.216" v="8318"/>
          <ac:spMkLst>
            <pc:docMk/>
            <pc:sldMk cId="1635377456" sldId="256"/>
            <ac:spMk id="590" creationId="{16C6FC71-F2A2-44B2-AE81-2088F6B9F4C4}"/>
          </ac:spMkLst>
        </pc:spChg>
        <pc:spChg chg="add mod">
          <ac:chgData name="Stalin Jacob Wilson Packia Dhas" userId="050d7d71-3621-4503-95e8-1c9a9d962492" providerId="ADAL" clId="{00722E61-A757-4134-8CBB-8B7208677708}" dt="2026-03-04T14:53:46.221" v="8319"/>
          <ac:spMkLst>
            <pc:docMk/>
            <pc:sldMk cId="1635377456" sldId="256"/>
            <ac:spMk id="591" creationId="{7F993CEC-9DE6-469F-A27C-49463F1EEEED}"/>
          </ac:spMkLst>
        </pc:spChg>
        <pc:spChg chg="add mod">
          <ac:chgData name="Stalin Jacob Wilson Packia Dhas" userId="050d7d71-3621-4503-95e8-1c9a9d962492" providerId="ADAL" clId="{00722E61-A757-4134-8CBB-8B7208677708}" dt="2026-03-04T14:53:46.221" v="8320"/>
          <ac:spMkLst>
            <pc:docMk/>
            <pc:sldMk cId="1635377456" sldId="256"/>
            <ac:spMk id="592" creationId="{CBFA2E0E-562D-45BB-A0DB-8F6C8DF4E4F4}"/>
          </ac:spMkLst>
        </pc:spChg>
        <pc:spChg chg="add mod">
          <ac:chgData name="Stalin Jacob Wilson Packia Dhas" userId="050d7d71-3621-4503-95e8-1c9a9d962492" providerId="ADAL" clId="{00722E61-A757-4134-8CBB-8B7208677708}" dt="2026-03-04T14:53:46.221" v="8321"/>
          <ac:spMkLst>
            <pc:docMk/>
            <pc:sldMk cId="1635377456" sldId="256"/>
            <ac:spMk id="593" creationId="{4A4C627C-929A-4863-857E-00A5B475BB50}"/>
          </ac:spMkLst>
        </pc:spChg>
        <pc:spChg chg="add mod">
          <ac:chgData name="Stalin Jacob Wilson Packia Dhas" userId="050d7d71-3621-4503-95e8-1c9a9d962492" providerId="ADAL" clId="{00722E61-A757-4134-8CBB-8B7208677708}" dt="2026-03-04T14:53:46.224" v="8322"/>
          <ac:spMkLst>
            <pc:docMk/>
            <pc:sldMk cId="1635377456" sldId="256"/>
            <ac:spMk id="594" creationId="{A24AB7CB-ACE5-4EFB-8871-1F3210758E9D}"/>
          </ac:spMkLst>
        </pc:spChg>
        <pc:spChg chg="add mod">
          <ac:chgData name="Stalin Jacob Wilson Packia Dhas" userId="050d7d71-3621-4503-95e8-1c9a9d962492" providerId="ADAL" clId="{00722E61-A757-4134-8CBB-8B7208677708}" dt="2026-03-04T14:53:46.224" v="8323"/>
          <ac:spMkLst>
            <pc:docMk/>
            <pc:sldMk cId="1635377456" sldId="256"/>
            <ac:spMk id="595" creationId="{50FDD00F-CDC8-48ED-A528-E58154450E3A}"/>
          </ac:spMkLst>
        </pc:spChg>
        <pc:spChg chg="add mod">
          <ac:chgData name="Stalin Jacob Wilson Packia Dhas" userId="050d7d71-3621-4503-95e8-1c9a9d962492" providerId="ADAL" clId="{00722E61-A757-4134-8CBB-8B7208677708}" dt="2026-03-04T14:53:46.224" v="8324"/>
          <ac:spMkLst>
            <pc:docMk/>
            <pc:sldMk cId="1635377456" sldId="256"/>
            <ac:spMk id="596" creationId="{E840C871-06A1-4136-A609-8A411557CDEE}"/>
          </ac:spMkLst>
        </pc:spChg>
        <pc:spChg chg="add mod">
          <ac:chgData name="Stalin Jacob Wilson Packia Dhas" userId="050d7d71-3621-4503-95e8-1c9a9d962492" providerId="ADAL" clId="{00722E61-A757-4134-8CBB-8B7208677708}" dt="2026-03-04T14:53:46.224" v="8325"/>
          <ac:spMkLst>
            <pc:docMk/>
            <pc:sldMk cId="1635377456" sldId="256"/>
            <ac:spMk id="597" creationId="{CC71CD59-BD0D-4792-AD29-0E930E9AFFF8}"/>
          </ac:spMkLst>
        </pc:spChg>
        <pc:spChg chg="add mod">
          <ac:chgData name="Stalin Jacob Wilson Packia Dhas" userId="050d7d71-3621-4503-95e8-1c9a9d962492" providerId="ADAL" clId="{00722E61-A757-4134-8CBB-8B7208677708}" dt="2026-03-04T14:53:46.224" v="8326"/>
          <ac:spMkLst>
            <pc:docMk/>
            <pc:sldMk cId="1635377456" sldId="256"/>
            <ac:spMk id="598" creationId="{3A3C6527-9995-476C-BEFA-AAE65214F48F}"/>
          </ac:spMkLst>
        </pc:spChg>
        <pc:spChg chg="add mod">
          <ac:chgData name="Stalin Jacob Wilson Packia Dhas" userId="050d7d71-3621-4503-95e8-1c9a9d962492" providerId="ADAL" clId="{00722E61-A757-4134-8CBB-8B7208677708}" dt="2026-03-04T14:53:46.224" v="8327"/>
          <ac:spMkLst>
            <pc:docMk/>
            <pc:sldMk cId="1635377456" sldId="256"/>
            <ac:spMk id="599" creationId="{233A7245-9906-4084-ABDF-FC874DC7D657}"/>
          </ac:spMkLst>
        </pc:spChg>
        <pc:spChg chg="add mod">
          <ac:chgData name="Stalin Jacob Wilson Packia Dhas" userId="050d7d71-3621-4503-95e8-1c9a9d962492" providerId="ADAL" clId="{00722E61-A757-4134-8CBB-8B7208677708}" dt="2026-03-04T14:53:46.224" v="8328"/>
          <ac:spMkLst>
            <pc:docMk/>
            <pc:sldMk cId="1635377456" sldId="256"/>
            <ac:spMk id="600" creationId="{5FAA2DC4-5880-4DD5-8BA2-8EF0187CD46B}"/>
          </ac:spMkLst>
        </pc:spChg>
        <pc:spChg chg="add mod">
          <ac:chgData name="Stalin Jacob Wilson Packia Dhas" userId="050d7d71-3621-4503-95e8-1c9a9d962492" providerId="ADAL" clId="{00722E61-A757-4134-8CBB-8B7208677708}" dt="2026-03-04T14:53:46.224" v="8329"/>
          <ac:spMkLst>
            <pc:docMk/>
            <pc:sldMk cId="1635377456" sldId="256"/>
            <ac:spMk id="601" creationId="{90DE4704-0A70-40A3-BEEC-CD2E30A48190}"/>
          </ac:spMkLst>
        </pc:spChg>
        <pc:spChg chg="add mod">
          <ac:chgData name="Stalin Jacob Wilson Packia Dhas" userId="050d7d71-3621-4503-95e8-1c9a9d962492" providerId="ADAL" clId="{00722E61-A757-4134-8CBB-8B7208677708}" dt="2026-03-04T14:53:46.224" v="8330"/>
          <ac:spMkLst>
            <pc:docMk/>
            <pc:sldMk cId="1635377456" sldId="256"/>
            <ac:spMk id="602" creationId="{33243006-D0E3-4124-9D3B-F0F5AD7786F3}"/>
          </ac:spMkLst>
        </pc:spChg>
        <pc:spChg chg="add mod">
          <ac:chgData name="Stalin Jacob Wilson Packia Dhas" userId="050d7d71-3621-4503-95e8-1c9a9d962492" providerId="ADAL" clId="{00722E61-A757-4134-8CBB-8B7208677708}" dt="2026-03-04T14:53:46.232" v="8331"/>
          <ac:spMkLst>
            <pc:docMk/>
            <pc:sldMk cId="1635377456" sldId="256"/>
            <ac:spMk id="603" creationId="{C98E1DC2-8D03-4F68-A167-5EBCF5B21F98}"/>
          </ac:spMkLst>
        </pc:spChg>
        <pc:spChg chg="add mod">
          <ac:chgData name="Stalin Jacob Wilson Packia Dhas" userId="050d7d71-3621-4503-95e8-1c9a9d962492" providerId="ADAL" clId="{00722E61-A757-4134-8CBB-8B7208677708}" dt="2026-03-04T14:53:46.232" v="8332"/>
          <ac:spMkLst>
            <pc:docMk/>
            <pc:sldMk cId="1635377456" sldId="256"/>
            <ac:spMk id="604" creationId="{28DE4CE7-7580-406B-A8B9-6C503B635AB4}"/>
          </ac:spMkLst>
        </pc:spChg>
        <pc:spChg chg="add mod">
          <ac:chgData name="Stalin Jacob Wilson Packia Dhas" userId="050d7d71-3621-4503-95e8-1c9a9d962492" providerId="ADAL" clId="{00722E61-A757-4134-8CBB-8B7208677708}" dt="2026-03-04T14:53:46.232" v="8333"/>
          <ac:spMkLst>
            <pc:docMk/>
            <pc:sldMk cId="1635377456" sldId="256"/>
            <ac:spMk id="605" creationId="{C04C453D-F738-423E-A3BA-8BE5602AC5D6}"/>
          </ac:spMkLst>
        </pc:spChg>
        <pc:spChg chg="add mod">
          <ac:chgData name="Stalin Jacob Wilson Packia Dhas" userId="050d7d71-3621-4503-95e8-1c9a9d962492" providerId="ADAL" clId="{00722E61-A757-4134-8CBB-8B7208677708}" dt="2026-03-04T14:53:46.234" v="8334"/>
          <ac:spMkLst>
            <pc:docMk/>
            <pc:sldMk cId="1635377456" sldId="256"/>
            <ac:spMk id="606" creationId="{5A71DA5E-981D-4821-9208-FA9137C953E7}"/>
          </ac:spMkLst>
        </pc:spChg>
        <pc:spChg chg="add mod">
          <ac:chgData name="Stalin Jacob Wilson Packia Dhas" userId="050d7d71-3621-4503-95e8-1c9a9d962492" providerId="ADAL" clId="{00722E61-A757-4134-8CBB-8B7208677708}" dt="2026-03-04T14:53:46.234" v="8335"/>
          <ac:spMkLst>
            <pc:docMk/>
            <pc:sldMk cId="1635377456" sldId="256"/>
            <ac:spMk id="607" creationId="{D239F9A2-5112-4CBA-9467-A556BABD4D8E}"/>
          </ac:spMkLst>
        </pc:spChg>
        <pc:spChg chg="add mod">
          <ac:chgData name="Stalin Jacob Wilson Packia Dhas" userId="050d7d71-3621-4503-95e8-1c9a9d962492" providerId="ADAL" clId="{00722E61-A757-4134-8CBB-8B7208677708}" dt="2026-03-04T14:53:46.234" v="8336"/>
          <ac:spMkLst>
            <pc:docMk/>
            <pc:sldMk cId="1635377456" sldId="256"/>
            <ac:spMk id="608" creationId="{DE577B7C-2F49-4570-906E-D84C51D9AD83}"/>
          </ac:spMkLst>
        </pc:spChg>
        <pc:spChg chg="add mod">
          <ac:chgData name="Stalin Jacob Wilson Packia Dhas" userId="050d7d71-3621-4503-95e8-1c9a9d962492" providerId="ADAL" clId="{00722E61-A757-4134-8CBB-8B7208677708}" dt="2026-03-04T14:53:46.234" v="8337"/>
          <ac:spMkLst>
            <pc:docMk/>
            <pc:sldMk cId="1635377456" sldId="256"/>
            <ac:spMk id="609" creationId="{5FA9BF4B-798E-436E-9E14-546945B6064C}"/>
          </ac:spMkLst>
        </pc:spChg>
        <pc:spChg chg="add mod">
          <ac:chgData name="Stalin Jacob Wilson Packia Dhas" userId="050d7d71-3621-4503-95e8-1c9a9d962492" providerId="ADAL" clId="{00722E61-A757-4134-8CBB-8B7208677708}" dt="2026-03-04T14:53:46.234" v="8338"/>
          <ac:spMkLst>
            <pc:docMk/>
            <pc:sldMk cId="1635377456" sldId="256"/>
            <ac:spMk id="610" creationId="{97884C23-7603-4429-A4F9-BD161081840E}"/>
          </ac:spMkLst>
        </pc:spChg>
        <pc:spChg chg="add mod">
          <ac:chgData name="Stalin Jacob Wilson Packia Dhas" userId="050d7d71-3621-4503-95e8-1c9a9d962492" providerId="ADAL" clId="{00722E61-A757-4134-8CBB-8B7208677708}" dt="2026-03-04T14:53:46.234" v="8339"/>
          <ac:spMkLst>
            <pc:docMk/>
            <pc:sldMk cId="1635377456" sldId="256"/>
            <ac:spMk id="611" creationId="{35B47EF0-9B47-41A9-9AFC-B1F1CA3BFB08}"/>
          </ac:spMkLst>
        </pc:spChg>
        <pc:spChg chg="add mod">
          <ac:chgData name="Stalin Jacob Wilson Packia Dhas" userId="050d7d71-3621-4503-95e8-1c9a9d962492" providerId="ADAL" clId="{00722E61-A757-4134-8CBB-8B7208677708}" dt="2026-03-04T14:53:46.234" v="8340"/>
          <ac:spMkLst>
            <pc:docMk/>
            <pc:sldMk cId="1635377456" sldId="256"/>
            <ac:spMk id="612" creationId="{B302B72E-B602-4B28-8983-1334B940B539}"/>
          </ac:spMkLst>
        </pc:spChg>
        <pc:spChg chg="add mod">
          <ac:chgData name="Stalin Jacob Wilson Packia Dhas" userId="050d7d71-3621-4503-95e8-1c9a9d962492" providerId="ADAL" clId="{00722E61-A757-4134-8CBB-8B7208677708}" dt="2026-03-04T14:53:46.234" v="8341"/>
          <ac:spMkLst>
            <pc:docMk/>
            <pc:sldMk cId="1635377456" sldId="256"/>
            <ac:spMk id="613" creationId="{527E0874-17A9-4852-BE99-642852DC32CC}"/>
          </ac:spMkLst>
        </pc:spChg>
        <pc:spChg chg="add mod">
          <ac:chgData name="Stalin Jacob Wilson Packia Dhas" userId="050d7d71-3621-4503-95e8-1c9a9d962492" providerId="ADAL" clId="{00722E61-A757-4134-8CBB-8B7208677708}" dt="2026-03-04T14:53:46.234" v="8342"/>
          <ac:spMkLst>
            <pc:docMk/>
            <pc:sldMk cId="1635377456" sldId="256"/>
            <ac:spMk id="614" creationId="{A3453D52-18CC-4048-8F9A-A715F9C641DD}"/>
          </ac:spMkLst>
        </pc:spChg>
        <pc:spChg chg="add mod">
          <ac:chgData name="Stalin Jacob Wilson Packia Dhas" userId="050d7d71-3621-4503-95e8-1c9a9d962492" providerId="ADAL" clId="{00722E61-A757-4134-8CBB-8B7208677708}" dt="2026-03-04T14:53:46.242" v="8343"/>
          <ac:spMkLst>
            <pc:docMk/>
            <pc:sldMk cId="1635377456" sldId="256"/>
            <ac:spMk id="615" creationId="{F09E31AB-A2D7-439A-835C-DB2BC55A190A}"/>
          </ac:spMkLst>
        </pc:spChg>
        <pc:spChg chg="add mod">
          <ac:chgData name="Stalin Jacob Wilson Packia Dhas" userId="050d7d71-3621-4503-95e8-1c9a9d962492" providerId="ADAL" clId="{00722E61-A757-4134-8CBB-8B7208677708}" dt="2026-03-04T14:53:46.242" v="8344"/>
          <ac:spMkLst>
            <pc:docMk/>
            <pc:sldMk cId="1635377456" sldId="256"/>
            <ac:spMk id="616" creationId="{9A4CE04B-8911-42D9-A2DC-2319CA93FDE9}"/>
          </ac:spMkLst>
        </pc:spChg>
        <pc:spChg chg="add mod">
          <ac:chgData name="Stalin Jacob Wilson Packia Dhas" userId="050d7d71-3621-4503-95e8-1c9a9d962492" providerId="ADAL" clId="{00722E61-A757-4134-8CBB-8B7208677708}" dt="2026-03-04T14:53:46.244" v="8345"/>
          <ac:spMkLst>
            <pc:docMk/>
            <pc:sldMk cId="1635377456" sldId="256"/>
            <ac:spMk id="617" creationId="{01FC094C-CDD7-4092-A7B0-0906D80F8BB0}"/>
          </ac:spMkLst>
        </pc:spChg>
        <pc:spChg chg="add mod">
          <ac:chgData name="Stalin Jacob Wilson Packia Dhas" userId="050d7d71-3621-4503-95e8-1c9a9d962492" providerId="ADAL" clId="{00722E61-A757-4134-8CBB-8B7208677708}" dt="2026-03-04T14:53:46.244" v="8346"/>
          <ac:spMkLst>
            <pc:docMk/>
            <pc:sldMk cId="1635377456" sldId="256"/>
            <ac:spMk id="618" creationId="{3DFF7F0E-50BB-484D-A0C6-549FC1F30347}"/>
          </ac:spMkLst>
        </pc:spChg>
        <pc:spChg chg="add mod">
          <ac:chgData name="Stalin Jacob Wilson Packia Dhas" userId="050d7d71-3621-4503-95e8-1c9a9d962492" providerId="ADAL" clId="{00722E61-A757-4134-8CBB-8B7208677708}" dt="2026-03-04T14:53:46.244" v="8347"/>
          <ac:spMkLst>
            <pc:docMk/>
            <pc:sldMk cId="1635377456" sldId="256"/>
            <ac:spMk id="619" creationId="{57D8BE9C-EE4A-4D53-BE26-DB756F3BA5B7}"/>
          </ac:spMkLst>
        </pc:spChg>
        <pc:spChg chg="add mod">
          <ac:chgData name="Stalin Jacob Wilson Packia Dhas" userId="050d7d71-3621-4503-95e8-1c9a9d962492" providerId="ADAL" clId="{00722E61-A757-4134-8CBB-8B7208677708}" dt="2026-03-04T14:53:46.244" v="8348"/>
          <ac:spMkLst>
            <pc:docMk/>
            <pc:sldMk cId="1635377456" sldId="256"/>
            <ac:spMk id="620" creationId="{084135D6-BC5E-496F-8865-838AF4948905}"/>
          </ac:spMkLst>
        </pc:spChg>
        <pc:spChg chg="add mod">
          <ac:chgData name="Stalin Jacob Wilson Packia Dhas" userId="050d7d71-3621-4503-95e8-1c9a9d962492" providerId="ADAL" clId="{00722E61-A757-4134-8CBB-8B7208677708}" dt="2026-03-04T14:53:46.244" v="8349"/>
          <ac:spMkLst>
            <pc:docMk/>
            <pc:sldMk cId="1635377456" sldId="256"/>
            <ac:spMk id="621" creationId="{F7427B9C-66D3-4653-BCF0-7B1363158DC0}"/>
          </ac:spMkLst>
        </pc:spChg>
        <pc:spChg chg="add mod">
          <ac:chgData name="Stalin Jacob Wilson Packia Dhas" userId="050d7d71-3621-4503-95e8-1c9a9d962492" providerId="ADAL" clId="{00722E61-A757-4134-8CBB-8B7208677708}" dt="2026-03-04T14:53:46.244" v="8350"/>
          <ac:spMkLst>
            <pc:docMk/>
            <pc:sldMk cId="1635377456" sldId="256"/>
            <ac:spMk id="622" creationId="{3FDE5576-D72A-443B-B4C5-82A61B3D8B70}"/>
          </ac:spMkLst>
        </pc:spChg>
        <pc:spChg chg="add mod">
          <ac:chgData name="Stalin Jacob Wilson Packia Dhas" userId="050d7d71-3621-4503-95e8-1c9a9d962492" providerId="ADAL" clId="{00722E61-A757-4134-8CBB-8B7208677708}" dt="2026-03-04T14:53:46.249" v="8351"/>
          <ac:spMkLst>
            <pc:docMk/>
            <pc:sldMk cId="1635377456" sldId="256"/>
            <ac:spMk id="623" creationId="{18184A0E-FCFF-4E8F-B69A-32539D87F943}"/>
          </ac:spMkLst>
        </pc:spChg>
        <pc:spChg chg="add mod">
          <ac:chgData name="Stalin Jacob Wilson Packia Dhas" userId="050d7d71-3621-4503-95e8-1c9a9d962492" providerId="ADAL" clId="{00722E61-A757-4134-8CBB-8B7208677708}" dt="2026-03-04T14:53:46.249" v="8352"/>
          <ac:spMkLst>
            <pc:docMk/>
            <pc:sldMk cId="1635377456" sldId="256"/>
            <ac:spMk id="624" creationId="{070CD6D6-2A7F-408A-82B0-9D9F21E974BE}"/>
          </ac:spMkLst>
        </pc:spChg>
        <pc:spChg chg="add mod">
          <ac:chgData name="Stalin Jacob Wilson Packia Dhas" userId="050d7d71-3621-4503-95e8-1c9a9d962492" providerId="ADAL" clId="{00722E61-A757-4134-8CBB-8B7208677708}" dt="2026-03-04T14:53:46.249" v="8353"/>
          <ac:spMkLst>
            <pc:docMk/>
            <pc:sldMk cId="1635377456" sldId="256"/>
            <ac:spMk id="625" creationId="{E447C3E3-AFFE-456B-97FB-DCA3C657F183}"/>
          </ac:spMkLst>
        </pc:spChg>
        <pc:spChg chg="add mod">
          <ac:chgData name="Stalin Jacob Wilson Packia Dhas" userId="050d7d71-3621-4503-95e8-1c9a9d962492" providerId="ADAL" clId="{00722E61-A757-4134-8CBB-8B7208677708}" dt="2026-03-04T14:53:46.249" v="8354"/>
          <ac:spMkLst>
            <pc:docMk/>
            <pc:sldMk cId="1635377456" sldId="256"/>
            <ac:spMk id="626" creationId="{FA90F008-61BB-426F-9531-CFC71817D147}"/>
          </ac:spMkLst>
        </pc:spChg>
        <pc:spChg chg="add mod">
          <ac:chgData name="Stalin Jacob Wilson Packia Dhas" userId="050d7d71-3621-4503-95e8-1c9a9d962492" providerId="ADAL" clId="{00722E61-A757-4134-8CBB-8B7208677708}" dt="2026-03-04T14:53:46.253" v="8355"/>
          <ac:spMkLst>
            <pc:docMk/>
            <pc:sldMk cId="1635377456" sldId="256"/>
            <ac:spMk id="627" creationId="{D3453AB2-B1FC-4342-9361-26560731E560}"/>
          </ac:spMkLst>
        </pc:spChg>
        <pc:spChg chg="add mod">
          <ac:chgData name="Stalin Jacob Wilson Packia Dhas" userId="050d7d71-3621-4503-95e8-1c9a9d962492" providerId="ADAL" clId="{00722E61-A757-4134-8CBB-8B7208677708}" dt="2026-03-04T14:53:46.253" v="8356"/>
          <ac:spMkLst>
            <pc:docMk/>
            <pc:sldMk cId="1635377456" sldId="256"/>
            <ac:spMk id="628" creationId="{18359CFB-E872-4396-A0D6-FE5821398621}"/>
          </ac:spMkLst>
        </pc:spChg>
        <pc:spChg chg="add mod">
          <ac:chgData name="Stalin Jacob Wilson Packia Dhas" userId="050d7d71-3621-4503-95e8-1c9a9d962492" providerId="ADAL" clId="{00722E61-A757-4134-8CBB-8B7208677708}" dt="2026-03-04T14:53:46.255" v="8357"/>
          <ac:spMkLst>
            <pc:docMk/>
            <pc:sldMk cId="1635377456" sldId="256"/>
            <ac:spMk id="629" creationId="{FBE0D1C4-2961-41A3-B944-C62FDCFACFE7}"/>
          </ac:spMkLst>
        </pc:spChg>
        <pc:spChg chg="add mod">
          <ac:chgData name="Stalin Jacob Wilson Packia Dhas" userId="050d7d71-3621-4503-95e8-1c9a9d962492" providerId="ADAL" clId="{00722E61-A757-4134-8CBB-8B7208677708}" dt="2026-03-04T14:53:46.255" v="8358"/>
          <ac:spMkLst>
            <pc:docMk/>
            <pc:sldMk cId="1635377456" sldId="256"/>
            <ac:spMk id="630" creationId="{2BE6FA69-FB79-4F14-87A2-E1F16F9EF63D}"/>
          </ac:spMkLst>
        </pc:spChg>
        <pc:spChg chg="add mod">
          <ac:chgData name="Stalin Jacob Wilson Packia Dhas" userId="050d7d71-3621-4503-95e8-1c9a9d962492" providerId="ADAL" clId="{00722E61-A757-4134-8CBB-8B7208677708}" dt="2026-03-04T14:53:46.255" v="8359"/>
          <ac:spMkLst>
            <pc:docMk/>
            <pc:sldMk cId="1635377456" sldId="256"/>
            <ac:spMk id="631" creationId="{E794EFDA-7434-4B85-8B24-C8340B9E1BDD}"/>
          </ac:spMkLst>
        </pc:spChg>
        <pc:spChg chg="add mod">
          <ac:chgData name="Stalin Jacob Wilson Packia Dhas" userId="050d7d71-3621-4503-95e8-1c9a9d962492" providerId="ADAL" clId="{00722E61-A757-4134-8CBB-8B7208677708}" dt="2026-03-04T14:53:46.255" v="8360"/>
          <ac:spMkLst>
            <pc:docMk/>
            <pc:sldMk cId="1635377456" sldId="256"/>
            <ac:spMk id="632" creationId="{3B7456BC-A7B7-4BFE-9A5C-C8CB037A13C0}"/>
          </ac:spMkLst>
        </pc:spChg>
        <pc:spChg chg="add mod">
          <ac:chgData name="Stalin Jacob Wilson Packia Dhas" userId="050d7d71-3621-4503-95e8-1c9a9d962492" providerId="ADAL" clId="{00722E61-A757-4134-8CBB-8B7208677708}" dt="2026-03-04T14:53:46.255" v="8361"/>
          <ac:spMkLst>
            <pc:docMk/>
            <pc:sldMk cId="1635377456" sldId="256"/>
            <ac:spMk id="633" creationId="{68ABFD8F-B115-43D8-999F-8B573FB3AE49}"/>
          </ac:spMkLst>
        </pc:spChg>
        <pc:spChg chg="add mod">
          <ac:chgData name="Stalin Jacob Wilson Packia Dhas" userId="050d7d71-3621-4503-95e8-1c9a9d962492" providerId="ADAL" clId="{00722E61-A757-4134-8CBB-8B7208677708}" dt="2026-03-04T14:53:46.255" v="8362"/>
          <ac:spMkLst>
            <pc:docMk/>
            <pc:sldMk cId="1635377456" sldId="256"/>
            <ac:spMk id="634" creationId="{597BBAB8-FAC7-4227-9F4E-5F5C546BCADD}"/>
          </ac:spMkLst>
        </pc:spChg>
        <pc:spChg chg="add mod">
          <ac:chgData name="Stalin Jacob Wilson Packia Dhas" userId="050d7d71-3621-4503-95e8-1c9a9d962492" providerId="ADAL" clId="{00722E61-A757-4134-8CBB-8B7208677708}" dt="2026-03-04T14:53:46.255" v="8363"/>
          <ac:spMkLst>
            <pc:docMk/>
            <pc:sldMk cId="1635377456" sldId="256"/>
            <ac:spMk id="635" creationId="{E3C73E1D-6DA6-4DB8-A3BB-2EE4A659F4EC}"/>
          </ac:spMkLst>
        </pc:spChg>
        <pc:spChg chg="add mod">
          <ac:chgData name="Stalin Jacob Wilson Packia Dhas" userId="050d7d71-3621-4503-95e8-1c9a9d962492" providerId="ADAL" clId="{00722E61-A757-4134-8CBB-8B7208677708}" dt="2026-03-04T14:53:46.255" v="8364"/>
          <ac:spMkLst>
            <pc:docMk/>
            <pc:sldMk cId="1635377456" sldId="256"/>
            <ac:spMk id="636" creationId="{59A5178B-DAD8-4C5D-942A-3D4984B4F4CD}"/>
          </ac:spMkLst>
        </pc:spChg>
        <pc:spChg chg="add mod">
          <ac:chgData name="Stalin Jacob Wilson Packia Dhas" userId="050d7d71-3621-4503-95e8-1c9a9d962492" providerId="ADAL" clId="{00722E61-A757-4134-8CBB-8B7208677708}" dt="2026-03-04T14:53:46.255" v="8365"/>
          <ac:spMkLst>
            <pc:docMk/>
            <pc:sldMk cId="1635377456" sldId="256"/>
            <ac:spMk id="637" creationId="{69757C6F-BD6E-42E9-9E3C-FF61E41819C0}"/>
          </ac:spMkLst>
        </pc:spChg>
        <pc:spChg chg="add mod">
          <ac:chgData name="Stalin Jacob Wilson Packia Dhas" userId="050d7d71-3621-4503-95e8-1c9a9d962492" providerId="ADAL" clId="{00722E61-A757-4134-8CBB-8B7208677708}" dt="2026-03-04T14:53:46.263" v="8366"/>
          <ac:spMkLst>
            <pc:docMk/>
            <pc:sldMk cId="1635377456" sldId="256"/>
            <ac:spMk id="638" creationId="{A6770007-EF77-4F0F-8583-B127F39D72F7}"/>
          </ac:spMkLst>
        </pc:spChg>
        <pc:spChg chg="add mod">
          <ac:chgData name="Stalin Jacob Wilson Packia Dhas" userId="050d7d71-3621-4503-95e8-1c9a9d962492" providerId="ADAL" clId="{00722E61-A757-4134-8CBB-8B7208677708}" dt="2026-03-04T14:53:46.263" v="8367"/>
          <ac:spMkLst>
            <pc:docMk/>
            <pc:sldMk cId="1635377456" sldId="256"/>
            <ac:spMk id="639" creationId="{546FC621-CFF3-47FE-9A01-F7462EE8DF1B}"/>
          </ac:spMkLst>
        </pc:spChg>
        <pc:spChg chg="add mod">
          <ac:chgData name="Stalin Jacob Wilson Packia Dhas" userId="050d7d71-3621-4503-95e8-1c9a9d962492" providerId="ADAL" clId="{00722E61-A757-4134-8CBB-8B7208677708}" dt="2026-03-04T14:53:46.263" v="8368"/>
          <ac:spMkLst>
            <pc:docMk/>
            <pc:sldMk cId="1635377456" sldId="256"/>
            <ac:spMk id="640" creationId="{27083A24-E11C-4AB1-A3EE-46A18B8B8903}"/>
          </ac:spMkLst>
        </pc:spChg>
        <pc:spChg chg="add mod">
          <ac:chgData name="Stalin Jacob Wilson Packia Dhas" userId="050d7d71-3621-4503-95e8-1c9a9d962492" providerId="ADAL" clId="{00722E61-A757-4134-8CBB-8B7208677708}" dt="2026-03-04T14:53:46.265" v="8369"/>
          <ac:spMkLst>
            <pc:docMk/>
            <pc:sldMk cId="1635377456" sldId="256"/>
            <ac:spMk id="641" creationId="{EBA26EFC-E5E6-4386-B9B6-0F9CE2D129EC}"/>
          </ac:spMkLst>
        </pc:spChg>
        <pc:spChg chg="add mod">
          <ac:chgData name="Stalin Jacob Wilson Packia Dhas" userId="050d7d71-3621-4503-95e8-1c9a9d962492" providerId="ADAL" clId="{00722E61-A757-4134-8CBB-8B7208677708}" dt="2026-03-04T14:53:46.266" v="8370"/>
          <ac:spMkLst>
            <pc:docMk/>
            <pc:sldMk cId="1635377456" sldId="256"/>
            <ac:spMk id="642" creationId="{8198FC4A-4940-419E-AB67-04E324C9B632}"/>
          </ac:spMkLst>
        </pc:spChg>
        <pc:spChg chg="add mod">
          <ac:chgData name="Stalin Jacob Wilson Packia Dhas" userId="050d7d71-3621-4503-95e8-1c9a9d962492" providerId="ADAL" clId="{00722E61-A757-4134-8CBB-8B7208677708}" dt="2026-03-04T14:53:46.266" v="8371"/>
          <ac:spMkLst>
            <pc:docMk/>
            <pc:sldMk cId="1635377456" sldId="256"/>
            <ac:spMk id="643" creationId="{FE1C142B-C2B5-451B-B306-D78462A4BDF1}"/>
          </ac:spMkLst>
        </pc:spChg>
        <pc:spChg chg="add mod">
          <ac:chgData name="Stalin Jacob Wilson Packia Dhas" userId="050d7d71-3621-4503-95e8-1c9a9d962492" providerId="ADAL" clId="{00722E61-A757-4134-8CBB-8B7208677708}" dt="2026-03-04T14:53:46.266" v="8372"/>
          <ac:spMkLst>
            <pc:docMk/>
            <pc:sldMk cId="1635377456" sldId="256"/>
            <ac:spMk id="644" creationId="{120AF2F5-F722-4363-AD54-785CCE9F7219}"/>
          </ac:spMkLst>
        </pc:spChg>
        <pc:spChg chg="add mod">
          <ac:chgData name="Stalin Jacob Wilson Packia Dhas" userId="050d7d71-3621-4503-95e8-1c9a9d962492" providerId="ADAL" clId="{00722E61-A757-4134-8CBB-8B7208677708}" dt="2026-03-04T14:53:46.266" v="8373"/>
          <ac:spMkLst>
            <pc:docMk/>
            <pc:sldMk cId="1635377456" sldId="256"/>
            <ac:spMk id="645" creationId="{0014ACD2-21D7-4C4F-81EF-D67320689E8C}"/>
          </ac:spMkLst>
        </pc:spChg>
        <pc:spChg chg="add mod">
          <ac:chgData name="Stalin Jacob Wilson Packia Dhas" userId="050d7d71-3621-4503-95e8-1c9a9d962492" providerId="ADAL" clId="{00722E61-A757-4134-8CBB-8B7208677708}" dt="2026-03-04T14:53:46.266" v="8374"/>
          <ac:spMkLst>
            <pc:docMk/>
            <pc:sldMk cId="1635377456" sldId="256"/>
            <ac:spMk id="646" creationId="{113CBD90-4368-43FE-A668-2C92C52CAE9E}"/>
          </ac:spMkLst>
        </pc:spChg>
        <pc:spChg chg="add mod">
          <ac:chgData name="Stalin Jacob Wilson Packia Dhas" userId="050d7d71-3621-4503-95e8-1c9a9d962492" providerId="ADAL" clId="{00722E61-A757-4134-8CBB-8B7208677708}" dt="2026-03-04T14:53:46.266" v="8375"/>
          <ac:spMkLst>
            <pc:docMk/>
            <pc:sldMk cId="1635377456" sldId="256"/>
            <ac:spMk id="647" creationId="{2E167A00-7522-4190-B90D-56AEC871D553}"/>
          </ac:spMkLst>
        </pc:spChg>
        <pc:spChg chg="add mod">
          <ac:chgData name="Stalin Jacob Wilson Packia Dhas" userId="050d7d71-3621-4503-95e8-1c9a9d962492" providerId="ADAL" clId="{00722E61-A757-4134-8CBB-8B7208677708}" dt="2026-03-04T14:53:46.266" v="8376"/>
          <ac:spMkLst>
            <pc:docMk/>
            <pc:sldMk cId="1635377456" sldId="256"/>
            <ac:spMk id="648" creationId="{331FF18F-400B-44B7-8DFA-6A255D484AFF}"/>
          </ac:spMkLst>
        </pc:spChg>
        <pc:spChg chg="add mod">
          <ac:chgData name="Stalin Jacob Wilson Packia Dhas" userId="050d7d71-3621-4503-95e8-1c9a9d962492" providerId="ADAL" clId="{00722E61-A757-4134-8CBB-8B7208677708}" dt="2026-03-04T14:53:46.266" v="8377"/>
          <ac:spMkLst>
            <pc:docMk/>
            <pc:sldMk cId="1635377456" sldId="256"/>
            <ac:spMk id="649" creationId="{E3BEFC8C-F007-46FC-AAD1-0FFA1FB63D89}"/>
          </ac:spMkLst>
        </pc:spChg>
        <pc:spChg chg="add mod">
          <ac:chgData name="Stalin Jacob Wilson Packia Dhas" userId="050d7d71-3621-4503-95e8-1c9a9d962492" providerId="ADAL" clId="{00722E61-A757-4134-8CBB-8B7208677708}" dt="2026-03-04T14:53:46.273" v="8378"/>
          <ac:spMkLst>
            <pc:docMk/>
            <pc:sldMk cId="1635377456" sldId="256"/>
            <ac:spMk id="650" creationId="{766E6B4A-6838-4339-A4A7-F0E0E831BAFC}"/>
          </ac:spMkLst>
        </pc:spChg>
        <pc:spChg chg="add mod">
          <ac:chgData name="Stalin Jacob Wilson Packia Dhas" userId="050d7d71-3621-4503-95e8-1c9a9d962492" providerId="ADAL" clId="{00722E61-A757-4134-8CBB-8B7208677708}" dt="2026-03-04T14:53:46.273" v="8379"/>
          <ac:spMkLst>
            <pc:docMk/>
            <pc:sldMk cId="1635377456" sldId="256"/>
            <ac:spMk id="651" creationId="{0C1E9B35-D2D6-43B5-9C63-3F73386F6608}"/>
          </ac:spMkLst>
        </pc:spChg>
        <pc:spChg chg="add mod">
          <ac:chgData name="Stalin Jacob Wilson Packia Dhas" userId="050d7d71-3621-4503-95e8-1c9a9d962492" providerId="ADAL" clId="{00722E61-A757-4134-8CBB-8B7208677708}" dt="2026-03-04T14:53:46.273" v="8380"/>
          <ac:spMkLst>
            <pc:docMk/>
            <pc:sldMk cId="1635377456" sldId="256"/>
            <ac:spMk id="652" creationId="{B6E868FD-5507-463C-9DF4-8D5A28EBD9B1}"/>
          </ac:spMkLst>
        </pc:spChg>
        <pc:spChg chg="add mod">
          <ac:chgData name="Stalin Jacob Wilson Packia Dhas" userId="050d7d71-3621-4503-95e8-1c9a9d962492" providerId="ADAL" clId="{00722E61-A757-4134-8CBB-8B7208677708}" dt="2026-03-04T14:53:46.276" v="8381"/>
          <ac:spMkLst>
            <pc:docMk/>
            <pc:sldMk cId="1635377456" sldId="256"/>
            <ac:spMk id="653" creationId="{C2221AD7-6909-464F-9F46-85A9E31A7D16}"/>
          </ac:spMkLst>
        </pc:spChg>
        <pc:spChg chg="add mod">
          <ac:chgData name="Stalin Jacob Wilson Packia Dhas" userId="050d7d71-3621-4503-95e8-1c9a9d962492" providerId="ADAL" clId="{00722E61-A757-4134-8CBB-8B7208677708}" dt="2026-03-04T14:53:46.276" v="8382"/>
          <ac:spMkLst>
            <pc:docMk/>
            <pc:sldMk cId="1635377456" sldId="256"/>
            <ac:spMk id="654" creationId="{B85FAA9C-191B-4099-89A6-BD6120FF6861}"/>
          </ac:spMkLst>
        </pc:spChg>
        <pc:spChg chg="add mod">
          <ac:chgData name="Stalin Jacob Wilson Packia Dhas" userId="050d7d71-3621-4503-95e8-1c9a9d962492" providerId="ADAL" clId="{00722E61-A757-4134-8CBB-8B7208677708}" dt="2026-03-04T14:53:46.276" v="8383"/>
          <ac:spMkLst>
            <pc:docMk/>
            <pc:sldMk cId="1635377456" sldId="256"/>
            <ac:spMk id="655" creationId="{4DC16C83-A1E9-49FC-944A-984E9CAC9C8B}"/>
          </ac:spMkLst>
        </pc:spChg>
        <pc:spChg chg="add mod">
          <ac:chgData name="Stalin Jacob Wilson Packia Dhas" userId="050d7d71-3621-4503-95e8-1c9a9d962492" providerId="ADAL" clId="{00722E61-A757-4134-8CBB-8B7208677708}" dt="2026-03-04T14:53:46.276" v="8384"/>
          <ac:spMkLst>
            <pc:docMk/>
            <pc:sldMk cId="1635377456" sldId="256"/>
            <ac:spMk id="656" creationId="{C834138B-288D-4FB8-93AE-530722186DF1}"/>
          </ac:spMkLst>
        </pc:spChg>
        <pc:spChg chg="add mod">
          <ac:chgData name="Stalin Jacob Wilson Packia Dhas" userId="050d7d71-3621-4503-95e8-1c9a9d962492" providerId="ADAL" clId="{00722E61-A757-4134-8CBB-8B7208677708}" dt="2026-03-04T14:53:46.276" v="8385"/>
          <ac:spMkLst>
            <pc:docMk/>
            <pc:sldMk cId="1635377456" sldId="256"/>
            <ac:spMk id="657" creationId="{C581CE47-C2D4-4371-B9B8-CBD6FAD96074}"/>
          </ac:spMkLst>
        </pc:spChg>
        <pc:spChg chg="add mod">
          <ac:chgData name="Stalin Jacob Wilson Packia Dhas" userId="050d7d71-3621-4503-95e8-1c9a9d962492" providerId="ADAL" clId="{00722E61-A757-4134-8CBB-8B7208677708}" dt="2026-03-04T14:53:46.276" v="8386"/>
          <ac:spMkLst>
            <pc:docMk/>
            <pc:sldMk cId="1635377456" sldId="256"/>
            <ac:spMk id="658" creationId="{69993DA6-ACBF-4106-BD33-7F37F6EA2FB2}"/>
          </ac:spMkLst>
        </pc:spChg>
        <pc:spChg chg="add mod">
          <ac:chgData name="Stalin Jacob Wilson Packia Dhas" userId="050d7d71-3621-4503-95e8-1c9a9d962492" providerId="ADAL" clId="{00722E61-A757-4134-8CBB-8B7208677708}" dt="2026-03-04T14:53:46.276" v="8387"/>
          <ac:spMkLst>
            <pc:docMk/>
            <pc:sldMk cId="1635377456" sldId="256"/>
            <ac:spMk id="659" creationId="{8CB3BE2B-6F52-486D-AA8D-A340ACEC36C3}"/>
          </ac:spMkLst>
        </pc:spChg>
        <pc:spChg chg="add mod">
          <ac:chgData name="Stalin Jacob Wilson Packia Dhas" userId="050d7d71-3621-4503-95e8-1c9a9d962492" providerId="ADAL" clId="{00722E61-A757-4134-8CBB-8B7208677708}" dt="2026-03-04T14:53:46.282" v="8388"/>
          <ac:spMkLst>
            <pc:docMk/>
            <pc:sldMk cId="1635377456" sldId="256"/>
            <ac:spMk id="660" creationId="{A7CC4A14-0896-404B-A7CE-BF9E79B0A5EF}"/>
          </ac:spMkLst>
        </pc:spChg>
        <pc:spChg chg="add mod">
          <ac:chgData name="Stalin Jacob Wilson Packia Dhas" userId="050d7d71-3621-4503-95e8-1c9a9d962492" providerId="ADAL" clId="{00722E61-A757-4134-8CBB-8B7208677708}" dt="2026-03-04T14:53:46.283" v="8389"/>
          <ac:spMkLst>
            <pc:docMk/>
            <pc:sldMk cId="1635377456" sldId="256"/>
            <ac:spMk id="661" creationId="{F1749C0D-DF52-43E0-B4BD-075E468C8F28}"/>
          </ac:spMkLst>
        </pc:spChg>
        <pc:spChg chg="add mod">
          <ac:chgData name="Stalin Jacob Wilson Packia Dhas" userId="050d7d71-3621-4503-95e8-1c9a9d962492" providerId="ADAL" clId="{00722E61-A757-4134-8CBB-8B7208677708}" dt="2026-03-04T14:53:46.283" v="8390"/>
          <ac:spMkLst>
            <pc:docMk/>
            <pc:sldMk cId="1635377456" sldId="256"/>
            <ac:spMk id="662" creationId="{FA0DF1AD-77A7-45F3-917D-8ACA0F3EEA1B}"/>
          </ac:spMkLst>
        </pc:spChg>
        <pc:spChg chg="add mod">
          <ac:chgData name="Stalin Jacob Wilson Packia Dhas" userId="050d7d71-3621-4503-95e8-1c9a9d962492" providerId="ADAL" clId="{00722E61-A757-4134-8CBB-8B7208677708}" dt="2026-03-04T14:53:46.285" v="8391"/>
          <ac:spMkLst>
            <pc:docMk/>
            <pc:sldMk cId="1635377456" sldId="256"/>
            <ac:spMk id="663" creationId="{799AB9A8-5D26-4EF2-88FA-9F2E331E934F}"/>
          </ac:spMkLst>
        </pc:spChg>
        <pc:spChg chg="add mod">
          <ac:chgData name="Stalin Jacob Wilson Packia Dhas" userId="050d7d71-3621-4503-95e8-1c9a9d962492" providerId="ADAL" clId="{00722E61-A757-4134-8CBB-8B7208677708}" dt="2026-03-04T14:53:46.286" v="8392"/>
          <ac:spMkLst>
            <pc:docMk/>
            <pc:sldMk cId="1635377456" sldId="256"/>
            <ac:spMk id="664" creationId="{CD617717-7836-48D8-9D7F-F05F192D4EC3}"/>
          </ac:spMkLst>
        </pc:spChg>
        <pc:spChg chg="add mod">
          <ac:chgData name="Stalin Jacob Wilson Packia Dhas" userId="050d7d71-3621-4503-95e8-1c9a9d962492" providerId="ADAL" clId="{00722E61-A757-4134-8CBB-8B7208677708}" dt="2026-03-04T14:53:46.287" v="8393"/>
          <ac:spMkLst>
            <pc:docMk/>
            <pc:sldMk cId="1635377456" sldId="256"/>
            <ac:spMk id="665" creationId="{071D9432-44B7-43F8-B2B3-49117463DA19}"/>
          </ac:spMkLst>
        </pc:spChg>
        <pc:spChg chg="add mod">
          <ac:chgData name="Stalin Jacob Wilson Packia Dhas" userId="050d7d71-3621-4503-95e8-1c9a9d962492" providerId="ADAL" clId="{00722E61-A757-4134-8CBB-8B7208677708}" dt="2026-03-04T14:53:46.287" v="8394"/>
          <ac:spMkLst>
            <pc:docMk/>
            <pc:sldMk cId="1635377456" sldId="256"/>
            <ac:spMk id="666" creationId="{2B6EC8CE-AFFE-43E4-AAF7-2F8194AF9530}"/>
          </ac:spMkLst>
        </pc:spChg>
        <pc:spChg chg="add mod">
          <ac:chgData name="Stalin Jacob Wilson Packia Dhas" userId="050d7d71-3621-4503-95e8-1c9a9d962492" providerId="ADAL" clId="{00722E61-A757-4134-8CBB-8B7208677708}" dt="2026-03-04T14:53:46.287" v="8395"/>
          <ac:spMkLst>
            <pc:docMk/>
            <pc:sldMk cId="1635377456" sldId="256"/>
            <ac:spMk id="667" creationId="{A8D81C5E-A396-43B8-87B1-5FE88907FEB0}"/>
          </ac:spMkLst>
        </pc:spChg>
        <pc:spChg chg="add mod">
          <ac:chgData name="Stalin Jacob Wilson Packia Dhas" userId="050d7d71-3621-4503-95e8-1c9a9d962492" providerId="ADAL" clId="{00722E61-A757-4134-8CBB-8B7208677708}" dt="2026-03-04T14:53:46.287" v="8396"/>
          <ac:spMkLst>
            <pc:docMk/>
            <pc:sldMk cId="1635377456" sldId="256"/>
            <ac:spMk id="668" creationId="{5FCC39EA-DE2B-447F-B7FA-26195282EC81}"/>
          </ac:spMkLst>
        </pc:spChg>
        <pc:spChg chg="add mod">
          <ac:chgData name="Stalin Jacob Wilson Packia Dhas" userId="050d7d71-3621-4503-95e8-1c9a9d962492" providerId="ADAL" clId="{00722E61-A757-4134-8CBB-8B7208677708}" dt="2026-03-04T14:53:46.287" v="8397"/>
          <ac:spMkLst>
            <pc:docMk/>
            <pc:sldMk cId="1635377456" sldId="256"/>
            <ac:spMk id="669" creationId="{11B68B1D-C243-4506-ADA9-287D998636D8}"/>
          </ac:spMkLst>
        </pc:spChg>
        <pc:spChg chg="add mod">
          <ac:chgData name="Stalin Jacob Wilson Packia Dhas" userId="050d7d71-3621-4503-95e8-1c9a9d962492" providerId="ADAL" clId="{00722E61-A757-4134-8CBB-8B7208677708}" dt="2026-03-04T14:53:46.287" v="8398"/>
          <ac:spMkLst>
            <pc:docMk/>
            <pc:sldMk cId="1635377456" sldId="256"/>
            <ac:spMk id="670" creationId="{8C4BB626-3150-4EA3-A499-36E169AB36B8}"/>
          </ac:spMkLst>
        </pc:spChg>
        <pc:spChg chg="add mod">
          <ac:chgData name="Stalin Jacob Wilson Packia Dhas" userId="050d7d71-3621-4503-95e8-1c9a9d962492" providerId="ADAL" clId="{00722E61-A757-4134-8CBB-8B7208677708}" dt="2026-03-04T14:53:46.287" v="8399"/>
          <ac:spMkLst>
            <pc:docMk/>
            <pc:sldMk cId="1635377456" sldId="256"/>
            <ac:spMk id="671" creationId="{DDD2D2E8-7C96-4D64-AB9D-2D7B78599579}"/>
          </ac:spMkLst>
        </pc:spChg>
        <pc:spChg chg="add mod">
          <ac:chgData name="Stalin Jacob Wilson Packia Dhas" userId="050d7d71-3621-4503-95e8-1c9a9d962492" providerId="ADAL" clId="{00722E61-A757-4134-8CBB-8B7208677708}" dt="2026-03-04T14:53:46.287" v="8400"/>
          <ac:spMkLst>
            <pc:docMk/>
            <pc:sldMk cId="1635377456" sldId="256"/>
            <ac:spMk id="672" creationId="{AB6BDC5C-0AA6-4D7B-8844-D2505EE55BFB}"/>
          </ac:spMkLst>
        </pc:spChg>
        <pc:spChg chg="add mod">
          <ac:chgData name="Stalin Jacob Wilson Packia Dhas" userId="050d7d71-3621-4503-95e8-1c9a9d962492" providerId="ADAL" clId="{00722E61-A757-4134-8CBB-8B7208677708}" dt="2026-03-04T14:53:46.294" v="8401"/>
          <ac:spMkLst>
            <pc:docMk/>
            <pc:sldMk cId="1635377456" sldId="256"/>
            <ac:spMk id="673" creationId="{28A7EC90-F950-43A2-B0F5-C238C1DCA7BE}"/>
          </ac:spMkLst>
        </pc:spChg>
        <pc:spChg chg="add mod">
          <ac:chgData name="Stalin Jacob Wilson Packia Dhas" userId="050d7d71-3621-4503-95e8-1c9a9d962492" providerId="ADAL" clId="{00722E61-A757-4134-8CBB-8B7208677708}" dt="2026-03-04T14:53:46.294" v="8402"/>
          <ac:spMkLst>
            <pc:docMk/>
            <pc:sldMk cId="1635377456" sldId="256"/>
            <ac:spMk id="674" creationId="{041AC248-1153-4A99-89E4-D3417B2CF830}"/>
          </ac:spMkLst>
        </pc:spChg>
        <pc:spChg chg="add mod">
          <ac:chgData name="Stalin Jacob Wilson Packia Dhas" userId="050d7d71-3621-4503-95e8-1c9a9d962492" providerId="ADAL" clId="{00722E61-A757-4134-8CBB-8B7208677708}" dt="2026-03-04T14:53:46.294" v="8403"/>
          <ac:spMkLst>
            <pc:docMk/>
            <pc:sldMk cId="1635377456" sldId="256"/>
            <ac:spMk id="675" creationId="{52233AE4-EAE8-4B7A-A92E-6FD37FDBDBFE}"/>
          </ac:spMkLst>
        </pc:spChg>
        <pc:spChg chg="add mod">
          <ac:chgData name="Stalin Jacob Wilson Packia Dhas" userId="050d7d71-3621-4503-95e8-1c9a9d962492" providerId="ADAL" clId="{00722E61-A757-4134-8CBB-8B7208677708}" dt="2026-03-04T14:53:46.296" v="8404"/>
          <ac:spMkLst>
            <pc:docMk/>
            <pc:sldMk cId="1635377456" sldId="256"/>
            <ac:spMk id="676" creationId="{BDAA50BF-2CF7-4192-92B8-BC29E074ACFD}"/>
          </ac:spMkLst>
        </pc:spChg>
        <pc:spChg chg="add mod">
          <ac:chgData name="Stalin Jacob Wilson Packia Dhas" userId="050d7d71-3621-4503-95e8-1c9a9d962492" providerId="ADAL" clId="{00722E61-A757-4134-8CBB-8B7208677708}" dt="2026-03-04T14:53:46.296" v="8405"/>
          <ac:spMkLst>
            <pc:docMk/>
            <pc:sldMk cId="1635377456" sldId="256"/>
            <ac:spMk id="677" creationId="{CE3A7111-4EDE-4FB9-B332-F974231960C7}"/>
          </ac:spMkLst>
        </pc:spChg>
        <pc:spChg chg="add mod">
          <ac:chgData name="Stalin Jacob Wilson Packia Dhas" userId="050d7d71-3621-4503-95e8-1c9a9d962492" providerId="ADAL" clId="{00722E61-A757-4134-8CBB-8B7208677708}" dt="2026-03-04T14:53:46.296" v="8406"/>
          <ac:spMkLst>
            <pc:docMk/>
            <pc:sldMk cId="1635377456" sldId="256"/>
            <ac:spMk id="678" creationId="{445A8CBD-DB95-42A8-B513-7B68ECCCD514}"/>
          </ac:spMkLst>
        </pc:spChg>
        <pc:spChg chg="add mod">
          <ac:chgData name="Stalin Jacob Wilson Packia Dhas" userId="050d7d71-3621-4503-95e8-1c9a9d962492" providerId="ADAL" clId="{00722E61-A757-4134-8CBB-8B7208677708}" dt="2026-03-04T14:53:46.299" v="8407"/>
          <ac:spMkLst>
            <pc:docMk/>
            <pc:sldMk cId="1635377456" sldId="256"/>
            <ac:spMk id="679" creationId="{929D9F19-334A-4E4D-9ADB-F562A0FD9FBB}"/>
          </ac:spMkLst>
        </pc:spChg>
        <pc:spChg chg="add mod">
          <ac:chgData name="Stalin Jacob Wilson Packia Dhas" userId="050d7d71-3621-4503-95e8-1c9a9d962492" providerId="ADAL" clId="{00722E61-A757-4134-8CBB-8B7208677708}" dt="2026-03-04T14:53:46.299" v="8408"/>
          <ac:spMkLst>
            <pc:docMk/>
            <pc:sldMk cId="1635377456" sldId="256"/>
            <ac:spMk id="680" creationId="{9D877201-0285-41B5-9197-E7AF9D2A98F9}"/>
          </ac:spMkLst>
        </pc:spChg>
        <pc:spChg chg="add mod">
          <ac:chgData name="Stalin Jacob Wilson Packia Dhas" userId="050d7d71-3621-4503-95e8-1c9a9d962492" providerId="ADAL" clId="{00722E61-A757-4134-8CBB-8B7208677708}" dt="2026-03-04T14:53:46.299" v="8409"/>
          <ac:spMkLst>
            <pc:docMk/>
            <pc:sldMk cId="1635377456" sldId="256"/>
            <ac:spMk id="681" creationId="{D3A6DCF3-418C-43B2-B3BC-5E9A21A5653A}"/>
          </ac:spMkLst>
        </pc:spChg>
        <pc:spChg chg="add mod">
          <ac:chgData name="Stalin Jacob Wilson Packia Dhas" userId="050d7d71-3621-4503-95e8-1c9a9d962492" providerId="ADAL" clId="{00722E61-A757-4134-8CBB-8B7208677708}" dt="2026-03-04T14:53:46.299" v="8410"/>
          <ac:spMkLst>
            <pc:docMk/>
            <pc:sldMk cId="1635377456" sldId="256"/>
            <ac:spMk id="682" creationId="{C084D221-D3D4-4F23-92DB-B51036A4FD02}"/>
          </ac:spMkLst>
        </pc:spChg>
        <pc:spChg chg="add mod">
          <ac:chgData name="Stalin Jacob Wilson Packia Dhas" userId="050d7d71-3621-4503-95e8-1c9a9d962492" providerId="ADAL" clId="{00722E61-A757-4134-8CBB-8B7208677708}" dt="2026-03-04T14:53:46.299" v="8411"/>
          <ac:spMkLst>
            <pc:docMk/>
            <pc:sldMk cId="1635377456" sldId="256"/>
            <ac:spMk id="683" creationId="{AAB0D484-C1BB-40AA-A736-206993832082}"/>
          </ac:spMkLst>
        </pc:spChg>
        <pc:spChg chg="add mod">
          <ac:chgData name="Stalin Jacob Wilson Packia Dhas" userId="050d7d71-3621-4503-95e8-1c9a9d962492" providerId="ADAL" clId="{00722E61-A757-4134-8CBB-8B7208677708}" dt="2026-03-04T14:53:46.299" v="8412"/>
          <ac:spMkLst>
            <pc:docMk/>
            <pc:sldMk cId="1635377456" sldId="256"/>
            <ac:spMk id="684" creationId="{E193950E-487F-4FA6-99DA-6F2672F40CDC}"/>
          </ac:spMkLst>
        </pc:spChg>
        <pc:spChg chg="add mod">
          <ac:chgData name="Stalin Jacob Wilson Packia Dhas" userId="050d7d71-3621-4503-95e8-1c9a9d962492" providerId="ADAL" clId="{00722E61-A757-4134-8CBB-8B7208677708}" dt="2026-03-04T14:53:46.304" v="8413"/>
          <ac:spMkLst>
            <pc:docMk/>
            <pc:sldMk cId="1635377456" sldId="256"/>
            <ac:spMk id="685" creationId="{4D03330C-C99E-4A44-97EF-295D70C30B84}"/>
          </ac:spMkLst>
        </pc:spChg>
        <pc:spChg chg="add mod">
          <ac:chgData name="Stalin Jacob Wilson Packia Dhas" userId="050d7d71-3621-4503-95e8-1c9a9d962492" providerId="ADAL" clId="{00722E61-A757-4134-8CBB-8B7208677708}" dt="2026-03-04T14:53:46.304" v="8414"/>
          <ac:spMkLst>
            <pc:docMk/>
            <pc:sldMk cId="1635377456" sldId="256"/>
            <ac:spMk id="686" creationId="{62315A92-D63A-49D1-BDE4-DEBA25D59F5A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15"/>
          <ac:spMkLst>
            <pc:docMk/>
            <pc:sldMk cId="1635377456" sldId="256"/>
            <ac:spMk id="687" creationId="{1DEF22EF-2B92-42BE-98DD-7B6DAED2C717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16"/>
          <ac:spMkLst>
            <pc:docMk/>
            <pc:sldMk cId="1635377456" sldId="256"/>
            <ac:spMk id="688" creationId="{1C963EC7-0E29-48A5-A0F5-E2A061A6F911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17"/>
          <ac:spMkLst>
            <pc:docMk/>
            <pc:sldMk cId="1635377456" sldId="256"/>
            <ac:spMk id="689" creationId="{3A7E9487-BA8C-4DBC-A32B-91B18319D71B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18"/>
          <ac:spMkLst>
            <pc:docMk/>
            <pc:sldMk cId="1635377456" sldId="256"/>
            <ac:spMk id="690" creationId="{9D0B1B53-3C10-4C82-92AE-238A79D8B599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19"/>
          <ac:spMkLst>
            <pc:docMk/>
            <pc:sldMk cId="1635377456" sldId="256"/>
            <ac:spMk id="691" creationId="{4F4C636A-CE97-4A39-8B13-0D1588F189D3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20"/>
          <ac:spMkLst>
            <pc:docMk/>
            <pc:sldMk cId="1635377456" sldId="256"/>
            <ac:spMk id="692" creationId="{7D6BDC4C-8D23-4C57-8D79-8AB15ABB98F1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21"/>
          <ac:spMkLst>
            <pc:docMk/>
            <pc:sldMk cId="1635377456" sldId="256"/>
            <ac:spMk id="693" creationId="{19EB1CF6-C2D3-4C40-ACC3-98E3F1C2F169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22"/>
          <ac:spMkLst>
            <pc:docMk/>
            <pc:sldMk cId="1635377456" sldId="256"/>
            <ac:spMk id="694" creationId="{C588D99C-7503-4504-9134-F8C57AFD72AD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23"/>
          <ac:spMkLst>
            <pc:docMk/>
            <pc:sldMk cId="1635377456" sldId="256"/>
            <ac:spMk id="695" creationId="{95D45463-8894-44FE-B029-4E709AF7DF5A}"/>
          </ac:spMkLst>
        </pc:spChg>
        <pc:spChg chg="add mod">
          <ac:chgData name="Stalin Jacob Wilson Packia Dhas" userId="050d7d71-3621-4503-95e8-1c9a9d962492" providerId="ADAL" clId="{00722E61-A757-4134-8CBB-8B7208677708}" dt="2026-03-04T14:53:46.306" v="8424"/>
          <ac:spMkLst>
            <pc:docMk/>
            <pc:sldMk cId="1635377456" sldId="256"/>
            <ac:spMk id="696" creationId="{34750D51-D2D1-474B-A5E4-BD0B9A8EF739}"/>
          </ac:spMkLst>
        </pc:spChg>
        <pc:spChg chg="add mod">
          <ac:chgData name="Stalin Jacob Wilson Packia Dhas" userId="050d7d71-3621-4503-95e8-1c9a9d962492" providerId="ADAL" clId="{00722E61-A757-4134-8CBB-8B7208677708}" dt="2026-03-04T14:53:46.315" v="8425"/>
          <ac:spMkLst>
            <pc:docMk/>
            <pc:sldMk cId="1635377456" sldId="256"/>
            <ac:spMk id="697" creationId="{21DE501A-4CC5-4305-B4C6-DBF3AA9BBDB7}"/>
          </ac:spMkLst>
        </pc:spChg>
        <pc:spChg chg="add mod">
          <ac:chgData name="Stalin Jacob Wilson Packia Dhas" userId="050d7d71-3621-4503-95e8-1c9a9d962492" providerId="ADAL" clId="{00722E61-A757-4134-8CBB-8B7208677708}" dt="2026-03-04T14:53:46.316" v="8426"/>
          <ac:spMkLst>
            <pc:docMk/>
            <pc:sldMk cId="1635377456" sldId="256"/>
            <ac:spMk id="698" creationId="{EC803004-D23F-4CF9-BE01-4954E1458CCF}"/>
          </ac:spMkLst>
        </pc:spChg>
        <pc:spChg chg="add mod">
          <ac:chgData name="Stalin Jacob Wilson Packia Dhas" userId="050d7d71-3621-4503-95e8-1c9a9d962492" providerId="ADAL" clId="{00722E61-A757-4134-8CBB-8B7208677708}" dt="2026-03-04T14:53:46.317" v="8427"/>
          <ac:spMkLst>
            <pc:docMk/>
            <pc:sldMk cId="1635377456" sldId="256"/>
            <ac:spMk id="699" creationId="{703A193B-D1A0-4F0E-8888-C860AB884C7E}"/>
          </ac:spMkLst>
        </pc:spChg>
        <pc:spChg chg="add mod">
          <ac:chgData name="Stalin Jacob Wilson Packia Dhas" userId="050d7d71-3621-4503-95e8-1c9a9d962492" providerId="ADAL" clId="{00722E61-A757-4134-8CBB-8B7208677708}" dt="2026-03-04T14:53:46.317" v="8428"/>
          <ac:spMkLst>
            <pc:docMk/>
            <pc:sldMk cId="1635377456" sldId="256"/>
            <ac:spMk id="700" creationId="{8111D6C2-ED4A-4AEE-8B7A-ACC8392D7C00}"/>
          </ac:spMkLst>
        </pc:spChg>
        <pc:spChg chg="add mod">
          <ac:chgData name="Stalin Jacob Wilson Packia Dhas" userId="050d7d71-3621-4503-95e8-1c9a9d962492" providerId="ADAL" clId="{00722E61-A757-4134-8CBB-8B7208677708}" dt="2026-03-04T14:53:46.317" v="8429"/>
          <ac:spMkLst>
            <pc:docMk/>
            <pc:sldMk cId="1635377456" sldId="256"/>
            <ac:spMk id="701" creationId="{E64AB961-2A7B-4461-991A-12DDAC755FDE}"/>
          </ac:spMkLst>
        </pc:spChg>
        <pc:spChg chg="add mod">
          <ac:chgData name="Stalin Jacob Wilson Packia Dhas" userId="050d7d71-3621-4503-95e8-1c9a9d962492" providerId="ADAL" clId="{00722E61-A757-4134-8CBB-8B7208677708}" dt="2026-03-04T14:53:46.317" v="8430"/>
          <ac:spMkLst>
            <pc:docMk/>
            <pc:sldMk cId="1635377456" sldId="256"/>
            <ac:spMk id="702" creationId="{142F5C3A-C1D6-43C3-ADC8-95276CC885B1}"/>
          </ac:spMkLst>
        </pc:spChg>
        <pc:spChg chg="add mod">
          <ac:chgData name="Stalin Jacob Wilson Packia Dhas" userId="050d7d71-3621-4503-95e8-1c9a9d962492" providerId="ADAL" clId="{00722E61-A757-4134-8CBB-8B7208677708}" dt="2026-03-04T14:53:46.317" v="8431"/>
          <ac:spMkLst>
            <pc:docMk/>
            <pc:sldMk cId="1635377456" sldId="256"/>
            <ac:spMk id="703" creationId="{F888C314-BA88-495A-97F1-0987FE6A5918}"/>
          </ac:spMkLst>
        </pc:spChg>
        <pc:spChg chg="add mod">
          <ac:chgData name="Stalin Jacob Wilson Packia Dhas" userId="050d7d71-3621-4503-95e8-1c9a9d962492" providerId="ADAL" clId="{00722E61-A757-4134-8CBB-8B7208677708}" dt="2026-03-04T14:53:46.317" v="8432"/>
          <ac:spMkLst>
            <pc:docMk/>
            <pc:sldMk cId="1635377456" sldId="256"/>
            <ac:spMk id="704" creationId="{0D26AD71-D429-44B1-913A-DD8F66746E96}"/>
          </ac:spMkLst>
        </pc:spChg>
        <pc:spChg chg="add mod">
          <ac:chgData name="Stalin Jacob Wilson Packia Dhas" userId="050d7d71-3621-4503-95e8-1c9a9d962492" providerId="ADAL" clId="{00722E61-A757-4134-8CBB-8B7208677708}" dt="2026-03-04T14:53:46.317" v="8433"/>
          <ac:spMkLst>
            <pc:docMk/>
            <pc:sldMk cId="1635377456" sldId="256"/>
            <ac:spMk id="705" creationId="{2104A4D6-8150-4272-BE09-D9C505CA3C26}"/>
          </ac:spMkLst>
        </pc:spChg>
        <pc:spChg chg="add mod">
          <ac:chgData name="Stalin Jacob Wilson Packia Dhas" userId="050d7d71-3621-4503-95e8-1c9a9d962492" providerId="ADAL" clId="{00722E61-A757-4134-8CBB-8B7208677708}" dt="2026-03-04T14:53:46.317" v="8434"/>
          <ac:spMkLst>
            <pc:docMk/>
            <pc:sldMk cId="1635377456" sldId="256"/>
            <ac:spMk id="706" creationId="{C6F45D1D-2A98-4124-9ADB-3B51046F7E61}"/>
          </ac:spMkLst>
        </pc:spChg>
        <pc:spChg chg="add mod">
          <ac:chgData name="Stalin Jacob Wilson Packia Dhas" userId="050d7d71-3621-4503-95e8-1c9a9d962492" providerId="ADAL" clId="{00722E61-A757-4134-8CBB-8B7208677708}" dt="2026-03-04T14:53:46.317" v="8435"/>
          <ac:spMkLst>
            <pc:docMk/>
            <pc:sldMk cId="1635377456" sldId="256"/>
            <ac:spMk id="707" creationId="{41E8F25B-6FA5-470B-A735-8B6E01B2E7C4}"/>
          </ac:spMkLst>
        </pc:spChg>
        <pc:spChg chg="add mod">
          <ac:chgData name="Stalin Jacob Wilson Packia Dhas" userId="050d7d71-3621-4503-95e8-1c9a9d962492" providerId="ADAL" clId="{00722E61-A757-4134-8CBB-8B7208677708}" dt="2026-03-04T14:53:46.325" v="8436"/>
          <ac:spMkLst>
            <pc:docMk/>
            <pc:sldMk cId="1635377456" sldId="256"/>
            <ac:spMk id="708" creationId="{7498B0C2-7A2D-4814-89EC-60F6E3E14BA6}"/>
          </ac:spMkLst>
        </pc:spChg>
        <pc:spChg chg="add mod">
          <ac:chgData name="Stalin Jacob Wilson Packia Dhas" userId="050d7d71-3621-4503-95e8-1c9a9d962492" providerId="ADAL" clId="{00722E61-A757-4134-8CBB-8B7208677708}" dt="2026-03-04T14:53:46.325" v="8437"/>
          <ac:spMkLst>
            <pc:docMk/>
            <pc:sldMk cId="1635377456" sldId="256"/>
            <ac:spMk id="709" creationId="{17AA2E6A-4E54-4783-917B-C363871C2FF7}"/>
          </ac:spMkLst>
        </pc:spChg>
        <pc:spChg chg="add mod">
          <ac:chgData name="Stalin Jacob Wilson Packia Dhas" userId="050d7d71-3621-4503-95e8-1c9a9d962492" providerId="ADAL" clId="{00722E61-A757-4134-8CBB-8B7208677708}" dt="2026-03-04T14:53:46.325" v="8438"/>
          <ac:spMkLst>
            <pc:docMk/>
            <pc:sldMk cId="1635377456" sldId="256"/>
            <ac:spMk id="710" creationId="{6C09FE18-5DA3-4687-B832-DC9A1E4B2D4F}"/>
          </ac:spMkLst>
        </pc:spChg>
        <pc:spChg chg="add mod">
          <ac:chgData name="Stalin Jacob Wilson Packia Dhas" userId="050d7d71-3621-4503-95e8-1c9a9d962492" providerId="ADAL" clId="{00722E61-A757-4134-8CBB-8B7208677708}" dt="2026-03-04T14:53:46.327" v="8439"/>
          <ac:spMkLst>
            <pc:docMk/>
            <pc:sldMk cId="1635377456" sldId="256"/>
            <ac:spMk id="711" creationId="{CB3F3FCA-3B40-431E-AA65-3A2D6396708C}"/>
          </ac:spMkLst>
        </pc:spChg>
        <pc:spChg chg="add mod">
          <ac:chgData name="Stalin Jacob Wilson Packia Dhas" userId="050d7d71-3621-4503-95e8-1c9a9d962492" providerId="ADAL" clId="{00722E61-A757-4134-8CBB-8B7208677708}" dt="2026-03-04T14:53:46.327" v="8440"/>
          <ac:spMkLst>
            <pc:docMk/>
            <pc:sldMk cId="1635377456" sldId="256"/>
            <ac:spMk id="712" creationId="{5F394931-C047-4536-80AF-7C6D2185212E}"/>
          </ac:spMkLst>
        </pc:spChg>
        <pc:spChg chg="add mod">
          <ac:chgData name="Stalin Jacob Wilson Packia Dhas" userId="050d7d71-3621-4503-95e8-1c9a9d962492" providerId="ADAL" clId="{00722E61-A757-4134-8CBB-8B7208677708}" dt="2026-03-04T14:53:46.327" v="8441"/>
          <ac:spMkLst>
            <pc:docMk/>
            <pc:sldMk cId="1635377456" sldId="256"/>
            <ac:spMk id="713" creationId="{E5323FD1-A3F5-47C7-95BF-B588DC4B88A7}"/>
          </ac:spMkLst>
        </pc:spChg>
        <pc:spChg chg="add mod">
          <ac:chgData name="Stalin Jacob Wilson Packia Dhas" userId="050d7d71-3621-4503-95e8-1c9a9d962492" providerId="ADAL" clId="{00722E61-A757-4134-8CBB-8B7208677708}" dt="2026-03-04T14:53:46.327" v="8442"/>
          <ac:spMkLst>
            <pc:docMk/>
            <pc:sldMk cId="1635377456" sldId="256"/>
            <ac:spMk id="714" creationId="{B62FD9AF-EEB1-4BAD-9AA2-267EECF4D885}"/>
          </ac:spMkLst>
        </pc:spChg>
        <pc:spChg chg="add mod">
          <ac:chgData name="Stalin Jacob Wilson Packia Dhas" userId="050d7d71-3621-4503-95e8-1c9a9d962492" providerId="ADAL" clId="{00722E61-A757-4134-8CBB-8B7208677708}" dt="2026-03-04T14:53:46.327" v="8443"/>
          <ac:spMkLst>
            <pc:docMk/>
            <pc:sldMk cId="1635377456" sldId="256"/>
            <ac:spMk id="715" creationId="{9F406BD0-999C-4F99-899B-D57050423541}"/>
          </ac:spMkLst>
        </pc:spChg>
        <pc:spChg chg="add mod">
          <ac:chgData name="Stalin Jacob Wilson Packia Dhas" userId="050d7d71-3621-4503-95e8-1c9a9d962492" providerId="ADAL" clId="{00722E61-A757-4134-8CBB-8B7208677708}" dt="2026-03-04T14:53:46.327" v="8444"/>
          <ac:spMkLst>
            <pc:docMk/>
            <pc:sldMk cId="1635377456" sldId="256"/>
            <ac:spMk id="716" creationId="{17134B4B-B7DF-4702-B5B5-A0522748016A}"/>
          </ac:spMkLst>
        </pc:spChg>
        <pc:spChg chg="add mod">
          <ac:chgData name="Stalin Jacob Wilson Packia Dhas" userId="050d7d71-3621-4503-95e8-1c9a9d962492" providerId="ADAL" clId="{00722E61-A757-4134-8CBB-8B7208677708}" dt="2026-03-04T14:53:46.332" v="8445"/>
          <ac:spMkLst>
            <pc:docMk/>
            <pc:sldMk cId="1635377456" sldId="256"/>
            <ac:spMk id="717" creationId="{AF685E9A-3E18-4B42-8BFA-74AE4711119E}"/>
          </ac:spMkLst>
        </pc:spChg>
        <pc:spChg chg="add mod">
          <ac:chgData name="Stalin Jacob Wilson Packia Dhas" userId="050d7d71-3621-4503-95e8-1c9a9d962492" providerId="ADAL" clId="{00722E61-A757-4134-8CBB-8B7208677708}" dt="2026-03-04T14:53:46.333" v="8446"/>
          <ac:spMkLst>
            <pc:docMk/>
            <pc:sldMk cId="1635377456" sldId="256"/>
            <ac:spMk id="718" creationId="{9C3DDE56-2274-476F-9DC2-24445AAA4B2E}"/>
          </ac:spMkLst>
        </pc:spChg>
        <pc:spChg chg="add mod">
          <ac:chgData name="Stalin Jacob Wilson Packia Dhas" userId="050d7d71-3621-4503-95e8-1c9a9d962492" providerId="ADAL" clId="{00722E61-A757-4134-8CBB-8B7208677708}" dt="2026-03-04T14:53:46.335" v="8447"/>
          <ac:spMkLst>
            <pc:docMk/>
            <pc:sldMk cId="1635377456" sldId="256"/>
            <ac:spMk id="719" creationId="{B0AB665C-E014-4992-9482-9E2BDEE3F3CE}"/>
          </ac:spMkLst>
        </pc:spChg>
        <pc:spChg chg="add mod">
          <ac:chgData name="Stalin Jacob Wilson Packia Dhas" userId="050d7d71-3621-4503-95e8-1c9a9d962492" providerId="ADAL" clId="{00722E61-A757-4134-8CBB-8B7208677708}" dt="2026-03-04T14:53:46.336" v="8448"/>
          <ac:spMkLst>
            <pc:docMk/>
            <pc:sldMk cId="1635377456" sldId="256"/>
            <ac:spMk id="720" creationId="{EBB95CAE-FA47-47BB-9FD2-40DC45D6BAD7}"/>
          </ac:spMkLst>
        </pc:spChg>
        <pc:spChg chg="add mod">
          <ac:chgData name="Stalin Jacob Wilson Packia Dhas" userId="050d7d71-3621-4503-95e8-1c9a9d962492" providerId="ADAL" clId="{00722E61-A757-4134-8CBB-8B7208677708}" dt="2026-03-04T14:53:46.337" v="8449"/>
          <ac:spMkLst>
            <pc:docMk/>
            <pc:sldMk cId="1635377456" sldId="256"/>
            <ac:spMk id="721" creationId="{47E021EB-96AC-49D1-9A5C-DB28D76D9E39}"/>
          </ac:spMkLst>
        </pc:spChg>
        <pc:spChg chg="add mod">
          <ac:chgData name="Stalin Jacob Wilson Packia Dhas" userId="050d7d71-3621-4503-95e8-1c9a9d962492" providerId="ADAL" clId="{00722E61-A757-4134-8CBB-8B7208677708}" dt="2026-03-04T14:53:46.338" v="8450"/>
          <ac:spMkLst>
            <pc:docMk/>
            <pc:sldMk cId="1635377456" sldId="256"/>
            <ac:spMk id="722" creationId="{288FB7A7-F6F8-45BB-A7FB-14A83E938CB9}"/>
          </ac:spMkLst>
        </pc:spChg>
        <pc:spChg chg="add mod">
          <ac:chgData name="Stalin Jacob Wilson Packia Dhas" userId="050d7d71-3621-4503-95e8-1c9a9d962492" providerId="ADAL" clId="{00722E61-A757-4134-8CBB-8B7208677708}" dt="2026-03-04T14:53:46.339" v="8451"/>
          <ac:spMkLst>
            <pc:docMk/>
            <pc:sldMk cId="1635377456" sldId="256"/>
            <ac:spMk id="723" creationId="{E6D3159A-FF01-4B23-987A-BD368C9DEDFB}"/>
          </ac:spMkLst>
        </pc:spChg>
        <pc:spChg chg="add mod">
          <ac:chgData name="Stalin Jacob Wilson Packia Dhas" userId="050d7d71-3621-4503-95e8-1c9a9d962492" providerId="ADAL" clId="{00722E61-A757-4134-8CBB-8B7208677708}" dt="2026-03-04T14:53:46.340" v="8452"/>
          <ac:spMkLst>
            <pc:docMk/>
            <pc:sldMk cId="1635377456" sldId="256"/>
            <ac:spMk id="724" creationId="{C43FF946-E507-4EF6-A6DC-9E8AB208E123}"/>
          </ac:spMkLst>
        </pc:spChg>
        <pc:spChg chg="add mod">
          <ac:chgData name="Stalin Jacob Wilson Packia Dhas" userId="050d7d71-3621-4503-95e8-1c9a9d962492" providerId="ADAL" clId="{00722E61-A757-4134-8CBB-8B7208677708}" dt="2026-03-04T14:53:46.340" v="8453"/>
          <ac:spMkLst>
            <pc:docMk/>
            <pc:sldMk cId="1635377456" sldId="256"/>
            <ac:spMk id="725" creationId="{E209BCF9-5FCD-4101-BE80-F343004B5947}"/>
          </ac:spMkLst>
        </pc:spChg>
        <pc:spChg chg="add mod">
          <ac:chgData name="Stalin Jacob Wilson Packia Dhas" userId="050d7d71-3621-4503-95e8-1c9a9d962492" providerId="ADAL" clId="{00722E61-A757-4134-8CBB-8B7208677708}" dt="2026-03-04T14:53:46.340" v="8454"/>
          <ac:spMkLst>
            <pc:docMk/>
            <pc:sldMk cId="1635377456" sldId="256"/>
            <ac:spMk id="726" creationId="{43D02235-D8E3-41F8-B40B-BA9A517E3701}"/>
          </ac:spMkLst>
        </pc:spChg>
        <pc:spChg chg="add mod">
          <ac:chgData name="Stalin Jacob Wilson Packia Dhas" userId="050d7d71-3621-4503-95e8-1c9a9d962492" providerId="ADAL" clId="{00722E61-A757-4134-8CBB-8B7208677708}" dt="2026-03-04T14:53:46.340" v="8455"/>
          <ac:spMkLst>
            <pc:docMk/>
            <pc:sldMk cId="1635377456" sldId="256"/>
            <ac:spMk id="727" creationId="{97D0B6A2-3552-4F07-9838-4B0172717102}"/>
          </ac:spMkLst>
        </pc:spChg>
        <pc:spChg chg="add mod">
          <ac:chgData name="Stalin Jacob Wilson Packia Dhas" userId="050d7d71-3621-4503-95e8-1c9a9d962492" providerId="ADAL" clId="{00722E61-A757-4134-8CBB-8B7208677708}" dt="2026-03-04T14:53:46.340" v="8456"/>
          <ac:spMkLst>
            <pc:docMk/>
            <pc:sldMk cId="1635377456" sldId="256"/>
            <ac:spMk id="728" creationId="{2AB0EC3C-5F1A-4B90-926F-33D041D0D5DC}"/>
          </ac:spMkLst>
        </pc:spChg>
        <pc:spChg chg="add mod">
          <ac:chgData name="Stalin Jacob Wilson Packia Dhas" userId="050d7d71-3621-4503-95e8-1c9a9d962492" providerId="ADAL" clId="{00722E61-A757-4134-8CBB-8B7208677708}" dt="2026-03-04T14:53:46.340" v="8457"/>
          <ac:spMkLst>
            <pc:docMk/>
            <pc:sldMk cId="1635377456" sldId="256"/>
            <ac:spMk id="729" creationId="{37CB83E1-23C8-416A-ACBD-AD1C283EC668}"/>
          </ac:spMkLst>
        </pc:spChg>
        <pc:spChg chg="add mod">
          <ac:chgData name="Stalin Jacob Wilson Packia Dhas" userId="050d7d71-3621-4503-95e8-1c9a9d962492" providerId="ADAL" clId="{00722E61-A757-4134-8CBB-8B7208677708}" dt="2026-03-04T14:53:46.346" v="8458"/>
          <ac:spMkLst>
            <pc:docMk/>
            <pc:sldMk cId="1635377456" sldId="256"/>
            <ac:spMk id="730" creationId="{A60A5F90-BF1F-4C08-A581-CFF646FAF636}"/>
          </ac:spMkLst>
        </pc:spChg>
        <pc:spChg chg="add mod">
          <ac:chgData name="Stalin Jacob Wilson Packia Dhas" userId="050d7d71-3621-4503-95e8-1c9a9d962492" providerId="ADAL" clId="{00722E61-A757-4134-8CBB-8B7208677708}" dt="2026-03-04T14:53:46.346" v="8459"/>
          <ac:spMkLst>
            <pc:docMk/>
            <pc:sldMk cId="1635377456" sldId="256"/>
            <ac:spMk id="731" creationId="{F94688DD-A515-4DE9-8AD0-66A1CAC9B12D}"/>
          </ac:spMkLst>
        </pc:spChg>
        <pc:spChg chg="add mod">
          <ac:chgData name="Stalin Jacob Wilson Packia Dhas" userId="050d7d71-3621-4503-95e8-1c9a9d962492" providerId="ADAL" clId="{00722E61-A757-4134-8CBB-8B7208677708}" dt="2026-03-04T14:53:46.348" v="8460"/>
          <ac:spMkLst>
            <pc:docMk/>
            <pc:sldMk cId="1635377456" sldId="256"/>
            <ac:spMk id="732" creationId="{E1D234B4-D35D-48FE-BB26-F89FA13874C7}"/>
          </ac:spMkLst>
        </pc:spChg>
        <pc:spChg chg="add mod">
          <ac:chgData name="Stalin Jacob Wilson Packia Dhas" userId="050d7d71-3621-4503-95e8-1c9a9d962492" providerId="ADAL" clId="{00722E61-A757-4134-8CBB-8B7208677708}" dt="2026-03-04T14:53:46.348" v="8461"/>
          <ac:spMkLst>
            <pc:docMk/>
            <pc:sldMk cId="1635377456" sldId="256"/>
            <ac:spMk id="733" creationId="{88F26B5D-2E45-4746-9908-ED0387DF0B27}"/>
          </ac:spMkLst>
        </pc:spChg>
        <pc:spChg chg="add mod">
          <ac:chgData name="Stalin Jacob Wilson Packia Dhas" userId="050d7d71-3621-4503-95e8-1c9a9d962492" providerId="ADAL" clId="{00722E61-A757-4134-8CBB-8B7208677708}" dt="2026-03-04T14:53:46.349" v="8462"/>
          <ac:spMkLst>
            <pc:docMk/>
            <pc:sldMk cId="1635377456" sldId="256"/>
            <ac:spMk id="734" creationId="{29752AB1-D56A-4D9C-8EE6-045A430520C2}"/>
          </ac:spMkLst>
        </pc:spChg>
        <pc:spChg chg="add mod">
          <ac:chgData name="Stalin Jacob Wilson Packia Dhas" userId="050d7d71-3621-4503-95e8-1c9a9d962492" providerId="ADAL" clId="{00722E61-A757-4134-8CBB-8B7208677708}" dt="2026-03-04T14:53:46.349" v="8463"/>
          <ac:spMkLst>
            <pc:docMk/>
            <pc:sldMk cId="1635377456" sldId="256"/>
            <ac:spMk id="735" creationId="{C033A489-F70C-4BDA-880F-49C60F08A686}"/>
          </ac:spMkLst>
        </pc:spChg>
        <pc:spChg chg="add mod">
          <ac:chgData name="Stalin Jacob Wilson Packia Dhas" userId="050d7d71-3621-4503-95e8-1c9a9d962492" providerId="ADAL" clId="{00722E61-A757-4134-8CBB-8B7208677708}" dt="2026-03-04T14:53:46.349" v="8464"/>
          <ac:spMkLst>
            <pc:docMk/>
            <pc:sldMk cId="1635377456" sldId="256"/>
            <ac:spMk id="736" creationId="{86695979-097B-4A37-96A2-E9C0A63DEDD4}"/>
          </ac:spMkLst>
        </pc:spChg>
        <pc:spChg chg="add mod">
          <ac:chgData name="Stalin Jacob Wilson Packia Dhas" userId="050d7d71-3621-4503-95e8-1c9a9d962492" providerId="ADAL" clId="{00722E61-A757-4134-8CBB-8B7208677708}" dt="2026-03-04T14:53:46.349" v="8465"/>
          <ac:spMkLst>
            <pc:docMk/>
            <pc:sldMk cId="1635377456" sldId="256"/>
            <ac:spMk id="737" creationId="{EF417DAA-5C83-4152-8902-FB4B00317F78}"/>
          </ac:spMkLst>
        </pc:spChg>
        <pc:spChg chg="add mod">
          <ac:chgData name="Stalin Jacob Wilson Packia Dhas" userId="050d7d71-3621-4503-95e8-1c9a9d962492" providerId="ADAL" clId="{00722E61-A757-4134-8CBB-8B7208677708}" dt="2026-03-04T14:53:46.349" v="8466"/>
          <ac:spMkLst>
            <pc:docMk/>
            <pc:sldMk cId="1635377456" sldId="256"/>
            <ac:spMk id="738" creationId="{6063907D-57A1-4096-8E0C-FC1DFA727471}"/>
          </ac:spMkLst>
        </pc:spChg>
        <pc:spChg chg="add mod">
          <ac:chgData name="Stalin Jacob Wilson Packia Dhas" userId="050d7d71-3621-4503-95e8-1c9a9d962492" providerId="ADAL" clId="{00722E61-A757-4134-8CBB-8B7208677708}" dt="2026-03-04T14:53:46.349" v="8467"/>
          <ac:spMkLst>
            <pc:docMk/>
            <pc:sldMk cId="1635377456" sldId="256"/>
            <ac:spMk id="739" creationId="{E550A172-BEB6-4E67-B68D-B6E799BBF047}"/>
          </ac:spMkLst>
        </pc:spChg>
        <pc:spChg chg="add mod">
          <ac:chgData name="Stalin Jacob Wilson Packia Dhas" userId="050d7d71-3621-4503-95e8-1c9a9d962492" providerId="ADAL" clId="{00722E61-A757-4134-8CBB-8B7208677708}" dt="2026-03-04T14:53:46.349" v="8468"/>
          <ac:spMkLst>
            <pc:docMk/>
            <pc:sldMk cId="1635377456" sldId="256"/>
            <ac:spMk id="740" creationId="{86ED0CB9-EBEE-4147-9E2C-92858541AF20}"/>
          </ac:spMkLst>
        </pc:spChg>
        <pc:spChg chg="add mod">
          <ac:chgData name="Stalin Jacob Wilson Packia Dhas" userId="050d7d71-3621-4503-95e8-1c9a9d962492" providerId="ADAL" clId="{00722E61-A757-4134-8CBB-8B7208677708}" dt="2026-03-04T14:53:46.349" v="8469"/>
          <ac:spMkLst>
            <pc:docMk/>
            <pc:sldMk cId="1635377456" sldId="256"/>
            <ac:spMk id="741" creationId="{5A899DE9-3E04-4DCE-8C43-05FB60B671F5}"/>
          </ac:spMkLst>
        </pc:spChg>
        <pc:spChg chg="add mod">
          <ac:chgData name="Stalin Jacob Wilson Packia Dhas" userId="050d7d71-3621-4503-95e8-1c9a9d962492" providerId="ADAL" clId="{00722E61-A757-4134-8CBB-8B7208677708}" dt="2026-03-04T14:53:46.356" v="8470"/>
          <ac:spMkLst>
            <pc:docMk/>
            <pc:sldMk cId="1635377456" sldId="256"/>
            <ac:spMk id="742" creationId="{3B6C0AA5-9B4D-46E6-B27D-8C53264EBAD2}"/>
          </ac:spMkLst>
        </pc:spChg>
        <pc:spChg chg="add mod">
          <ac:chgData name="Stalin Jacob Wilson Packia Dhas" userId="050d7d71-3621-4503-95e8-1c9a9d962492" providerId="ADAL" clId="{00722E61-A757-4134-8CBB-8B7208677708}" dt="2026-03-04T14:53:46.356" v="8471"/>
          <ac:spMkLst>
            <pc:docMk/>
            <pc:sldMk cId="1635377456" sldId="256"/>
            <ac:spMk id="743" creationId="{3C4D17A9-8187-4252-B693-18B352269332}"/>
          </ac:spMkLst>
        </pc:spChg>
        <pc:spChg chg="add mod">
          <ac:chgData name="Stalin Jacob Wilson Packia Dhas" userId="050d7d71-3621-4503-95e8-1c9a9d962492" providerId="ADAL" clId="{00722E61-A757-4134-8CBB-8B7208677708}" dt="2026-03-04T14:53:46.358" v="8472"/>
          <ac:spMkLst>
            <pc:docMk/>
            <pc:sldMk cId="1635377456" sldId="256"/>
            <ac:spMk id="744" creationId="{C4A9ADCE-02F0-4020-99F1-7AB6E479C2F2}"/>
          </ac:spMkLst>
        </pc:spChg>
        <pc:spChg chg="add mod">
          <ac:chgData name="Stalin Jacob Wilson Packia Dhas" userId="050d7d71-3621-4503-95e8-1c9a9d962492" providerId="ADAL" clId="{00722E61-A757-4134-8CBB-8B7208677708}" dt="2026-03-04T14:53:46.358" v="8473"/>
          <ac:spMkLst>
            <pc:docMk/>
            <pc:sldMk cId="1635377456" sldId="256"/>
            <ac:spMk id="745" creationId="{64199A4F-2F93-4B13-B355-C33D38D23760}"/>
          </ac:spMkLst>
        </pc:spChg>
        <pc:spChg chg="add mod">
          <ac:chgData name="Stalin Jacob Wilson Packia Dhas" userId="050d7d71-3621-4503-95e8-1c9a9d962492" providerId="ADAL" clId="{00722E61-A757-4134-8CBB-8B7208677708}" dt="2026-03-04T14:53:46.358" v="8474"/>
          <ac:spMkLst>
            <pc:docMk/>
            <pc:sldMk cId="1635377456" sldId="256"/>
            <ac:spMk id="746" creationId="{72A45246-FD86-4B32-B9C0-FF83D783E324}"/>
          </ac:spMkLst>
        </pc:spChg>
        <pc:spChg chg="add mod">
          <ac:chgData name="Stalin Jacob Wilson Packia Dhas" userId="050d7d71-3621-4503-95e8-1c9a9d962492" providerId="ADAL" clId="{00722E61-A757-4134-8CBB-8B7208677708}" dt="2026-03-04T14:53:46.358" v="8475"/>
          <ac:spMkLst>
            <pc:docMk/>
            <pc:sldMk cId="1635377456" sldId="256"/>
            <ac:spMk id="747" creationId="{268FDD3A-DDF2-4350-8722-2953F6456C37}"/>
          </ac:spMkLst>
        </pc:spChg>
        <pc:spChg chg="add mod">
          <ac:chgData name="Stalin Jacob Wilson Packia Dhas" userId="050d7d71-3621-4503-95e8-1c9a9d962492" providerId="ADAL" clId="{00722E61-A757-4134-8CBB-8B7208677708}" dt="2026-03-04T14:53:46.358" v="8476"/>
          <ac:spMkLst>
            <pc:docMk/>
            <pc:sldMk cId="1635377456" sldId="256"/>
            <ac:spMk id="748" creationId="{1247A428-A7AF-451F-8869-0C7110FC0AF0}"/>
          </ac:spMkLst>
        </pc:spChg>
        <pc:spChg chg="add mod">
          <ac:chgData name="Stalin Jacob Wilson Packia Dhas" userId="050d7d71-3621-4503-95e8-1c9a9d962492" providerId="ADAL" clId="{00722E61-A757-4134-8CBB-8B7208677708}" dt="2026-03-04T14:53:46.358" v="8477"/>
          <ac:spMkLst>
            <pc:docMk/>
            <pc:sldMk cId="1635377456" sldId="256"/>
            <ac:spMk id="749" creationId="{280352BD-60C3-4921-AB1E-72F13C8FE1E3}"/>
          </ac:spMkLst>
        </pc:spChg>
        <pc:spChg chg="add mod">
          <ac:chgData name="Stalin Jacob Wilson Packia Dhas" userId="050d7d71-3621-4503-95e8-1c9a9d962492" providerId="ADAL" clId="{00722E61-A757-4134-8CBB-8B7208677708}" dt="2026-03-04T14:53:46.358" v="8478"/>
          <ac:spMkLst>
            <pc:docMk/>
            <pc:sldMk cId="1635377456" sldId="256"/>
            <ac:spMk id="750" creationId="{C44EC39C-ECF2-4957-93E3-A1B26A7911AC}"/>
          </ac:spMkLst>
        </pc:spChg>
        <pc:spChg chg="add mod">
          <ac:chgData name="Stalin Jacob Wilson Packia Dhas" userId="050d7d71-3621-4503-95e8-1c9a9d962492" providerId="ADAL" clId="{00722E61-A757-4134-8CBB-8B7208677708}" dt="2026-03-04T14:53:46.358" v="8479"/>
          <ac:spMkLst>
            <pc:docMk/>
            <pc:sldMk cId="1635377456" sldId="256"/>
            <ac:spMk id="751" creationId="{D2089992-F6A8-41C1-B373-E173691047FD}"/>
          </ac:spMkLst>
        </pc:spChg>
        <pc:spChg chg="add mod">
          <ac:chgData name="Stalin Jacob Wilson Packia Dhas" userId="050d7d71-3621-4503-95e8-1c9a9d962492" providerId="ADAL" clId="{00722E61-A757-4134-8CBB-8B7208677708}" dt="2026-03-04T14:53:46.358" v="8480"/>
          <ac:spMkLst>
            <pc:docMk/>
            <pc:sldMk cId="1635377456" sldId="256"/>
            <ac:spMk id="752" creationId="{44505E15-8627-4FAD-8F65-13CBDF29B839}"/>
          </ac:spMkLst>
        </pc:spChg>
        <pc:spChg chg="add mod">
          <ac:chgData name="Stalin Jacob Wilson Packia Dhas" userId="050d7d71-3621-4503-95e8-1c9a9d962492" providerId="ADAL" clId="{00722E61-A757-4134-8CBB-8B7208677708}" dt="2026-03-04T14:53:46.366" v="8481"/>
          <ac:spMkLst>
            <pc:docMk/>
            <pc:sldMk cId="1635377456" sldId="256"/>
            <ac:spMk id="753" creationId="{63B69776-1174-4F04-BCE5-D3CBF22623BF}"/>
          </ac:spMkLst>
        </pc:spChg>
        <pc:spChg chg="add mod">
          <ac:chgData name="Stalin Jacob Wilson Packia Dhas" userId="050d7d71-3621-4503-95e8-1c9a9d962492" providerId="ADAL" clId="{00722E61-A757-4134-8CBB-8B7208677708}" dt="2026-03-04T14:53:46.367" v="8482"/>
          <ac:spMkLst>
            <pc:docMk/>
            <pc:sldMk cId="1635377456" sldId="256"/>
            <ac:spMk id="754" creationId="{45FBD590-C5D2-47A2-91C8-E91B307D83D4}"/>
          </ac:spMkLst>
        </pc:spChg>
        <pc:spChg chg="add mod">
          <ac:chgData name="Stalin Jacob Wilson Packia Dhas" userId="050d7d71-3621-4503-95e8-1c9a9d962492" providerId="ADAL" clId="{00722E61-A757-4134-8CBB-8B7208677708}" dt="2026-03-04T14:53:46.367" v="8483"/>
          <ac:spMkLst>
            <pc:docMk/>
            <pc:sldMk cId="1635377456" sldId="256"/>
            <ac:spMk id="755" creationId="{E3453258-7411-4A21-9673-AFA49D6E09D3}"/>
          </ac:spMkLst>
        </pc:spChg>
        <pc:spChg chg="add mod">
          <ac:chgData name="Stalin Jacob Wilson Packia Dhas" userId="050d7d71-3621-4503-95e8-1c9a9d962492" providerId="ADAL" clId="{00722E61-A757-4134-8CBB-8B7208677708}" dt="2026-03-04T14:53:46.369" v="8484"/>
          <ac:spMkLst>
            <pc:docMk/>
            <pc:sldMk cId="1635377456" sldId="256"/>
            <ac:spMk id="756" creationId="{8448307F-6644-4BB4-9845-B43F1E32F265}"/>
          </ac:spMkLst>
        </pc:spChg>
        <pc:spChg chg="add mod">
          <ac:chgData name="Stalin Jacob Wilson Packia Dhas" userId="050d7d71-3621-4503-95e8-1c9a9d962492" providerId="ADAL" clId="{00722E61-A757-4134-8CBB-8B7208677708}" dt="2026-03-04T14:53:46.369" v="8485"/>
          <ac:spMkLst>
            <pc:docMk/>
            <pc:sldMk cId="1635377456" sldId="256"/>
            <ac:spMk id="757" creationId="{1CDC8C4F-4493-42A0-A97F-00D9C8A406D1}"/>
          </ac:spMkLst>
        </pc:spChg>
        <pc:spChg chg="add mod">
          <ac:chgData name="Stalin Jacob Wilson Packia Dhas" userId="050d7d71-3621-4503-95e8-1c9a9d962492" providerId="ADAL" clId="{00722E61-A757-4134-8CBB-8B7208677708}" dt="2026-03-04T14:53:46.369" v="8486"/>
          <ac:spMkLst>
            <pc:docMk/>
            <pc:sldMk cId="1635377456" sldId="256"/>
            <ac:spMk id="758" creationId="{2CF8DF5E-9D39-4ACE-B52C-936479EAACE9}"/>
          </ac:spMkLst>
        </pc:spChg>
        <pc:spChg chg="add mod">
          <ac:chgData name="Stalin Jacob Wilson Packia Dhas" userId="050d7d71-3621-4503-95e8-1c9a9d962492" providerId="ADAL" clId="{00722E61-A757-4134-8CBB-8B7208677708}" dt="2026-03-04T14:53:46.369" v="8487"/>
          <ac:spMkLst>
            <pc:docMk/>
            <pc:sldMk cId="1635377456" sldId="256"/>
            <ac:spMk id="759" creationId="{BFD00A22-07DE-4038-BFC4-7104E57B97BC}"/>
          </ac:spMkLst>
        </pc:spChg>
        <pc:spChg chg="add mod">
          <ac:chgData name="Stalin Jacob Wilson Packia Dhas" userId="050d7d71-3621-4503-95e8-1c9a9d962492" providerId="ADAL" clId="{00722E61-A757-4134-8CBB-8B7208677708}" dt="2026-03-04T14:53:46.369" v="8488"/>
          <ac:spMkLst>
            <pc:docMk/>
            <pc:sldMk cId="1635377456" sldId="256"/>
            <ac:spMk id="760" creationId="{91E7ECEA-32E7-4192-A769-B2AC39912853}"/>
          </ac:spMkLst>
        </pc:spChg>
        <pc:spChg chg="add mod">
          <ac:chgData name="Stalin Jacob Wilson Packia Dhas" userId="050d7d71-3621-4503-95e8-1c9a9d962492" providerId="ADAL" clId="{00722E61-A757-4134-8CBB-8B7208677708}" dt="2026-03-04T14:53:46.369" v="8489"/>
          <ac:spMkLst>
            <pc:docMk/>
            <pc:sldMk cId="1635377456" sldId="256"/>
            <ac:spMk id="761" creationId="{BBEF9D43-FC50-4658-8232-7E150F5A76CD}"/>
          </ac:spMkLst>
        </pc:spChg>
        <pc:spChg chg="add mod">
          <ac:chgData name="Stalin Jacob Wilson Packia Dhas" userId="050d7d71-3621-4503-95e8-1c9a9d962492" providerId="ADAL" clId="{00722E61-A757-4134-8CBB-8B7208677708}" dt="2026-03-04T14:53:46.369" v="8490"/>
          <ac:spMkLst>
            <pc:docMk/>
            <pc:sldMk cId="1635377456" sldId="256"/>
            <ac:spMk id="762" creationId="{4D5CEEEA-60C9-496B-8DB3-D05818012BAC}"/>
          </ac:spMkLst>
        </pc:spChg>
        <pc:spChg chg="add mod">
          <ac:chgData name="Stalin Jacob Wilson Packia Dhas" userId="050d7d71-3621-4503-95e8-1c9a9d962492" providerId="ADAL" clId="{00722E61-A757-4134-8CBB-8B7208677708}" dt="2026-03-04T14:53:46.369" v="8491"/>
          <ac:spMkLst>
            <pc:docMk/>
            <pc:sldMk cId="1635377456" sldId="256"/>
            <ac:spMk id="763" creationId="{67D0ECE0-8120-4399-B470-3F895CC6D3FF}"/>
          </ac:spMkLst>
        </pc:spChg>
        <pc:spChg chg="add mod">
          <ac:chgData name="Stalin Jacob Wilson Packia Dhas" userId="050d7d71-3621-4503-95e8-1c9a9d962492" providerId="ADAL" clId="{00722E61-A757-4134-8CBB-8B7208677708}" dt="2026-03-04T14:53:46.369" v="8492"/>
          <ac:spMkLst>
            <pc:docMk/>
            <pc:sldMk cId="1635377456" sldId="256"/>
            <ac:spMk id="764" creationId="{27AD79C3-4A6C-466B-A720-0EEAD7648121}"/>
          </ac:spMkLst>
        </pc:spChg>
        <pc:spChg chg="add mod">
          <ac:chgData name="Stalin Jacob Wilson Packia Dhas" userId="050d7d71-3621-4503-95e8-1c9a9d962492" providerId="ADAL" clId="{00722E61-A757-4134-8CBB-8B7208677708}" dt="2026-03-04T14:53:46.377" v="8493"/>
          <ac:spMkLst>
            <pc:docMk/>
            <pc:sldMk cId="1635377456" sldId="256"/>
            <ac:spMk id="765" creationId="{92330DD4-DB58-44B0-BAD9-2D0BC2B77CDC}"/>
          </ac:spMkLst>
        </pc:spChg>
        <pc:spChg chg="add mod">
          <ac:chgData name="Stalin Jacob Wilson Packia Dhas" userId="050d7d71-3621-4503-95e8-1c9a9d962492" providerId="ADAL" clId="{00722E61-A757-4134-8CBB-8B7208677708}" dt="2026-03-04T14:53:46.377" v="8494"/>
          <ac:spMkLst>
            <pc:docMk/>
            <pc:sldMk cId="1635377456" sldId="256"/>
            <ac:spMk id="766" creationId="{E57CA4C6-331D-49FB-982C-9E7B595FD02D}"/>
          </ac:spMkLst>
        </pc:spChg>
        <pc:spChg chg="add mod">
          <ac:chgData name="Stalin Jacob Wilson Packia Dhas" userId="050d7d71-3621-4503-95e8-1c9a9d962492" providerId="ADAL" clId="{00722E61-A757-4134-8CBB-8B7208677708}" dt="2026-03-04T14:53:46.379" v="8495"/>
          <ac:spMkLst>
            <pc:docMk/>
            <pc:sldMk cId="1635377456" sldId="256"/>
            <ac:spMk id="767" creationId="{C4033A80-D22E-4BA3-A30C-D0C40AA61A11}"/>
          </ac:spMkLst>
        </pc:spChg>
        <pc:spChg chg="add mod">
          <ac:chgData name="Stalin Jacob Wilson Packia Dhas" userId="050d7d71-3621-4503-95e8-1c9a9d962492" providerId="ADAL" clId="{00722E61-A757-4134-8CBB-8B7208677708}" dt="2026-03-04T14:53:46.379" v="8496"/>
          <ac:spMkLst>
            <pc:docMk/>
            <pc:sldMk cId="1635377456" sldId="256"/>
            <ac:spMk id="768" creationId="{22C9F26D-5B81-4B55-A2EA-DD2FFB25E53E}"/>
          </ac:spMkLst>
        </pc:spChg>
        <pc:spChg chg="add mod">
          <ac:chgData name="Stalin Jacob Wilson Packia Dhas" userId="050d7d71-3621-4503-95e8-1c9a9d962492" providerId="ADAL" clId="{00722E61-A757-4134-8CBB-8B7208677708}" dt="2026-03-04T14:53:46.379" v="8497"/>
          <ac:spMkLst>
            <pc:docMk/>
            <pc:sldMk cId="1635377456" sldId="256"/>
            <ac:spMk id="769" creationId="{AD64C93A-B37F-416A-A2FB-E4ED0FC96774}"/>
          </ac:spMkLst>
        </pc:spChg>
        <pc:spChg chg="add mod">
          <ac:chgData name="Stalin Jacob Wilson Packia Dhas" userId="050d7d71-3621-4503-95e8-1c9a9d962492" providerId="ADAL" clId="{00722E61-A757-4134-8CBB-8B7208677708}" dt="2026-03-04T14:53:46.379" v="8498"/>
          <ac:spMkLst>
            <pc:docMk/>
            <pc:sldMk cId="1635377456" sldId="256"/>
            <ac:spMk id="770" creationId="{700CB285-AD29-432A-9608-DB92125CCAAF}"/>
          </ac:spMkLst>
        </pc:spChg>
        <pc:spChg chg="add mod">
          <ac:chgData name="Stalin Jacob Wilson Packia Dhas" userId="050d7d71-3621-4503-95e8-1c9a9d962492" providerId="ADAL" clId="{00722E61-A757-4134-8CBB-8B7208677708}" dt="2026-03-04T14:53:46.382" v="8499"/>
          <ac:spMkLst>
            <pc:docMk/>
            <pc:sldMk cId="1635377456" sldId="256"/>
            <ac:spMk id="771" creationId="{DCF5D764-2E77-40E2-A5EB-4FDA110DA60F}"/>
          </ac:spMkLst>
        </pc:spChg>
        <pc:spChg chg="add mod">
          <ac:chgData name="Stalin Jacob Wilson Packia Dhas" userId="050d7d71-3621-4503-95e8-1c9a9d962492" providerId="ADAL" clId="{00722E61-A757-4134-8CBB-8B7208677708}" dt="2026-03-04T14:53:46.382" v="8500"/>
          <ac:spMkLst>
            <pc:docMk/>
            <pc:sldMk cId="1635377456" sldId="256"/>
            <ac:spMk id="772" creationId="{C4A0EC44-4394-439F-9068-241923799A49}"/>
          </ac:spMkLst>
        </pc:spChg>
        <pc:spChg chg="add mod">
          <ac:chgData name="Stalin Jacob Wilson Packia Dhas" userId="050d7d71-3621-4503-95e8-1c9a9d962492" providerId="ADAL" clId="{00722E61-A757-4134-8CBB-8B7208677708}" dt="2026-03-04T14:53:46.382" v="8501"/>
          <ac:spMkLst>
            <pc:docMk/>
            <pc:sldMk cId="1635377456" sldId="256"/>
            <ac:spMk id="773" creationId="{98225E31-6ED8-4C97-9E8A-2367D2BC3CAE}"/>
          </ac:spMkLst>
        </pc:spChg>
        <pc:spChg chg="add mod">
          <ac:chgData name="Stalin Jacob Wilson Packia Dhas" userId="050d7d71-3621-4503-95e8-1c9a9d962492" providerId="ADAL" clId="{00722E61-A757-4134-8CBB-8B7208677708}" dt="2026-03-04T14:53:46.382" v="8502"/>
          <ac:spMkLst>
            <pc:docMk/>
            <pc:sldMk cId="1635377456" sldId="256"/>
            <ac:spMk id="774" creationId="{2AE0D58B-D8AD-4030-939A-400CF1122797}"/>
          </ac:spMkLst>
        </pc:spChg>
        <pc:spChg chg="add mod">
          <ac:chgData name="Stalin Jacob Wilson Packia Dhas" userId="050d7d71-3621-4503-95e8-1c9a9d962492" providerId="ADAL" clId="{00722E61-A757-4134-8CBB-8B7208677708}" dt="2026-03-04T14:53:46.382" v="8503"/>
          <ac:spMkLst>
            <pc:docMk/>
            <pc:sldMk cId="1635377456" sldId="256"/>
            <ac:spMk id="775" creationId="{F62D3CF0-6FFC-4DA1-84D3-3CF1805B26D0}"/>
          </ac:spMkLst>
        </pc:spChg>
        <pc:spChg chg="add mod">
          <ac:chgData name="Stalin Jacob Wilson Packia Dhas" userId="050d7d71-3621-4503-95e8-1c9a9d962492" providerId="ADAL" clId="{00722E61-A757-4134-8CBB-8B7208677708}" dt="2026-03-04T14:53:46.387" v="8504"/>
          <ac:spMkLst>
            <pc:docMk/>
            <pc:sldMk cId="1635377456" sldId="256"/>
            <ac:spMk id="776" creationId="{8899F965-30B4-4D99-B608-32C67599B1C6}"/>
          </ac:spMkLst>
        </pc:spChg>
        <pc:spChg chg="add mod">
          <ac:chgData name="Stalin Jacob Wilson Packia Dhas" userId="050d7d71-3621-4503-95e8-1c9a9d962492" providerId="ADAL" clId="{00722E61-A757-4134-8CBB-8B7208677708}" dt="2026-03-04T14:53:46.387" v="8505"/>
          <ac:spMkLst>
            <pc:docMk/>
            <pc:sldMk cId="1635377456" sldId="256"/>
            <ac:spMk id="777" creationId="{7177B52A-608E-41F9-8D99-14F89A38D435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06"/>
          <ac:spMkLst>
            <pc:docMk/>
            <pc:sldMk cId="1635377456" sldId="256"/>
            <ac:spMk id="778" creationId="{AB61E0B8-3027-4399-B932-FC35B759BBB4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07"/>
          <ac:spMkLst>
            <pc:docMk/>
            <pc:sldMk cId="1635377456" sldId="256"/>
            <ac:spMk id="779" creationId="{A6831E80-F406-44BE-AECE-7D65F3DDCA81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08"/>
          <ac:spMkLst>
            <pc:docMk/>
            <pc:sldMk cId="1635377456" sldId="256"/>
            <ac:spMk id="780" creationId="{41DF3FD2-A95D-4B22-BC3A-6B385A53643F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09"/>
          <ac:spMkLst>
            <pc:docMk/>
            <pc:sldMk cId="1635377456" sldId="256"/>
            <ac:spMk id="781" creationId="{D302BCF8-3A59-4CA1-9E74-2EDE83A39955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10"/>
          <ac:spMkLst>
            <pc:docMk/>
            <pc:sldMk cId="1635377456" sldId="256"/>
            <ac:spMk id="782" creationId="{E582C827-4CEF-43F2-BC24-8D8E0513994F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11"/>
          <ac:spMkLst>
            <pc:docMk/>
            <pc:sldMk cId="1635377456" sldId="256"/>
            <ac:spMk id="783" creationId="{C3BD70EE-0517-44C9-825E-C9F1864DF578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12"/>
          <ac:spMkLst>
            <pc:docMk/>
            <pc:sldMk cId="1635377456" sldId="256"/>
            <ac:spMk id="784" creationId="{CCF1814A-E021-4984-AD29-DAD1F01382FE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13"/>
          <ac:spMkLst>
            <pc:docMk/>
            <pc:sldMk cId="1635377456" sldId="256"/>
            <ac:spMk id="785" creationId="{83A6E456-421B-49A3-8916-D98DEAA9C3A7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14"/>
          <ac:spMkLst>
            <pc:docMk/>
            <pc:sldMk cId="1635377456" sldId="256"/>
            <ac:spMk id="786" creationId="{A8061050-2867-4249-959B-F48550D432A2}"/>
          </ac:spMkLst>
        </pc:spChg>
        <pc:spChg chg="add mod">
          <ac:chgData name="Stalin Jacob Wilson Packia Dhas" userId="050d7d71-3621-4503-95e8-1c9a9d962492" providerId="ADAL" clId="{00722E61-A757-4134-8CBB-8B7208677708}" dt="2026-03-04T14:53:46.389" v="8515"/>
          <ac:spMkLst>
            <pc:docMk/>
            <pc:sldMk cId="1635377456" sldId="256"/>
            <ac:spMk id="787" creationId="{76ED6B33-E441-4F16-87CC-0C60A183E390}"/>
          </ac:spMkLst>
        </pc:spChg>
        <pc:spChg chg="add mod">
          <ac:chgData name="Stalin Jacob Wilson Packia Dhas" userId="050d7d71-3621-4503-95e8-1c9a9d962492" providerId="ADAL" clId="{00722E61-A757-4134-8CBB-8B7208677708}" dt="2026-03-04T14:53:46.397" v="8516"/>
          <ac:spMkLst>
            <pc:docMk/>
            <pc:sldMk cId="1635377456" sldId="256"/>
            <ac:spMk id="788" creationId="{145872A1-D96C-456B-8694-0F43011CBDB2}"/>
          </ac:spMkLst>
        </pc:spChg>
        <pc:spChg chg="add mod">
          <ac:chgData name="Stalin Jacob Wilson Packia Dhas" userId="050d7d71-3621-4503-95e8-1c9a9d962492" providerId="ADAL" clId="{00722E61-A757-4134-8CBB-8B7208677708}" dt="2026-03-04T14:53:46.397" v="8517"/>
          <ac:spMkLst>
            <pc:docMk/>
            <pc:sldMk cId="1635377456" sldId="256"/>
            <ac:spMk id="789" creationId="{E092ABDB-22E7-4735-B205-5F9C59E1E7F1}"/>
          </ac:spMkLst>
        </pc:spChg>
        <pc:spChg chg="add mod">
          <ac:chgData name="Stalin Jacob Wilson Packia Dhas" userId="050d7d71-3621-4503-95e8-1c9a9d962492" providerId="ADAL" clId="{00722E61-A757-4134-8CBB-8B7208677708}" dt="2026-03-04T14:53:46.399" v="8518"/>
          <ac:spMkLst>
            <pc:docMk/>
            <pc:sldMk cId="1635377456" sldId="256"/>
            <ac:spMk id="790" creationId="{273B21BF-9D60-4462-BEC8-9E2CF5B7FF1D}"/>
          </ac:spMkLst>
        </pc:spChg>
        <pc:spChg chg="add mod">
          <ac:chgData name="Stalin Jacob Wilson Packia Dhas" userId="050d7d71-3621-4503-95e8-1c9a9d962492" providerId="ADAL" clId="{00722E61-A757-4134-8CBB-8B7208677708}" dt="2026-03-04T14:53:46.400" v="8519"/>
          <ac:spMkLst>
            <pc:docMk/>
            <pc:sldMk cId="1635377456" sldId="256"/>
            <ac:spMk id="791" creationId="{0725A879-B392-47A3-B252-D180EC9ED353}"/>
          </ac:spMkLst>
        </pc:spChg>
        <pc:spChg chg="add mod">
          <ac:chgData name="Stalin Jacob Wilson Packia Dhas" userId="050d7d71-3621-4503-95e8-1c9a9d962492" providerId="ADAL" clId="{00722E61-A757-4134-8CBB-8B7208677708}" dt="2026-03-04T14:53:46.401" v="8520"/>
          <ac:spMkLst>
            <pc:docMk/>
            <pc:sldMk cId="1635377456" sldId="256"/>
            <ac:spMk id="792" creationId="{4B21F1FB-22D6-4E80-A20E-8A9790799F46}"/>
          </ac:spMkLst>
        </pc:spChg>
        <pc:spChg chg="add mod">
          <ac:chgData name="Stalin Jacob Wilson Packia Dhas" userId="050d7d71-3621-4503-95e8-1c9a9d962492" providerId="ADAL" clId="{00722E61-A757-4134-8CBB-8B7208677708}" dt="2026-03-04T14:53:46.402" v="8521"/>
          <ac:spMkLst>
            <pc:docMk/>
            <pc:sldMk cId="1635377456" sldId="256"/>
            <ac:spMk id="793" creationId="{B6A1541E-724E-47F9-9F58-8587026C6DD1}"/>
          </ac:spMkLst>
        </pc:spChg>
        <pc:spChg chg="add mod">
          <ac:chgData name="Stalin Jacob Wilson Packia Dhas" userId="050d7d71-3621-4503-95e8-1c9a9d962492" providerId="ADAL" clId="{00722E61-A757-4134-8CBB-8B7208677708}" dt="2026-03-04T14:53:46.403" v="8522"/>
          <ac:spMkLst>
            <pc:docMk/>
            <pc:sldMk cId="1635377456" sldId="256"/>
            <ac:spMk id="794" creationId="{7CD9CEEA-9D3C-4D64-A0F0-2C0F84017AE3}"/>
          </ac:spMkLst>
        </pc:spChg>
        <pc:spChg chg="add mod">
          <ac:chgData name="Stalin Jacob Wilson Packia Dhas" userId="050d7d71-3621-4503-95e8-1c9a9d962492" providerId="ADAL" clId="{00722E61-A757-4134-8CBB-8B7208677708}" dt="2026-03-04T14:53:46.404" v="8523"/>
          <ac:spMkLst>
            <pc:docMk/>
            <pc:sldMk cId="1635377456" sldId="256"/>
            <ac:spMk id="795" creationId="{824F5FD3-47B9-4DE3-87C5-A9A7E81E9AA3}"/>
          </ac:spMkLst>
        </pc:spChg>
        <pc:spChg chg="add mod">
          <ac:chgData name="Stalin Jacob Wilson Packia Dhas" userId="050d7d71-3621-4503-95e8-1c9a9d962492" providerId="ADAL" clId="{00722E61-A757-4134-8CBB-8B7208677708}" dt="2026-03-04T14:53:46.404" v="8524"/>
          <ac:spMkLst>
            <pc:docMk/>
            <pc:sldMk cId="1635377456" sldId="256"/>
            <ac:spMk id="796" creationId="{472F6ADD-D916-464F-BCAA-0F07DD808B8E}"/>
          </ac:spMkLst>
        </pc:spChg>
        <pc:spChg chg="add mod">
          <ac:chgData name="Stalin Jacob Wilson Packia Dhas" userId="050d7d71-3621-4503-95e8-1c9a9d962492" providerId="ADAL" clId="{00722E61-A757-4134-8CBB-8B7208677708}" dt="2026-03-04T14:53:46.405" v="8525"/>
          <ac:spMkLst>
            <pc:docMk/>
            <pc:sldMk cId="1635377456" sldId="256"/>
            <ac:spMk id="797" creationId="{4EF3F83A-1017-45E9-ABA9-480C66521569}"/>
          </ac:spMkLst>
        </pc:spChg>
        <pc:spChg chg="add mod">
          <ac:chgData name="Stalin Jacob Wilson Packia Dhas" userId="050d7d71-3621-4503-95e8-1c9a9d962492" providerId="ADAL" clId="{00722E61-A757-4134-8CBB-8B7208677708}" dt="2026-03-04T14:53:46.406" v="8526"/>
          <ac:spMkLst>
            <pc:docMk/>
            <pc:sldMk cId="1635377456" sldId="256"/>
            <ac:spMk id="798" creationId="{7DE24B38-64F3-482A-8776-79459FB0C45A}"/>
          </ac:spMkLst>
        </pc:spChg>
        <pc:spChg chg="add mod">
          <ac:chgData name="Stalin Jacob Wilson Packia Dhas" userId="050d7d71-3621-4503-95e8-1c9a9d962492" providerId="ADAL" clId="{00722E61-A757-4134-8CBB-8B7208677708}" dt="2026-03-04T14:53:46.407" v="8527"/>
          <ac:spMkLst>
            <pc:docMk/>
            <pc:sldMk cId="1635377456" sldId="256"/>
            <ac:spMk id="799" creationId="{666EBD85-F611-4147-B9A9-96D0BCFA1897}"/>
          </ac:spMkLst>
        </pc:spChg>
        <pc:spChg chg="add mod">
          <ac:chgData name="Stalin Jacob Wilson Packia Dhas" userId="050d7d71-3621-4503-95e8-1c9a9d962492" providerId="ADAL" clId="{00722E61-A757-4134-8CBB-8B7208677708}" dt="2026-03-04T14:53:46.408" v="8528"/>
          <ac:spMkLst>
            <pc:docMk/>
            <pc:sldMk cId="1635377456" sldId="256"/>
            <ac:spMk id="800" creationId="{63DD5C7D-2C98-4503-BE47-35B2CC8DAB86}"/>
          </ac:spMkLst>
        </pc:spChg>
        <pc:spChg chg="add mod">
          <ac:chgData name="Stalin Jacob Wilson Packia Dhas" userId="050d7d71-3621-4503-95e8-1c9a9d962492" providerId="ADAL" clId="{00722E61-A757-4134-8CBB-8B7208677708}" dt="2026-03-04T14:53:46.409" v="8529"/>
          <ac:spMkLst>
            <pc:docMk/>
            <pc:sldMk cId="1635377456" sldId="256"/>
            <ac:spMk id="801" creationId="{C1DD8FA7-B418-4FB6-BE16-23A73E68046A}"/>
          </ac:spMkLst>
        </pc:spChg>
        <pc:spChg chg="add mod">
          <ac:chgData name="Stalin Jacob Wilson Packia Dhas" userId="050d7d71-3621-4503-95e8-1c9a9d962492" providerId="ADAL" clId="{00722E61-A757-4134-8CBB-8B7208677708}" dt="2026-03-04T14:53:46.410" v="8530"/>
          <ac:spMkLst>
            <pc:docMk/>
            <pc:sldMk cId="1635377456" sldId="256"/>
            <ac:spMk id="802" creationId="{90620FCE-F79E-4317-AC43-EA6D4779ED0D}"/>
          </ac:spMkLst>
        </pc:spChg>
        <pc:spChg chg="add mod">
          <ac:chgData name="Stalin Jacob Wilson Packia Dhas" userId="050d7d71-3621-4503-95e8-1c9a9d962492" providerId="ADAL" clId="{00722E61-A757-4134-8CBB-8B7208677708}" dt="2026-03-04T14:53:46.411" v="8531"/>
          <ac:spMkLst>
            <pc:docMk/>
            <pc:sldMk cId="1635377456" sldId="256"/>
            <ac:spMk id="803" creationId="{D30C8680-1D8B-47E2-9FFE-ACDFBA63D838}"/>
          </ac:spMkLst>
        </pc:spChg>
        <pc:spChg chg="add mod">
          <ac:chgData name="Stalin Jacob Wilson Packia Dhas" userId="050d7d71-3621-4503-95e8-1c9a9d962492" providerId="ADAL" clId="{00722E61-A757-4134-8CBB-8B7208677708}" dt="2026-03-04T14:53:46.412" v="8532"/>
          <ac:spMkLst>
            <pc:docMk/>
            <pc:sldMk cId="1635377456" sldId="256"/>
            <ac:spMk id="804" creationId="{FDA98D43-2B02-4D50-9011-DF6C9EF42A24}"/>
          </ac:spMkLst>
        </pc:spChg>
        <pc:spChg chg="add mod">
          <ac:chgData name="Stalin Jacob Wilson Packia Dhas" userId="050d7d71-3621-4503-95e8-1c9a9d962492" providerId="ADAL" clId="{00722E61-A757-4134-8CBB-8B7208677708}" dt="2026-03-04T14:53:46.412" v="8533"/>
          <ac:spMkLst>
            <pc:docMk/>
            <pc:sldMk cId="1635377456" sldId="256"/>
            <ac:spMk id="805" creationId="{D5CB5419-44C5-4226-A41E-E24EAAA54055}"/>
          </ac:spMkLst>
        </pc:spChg>
        <pc:spChg chg="add mod">
          <ac:chgData name="Stalin Jacob Wilson Packia Dhas" userId="050d7d71-3621-4503-95e8-1c9a9d962492" providerId="ADAL" clId="{00722E61-A757-4134-8CBB-8B7208677708}" dt="2026-03-04T14:53:46.414" v="8534"/>
          <ac:spMkLst>
            <pc:docMk/>
            <pc:sldMk cId="1635377456" sldId="256"/>
            <ac:spMk id="806" creationId="{8BE0C480-3F05-4190-9236-150B2F992B9D}"/>
          </ac:spMkLst>
        </pc:spChg>
        <pc:spChg chg="add mod">
          <ac:chgData name="Stalin Jacob Wilson Packia Dhas" userId="050d7d71-3621-4503-95e8-1c9a9d962492" providerId="ADAL" clId="{00722E61-A757-4134-8CBB-8B7208677708}" dt="2026-03-04T14:53:46.415" v="8535"/>
          <ac:spMkLst>
            <pc:docMk/>
            <pc:sldMk cId="1635377456" sldId="256"/>
            <ac:spMk id="807" creationId="{95FFB195-480B-4088-98DF-B5C898DB04C9}"/>
          </ac:spMkLst>
        </pc:spChg>
        <pc:spChg chg="add mod">
          <ac:chgData name="Stalin Jacob Wilson Packia Dhas" userId="050d7d71-3621-4503-95e8-1c9a9d962492" providerId="ADAL" clId="{00722E61-A757-4134-8CBB-8B7208677708}" dt="2026-03-04T14:53:46.416" v="8536"/>
          <ac:spMkLst>
            <pc:docMk/>
            <pc:sldMk cId="1635377456" sldId="256"/>
            <ac:spMk id="808" creationId="{ABD0E61D-5577-4261-8305-B9BEDA7ABA0B}"/>
          </ac:spMkLst>
        </pc:spChg>
        <pc:spChg chg="add mod">
          <ac:chgData name="Stalin Jacob Wilson Packia Dhas" userId="050d7d71-3621-4503-95e8-1c9a9d962492" providerId="ADAL" clId="{00722E61-A757-4134-8CBB-8B7208677708}" dt="2026-03-04T14:53:46.417" v="8537"/>
          <ac:spMkLst>
            <pc:docMk/>
            <pc:sldMk cId="1635377456" sldId="256"/>
            <ac:spMk id="809" creationId="{C1895745-0F4B-4B8C-98ED-EAEBAB1B7D6F}"/>
          </ac:spMkLst>
        </pc:spChg>
        <pc:spChg chg="add mod">
          <ac:chgData name="Stalin Jacob Wilson Packia Dhas" userId="050d7d71-3621-4503-95e8-1c9a9d962492" providerId="ADAL" clId="{00722E61-A757-4134-8CBB-8B7208677708}" dt="2026-03-04T14:53:46.418" v="8538"/>
          <ac:spMkLst>
            <pc:docMk/>
            <pc:sldMk cId="1635377456" sldId="256"/>
            <ac:spMk id="810" creationId="{E03F0FFF-10AB-4286-B9B4-BE90E9F84D95}"/>
          </ac:spMkLst>
        </pc:spChg>
        <pc:spChg chg="add mod">
          <ac:chgData name="Stalin Jacob Wilson Packia Dhas" userId="050d7d71-3621-4503-95e8-1c9a9d962492" providerId="ADAL" clId="{00722E61-A757-4134-8CBB-8B7208677708}" dt="2026-03-04T14:53:46.419" v="8539"/>
          <ac:spMkLst>
            <pc:docMk/>
            <pc:sldMk cId="1635377456" sldId="256"/>
            <ac:spMk id="811" creationId="{829A3657-250E-4D25-A405-536BC57848C2}"/>
          </ac:spMkLst>
        </pc:spChg>
        <pc:spChg chg="add mod">
          <ac:chgData name="Stalin Jacob Wilson Packia Dhas" userId="050d7d71-3621-4503-95e8-1c9a9d962492" providerId="ADAL" clId="{00722E61-A757-4134-8CBB-8B7208677708}" dt="2026-03-04T14:53:46.419" v="8540"/>
          <ac:spMkLst>
            <pc:docMk/>
            <pc:sldMk cId="1635377456" sldId="256"/>
            <ac:spMk id="812" creationId="{03DD7E9B-A13C-4919-91DA-28283181C975}"/>
          </ac:spMkLst>
        </pc:spChg>
        <pc:spChg chg="add mod">
          <ac:chgData name="Stalin Jacob Wilson Packia Dhas" userId="050d7d71-3621-4503-95e8-1c9a9d962492" providerId="ADAL" clId="{00722E61-A757-4134-8CBB-8B7208677708}" dt="2026-03-04T14:53:46.420" v="8541"/>
          <ac:spMkLst>
            <pc:docMk/>
            <pc:sldMk cId="1635377456" sldId="256"/>
            <ac:spMk id="813" creationId="{B7FA73D5-1E77-4E28-BDCC-F9E631CF4A0A}"/>
          </ac:spMkLst>
        </pc:spChg>
        <pc:spChg chg="add mod">
          <ac:chgData name="Stalin Jacob Wilson Packia Dhas" userId="050d7d71-3621-4503-95e8-1c9a9d962492" providerId="ADAL" clId="{00722E61-A757-4134-8CBB-8B7208677708}" dt="2026-03-04T14:53:46.421" v="8542"/>
          <ac:spMkLst>
            <pc:docMk/>
            <pc:sldMk cId="1635377456" sldId="256"/>
            <ac:spMk id="814" creationId="{EC9C6246-42C5-4873-AEFD-40D86C2894FC}"/>
          </ac:spMkLst>
        </pc:spChg>
        <pc:spChg chg="add mod">
          <ac:chgData name="Stalin Jacob Wilson Packia Dhas" userId="050d7d71-3621-4503-95e8-1c9a9d962492" providerId="ADAL" clId="{00722E61-A757-4134-8CBB-8B7208677708}" dt="2026-03-04T14:53:46.422" v="8543"/>
          <ac:spMkLst>
            <pc:docMk/>
            <pc:sldMk cId="1635377456" sldId="256"/>
            <ac:spMk id="815" creationId="{9009F344-3F3A-4839-8512-185C40F72D87}"/>
          </ac:spMkLst>
        </pc:spChg>
        <pc:spChg chg="add mod">
          <ac:chgData name="Stalin Jacob Wilson Packia Dhas" userId="050d7d71-3621-4503-95e8-1c9a9d962492" providerId="ADAL" clId="{00722E61-A757-4134-8CBB-8B7208677708}" dt="2026-03-04T14:53:46.423" v="8544"/>
          <ac:spMkLst>
            <pc:docMk/>
            <pc:sldMk cId="1635377456" sldId="256"/>
            <ac:spMk id="816" creationId="{263EFB9A-C935-409E-BD90-DCC3A97C90E9}"/>
          </ac:spMkLst>
        </pc:spChg>
        <pc:spChg chg="add mod">
          <ac:chgData name="Stalin Jacob Wilson Packia Dhas" userId="050d7d71-3621-4503-95e8-1c9a9d962492" providerId="ADAL" clId="{00722E61-A757-4134-8CBB-8B7208677708}" dt="2026-03-04T14:53:46.424" v="8545"/>
          <ac:spMkLst>
            <pc:docMk/>
            <pc:sldMk cId="1635377456" sldId="256"/>
            <ac:spMk id="817" creationId="{E1F9D8DD-DB91-45CD-A40C-F576B6E03C0F}"/>
          </ac:spMkLst>
        </pc:spChg>
        <pc:spChg chg="add mod">
          <ac:chgData name="Stalin Jacob Wilson Packia Dhas" userId="050d7d71-3621-4503-95e8-1c9a9d962492" providerId="ADAL" clId="{00722E61-A757-4134-8CBB-8B7208677708}" dt="2026-03-04T14:53:46.425" v="8546"/>
          <ac:spMkLst>
            <pc:docMk/>
            <pc:sldMk cId="1635377456" sldId="256"/>
            <ac:spMk id="818" creationId="{AF488493-3424-4D31-A161-639291AE6369}"/>
          </ac:spMkLst>
        </pc:spChg>
        <pc:spChg chg="add mod">
          <ac:chgData name="Stalin Jacob Wilson Packia Dhas" userId="050d7d71-3621-4503-95e8-1c9a9d962492" providerId="ADAL" clId="{00722E61-A757-4134-8CBB-8B7208677708}" dt="2026-03-04T14:53:46.426" v="8547"/>
          <ac:spMkLst>
            <pc:docMk/>
            <pc:sldMk cId="1635377456" sldId="256"/>
            <ac:spMk id="819" creationId="{D522B71E-7FDA-434F-8B4E-1392227F769F}"/>
          </ac:spMkLst>
        </pc:spChg>
        <pc:spChg chg="add mod">
          <ac:chgData name="Stalin Jacob Wilson Packia Dhas" userId="050d7d71-3621-4503-95e8-1c9a9d962492" providerId="ADAL" clId="{00722E61-A757-4134-8CBB-8B7208677708}" dt="2026-03-04T14:53:46.427" v="8548"/>
          <ac:spMkLst>
            <pc:docMk/>
            <pc:sldMk cId="1635377456" sldId="256"/>
            <ac:spMk id="820" creationId="{575260CB-F245-4979-ADEB-6797A2E955CB}"/>
          </ac:spMkLst>
        </pc:spChg>
        <pc:spChg chg="add mod">
          <ac:chgData name="Stalin Jacob Wilson Packia Dhas" userId="050d7d71-3621-4503-95e8-1c9a9d962492" providerId="ADAL" clId="{00722E61-A757-4134-8CBB-8B7208677708}" dt="2026-03-04T14:53:46.428" v="8549"/>
          <ac:spMkLst>
            <pc:docMk/>
            <pc:sldMk cId="1635377456" sldId="256"/>
            <ac:spMk id="821" creationId="{A33D78B0-31ED-4AA4-9EDD-7DE1BAEB29F7}"/>
          </ac:spMkLst>
        </pc:spChg>
        <pc:spChg chg="add mod">
          <ac:chgData name="Stalin Jacob Wilson Packia Dhas" userId="050d7d71-3621-4503-95e8-1c9a9d962492" providerId="ADAL" clId="{00722E61-A757-4134-8CBB-8B7208677708}" dt="2026-03-04T14:53:46.429" v="8550"/>
          <ac:spMkLst>
            <pc:docMk/>
            <pc:sldMk cId="1635377456" sldId="256"/>
            <ac:spMk id="822" creationId="{2415CBD4-F666-49D1-9BB6-BCF374AFE36F}"/>
          </ac:spMkLst>
        </pc:spChg>
        <pc:spChg chg="add mod">
          <ac:chgData name="Stalin Jacob Wilson Packia Dhas" userId="050d7d71-3621-4503-95e8-1c9a9d962492" providerId="ADAL" clId="{00722E61-A757-4134-8CBB-8B7208677708}" dt="2026-03-04T14:53:46.429" v="8551"/>
          <ac:spMkLst>
            <pc:docMk/>
            <pc:sldMk cId="1635377456" sldId="256"/>
            <ac:spMk id="823" creationId="{00F93046-913F-4EC0-8088-4CB21BCFEEF7}"/>
          </ac:spMkLst>
        </pc:spChg>
        <pc:spChg chg="add mod">
          <ac:chgData name="Stalin Jacob Wilson Packia Dhas" userId="050d7d71-3621-4503-95e8-1c9a9d962492" providerId="ADAL" clId="{00722E61-A757-4134-8CBB-8B7208677708}" dt="2026-03-04T14:53:46.430" v="8552"/>
          <ac:spMkLst>
            <pc:docMk/>
            <pc:sldMk cId="1635377456" sldId="256"/>
            <ac:spMk id="824" creationId="{BD7841A0-48C5-4D15-85B6-866AA6246680}"/>
          </ac:spMkLst>
        </pc:spChg>
        <pc:spChg chg="add mod">
          <ac:chgData name="Stalin Jacob Wilson Packia Dhas" userId="050d7d71-3621-4503-95e8-1c9a9d962492" providerId="ADAL" clId="{00722E61-A757-4134-8CBB-8B7208677708}" dt="2026-03-04T14:53:46.430" v="8553"/>
          <ac:spMkLst>
            <pc:docMk/>
            <pc:sldMk cId="1635377456" sldId="256"/>
            <ac:spMk id="825" creationId="{D517D2FC-DBE5-4BAC-9232-7F3E7D7C9B83}"/>
          </ac:spMkLst>
        </pc:spChg>
        <pc:spChg chg="add mod">
          <ac:chgData name="Stalin Jacob Wilson Packia Dhas" userId="050d7d71-3621-4503-95e8-1c9a9d962492" providerId="ADAL" clId="{00722E61-A757-4134-8CBB-8B7208677708}" dt="2026-03-04T14:53:46.430" v="8554"/>
          <ac:spMkLst>
            <pc:docMk/>
            <pc:sldMk cId="1635377456" sldId="256"/>
            <ac:spMk id="826" creationId="{FC503435-915B-4A24-A5B7-85A31753CE46}"/>
          </ac:spMkLst>
        </pc:spChg>
        <pc:spChg chg="add mod">
          <ac:chgData name="Stalin Jacob Wilson Packia Dhas" userId="050d7d71-3621-4503-95e8-1c9a9d962492" providerId="ADAL" clId="{00722E61-A757-4134-8CBB-8B7208677708}" dt="2026-03-04T14:53:46.433" v="8555"/>
          <ac:spMkLst>
            <pc:docMk/>
            <pc:sldMk cId="1635377456" sldId="256"/>
            <ac:spMk id="827" creationId="{B58E59F5-0CF0-4658-BD8D-1F46CE4DF855}"/>
          </ac:spMkLst>
        </pc:spChg>
        <pc:spChg chg="add mod">
          <ac:chgData name="Stalin Jacob Wilson Packia Dhas" userId="050d7d71-3621-4503-95e8-1c9a9d962492" providerId="ADAL" clId="{00722E61-A757-4134-8CBB-8B7208677708}" dt="2026-03-04T14:53:46.433" v="8556"/>
          <ac:spMkLst>
            <pc:docMk/>
            <pc:sldMk cId="1635377456" sldId="256"/>
            <ac:spMk id="828" creationId="{5DEEE1C7-9AD9-49EE-8181-DDD56790246A}"/>
          </ac:spMkLst>
        </pc:spChg>
        <pc:spChg chg="add mod">
          <ac:chgData name="Stalin Jacob Wilson Packia Dhas" userId="050d7d71-3621-4503-95e8-1c9a9d962492" providerId="ADAL" clId="{00722E61-A757-4134-8CBB-8B7208677708}" dt="2026-03-04T14:53:46.433" v="8557"/>
          <ac:spMkLst>
            <pc:docMk/>
            <pc:sldMk cId="1635377456" sldId="256"/>
            <ac:spMk id="829" creationId="{8E0CB3AE-2CEA-4C02-A2DD-E26CBB1BE068}"/>
          </ac:spMkLst>
        </pc:spChg>
        <pc:spChg chg="add mod">
          <ac:chgData name="Stalin Jacob Wilson Packia Dhas" userId="050d7d71-3621-4503-95e8-1c9a9d962492" providerId="ADAL" clId="{00722E61-A757-4134-8CBB-8B7208677708}" dt="2026-03-04T14:53:46.433" v="8558"/>
          <ac:spMkLst>
            <pc:docMk/>
            <pc:sldMk cId="1635377456" sldId="256"/>
            <ac:spMk id="830" creationId="{CF4D8A98-336C-4BC4-ACEC-C8B8C1BC26A3}"/>
          </ac:spMkLst>
        </pc:spChg>
        <pc:spChg chg="add mod">
          <ac:chgData name="Stalin Jacob Wilson Packia Dhas" userId="050d7d71-3621-4503-95e8-1c9a9d962492" providerId="ADAL" clId="{00722E61-A757-4134-8CBB-8B7208677708}" dt="2026-03-04T14:53:46.433" v="8559"/>
          <ac:spMkLst>
            <pc:docMk/>
            <pc:sldMk cId="1635377456" sldId="256"/>
            <ac:spMk id="831" creationId="{B371F248-62CB-4849-AC79-7D8E329D857F}"/>
          </ac:spMkLst>
        </pc:spChg>
        <pc:spChg chg="add mod">
          <ac:chgData name="Stalin Jacob Wilson Packia Dhas" userId="050d7d71-3621-4503-95e8-1c9a9d962492" providerId="ADAL" clId="{00722E61-A757-4134-8CBB-8B7208677708}" dt="2026-03-04T14:53:46.433" v="8560"/>
          <ac:spMkLst>
            <pc:docMk/>
            <pc:sldMk cId="1635377456" sldId="256"/>
            <ac:spMk id="832" creationId="{EA97A940-1F26-48F7-8099-9908C83B0867}"/>
          </ac:spMkLst>
        </pc:spChg>
        <pc:spChg chg="add mod">
          <ac:chgData name="Stalin Jacob Wilson Packia Dhas" userId="050d7d71-3621-4503-95e8-1c9a9d962492" providerId="ADAL" clId="{00722E61-A757-4134-8CBB-8B7208677708}" dt="2026-03-04T14:53:46.438" v="8561"/>
          <ac:spMkLst>
            <pc:docMk/>
            <pc:sldMk cId="1635377456" sldId="256"/>
            <ac:spMk id="833" creationId="{8922E8FA-45B7-402E-B592-FE4B1698AC6C}"/>
          </ac:spMkLst>
        </pc:spChg>
        <pc:spChg chg="add mod">
          <ac:chgData name="Stalin Jacob Wilson Packia Dhas" userId="050d7d71-3621-4503-95e8-1c9a9d962492" providerId="ADAL" clId="{00722E61-A757-4134-8CBB-8B7208677708}" dt="2026-03-04T14:53:46.438" v="8562"/>
          <ac:spMkLst>
            <pc:docMk/>
            <pc:sldMk cId="1635377456" sldId="256"/>
            <ac:spMk id="834" creationId="{5D4C1762-8C51-4CC1-AAB7-D1FB4D0DA5BC}"/>
          </ac:spMkLst>
        </pc:spChg>
        <pc:spChg chg="add mod">
          <ac:chgData name="Stalin Jacob Wilson Packia Dhas" userId="050d7d71-3621-4503-95e8-1c9a9d962492" providerId="ADAL" clId="{00722E61-A757-4134-8CBB-8B7208677708}" dt="2026-03-04T14:53:46.440" v="8563"/>
          <ac:spMkLst>
            <pc:docMk/>
            <pc:sldMk cId="1635377456" sldId="256"/>
            <ac:spMk id="835" creationId="{4759533E-FC2F-47CC-9F0B-54AF6E83C191}"/>
          </ac:spMkLst>
        </pc:spChg>
        <pc:spChg chg="add mod">
          <ac:chgData name="Stalin Jacob Wilson Packia Dhas" userId="050d7d71-3621-4503-95e8-1c9a9d962492" providerId="ADAL" clId="{00722E61-A757-4134-8CBB-8B7208677708}" dt="2026-03-04T14:53:46.440" v="8564"/>
          <ac:spMkLst>
            <pc:docMk/>
            <pc:sldMk cId="1635377456" sldId="256"/>
            <ac:spMk id="836" creationId="{11E5989F-8F14-447D-AD01-4BCB82C23CB3}"/>
          </ac:spMkLst>
        </pc:spChg>
        <pc:spChg chg="add mod">
          <ac:chgData name="Stalin Jacob Wilson Packia Dhas" userId="050d7d71-3621-4503-95e8-1c9a9d962492" providerId="ADAL" clId="{00722E61-A757-4134-8CBB-8B7208677708}" dt="2026-03-04T14:53:46.440" v="8565"/>
          <ac:spMkLst>
            <pc:docMk/>
            <pc:sldMk cId="1635377456" sldId="256"/>
            <ac:spMk id="837" creationId="{DE96E944-6C61-440B-A318-10F59AD4058D}"/>
          </ac:spMkLst>
        </pc:spChg>
        <pc:spChg chg="add mod">
          <ac:chgData name="Stalin Jacob Wilson Packia Dhas" userId="050d7d71-3621-4503-95e8-1c9a9d962492" providerId="ADAL" clId="{00722E61-A757-4134-8CBB-8B7208677708}" dt="2026-03-04T14:53:46.440" v="8566"/>
          <ac:spMkLst>
            <pc:docMk/>
            <pc:sldMk cId="1635377456" sldId="256"/>
            <ac:spMk id="838" creationId="{77FC11FC-3516-4CA9-A9FD-655076CA4158}"/>
          </ac:spMkLst>
        </pc:spChg>
        <pc:spChg chg="add mod">
          <ac:chgData name="Stalin Jacob Wilson Packia Dhas" userId="050d7d71-3621-4503-95e8-1c9a9d962492" providerId="ADAL" clId="{00722E61-A757-4134-8CBB-8B7208677708}" dt="2026-03-04T14:53:46.440" v="8567"/>
          <ac:spMkLst>
            <pc:docMk/>
            <pc:sldMk cId="1635377456" sldId="256"/>
            <ac:spMk id="839" creationId="{655CB4B6-A1CC-4027-97EA-9339CB08D0B9}"/>
          </ac:spMkLst>
        </pc:spChg>
        <pc:spChg chg="add mod">
          <ac:chgData name="Stalin Jacob Wilson Packia Dhas" userId="050d7d71-3621-4503-95e8-1c9a9d962492" providerId="ADAL" clId="{00722E61-A757-4134-8CBB-8B7208677708}" dt="2026-03-04T14:53:46.440" v="8568"/>
          <ac:spMkLst>
            <pc:docMk/>
            <pc:sldMk cId="1635377456" sldId="256"/>
            <ac:spMk id="840" creationId="{6006FBB2-FD6E-470F-ACE2-7F0F44063055}"/>
          </ac:spMkLst>
        </pc:spChg>
        <pc:spChg chg="add mod">
          <ac:chgData name="Stalin Jacob Wilson Packia Dhas" userId="050d7d71-3621-4503-95e8-1c9a9d962492" providerId="ADAL" clId="{00722E61-A757-4134-8CBB-8B7208677708}" dt="2026-03-04T14:53:46.440" v="8569"/>
          <ac:spMkLst>
            <pc:docMk/>
            <pc:sldMk cId="1635377456" sldId="256"/>
            <ac:spMk id="841" creationId="{ADC2F8DC-BB05-4301-BD17-7D9DBB389632}"/>
          </ac:spMkLst>
        </pc:spChg>
        <pc:spChg chg="add mod">
          <ac:chgData name="Stalin Jacob Wilson Packia Dhas" userId="050d7d71-3621-4503-95e8-1c9a9d962492" providerId="ADAL" clId="{00722E61-A757-4134-8CBB-8B7208677708}" dt="2026-03-04T14:53:46.440" v="8570"/>
          <ac:spMkLst>
            <pc:docMk/>
            <pc:sldMk cId="1635377456" sldId="256"/>
            <ac:spMk id="842" creationId="{1956B952-81C0-4EE4-B83B-CE2244E5B674}"/>
          </ac:spMkLst>
        </pc:spChg>
        <pc:spChg chg="add mod">
          <ac:chgData name="Stalin Jacob Wilson Packia Dhas" userId="050d7d71-3621-4503-95e8-1c9a9d962492" providerId="ADAL" clId="{00722E61-A757-4134-8CBB-8B7208677708}" dt="2026-03-04T14:53:46.440" v="8571"/>
          <ac:spMkLst>
            <pc:docMk/>
            <pc:sldMk cId="1635377456" sldId="256"/>
            <ac:spMk id="843" creationId="{13C97658-A217-43AD-9061-1D6C575F210E}"/>
          </ac:spMkLst>
        </pc:spChg>
        <pc:spChg chg="add mod">
          <ac:chgData name="Stalin Jacob Wilson Packia Dhas" userId="050d7d71-3621-4503-95e8-1c9a9d962492" providerId="ADAL" clId="{00722E61-A757-4134-8CBB-8B7208677708}" dt="2026-03-04T14:53:46.448" v="8572"/>
          <ac:spMkLst>
            <pc:docMk/>
            <pc:sldMk cId="1635377456" sldId="256"/>
            <ac:spMk id="844" creationId="{6219AD05-5C52-46E1-83B3-C749B5707B20}"/>
          </ac:spMkLst>
        </pc:spChg>
        <pc:spChg chg="add mod">
          <ac:chgData name="Stalin Jacob Wilson Packia Dhas" userId="050d7d71-3621-4503-95e8-1c9a9d962492" providerId="ADAL" clId="{00722E61-A757-4134-8CBB-8B7208677708}" dt="2026-03-04T14:53:46.449" v="8573"/>
          <ac:spMkLst>
            <pc:docMk/>
            <pc:sldMk cId="1635377456" sldId="256"/>
            <ac:spMk id="845" creationId="{7506F050-0EB9-4EEC-A314-72078D7186A2}"/>
          </ac:spMkLst>
        </pc:spChg>
        <pc:spChg chg="add mod">
          <ac:chgData name="Stalin Jacob Wilson Packia Dhas" userId="050d7d71-3621-4503-95e8-1c9a9d962492" providerId="ADAL" clId="{00722E61-A757-4134-8CBB-8B7208677708}" dt="2026-03-04T14:53:46.450" v="8574"/>
          <ac:spMkLst>
            <pc:docMk/>
            <pc:sldMk cId="1635377456" sldId="256"/>
            <ac:spMk id="846" creationId="{3A68F738-BFDA-448C-8888-F26426A0F31B}"/>
          </ac:spMkLst>
        </pc:spChg>
        <pc:spChg chg="add mod">
          <ac:chgData name="Stalin Jacob Wilson Packia Dhas" userId="050d7d71-3621-4503-95e8-1c9a9d962492" providerId="ADAL" clId="{00722E61-A757-4134-8CBB-8B7208677708}" dt="2026-03-04T14:53:46.450" v="8575"/>
          <ac:spMkLst>
            <pc:docMk/>
            <pc:sldMk cId="1635377456" sldId="256"/>
            <ac:spMk id="847" creationId="{115CCCDC-3F18-4CF0-9416-4D1B30697FF0}"/>
          </ac:spMkLst>
        </pc:spChg>
        <pc:spChg chg="add mod">
          <ac:chgData name="Stalin Jacob Wilson Packia Dhas" userId="050d7d71-3621-4503-95e8-1c9a9d962492" providerId="ADAL" clId="{00722E61-A757-4134-8CBB-8B7208677708}" dt="2026-03-04T14:53:46.450" v="8576"/>
          <ac:spMkLst>
            <pc:docMk/>
            <pc:sldMk cId="1635377456" sldId="256"/>
            <ac:spMk id="848" creationId="{75F03D57-18AE-436E-9ECC-CF6DA8057DA5}"/>
          </ac:spMkLst>
        </pc:spChg>
        <pc:spChg chg="add mod">
          <ac:chgData name="Stalin Jacob Wilson Packia Dhas" userId="050d7d71-3621-4503-95e8-1c9a9d962492" providerId="ADAL" clId="{00722E61-A757-4134-8CBB-8B7208677708}" dt="2026-03-04T14:53:46.450" v="8577"/>
          <ac:spMkLst>
            <pc:docMk/>
            <pc:sldMk cId="1635377456" sldId="256"/>
            <ac:spMk id="849" creationId="{884ACF86-86FE-43E7-95E3-485CF13FD0DB}"/>
          </ac:spMkLst>
        </pc:spChg>
        <pc:spChg chg="add mod">
          <ac:chgData name="Stalin Jacob Wilson Packia Dhas" userId="050d7d71-3621-4503-95e8-1c9a9d962492" providerId="ADAL" clId="{00722E61-A757-4134-8CBB-8B7208677708}" dt="2026-03-04T14:53:46.450" v="8578"/>
          <ac:spMkLst>
            <pc:docMk/>
            <pc:sldMk cId="1635377456" sldId="256"/>
            <ac:spMk id="850" creationId="{9CEBDEC6-BAAA-4C21-8F3D-33A7683E8E63}"/>
          </ac:spMkLst>
        </pc:spChg>
        <pc:spChg chg="add mod">
          <ac:chgData name="Stalin Jacob Wilson Packia Dhas" userId="050d7d71-3621-4503-95e8-1c9a9d962492" providerId="ADAL" clId="{00722E61-A757-4134-8CBB-8B7208677708}" dt="2026-03-04T14:53:46.450" v="8579"/>
          <ac:spMkLst>
            <pc:docMk/>
            <pc:sldMk cId="1635377456" sldId="256"/>
            <ac:spMk id="851" creationId="{CD467556-F7E1-4317-9FD6-E331B65AE952}"/>
          </ac:spMkLst>
        </pc:spChg>
        <pc:spChg chg="add mod">
          <ac:chgData name="Stalin Jacob Wilson Packia Dhas" userId="050d7d71-3621-4503-95e8-1c9a9d962492" providerId="ADAL" clId="{00722E61-A757-4134-8CBB-8B7208677708}" dt="2026-03-04T14:53:46.450" v="8580"/>
          <ac:spMkLst>
            <pc:docMk/>
            <pc:sldMk cId="1635377456" sldId="256"/>
            <ac:spMk id="852" creationId="{6D6F6DC5-7251-4C25-BFD7-9AC62033FA61}"/>
          </ac:spMkLst>
        </pc:spChg>
        <pc:spChg chg="add mod">
          <ac:chgData name="Stalin Jacob Wilson Packia Dhas" userId="050d7d71-3621-4503-95e8-1c9a9d962492" providerId="ADAL" clId="{00722E61-A757-4134-8CBB-8B7208677708}" dt="2026-03-04T14:53:46.450" v="8581"/>
          <ac:spMkLst>
            <pc:docMk/>
            <pc:sldMk cId="1635377456" sldId="256"/>
            <ac:spMk id="853" creationId="{E8938773-7EAE-4D2D-AF96-5C3EBE91A125}"/>
          </ac:spMkLst>
        </pc:spChg>
        <pc:spChg chg="add mod">
          <ac:chgData name="Stalin Jacob Wilson Packia Dhas" userId="050d7d71-3621-4503-95e8-1c9a9d962492" providerId="ADAL" clId="{00722E61-A757-4134-8CBB-8B7208677708}" dt="2026-03-04T14:53:46.450" v="8582"/>
          <ac:spMkLst>
            <pc:docMk/>
            <pc:sldMk cId="1635377456" sldId="256"/>
            <ac:spMk id="854" creationId="{7300D888-912A-4328-B245-35F89A764F6F}"/>
          </ac:spMkLst>
        </pc:spChg>
        <pc:spChg chg="add mod">
          <ac:chgData name="Stalin Jacob Wilson Packia Dhas" userId="050d7d71-3621-4503-95e8-1c9a9d962492" providerId="ADAL" clId="{00722E61-A757-4134-8CBB-8B7208677708}" dt="2026-03-04T14:53:46.458" v="8583"/>
          <ac:spMkLst>
            <pc:docMk/>
            <pc:sldMk cId="1635377456" sldId="256"/>
            <ac:spMk id="855" creationId="{50ECC0B6-0157-4650-80E6-EF984BBA2B30}"/>
          </ac:spMkLst>
        </pc:spChg>
        <pc:spChg chg="add mod">
          <ac:chgData name="Stalin Jacob Wilson Packia Dhas" userId="050d7d71-3621-4503-95e8-1c9a9d962492" providerId="ADAL" clId="{00722E61-A757-4134-8CBB-8B7208677708}" dt="2026-03-04T14:53:46.458" v="8584"/>
          <ac:spMkLst>
            <pc:docMk/>
            <pc:sldMk cId="1635377456" sldId="256"/>
            <ac:spMk id="856" creationId="{3B104A78-71CB-4AB9-B5B5-A425D8507A88}"/>
          </ac:spMkLst>
        </pc:spChg>
        <pc:spChg chg="add mod">
          <ac:chgData name="Stalin Jacob Wilson Packia Dhas" userId="050d7d71-3621-4503-95e8-1c9a9d962492" providerId="ADAL" clId="{00722E61-A757-4134-8CBB-8B7208677708}" dt="2026-03-04T14:53:46.458" v="8585"/>
          <ac:spMkLst>
            <pc:docMk/>
            <pc:sldMk cId="1635377456" sldId="256"/>
            <ac:spMk id="857" creationId="{4757847C-7FFD-4624-BA1D-B4CC2D4EE357}"/>
          </ac:spMkLst>
        </pc:spChg>
        <pc:spChg chg="add mod">
          <ac:chgData name="Stalin Jacob Wilson Packia Dhas" userId="050d7d71-3621-4503-95e8-1c9a9d962492" providerId="ADAL" clId="{00722E61-A757-4134-8CBB-8B7208677708}" dt="2026-03-04T14:53:46.460" v="8586"/>
          <ac:spMkLst>
            <pc:docMk/>
            <pc:sldMk cId="1635377456" sldId="256"/>
            <ac:spMk id="858" creationId="{D92B65D4-907C-4FA8-8C0F-B7FD8C4460AF}"/>
          </ac:spMkLst>
        </pc:spChg>
        <pc:spChg chg="add mod">
          <ac:chgData name="Stalin Jacob Wilson Packia Dhas" userId="050d7d71-3621-4503-95e8-1c9a9d962492" providerId="ADAL" clId="{00722E61-A757-4134-8CBB-8B7208677708}" dt="2026-03-04T14:53:46.460" v="8587"/>
          <ac:spMkLst>
            <pc:docMk/>
            <pc:sldMk cId="1635377456" sldId="256"/>
            <ac:spMk id="859" creationId="{91FA050F-B49B-408D-AC4A-5280EF8BF1F2}"/>
          </ac:spMkLst>
        </pc:spChg>
        <pc:spChg chg="add mod">
          <ac:chgData name="Stalin Jacob Wilson Packia Dhas" userId="050d7d71-3621-4503-95e8-1c9a9d962492" providerId="ADAL" clId="{00722E61-A757-4134-8CBB-8B7208677708}" dt="2026-03-04T14:53:46.460" v="8588"/>
          <ac:spMkLst>
            <pc:docMk/>
            <pc:sldMk cId="1635377456" sldId="256"/>
            <ac:spMk id="860" creationId="{AF6E0BAC-1421-44BB-BBFF-157ABB28255C}"/>
          </ac:spMkLst>
        </pc:spChg>
        <pc:spChg chg="add mod">
          <ac:chgData name="Stalin Jacob Wilson Packia Dhas" userId="050d7d71-3621-4503-95e8-1c9a9d962492" providerId="ADAL" clId="{00722E61-A757-4134-8CBB-8B7208677708}" dt="2026-03-04T14:53:46.460" v="8589"/>
          <ac:spMkLst>
            <pc:docMk/>
            <pc:sldMk cId="1635377456" sldId="256"/>
            <ac:spMk id="861" creationId="{76386559-7029-425F-BCA4-2DDA620ABF43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3-04T15:13:20.785" v="8593" actId="6549"/>
        <pc:sldMkLst>
          <pc:docMk/>
          <pc:sldMk cId="1572649805" sldId="331"/>
        </pc:sldMkLst>
      </pc:sldChg>
      <pc:sldChg chg="modNotesTx">
        <pc:chgData name="Stalin Jacob Wilson Packia Dhas" userId="050d7d71-3621-4503-95e8-1c9a9d962492" providerId="ADAL" clId="{00722E61-A757-4134-8CBB-8B7208677708}" dt="2026-03-04T15:13:25.884" v="8594" actId="6549"/>
        <pc:sldMkLst>
          <pc:docMk/>
          <pc:sldMk cId="3091559476" sldId="808"/>
        </pc:sldMkLst>
      </pc:sldChg>
      <pc:sldChg chg="modNotesTx">
        <pc:chgData name="Stalin Jacob Wilson Packia Dhas" userId="050d7d71-3621-4503-95e8-1c9a9d962492" providerId="ADAL" clId="{00722E61-A757-4134-8CBB-8B7208677708}" dt="2026-03-04T15:13:29.383" v="8595" actId="6549"/>
        <pc:sldMkLst>
          <pc:docMk/>
          <pc:sldMk cId="2233470393" sldId="812"/>
        </pc:sldMkLst>
      </pc:sldChg>
      <pc:sldChg chg="modNotesTx">
        <pc:chgData name="Stalin Jacob Wilson Packia Dhas" userId="050d7d71-3621-4503-95e8-1c9a9d962492" providerId="ADAL" clId="{00722E61-A757-4134-8CBB-8B7208677708}" dt="2026-03-04T15:13:41.638" v="8597" actId="6549"/>
        <pc:sldMkLst>
          <pc:docMk/>
          <pc:sldMk cId="1444213314" sldId="820"/>
        </pc:sldMkLst>
      </pc:sldChg>
      <pc:sldChg chg="modNotesTx">
        <pc:chgData name="Stalin Jacob Wilson Packia Dhas" userId="050d7d71-3621-4503-95e8-1c9a9d962492" providerId="ADAL" clId="{00722E61-A757-4134-8CBB-8B7208677708}" dt="2026-03-04T15:13:52.339" v="8599" actId="6549"/>
        <pc:sldMkLst>
          <pc:docMk/>
          <pc:sldMk cId="2232459052" sldId="822"/>
        </pc:sldMkLst>
      </pc:sldChg>
      <pc:sldChg chg="modNotesTx">
        <pc:chgData name="Stalin Jacob Wilson Packia Dhas" userId="050d7d71-3621-4503-95e8-1c9a9d962492" providerId="ADAL" clId="{00722E61-A757-4134-8CBB-8B7208677708}" dt="2026-03-04T15:13:56.173" v="8600" actId="6549"/>
        <pc:sldMkLst>
          <pc:docMk/>
          <pc:sldMk cId="1857129664" sldId="824"/>
        </pc:sldMkLst>
      </pc:sldChg>
      <pc:sldChg chg="modNotesTx">
        <pc:chgData name="Stalin Jacob Wilson Packia Dhas" userId="050d7d71-3621-4503-95e8-1c9a9d962492" providerId="ADAL" clId="{00722E61-A757-4134-8CBB-8B7208677708}" dt="2026-03-04T15:14:23.087" v="8603" actId="6549"/>
        <pc:sldMkLst>
          <pc:docMk/>
          <pc:sldMk cId="4164324811" sldId="831"/>
        </pc:sldMkLst>
      </pc:sldChg>
      <pc:sldChg chg="modNotesTx">
        <pc:chgData name="Stalin Jacob Wilson Packia Dhas" userId="050d7d71-3621-4503-95e8-1c9a9d962492" providerId="ADAL" clId="{00722E61-A757-4134-8CBB-8B7208677708}" dt="2026-03-04T15:13:37.939" v="8596" actId="6549"/>
        <pc:sldMkLst>
          <pc:docMk/>
          <pc:sldMk cId="301133529" sldId="833"/>
        </pc:sldMkLst>
      </pc:sldChg>
      <pc:sldChg chg="modNotesTx">
        <pc:chgData name="Stalin Jacob Wilson Packia Dhas" userId="050d7d71-3621-4503-95e8-1c9a9d962492" providerId="ADAL" clId="{00722E61-A757-4134-8CBB-8B7208677708}" dt="2026-03-04T15:13:45.163" v="8598" actId="6549"/>
        <pc:sldMkLst>
          <pc:docMk/>
          <pc:sldMk cId="911941985" sldId="834"/>
        </pc:sldMkLst>
      </pc:sldChg>
      <pc:sldChg chg="modNotesTx">
        <pc:chgData name="Stalin Jacob Wilson Packia Dhas" userId="050d7d71-3621-4503-95e8-1c9a9d962492" providerId="ADAL" clId="{00722E61-A757-4134-8CBB-8B7208677708}" dt="2026-03-04T15:14:04.375" v="8601" actId="6549"/>
        <pc:sldMkLst>
          <pc:docMk/>
          <pc:sldMk cId="3870725242" sldId="841"/>
        </pc:sldMkLst>
      </pc:sldChg>
      <pc:sldChg chg="modNotesTx">
        <pc:chgData name="Stalin Jacob Wilson Packia Dhas" userId="050d7d71-3621-4503-95e8-1c9a9d962492" providerId="ADAL" clId="{00722E61-A757-4134-8CBB-8B7208677708}" dt="2026-03-04T15:14:14.110" v="8602" actId="6549"/>
        <pc:sldMkLst>
          <pc:docMk/>
          <pc:sldMk cId="2111097767" sldId="846"/>
        </pc:sldMkLst>
      </pc:sldChg>
      <pc:sldChg chg="modNotesTx">
        <pc:chgData name="Stalin Jacob Wilson Packia Dhas" userId="050d7d71-3621-4503-95e8-1c9a9d962492" providerId="ADAL" clId="{00722E61-A757-4134-8CBB-8B7208677708}" dt="2026-03-04T15:14:26.354" v="8604" actId="6549"/>
        <pc:sldMkLst>
          <pc:docMk/>
          <pc:sldMk cId="1150599335" sldId="850"/>
        </pc:sldMkLst>
      </pc:sldChg>
      <pc:sldMasterChg chg="addSldLayout">
        <pc:chgData name="Stalin Jacob Wilson Packia Dhas" userId="050d7d71-3621-4503-95e8-1c9a9d962492" providerId="ADAL" clId="{00722E61-A757-4134-8CBB-8B7208677708}" dt="2026-03-04T14:53:38.079" v="0"/>
        <pc:sldMasterMkLst>
          <pc:docMk/>
          <pc:sldMasterMk cId="3508390215" sldId="2147483661"/>
        </pc:sldMasterMkLst>
        <pc:sldLayoutChg chg="add">
          <pc:chgData name="Stalin Jacob Wilson Packia Dhas" userId="050d7d71-3621-4503-95e8-1c9a9d962492" providerId="ADAL" clId="{00722E61-A757-4134-8CBB-8B7208677708}" dt="2026-03-04T14:53:38.079" v="0"/>
          <pc:sldLayoutMkLst>
            <pc:docMk/>
            <pc:sldMasterMk cId="3508390215" sldId="2147483661"/>
            <pc:sldLayoutMk cId="2684129609" sldId="2147483715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09:42:37.3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0 84 0 0,'-8'6'168'0'0,"8"6"-20"0"0,8-6-16 0 0,-8-1-20 0 0,9 1-52 0 0,0 0-72 0 0,8 0-124 0 0,1-6-140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8:37.3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342 995 344 0 0,'-8'-117'1140'0'0,"-19"-6"8"0"0,-8-5-128 0 0,-9-1-552 0 0,-8 0-860 0 0,-10 6-444 0 0,1 1-188 0 0,8-1-64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21.28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24 276 52 0 0,'-16'3'426'0'0,"9"-1"48"0"0,11-6-261 0 0,-3 3-198 0 0,-1 1 0 0 0,1 0 1 0 0,-1-1-1 0 0,0 1 0 0 0,1 0 1 0 0,0 0-1 0 0,-1 0 1 0 0,1 0-1 0 0,-1 0 0 0 0,1 0 1 0 0,-1 0-1 0 0,1-1 0 0 0,-1 2 1 0 0,1-1-1 0 0,-1 0 0 0 0,1 0 1 0 0,-1 0-1 0 0,1 0 0 0 0,0 0 1 0 0,0 0 13 0 0,-1 1 0 0 0,1-1 1 0 0,-1 0-1 0 0,0 0 1 0 0,1 0-1 0 0,-1 0 1 0 0,1 0-1 0 0,-1 0 0 0 0,1 0 1 0 0,-1 0-1 0 0,1 0 1 0 0,-1 0-1 0 0,1 0 1 0 0,-1 0-1 0 0,0 0 0 0 0,1-1 1 0 0,-1 1-1 0 0,1 0 1 0 0,0 0-1 0 0,4-5 298 0 0,-5 4-300 0 0,1 1 0 0 0,-1-1 1 0 0,0 1-1 0 0,1-1 0 0 0,-1 1 0 0 0,1 0 1 0 0,-1-1-1 0 0,1 1 0 0 0,-1 0 0 0 0,1-1 1 0 0,-1 1-1 0 0,1 0 0 0 0,-1 0 0 0 0,1-1 1 0 0,0 1-1 0 0,0 0 0 0 0,2-5 85 0 0,3 1-44 0 0,0 1 0 0 0,0 0 0 0 0,13-4 0 0 0,-12 5-2 0 0,0-1 0 0 0,0 0 0 0 0,13-8 0 0 0,-9 6-28 0 0,-10 5-34 0 0,0-1-1 0 0,1 1 1 0 0,-1 0-1 0 0,0-1 1 0 0,0 1-1 0 0,0-1 1 0 0,0 1-1 0 0,0-1 1 0 0,0 0-1 0 0,1-1 1 0 0,-1 1-2 0 0,1 0-1 0 0,-1 0 1 0 0,0 1 0 0 0,0-1 0 0 0,0 0-1 0 0,0 0 1 0 0,1 1 0 0 0,-1-1 0 0 0,0 1-1 0 0,0-1 1 0 0,3 0 0 0 0,6-2-6 0 0,-7 1 0 0 0,-2 1 5 0 0,0 1 1 0 0,0-1-1 0 0,0 0 1 0 0,0 1-1 0 0,0-1 1 0 0,0 0-1 0 0,0 0 1 0 0,0 1-1 0 0,0-1 1 0 0,0 0-1 0 0,0 0 1 0 0,-1 0-1 0 0,1 0 1 0 0,0 0-1 0 0,-1 0 1 0 0,2-2-1 0 0,-6-1 8 0 0,4 3-9 0 0,-1 1-1 0 0,1 0 1 0 0,-1 0 0 0 0,1-1 0 0 0,0 1 0 0 0,-1 0-1 0 0,1-1 1 0 0,0 1 0 0 0,-1-1 0 0 0,1 1 0 0 0,0 0-1 0 0,-1-1 1 0 0,1 1 0 0 0,0-1 0 0 0,0 1 0 0 0,-1-1-1 0 0,1 1 1 0 0,0 0 0 0 0,0-1 0 0 0,0 1 0 0 0,0-1-1 0 0,0 1 1 0 0,0-1 0 0 0,0 1 0 0 0,0-1 0 0 0,0 1-1 0 0,0-1 1 0 0,0 1 0 0 0,0-1 0 0 0,0 1 0 0 0,0-1-1 0 0,0 1 1 0 0,0-1 0 0 0,1 1 0 0 0,-1-1 0 0 0,0 1-1 0 0,0-1 1 0 0,0 1 0 0 0,1-1 0 0 0,-1 1 0 0 0,3-3-1 0 0,-3 3 0 0 0,1-1 1 0 0,-1 1 0 0 0,1 0 0 0 0,-1-1 0 0 0,0 1 0 0 0,0 0 0 0 0,1-1 0 0 0,-1 1 0 0 0,0-1 0 0 0,1 1 0 0 0,-1 0 0 0 0,0-1 0 0 0,0 1 0 0 0,0-1 0 0 0,0 1 0 0 0,1-1 0 0 0,-1 1 0 0 0,0-1 0 0 0,0 0 0 0 0,-1 0-1 0 0,1-2 0 0 0,10-5-2 0 0,2-1 1 0 0,-8 6-92 0 0,1 0 0 0 0,-1-1 0 0 0,1 2-1 0 0,8-5 1 0 0,9-6-920 0 0,-16 8 726 0 0,-5 5 281 0 0,4-5-176 0 0,-11-1 82 0 0,6 4 97 0 0,-1 1 1 0 0,1 0-1 0 0,0-1 1 0 0,-1 1-1 0 0,1-1 1 0 0,0 1-1 0 0,0-1 1 0 0,0 1-1 0 0,0-1 1 0 0,0 1-1 0 0,0 0 1 0 0,1-1-1 0 0,-1 1 1 0 0,1-3-1 0 0,6 1 1 0 0,-6 2 3 0 0,-1 1-1 0 0,1 0 1 0 0,0-1-1 0 0,0 1 1 0 0,0-1-1 0 0,0 0 1 0 0,-1 1 0 0 0,1-1-1 0 0,0 0 1 0 0,0 0-1 0 0,-1 1 1 0 0,2-2-1 0 0,0 0-3 0 0,1 0 0 0 0,-1 0 0 0 0,1 1 0 0 0,-1-1 0 0 0,1 1 0 0 0,0 0 0 0 0,0 0 0 0 0,0 0-1 0 0,3-1 1 0 0,13-6-146 0 0,9-4-404 0 0,-19 7 259 0 0,0 4-44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21.7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35 4 0 0,'9'0'56'0'0,"-9"-6"-40"0"0,9 6 0 0 0,-9-6-4 0 0,9 6 8 0 0,-9-5 8 0 0,8 5 44 0 0,1-6 16 0 0,0 6-52 0 0,-9-6-4 0 0,9 6-28 0 0,-9-6-24 0 0,8 6-152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4-30T10:59:23.3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 52 0 0,'0'0'8'0'0,"0"0"0"0"0,0 1 0 0 0,0-1 0 0 0,0 0 0 0 0,0 0 1 0 0,0 1-1 0 0,0-1 0 0 0,-1 0 0 0 0,1 0 0 0 0,0 1 0 0 0,0-1 0 0 0,0 0 0 0 0,0 0 0 0 0,0 0 0 0 0,0 1 0 0 0,-1-1 0 0 0,1 0 1 0 0,0 0-1 0 0,0 0 0 0 0,0 1 0 0 0,-1-1 0 0 0,1 0 0 0 0,0 0 0 0 0,0 0 0 0 0,0 0 0 0 0,-1 0 0 0 0,1 1 0 0 0,0-1 1 0 0,0 0-1 0 0,-1 0 0 0 0,0 0 141 0 0,5 0-99 0 0,-1 4-10 0 0,0-3 2 0 0,0 0 0 0 0,0-1 1 0 0,0 0-1 0 0,0 0 0 0 0,0 0 0 0 0,3 0 0 0 0,2-1 179 0 0,-6 1-172 0 0,-2 1-32 0 0,0 0-1 0 0,0 0 1 0 0,-1 0 0 0 0,1 0 0 0 0,1 0 0 0 0,-1 0 0 0 0,0 0-1 0 0,0-1 1 0 0,0 1 0 0 0,0 0 0 0 0,1 0 0 0 0,-1 1-1 0 0,6 3 5 0 0,-6-5-20 0 0,0 1 1 0 0,1-1-1 0 0,-1 1 0 0 0,1-1 0 0 0,-1 1 0 0 0,0-1 0 0 0,1 0 1 0 0,-1 1-1 0 0,1-1 0 0 0,-1 0 0 0 0,1 1 0 0 0,-1-1 1 0 0,1 0-1 0 0,0 0 0 0 0,-1 0 0 0 0,1 1 0 0 0,0-1 0 0 0,8 7-23 0 0,-8-2 25 0 0,-1-2 1 0 0,0 1 9 0 0,8 1-9 0 0,-8-4-5 0 0,0 0 1 0 0,0-1 0 0 0,0 0 0 0 0,0 0 0 0 0,0 0 0 0 0,0 1 0 0 0,0-1 1 0 0,1 0-1 0 0,-1 0 0 0 0,0 1 0 0 0,0-1 0 0 0,0 0 0 0 0,0 0 0 0 0,0 0 0 0 0,1 0 0 0 0,-1 1 0 0 0,0-1 0 0 0,0 0 0 0 0,0 0 0 0 0,1 0 0 0 0,-1 0 0 0 0,0 0 0 0 0,0 0 0 0 0,1 1 0 0 0,-1-1 0 0 0,0 0 0 0 0,0 0 0 0 0,1 0 0 0 0,-1 0 0 0 0,0 0 0 0 0,0 0 0 0 0,0 0 0 0 0,1 0 0 0 0,-1 0 0 0 0,0 0 0 0 0,0 0 0 0 0,1 0 0 0 0,-1 0 0 0 0,0 0 0 0 0,0 0 0 0 0,1-1 0 0 0,-1 1 0 0 0,0 0 0 0 0,0 0 2 0 0,1 0 0 0 0,-1 0-1 0 0,0 1 1 0 0,0-1 0 0 0,0 0 0 0 0,0 0 0 0 0,0 0 0 0 0,0 0 0 0 0,0 0-1 0 0,0 0 1 0 0,0 1 0 0 0,0-1 0 0 0,0 0 0 0 0,0 0 0 0 0,0 0 0 0 0,1 0-1 0 0,-1 0 1 0 0,0 1 0 0 0,0-1 0 0 0,0 0 0 0 0,0 0 0 0 0,0 0 0 0 0,-1 0-1 0 0,1 1 1 0 0,0-1 0 0 0,0 0 0 0 0,0 0 0 0 0,0 0 0 0 0,0 0 0 0 0,0 0-1 0 0,0 1 1 0 0,0-1 0 0 0,0 0 0 0 0,0 0 0 0 0,0 0 0 0 0,0 0 0 0 0,-1 0-1 0 0,1 0 1 0 0,0 1 0 0 0,0-1 0 0 0,0 0 0 0 0,0 0 0 0 0,-7 6-879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>
                  <a:lnSpc>
                    <a:spcPct val="120000"/>
                  </a:lnSpc>
                </a:pPr>
                <a:r>
                  <a:rPr lang="en-GB" sz="1200" b="0" i="0" dirty="0">
                    <a:effectLst/>
                  </a:rPr>
                  <a:t>In </a:t>
                </a:r>
                <a:r>
                  <a:rPr lang="en-GB" sz="1200" b="1" i="0" u="none" strike="noStrike" dirty="0">
                    <a:effectLst/>
                  </a:rPr>
                  <a:t>acoustics</a:t>
                </a:r>
                <a:r>
                  <a:rPr lang="en-GB" sz="1200" b="1" i="0" dirty="0">
                    <a:effectLst/>
                  </a:rPr>
                  <a:t>, air ducts and </a:t>
                </a:r>
                <a:r>
                  <a:rPr lang="en-GB" sz="1200" b="1" i="0" u="none" strike="noStrike" dirty="0">
                    <a:effectLst/>
                  </a:rPr>
                  <a:t>horns</a:t>
                </a:r>
                <a:r>
                  <a:rPr lang="en-GB" sz="1200" b="1" i="0" dirty="0">
                    <a:effectLst/>
                  </a:rPr>
                  <a:t> are used as waveguides for sound </a:t>
                </a:r>
                <a:r>
                  <a:rPr lang="en-GB" sz="1200" b="0" i="0" dirty="0">
                    <a:effectLst/>
                  </a:rPr>
                  <a:t>in </a:t>
                </a:r>
                <a:r>
                  <a:rPr lang="en-GB" sz="1200" b="1" i="0" dirty="0">
                    <a:effectLst/>
                  </a:rPr>
                  <a:t>musical instruments and </a:t>
                </a:r>
                <a:r>
                  <a:rPr lang="en-GB" sz="1200" b="1" i="0" u="none" strike="noStrike" dirty="0">
                    <a:effectLst/>
                  </a:rPr>
                  <a:t>loudspeakers</a:t>
                </a:r>
                <a:r>
                  <a:rPr lang="en-GB" sz="1200" b="1" u="none" strike="noStrike" dirty="0"/>
                  <a:t>.</a:t>
                </a:r>
                <a:endParaRPr lang="en-GB" sz="1800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en-GB" sz="1200" dirty="0"/>
                  <a:t>S</a:t>
                </a:r>
                <a:r>
                  <a:rPr lang="en-GB" sz="1200" b="0" i="0" dirty="0">
                    <a:effectLst/>
                  </a:rPr>
                  <a:t>ound waves guided through </a:t>
                </a:r>
                <a:r>
                  <a:rPr lang="en-GB" sz="1200" b="1" i="0" dirty="0">
                    <a:effectLst/>
                  </a:rPr>
                  <a:t>a hollow pipe</a:t>
                </a:r>
                <a:r>
                  <a:rPr lang="en-GB" sz="1200" b="0" i="0" dirty="0">
                    <a:effectLst/>
                  </a:rPr>
                  <a:t> </a:t>
                </a:r>
                <a:r>
                  <a:rPr lang="en-GB" sz="1200" b="1" i="0" dirty="0">
                    <a:effectLst/>
                  </a:rPr>
                  <a:t>or medical </a:t>
                </a:r>
                <a:r>
                  <a:rPr lang="en-GB" sz="1200" b="1" i="0" u="none" strike="noStrike" dirty="0">
                    <a:effectLst/>
                  </a:rPr>
                  <a:t>stethoscope</a:t>
                </a:r>
                <a:r>
                  <a:rPr lang="en-GB" sz="1200" b="0" i="0" dirty="0">
                    <a:effectLst/>
                  </a:rPr>
                  <a:t>. </a:t>
                </a:r>
              </a:p>
              <a:p>
                <a:r>
                  <a:rPr lang="en-US" b="1" dirty="0"/>
                  <a:t>Lower loss at high frequency:</a:t>
                </a:r>
                <a:r>
                  <a:rPr lang="en-US" dirty="0"/>
                  <a:t> At microwaves, coax and PCB lines suffer higher conductor loss (skin effect) and dielectric loss. Hollow metal waveguides can carry power with </a:t>
                </a:r>
                <a:r>
                  <a:rPr lang="en-US" b="1" dirty="0"/>
                  <a:t>lower attenuation</a:t>
                </a:r>
                <a:r>
                  <a:rPr lang="en-US" dirty="0"/>
                  <a:t>, especially at high power.</a:t>
                </a:r>
              </a:p>
              <a:p>
                <a:r>
                  <a:rPr lang="en-US" b="1" dirty="0"/>
                  <a:t>Higher power handling:</a:t>
                </a:r>
                <a:r>
                  <a:rPr lang="en-US" dirty="0"/>
                  <a:t> Waveguides can handle </a:t>
                </a:r>
                <a:r>
                  <a:rPr lang="en-US" b="1" dirty="0"/>
                  <a:t>very high RF power</a:t>
                </a:r>
                <a:r>
                  <a:rPr lang="en-US" dirty="0"/>
                  <a:t> without overheating or dielectric breakdown.</a:t>
                </a:r>
              </a:p>
              <a:p>
                <a:r>
                  <a:rPr lang="en-US" b="1" dirty="0"/>
                  <a:t>Less radiation and interference:</a:t>
                </a:r>
                <a:r>
                  <a:rPr lang="en-US" dirty="0"/>
                  <a:t> Waveguides confine fields strongly, so they </a:t>
                </a:r>
                <a:r>
                  <a:rPr lang="en-US" b="1" dirty="0"/>
                  <a:t>don’t leak</a:t>
                </a:r>
                <a:r>
                  <a:rPr lang="en-US" dirty="0"/>
                  <a:t> energy like some open structures can at high frequency.</a:t>
                </a:r>
              </a:p>
              <a:p>
                <a:endParaRPr lang="en-US" dirty="0"/>
              </a:p>
              <a:p>
                <a:r>
                  <a:rPr lang="en-GB" b="1" dirty="0"/>
                  <a:t>Lower Frequency: </a:t>
                </a:r>
              </a:p>
              <a:p>
                <a:r>
                  <a:rPr lang="en-GB" b="0" i="1" dirty="0"/>
                  <a:t>Waveguides have a </a:t>
                </a:r>
                <a:r>
                  <a:rPr lang="en-GB" b="1" i="1" dirty="0"/>
                  <a:t>cutoff frequency 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𝒇_𝒄</a:t>
                </a:r>
                <a:r>
                  <a:rPr lang="ar-AE" b="1" dirty="0"/>
                  <a:t>.</a:t>
                </a:r>
                <a:r>
                  <a:rPr lang="en-GB" b="1" baseline="0" dirty="0"/>
                  <a:t> </a:t>
                </a:r>
                <a:r>
                  <a:rPr lang="en-GB" dirty="0"/>
                  <a:t>If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𝑓&lt;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𝑓_𝑐</a:t>
                </a:r>
                <a:r>
                  <a:rPr lang="ar-AE" dirty="0"/>
                  <a:t>, </a:t>
                </a:r>
                <a:r>
                  <a:rPr lang="en-GB" dirty="0"/>
                  <a:t>the wave </a:t>
                </a:r>
                <a:r>
                  <a:rPr lang="en-GB" b="1" dirty="0"/>
                  <a:t>won’t propagate</a:t>
                </a:r>
                <a:r>
                  <a:rPr lang="en-GB" dirty="0"/>
                  <a:t> (it becomes evanescent and dies out).</a:t>
                </a:r>
              </a:p>
              <a:p>
                <a:r>
                  <a:rPr lang="en-GB" b="1" dirty="0"/>
                  <a:t>To carry low frequencies, the waveguide would need to be huge.</a:t>
                </a:r>
                <a:endParaRPr lang="en-GB" dirty="0"/>
              </a:p>
              <a:p>
                <a:endParaRPr lang="en-US" dirty="0"/>
              </a:p>
              <a:p>
                <a:pPr>
                  <a:lnSpc>
                    <a:spcPct val="120000"/>
                  </a:lnSpc>
                </a:pPr>
                <a:endParaRPr lang="en-GB" sz="1200" b="0" i="0" dirty="0">
                  <a:effectLst/>
                </a:endParaRP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If you filled it with a </a:t>
                </a:r>
                <a:r>
                  <a:rPr lang="en-US" b="1" dirty="0"/>
                  <a:t>conductor</a:t>
                </a:r>
                <a:r>
                  <a:rPr lang="en-US" dirty="0"/>
                  <a:t>, the electric field would drive large currents in the material → </a:t>
                </a:r>
                <a:r>
                  <a:rPr lang="en-US" b="1" dirty="0"/>
                  <a:t>huge losses/attenuation</a:t>
                </a:r>
                <a:r>
                  <a:rPr lang="en-US" dirty="0"/>
                  <a:t>, and the wave wouldn’t propagate properly.</a:t>
                </a:r>
              </a:p>
              <a:p>
                <a:r>
                  <a:rPr lang="en-US" dirty="0"/>
                  <a:t>A </a:t>
                </a:r>
                <a:r>
                  <a:rPr lang="en-US" b="1" dirty="0"/>
                  <a:t>perfect insulator</a:t>
                </a:r>
                <a:r>
                  <a:rPr lang="en-US" dirty="0"/>
                  <a:t> means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𝜎=0</a:t>
                </a:r>
                <a:r>
                  <a:rPr lang="en-US" dirty="0"/>
                  <a:t>(no conductivity), so there’s </a:t>
                </a:r>
                <a:r>
                  <a:rPr lang="en-US" b="1" dirty="0"/>
                  <a:t>no ohmic loss in the filling</a:t>
                </a:r>
                <a:r>
                  <a:rPr lang="en-US" dirty="0"/>
                  <a:t>. The only currents are on the PEC walls, and in an ideal PEC even those have </a:t>
                </a:r>
                <a:r>
                  <a:rPr lang="en-US" b="1" dirty="0"/>
                  <a:t>zero loss</a:t>
                </a:r>
                <a:r>
                  <a:rPr lang="en-US" dirty="0"/>
                  <a:t>.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154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242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560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When current flows along the inner conductor (with the return current on the inside of the outer conductor), it produces a </a:t>
                </a:r>
                <a:r>
                  <a:rPr lang="en-US" b="1" dirty="0"/>
                  <a:t>magnetic field </a:t>
                </a:r>
                <a:r>
                  <a:rPr lang="en-US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𝐇</a:t>
                </a:r>
                <a:r>
                  <a:rPr lang="en-US" dirty="0"/>
                  <a:t>. By the right-hand rule/Ampère’s law, </a:t>
                </a:r>
                <a:r>
                  <a:rPr lang="en-US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𝐇</a:t>
                </a:r>
                <a:r>
                  <a:rPr lang="en-US" dirty="0"/>
                  <a:t>forms </a:t>
                </a:r>
                <a:r>
                  <a:rPr lang="en-US" b="1" dirty="0"/>
                  <a:t>concentric circles</a:t>
                </a:r>
                <a:r>
                  <a:rPr lang="en-US" dirty="0"/>
                  <a:t> around the direction of current, so it “circulates” around the inner conductor (and is also confined to the region between the conductors).</a:t>
                </a:r>
              </a:p>
              <a:p>
                <a:r>
                  <a:rPr lang="en-GB" b="1" dirty="0"/>
                  <a:t>TE: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𝐸_𝑧=0</a:t>
                </a:r>
                <a:endParaRPr lang="ar-AE" dirty="0"/>
              </a:p>
              <a:p>
                <a:r>
                  <a:rPr lang="en-GB" b="1" dirty="0"/>
                  <a:t>TM: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𝐻_𝑧=0</a:t>
                </a:r>
                <a:endParaRPr lang="ar-AE" dirty="0"/>
              </a:p>
              <a:p>
                <a:r>
                  <a:rPr lang="en-GB" b="1" dirty="0"/>
                  <a:t>TEM: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𝐸_𝑧=0</a:t>
                </a:r>
                <a:r>
                  <a:rPr lang="en-GB" dirty="0"/>
                  <a:t>and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𝐻_𝑧=0</a:t>
                </a:r>
                <a:r>
                  <a:rPr lang="ar-AE" dirty="0"/>
                  <a:t>(</a:t>
                </a:r>
                <a:r>
                  <a:rPr lang="en-GB" dirty="0"/>
                  <a:t>needs two conductors)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6514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b="1" dirty="0"/>
                  <a:t>H</a:t>
                </a:r>
                <a:r>
                  <a:rPr lang="en-US" dirty="0"/>
                  <a:t> can have </a:t>
                </a:r>
                <a:r>
                  <a:rPr lang="en-US" b="1" dirty="0"/>
                  <a:t>both transverse and longitudinal</a:t>
                </a:r>
                <a:r>
                  <a:rPr lang="en-US" dirty="0"/>
                  <a:t> components.</a:t>
                </a:r>
                <a:r>
                  <a:rPr lang="en-GB" b="1" dirty="0"/>
                  <a:t> </a:t>
                </a:r>
              </a:p>
              <a:p>
                <a:r>
                  <a:rPr lang="en-GB" b="1" dirty="0"/>
                  <a:t>TE: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𝐸_𝑧=0</a:t>
                </a:r>
                <a:endParaRPr lang="ar-AE" dirty="0"/>
              </a:p>
              <a:p>
                <a:r>
                  <a:rPr lang="en-GB" b="1" dirty="0"/>
                  <a:t>TM: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𝐻_𝑧=0</a:t>
                </a:r>
                <a:endParaRPr lang="ar-AE" dirty="0"/>
              </a:p>
              <a:p>
                <a:r>
                  <a:rPr lang="en-GB" b="1" dirty="0"/>
                  <a:t>TEM: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𝐸_𝑧=0</a:t>
                </a:r>
                <a:r>
                  <a:rPr lang="en-GB" dirty="0"/>
                  <a:t>and </a:t>
                </a:r>
                <a:r>
                  <a:rPr lang="ar-AE" sz="120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𝐻_𝑧=0</a:t>
                </a:r>
                <a:r>
                  <a:rPr lang="ar-AE" dirty="0"/>
                  <a:t>(</a:t>
                </a:r>
                <a:r>
                  <a:rPr lang="en-GB" dirty="0"/>
                  <a:t>needs two conductors)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1630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Asymmetric Boundaries, Material Anisotropy, especially in certain types of optical </a:t>
                </a:r>
                <a:r>
                  <a:rPr lang="en-GB" dirty="0" err="1"/>
                  <a:t>fibers</a:t>
                </a:r>
                <a:r>
                  <a:rPr lang="en-GB" dirty="0"/>
                  <a:t> and non-standard waveguides. </a:t>
                </a:r>
              </a:p>
              <a:p>
                <a:r>
                  <a:rPr lang="en-GB" b="1" dirty="0"/>
                  <a:t>TE: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𝐸_𝑧=0</a:t>
                </a:r>
                <a:endParaRPr lang="ar-AE" dirty="0"/>
              </a:p>
              <a:p>
                <a:r>
                  <a:rPr lang="en-GB" b="1" dirty="0"/>
                  <a:t>TM: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𝐻_𝑧=0</a:t>
                </a:r>
                <a:endParaRPr lang="ar-AE" dirty="0"/>
              </a:p>
              <a:p>
                <a:r>
                  <a:rPr lang="en-GB" b="1" dirty="0"/>
                  <a:t>TEM: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𝐸_𝑧=0</a:t>
                </a:r>
                <a:r>
                  <a:rPr lang="en-GB" dirty="0"/>
                  <a:t>and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𝐻_𝑧=0</a:t>
                </a:r>
                <a:r>
                  <a:rPr lang="ar-AE" dirty="0"/>
                  <a:t>(</a:t>
                </a:r>
                <a:r>
                  <a:rPr lang="en-GB" dirty="0"/>
                  <a:t>needs two conductors)</a:t>
                </a:r>
              </a:p>
              <a:p>
                <a:r>
                  <a:rPr lang="en-GB" b="1" dirty="0"/>
                  <a:t>Hybrid (HE/EH):</a:t>
                </a:r>
                <a:r>
                  <a:rPr lang="en-GB" dirty="0"/>
                  <a:t>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𝐸_𝑧≠0</a:t>
                </a:r>
                <a:r>
                  <a:rPr lang="en-GB" dirty="0"/>
                  <a:t>and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𝐻_𝑧≠0</a:t>
                </a:r>
                <a:endParaRPr lang="ar-AE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9384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A perfect metal will </a:t>
                </a:r>
                <a:r>
                  <a:rPr lang="en-GB" b="1" dirty="0"/>
                  <a:t>not allow an electric field along its surface</a:t>
                </a:r>
                <a:r>
                  <a:rPr lang="en-GB" dirty="0"/>
                  <a:t>.</a:t>
                </a:r>
                <a:br>
                  <a:rPr lang="en-GB" dirty="0"/>
                </a:br>
                <a:r>
                  <a:rPr lang="en-GB" dirty="0"/>
                  <a:t>If there were an electric field along the metal surface, it would push free electrons and create a current forever. The charges move instantly to cancel it.</a:t>
                </a:r>
              </a:p>
              <a:p>
                <a:r>
                  <a:rPr lang="en-GB" dirty="0"/>
                  <a:t>So on the metal wall: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𝐸_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"tangential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=0</a:t>
                </a:r>
                <a:endParaRPr lang="ar-AE" b="0" dirty="0"/>
              </a:p>
              <a:p>
                <a:r>
                  <a:rPr lang="ar-AE" dirty="0"/>
                  <a:t>“</a:t>
                </a:r>
                <a:r>
                  <a:rPr lang="en-GB" dirty="0"/>
                  <a:t>Tangential” just means </a:t>
                </a:r>
                <a:r>
                  <a:rPr lang="en-GB" b="1" dirty="0"/>
                  <a:t>parallel to the wall</a:t>
                </a:r>
                <a:r>
                  <a:rPr lang="en-GB" dirty="0"/>
                  <a:t>.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1516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3834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0774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3343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4401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2326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7928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3976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8290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8795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2056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4758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808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79451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7030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7757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99923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71993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277413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3916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10 Mbps–1 Gbps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84424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7924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49112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68645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80999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38547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42504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84548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0C86C3-DBC7-FAE6-FFC6-856A08A988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776C8E-9145-12AA-9DAA-59A4F279D6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70CF55-8DD6-F981-8A5C-3DCF8C761B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D59D00-233A-53DD-0C03-3DC6564845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36154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8EF70-1194-482F-A08E-C7337C380E63}" type="datetime1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03/04/2026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684129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15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0.png"/><Relationship Id="rId4" Type="http://schemas.openxmlformats.org/officeDocument/2006/relationships/customXml" Target="../ink/ink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9.png"/><Relationship Id="rId4" Type="http://schemas.openxmlformats.org/officeDocument/2006/relationships/customXml" Target="../ink/ink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3.xml"/><Relationship Id="rId29" Type="http://schemas.openxmlformats.org/officeDocument/2006/relationships/image" Target="../media/image74.png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3.xml"/><Relationship Id="rId5" Type="http://schemas.openxmlformats.org/officeDocument/2006/relationships/image" Target="../media/image24.png"/><Relationship Id="rId28" Type="http://schemas.openxmlformats.org/officeDocument/2006/relationships/customXml" Target="../ink/ink4.xml"/><Relationship Id="rId31" Type="http://schemas.openxmlformats.org/officeDocument/2006/relationships/image" Target="../media/image75.png"/><Relationship Id="rId4" Type="http://schemas.openxmlformats.org/officeDocument/2006/relationships/image" Target="../media/image23.png"/><Relationship Id="rId27" Type="http://schemas.openxmlformats.org/officeDocument/2006/relationships/image" Target="../media/image73.png"/><Relationship Id="rId30" Type="http://schemas.openxmlformats.org/officeDocument/2006/relationships/customXml" Target="../ink/ink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858" Type="http://schemas.openxmlformats.org/officeDocument/2006/relationships/tags" Target="../tags/tag858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60" Type="http://schemas.openxmlformats.org/officeDocument/2006/relationships/tags" Target="../tags/tag860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tags" Target="../tags/tag857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100" Type="http://schemas.openxmlformats.org/officeDocument/2006/relationships/tags" Target="../tags/tag100.xml"/><Relationship Id="rId338" Type="http://schemas.openxmlformats.org/officeDocument/2006/relationships/tags" Target="../tags/tag338.xml"/><Relationship Id="rId545" Type="http://schemas.openxmlformats.org/officeDocument/2006/relationships/tags" Target="../tags/tag545.xml"/><Relationship Id="rId752" Type="http://schemas.openxmlformats.org/officeDocument/2006/relationships/tags" Target="../tags/tag752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861" Type="http://schemas.openxmlformats.org/officeDocument/2006/relationships/tags" Target="../tags/tag86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862" Type="http://schemas.openxmlformats.org/officeDocument/2006/relationships/slideLayout" Target="../slideLayouts/slideLayout7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859" Type="http://schemas.openxmlformats.org/officeDocument/2006/relationships/tags" Target="../tags/tag85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Relationship Id="rId77" Type="http://schemas.openxmlformats.org/officeDocument/2006/relationships/tags" Target="../tags/tag77.xml"/><Relationship Id="rId282" Type="http://schemas.openxmlformats.org/officeDocument/2006/relationships/tags" Target="../tags/tag282.xml"/><Relationship Id="rId503" Type="http://schemas.openxmlformats.org/officeDocument/2006/relationships/tags" Target="../tags/tag503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808" Type="http://schemas.openxmlformats.org/officeDocument/2006/relationships/tags" Target="../tags/tag80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IN" sz="3200" b="1" dirty="0">
                <a:cs typeface="Times New Roman" panose="02020603050405020304" pitchFamily="18" charset="0"/>
              </a:rPr>
              <a:t>Electromagnetic Waveguides</a:t>
            </a:r>
          </a:p>
          <a:p>
            <a:pPr marL="446088" indent="-357188"/>
            <a:r>
              <a:rPr lang="en-IN" sz="3200" dirty="0">
                <a:cs typeface="Times New Roman" panose="02020603050405020304" pitchFamily="18" charset="0"/>
              </a:rPr>
              <a:t>Metal waveguide</a:t>
            </a:r>
          </a:p>
          <a:p>
            <a:pPr marL="903288" lvl="1" indent="-357188"/>
            <a:r>
              <a:rPr lang="en-IN" sz="3200" dirty="0">
                <a:cs typeface="Times New Roman" panose="02020603050405020304" pitchFamily="18" charset="0"/>
              </a:rPr>
              <a:t>Rectangular</a:t>
            </a:r>
          </a:p>
          <a:p>
            <a:pPr marL="903288" lvl="1" indent="-357188"/>
            <a:r>
              <a:rPr lang="en-IN" sz="3200" dirty="0">
                <a:cs typeface="Times New Roman" panose="02020603050405020304" pitchFamily="18" charset="0"/>
              </a:rPr>
              <a:t>Cylindrical</a:t>
            </a:r>
          </a:p>
          <a:p>
            <a:pPr marL="446088" indent="-357188"/>
            <a:r>
              <a:rPr lang="en-IN" sz="3200" dirty="0">
                <a:cs typeface="Times New Roman" panose="02020603050405020304" pitchFamily="18" charset="0"/>
              </a:rPr>
              <a:t>Dielectric waveguide</a:t>
            </a:r>
          </a:p>
          <a:p>
            <a:pPr marL="903288" lvl="1" indent="-357188"/>
            <a:r>
              <a:rPr lang="en-IN" sz="3200" dirty="0">
                <a:cs typeface="Times New Roman" panose="02020603050405020304" pitchFamily="18" charset="0"/>
              </a:rPr>
              <a:t>Dielectric slab</a:t>
            </a:r>
          </a:p>
          <a:p>
            <a:pPr marL="903288" lvl="1" indent="-357188"/>
            <a:r>
              <a:rPr lang="en-IN" sz="3200" dirty="0">
                <a:cs typeface="Times New Roman" panose="02020603050405020304" pitchFamily="18" charset="0"/>
              </a:rPr>
              <a:t>Optic </a:t>
            </a:r>
            <a:r>
              <a:rPr lang="en-IN" sz="3200" dirty="0" err="1">
                <a:cs typeface="Times New Roman" panose="02020603050405020304" pitchFamily="18" charset="0"/>
              </a:rPr>
              <a:t>fiber</a:t>
            </a:r>
            <a:endParaRPr lang="en-IN" sz="3200" dirty="0">
              <a:cs typeface="Times New Roman" panose="02020603050405020304" pitchFamily="18" charset="0"/>
            </a:endParaRPr>
          </a:p>
          <a:p>
            <a:pPr marL="446088" indent="-357188"/>
            <a:r>
              <a:rPr lang="en-IN" sz="3200" dirty="0">
                <a:cs typeface="Times New Roman" panose="02020603050405020304" pitchFamily="18" charset="0"/>
              </a:rPr>
              <a:t>Transverse modes</a:t>
            </a: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- 7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the uses of Electromagnetic waveguide.</a:t>
            </a:r>
          </a:p>
          <a:p>
            <a:pPr marL="514350"/>
            <a:r>
              <a:rPr lang="en-IN" sz="3200" dirty="0"/>
              <a:t>Describe the types of Electromagnetic waveguide.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9033233" cy="525622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A </a:t>
            </a:r>
            <a:r>
              <a:rPr lang="en-GB" b="1" i="0" dirty="0">
                <a:effectLst/>
              </a:rPr>
              <a:t>waveguide</a:t>
            </a:r>
            <a:r>
              <a:rPr lang="en-GB" b="0" i="0" dirty="0">
                <a:effectLst/>
              </a:rPr>
              <a:t> is a </a:t>
            </a:r>
            <a:r>
              <a:rPr lang="en-GB" dirty="0"/>
              <a:t>s</a:t>
            </a:r>
            <a:r>
              <a:rPr lang="en-GB" b="0" i="0" dirty="0">
                <a:effectLst/>
              </a:rPr>
              <a:t>tructure that </a:t>
            </a:r>
            <a:r>
              <a:rPr lang="en-GB" b="1" i="0" dirty="0">
                <a:effectLst/>
              </a:rPr>
              <a:t>guide waves with minimal energy loss </a:t>
            </a:r>
            <a:r>
              <a:rPr lang="en-GB" b="0" i="0" dirty="0">
                <a:effectLst/>
              </a:rPr>
              <a:t>by </a:t>
            </a:r>
            <a:r>
              <a:rPr lang="en-GB" b="1" i="0" dirty="0">
                <a:effectLst/>
              </a:rPr>
              <a:t>restricting energy transmission to one direction</a:t>
            </a:r>
            <a:r>
              <a:rPr lang="en-GB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Enable efficient propagation of </a:t>
            </a:r>
            <a:r>
              <a:rPr lang="en-GB" b="1" i="0" dirty="0">
                <a:effectLst/>
              </a:rPr>
              <a:t>high-frequency waves like microwaves, radio waves, and infrared rays.</a:t>
            </a:r>
          </a:p>
          <a:p>
            <a:pPr>
              <a:lnSpc>
                <a:spcPct val="120000"/>
              </a:lnSpc>
            </a:pPr>
            <a:r>
              <a:rPr lang="en-GB" dirty="0"/>
              <a:t>L</a:t>
            </a:r>
            <a:r>
              <a:rPr lang="en-GB" b="0" i="0" dirty="0">
                <a:effectLst/>
              </a:rPr>
              <a:t>ow frequency waves which are </a:t>
            </a:r>
            <a:r>
              <a:rPr lang="en-GB" b="1" i="0" dirty="0">
                <a:effectLst/>
              </a:rPr>
              <a:t>less than 1 MHz use parallel transmission lines or co-axial cables. </a:t>
            </a:r>
          </a:p>
          <a:p>
            <a:pPr>
              <a:lnSpc>
                <a:spcPct val="120000"/>
              </a:lnSpc>
            </a:pPr>
            <a:r>
              <a:rPr lang="en-GB" b="1" dirty="0"/>
              <a:t>Dielectric waveguides</a:t>
            </a:r>
            <a:r>
              <a:rPr lang="en-GB" dirty="0"/>
              <a:t> are used for </a:t>
            </a:r>
            <a:r>
              <a:rPr lang="en-GB" b="1" dirty="0"/>
              <a:t>higher radio frequencies and guiding optics.</a:t>
            </a: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 descr="Straight Waveguide Section from Pasternack">
            <a:extLst>
              <a:ext uri="{FF2B5EF4-FFF2-40B4-BE49-F238E27FC236}">
                <a16:creationId xmlns:a16="http://schemas.microsoft.com/office/drawing/2014/main" id="{0B134BB7-0C4D-12D4-486C-794F87EE8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304" y="1145327"/>
            <a:ext cx="2607696" cy="1752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Waveguide Optical Technologies">
            <a:extLst>
              <a:ext uri="{FF2B5EF4-FFF2-40B4-BE49-F238E27FC236}">
                <a16:creationId xmlns:a16="http://schemas.microsoft.com/office/drawing/2014/main" id="{E670539F-1DE5-83D4-28D8-EBE695C09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098" y="2869088"/>
            <a:ext cx="2266950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Vehicle horn - Wikipedia">
            <a:extLst>
              <a:ext uri="{FF2B5EF4-FFF2-40B4-BE49-F238E27FC236}">
                <a16:creationId xmlns:a16="http://schemas.microsoft.com/office/drawing/2014/main" id="{046BC47C-68B6-E84F-DDFF-7D8313B1F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303" y="4864673"/>
            <a:ext cx="2542129" cy="190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The waveguide is constructed from a </a:t>
            </a:r>
            <a:r>
              <a:rPr lang="en-GB" b="1" dirty="0"/>
              <a:t>perfectly Electric conductor</a:t>
            </a:r>
            <a:r>
              <a:rPr lang="en-GB" dirty="0"/>
              <a:t> (PEC) pipe and is filled with a perfect insulator. </a:t>
            </a:r>
          </a:p>
          <a:p>
            <a:pPr>
              <a:lnSpc>
                <a:spcPct val="120000"/>
              </a:lnSpc>
            </a:pPr>
            <a:r>
              <a:rPr lang="en-GB" dirty="0"/>
              <a:t>U</a:t>
            </a:r>
            <a:r>
              <a:rPr lang="en-GB" b="0" i="0" dirty="0">
                <a:effectLst/>
              </a:rPr>
              <a:t>ses of </a:t>
            </a:r>
            <a:r>
              <a:rPr lang="en-GB" b="1" i="0" dirty="0">
                <a:effectLst/>
              </a:rPr>
              <a:t>waveguides are in transmitting power </a:t>
            </a:r>
            <a:r>
              <a:rPr lang="en-GB" b="0" i="0" dirty="0">
                <a:effectLst/>
              </a:rPr>
              <a:t>between the components of a system such as </a:t>
            </a:r>
            <a:r>
              <a:rPr lang="en-GB" b="1" i="0" dirty="0">
                <a:effectLst/>
              </a:rPr>
              <a:t>radio, radar or optical devices</a:t>
            </a:r>
            <a:r>
              <a:rPr lang="en-GB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222222"/>
                </a:solidFill>
                <a:effectLst/>
              </a:rPr>
              <a:t>The </a:t>
            </a:r>
            <a:r>
              <a:rPr lang="en-GB" b="1" dirty="0">
                <a:solidFill>
                  <a:srgbClr val="222222"/>
                </a:solidFill>
              </a:rPr>
              <a:t>w</a:t>
            </a:r>
            <a:r>
              <a:rPr lang="en-GB" b="1" i="0" dirty="0">
                <a:solidFill>
                  <a:srgbClr val="222222"/>
                </a:solidFill>
                <a:effectLst/>
              </a:rPr>
              <a:t>aveguide is infinitely long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oriented along the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z-axis, and uniform along its length.</a:t>
            </a:r>
          </a:p>
          <a:p>
            <a:pPr>
              <a:lnSpc>
                <a:spcPct val="120000"/>
              </a:lnSpc>
            </a:pPr>
            <a:endParaRPr lang="en-GB" sz="4800" b="0" i="0" dirty="0">
              <a:effectLst/>
            </a:endParaRPr>
          </a:p>
          <a:p>
            <a:pPr>
              <a:lnSpc>
                <a:spcPct val="120000"/>
              </a:lnSpc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559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70" y="1562099"/>
            <a:ext cx="11359243" cy="4626429"/>
          </a:xfrm>
        </p:spPr>
        <p:txBody>
          <a:bodyPr>
            <a:normAutofit/>
          </a:bodyPr>
          <a:lstStyle/>
          <a:p>
            <a:r>
              <a:rPr lang="en-GB" dirty="0"/>
              <a:t>Waveguides have a specific </a:t>
            </a:r>
            <a:r>
              <a:rPr lang="en-GB" b="1" dirty="0"/>
              <a:t>cut-off frequency.</a:t>
            </a:r>
          </a:p>
          <a:p>
            <a:r>
              <a:rPr lang="en-GB" dirty="0"/>
              <a:t>Signals with frequencies</a:t>
            </a:r>
            <a:r>
              <a:rPr lang="en-GB" b="1" dirty="0"/>
              <a:t> above the cut-off are allowed to propagate.</a:t>
            </a:r>
          </a:p>
          <a:p>
            <a:r>
              <a:rPr lang="en-GB" dirty="0"/>
              <a:t>Signals with frequencies </a:t>
            </a:r>
            <a:r>
              <a:rPr lang="en-GB" b="1" dirty="0"/>
              <a:t>below the cut-off face high reflection.</a:t>
            </a:r>
          </a:p>
          <a:p>
            <a:r>
              <a:rPr lang="en-US" dirty="0"/>
              <a:t>Behaves like a </a:t>
            </a:r>
            <a:r>
              <a:rPr lang="en-US" b="1" dirty="0"/>
              <a:t>high-pass filter</a:t>
            </a:r>
            <a:r>
              <a:rPr lang="en-US" dirty="0"/>
              <a:t> for each mode.</a:t>
            </a:r>
            <a:endParaRPr lang="en-GB" b="1" dirty="0"/>
          </a:p>
          <a:p>
            <a:r>
              <a:rPr lang="en-GB" dirty="0"/>
              <a:t>Guide waves by reflecting them</a:t>
            </a:r>
            <a:r>
              <a:rPr lang="en-GB" b="1" dirty="0"/>
              <a:t> within a confined structure (e.g., a hollow pipe or dielectric medium).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33470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7120" y="252901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639057"/>
            <a:ext cx="11359243" cy="5187849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GB" b="0" i="0" dirty="0">
                <a:effectLst/>
              </a:rPr>
              <a:t>Transverse modes describe the </a:t>
            </a:r>
            <a:r>
              <a:rPr lang="en-GB" b="1" i="0" dirty="0">
                <a:effectLst/>
              </a:rPr>
              <a:t>distribution of the electromagnetic field (electric and magnetic) in the cross-sectional plane perpendicular </a:t>
            </a:r>
            <a:r>
              <a:rPr lang="en-GB" b="0" i="0" dirty="0">
                <a:effectLst/>
              </a:rPr>
              <a:t>to the wave propagation direction.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GB" b="0" i="0" dirty="0">
                <a:effectLst/>
              </a:rPr>
              <a:t>Transverse modes occur in </a:t>
            </a:r>
            <a:r>
              <a:rPr lang="en-GB" b="1" i="0" strike="noStrike" dirty="0">
                <a:effectLst/>
              </a:rPr>
              <a:t>radio</a:t>
            </a:r>
            <a:r>
              <a:rPr lang="en-GB" b="1" i="0" dirty="0">
                <a:effectLst/>
              </a:rPr>
              <a:t> waves and </a:t>
            </a:r>
            <a:r>
              <a:rPr lang="en-GB" b="1" i="0" strike="noStrike" dirty="0">
                <a:effectLst/>
              </a:rPr>
              <a:t>microwaves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confined to a </a:t>
            </a:r>
            <a:r>
              <a:rPr lang="en-GB" b="0" i="0" strike="noStrike" dirty="0">
                <a:effectLst/>
              </a:rPr>
              <a:t>waveguide</a:t>
            </a:r>
            <a:r>
              <a:rPr lang="en-GB" b="0" i="0" dirty="0">
                <a:effectLst/>
              </a:rPr>
              <a:t>, and in </a:t>
            </a:r>
            <a:r>
              <a:rPr lang="en-GB" b="1" i="0" strike="noStrike" dirty="0">
                <a:effectLst/>
              </a:rPr>
              <a:t>light</a:t>
            </a:r>
            <a:r>
              <a:rPr lang="en-GB" b="1" i="0" dirty="0">
                <a:effectLst/>
              </a:rPr>
              <a:t> waves in an </a:t>
            </a:r>
            <a:r>
              <a:rPr lang="en-GB" b="1" i="0" strike="noStrike" dirty="0">
                <a:effectLst/>
              </a:rPr>
              <a:t>optical </a:t>
            </a:r>
            <a:r>
              <a:rPr lang="en-GB" b="1" i="0" strike="noStrike" dirty="0" err="1">
                <a:effectLst/>
              </a:rPr>
              <a:t>fiber</a:t>
            </a:r>
            <a:r>
              <a:rPr lang="en-GB" b="1" i="0" strike="noStrike" dirty="0"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Modes in waveguides can be classified as follows: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electromagnetic (TEM) modes</a:t>
            </a:r>
          </a:p>
          <a:p>
            <a:pPr eaLnBrk="0" fontAlgn="base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electric (TE) modes</a:t>
            </a:r>
          </a:p>
          <a:p>
            <a:pPr eaLnBrk="0" fontAlgn="base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magnetic (TM) modes</a:t>
            </a:r>
          </a:p>
          <a:p>
            <a:pPr eaLnBrk="0" fontAlgn="base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202122"/>
                </a:solidFill>
                <a:cs typeface="Arial" panose="020B0604020202020204" pitchFamily="34" charset="0"/>
              </a:rPr>
              <a:t>Hybrid modes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b="1" i="0" strike="noStrike" dirty="0">
              <a:effectLst/>
            </a:endParaRPr>
          </a:p>
          <a:p>
            <a:pPr marL="0" indent="0" algn="l">
              <a:buNone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95153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5187849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electromagnetic (TEM) modes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2800" dirty="0"/>
              <a:t>B</a:t>
            </a:r>
            <a:r>
              <a:rPr lang="en-GB" sz="2800" b="0" i="0" dirty="0">
                <a:effectLst/>
              </a:rPr>
              <a:t>oth the </a:t>
            </a:r>
            <a:r>
              <a:rPr lang="en-GB" sz="2800" b="1" i="0" dirty="0">
                <a:effectLst/>
              </a:rPr>
              <a:t>electric field and the magnetic field are transverse </a:t>
            </a:r>
            <a:r>
              <a:rPr lang="en-GB" sz="2800" b="0" i="0" dirty="0">
                <a:effectLst/>
              </a:rPr>
              <a:t>to the </a:t>
            </a:r>
            <a:r>
              <a:rPr lang="en-GB" sz="2800" b="1" i="0" dirty="0">
                <a:effectLst/>
              </a:rPr>
              <a:t>direction of wave propagation</a:t>
            </a:r>
            <a:r>
              <a:rPr lang="en-GB" sz="2800" dirty="0"/>
              <a:t> and not </a:t>
            </a:r>
            <a:r>
              <a:rPr lang="en-US" altLang="en-US" sz="2800" dirty="0">
                <a:cs typeface="Arial" panose="020B0604020202020204" pitchFamily="34" charset="0"/>
              </a:rPr>
              <a:t>along</a:t>
            </a:r>
            <a:r>
              <a:rPr kumimoji="0" lang="en-US" altLang="en-US" sz="280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the direction of propagation.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2800" b="0" i="0" dirty="0">
                <a:effectLst/>
              </a:rPr>
              <a:t>TEM mode is commonly associated with </a:t>
            </a:r>
            <a:r>
              <a:rPr lang="en-GB" sz="2800" b="1" i="0" dirty="0">
                <a:effectLst/>
              </a:rPr>
              <a:t>coaxial cables</a:t>
            </a:r>
            <a:r>
              <a:rPr lang="en-GB" sz="2800" b="0" i="0" dirty="0">
                <a:effectLst/>
              </a:rPr>
              <a:t>.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2800" b="0" i="0" dirty="0">
                <a:effectLst/>
              </a:rPr>
              <a:t>In coaxial, the </a:t>
            </a:r>
            <a:r>
              <a:rPr lang="en-GB" sz="2800" b="1" i="0" dirty="0">
                <a:effectLst/>
              </a:rPr>
              <a:t>electric field </a:t>
            </a:r>
            <a:r>
              <a:rPr lang="en-GB" sz="2800" b="0" i="0" dirty="0">
                <a:effectLst/>
              </a:rPr>
              <a:t>is confined within the </a:t>
            </a:r>
            <a:r>
              <a:rPr lang="en-GB" sz="2800" b="1" i="0" dirty="0">
                <a:effectLst/>
              </a:rPr>
              <a:t>dielectric material between the inner(positive potential) and outer conductors (negative potential)</a:t>
            </a:r>
            <a:r>
              <a:rPr lang="en-GB" sz="2800" b="0" i="0" dirty="0">
                <a:effectLst/>
              </a:rPr>
              <a:t>, and the </a:t>
            </a:r>
            <a:r>
              <a:rPr lang="en-GB" sz="2800" b="1" i="0" dirty="0">
                <a:effectLst/>
              </a:rPr>
              <a:t>magnetic field circulates around the inner conductor. </a:t>
            </a:r>
          </a:p>
          <a:p>
            <a:pPr marL="0" indent="0" algn="l">
              <a:buNone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60085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5187849"/>
              </a:xfrm>
            </p:spPr>
            <p:txBody>
              <a:bodyPr>
                <a:normAutofit fontScale="77500" lnSpcReduction="20000"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altLang="en-US" sz="3600" b="1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Transverse Electric (TE) modes: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kumimoji="0" lang="en-US" altLang="en-US" sz="3300" b="1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No electric field component </a:t>
                </a:r>
                <a:r>
                  <a:rPr lang="en-US" altLang="en-US" sz="3300" b="1" dirty="0">
                    <a:solidFill>
                      <a:srgbClr val="202122"/>
                    </a:solidFill>
                    <a:cs typeface="Arial" panose="020B0604020202020204" pitchFamily="34" charset="0"/>
                  </a:rPr>
                  <a:t>along</a:t>
                </a:r>
                <a:r>
                  <a:rPr kumimoji="0" lang="en-US" altLang="en-US" sz="3300" b="1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 the direction of propagation</a:t>
                </a:r>
                <a:r>
                  <a:rPr kumimoji="0" lang="en-US" altLang="en-US" sz="3300" b="0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. 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kumimoji="0" lang="en-US" altLang="en-US" sz="3300" b="0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These are sometimes called </a:t>
                </a:r>
                <a:r>
                  <a:rPr kumimoji="0" lang="en-US" altLang="en-US" sz="3300" b="1" i="1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H modes</a:t>
                </a:r>
                <a:r>
                  <a:rPr kumimoji="0" lang="en-US" altLang="en-US" sz="3300" b="1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 because there is only magnetic field </a:t>
                </a:r>
                <a:r>
                  <a:rPr kumimoji="0" lang="en-US" altLang="en-US" sz="3300" b="0" i="0" u="none" strike="noStrike" cap="none" normalizeH="0" baseline="0" dirty="0">
                    <a:ln>
                      <a:noFill/>
                    </a:ln>
                    <a:solidFill>
                      <a:srgbClr val="202122"/>
                    </a:solidFill>
                    <a:effectLst/>
                    <a:cs typeface="Arial" panose="020B0604020202020204" pitchFamily="34" charset="0"/>
                  </a:rPr>
                  <a:t>along the direction of propagation.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lang="en-GB" sz="3300" b="1" i="0" dirty="0">
                    <a:solidFill>
                      <a:srgbClr val="222222"/>
                    </a:solidFill>
                    <a:effectLst/>
                  </a:rPr>
                  <a:t>Electric Field (E) vector is transverse or perpendicular to the waveguide axis.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magnetic field(H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) can have both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transverse and longitudinal components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300" b="1" i="1" dirty="0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1" i="1" dirty="0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𝑻𝑬</m:t>
                        </m:r>
                      </m:e>
                      <m:sub>
                        <m:r>
                          <a:rPr lang="en-GB" sz="3300" b="1" i="1" dirty="0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𝒎𝒏</m:t>
                        </m:r>
                      </m:sub>
                    </m:sSub>
                  </m:oMath>
                </a14:m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mode, the subscript </a:t>
                </a:r>
                <a:r>
                  <a:rPr lang="en-GB" sz="3300" b="0" i="1" dirty="0">
                    <a:solidFill>
                      <a:schemeClr val="tx1"/>
                    </a:solidFill>
                    <a:effectLst/>
                  </a:rPr>
                  <a:t>m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 is used to denote the mode number. For example,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3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𝑻𝑬</m:t>
                        </m:r>
                      </m:e>
                      <m:sub>
                        <m:r>
                          <a:rPr lang="en-GB" sz="33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𝟏𝟎</m:t>
                        </m:r>
                      </m:sub>
                    </m:sSub>
                  </m:oMath>
                </a14:m>
                <a:r>
                  <a:rPr lang="en-GB" sz="3300" b="1" dirty="0">
                    <a:solidFill>
                      <a:schemeClr val="tx1"/>
                    </a:solidFill>
                  </a:rPr>
                  <a:t>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3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𝑻𝑬</m:t>
                        </m:r>
                      </m:e>
                      <m:sub>
                        <m:r>
                          <a:rPr lang="en-GB" sz="33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𝟐𝟎</m:t>
                        </m:r>
                      </m:sub>
                    </m:sSub>
                  </m:oMath>
                </a14:m>
                <a:r>
                  <a:rPr lang="en-GB" sz="3300" b="1" dirty="0">
                    <a:solidFill>
                      <a:schemeClr val="tx1"/>
                    </a:solidFill>
                  </a:rPr>
                  <a:t>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, etc.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TE modes are in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rectangular waveguides</a:t>
                </a:r>
                <a:r>
                  <a:rPr lang="en-GB" sz="3300" b="0" i="0" dirty="0">
                    <a:solidFill>
                      <a:schemeClr val="tx1"/>
                    </a:solidFill>
                    <a:effectLst/>
                  </a:rPr>
                  <a:t>, where the electric field is confined within the waveguide cross-section.</a:t>
                </a:r>
              </a:p>
              <a:p>
                <a:pPr marL="457200" lvl="1" indent="-457200" eaLnBrk="0" fontAlgn="base" hangingPunct="0">
                  <a:lnSpc>
                    <a:spcPct val="120000"/>
                  </a:lnSpc>
                  <a:spcBef>
                    <a:spcPts val="600"/>
                  </a:spcBef>
                  <a:spcAft>
                    <a:spcPct val="0"/>
                  </a:spcAft>
                </a:pPr>
                <a:endParaRPr kumimoji="0" lang="en-US" altLang="en-US" sz="3300" b="1" i="0" u="none" strike="noStrike" cap="none" normalizeH="0" baseline="0" dirty="0">
                  <a:ln>
                    <a:noFill/>
                  </a:ln>
                  <a:solidFill>
                    <a:srgbClr val="202122"/>
                  </a:solidFill>
                  <a:effectLst/>
                  <a:cs typeface="Arial" panose="020B0604020202020204" pitchFamily="34" charset="0"/>
                </a:endParaRPr>
              </a:p>
              <a:p>
                <a:pPr marL="0" indent="0" algn="l">
                  <a:buNone/>
                </a:pPr>
                <a:endParaRPr lang="en-GB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5187849"/>
              </a:xfrm>
              <a:blipFill>
                <a:blip r:embed="rId3"/>
                <a:stretch>
                  <a:fillRect l="-1073" t="-11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61A755A-85AD-5E34-3502-8B508A6142C3}"/>
                  </a:ext>
                </a:extLst>
              </p14:cNvPr>
              <p14:cNvContentPartPr/>
              <p14:nvPr/>
            </p14:nvContentPartPr>
            <p14:xfrm>
              <a:off x="4701193" y="6184028"/>
              <a:ext cx="22320" cy="172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61A755A-85AD-5E34-3502-8B508A6142C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92553" y="6175028"/>
                <a:ext cx="39960" cy="34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1133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5187849"/>
          </a:xfrm>
        </p:spPr>
        <p:txBody>
          <a:bodyPr>
            <a:normAutofit fontScale="850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3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magnetic (TM) modes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kumimoji="0" lang="en-US" altLang="en-US" sz="33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No magnetic field component in the direction of propagation</a:t>
            </a:r>
            <a:r>
              <a:rPr kumimoji="0" lang="en-US" altLang="en-US" sz="33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. 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kumimoji="0" lang="en-US" altLang="en-US" sz="33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These are </a:t>
            </a:r>
            <a:r>
              <a:rPr kumimoji="0" lang="en-US" altLang="en-US" sz="33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sometimes called </a:t>
            </a:r>
            <a:r>
              <a:rPr kumimoji="0" lang="en-US" altLang="en-US" sz="3300" b="1" i="1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E modes</a:t>
            </a:r>
            <a:r>
              <a:rPr kumimoji="0" lang="en-US" altLang="en-US" sz="33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 </a:t>
            </a:r>
            <a:r>
              <a:rPr kumimoji="0" lang="en-US" altLang="en-US" sz="33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because there is only an electric field along the direction of propagation.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3300" b="1" i="0" dirty="0">
                <a:solidFill>
                  <a:srgbClr val="222222"/>
                </a:solidFill>
                <a:effectLst/>
              </a:rPr>
              <a:t>Magnetic Field (E) vector is transverse or perpendicular to the Waveguide’s axis.</a:t>
            </a:r>
          </a:p>
          <a:p>
            <a:pPr marL="457200" marR="0" lvl="1" indent="-457200" algn="l" defTabSz="914400" rtl="0" eaLnBrk="0" fontAlgn="base" latinLnBrk="0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300" b="1" dirty="0">
                <a:solidFill>
                  <a:srgbClr val="202122"/>
                </a:solidFill>
                <a:cs typeface="Arial" panose="020B0604020202020204" pitchFamily="34" charset="0"/>
              </a:rPr>
              <a:t>Hybrid modes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3300" b="1" i="0" dirty="0">
                <a:effectLst/>
              </a:rPr>
              <a:t>Non-zero electric and magnetic fields </a:t>
            </a:r>
            <a:r>
              <a:rPr lang="en-GB" sz="3300" b="0" i="0" dirty="0">
                <a:effectLst/>
              </a:rPr>
              <a:t>in the direction of propagation.</a:t>
            </a:r>
          </a:p>
          <a:p>
            <a:pPr marL="457200" lvl="1" indent="-457200" eaLnBrk="0" fontAlgn="base" hangingPunct="0">
              <a:lnSpc>
                <a:spcPct val="120000"/>
              </a:lnSpc>
              <a:spcBef>
                <a:spcPts val="600"/>
              </a:spcBef>
              <a:spcAft>
                <a:spcPct val="0"/>
              </a:spcAft>
            </a:pPr>
            <a:r>
              <a:rPr lang="en-GB" sz="3300" b="0" i="0" dirty="0">
                <a:effectLst/>
              </a:rPr>
              <a:t>It has the characteristics of </a:t>
            </a:r>
            <a:r>
              <a:rPr lang="en-GB" sz="3300" b="1" i="0" dirty="0">
                <a:effectLst/>
              </a:rPr>
              <a:t>both transverse electric (TE) and transverse magnetic (TM) modes. </a:t>
            </a:r>
            <a:endParaRPr kumimoji="0" lang="en-US" altLang="en-US" sz="3800" b="1" i="0" u="none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442133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waveguides- Modes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  <p:pic>
        <p:nvPicPr>
          <p:cNvPr id="1026" name="Picture 2" descr="Waveguides and Transmission Lines Explained">
            <a:extLst>
              <a:ext uri="{FF2B5EF4-FFF2-40B4-BE49-F238E27FC236}">
                <a16:creationId xmlns:a16="http://schemas.microsoft.com/office/drawing/2014/main" id="{4E93C29D-C597-C7C1-A99D-6D9A54D7F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" y="1521960"/>
            <a:ext cx="5238750" cy="461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ter Basics Part 6: Waveguides and Transmission Lines">
            <a:extLst>
              <a:ext uri="{FF2B5EF4-FFF2-40B4-BE49-F238E27FC236}">
                <a16:creationId xmlns:a16="http://schemas.microsoft.com/office/drawing/2014/main" id="{20AFEBFD-C4AE-5489-238F-D80A0FA0C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331" y="1986643"/>
            <a:ext cx="385762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9419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70" y="1562100"/>
            <a:ext cx="11359243" cy="415107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600" b="1" i="0" dirty="0">
                <a:effectLst/>
              </a:rPr>
              <a:t>Classification of Waveguide</a:t>
            </a:r>
          </a:p>
          <a:p>
            <a:pPr marL="0" indent="0" algn="l">
              <a:buNone/>
            </a:pPr>
            <a:r>
              <a:rPr lang="en-GB" sz="3200" b="0" i="0" dirty="0">
                <a:effectLst/>
              </a:rPr>
              <a:t>Waveguides are classified into two types: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Metal Waveguides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Dielectric Waveguides</a:t>
            </a:r>
          </a:p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758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Metal Waveguide</a:t>
            </a:r>
            <a:endParaRPr lang="en-GB" b="0" i="0" dirty="0">
              <a:effectLst/>
            </a:endParaRPr>
          </a:p>
          <a:p>
            <a:pPr marL="0" indent="0" algn="l">
              <a:buNone/>
            </a:pPr>
            <a:r>
              <a:rPr lang="en-GB" b="0" i="0" dirty="0">
                <a:effectLst/>
              </a:rPr>
              <a:t>Metal Waveguides consists of an </a:t>
            </a:r>
            <a:r>
              <a:rPr lang="en-GB" b="1" i="0" dirty="0">
                <a:effectLst/>
              </a:rPr>
              <a:t>enclosed conducting metal pipe </a:t>
            </a:r>
            <a:r>
              <a:rPr lang="en-GB" b="0" i="0" dirty="0">
                <a:effectLst/>
              </a:rPr>
              <a:t>and the wave guiding principle works on the </a:t>
            </a:r>
            <a:r>
              <a:rPr lang="en-GB" b="1" i="0" dirty="0">
                <a:effectLst/>
              </a:rPr>
              <a:t>total internal reflection </a:t>
            </a:r>
            <a:r>
              <a:rPr lang="en-GB" b="0" i="0" dirty="0">
                <a:effectLst/>
              </a:rPr>
              <a:t>from the </a:t>
            </a:r>
            <a:r>
              <a:rPr lang="en-GB" b="1" i="0" dirty="0">
                <a:effectLst/>
              </a:rPr>
              <a:t>conducting walls. </a:t>
            </a:r>
          </a:p>
          <a:p>
            <a:pPr marL="0" indent="0" algn="l">
              <a:buNone/>
            </a:pPr>
            <a:r>
              <a:rPr lang="en-GB" b="0" i="0" dirty="0">
                <a:effectLst/>
              </a:rPr>
              <a:t>They are of two types: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Rectangular Waveguides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Circular Waveguides</a:t>
            </a:r>
          </a:p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4CA28F2-6ECC-103D-8EF2-67AC57562D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805" y="3850821"/>
            <a:ext cx="535305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0771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dirty="0"/>
              <a:t>Circular</a:t>
            </a:r>
            <a:r>
              <a:rPr lang="en-GB" b="1" i="0" dirty="0">
                <a:effectLst/>
              </a:rPr>
              <a:t> Waveguide</a:t>
            </a:r>
            <a:endParaRPr lang="en-GB" b="0" i="0" dirty="0">
              <a:effectLst/>
            </a:endParaRPr>
          </a:p>
          <a:p>
            <a:pPr algn="l"/>
            <a:r>
              <a:rPr lang="en-GB" b="0" i="0" dirty="0">
                <a:effectLst/>
              </a:rPr>
              <a:t>A waveguide with a circular cross-section is called as </a:t>
            </a:r>
            <a:r>
              <a:rPr lang="en-GB" b="1" i="0" dirty="0">
                <a:effectLst/>
              </a:rPr>
              <a:t>Circular Waveguide</a:t>
            </a:r>
            <a:r>
              <a:rPr lang="en-GB" b="0" i="0" dirty="0">
                <a:effectLst/>
              </a:rPr>
              <a:t>. It supports both </a:t>
            </a:r>
            <a:r>
              <a:rPr lang="en-GB" b="1" i="0" dirty="0">
                <a:effectLst/>
              </a:rPr>
              <a:t>transverse electric (TE) and transverse magnetic (TM) </a:t>
            </a:r>
            <a:r>
              <a:rPr lang="en-GB" b="0" i="0" dirty="0">
                <a:effectLst/>
              </a:rPr>
              <a:t>modes. </a:t>
            </a:r>
          </a:p>
          <a:p>
            <a:pPr algn="l"/>
            <a:r>
              <a:rPr lang="en-GB" b="0" i="0" dirty="0">
                <a:effectLst/>
              </a:rPr>
              <a:t>It uses </a:t>
            </a:r>
            <a:r>
              <a:rPr lang="en-GB" b="1" i="0" dirty="0">
                <a:effectLst/>
              </a:rPr>
              <a:t>circularly polarised waves.</a:t>
            </a:r>
          </a:p>
          <a:p>
            <a:pPr algn="l"/>
            <a:r>
              <a:rPr lang="en-GB" b="0" i="0" dirty="0">
                <a:effectLst/>
              </a:rPr>
              <a:t>They are used </a:t>
            </a:r>
            <a:r>
              <a:rPr lang="en-GB" dirty="0"/>
              <a:t>in </a:t>
            </a:r>
            <a:r>
              <a:rPr lang="en-GB" b="0" i="0" dirty="0">
                <a:effectLst/>
              </a:rPr>
              <a:t>radar systems, satellite communication, and microwave devices. </a:t>
            </a:r>
          </a:p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F727D0D-90D9-A144-B347-28462C5C02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776" y="4202115"/>
            <a:ext cx="3520269" cy="246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4590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Rectangular waveguides:</a:t>
            </a:r>
          </a:p>
          <a:p>
            <a:r>
              <a:rPr lang="en-GB" dirty="0">
                <a:solidFill>
                  <a:srgbClr val="000000"/>
                </a:solidFill>
              </a:rPr>
              <a:t>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upports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TM and TE modes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dirty="0">
                <a:solidFill>
                  <a:srgbClr val="000000"/>
                </a:solidFill>
              </a:rPr>
              <a:t>EM wave C</a:t>
            </a:r>
            <a:r>
              <a:rPr lang="en-GB" i="0" dirty="0">
                <a:solidFill>
                  <a:srgbClr val="000000"/>
                </a:solidFill>
                <a:effectLst/>
              </a:rPr>
              <a:t>annot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propagate below certain frequency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This frequency is called the </a:t>
            </a:r>
            <a:r>
              <a:rPr lang="en-GB" b="1" i="1" dirty="0">
                <a:solidFill>
                  <a:srgbClr val="000000"/>
                </a:solidFill>
                <a:effectLst/>
              </a:rPr>
              <a:t>cut-off frequency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b="0" i="0" dirty="0">
              <a:solidFill>
                <a:srgbClr val="111111"/>
              </a:solidFill>
              <a:effectLst/>
            </a:endParaRPr>
          </a:p>
        </p:txBody>
      </p:sp>
      <p:pic>
        <p:nvPicPr>
          <p:cNvPr id="7170" name="Picture 2" descr="Rigid Rectangular Waveguide (WG00 to WG27 / WR2300 to WR10) – Global Invacom">
            <a:extLst>
              <a:ext uri="{FF2B5EF4-FFF2-40B4-BE49-F238E27FC236}">
                <a16:creationId xmlns:a16="http://schemas.microsoft.com/office/drawing/2014/main" id="{998AF456-F927-506C-4CF1-1388E09D52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799" y="4027034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71296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Total internal Reflection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Total internal reflection is a phenomenon that occurs when a propagating wave strikes an interface at an angle, </a:t>
            </a:r>
            <a:r>
              <a:rPr lang="en-GB" b="1" i="0" dirty="0">
                <a:effectLst/>
              </a:rPr>
              <a:t>greater than critical angle </a:t>
            </a:r>
            <a:r>
              <a:rPr lang="en-GB" b="0" i="0" dirty="0">
                <a:effectLst/>
              </a:rPr>
              <a:t>with respect to the normal to the surface, then the </a:t>
            </a:r>
            <a:r>
              <a:rPr lang="en-GB" b="1" i="0" dirty="0">
                <a:effectLst/>
              </a:rPr>
              <a:t>entire wave is reflected back into the same medium</a:t>
            </a:r>
            <a:r>
              <a:rPr lang="en-GB" b="0" i="0" dirty="0">
                <a:effectLst/>
              </a:rPr>
              <a:t>.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0C582231-F39B-BC6F-9D2C-A3C5BA089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551" y="3096884"/>
            <a:ext cx="9223543" cy="286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9840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Acceptance Angle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The acceptance angle is the </a:t>
            </a:r>
            <a:r>
              <a:rPr lang="en-GB" b="1" i="0" dirty="0">
                <a:effectLst/>
              </a:rPr>
              <a:t>maximum angle at which the </a:t>
            </a:r>
            <a:r>
              <a:rPr lang="en-GB" b="1" i="0" dirty="0" err="1">
                <a:effectLst/>
              </a:rPr>
              <a:t>fiber</a:t>
            </a:r>
            <a:r>
              <a:rPr lang="en-GB" b="1" i="0" dirty="0">
                <a:effectLst/>
              </a:rPr>
              <a:t> can accept or collect light</a:t>
            </a:r>
            <a:r>
              <a:rPr lang="en-GB" b="0" i="0" dirty="0">
                <a:effectLst/>
              </a:rPr>
              <a:t> and are guided through the </a:t>
            </a:r>
            <a:r>
              <a:rPr lang="en-GB" b="0" i="0" dirty="0" err="1">
                <a:effectLst/>
              </a:rPr>
              <a:t>fiber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The light entering </a:t>
            </a:r>
            <a:r>
              <a:rPr lang="en-GB" b="1" dirty="0"/>
              <a:t>above the acceptance angle </a:t>
            </a:r>
            <a:r>
              <a:rPr lang="en-GB" dirty="0"/>
              <a:t>will be </a:t>
            </a:r>
            <a:r>
              <a:rPr lang="en-GB" b="1" dirty="0"/>
              <a:t>refracted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sz="3200" b="0" i="0" dirty="0"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BF9954-9D8B-2087-47EB-CA63C0BF8A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6858" y="2771376"/>
            <a:ext cx="641985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6126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Refractive index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refractive index (𝑛) </a:t>
            </a:r>
            <a:r>
              <a:rPr lang="en-GB" b="0" i="0" dirty="0">
                <a:effectLst/>
              </a:rPr>
              <a:t>of a material is a dimensionless number that describes how light propagates through that material. </a:t>
            </a:r>
            <a:r>
              <a:rPr lang="en-GB" b="1" i="0" dirty="0">
                <a:effectLst/>
              </a:rPr>
              <a:t>It is defined as the ratio of the speed of light in a vacuum (𝑐) to the speed of light in the material (𝑣). </a:t>
            </a:r>
          </a:p>
          <a:p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refractive index of vacuum </a:t>
            </a:r>
            <a:r>
              <a:rPr lang="en-GB" b="0" i="0" dirty="0">
                <a:effectLst/>
              </a:rPr>
              <a:t>is </a:t>
            </a:r>
            <a:r>
              <a:rPr lang="en-GB" b="1" i="0" dirty="0">
                <a:effectLst/>
              </a:rPr>
              <a:t>1</a:t>
            </a:r>
            <a:r>
              <a:rPr lang="en-GB" dirty="0"/>
              <a:t>, </a:t>
            </a:r>
            <a:r>
              <a:rPr lang="en-GB" b="0" i="0" dirty="0">
                <a:effectLst/>
              </a:rPr>
              <a:t>This means that light travels at its </a:t>
            </a:r>
            <a:r>
              <a:rPr lang="en-GB" b="1" i="0" dirty="0">
                <a:effectLst/>
              </a:rPr>
              <a:t>maximum speed in vacuum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b="0" i="0" dirty="0">
                <a:effectLst/>
              </a:rPr>
              <a:t>For all </a:t>
            </a:r>
            <a:r>
              <a:rPr lang="en-GB" b="1" i="0" dirty="0">
                <a:effectLst/>
              </a:rPr>
              <a:t>other materials</a:t>
            </a:r>
            <a:r>
              <a:rPr lang="en-GB" b="0" i="0" dirty="0">
                <a:effectLst/>
              </a:rPr>
              <a:t>, the </a:t>
            </a:r>
            <a:r>
              <a:rPr lang="en-GB" b="1" i="0" dirty="0">
                <a:effectLst/>
              </a:rPr>
              <a:t>refractive index is greater than 1</a:t>
            </a:r>
            <a:r>
              <a:rPr lang="en-GB" b="0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higher</a:t>
            </a:r>
            <a:r>
              <a:rPr lang="en-GB" b="0" i="0" dirty="0">
                <a:effectLst/>
              </a:rPr>
              <a:t> the refractive index, </a:t>
            </a:r>
            <a:r>
              <a:rPr lang="en-GB" b="1" i="0" dirty="0">
                <a:effectLst/>
              </a:rPr>
              <a:t>the slower light travels through the material.</a:t>
            </a:r>
          </a:p>
        </p:txBody>
      </p:sp>
    </p:spTree>
    <p:extLst>
      <p:ext uri="{BB962C8B-B14F-4D97-AF65-F5344CB8AC3E}">
        <p14:creationId xmlns:p14="http://schemas.microsoft.com/office/powerpoint/2010/main" val="23965216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Numerical Aperture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Numerical Aperture (NA) is a dimensionless number that characterises the </a:t>
            </a:r>
            <a:r>
              <a:rPr lang="en-GB" b="1" i="0" dirty="0" err="1">
                <a:effectLst/>
              </a:rPr>
              <a:t>the</a:t>
            </a:r>
            <a:r>
              <a:rPr lang="en-GB" b="1" i="0" dirty="0">
                <a:effectLst/>
              </a:rPr>
              <a:t> light-gathering ability of an optical system. </a:t>
            </a:r>
          </a:p>
          <a:p>
            <a:r>
              <a:rPr lang="en-GB" b="0" i="0" dirty="0">
                <a:effectLst/>
              </a:rPr>
              <a:t>A </a:t>
            </a:r>
            <a:r>
              <a:rPr lang="en-GB" b="1" i="0" dirty="0">
                <a:effectLst/>
              </a:rPr>
              <a:t>larger numerical aperture </a:t>
            </a:r>
            <a:r>
              <a:rPr lang="en-GB" b="0" i="0" dirty="0">
                <a:effectLst/>
              </a:rPr>
              <a:t>allows the</a:t>
            </a:r>
            <a:r>
              <a:rPr lang="en-GB" dirty="0"/>
              <a:t> optics</a:t>
            </a:r>
            <a:r>
              <a:rPr lang="en-GB" b="0" i="0" dirty="0">
                <a:effectLst/>
              </a:rPr>
              <a:t> to gather more light, provides better resolution and larger cone of light can be collected by the </a:t>
            </a:r>
            <a:r>
              <a:rPr lang="en-GB" b="0" i="0" dirty="0" err="1">
                <a:effectLst/>
              </a:rPr>
              <a:t>fiber</a:t>
            </a:r>
            <a:r>
              <a:rPr lang="en-GB" b="0" i="0" dirty="0"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36331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Numerical Aperture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𝑁𝐴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en-GB" sz="3200" b="0" i="0" dirty="0">
                  <a:effectLst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𝑁𝐴</m:t>
                      </m:r>
                      <m:r>
                        <a:rPr lang="en-GB" sz="3200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bSup>
                            <m:sSubSupPr>
                              <m:ctrlP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  <m:sup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r>
                            <a:rPr lang="en-GB" sz="3200" b="0" i="1" smtClean="0">
                              <a:effectLst/>
                              <a:latin typeface="Cambria Math" panose="02040503050406030204" pitchFamily="18" charset="0"/>
                            </a:rPr>
                            <m:t>−</m:t>
                          </m:r>
                          <m:sSubSup>
                            <m:sSubSupPr>
                              <m:ctrlP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  <m:sup>
                              <m:r>
                                <a:rPr lang="en-GB" sz="3200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sz="3200" b="0" i="0" dirty="0">
                  <a:effectLst/>
                </a:endParaRPr>
              </a:p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GB" b="0" i="0" dirty="0">
                    <a:effectLst/>
                  </a:rPr>
                  <a:t>- </a:t>
                </a:r>
                <a:r>
                  <a:rPr lang="en-GB" dirty="0"/>
                  <a:t>Acceptance Angle (half-angle of the acceptance cone)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- Refractive index of the core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- Refractive index of the cladding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GB" dirty="0"/>
                  <a:t> – Refractive index of the medium from which the light enters the </a:t>
                </a:r>
                <a:r>
                  <a:rPr lang="en-GB" dirty="0" err="1"/>
                  <a:t>fiber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0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50879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dispersion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Dispersion refers to phenomenon where </a:t>
            </a:r>
            <a:r>
              <a:rPr lang="en-GB" b="1" i="0" dirty="0">
                <a:effectLst/>
              </a:rPr>
              <a:t>different wavelengths of light travels with </a:t>
            </a:r>
            <a:r>
              <a:rPr lang="en-GB" b="1" i="0">
                <a:effectLst/>
              </a:rPr>
              <a:t>constant velocity </a:t>
            </a:r>
            <a:r>
              <a:rPr lang="en-GB" b="0" i="0" dirty="0">
                <a:effectLst/>
              </a:rPr>
              <a:t>as they travel through the </a:t>
            </a:r>
            <a:r>
              <a:rPr lang="en-GB" b="1" i="0" dirty="0" err="1">
                <a:effectLst/>
              </a:rPr>
              <a:t>fiber</a:t>
            </a:r>
            <a:r>
              <a:rPr lang="en-GB" b="0" i="0" dirty="0">
                <a:effectLst/>
              </a:rPr>
              <a:t>. It causes </a:t>
            </a:r>
            <a:r>
              <a:rPr lang="en-GB" b="1" i="0" dirty="0">
                <a:effectLst/>
              </a:rPr>
              <a:t>pulses of light to spread out over time</a:t>
            </a:r>
            <a:r>
              <a:rPr lang="en-GB" b="0" i="0" dirty="0">
                <a:effectLst/>
              </a:rPr>
              <a:t>, leading to </a:t>
            </a:r>
            <a:r>
              <a:rPr lang="en-GB" b="1" i="0" dirty="0">
                <a:effectLst/>
              </a:rPr>
              <a:t>signal degradation and limiting the transmission capacity of the </a:t>
            </a:r>
            <a:r>
              <a:rPr lang="en-GB" b="1" i="0" dirty="0" err="1">
                <a:effectLst/>
              </a:rPr>
              <a:t>fiber</a:t>
            </a:r>
            <a:r>
              <a:rPr lang="en-GB" b="0" i="0" dirty="0">
                <a:effectLst/>
              </a:rPr>
              <a:t>.</a:t>
            </a:r>
          </a:p>
        </p:txBody>
      </p:sp>
      <p:pic>
        <p:nvPicPr>
          <p:cNvPr id="4" name="Picture 2" descr="Modal Dispersion - Modular Photonics">
            <a:extLst>
              <a:ext uri="{FF2B5EF4-FFF2-40B4-BE49-F238E27FC236}">
                <a16:creationId xmlns:a16="http://schemas.microsoft.com/office/drawing/2014/main" id="{829254BF-650F-22FC-6E6C-89E05128A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367" y="3217043"/>
            <a:ext cx="8879109" cy="3141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7252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Dielectric Waveguide</a:t>
            </a:r>
            <a:endParaRPr lang="en-GB" b="0" i="0" dirty="0">
              <a:solidFill>
                <a:srgbClr val="111111"/>
              </a:solidFill>
              <a:effectLst/>
            </a:endParaRPr>
          </a:p>
          <a:p>
            <a:pPr marL="0" indent="0" algn="l">
              <a:buNone/>
            </a:pPr>
            <a:r>
              <a:rPr lang="en-GB" dirty="0">
                <a:solidFill>
                  <a:srgbClr val="222222"/>
                </a:solidFill>
              </a:rPr>
              <a:t>C</a:t>
            </a:r>
            <a:r>
              <a:rPr lang="en-GB" b="0" i="0" dirty="0">
                <a:solidFill>
                  <a:srgbClr val="222222"/>
                </a:solidFill>
                <a:effectLst/>
              </a:rPr>
              <a:t>onsists of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dielectrics and the reflection from dielectric interfaces helps in the propagation of electromagnetic waves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along the waveguide.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</a:rPr>
              <a:t>They are of two types: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Optical Fiber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Dielectric Slab Waveguides</a:t>
            </a:r>
          </a:p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DF6049F-8BF0-006C-3812-7C8BC48515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027" y="3901849"/>
            <a:ext cx="5514975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8824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Optic </a:t>
            </a:r>
            <a:r>
              <a:rPr lang="en-GB" b="1" i="0" dirty="0" err="1">
                <a:solidFill>
                  <a:srgbClr val="111111"/>
                </a:solidFill>
                <a:effectLst/>
              </a:rPr>
              <a:t>Fiber</a:t>
            </a:r>
            <a:r>
              <a:rPr lang="en-GB" b="1" i="0" dirty="0">
                <a:solidFill>
                  <a:srgbClr val="111111"/>
                </a:solidFill>
                <a:effectLst/>
              </a:rPr>
              <a:t>:</a:t>
            </a:r>
          </a:p>
          <a:p>
            <a:pPr marL="0" indent="0" algn="l">
              <a:buNone/>
            </a:pPr>
            <a:r>
              <a:rPr lang="en-GB" b="1" dirty="0">
                <a:solidFill>
                  <a:srgbClr val="111111"/>
                </a:solidFill>
              </a:rPr>
              <a:t>Optic </a:t>
            </a:r>
            <a:r>
              <a:rPr lang="en-GB" b="1" dirty="0" err="1">
                <a:solidFill>
                  <a:srgbClr val="111111"/>
                </a:solidFill>
              </a:rPr>
              <a:t>fiber</a:t>
            </a:r>
            <a:r>
              <a:rPr lang="en-GB" b="1" dirty="0">
                <a:solidFill>
                  <a:srgbClr val="111111"/>
                </a:solidFill>
              </a:rPr>
              <a:t> waveguides are classified as follows</a:t>
            </a:r>
          </a:p>
          <a:p>
            <a:r>
              <a:rPr lang="en-GB" i="0" dirty="0">
                <a:solidFill>
                  <a:srgbClr val="111111"/>
                </a:solidFill>
                <a:effectLst/>
              </a:rPr>
              <a:t>Step inde</a:t>
            </a:r>
            <a:r>
              <a:rPr lang="en-GB" dirty="0">
                <a:solidFill>
                  <a:srgbClr val="111111"/>
                </a:solidFill>
              </a:rPr>
              <a:t>x</a:t>
            </a:r>
          </a:p>
          <a:p>
            <a:r>
              <a:rPr lang="en-GB" i="0" dirty="0">
                <a:solidFill>
                  <a:srgbClr val="111111"/>
                </a:solidFill>
                <a:effectLst/>
              </a:rPr>
              <a:t>Graded Index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Based on refractive index and Modes:</a:t>
            </a:r>
          </a:p>
          <a:p>
            <a:r>
              <a:rPr lang="en-GB" dirty="0">
                <a:solidFill>
                  <a:srgbClr val="202124"/>
                </a:solidFill>
              </a:rPr>
              <a:t>S</a:t>
            </a:r>
            <a:r>
              <a:rPr lang="en-GB" i="0" dirty="0">
                <a:solidFill>
                  <a:srgbClr val="202124"/>
                </a:solidFill>
                <a:effectLst/>
              </a:rPr>
              <a:t>ingle mode optic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i="0" dirty="0">
                <a:solidFill>
                  <a:srgbClr val="202124"/>
                </a:solidFill>
                <a:effectLst/>
              </a:rPr>
              <a:t>, </a:t>
            </a:r>
          </a:p>
          <a:p>
            <a:r>
              <a:rPr lang="en-GB" dirty="0">
                <a:solidFill>
                  <a:srgbClr val="202124"/>
                </a:solidFill>
              </a:rPr>
              <a:t>M</a:t>
            </a:r>
            <a:r>
              <a:rPr lang="en-GB" i="0" dirty="0">
                <a:solidFill>
                  <a:srgbClr val="202124"/>
                </a:solidFill>
                <a:effectLst/>
              </a:rPr>
              <a:t>ultimode step-index optic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i="0" dirty="0">
                <a:solidFill>
                  <a:srgbClr val="202124"/>
                </a:solidFill>
                <a:effectLst/>
              </a:rPr>
              <a:t>.</a:t>
            </a:r>
          </a:p>
          <a:p>
            <a:r>
              <a:rPr lang="en-GB" dirty="0">
                <a:solidFill>
                  <a:srgbClr val="202124"/>
                </a:solidFill>
              </a:rPr>
              <a:t>M</a:t>
            </a:r>
            <a:r>
              <a:rPr lang="en-GB" i="0" dirty="0">
                <a:solidFill>
                  <a:srgbClr val="202124"/>
                </a:solidFill>
                <a:effectLst/>
              </a:rPr>
              <a:t>ultimode graded index optic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i="0" dirty="0">
                <a:solidFill>
                  <a:srgbClr val="202124"/>
                </a:solidFill>
                <a:effectLst/>
              </a:rPr>
              <a:t> </a:t>
            </a:r>
          </a:p>
          <a:p>
            <a:endParaRPr lang="en-GB" i="0" dirty="0">
              <a:solidFill>
                <a:srgbClr val="111111"/>
              </a:solidFill>
              <a:effectLst/>
            </a:endParaRPr>
          </a:p>
        </p:txBody>
      </p:sp>
      <p:pic>
        <p:nvPicPr>
          <p:cNvPr id="4" name="Picture 2" descr="Optical Fiber: Definition, Properties and Uses - Textile Blog">
            <a:extLst>
              <a:ext uri="{FF2B5EF4-FFF2-40B4-BE49-F238E27FC236}">
                <a16:creationId xmlns:a16="http://schemas.microsoft.com/office/drawing/2014/main" id="{206D4982-71EE-60EF-8598-7D34AC81C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073" y="3658849"/>
            <a:ext cx="279082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55454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805839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 algn="l">
                  <a:buNone/>
                </a:pPr>
                <a:r>
                  <a:rPr lang="en-GB" b="0" i="0" dirty="0">
                    <a:effectLst/>
                  </a:rPr>
                  <a:t>The primary components of an optical </a:t>
                </a:r>
                <a:r>
                  <a:rPr lang="en-GB" b="0" i="0" dirty="0" err="1">
                    <a:effectLst/>
                  </a:rPr>
                  <a:t>fiber</a:t>
                </a:r>
                <a:r>
                  <a:rPr lang="en-GB" b="0" i="0" dirty="0">
                    <a:effectLst/>
                  </a:rPr>
                  <a:t> include the </a:t>
                </a:r>
                <a:r>
                  <a:rPr lang="en-GB" b="1" i="0" dirty="0">
                    <a:effectLst/>
                  </a:rPr>
                  <a:t>core, cladding, and coating.</a:t>
                </a:r>
              </a:p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Core:</a:t>
                </a:r>
                <a:endParaRPr lang="en-GB" dirty="0"/>
              </a:p>
              <a:p>
                <a:r>
                  <a:rPr lang="en-GB" b="0" i="0" dirty="0">
                    <a:effectLst/>
                  </a:rPr>
                  <a:t>The core is the </a:t>
                </a:r>
                <a:r>
                  <a:rPr lang="en-GB" b="1" i="0" dirty="0">
                    <a:effectLst/>
                  </a:rPr>
                  <a:t>central region of the optical </a:t>
                </a:r>
                <a:r>
                  <a:rPr lang="en-GB" b="1" i="0" dirty="0" err="1">
                    <a:effectLst/>
                  </a:rPr>
                  <a:t>fiber</a:t>
                </a:r>
                <a:r>
                  <a:rPr lang="en-GB" b="1" i="0" dirty="0">
                    <a:effectLst/>
                  </a:rPr>
                  <a:t> through which light is transmitted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r>
                  <a:rPr lang="en-GB" b="0" i="0" dirty="0">
                    <a:effectLst/>
                  </a:rPr>
                  <a:t>It has a </a:t>
                </a:r>
                <a:r>
                  <a:rPr lang="en-GB" b="1" i="0" dirty="0">
                    <a:effectLst/>
                  </a:rPr>
                  <a:t>higher refractive index </a:t>
                </a:r>
                <a14:m>
                  <m:oMath xmlns:m="http://schemas.openxmlformats.org/officeDocument/2006/math">
                    <m:r>
                      <a:rPr lang="en-GB" b="1" i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𝒏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b="0" i="0" dirty="0">
                    <a:effectLst/>
                  </a:rPr>
                  <a:t>compared to the </a:t>
                </a:r>
                <a:r>
                  <a:rPr lang="en-GB" b="1" i="0" dirty="0">
                    <a:effectLst/>
                  </a:rPr>
                  <a:t>cladding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Cladding:</a:t>
                </a:r>
                <a:endParaRPr lang="en-GB" dirty="0"/>
              </a:p>
              <a:p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cladding </a:t>
                </a:r>
                <a:r>
                  <a:rPr lang="en-GB" b="0" i="0" dirty="0">
                    <a:effectLst/>
                  </a:rPr>
                  <a:t>surrounds the core and has a </a:t>
                </a:r>
                <a:r>
                  <a:rPr lang="en-GB" b="1" i="0" dirty="0">
                    <a:effectLst/>
                  </a:rPr>
                  <a:t>lower refractive index </a:t>
                </a:r>
                <a14:m>
                  <m:oMath xmlns:m="http://schemas.openxmlformats.org/officeDocument/2006/math">
                    <m:r>
                      <a:rPr lang="en-GB" b="1" i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𝒏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i="0" dirty="0">
                    <a:effectLst/>
                  </a:rPr>
                  <a:t> </a:t>
                </a:r>
                <a:r>
                  <a:rPr lang="en-GB" b="0" i="0" dirty="0">
                    <a:effectLst/>
                  </a:rPr>
                  <a:t>than the core.</a:t>
                </a:r>
              </a:p>
              <a:p>
                <a:r>
                  <a:rPr lang="en-GB" b="0" i="0" dirty="0">
                    <a:effectLst/>
                  </a:rPr>
                  <a:t>It serves to </a:t>
                </a:r>
                <a:r>
                  <a:rPr lang="en-GB" b="1" i="0" dirty="0">
                    <a:effectLst/>
                  </a:rPr>
                  <a:t>confine the light within the core </a:t>
                </a:r>
                <a:r>
                  <a:rPr lang="en-GB" b="0" i="0" dirty="0">
                    <a:effectLst/>
                  </a:rPr>
                  <a:t>through total internal reflection.</a:t>
                </a:r>
              </a:p>
              <a:p>
                <a:pPr marL="0" indent="0" algn="l">
                  <a:buNone/>
                </a:pPr>
                <a:r>
                  <a:rPr lang="en-GB" b="1" i="0" dirty="0">
                    <a:effectLst/>
                  </a:rPr>
                  <a:t>Coating:</a:t>
                </a:r>
              </a:p>
              <a:p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coating</a:t>
                </a:r>
                <a:r>
                  <a:rPr lang="en-GB" b="0" i="0" dirty="0">
                    <a:effectLst/>
                  </a:rPr>
                  <a:t> is an additional layer that </a:t>
                </a:r>
                <a:r>
                  <a:rPr lang="en-GB" b="1" i="0" dirty="0">
                    <a:effectLst/>
                  </a:rPr>
                  <a:t>surrounds the cladding.</a:t>
                </a:r>
              </a:p>
              <a:p>
                <a:r>
                  <a:rPr lang="en-GB" b="0" i="0" dirty="0">
                    <a:effectLst/>
                  </a:rPr>
                  <a:t>It provides </a:t>
                </a:r>
                <a:r>
                  <a:rPr lang="en-GB" b="1" i="0" dirty="0">
                    <a:effectLst/>
                  </a:rPr>
                  <a:t>mechanical protection to the </a:t>
                </a:r>
                <a:r>
                  <a:rPr lang="en-GB" b="1" i="0" dirty="0" err="1">
                    <a:effectLst/>
                  </a:rPr>
                  <a:t>fiber</a:t>
                </a:r>
                <a:r>
                  <a:rPr lang="en-GB" b="1" i="0" dirty="0">
                    <a:effectLst/>
                  </a:rPr>
                  <a:t> </a:t>
                </a:r>
                <a:r>
                  <a:rPr lang="en-GB" b="0" i="0" dirty="0">
                    <a:effectLst/>
                  </a:rPr>
                  <a:t>and helps prevent damage from external factors, such as </a:t>
                </a:r>
                <a:r>
                  <a:rPr lang="en-GB" b="1" i="0" dirty="0">
                    <a:effectLst/>
                  </a:rPr>
                  <a:t>bending and stretching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pPr marL="0" indent="0"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2566A44-B601-43E8-A4DD-494C9B0BCAC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805839"/>
              </a:xfrm>
              <a:blipFill>
                <a:blip r:embed="rId3"/>
                <a:stretch>
                  <a:fillRect l="-805" t="-2411" r="-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58942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- </a:t>
            </a:r>
            <a:r>
              <a:rPr lang="en-IN" b="1" dirty="0" err="1">
                <a:solidFill>
                  <a:schemeClr val="bg1"/>
                </a:solidFill>
              </a:rPr>
              <a:t>fiber</a:t>
            </a:r>
            <a:r>
              <a:rPr lang="en-IN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2050" name="Picture 2" descr="Optical Fiber: Definition, Properties and Uses - Textile Blog">
            <a:extLst>
              <a:ext uri="{FF2B5EF4-FFF2-40B4-BE49-F238E27FC236}">
                <a16:creationId xmlns:a16="http://schemas.microsoft.com/office/drawing/2014/main" id="{CEBE2C85-8B35-1DBD-6D9B-0847DEF124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956" y="2678743"/>
            <a:ext cx="3635544" cy="213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Difference Between Single-mode and Multimode optical fiber (with Comparison  Chart) - Electronics Coach">
            <a:extLst>
              <a:ext uri="{FF2B5EF4-FFF2-40B4-BE49-F238E27FC236}">
                <a16:creationId xmlns:a16="http://schemas.microsoft.com/office/drawing/2014/main" id="{E29510B4-037B-ED4E-0774-843A2AA1E09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877" y="2911686"/>
            <a:ext cx="262890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7930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76863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Step index, Graded index </a:t>
            </a:r>
            <a:r>
              <a:rPr lang="en-IN" b="1" dirty="0" err="1">
                <a:solidFill>
                  <a:schemeClr val="bg1"/>
                </a:solidFill>
              </a:rPr>
              <a:t>fiber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Step index </a:t>
            </a:r>
            <a:r>
              <a:rPr lang="en-GB" b="1" dirty="0" err="1"/>
              <a:t>fiber</a:t>
            </a:r>
            <a:r>
              <a:rPr lang="en-GB" b="1" dirty="0"/>
              <a:t>:</a:t>
            </a:r>
          </a:p>
          <a:p>
            <a:pPr marL="0" indent="0">
              <a:buNone/>
            </a:pPr>
            <a:r>
              <a:rPr lang="en-GB" i="0" dirty="0">
                <a:effectLst/>
              </a:rPr>
              <a:t>The core of the </a:t>
            </a:r>
            <a:r>
              <a:rPr lang="en-GB" i="0" dirty="0" err="1">
                <a:effectLst/>
              </a:rPr>
              <a:t>fiber</a:t>
            </a:r>
            <a:r>
              <a:rPr lang="en-GB" i="0" dirty="0">
                <a:effectLst/>
              </a:rPr>
              <a:t> has </a:t>
            </a:r>
            <a:r>
              <a:rPr lang="en-GB" b="1" i="0" dirty="0">
                <a:effectLst/>
              </a:rPr>
              <a:t>uniform refractive index </a:t>
            </a:r>
            <a:r>
              <a:rPr lang="en-GB" i="0" dirty="0">
                <a:effectLst/>
              </a:rPr>
              <a:t>throughout the length of the </a:t>
            </a:r>
            <a:r>
              <a:rPr lang="en-GB" i="0" dirty="0" err="1">
                <a:effectLst/>
              </a:rPr>
              <a:t>fiber</a:t>
            </a:r>
            <a:r>
              <a:rPr lang="en-GB" i="0" dirty="0">
                <a:effectLst/>
              </a:rPr>
              <a:t>.</a:t>
            </a:r>
          </a:p>
          <a:p>
            <a:pPr marL="0" indent="0">
              <a:buNone/>
            </a:pPr>
            <a:r>
              <a:rPr lang="en-GB" b="1" dirty="0"/>
              <a:t>Graded index </a:t>
            </a:r>
            <a:r>
              <a:rPr lang="en-GB" b="1" dirty="0" err="1"/>
              <a:t>fiber</a:t>
            </a:r>
            <a:r>
              <a:rPr lang="en-GB" b="1" dirty="0"/>
              <a:t>:</a:t>
            </a:r>
          </a:p>
          <a:p>
            <a:pPr marL="0" indent="0">
              <a:buNone/>
            </a:pPr>
            <a:r>
              <a:rPr lang="en-GB" dirty="0"/>
              <a:t>T</a:t>
            </a:r>
            <a:r>
              <a:rPr lang="en-GB" b="0" i="0" dirty="0">
                <a:effectLst/>
              </a:rPr>
              <a:t>he refractive index of the </a:t>
            </a:r>
            <a:r>
              <a:rPr lang="en-GB" b="1" i="0" dirty="0">
                <a:effectLst/>
              </a:rPr>
              <a:t>core gradually decreases as the radial distance from the </a:t>
            </a:r>
            <a:r>
              <a:rPr lang="en-GB" b="1" i="0" dirty="0" err="1">
                <a:effectLst/>
              </a:rPr>
              <a:t>center</a:t>
            </a:r>
            <a:r>
              <a:rPr lang="en-GB" b="1" i="0" dirty="0">
                <a:effectLst/>
              </a:rPr>
              <a:t> increases.</a:t>
            </a:r>
          </a:p>
          <a:p>
            <a:pPr marL="0" indent="0">
              <a:buNone/>
            </a:pPr>
            <a:r>
              <a:rPr lang="en-GB" b="0" i="0" dirty="0">
                <a:effectLst/>
              </a:rPr>
              <a:t>The gradual change in refractive index in graded-index </a:t>
            </a:r>
            <a:r>
              <a:rPr lang="en-GB" b="0" i="0" dirty="0" err="1">
                <a:effectLst/>
              </a:rPr>
              <a:t>fibers</a:t>
            </a:r>
            <a:r>
              <a:rPr lang="en-GB" b="0" i="0" dirty="0">
                <a:effectLst/>
              </a:rPr>
              <a:t> helps </a:t>
            </a:r>
            <a:r>
              <a:rPr lang="en-GB" b="1" i="0" dirty="0">
                <a:effectLst/>
              </a:rPr>
              <a:t>reduce dispersion</a:t>
            </a:r>
            <a:r>
              <a:rPr lang="en-GB" b="0" i="0" dirty="0">
                <a:effectLst/>
              </a:rPr>
              <a:t>, allowing them to </a:t>
            </a:r>
            <a:r>
              <a:rPr lang="en-GB" b="1" i="0" dirty="0">
                <a:effectLst/>
              </a:rPr>
              <a:t>transmit signals over longer distances.</a:t>
            </a:r>
            <a:endParaRPr lang="en-GB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871135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76863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Step index, Graded index </a:t>
            </a:r>
            <a:r>
              <a:rPr lang="en-IN" b="1" dirty="0" err="1">
                <a:solidFill>
                  <a:schemeClr val="bg1"/>
                </a:solidFill>
              </a:rPr>
              <a:t>fiber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B9097AB-17AE-ABAB-8907-AB0744D8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3C59CB0-C182-F6F0-042C-145B19C8D1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5728" y="1340767"/>
            <a:ext cx="5976024" cy="4811663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284201B4-C46D-84FF-D51D-2F0FD998868F}"/>
                  </a:ext>
                </a:extLst>
              </p14:cNvPr>
              <p14:cNvContentPartPr/>
              <p14:nvPr/>
            </p14:nvContentPartPr>
            <p14:xfrm>
              <a:off x="6374833" y="5179628"/>
              <a:ext cx="123480" cy="3582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284201B4-C46D-84FF-D51D-2F0FD998868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365833" y="5170988"/>
                <a:ext cx="141120" cy="375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1579762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solidFill>
                  <a:srgbClr val="202124"/>
                </a:solidFill>
                <a:effectLst/>
              </a:rPr>
              <a:t>single mode optic </a:t>
            </a:r>
            <a:r>
              <a:rPr lang="en-GB" sz="3200" b="1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, </a:t>
            </a:r>
          </a:p>
          <a:p>
            <a:r>
              <a:rPr lang="en-GB" b="1" i="0" dirty="0">
                <a:effectLst/>
              </a:rPr>
              <a:t>single-mode optical </a:t>
            </a:r>
            <a:r>
              <a:rPr lang="en-GB" b="1" i="0" dirty="0" err="1">
                <a:effectLst/>
              </a:rPr>
              <a:t>fiber</a:t>
            </a:r>
            <a:r>
              <a:rPr lang="en-GB" dirty="0"/>
              <a:t> </a:t>
            </a:r>
            <a:r>
              <a:rPr lang="en-GB" b="0" i="0" dirty="0">
                <a:effectLst/>
              </a:rPr>
              <a:t>(</a:t>
            </a:r>
            <a:r>
              <a:rPr lang="en-GB" b="1" i="0" dirty="0">
                <a:effectLst/>
              </a:rPr>
              <a:t>SMF</a:t>
            </a:r>
            <a:r>
              <a:rPr lang="en-GB" b="0" i="0" dirty="0">
                <a:effectLst/>
              </a:rPr>
              <a:t>), also known as fundamental- or mono-mode is an </a:t>
            </a:r>
            <a:r>
              <a:rPr lang="en-GB" b="0" i="0" u="none" strike="noStrike" dirty="0">
                <a:effectLst/>
              </a:rPr>
              <a:t>optical </a:t>
            </a:r>
            <a:r>
              <a:rPr lang="en-GB" b="0" i="0" u="none" strike="noStrike" dirty="0" err="1">
                <a:effectLst/>
              </a:rPr>
              <a:t>fiber</a:t>
            </a:r>
            <a:r>
              <a:rPr lang="en-GB" b="0" i="0" dirty="0">
                <a:effectLst/>
              </a:rPr>
              <a:t> designed to carry only a </a:t>
            </a:r>
            <a:r>
              <a:rPr lang="en-GB" b="1" i="0" dirty="0">
                <a:effectLst/>
              </a:rPr>
              <a:t>single </a:t>
            </a:r>
            <a:r>
              <a:rPr lang="en-GB" b="1" i="0" u="none" strike="noStrike" dirty="0">
                <a:effectLst/>
              </a:rPr>
              <a:t>mode</a:t>
            </a:r>
            <a:r>
              <a:rPr lang="en-GB" b="1" i="0" dirty="0">
                <a:effectLst/>
              </a:rPr>
              <a:t> of light in the </a:t>
            </a:r>
            <a:r>
              <a:rPr lang="en-GB" b="1" i="0" u="none" strike="noStrike" dirty="0">
                <a:effectLst/>
              </a:rPr>
              <a:t>transverse mode</a:t>
            </a:r>
            <a:r>
              <a:rPr lang="en-GB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</a:t>
            </a:r>
            <a:endParaRPr lang="en-GB" b="1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effectLst/>
              </a:rPr>
              <a:t>The smaller core size allows for a </a:t>
            </a:r>
            <a:r>
              <a:rPr lang="en-GB" b="1" i="0" dirty="0">
                <a:effectLst/>
              </a:rPr>
              <a:t>more focused and direct path for the light</a:t>
            </a:r>
            <a:r>
              <a:rPr lang="en-GB" b="0" i="0" dirty="0">
                <a:effectLst/>
              </a:rPr>
              <a:t>, </a:t>
            </a:r>
            <a:r>
              <a:rPr lang="en-GB" b="1" i="0" dirty="0">
                <a:effectLst/>
              </a:rPr>
              <a:t>minimising dispersion </a:t>
            </a:r>
            <a:r>
              <a:rPr lang="en-GB" b="0" i="0" dirty="0">
                <a:effectLst/>
              </a:rPr>
              <a:t>and </a:t>
            </a:r>
            <a:r>
              <a:rPr lang="en-GB" b="1" i="0" dirty="0">
                <a:effectLst/>
              </a:rPr>
              <a:t>allowing the signal to travel over longer distances</a:t>
            </a:r>
            <a:r>
              <a:rPr lang="en-GB" b="0" i="0" dirty="0">
                <a:effectLst/>
              </a:rPr>
              <a:t> without significant </a:t>
            </a:r>
            <a:r>
              <a:rPr lang="en-GB" b="1" i="0" dirty="0">
                <a:effectLst/>
              </a:rPr>
              <a:t>loss or distortion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U</a:t>
            </a:r>
            <a:r>
              <a:rPr lang="en-GB" b="0" i="0" dirty="0">
                <a:effectLst/>
              </a:rPr>
              <a:t>sed in </a:t>
            </a:r>
            <a:r>
              <a:rPr lang="en-GB" b="1" i="0" dirty="0">
                <a:effectLst/>
              </a:rPr>
              <a:t>long-distance communications applications</a:t>
            </a:r>
            <a:r>
              <a:rPr lang="en-GB" b="0" i="0" dirty="0">
                <a:effectLst/>
              </a:rPr>
              <a:t>, </a:t>
            </a:r>
            <a:r>
              <a:rPr lang="en-GB" b="1" i="0" dirty="0">
                <a:effectLst/>
              </a:rPr>
              <a:t>where high bandwidth and low signal attenuation are crucial. </a:t>
            </a:r>
          </a:p>
          <a:p>
            <a:pPr marL="0" indent="0">
              <a:buNone/>
            </a:pPr>
            <a:endParaRPr lang="en-GB" b="1" i="0" dirty="0">
              <a:solidFill>
                <a:srgbClr val="20212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110977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202124"/>
                </a:solidFill>
              </a:rPr>
              <a:t>S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ingle mode optic </a:t>
            </a:r>
            <a:r>
              <a:rPr lang="en-GB" sz="3200" b="1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, </a:t>
            </a:r>
          </a:p>
          <a:p>
            <a:pPr marL="0" indent="0">
              <a:buNone/>
            </a:pPr>
            <a:endParaRPr lang="en-GB" b="1" i="0" dirty="0">
              <a:solidFill>
                <a:srgbClr val="202124"/>
              </a:solidFill>
              <a:effectLst/>
            </a:endParaRPr>
          </a:p>
        </p:txBody>
      </p:sp>
      <p:pic>
        <p:nvPicPr>
          <p:cNvPr id="8194" name="Picture 2" descr="Single Mode vs. Multimode Fiber Optic Cables - Future Ready Solutions">
            <a:extLst>
              <a:ext uri="{FF2B5EF4-FFF2-40B4-BE49-F238E27FC236}">
                <a16:creationId xmlns:a16="http://schemas.microsoft.com/office/drawing/2014/main" id="{84DEAEF7-384F-F380-A2D7-C8B707F26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483" y="2279500"/>
            <a:ext cx="5731328" cy="3596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67236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9218" name="Picture 2" descr="Multimode vs. Single-mode Fibre">
            <a:extLst>
              <a:ext uri="{FF2B5EF4-FFF2-40B4-BE49-F238E27FC236}">
                <a16:creationId xmlns:a16="http://schemas.microsoft.com/office/drawing/2014/main" id="{A5E8D1B4-5805-76FF-9790-0D5527D3A41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540" y="2415798"/>
            <a:ext cx="7122133" cy="233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4892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39238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Multimode step index optic </a:t>
            </a:r>
            <a:r>
              <a:rPr lang="en-GB" b="1" i="0" dirty="0" err="1">
                <a:solidFill>
                  <a:srgbClr val="202124"/>
                </a:solidFill>
                <a:effectLst/>
              </a:rPr>
              <a:t>fiber</a:t>
            </a:r>
            <a:r>
              <a:rPr lang="en-GB" b="1" i="0" dirty="0">
                <a:solidFill>
                  <a:srgbClr val="202124"/>
                </a:solidFill>
                <a:effectLst/>
              </a:rPr>
              <a:t> :</a:t>
            </a:r>
          </a:p>
          <a:p>
            <a:r>
              <a:rPr lang="en-GB" dirty="0">
                <a:solidFill>
                  <a:srgbClr val="19191A"/>
                </a:solidFill>
              </a:rPr>
              <a:t>S</a:t>
            </a:r>
            <a:r>
              <a:rPr lang="en-GB" b="0" i="0" dirty="0">
                <a:solidFill>
                  <a:srgbClr val="19191A"/>
                </a:solidFill>
                <a:effectLst/>
              </a:rPr>
              <a:t>tep-index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 has a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uniform refractive index within the core </a:t>
            </a:r>
            <a:r>
              <a:rPr lang="en-GB" b="0" i="0" dirty="0">
                <a:solidFill>
                  <a:srgbClr val="19191A"/>
                </a:solidFill>
                <a:effectLst/>
              </a:rPr>
              <a:t>and a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sharply decreased </a:t>
            </a:r>
            <a:r>
              <a:rPr lang="en-GB" i="0" dirty="0">
                <a:solidFill>
                  <a:srgbClr val="19191A"/>
                </a:solidFill>
                <a:effectLst/>
              </a:rPr>
              <a:t>refractive index exists in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core-cladding </a:t>
            </a:r>
            <a:r>
              <a:rPr lang="en-GB" b="0" i="0" dirty="0">
                <a:solidFill>
                  <a:srgbClr val="19191A"/>
                </a:solidFill>
                <a:effectLst/>
              </a:rPr>
              <a:t>interface because of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lower refractive index in cladding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For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step-index multimode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, the light propagates in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shape of a zigzag along the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/core axis according to the principle of total reflection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Light entering the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 at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different angles of incidence will go through different paths.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Although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incident lights propagate at the same speed simultaneously at the input, the time to reach the output of the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 is different</a:t>
            </a:r>
            <a:r>
              <a:rPr lang="en-GB" b="0" i="0" dirty="0">
                <a:solidFill>
                  <a:srgbClr val="19191A"/>
                </a:solidFill>
                <a:effectLst/>
              </a:rPr>
              <a:t>, resulting in a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 dispersion </a:t>
            </a:r>
            <a:r>
              <a:rPr lang="en-GB" b="0" i="0" dirty="0">
                <a:solidFill>
                  <a:srgbClr val="19191A"/>
                </a:solidFill>
                <a:effectLst/>
              </a:rPr>
              <a:t>called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modal dispersion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</a:t>
            </a:r>
            <a:endParaRPr lang="en-GB" b="1" i="0" dirty="0">
              <a:solidFill>
                <a:srgbClr val="202124"/>
              </a:solidFill>
              <a:effectLst/>
            </a:endParaRPr>
          </a:p>
          <a:p>
            <a:endParaRPr lang="en-GB" b="1" i="0" dirty="0">
              <a:solidFill>
                <a:srgbClr val="202124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4137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1600"/>
            <a:ext cx="109728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 i="0" dirty="0">
                <a:effectLst/>
              </a:rPr>
              <a:t>Multimode graded index optic </a:t>
            </a:r>
            <a:r>
              <a:rPr lang="en-GB" sz="3100" b="1" i="0" dirty="0" err="1">
                <a:effectLst/>
              </a:rPr>
              <a:t>fiber</a:t>
            </a:r>
            <a:r>
              <a:rPr lang="en-GB" sz="3100" b="1" i="0" dirty="0">
                <a:effectLst/>
              </a:rPr>
              <a:t>:</a:t>
            </a:r>
          </a:p>
          <a:p>
            <a:r>
              <a:rPr lang="en-GB" sz="3200" b="1" dirty="0"/>
              <a:t>Refractive Index Profile:</a:t>
            </a:r>
          </a:p>
          <a:p>
            <a:pPr lvl="1"/>
            <a:r>
              <a:rPr lang="en-GB" sz="2800" dirty="0"/>
              <a:t>Higher at the core axis and gradually decreases toward the core-cladding interface.</a:t>
            </a:r>
          </a:p>
          <a:p>
            <a:pPr lvl="1"/>
            <a:r>
              <a:rPr lang="en-GB" sz="2800" dirty="0"/>
              <a:t>Matches the cladding's refractive index at the core edge.</a:t>
            </a:r>
          </a:p>
          <a:p>
            <a:r>
              <a:rPr lang="en-GB" sz="3200" b="1" dirty="0"/>
              <a:t>Light Propagation:</a:t>
            </a:r>
          </a:p>
          <a:p>
            <a:pPr lvl="1"/>
            <a:r>
              <a:rPr lang="en-GB" sz="2800" dirty="0"/>
              <a:t>Light undergoes refraction, bending back toward the </a:t>
            </a:r>
            <a:r>
              <a:rPr lang="en-GB" sz="2800" dirty="0" err="1"/>
              <a:t>fiber</a:t>
            </a:r>
            <a:r>
              <a:rPr lang="en-GB" sz="2800" dirty="0"/>
              <a:t> axis.</a:t>
            </a:r>
          </a:p>
          <a:p>
            <a:pPr lvl="1"/>
            <a:r>
              <a:rPr lang="en-GB" sz="2800" dirty="0"/>
              <a:t>No total internal reflection occurs; refraction keeps light within the core.</a:t>
            </a:r>
          </a:p>
        </p:txBody>
      </p:sp>
    </p:spTree>
    <p:extLst>
      <p:ext uri="{BB962C8B-B14F-4D97-AF65-F5344CB8AC3E}">
        <p14:creationId xmlns:p14="http://schemas.microsoft.com/office/powerpoint/2010/main" val="21121214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9957"/>
            <a:ext cx="10972800" cy="5012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Multimode graded index optic </a:t>
            </a:r>
            <a:r>
              <a:rPr lang="en-GB" b="1" i="0" dirty="0" err="1">
                <a:solidFill>
                  <a:srgbClr val="202124"/>
                </a:solidFill>
                <a:effectLst/>
              </a:rPr>
              <a:t>fiber</a:t>
            </a:r>
            <a:endParaRPr lang="en-GB" b="1" i="0" dirty="0">
              <a:solidFill>
                <a:srgbClr val="202124"/>
              </a:solidFill>
              <a:effectLst/>
            </a:endParaRPr>
          </a:p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Light Propagation: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Light travels forward in a sinusoidal oscillation.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Different light rays follow different paths, like in step-index multimode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fibers</a:t>
            </a:r>
            <a:r>
              <a:rPr lang="en-GB" i="0" dirty="0">
                <a:solidFill>
                  <a:srgbClr val="202124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Speed Variation: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Speed depends on the refractive index of the core.</a:t>
            </a:r>
          </a:p>
          <a:p>
            <a:r>
              <a:rPr lang="en-GB" i="0" dirty="0">
                <a:solidFill>
                  <a:srgbClr val="202124"/>
                </a:solidFill>
                <a:effectLst/>
              </a:rPr>
              <a:t>Light travels faster farther from the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fiber's</a:t>
            </a:r>
            <a:r>
              <a:rPr lang="en-GB" i="0" dirty="0">
                <a:solidFill>
                  <a:srgbClr val="202124"/>
                </a:solidFill>
                <a:effectLst/>
              </a:rPr>
              <a:t> </a:t>
            </a:r>
            <a:r>
              <a:rPr lang="en-GB" i="0" dirty="0" err="1">
                <a:solidFill>
                  <a:srgbClr val="202124"/>
                </a:solidFill>
                <a:effectLst/>
              </a:rPr>
              <a:t>center</a:t>
            </a:r>
            <a:r>
              <a:rPr lang="en-GB" i="0" dirty="0">
                <a:solidFill>
                  <a:srgbClr val="202124"/>
                </a:solidFill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643248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9957"/>
            <a:ext cx="10972800" cy="5012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202124"/>
                </a:solidFill>
                <a:effectLst/>
              </a:rPr>
              <a:t>Multimode graded index optic </a:t>
            </a:r>
            <a:r>
              <a:rPr lang="en-GB" b="1" i="0" dirty="0" err="1">
                <a:solidFill>
                  <a:srgbClr val="202124"/>
                </a:solidFill>
                <a:effectLst/>
              </a:rPr>
              <a:t>fiber</a:t>
            </a:r>
            <a:endParaRPr lang="en-GB" b="1" i="0" dirty="0">
              <a:solidFill>
                <a:srgbClr val="202124"/>
              </a:solidFill>
              <a:effectLst/>
            </a:endParaRP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The speed difference compensates for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longer paths followed by the light rays that go farthest from the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center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 of the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This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equalization of the transmission time of different modes reduces the mode dispersion greatly</a:t>
            </a:r>
            <a:r>
              <a:rPr lang="en-GB" b="0" i="0" dirty="0">
                <a:solidFill>
                  <a:srgbClr val="19191A"/>
                </a:solidFill>
                <a:effectLst/>
              </a:rPr>
              <a:t>, making a higher bandwidth in graded-index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 than step-index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19191A"/>
                </a:solidFill>
                <a:effectLst/>
              </a:rPr>
              <a:t>Therefore, most of the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multimode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1" i="0" dirty="0">
                <a:solidFill>
                  <a:srgbClr val="19191A"/>
                </a:solidFill>
                <a:effectLst/>
              </a:rPr>
              <a:t> today is graded-index </a:t>
            </a:r>
            <a:r>
              <a:rPr lang="en-GB" b="1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. Compared to step-index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, the graded-index </a:t>
            </a:r>
            <a:r>
              <a:rPr lang="en-GB" b="0" i="0" dirty="0" err="1">
                <a:solidFill>
                  <a:srgbClr val="19191A"/>
                </a:solidFill>
                <a:effectLst/>
              </a:rPr>
              <a:t>fiber</a:t>
            </a:r>
            <a:r>
              <a:rPr lang="en-GB" b="0" i="0" dirty="0">
                <a:solidFill>
                  <a:srgbClr val="19191A"/>
                </a:solidFill>
                <a:effectLst/>
              </a:rPr>
              <a:t> is usually used in medium-distance (10~20 km) and relatively </a:t>
            </a:r>
            <a:r>
              <a:rPr lang="en-GB" b="1" i="0" dirty="0">
                <a:solidFill>
                  <a:srgbClr val="19191A"/>
                </a:solidFill>
                <a:effectLst/>
              </a:rPr>
              <a:t>higher-speed (34~140 Mb/s) 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1505993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68B2-6D5F-CE1D-06D6-0A7C33D22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42" name="Picture 2" descr="Graded Index or Step Index Multimode Fiber - Fiber Optic Social Network">
            <a:extLst>
              <a:ext uri="{FF2B5EF4-FFF2-40B4-BE49-F238E27FC236}">
                <a16:creationId xmlns:a16="http://schemas.microsoft.com/office/drawing/2014/main" id="{630DE044-E56C-7F00-628D-BA1755816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824" y="2184704"/>
            <a:ext cx="428625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F93054-46E7-B51B-6ACE-BBFB4CD4CF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432" y="1724962"/>
            <a:ext cx="5591175" cy="19240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F29B0C-8385-540B-D0B7-F0C85C0C56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838" y="3882094"/>
            <a:ext cx="6469748" cy="263485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11276650-35ED-16D7-CB96-E1E34CC2B200}"/>
                  </a:ext>
                </a:extLst>
              </p14:cNvPr>
              <p14:cNvContentPartPr/>
              <p14:nvPr/>
            </p14:nvContentPartPr>
            <p14:xfrm>
              <a:off x="7323073" y="4394468"/>
              <a:ext cx="138240" cy="1011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11276650-35ED-16D7-CB96-E1E34CC2B200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7314433" y="4385828"/>
                <a:ext cx="155880" cy="118800"/>
              </a:xfrm>
              <a:prstGeom prst="rect">
                <a:avLst/>
              </a:prstGeom>
            </p:spPr>
          </p:pic>
        </mc:Fallback>
      </mc:AlternateContent>
      <p:grpSp>
        <p:nvGrpSpPr>
          <p:cNvPr id="24" name="Group 23">
            <a:extLst>
              <a:ext uri="{FF2B5EF4-FFF2-40B4-BE49-F238E27FC236}">
                <a16:creationId xmlns:a16="http://schemas.microsoft.com/office/drawing/2014/main" id="{61AEFD6D-4C3A-BBB5-997A-F9D09D951C99}"/>
              </a:ext>
            </a:extLst>
          </p:cNvPr>
          <p:cNvGrpSpPr/>
          <p:nvPr/>
        </p:nvGrpSpPr>
        <p:grpSpPr>
          <a:xfrm>
            <a:off x="7577953" y="4255508"/>
            <a:ext cx="366480" cy="51120"/>
            <a:chOff x="7577953" y="4255508"/>
            <a:chExt cx="366480" cy="51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D653D994-3280-F933-FDFE-4CC032EC6471}"/>
                    </a:ext>
                  </a:extLst>
                </p14:cNvPr>
                <p14:cNvContentPartPr/>
                <p14:nvPr/>
              </p14:nvContentPartPr>
              <p14:xfrm>
                <a:off x="7577953" y="4293668"/>
                <a:ext cx="25560" cy="1296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D653D994-3280-F933-FDFE-4CC032EC6471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7568953" y="4284668"/>
                  <a:ext cx="43200" cy="3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4E5B3AD6-9F45-28A9-3262-AD3998EF8EAC}"/>
                    </a:ext>
                  </a:extLst>
                </p14:cNvPr>
                <p14:cNvContentPartPr/>
                <p14:nvPr/>
              </p14:nvContentPartPr>
              <p14:xfrm>
                <a:off x="7913473" y="4255508"/>
                <a:ext cx="30960" cy="2772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4E5B3AD6-9F45-28A9-3262-AD3998EF8EAC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7904833" y="4246868"/>
                  <a:ext cx="48600" cy="453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63380516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Dielectric </a:t>
            </a:r>
            <a:r>
              <a:rPr lang="en-GB" b="1" dirty="0">
                <a:solidFill>
                  <a:srgbClr val="111111"/>
                </a:solidFill>
              </a:rPr>
              <a:t>slab </a:t>
            </a:r>
            <a:r>
              <a:rPr lang="en-GB" b="1" i="0" dirty="0">
                <a:solidFill>
                  <a:srgbClr val="111111"/>
                </a:solidFill>
                <a:effectLst/>
              </a:rPr>
              <a:t>Waveguide</a:t>
            </a:r>
            <a:endParaRPr lang="en-GB" b="0" i="0" dirty="0">
              <a:solidFill>
                <a:srgbClr val="111111"/>
              </a:solidFill>
              <a:effectLst/>
            </a:endParaRPr>
          </a:p>
          <a:p>
            <a:r>
              <a:rPr lang="en-GB" b="0" i="0" dirty="0">
                <a:effectLst/>
              </a:rPr>
              <a:t>A dielectric slab waveguide is a type of optical waveguide that consists of a thin dielectric (non-conductive) layer sandwiched between </a:t>
            </a:r>
            <a:r>
              <a:rPr lang="en-GB" b="1" i="0" dirty="0">
                <a:effectLst/>
              </a:rPr>
              <a:t>two cladding </a:t>
            </a:r>
            <a:r>
              <a:rPr lang="en-GB" b="0" i="0" dirty="0">
                <a:effectLst/>
              </a:rPr>
              <a:t>layers with </a:t>
            </a:r>
            <a:r>
              <a:rPr lang="en-GB" b="1" i="0" dirty="0">
                <a:effectLst/>
              </a:rPr>
              <a:t>lower refractive indices</a:t>
            </a:r>
            <a:r>
              <a:rPr lang="en-GB" b="0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This structure allows for the guidance of electromagnetic waves</a:t>
            </a:r>
            <a:r>
              <a:rPr lang="en-GB" dirty="0"/>
              <a:t> </a:t>
            </a:r>
            <a:r>
              <a:rPr lang="en-GB" b="0" i="0" dirty="0">
                <a:effectLst/>
              </a:rPr>
              <a:t>in the optical frequency range.</a:t>
            </a:r>
          </a:p>
        </p:txBody>
      </p:sp>
      <p:pic>
        <p:nvPicPr>
          <p:cNvPr id="1026" name="Picture 2" descr="Chapter 8 Integrated Optical Waveguides">
            <a:extLst>
              <a:ext uri="{FF2B5EF4-FFF2-40B4-BE49-F238E27FC236}">
                <a16:creationId xmlns:a16="http://schemas.microsoft.com/office/drawing/2014/main" id="{442B9AF7-6B4D-48BD-7357-E93CBC633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1242" y="3937201"/>
            <a:ext cx="2547254" cy="224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2: Schematic diagram of a dielectric slab waveguide. A layer of... |  Download Scientific Diagram">
            <a:extLst>
              <a:ext uri="{FF2B5EF4-FFF2-40B4-BE49-F238E27FC236}">
                <a16:creationId xmlns:a16="http://schemas.microsoft.com/office/drawing/2014/main" id="{051AD282-22E4-2D45-2ABE-5C19DD972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026" y="4249148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56143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Axial Rays</a:t>
            </a:r>
          </a:p>
          <a:p>
            <a:r>
              <a:rPr lang="en-GB" b="0" i="0" dirty="0">
                <a:effectLst/>
              </a:rPr>
              <a:t>The axial rays or axial ray mode in refers to the </a:t>
            </a:r>
            <a:r>
              <a:rPr lang="en-GB" b="1" i="0" dirty="0">
                <a:effectLst/>
              </a:rPr>
              <a:t>mode where light travels along the central axis of the </a:t>
            </a:r>
            <a:r>
              <a:rPr lang="en-GB" b="1" i="0" dirty="0" err="1">
                <a:effectLst/>
              </a:rPr>
              <a:t>fiber</a:t>
            </a:r>
            <a:r>
              <a:rPr lang="en-GB" b="1" i="0" dirty="0">
                <a:effectLst/>
              </a:rPr>
              <a:t> core.</a:t>
            </a:r>
          </a:p>
          <a:p>
            <a:r>
              <a:rPr lang="en-GB" b="0" i="0" dirty="0">
                <a:effectLst/>
              </a:rPr>
              <a:t>Optical </a:t>
            </a:r>
            <a:r>
              <a:rPr lang="en-GB" b="0" i="0" dirty="0" err="1">
                <a:effectLst/>
              </a:rPr>
              <a:t>fibers</a:t>
            </a:r>
            <a:r>
              <a:rPr lang="en-GB" b="0" i="0" dirty="0">
                <a:effectLst/>
              </a:rPr>
              <a:t> support </a:t>
            </a:r>
            <a:r>
              <a:rPr lang="en-GB" b="1" i="0" dirty="0">
                <a:effectLst/>
              </a:rPr>
              <a:t>multiple modes</a:t>
            </a:r>
            <a:r>
              <a:rPr lang="en-GB" b="0" i="0" dirty="0">
                <a:effectLst/>
              </a:rPr>
              <a:t>, and the </a:t>
            </a:r>
            <a:r>
              <a:rPr lang="en-GB" b="1" i="0" dirty="0">
                <a:effectLst/>
              </a:rPr>
              <a:t>axial mode is just one of them. </a:t>
            </a:r>
          </a:p>
          <a:p>
            <a:r>
              <a:rPr lang="en-GB" b="0" i="0" dirty="0">
                <a:effectLst/>
              </a:rPr>
              <a:t>For a </a:t>
            </a:r>
            <a:r>
              <a:rPr lang="en-GB" b="1" i="0" dirty="0">
                <a:effectLst/>
              </a:rPr>
              <a:t>single-mode optical </a:t>
            </a:r>
            <a:r>
              <a:rPr lang="en-GB" b="1" i="0" dirty="0" err="1">
                <a:effectLst/>
              </a:rPr>
              <a:t>fiber</a:t>
            </a:r>
            <a:r>
              <a:rPr lang="en-GB" b="0" i="0" dirty="0">
                <a:effectLst/>
              </a:rPr>
              <a:t>, only the </a:t>
            </a:r>
            <a:r>
              <a:rPr lang="en-GB" b="1" i="0" dirty="0">
                <a:effectLst/>
              </a:rPr>
              <a:t>axial mode is allowed</a:t>
            </a:r>
            <a:r>
              <a:rPr lang="en-GB" b="0" i="0" dirty="0">
                <a:effectLst/>
              </a:rPr>
              <a:t>, and light travels along the </a:t>
            </a:r>
            <a:r>
              <a:rPr lang="en-GB" b="1" i="0" dirty="0">
                <a:effectLst/>
              </a:rPr>
              <a:t>central axis with minimal dispersion</a:t>
            </a:r>
            <a:r>
              <a:rPr lang="en-GB" b="0" i="0" dirty="0">
                <a:effectLst/>
              </a:rPr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F68BD2D-47E6-6537-77B6-F300E369B9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334" y="4789866"/>
            <a:ext cx="10439400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39733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6A44-B601-43E8-A4DD-494C9B0B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111111"/>
                </a:solidFill>
                <a:effectLst/>
              </a:rPr>
              <a:t>Skew rays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The rays of light that do not travel along the optical axis of an optical system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374151"/>
                </a:solidFill>
                <a:latin typeface="Söhne"/>
              </a:rPr>
              <a:t>It takes a helical path</a:t>
            </a:r>
            <a:endParaRPr lang="en-GB" b="0" i="0" dirty="0">
              <a:solidFill>
                <a:srgbClr val="111111"/>
              </a:solidFill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D19055-F0D1-57BE-7355-B53FC537F6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3151" y="3049824"/>
            <a:ext cx="3245695" cy="2584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8854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7392" y="931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E1EC38-8D1E-4306-848E-6EEDF3FC7F4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3500"/>
              <a:t>Go to </a:t>
            </a:r>
            <a:r>
              <a:rPr lang="en-US" sz="3500" b="1"/>
              <a:t>vevox.app</a:t>
            </a:r>
            <a:endParaRPr lang="en-US" sz="3500"/>
          </a:p>
          <a:p>
            <a:pPr algn="l"/>
            <a:endParaRPr lang="en-US" sz="3500"/>
          </a:p>
          <a:p>
            <a:pPr algn="l"/>
            <a:r>
              <a:rPr lang="en-US" sz="3500"/>
              <a:t>Enter the session ID: </a:t>
            </a:r>
            <a:r>
              <a:rPr lang="en-US" sz="3500" b="1"/>
              <a:t>134-741-774</a:t>
            </a:r>
            <a:endParaRPr lang="en-US" sz="3500"/>
          </a:p>
          <a:p>
            <a:pPr algn="l"/>
            <a:endParaRPr lang="en-US" sz="3500"/>
          </a:p>
          <a:p>
            <a:pPr algn="l"/>
            <a:r>
              <a:rPr lang="en-US" sz="3500"/>
              <a:t>Or scan the QR code</a:t>
            </a:r>
            <a:endParaRPr lang="en-GB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027AD89A-0E20-4AC0-8008-D7343F91FEF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E0795B-98C9-4FE9-921D-D54125CAC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E7D318E-B4F2-439B-8425-AE60B7BE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8B4C7B-9B40-4CFE-AE8C-338F84EC6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0BD3D3-3493-450B-AEB9-4185755EB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8AC559-7CC6-4ED2-A3BB-21852DD3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AC7BBC3-9F66-4BEA-9670-AAF9326B3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B604EA-9866-4C57-B6CA-B8A996966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901BF4-4B46-4053-9EA5-FBA7FA2C7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BAEA69E-9C59-41DD-8217-67FF8C94C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CC0CFF1-1B92-459E-A875-DF7ED3132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3E006C-D6E4-4D31-B300-2590BF65A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0C5A649-AF63-4B44-A4E1-F6D48D8B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660B47E-1A0D-4AF3-9819-DEAAA8091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9B93A5-6EC8-45FA-9F83-7636154A1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F20B70-E587-462A-A49C-D25D67F2E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A3D170-4DD1-49D4-920C-C1A0C526F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EA7F0-A5C7-47F4-842F-2FC684EF5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F21284B-7492-4BA7-9823-5B62CD981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1E57C80-B85A-418D-9EB8-6C6983735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2C42084-B880-4653-AA75-044A59996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C62B199-E184-4F8B-B4E7-672B50620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558B53F-74C6-4697-AD58-36A5904B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9F80D38-D200-4169-ABFF-80879C313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31A1EC2-CEAF-4551-8298-BC96FD84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4D7B35A-2297-4CF4-89A6-395A77988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D1ED64-8B83-4451-8313-36EF6EE1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A60FBEB-9579-463C-8A05-32544CC97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15F0BB0-33E0-40E3-9FB3-08315CAC1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10038EA-148C-48ED-98C3-823357946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0310AA5-4EC7-41D1-B57E-F1896CD0B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8FC38BE-AD31-4488-BDC7-68789A6F8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1F1A405-F12D-4521-972D-3A4B4BC65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AE32114-4D46-4D00-ACAB-5A52C4533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299F62E-A6B6-4B39-8D34-FB4F4CDB4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085A4BE-5507-4E82-ABBC-CF7DDA3E4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CDD5F15-E47E-422A-86DE-561D07DE5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93C1C7A-9E98-4FAB-B51E-5A9F5DBB5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BCCF1D5-42C9-4A28-BFAA-F8F3785C4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BBE2706-3D35-438E-86F1-1DE80BB60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44192AD-0B34-44C7-A102-25D62DB4E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EC1C49B-B68F-4D60-8816-42302624C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8CD0A50-09FD-488A-9184-F6D6FA807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EF1C7C9-E63E-4A18-B32F-CCEC5439C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1737AF8-AC48-4F3C-B4D8-03D45B7AC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6CFB1BD-1B59-490B-BCFD-6B6E69CC9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0848756-82AA-48C7-9DDB-80F068FF5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CEF682D-B937-4765-AE31-3DFDD7418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B5A4272-7D80-4FA6-8730-306978C07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506AC0B8-83BB-42EC-8BAC-713989E63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C034810-A9A8-4062-85AD-7942D517C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5F630EE-6403-4B15-BA47-4F7D57CA0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EB60030-A87C-4089-9599-A2C3376FB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B610E86A-4BF2-4B0C-AC4A-E5FE35E98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FB0D5732-E749-4A63-925E-E828B0113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F9DD7CC-599E-4D58-813A-FF1FC074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E1A6C29-B775-4435-B44B-29B50A65D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2CEFAC4C-C44D-498A-ADD6-EDEC44E22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29D8EEDE-B51F-41E4-9F8C-210D569DA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8C48E02-4688-491F-B80C-D4C92146F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C877C03B-12C4-4731-842C-6C8CCD262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65A0B151-B0C0-490B-923A-675C37BAA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AFFFCA21-EF69-4D99-9C48-A60C549C4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D3AFDAD8-4FE3-4ED7-AC53-A4EE15B73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E3813D73-2DDA-45CB-AE87-9DC580FF2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544BA00-1A32-48D3-9D85-A610C10AB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264D5F92-5764-4F41-9FAD-5D40EBEF7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1178272-E501-492A-AA65-13FECBE29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543F0D5-4CD1-4092-A396-8D86D018C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EE411BE-AD21-4C19-BE1B-6289902B1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CB61549-D4AD-49E8-93EB-F3125BB5A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B3EB379-3405-49BC-8004-4FC7F6F56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843285B-6BAA-4B6F-8958-4A5944656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91772CE4-36AD-4DFE-B523-80C9CDE2F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6DC0CBD-A5E7-4EF9-BF9E-D827DCB86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F45D09FA-63F5-431B-94E8-1AF26150E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FDD8996-A48D-4611-BEDB-F65137454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1B6B6730-775B-41FB-945F-564602AEF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6AC4E533-72AA-4D92-B89B-6401F5C9D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F8B013B5-0C9E-4C35-B440-E70A6EB39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2DA8E220-C94C-4463-868E-322A06EA2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A1BA8652-5CE0-421E-94F9-B1DCF78FD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5B9A7027-3B50-4E3B-B8FD-1D9CDE80C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EEC9A910-DE2D-4A46-8A42-1E0A09E12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FC8B4ED1-4F5B-4F4D-B43A-DF9970683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1E0AADA-F2D8-4BCF-B7B7-0293A8E64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86AD72DC-763B-4912-92FD-E44418564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AB1CCF31-67AB-4492-9816-0A80A51D1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2290E444-B1A6-4D62-BC1E-46B09E50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9A722D18-47B4-4301-823C-D845EDB3A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59FF32FA-4C78-405C-8BCF-80FCC5A15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98445218-4DBC-4588-843F-51B062D3A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E1D9286F-A5AE-4E82-9017-8F085C3FE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F55F41A0-062C-4CAB-9119-2E99F6450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AF8E84EC-CEC4-40B5-B30F-53C1F6E07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791CC901-21E7-4040-B188-F17B4638C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3D062F72-BB2C-4033-ADCC-D0EBE6F55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D10E34D3-BB49-45E6-8568-5F64194B3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D3C57458-C554-4781-AB85-4444837E6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1FF31761-195F-4EBD-AEB2-A0DA77257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6923914A-BC02-4AED-A04F-9F2001CBA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EA345AAC-EF99-41FF-8654-7BE646FE9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0C6C776C-33E0-4C2A-B0FC-639AA345D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F553495D-F5E6-47CC-8185-6B614B0C7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71FD3E8D-D95F-4A15-88FA-F9E093050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69428E45-7D8A-4C79-B5E1-D073573E9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DBD045C8-2892-4B24-8D2F-75FC5125A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23C373B0-CB5B-4A9D-82C2-88B3E935B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2B313279-7B49-40FC-A6CA-7902458E3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94B8DB16-834A-4083-B601-A1128522A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11C9E6E2-FF2D-4BCC-B14B-13FDB0BD5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041DA806-26F7-4E22-84DB-B828E34BA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BA222886-4AD3-4EE6-92AD-DD5468D17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669CD06C-BBCD-454F-B429-35AC4D0DD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9DC7FA03-7A4D-41C8-A344-38D309A55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CB1F535B-771D-4E69-ACF7-95825CBFD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0BEE854A-AABC-4E2F-96A9-1B14D0410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CB3F1165-3B60-415C-B862-9175555E6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6A805289-9FF6-4B97-888C-E283D21B9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CE7C983A-DB24-4F1D-9E3E-74357B94A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94B1F08E-BE51-4AB0-AFD7-008CB878E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30FB2D1B-EFF0-4446-B74B-C9EC693F9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73F13526-81D6-4268-9169-62EBA78B6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DF4DA1B5-05FE-4AE1-983E-BEAA15A4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0D32FEE1-6FAD-4D94-82F5-EA45FDE646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70688D6A-6BD2-436B-A1B4-C9C8697F7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81E7D059-5ED3-44B9-8E47-9C60866F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CCEDE005-8D2F-4E54-83F3-7B58B17B4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3269D281-A024-4050-A3F1-32CAC5C7B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07C47305-D4C5-4F2E-AE81-3EC69A983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60D7CA54-630C-488F-992B-0B5616A84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50B3AA98-F869-47CF-95D9-3235679AA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598BCCCB-26F7-4F9A-9762-BCBCC6A61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7FC245C-7073-4BA5-B0A2-A68C96A2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9E43B9CD-2C25-4B3C-958D-3BA37AAC4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D903E2CB-F97F-43E4-B448-B736E17F2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8A84ECE-92CC-4686-86B7-FEAB512F2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8B4EFDC5-682F-4B1A-B5B3-A0D1B5BDE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D49E5122-BBFF-4863-B29C-7B555B345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094C5030-0451-4686-908D-7715E0032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6D450C15-EE8E-4A5C-B881-02DBFDA55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AEA2DF46-ED24-4C48-8740-E8296D3F8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72A55283-CCC3-4D2E-930D-0F4770E11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F0368CF3-E129-4381-A446-3FD5F35F1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5F879413-4359-4E46-AF2A-012AAD85C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A006F957-0FF3-4087-9BBE-A6B3E388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109B9AA6-0D8F-4083-8693-370BA5B7C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91F52904-4733-42E9-A88F-749A785D2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C13186E4-55D7-4DD4-9E79-A771B200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E263127F-5117-4BCD-AFE7-273158C60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0F5E6C9D-3FF4-4424-BF3B-A47286A46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5F6E71B6-EE30-4BEF-B66F-E0B3D9A456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D71C5FB6-30EF-4099-8BBC-59E52C608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D4AE54DA-4187-4F02-9EBB-D019C28E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59125D6F-5B07-4C7E-B7C1-BBF200933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4ACD30CD-211B-4353-8199-48019FEFD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2CF47AEC-7F63-427C-8B04-22AB64EF1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E05944A4-9D4F-4E6B-85C7-A2D70D88B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322A1B65-A200-4722-8EFF-89E1F1A9F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82DD069D-0817-434D-BA49-F3E3DAA2E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9E800284-651E-4C6E-A274-581286A2A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872B20E9-35AE-45C5-AA74-E53116C20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26CB95A6-16E7-4A05-8B57-D868DE377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2E719254-049E-463D-AF4D-B39B4643F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97763761-CA19-43FC-A892-5F5CEEFDC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4E206DA7-FAFD-4010-9FDE-048B8C121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98A2288D-F676-4717-ACBC-F30B69F6E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C5A22AD5-DC65-4FCB-885B-7647D38B8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28326721-CF5F-4C8F-A2B5-5F05DF113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4FE5B873-3665-43C5-AF08-BA0A454EC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D310AF35-5A04-4C90-9298-0A4398F60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BAE231FF-8EE8-4560-A415-1F4065DFDC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E27AB9F1-1E9D-420B-BE85-2263A4D7A4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0D0E3790-4DD7-4ACD-9BD7-021D0DC2A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2323A469-3223-469A-A639-FCB0587D6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EA59B210-C201-4081-802F-B4F074CBA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9F41FC20-368C-43B3-B22B-63CA28CE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42260464-217A-4A48-A2F3-F713ED84D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237067AC-4F83-4426-8B75-8EC1B1757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F9614086-B2B7-496C-A76B-80A5472D8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FD660A41-728D-4271-88E4-49F250A64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D9E51613-ECF3-41E1-B61C-68E71D23A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A4E0E237-B017-4191-B452-2F2876027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D0CFDEC4-32F1-4C31-8793-0F9949605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9918E976-6C0D-4E98-924B-46EC464DF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447C963D-82DF-4D6B-862E-C4A63565B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2EB1ACAB-2E7F-47E6-8953-CC7403ACB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171CCB26-2F8D-499F-BF4C-EA6EF86B5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3F8315C6-D490-4B17-97E6-B350D3CA9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A2DFDC5B-D97A-4764-87AC-6E4459F36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C4C62F9A-4997-49D4-A7FD-2692F0D99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6E0AAB76-3E05-4CD9-8B8A-56076C06D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9008E0CE-11C9-4713-8C0F-3DFB3365E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8CC8D172-F9AF-4DB1-8199-CAEB88DE9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9186D637-0CD6-4E50-862F-3A0796ADB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89EA0B08-B535-4490-B5BD-F0B4C8344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B1573EB8-1FF5-425E-AD0C-D29B092F4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D680CDF5-8370-4C20-BA92-4029586E2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E6A116EE-5A4C-4A14-8CD8-ED58BDBCC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DF1E6234-DEEA-4E47-959F-2EA662547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0A4D1729-39D8-49C3-AF4B-953E0D0D1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943330CB-78F6-4296-AE9A-C3BBFF85A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A920289E-EBD1-474B-87E0-7DBCF078F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F89A1A10-3966-4766-AE28-7C0DA9AC6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58958616-9D8A-4C2C-AE52-121246420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C16640ED-7BAB-483A-A8B4-14257B231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D73CBAA1-6EC3-45A2-8308-C4F8F560F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03FF6E8F-4113-4D3F-8EB9-D4DFC8087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335C1370-CD1C-4298-BA3C-C3D1406E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CFF803B6-05DA-4DBA-A3B5-F5446A812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75D334EA-4016-4E76-B287-DA8A9A1FF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00AE17D0-0057-4CBC-9E07-84AEBEFC4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D17B1C0F-E19C-4B9E-89E3-C55D3DE0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961C7C75-2406-4DF3-A846-08F7C1B05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84850796-160E-4276-8BCC-93D973B0A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695BE90C-1909-4A0D-8699-0D75B7E54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EAB0E71F-F115-4121-AC45-46FADF4F2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A18C65F6-396B-4C02-8E7D-D53013AC2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31BC41F5-3DB7-45FC-9459-F41720346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F04CD7EA-2D0F-4897-8536-A6B275310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06C30B59-AF94-49C0-825C-A4AFD3E5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451514EA-4522-4DDD-A74A-5183480CB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C4CF1264-996C-4E23-BD5D-419C2E66E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A00DF810-7A44-4F5B-BECC-D16A26D5B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2300C853-6302-4AC2-BB95-01572E593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48EBD365-B242-455C-89D9-2B4EA8B7C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CF219E22-ED48-426B-809F-8729200C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ECC2EC62-0F72-4F40-AB49-FA65944C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57A61E8B-8D9D-437F-A1D1-E13264CA2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15BB4302-5A2A-49A1-9591-BBD0CD974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CF7481C8-0EEF-4A66-911C-C5CBD118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8B43DFD6-B880-41F6-882B-47281FCC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C93AA661-2440-4D59-B76A-C90658874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9D0487AD-4924-47A3-8BF9-2D5F06637D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1BC8810D-562F-4D0E-AF68-CC4D68B6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777A58B9-CDC0-4C31-8C38-C27E5329D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836E4C8C-77E4-47A0-AF7A-4040133F0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80B97E1C-3A95-48E2-8E7B-24C8CD259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9D667A7E-99EA-42E6-AA05-5CD4FD919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B892A99C-11DC-4542-A26C-4A3D9C283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ED76F1BD-118D-4B71-A372-3FDB96539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25B39165-20B6-4017-9E54-AB07FE6BC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2F53A594-DF23-4B11-AFFB-867BE7489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9B2F2545-E751-4D73-8E49-D6D461D47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CA0889BC-2F17-4682-A3B0-868B9E25D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ECE10E4B-6045-476B-ADE6-7E5406F30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7EE4C0A7-C2E2-4BA8-87A4-0BB19F0CB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C7E3AEBD-B01C-4C4F-9589-15408AF08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9E3954EE-3F9A-4C87-B946-EED36B105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F18E768E-C4C5-4920-A84A-E21B00691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95613A9D-AF4D-44D2-8FC3-1AAA0970B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F6F8C353-B945-46AB-BF9F-EB58F7488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B452F256-58E2-413C-A107-D451F6994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7E733B1A-DAD8-415F-99C9-42E702978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6B92F470-AC5D-4AB8-932F-D2115D21D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4228A448-02C1-46B4-B21E-D0097CD4D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FC891F5F-E1A6-4321-8AAA-76337224F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658B111C-0C1B-4E7B-95A9-6E8E07504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18BF2184-9D93-42BC-BA2F-B9858A96D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71A1371F-14AC-432A-A435-B19ADDDFE4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8A036E6D-D781-4897-AC68-92DA4C08F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9A958A24-35E3-4F1C-B554-16A860BA9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CB2B78BA-B7B3-45C6-9271-6CDCF4B3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756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D537C8AB-9F79-4EE7-A65A-7AE27ED30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639C3AAE-CF02-4479-B0C9-C22193EFC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89FDC9F7-C95F-4855-B0C4-A758909C2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28237641-225D-4686-8658-4A1190190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94D95AC4-73D9-4214-BB84-682A15AD1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57256D6E-8084-4A17-8D5F-B8402DE4D5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59D818CE-676C-4081-9B77-A8C0D794F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3D65070E-7F5D-4105-B1F5-B8A7AE109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79A1F655-A7A4-429C-9105-2BDD2B870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1A55A095-BEC6-4CCC-8566-A50FDCA07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53D634FB-2BC2-48C9-BA1B-28A46D92F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D958A1D2-6A4B-41B6-AA38-CE14D4B36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9A17527E-42DC-44D7-842E-982805035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453B68C8-47A5-415B-85CF-828315F73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55F6B203-3F29-4FA9-864F-EED917997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25A0724D-4D1F-4506-B86B-B0D5C01A9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9594A9B1-166A-4B9B-BBD0-9A0D7B580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011F16F2-4439-4AF1-AF13-1AEDBF066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A58D17DF-9BF6-4BBA-948F-1B270A549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0ED6F718-B1CD-4EF7-91CB-657FAC17E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F38FC64C-960A-4492-BEC0-A98B57DE5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2CA148BD-3641-4EF5-879D-F2497293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5E6ED0BD-F34B-47A9-BE52-E5079C862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F2EBEC1E-358C-4EBC-B04E-86E8C5712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97B422A3-467F-4921-92C5-3436E2175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4B24328E-BA1B-456F-BE6D-EB7B2D62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8D1A7730-81DD-45D9-8A93-5C85857D0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1E1F3925-CA25-419F-9B18-352245308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0FA95EC1-D8CB-4133-80F2-BC062D73D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58316B21-4CD5-4BE9-B9DD-8A083FEA2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1EDD508B-E162-4D18-89A3-E9DB1CB90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4EA8B713-5203-4378-B722-BE8DECB1B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5A564699-5FA0-4DCA-8A85-BABD9F4D2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161365F5-EBF7-4279-849C-9B474FF2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46AFDB8B-B8F8-4B74-9130-79154158C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8CC5FD67-2D08-4F33-9E38-762A6B80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30B3C383-C070-4AA7-9F47-D8FB7B7CF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787FA44A-6AF9-4B92-A013-F7FA6D234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B9F0DEBD-31BD-42C3-8273-6D16EF575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45E2E130-F21A-4BA5-A806-3D5A7C1C7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8D0C3084-2B88-499E-82C8-49352F6BD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BC197CBB-0CA7-44A0-B291-BC64FC408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F2834D68-7086-4AE5-85A4-3856DF03F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782C69E6-CFDF-4DB9-8D64-D35875654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ADB28B77-1E01-490D-8F75-52943658C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46305ABE-7F55-4991-B408-1D12162B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2A8A2181-A5F0-41BC-B9EB-634C62044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648586FB-E67F-43B9-81E2-E93323575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59ADEB8F-F403-4FFE-8255-EF6FBB109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492B820A-7FCE-4A1C-B7A1-2D8552353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D750DE43-33F6-4F95-855B-00AC50D4EF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06DC39F2-F87C-47FB-93C7-AD9C99B0F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97D60B1C-DB69-4E22-A271-5B89A02F4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C13E1AE4-B96A-4319-97F4-9BFAE0141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BDE26AA5-2CD9-4EA5-8162-65A967935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2C661A54-226F-4AAD-A539-04358B71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CAA4C560-7E69-4ED5-AD50-374FF4D43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244D0009-C827-40BC-B5B5-213187803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D6D92A95-513B-4A9C-964F-EEDB89E52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EE5D1DFA-2B49-4A37-976C-D6E18E600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EC8E769D-B4C2-43BA-8395-5E6B106D1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F2790502-086F-4B28-A2D6-9A4EB3D96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368029A1-3B19-4B1C-82FA-DB9E51385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DA6B0EBF-3E4D-40EB-84A2-BB30A1675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62B6B3D8-EA17-4AB4-9FC5-25CD08517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9CED9968-0C6E-4470-82C2-B8ACFB8CA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A4AE4B1A-E4C0-4023-A1D8-FEF66826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B867DF4E-042E-43DD-81B3-C86D3A349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63B6A8A7-0C3B-401E-B40C-07A7FEB0E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980A9043-68EA-4F29-8FE9-717FE3671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22ECAC85-644A-43D1-9F73-C44486671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92840F40-AC6C-4673-8899-9EF6398D2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32AECC40-A524-4A77-9456-741F001B4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29A77F5B-8176-494A-8D38-625E363A2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3A0A3A25-347C-4842-93F9-4BCDFC130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94B2CAB0-0482-4936-BD54-D807743AD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98A9C137-8D64-471A-90F6-4E0B0BE0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2222A369-D087-409F-A37D-2E1F37E0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4BD280A6-9371-4DB3-B667-8BD288546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85139311-EF7A-468F-AEDF-31A3FFBA1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10CB4F36-14F7-4CD8-A73F-F5BDFA07F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14A90336-BF26-4138-886C-50AD843E9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E5C1B8DA-14D2-463D-A3B1-EED801477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F99A8370-A022-4F62-8CEF-C9E46B46E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94A5D632-E1AB-43F1-A32A-28644FF35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072D5023-EDCD-49A6-AA63-7EDB4DB2F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0D93E584-D0C5-45CB-8F5D-D6FDB5A50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DC941003-3186-4508-808D-677F35F66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49DF0D2D-CC1B-4EF4-AC71-E1C78ADF9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03E63BDE-6B19-4143-99FC-769EF75B6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10756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CEE5128D-9012-4C25-94B0-E0F1C206A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3C887D9D-B563-4CB6-91F8-8877363AF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7528C27F-E963-4374-A5A4-8A88E6D72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3D4A0E3C-7221-409F-8FEA-307942E5E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D957BE93-C498-49DD-B169-69A7A10EB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A59ED7D4-FE16-4F1D-A7A0-3401F971D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4AB2A987-4D56-45C3-A20B-0F0511C48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40123571-E48B-4404-82B6-795E080E1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F42D9A57-856A-47A4-8562-B31A10C4C1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5B6DAE35-69F9-438D-BC43-8CBB8D529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15975A05-4C62-48B6-BC7A-A364B6737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FC53331E-5DA5-4AEC-AF0C-0ED298D4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A8152C38-E8B9-4617-8E44-CE84EEE1D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387B124B-3412-42E7-BA23-167CF8DF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B43FBF25-7397-4F07-9624-2B35C5C3D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C7085329-E664-4BA4-9A00-9D060BF4D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93C245D7-062B-463A-8A52-3CE4E81CA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A90CFFFC-9DFC-4AE5-A4FD-8B65BDF2D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10434FF3-2C28-4495-B66D-F9BA69275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179766C0-4D88-4CD0-8B75-43723D80E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3E368F45-86D9-45D1-A2B7-0A7794FEC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E1553E92-C33B-4651-8DC2-F0FFAC6E4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E2B620EB-E411-4728-8D39-8EF0511A2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91B831DC-DFAA-4A4D-AF9B-0BDF40EC5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6F4B10BC-5911-4A97-AC0D-EDDEEDB72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9D332401-8DF0-4305-A420-ABCE2E83E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61265B4A-9CD3-4EDF-8CC8-F6CD1ED16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60268D79-5ADB-4B78-98C8-80694A86C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515B8BE5-AEB7-4DF9-A3A9-133132255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FD00E8B6-6DF8-46EE-B3D5-EEFB80D03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4150990E-D9D2-464A-AEC8-C96B2CF8A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F1F4A9E8-BFBB-40D9-A929-1ECF08324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F4ADEBE6-788C-4AEF-B1EA-11EB372D3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6CA32459-FE68-42F0-831A-8D4118BEE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258A6F79-BE7D-407A-B6AA-9F595C985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04BB3E22-FD28-4943-9FC3-2820E37EF6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D3C45C02-EC8B-43B0-95E8-D953B5103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91098ECE-5883-4DB5-B439-75A4D00AD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62145A94-DA16-4D2F-9710-FEC516971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740489B7-64F6-4C55-8F7C-B768301C5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6FDFC3BE-2F92-4FA2-AF63-ADD661E06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BDF965AE-7946-4E92-8A12-08AA00A8F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8CBD7965-724B-4B7C-97BB-DFFB8DADF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FAC7127B-9B66-4D26-9928-9595C0BEB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90FBB509-496E-4E50-8257-22521A06C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75D77BC5-65CD-4A1B-A6F0-F9828A0FB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A820777B-BBEA-465C-8622-7F17F017C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1ED6F541-BF27-4FEF-A681-E4EE0DCAA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A2107DEF-B9B9-4E2A-AC5D-775699D6A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5FE03EB1-035D-46A9-9D74-EDCF44A27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A57721C0-21E1-4C77-9BDE-C98AC8F18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A04A8B30-A879-4E46-A382-AB7E10734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4231FF1A-5F73-4A6E-B01E-D5C7F3789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8935C76F-4436-4C7C-A174-19E580B54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6EE8AD76-58BB-4132-B60E-8F83331AB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4C8D912B-1DFE-485F-918C-72EC4CFD1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DFAF6C47-471F-4A26-BABF-90E58B8AB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AC156398-42C0-45A4-875D-69CD1F33B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3CC82328-C903-4381-9B9E-FF7B109CB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62C6ADBC-0970-4AF0-A9E6-CFD63432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4E679330-2F20-4F19-8C7D-2F4E462FD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78A68D39-E19F-483D-A5CE-29DF9BABF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6A2E2598-721A-4E90-B759-441DE21F5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213546DE-E6A9-4BF5-B807-FFEF3F818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852B6541-BE1A-45DD-BE3C-7507A2370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37C62463-7732-4C6D-8C4F-B6B4CA0D1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94009C4C-B7E8-4C0F-9A2C-07F9F38AB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0626CC40-CEA7-423F-97D1-36A9D91C8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9D9F91BD-E72C-4FC5-84EB-EA1B283F1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DF15FE66-70C3-4D32-9C3E-B781BECCF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1901E453-A607-4672-8578-6E739CCF6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3AC85667-7E9F-416C-B4EA-CBD5186A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E6AC8A13-0B19-44F2-B5FB-104217D02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E183DB17-DA28-4FD4-B01D-3F084C832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1896F2C6-2511-4B9E-8E91-280954EAC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CE1F0062-59ED-47E3-AFED-FA154DEF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6720F5F2-59BD-40FD-92B3-42C6CD195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F604D5FF-9A19-4D2D-8C51-D1E6B596C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7E0F6827-1E6A-4172-A4FC-03C547975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29CC1C67-5A9D-4C26-BD9F-6DDADFEF1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C5DB3046-0F67-4059-81F3-83D2EB3CB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BFC9A74B-1A49-4AA5-A78E-049AEB154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63DEDA6D-CD19-444F-9F4E-F760E06F4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55C1F89D-02EE-4968-A7F6-05938C620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B4F6F358-E29F-4BF4-BAC5-AE55BCA33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08AA61D8-DA52-451B-9A1E-5CC35BA40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3B182716-91D2-41DF-A53F-8CDCA6C3E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699B2003-7A40-474C-AFC2-23093BFC4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FC78E63A-DFBE-4166-A4B5-3FC401E1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A75D2C80-4D3B-4567-9321-BB6C66903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3AE3A6F1-A7CE-44E4-BE36-46185EEF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1ECD4FD3-2968-4E81-ABC7-D803806AA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23610CAD-2752-4E27-A669-F51734EC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7CDE4229-83A5-4854-A189-525FFF0A6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8A692E4C-EE1F-4C2E-9B0D-AD82DEE38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BB3BFDEC-1769-4D78-A008-4E8EE0AA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E6FC1F6D-AD28-4EB3-AFDA-1F1927025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DA4066E4-9825-4506-91D2-CA69653FE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BEA2E332-AC39-4303-8045-C7CC89D62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E95B3F5B-3B1D-4101-A351-16F864BF6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AB559158-52A9-43BE-9EDC-96325D2AB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C294ED6C-F5D8-402C-B691-8A71C5A5D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FF73DC89-3A82-4708-8E6B-77254CA4F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ABDB6CD2-DEB7-4144-B9DC-527BFCF4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F87A3C51-EB00-4153-B265-2BC483EFC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55B16283-22A2-4E58-89FF-0ADF7C3FC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1809B5E8-9A88-4A1C-A30A-DCA699F4F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A33603E9-A12C-4CF4-83D7-57D249FCC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66A19886-151A-40ED-81ED-42A7121FB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D99CDF7D-5D5E-4DA8-A6C0-053D903EC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AD4396C5-315F-4134-9019-AA76FDF63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9E873939-54F3-44CB-B372-E1ACAA769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6C0033AC-262D-43E8-B6ED-D410323F6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0EE454F3-50ED-4126-B47E-79B9F2ADF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2B7BE191-B085-470E-98B7-D3CBCA9C7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A58DC771-DB9F-4AC5-8E27-098BCF72A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DB92B50C-4C9F-4942-8E5A-2BCCA7A6C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C3E3A94B-FBCC-4CCE-B47F-A77803482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3C820B83-3D75-4D8E-8EB0-6C239EAB1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10756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4BF13577-7A7B-4E42-929F-09F464FD8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88776E84-88A8-4474-8BDB-42B7A968F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BA8DB305-94A5-4D7E-8684-016C62EB5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FF2DFD95-18AF-4FEC-9D95-B45A15054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7D6F2E5B-E059-49A3-A947-93A4B3BB9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B9A66F4E-F5CB-4E8A-B709-A68E722D8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2DC718BE-FBFC-4A73-9120-EBC861419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65B814B3-7EB7-4277-93F4-B9D7E451B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74B0FD6A-8925-4D10-BAEE-C047A8303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1416F62E-6412-4362-925F-8469B9C81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153CB9FB-D539-4700-BC98-4A64DB1B8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476EA5B6-8B78-481C-8883-3EAE52CEF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9D6D3A8C-FF29-4188-90D7-0ED7E5322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3F3E585E-DBEB-4C03-A49A-75BF6A76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F5B0E3BA-A845-4C39-BFC5-CF5D6E50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177FD006-D89E-49FB-9581-0706EA58A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DB3FF74D-2054-4FB3-85FD-1C0328177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9DD787DF-BE8A-4406-9C48-617D834CB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C8EFF3E5-7B86-4B24-B193-9B2EA8DCD7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1A23A5FC-B90A-4138-AABC-9372063FA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BCD0153F-94C3-4DC2-9532-94066DABE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592DB8E5-8F21-44DB-9C4B-2A23275E8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ABC7FA0C-1A81-41AE-9C2A-77A13EA37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51123509-7910-4D80-831B-5115BF35E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0571DB32-E111-4430-A68F-2184D9583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598E1E49-4426-4F1D-B6AE-B57B8216D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30C807DD-3762-40A9-9D30-075F8D559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88596DB6-0BFC-4609-BF83-BAC475E35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D9FEF0EE-AF44-4308-941E-D42E6215D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5A4BFC38-7A48-490E-87D5-780084B4E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5AF72E87-AFDF-4F0E-8369-682025811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4AE8B9C6-8CD7-46DF-B45F-455816355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5A24431E-8A09-4604-8F12-A2A6A34EB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CA756E97-2EEB-4CDE-ADC2-80D61C126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37369924-81BB-4704-94FB-F52817E2C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3EBE3470-017B-4EE7-9FA6-329108CF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164CCE49-1665-4745-B801-730F88825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F5BA7CD3-245C-4267-8F5C-CA3364D1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93912C7B-BF40-4F38-AAB8-F2EF55509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882E83A8-0B8A-4FC1-A93A-84D1FDCBF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074BFC45-7AC7-4D31-915D-6B7FC7E0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6B5BDD75-C20E-414E-935B-A8A6DC49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B13CE5DE-4737-4111-ABF8-D800E4045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9AD869BE-741B-4675-8A6C-60CED008A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D41BB49B-A4BC-4C37-8CB7-080009DDB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95D6F407-B5D6-47B0-804A-64770A427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60D30178-9784-482B-811A-441ADB466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545FFA3B-C672-476A-B0B6-10378819E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7947B477-6003-4CD2-AEBE-DC3D38E92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80D1C07B-BD70-44BA-9F81-D7E6AB894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8C453D53-1B19-46BC-A2DA-E84BC51C7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F7F4BCA4-299B-4E9F-B050-552AE226E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2B525D2C-3C0D-41CD-A94A-2EB7BE0E8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D30BBF71-A970-4B93-9122-5FA4367210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5E93D8B3-B790-4AB8-8E8F-6AEEB223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EC74FA9D-8987-4AEC-8D80-8D231BAF8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2FFFEFD4-BD4D-4380-96F3-1FF5FB23C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FBCD94EC-91F8-4A2A-B3F2-7F3A62060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3CA1A415-2EF9-45D2-890A-E9B49EB7A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500EB609-78A8-46C1-9376-1F47E2688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8DDF5B24-4387-4EB0-A681-529A9CB0B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156C2CE9-1033-4ED6-864E-2FE8B0629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EC3D57F6-A677-4B49-8721-9364A248D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11DDA31F-9D3B-4866-A7B7-B9760A9E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ED5063B5-F052-4C97-B15E-8CCC28E8B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4AF89F99-9004-4F6D-8B6B-496A19F3A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F75712A3-50B3-4288-B04C-4E387DF76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35F80263-6C34-4DD3-9FFD-466E790E1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AE8A98DA-77A1-44A4-9476-1B2B4E3B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A97794F0-B764-4135-80C0-706BB4415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9EB6B70C-C020-489E-AD84-479DA34D8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C52602D2-25DB-493D-A651-212FA85CC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80CBF1FA-0874-4FF6-B112-A29DD74B0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E1E8A6B9-4AA2-44B1-8AC1-C5231A25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927BFE89-B88C-42CD-B6FB-D64FC00DE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E72D8C1C-A6AA-47C5-B75D-1D1F4BA3B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E4654908-C930-4C4D-80B5-5BE173A50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A016D32D-9883-4785-A03A-8FDEDD5F5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B702C2CB-0D3E-403E-9181-D792F6C5D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DEC2DD9A-DE2F-4AB2-B547-CEDF558F9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20C8FD41-211E-4238-8A1E-07A6F7B18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22E8EA06-82CD-4384-BE91-9EC0836BA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57259E9A-DFB7-41AA-8627-7A8C3AB0C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E53E0610-AE95-4458-8EE9-39788A6B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DF86F25B-8A18-48BB-BB0F-00EFEF438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BBEA5F6A-B2DB-4B8B-A12C-6BAA589E1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5B46E94B-EB16-4A16-A2B7-E0EE7FAAF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BEDEBFB5-5ACF-4B1B-BB67-027F57AAD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7F09A67A-73D7-4C77-B86A-97203EC03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513F57A0-9470-4B8A-A532-B2CE3F7F9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9C6B0211-4718-4E8F-A0EF-550085131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D6BB9F95-0A59-4258-8C78-D0E37AB9B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9A83445A-7794-433A-8AEB-BB2E82332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61BC9604-3257-4145-8DC5-FB634489D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036E866A-6F6E-4B3A-9E65-67E2ECB9E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3688FF21-3A6E-462C-8953-28732F3B5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01101CE6-F31B-4F1E-A765-146E2B1A5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60425B08-B8DF-4E5E-AB2C-93F82219E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EA91BCD8-892C-4C4A-B93C-F8AC1E4E2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1886FF04-A9A6-4753-8CCD-E95EA6584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8A7DFEE2-2D81-4FD9-9CC1-5FB167EAE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3DD0284B-D6F9-43CE-91DE-BB17C0562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670283E6-CF53-487E-9176-F847E1A7B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996998E2-B282-48DF-8969-2A0BF0334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425354F4-F582-4DF3-A524-804FA58F2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06E8DD20-06C8-42DF-B189-C2F779CBE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ECFC69AB-2C0A-46EC-B343-5ECBF139D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0325C013-2C9B-4AF5-BB3A-501CECDB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5877C7C3-0FAB-4CD9-8F26-24936023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0ECE2834-66E5-4BB9-BC29-01EF8F31E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774AED32-8919-4562-9CCB-89A951C88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7CE6E378-154C-4BDE-B4AB-C10BE0667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6A6E5F96-D2C3-45C7-B557-B56607A4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16C6FC71-F2A2-44B2-AE81-2088F6B9F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7F993CEC-9DE6-469F-A27C-49463F1EE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CBFA2E0E-562D-45BB-A0DB-8F6C8DF4E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4A4C627C-929A-4863-857E-00A5B475B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A24AB7CB-ACE5-4EFB-8871-1F3210758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50FDD00F-CDC8-48ED-A528-E58154450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10756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E840C871-06A1-4136-A609-8A411557C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CC71CD59-BD0D-4792-AD29-0E930E9AF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3A3C6527-9995-476C-BEFA-AAE65214F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233A7245-9906-4084-ABDF-FC874DC7D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5FAA2DC4-5880-4DD5-8BA2-8EF0187CD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90DE4704-0A70-40A3-BEEC-CD2E30A48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33243006-D0E3-4124-9D3B-F0F5AD778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C98E1DC2-8D03-4F68-A167-5EBCF5B21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28DE4CE7-7580-406B-A8B9-6C503B635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C04C453D-F738-423E-A3BA-8BE5602AC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5A71DA5E-981D-4821-9208-FA9137C95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D239F9A2-5112-4CBA-9467-A556BABD4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DE577B7C-2F49-4570-906E-D84C51D9A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5FA9BF4B-798E-436E-9E14-546945B60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97884C23-7603-4429-A4F9-BD1610818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35B47EF0-9B47-41A9-9AFC-B1F1CA3BF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B302B72E-B602-4B28-8983-1334B940B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527E0874-17A9-4852-BE99-642852DC3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A3453D52-18CC-4048-8F9A-A715F9C641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F09E31AB-A2D7-439A-835C-DB2BC55A1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9A4CE04B-8911-42D9-A2DC-2319CA93F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01FC094C-CDD7-4092-A7B0-0906D80F8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3DFF7F0E-50BB-484D-A0C6-549FC1F30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57D8BE9C-EE4A-4D53-BE26-DB756F3B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084135D6-BC5E-496F-8865-838AF4948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F7427B9C-66D3-4653-BCF0-7B1363158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3FDE5576-D72A-443B-B4C5-82A61B3D8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18184A0E-FCFF-4E8F-B69A-32539D87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070CD6D6-2A7F-408A-82B0-9D9F21E97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E447C3E3-AFFE-456B-97FB-DCA3C657F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FA90F008-61BB-426F-9531-CFC71817D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D3453AB2-B1FC-4342-9361-26560731E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18359CFB-E872-4396-A0D6-FE582139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FBE0D1C4-2961-41A3-B944-C62FDCFAC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2BE6FA69-FB79-4F14-87A2-E1F16F9EF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E794EFDA-7434-4B85-8B24-C8340B9E1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3B7456BC-A7B7-4BFE-9A5C-C8CB037A1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68ABFD8F-B115-43D8-999F-8B573FB3A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597BBAB8-FAC7-4227-9F4E-5F5C546BC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E3C73E1D-6DA6-4DB8-A3BB-2EE4A659F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59A5178B-DAD8-4C5D-942A-3D4984B4F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69757C6F-BD6E-42E9-9E3C-FF61E4181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A6770007-EF77-4F0F-8583-B127F39D7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546FC621-CFF3-47FE-9A01-F7462EE8D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27083A24-E11C-4AB1-A3EE-46A18B8B8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EBA26EFC-E5E6-4386-B9B6-0F9CE2D12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8198FC4A-4940-419E-AB67-04E324C9B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FE1C142B-C2B5-451B-B306-D78462A4B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120AF2F5-F722-4363-AD54-785CCE9F7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0014ACD2-21D7-4C4F-81EF-D67320689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113CBD90-4368-43FE-A668-2C92C52CA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2E167A00-7522-4190-B90D-56AEC871D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331FF18F-400B-44B7-8DFA-6A255D484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E3BEFC8C-F007-46FC-AAD1-0FFA1FB63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766E6B4A-6838-4339-A4A7-F0E0E831B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0C1E9B35-D2D6-43B5-9C63-3F73386F6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B6E868FD-5507-463C-9DF4-8D5A28EBD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C2221AD7-6909-464F-9F46-85A9E31A7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B85FAA9C-191B-4099-89A6-BD6120FF6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4DC16C83-A1E9-49FC-944A-984E9CAC9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C834138B-288D-4FB8-93AE-530722186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C581CE47-C2D4-4371-B9B8-CBD6FAD96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69993DA6-ACBF-4106-BD33-7F37F6EA2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8CB3BE2B-6F52-486D-AA8D-A340ACEC3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A7CC4A14-0896-404B-A7CE-BF9E79B0A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F1749C0D-DF52-43E0-B4BD-075E468C8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FA0DF1AD-77A7-45F3-917D-8ACA0F3E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799AB9A8-5D26-4EF2-88FA-9F2E331E9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CD617717-7836-48D8-9D7F-F05F192D4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071D9432-44B7-43F8-B2B3-49117463D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2B6EC8CE-AFFE-43E4-AAF7-2F8194AF9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A8D81C5E-A396-43B8-87B1-5FE88907F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5FCC39EA-DE2B-447F-B7FA-26195282E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11B68B1D-C243-4506-ADA9-287D9986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8C4BB626-3150-4EA3-A499-36E169AB3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DDD2D2E8-7C96-4D64-AB9D-2D7B78599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AB6BDC5C-0AA6-4D7B-8844-D2505EE55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28A7EC90-F950-43A2-B0F5-C238C1DCA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041AC248-1153-4A99-89E4-D3417B2CF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52233AE4-EAE8-4B7A-A92E-6FD37FDBD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BDAA50BF-2CF7-4192-92B8-BC29E074A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CE3A7111-4EDE-4FB9-B332-F97423196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445A8CBD-DB95-42A8-B513-7B68ECCCD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929D9F19-334A-4E4D-9ADB-F562A0FD9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9D877201-0285-41B5-9197-E7AF9D2A9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D3A6DCF3-418C-43B2-B3BC-5E9A21A56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C084D221-D3D4-4F23-92DB-B51036A4F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AAB0D484-C1BB-40AA-A736-206993832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E193950E-487F-4FA6-99DA-6F2672F4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4D03330C-C99E-4A44-97EF-295D70C30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62315A92-D63A-49D1-BDE4-DEBA25D59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1DEF22EF-2B92-42BE-98DD-7B6DAED2C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1C963EC7-0E29-48A5-A0F5-E2A061A6F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3A7E9487-BA8C-4DBC-A32B-91B18319D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9D0B1B53-3C10-4C82-92AE-238A79D8B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4F4C636A-CE97-4A39-8B13-0D1588F18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7D6BDC4C-8D23-4C57-8D79-8AB15ABB9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19EB1CF6-C2D3-4C40-ACC3-98E3F1C2F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C588D99C-7503-4504-9134-F8C57AFD7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95D45463-8894-44FE-B029-4E709AF7D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34750D51-D2D1-474B-A5E4-BD0B9A8EF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21DE501A-4CC5-4305-B4C6-DBF3AA9B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EC803004-D23F-4CF9-BE01-4954E1458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703A193B-D1A0-4F0E-8888-C860AB884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8111D6C2-ED4A-4AEE-8B7A-ACC8392D7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E64AB961-2A7B-4461-991A-12DDAC755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142F5C3A-C1D6-43C3-ADC8-95276CC88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F888C314-BA88-495A-97F1-0987FE6A5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0D26AD71-D429-44B1-913A-DD8F66746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2104A4D6-8150-4272-BE09-D9C505CA3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C6F45D1D-2A98-4124-9ADB-3B51046F7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41E8F25B-6FA5-470B-A735-8B6E01B2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7498B0C2-7A2D-4814-89EC-60F6E3E14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17AA2E6A-4E54-4783-917B-C363871C2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6C09FE18-5DA3-4687-B832-DC9A1E4B2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CB3F3FCA-3B40-431E-AA65-3A2D63967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5F394931-C047-4536-80AF-7C6D21852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E5323FD1-A3F5-47C7-95BF-B588DC4B8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B62FD9AF-EEB1-4BAD-9AA2-267EECF4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9F406BD0-999C-4F99-899B-D57050423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17134B4B-B7DF-4702-B5B5-A05227480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AF685E9A-3E18-4B42-8BFA-74AE4711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9C3DDE56-2274-476F-9DC2-24445AAA4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B0AB665C-E014-4992-9482-9E2BDEE3F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EBB95CAE-FA47-47BB-9FD2-40DC45D6B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47E021EB-96AC-49D1-9A5C-DB28D76D9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288FB7A7-F6F8-45BB-A7FB-14A83E938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E6D3159A-FF01-4B23-987A-BD368C9DE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C43FF946-E507-4EF6-A6DC-9E8AB208E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E209BCF9-5FCD-4101-BE80-F343004B5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43D02235-D8E3-41F8-B40B-BA9A517E3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97D0B6A2-3552-4F07-9838-4B0172717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2AB0EC3C-5F1A-4B90-926F-33D041D0D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37CB83E1-23C8-416A-ACBD-AD1C283EC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A60A5F90-BF1F-4C08-A581-CFF646FAF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F94688DD-A515-4DE9-8AD0-66A1CAC9B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E1D234B4-D35D-48FE-BB26-F89FA138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88F26B5D-2E45-4746-9908-ED0387DF0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29752AB1-D56A-4D9C-8EE6-045A4305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C033A489-F70C-4BDA-880F-49C60F08A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86695979-097B-4A37-96A2-E9C0A63DE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EF417DAA-5C83-4152-8902-FB4B00317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6063907D-57A1-4096-8E0C-FC1DFA727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E550A172-BEB6-4E67-B68D-B6E799BBF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86ED0CB9-EBEE-4147-9E2C-92858541A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5A899DE9-3E04-4DCE-8C43-05FB60B67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3B6C0AA5-9B4D-46E6-B27D-8C53264EB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3C4D17A9-8187-4252-B693-18B352269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C4A9ADCE-02F0-4020-99F1-7AB6E479C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64199A4F-2F93-4B13-B355-C33D38D23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72A45246-FD86-4B32-B9C0-FF83D783E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268FDD3A-DDF2-4350-8722-2953F6456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1247A428-A7AF-451F-8869-0C7110FC0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280352BD-60C3-4921-AB1E-72F13C8FE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C44EC39C-ECF2-4957-93E3-A1B26A791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D2089992-F6A8-41C1-B373-E17369104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44505E15-8627-4FAD-8F65-13CBDF29B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63B69776-1174-4F04-BCE5-D3CBF2262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45FBD590-C5D2-47A2-91C8-E91B307D8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E3453258-7411-4A21-9673-AFA49D6E0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8448307F-6644-4BB4-9845-B43F1E32F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1CDC8C4F-4493-42A0-A97F-00D9C8A40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2CF8DF5E-9D39-4ACE-B52C-936479EA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BFD00A22-07DE-4038-BFC4-7104E57B9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91E7ECEA-32E7-4192-A769-B2AC39912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BBEF9D43-FC50-4658-8232-7E150F5A7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4D5CEEEA-60C9-496B-8DB3-D05818012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67D0ECE0-8120-4399-B470-3F895CC6D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27AD79C3-4A6C-466B-A720-0EEAD7648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92330DD4-DB58-44B0-BAD9-2D0BC2B77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E57CA4C6-331D-49FB-982C-9E7B595F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C4033A80-D22E-4BA3-A30C-D0C40AA61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22C9F26D-5B81-4B55-A2EA-DD2FFB25E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AD64C93A-B37F-416A-A2FB-E4ED0FC96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700CB285-AD29-432A-9608-DB92125CC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DCF5D764-2E77-40E2-A5EB-4FDA110DA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C4A0EC44-4394-439F-9068-241923799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10668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98225E31-6ED8-4C97-9E8A-2367D2BC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2AE0D58B-D8AD-4030-939A-400CF1122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F62D3CF0-6FFC-4DA1-84D3-3CF1805B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8899F965-30B4-4D99-B608-32C67599B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7177B52A-608E-41F9-8D99-14F89A38D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AB61E0B8-3027-4399-B932-FC35B759B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A6831E80-F406-44BE-AECE-7D65F3DDC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41DF3FD2-A95D-4B22-BC3A-6B385A536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D302BCF8-3A59-4CA1-9E74-2EDE83A3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E582C827-4CEF-43F2-BC24-8D8E051399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C3BD70EE-0517-44C9-825E-C9F1864D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CCF1814A-E021-4984-AD29-DAD1F0138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83A6E456-421B-49A3-8916-D98DEAA9C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A8061050-2867-4249-959B-F48550D43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76ED6B33-E441-4F16-87CC-0C60A183E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145872A1-D96C-456B-8694-0F43011CBD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E092ABDB-22E7-4735-B205-5F9C59E1E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273B21BF-9D60-4462-BEC8-9E2CF5B7FF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0725A879-B392-47A3-B252-D180EC9ED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4B21F1FB-22D6-4E80-A20E-8A9790799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B6A1541E-724E-47F9-9F58-8587026C6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7CD9CEEA-9D3C-4D64-A0F0-2C0F84017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824F5FD3-47B9-4DE3-87C5-A9A7E81E9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472F6ADD-D916-464F-BCAA-0F07DD808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4EF3F83A-1017-45E9-ABA9-480C66521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7DE24B38-64F3-482A-8776-79459FB0C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666EBD85-F611-4147-B9A9-96D0BCFA1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63DD5C7D-2C98-4503-BE47-35B2CC8DA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C1DD8FA7-B418-4FB6-BE16-23A73E680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90620FCE-F79E-4317-AC43-EA6D4779E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D30C8680-1D8B-47E2-9FFE-ACDFBA63D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FDA98D43-2B02-4D50-9011-DF6C9EF42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D5CB5419-44C5-4226-A41E-E24EAAA54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8BE0C480-3F05-4190-9236-150B2F992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95FFB195-480B-4088-98DF-B5C898DB0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ABD0E61D-5577-4261-8305-B9BEDA7AB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C1895745-0F4B-4B8C-98ED-EAEBAB1B7D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E03F0FFF-10AB-4286-B9B4-BE90E9F84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829A3657-250E-4D25-A405-536BC5784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03DD7E9B-A13C-4919-91DA-28283181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B7FA73D5-1E77-4E28-BDCC-F9E631CF4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EC9C6246-42C5-4873-AEFD-40D86C28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9009F344-3F3A-4839-8512-185C40F72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263EFB9A-C935-409E-BD90-DCC3A97C9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E1F9D8DD-DB91-45CD-A40C-F576B6E03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AF488493-3424-4D31-A161-639291AE6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D522B71E-7FDA-434F-8B4E-1392227F7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575260CB-F245-4979-ADEB-6797A2E95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A33D78B0-31ED-4AA4-9EDD-7DE1BAEB2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2415CBD4-F666-49D1-9BB6-BCF374AFE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00F93046-913F-4EC0-8088-4CB21BCFE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BD7841A0-48C5-4D15-85B6-866AA6246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D517D2FC-DBE5-4BAC-9232-7F3E7D7C9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FC503435-915B-4A24-A5B7-85A31753C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B58E59F5-0CF0-4658-BD8D-1F46CE4DF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5DEEE1C7-9AD9-49EE-8181-DDD567902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8E0CB3AE-2CEA-4C02-A2DD-E26CBB1BE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CF4D8A98-336C-4BC4-ACEC-C8B8C1BC2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B371F248-62CB-4849-AC79-7D8E329D8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EA97A940-1F26-48F7-8099-9908C83B0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107569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8922E8FA-45B7-402E-B592-FE4B1698A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5D4C1762-8C51-4CC1-AAB7-D1FB4D0DA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4759533E-FC2F-47CC-9F0B-54AF6E83C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11E5989F-8F14-447D-AD01-4BCB82C23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DE96E944-6C61-440B-A318-10F59AD40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77FC11FC-3516-4CA9-A9FD-655076CA4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655CB4B6-A1CC-4027-97EA-9339CB08D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6006FBB2-FD6E-470F-ACE2-7F0F44063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ADC2F8DC-BB05-4301-BD17-7D9DBB389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1956B952-81C0-4EE4-B83B-CE2244E5B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13C97658-A217-43AD-9061-1D6C575F2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6219AD05-5C52-46E1-83B3-C749B5707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7506F050-0EB9-4EEC-A314-72078D718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3A68F738-BFDA-448C-8888-F26426A0F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115CCCDC-3F18-4CF0-9416-4D1B30697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75F03D57-18AE-436E-9ECC-CF6DA8057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884ACF86-86FE-43E7-95E3-485CF13F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9CEBDEC6-BAAA-4C21-8F3D-33A7683E8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CD467556-F7E1-4317-9FD6-E331B65AE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6D6F6DC5-7251-4C25-BFD7-9AC62033F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E8938773-7EAE-4D2D-AF96-5C3EBE91A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7300D888-912A-4328-B245-35F89A764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50ECC0B6-0157-4650-80E6-EF984BBA2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3B104A78-71CB-4AB9-B5B5-A425D8507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7" name="Rectangle 856">
            <a:extLst>
              <a:ext uri="{FF2B5EF4-FFF2-40B4-BE49-F238E27FC236}">
                <a16:creationId xmlns:a16="http://schemas.microsoft.com/office/drawing/2014/main" id="{4757847C-7FFD-4624-BA1D-B4CC2D4EE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7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8" name="Rectangle 857">
            <a:extLst>
              <a:ext uri="{FF2B5EF4-FFF2-40B4-BE49-F238E27FC236}">
                <a16:creationId xmlns:a16="http://schemas.microsoft.com/office/drawing/2014/main" id="{D92B65D4-907C-4FA8-8C0F-B7FD8C446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8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9" name="Rectangle 858">
            <a:extLst>
              <a:ext uri="{FF2B5EF4-FFF2-40B4-BE49-F238E27FC236}">
                <a16:creationId xmlns:a16="http://schemas.microsoft.com/office/drawing/2014/main" id="{91FA050F-B49B-408D-AC4A-5280EF8BF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9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0" name="Rectangle 859">
            <a:extLst>
              <a:ext uri="{FF2B5EF4-FFF2-40B4-BE49-F238E27FC236}">
                <a16:creationId xmlns:a16="http://schemas.microsoft.com/office/drawing/2014/main" id="{AF6E0BAC-1421-44BB-BBFF-157ABB282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0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1" name="Rectangle 860">
            <a:extLst>
              <a:ext uri="{FF2B5EF4-FFF2-40B4-BE49-F238E27FC236}">
                <a16:creationId xmlns:a16="http://schemas.microsoft.com/office/drawing/2014/main" id="{76386559-7029-425F-BCA4-2DDA620AB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1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5000A-8BAA-0215-3220-D0F0DEBA34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B4EE1-43C0-CBB2-D186-44D54B0E2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471" y="5313024"/>
            <a:ext cx="10601325" cy="151388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latin typeface="+mn-lt"/>
              </a:rPr>
              <a:t>[1] J. M. Senior and M. Y. </a:t>
            </a:r>
            <a:r>
              <a:rPr lang="en-US" sz="2800" dirty="0" err="1">
                <a:latin typeface="+mn-lt"/>
              </a:rPr>
              <a:t>Jamro</a:t>
            </a:r>
            <a:r>
              <a:rPr lang="en-US" sz="2800" dirty="0">
                <a:latin typeface="+mn-lt"/>
              </a:rPr>
              <a:t>, </a:t>
            </a:r>
            <a:r>
              <a:rPr lang="en-US" sz="2800" i="1" dirty="0">
                <a:latin typeface="+mn-lt"/>
              </a:rPr>
              <a:t>Optical Fiber Communications: Principles and Practice</a:t>
            </a:r>
            <a:r>
              <a:rPr lang="en-US" sz="2800" dirty="0">
                <a:latin typeface="+mn-lt"/>
              </a:rPr>
              <a:t>, 3rd ed. Harlow, U.K.: Pearson Education, 2009.</a:t>
            </a: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[2] D. M. Pozar, </a:t>
            </a:r>
            <a:r>
              <a:rPr lang="en-US" sz="2800" i="1" dirty="0">
                <a:latin typeface="+mn-lt"/>
              </a:rPr>
              <a:t>Microwave Engineering</a:t>
            </a:r>
            <a:r>
              <a:rPr lang="en-US" sz="2800" dirty="0">
                <a:latin typeface="+mn-lt"/>
              </a:rPr>
              <a:t>, 4th ed. Hoboken, NJ, USA: Wiley, 2011</a:t>
            </a:r>
            <a:r>
              <a:rPr lang="en-US" sz="2800" dirty="0"/>
              <a:t>.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ADEF6AB-45D1-15F6-597A-57D50DD87F1E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04BD43-C808-86EC-8228-EDA98CBA7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8B56DB-1069-08C9-5393-B590120E4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8504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3474177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8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1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5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9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5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7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  <p:tag name="VEVOX.ACCESSIBILITY.DECORATIVE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C9BE845-38D1-40CA-8B54-59DBD8094B6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purl.org/dc/elements/1.1/"/>
    <ds:schemaRef ds:uri="http://www.w3.org/XML/1998/namespace"/>
    <ds:schemaRef ds:uri="http://purl.org/dc/dcmitype/"/>
    <ds:schemaRef ds:uri="211f9404-bca0-4bcf-9c1d-965ccb6f8d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1038</TotalTime>
  <Words>2364</Words>
  <Application>Microsoft Office PowerPoint</Application>
  <PresentationFormat>Widescreen</PresentationFormat>
  <Paragraphs>357</Paragraphs>
  <Slides>41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Söhne</vt:lpstr>
      <vt:lpstr>Arial</vt:lpstr>
      <vt:lpstr>Calibri</vt:lpstr>
      <vt:lpstr>Calibri Light</vt:lpstr>
      <vt:lpstr>Cambria Math</vt:lpstr>
      <vt:lpstr>roboto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Electromagnetic waveguides</vt:lpstr>
      <vt:lpstr>Electromagnetic waveguides</vt:lpstr>
      <vt:lpstr>Electromagnetic waveguides</vt:lpstr>
      <vt:lpstr>Electromagnetic waveguides - Modes</vt:lpstr>
      <vt:lpstr>Electromagnetic waveguides - Modes</vt:lpstr>
      <vt:lpstr>Electromagnetic waveguides - Modes</vt:lpstr>
      <vt:lpstr>Electromagnetic waveguides - Modes</vt:lpstr>
      <vt:lpstr>Electromagnetic waveguides- Modes</vt:lpstr>
      <vt:lpstr>Electromagnetic waveguides</vt:lpstr>
      <vt:lpstr>Electromagnetic waveguides</vt:lpstr>
      <vt:lpstr>Electromagnetic waveguides</vt:lpstr>
      <vt:lpstr>Electromagnetic waveguides</vt:lpstr>
      <vt:lpstr>Electromagnetic waveguides – Total internal Reflection</vt:lpstr>
      <vt:lpstr>Electromagnetic waveguides – Acceptance Angle</vt:lpstr>
      <vt:lpstr>Electromagnetic waveguides – Refractive index</vt:lpstr>
      <vt:lpstr>Electromagnetic waveguides – Numerical Aperture</vt:lpstr>
      <vt:lpstr>Electromagnetic waveguides – Numerical Aperture</vt:lpstr>
      <vt:lpstr>Electromagnetic waveguides - dispersion</vt:lpstr>
      <vt:lpstr>Electromagnetic waveguides</vt:lpstr>
      <vt:lpstr>Electromagnetic waveguides</vt:lpstr>
      <vt:lpstr>Electromagnetic waveguides  </vt:lpstr>
      <vt:lpstr>Electromagnetic waveguides - fiber  </vt:lpstr>
      <vt:lpstr>Electromagnetic waveguides – Step index, Graded index fiber</vt:lpstr>
      <vt:lpstr>Electromagnetic waveguides – Step index, Graded index fiber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Join the Vevox session </vt:lpstr>
      <vt:lpstr>[1] J. M. Senior and M. Y. Jamro, Optical Fiber Communications: Principles and Practice, 3rd ed. Harlow, U.K.: Pearson Education, 2009. [2] D. M. Pozar, Microwave Engineering, 4th ed. Hoboken, NJ, USA: Wiley, 2011.  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114</cp:revision>
  <dcterms:created xsi:type="dcterms:W3CDTF">2021-03-09T15:35:42Z</dcterms:created>
  <dcterms:modified xsi:type="dcterms:W3CDTF">2026-03-04T15:14:31Z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