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sldIdLst>
    <p:sldId id="256" r:id="rId3"/>
    <p:sldId id="281" r:id="rId4"/>
    <p:sldId id="282" r:id="rId5"/>
    <p:sldId id="277" r:id="rId6"/>
    <p:sldId id="284" r:id="rId7"/>
    <p:sldId id="279" r:id="rId8"/>
    <p:sldId id="285" r:id="rId9"/>
    <p:sldId id="266" r:id="rId10"/>
    <p:sldId id="265" r:id="rId11"/>
    <p:sldId id="272" r:id="rId12"/>
    <p:sldId id="273" r:id="rId13"/>
    <p:sldId id="262" r:id="rId14"/>
    <p:sldId id="263" r:id="rId15"/>
    <p:sldId id="264" r:id="rId16"/>
    <p:sldId id="27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9" autoAdjust="0"/>
    <p:restoredTop sz="94660"/>
  </p:normalViewPr>
  <p:slideViewPr>
    <p:cSldViewPr snapToGrid="0">
      <p:cViewPr varScale="1">
        <p:scale>
          <a:sx n="62" d="100"/>
          <a:sy n="62" d="100"/>
        </p:scale>
        <p:origin x="42" y="6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C3BC0A-28BE-4921-A745-0584315E5977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916DEE3-0918-4CB4-A02F-CC29EB69AD1C}">
      <dgm:prSet/>
      <dgm:spPr/>
      <dgm:t>
        <a:bodyPr/>
        <a:lstStyle/>
        <a:p>
          <a:r>
            <a:rPr lang="en-GB" b="1" dirty="0"/>
            <a:t>Systematic</a:t>
          </a:r>
          <a:r>
            <a:rPr lang="en-GB" dirty="0"/>
            <a:t>   follow a “logical” procedure, step by step </a:t>
          </a:r>
          <a:endParaRPr lang="en-US" dirty="0"/>
        </a:p>
      </dgm:t>
    </dgm:pt>
    <dgm:pt modelId="{3CFE6F76-4148-4A55-8893-7CC0AFD37D0A}" type="parTrans" cxnId="{9F5A3965-0129-4854-A8CF-A082F9FE1F68}">
      <dgm:prSet/>
      <dgm:spPr/>
      <dgm:t>
        <a:bodyPr/>
        <a:lstStyle/>
        <a:p>
          <a:endParaRPr lang="en-US"/>
        </a:p>
      </dgm:t>
    </dgm:pt>
    <dgm:pt modelId="{C52BCD91-96F0-4890-BBF9-71CBF5523E06}" type="sibTrans" cxnId="{9F5A3965-0129-4854-A8CF-A082F9FE1F68}">
      <dgm:prSet/>
      <dgm:spPr/>
      <dgm:t>
        <a:bodyPr/>
        <a:lstStyle/>
        <a:p>
          <a:endParaRPr lang="en-US"/>
        </a:p>
      </dgm:t>
    </dgm:pt>
    <dgm:pt modelId="{9F09275C-1B67-4709-889A-1F7EF44C1136}">
      <dgm:prSet/>
      <dgm:spPr/>
      <dgm:t>
        <a:bodyPr/>
        <a:lstStyle/>
        <a:p>
          <a:r>
            <a:rPr lang="en-GB" b="1" dirty="0"/>
            <a:t>Rigorous</a:t>
          </a:r>
          <a:r>
            <a:rPr lang="en-GB" dirty="0"/>
            <a:t>      relevant, justified, ethical, appropriate</a:t>
          </a:r>
          <a:endParaRPr lang="en-US" dirty="0"/>
        </a:p>
      </dgm:t>
    </dgm:pt>
    <dgm:pt modelId="{7CF89628-BC06-4F3A-A78F-F23FB709AD9C}" type="parTrans" cxnId="{F65CBF39-D5D7-4DBB-A93C-6FD131F67F86}">
      <dgm:prSet/>
      <dgm:spPr/>
      <dgm:t>
        <a:bodyPr/>
        <a:lstStyle/>
        <a:p>
          <a:endParaRPr lang="en-US"/>
        </a:p>
      </dgm:t>
    </dgm:pt>
    <dgm:pt modelId="{F63BD6FA-433F-4E7B-BDAF-86654B3B4174}" type="sibTrans" cxnId="{F65CBF39-D5D7-4DBB-A93C-6FD131F67F86}">
      <dgm:prSet/>
      <dgm:spPr/>
      <dgm:t>
        <a:bodyPr/>
        <a:lstStyle/>
        <a:p>
          <a:endParaRPr lang="en-US"/>
        </a:p>
      </dgm:t>
    </dgm:pt>
    <dgm:pt modelId="{3062953C-A23C-441F-B28C-1CFD154B73E4}">
      <dgm:prSet/>
      <dgm:spPr/>
      <dgm:t>
        <a:bodyPr/>
        <a:lstStyle/>
        <a:p>
          <a:r>
            <a:rPr lang="en-GB" b="1"/>
            <a:t>Empirical</a:t>
          </a:r>
          <a:r>
            <a:rPr lang="en-GB"/>
            <a:t>    evidence from real-life situations and 			observations</a:t>
          </a:r>
          <a:endParaRPr lang="en-US"/>
        </a:p>
      </dgm:t>
    </dgm:pt>
    <dgm:pt modelId="{3672D4AC-1F86-42AC-8C74-0E5B84B21656}" type="parTrans" cxnId="{846D3914-E10C-4DAE-8C09-5D6289622512}">
      <dgm:prSet/>
      <dgm:spPr/>
      <dgm:t>
        <a:bodyPr/>
        <a:lstStyle/>
        <a:p>
          <a:endParaRPr lang="en-US"/>
        </a:p>
      </dgm:t>
    </dgm:pt>
    <dgm:pt modelId="{77D79155-AB74-4FE8-8A43-9A052FB7EFC8}" type="sibTrans" cxnId="{846D3914-E10C-4DAE-8C09-5D6289622512}">
      <dgm:prSet/>
      <dgm:spPr/>
      <dgm:t>
        <a:bodyPr/>
        <a:lstStyle/>
        <a:p>
          <a:endParaRPr lang="en-US"/>
        </a:p>
      </dgm:t>
    </dgm:pt>
    <dgm:pt modelId="{3948BBC3-BEAE-4181-BB15-BEEDAFB2DDC3}">
      <dgm:prSet/>
      <dgm:spPr/>
      <dgm:t>
        <a:bodyPr/>
        <a:lstStyle/>
        <a:p>
          <a:r>
            <a:rPr lang="en-GB" b="1" dirty="0"/>
            <a:t>Valid </a:t>
          </a:r>
          <a:r>
            <a:rPr lang="en-GB" dirty="0"/>
            <a:t>	      conclusions can be verified by you and 			others</a:t>
          </a:r>
          <a:endParaRPr lang="en-US" dirty="0"/>
        </a:p>
      </dgm:t>
    </dgm:pt>
    <dgm:pt modelId="{BB87A964-8730-4060-887F-6C62719872CD}" type="parTrans" cxnId="{D88B13F0-C5FB-4D56-B62F-2AEFDB30F3F9}">
      <dgm:prSet/>
      <dgm:spPr/>
      <dgm:t>
        <a:bodyPr/>
        <a:lstStyle/>
        <a:p>
          <a:endParaRPr lang="en-US"/>
        </a:p>
      </dgm:t>
    </dgm:pt>
    <dgm:pt modelId="{51B7970B-9234-449D-B673-E89DE210FC61}" type="sibTrans" cxnId="{D88B13F0-C5FB-4D56-B62F-2AEFDB30F3F9}">
      <dgm:prSet/>
      <dgm:spPr/>
      <dgm:t>
        <a:bodyPr/>
        <a:lstStyle/>
        <a:p>
          <a:endParaRPr lang="en-US"/>
        </a:p>
      </dgm:t>
    </dgm:pt>
    <dgm:pt modelId="{73D21C62-EEC7-4D93-ADB6-FC13B73C1DDC}">
      <dgm:prSet/>
      <dgm:spPr/>
      <dgm:t>
        <a:bodyPr/>
        <a:lstStyle/>
        <a:p>
          <a:r>
            <a:rPr lang="en-GB" b="1" dirty="0"/>
            <a:t>Critical</a:t>
          </a:r>
          <a:r>
            <a:rPr lang="en-GB" dirty="0"/>
            <a:t>         self-reflective and externally</a:t>
          </a:r>
          <a:endParaRPr lang="en-US" dirty="0"/>
        </a:p>
      </dgm:t>
    </dgm:pt>
    <dgm:pt modelId="{EBA0496E-56AD-40DA-810F-0145ABBE89B6}" type="parTrans" cxnId="{4F692378-0C23-4BE9-934D-16F93C77AFAA}">
      <dgm:prSet/>
      <dgm:spPr/>
      <dgm:t>
        <a:bodyPr/>
        <a:lstStyle/>
        <a:p>
          <a:endParaRPr lang="en-US"/>
        </a:p>
      </dgm:t>
    </dgm:pt>
    <dgm:pt modelId="{CBF64F77-862C-4110-B031-C0C1E13E6DD2}" type="sibTrans" cxnId="{4F692378-0C23-4BE9-934D-16F93C77AFAA}">
      <dgm:prSet/>
      <dgm:spPr/>
      <dgm:t>
        <a:bodyPr/>
        <a:lstStyle/>
        <a:p>
          <a:endParaRPr lang="en-US"/>
        </a:p>
      </dgm:t>
    </dgm:pt>
    <dgm:pt modelId="{A9708C41-0601-47AB-8C03-7295AF0360E6}">
      <dgm:prSet/>
      <dgm:spPr/>
      <dgm:t>
        <a:bodyPr/>
        <a:lstStyle/>
        <a:p>
          <a:r>
            <a:rPr lang="en-GB" b="1" dirty="0"/>
            <a:t>(Controlled)</a:t>
          </a:r>
          <a:endParaRPr lang="en-US" dirty="0"/>
        </a:p>
      </dgm:t>
    </dgm:pt>
    <dgm:pt modelId="{9F6D2543-7BDF-4BB6-98EE-30E2E47FF54B}" type="parTrans" cxnId="{6D5EC92B-09DB-4B08-ACA0-CC1F59BE7991}">
      <dgm:prSet/>
      <dgm:spPr/>
      <dgm:t>
        <a:bodyPr/>
        <a:lstStyle/>
        <a:p>
          <a:endParaRPr lang="en-US"/>
        </a:p>
      </dgm:t>
    </dgm:pt>
    <dgm:pt modelId="{7B4EE756-1D1C-4AFD-A4CE-08C15A214FB5}" type="sibTrans" cxnId="{6D5EC92B-09DB-4B08-ACA0-CC1F59BE7991}">
      <dgm:prSet/>
      <dgm:spPr/>
      <dgm:t>
        <a:bodyPr/>
        <a:lstStyle/>
        <a:p>
          <a:endParaRPr lang="en-US"/>
        </a:p>
      </dgm:t>
    </dgm:pt>
    <dgm:pt modelId="{01790E6D-34C1-410F-8806-B157DF4D67E2}" type="pres">
      <dgm:prSet presAssocID="{0AC3BC0A-28BE-4921-A745-0584315E5977}" presName="vert0" presStyleCnt="0">
        <dgm:presLayoutVars>
          <dgm:dir/>
          <dgm:animOne val="branch"/>
          <dgm:animLvl val="lvl"/>
        </dgm:presLayoutVars>
      </dgm:prSet>
      <dgm:spPr/>
    </dgm:pt>
    <dgm:pt modelId="{4C259C15-A1AF-4E86-884E-22B172CA98F6}" type="pres">
      <dgm:prSet presAssocID="{2916DEE3-0918-4CB4-A02F-CC29EB69AD1C}" presName="thickLine" presStyleLbl="alignNode1" presStyleIdx="0" presStyleCnt="6"/>
      <dgm:spPr/>
    </dgm:pt>
    <dgm:pt modelId="{B031B63C-1909-446B-B526-06D9E04FCD57}" type="pres">
      <dgm:prSet presAssocID="{2916DEE3-0918-4CB4-A02F-CC29EB69AD1C}" presName="horz1" presStyleCnt="0"/>
      <dgm:spPr/>
    </dgm:pt>
    <dgm:pt modelId="{E6F7BF1D-7520-4ADD-B6C1-83061376BED8}" type="pres">
      <dgm:prSet presAssocID="{2916DEE3-0918-4CB4-A02F-CC29EB69AD1C}" presName="tx1" presStyleLbl="revTx" presStyleIdx="0" presStyleCnt="6"/>
      <dgm:spPr/>
    </dgm:pt>
    <dgm:pt modelId="{9E69BF74-37B0-44EB-A0D1-6EFF22BBC57A}" type="pres">
      <dgm:prSet presAssocID="{2916DEE3-0918-4CB4-A02F-CC29EB69AD1C}" presName="vert1" presStyleCnt="0"/>
      <dgm:spPr/>
    </dgm:pt>
    <dgm:pt modelId="{1EE44FBF-479F-4C80-B48D-DA0C72B93477}" type="pres">
      <dgm:prSet presAssocID="{9F09275C-1B67-4709-889A-1F7EF44C1136}" presName="thickLine" presStyleLbl="alignNode1" presStyleIdx="1" presStyleCnt="6"/>
      <dgm:spPr/>
    </dgm:pt>
    <dgm:pt modelId="{077955F4-A793-4D86-9181-E7CD5C62D2A5}" type="pres">
      <dgm:prSet presAssocID="{9F09275C-1B67-4709-889A-1F7EF44C1136}" presName="horz1" presStyleCnt="0"/>
      <dgm:spPr/>
    </dgm:pt>
    <dgm:pt modelId="{976A028A-D520-4A22-AAF2-019009F2B79D}" type="pres">
      <dgm:prSet presAssocID="{9F09275C-1B67-4709-889A-1F7EF44C1136}" presName="tx1" presStyleLbl="revTx" presStyleIdx="1" presStyleCnt="6"/>
      <dgm:spPr/>
    </dgm:pt>
    <dgm:pt modelId="{7AFA7115-209C-4B1B-9960-B8CBE928681A}" type="pres">
      <dgm:prSet presAssocID="{9F09275C-1B67-4709-889A-1F7EF44C1136}" presName="vert1" presStyleCnt="0"/>
      <dgm:spPr/>
    </dgm:pt>
    <dgm:pt modelId="{E1F44A61-9B83-48F4-AA64-E11AA2B2F590}" type="pres">
      <dgm:prSet presAssocID="{3062953C-A23C-441F-B28C-1CFD154B73E4}" presName="thickLine" presStyleLbl="alignNode1" presStyleIdx="2" presStyleCnt="6"/>
      <dgm:spPr/>
    </dgm:pt>
    <dgm:pt modelId="{7202A1A4-D3F7-4957-A478-ADD3A744A149}" type="pres">
      <dgm:prSet presAssocID="{3062953C-A23C-441F-B28C-1CFD154B73E4}" presName="horz1" presStyleCnt="0"/>
      <dgm:spPr/>
    </dgm:pt>
    <dgm:pt modelId="{197EACC8-8DB9-464D-B8EF-ABE165EBC333}" type="pres">
      <dgm:prSet presAssocID="{3062953C-A23C-441F-B28C-1CFD154B73E4}" presName="tx1" presStyleLbl="revTx" presStyleIdx="2" presStyleCnt="6"/>
      <dgm:spPr/>
    </dgm:pt>
    <dgm:pt modelId="{083F61D5-11D1-4F1C-AC04-6FC096D5CD17}" type="pres">
      <dgm:prSet presAssocID="{3062953C-A23C-441F-B28C-1CFD154B73E4}" presName="vert1" presStyleCnt="0"/>
      <dgm:spPr/>
    </dgm:pt>
    <dgm:pt modelId="{A6373AA8-F61D-4649-99D3-9AD5B5188EE3}" type="pres">
      <dgm:prSet presAssocID="{3948BBC3-BEAE-4181-BB15-BEEDAFB2DDC3}" presName="thickLine" presStyleLbl="alignNode1" presStyleIdx="3" presStyleCnt="6"/>
      <dgm:spPr/>
    </dgm:pt>
    <dgm:pt modelId="{C800D62E-09A2-49C6-A0B9-9E9A4729042C}" type="pres">
      <dgm:prSet presAssocID="{3948BBC3-BEAE-4181-BB15-BEEDAFB2DDC3}" presName="horz1" presStyleCnt="0"/>
      <dgm:spPr/>
    </dgm:pt>
    <dgm:pt modelId="{738230E5-0DBF-40A4-ABC3-A5507415A36B}" type="pres">
      <dgm:prSet presAssocID="{3948BBC3-BEAE-4181-BB15-BEEDAFB2DDC3}" presName="tx1" presStyleLbl="revTx" presStyleIdx="3" presStyleCnt="6"/>
      <dgm:spPr/>
    </dgm:pt>
    <dgm:pt modelId="{E561A718-175E-46F4-942D-826F3AA192A7}" type="pres">
      <dgm:prSet presAssocID="{3948BBC3-BEAE-4181-BB15-BEEDAFB2DDC3}" presName="vert1" presStyleCnt="0"/>
      <dgm:spPr/>
    </dgm:pt>
    <dgm:pt modelId="{4221301E-3879-4200-BB88-2BF3B6060277}" type="pres">
      <dgm:prSet presAssocID="{73D21C62-EEC7-4D93-ADB6-FC13B73C1DDC}" presName="thickLine" presStyleLbl="alignNode1" presStyleIdx="4" presStyleCnt="6"/>
      <dgm:spPr/>
    </dgm:pt>
    <dgm:pt modelId="{0E201B49-0BE3-4F91-B1C4-332D4615B0B0}" type="pres">
      <dgm:prSet presAssocID="{73D21C62-EEC7-4D93-ADB6-FC13B73C1DDC}" presName="horz1" presStyleCnt="0"/>
      <dgm:spPr/>
    </dgm:pt>
    <dgm:pt modelId="{077C11CA-A8B9-43F2-89B5-3A07C58BAA36}" type="pres">
      <dgm:prSet presAssocID="{73D21C62-EEC7-4D93-ADB6-FC13B73C1DDC}" presName="tx1" presStyleLbl="revTx" presStyleIdx="4" presStyleCnt="6"/>
      <dgm:spPr/>
    </dgm:pt>
    <dgm:pt modelId="{DF8F9CA4-E657-4692-923C-BCB85236B542}" type="pres">
      <dgm:prSet presAssocID="{73D21C62-EEC7-4D93-ADB6-FC13B73C1DDC}" presName="vert1" presStyleCnt="0"/>
      <dgm:spPr/>
    </dgm:pt>
    <dgm:pt modelId="{70172F50-452B-4455-A31D-2DACB9963E18}" type="pres">
      <dgm:prSet presAssocID="{A9708C41-0601-47AB-8C03-7295AF0360E6}" presName="thickLine" presStyleLbl="alignNode1" presStyleIdx="5" presStyleCnt="6"/>
      <dgm:spPr/>
    </dgm:pt>
    <dgm:pt modelId="{AEF25A34-2723-444A-8FB0-8D546541D200}" type="pres">
      <dgm:prSet presAssocID="{A9708C41-0601-47AB-8C03-7295AF0360E6}" presName="horz1" presStyleCnt="0"/>
      <dgm:spPr/>
    </dgm:pt>
    <dgm:pt modelId="{80E5AE5C-1558-468F-859D-7D20490AD998}" type="pres">
      <dgm:prSet presAssocID="{A9708C41-0601-47AB-8C03-7295AF0360E6}" presName="tx1" presStyleLbl="revTx" presStyleIdx="5" presStyleCnt="6"/>
      <dgm:spPr/>
    </dgm:pt>
    <dgm:pt modelId="{BFABC7E1-319B-4EBA-A085-97FCD3A4919A}" type="pres">
      <dgm:prSet presAssocID="{A9708C41-0601-47AB-8C03-7295AF0360E6}" presName="vert1" presStyleCnt="0"/>
      <dgm:spPr/>
    </dgm:pt>
  </dgm:ptLst>
  <dgm:cxnLst>
    <dgm:cxn modelId="{846D3914-E10C-4DAE-8C09-5D6289622512}" srcId="{0AC3BC0A-28BE-4921-A745-0584315E5977}" destId="{3062953C-A23C-441F-B28C-1CFD154B73E4}" srcOrd="2" destOrd="0" parTransId="{3672D4AC-1F86-42AC-8C74-0E5B84B21656}" sibTransId="{77D79155-AB74-4FE8-8A43-9A052FB7EFC8}"/>
    <dgm:cxn modelId="{F551CE21-85A1-4B66-8912-E1DCB659B736}" type="presOf" srcId="{2916DEE3-0918-4CB4-A02F-CC29EB69AD1C}" destId="{E6F7BF1D-7520-4ADD-B6C1-83061376BED8}" srcOrd="0" destOrd="0" presId="urn:microsoft.com/office/officeart/2008/layout/LinedList"/>
    <dgm:cxn modelId="{E57DC125-7DD7-495F-8C13-3779E9ECE145}" type="presOf" srcId="{0AC3BC0A-28BE-4921-A745-0584315E5977}" destId="{01790E6D-34C1-410F-8806-B157DF4D67E2}" srcOrd="0" destOrd="0" presId="urn:microsoft.com/office/officeart/2008/layout/LinedList"/>
    <dgm:cxn modelId="{6D5EC92B-09DB-4B08-ACA0-CC1F59BE7991}" srcId="{0AC3BC0A-28BE-4921-A745-0584315E5977}" destId="{A9708C41-0601-47AB-8C03-7295AF0360E6}" srcOrd="5" destOrd="0" parTransId="{9F6D2543-7BDF-4BB6-98EE-30E2E47FF54B}" sibTransId="{7B4EE756-1D1C-4AFD-A4CE-08C15A214FB5}"/>
    <dgm:cxn modelId="{F65CBF39-D5D7-4DBB-A93C-6FD131F67F86}" srcId="{0AC3BC0A-28BE-4921-A745-0584315E5977}" destId="{9F09275C-1B67-4709-889A-1F7EF44C1136}" srcOrd="1" destOrd="0" parTransId="{7CF89628-BC06-4F3A-A78F-F23FB709AD9C}" sibTransId="{F63BD6FA-433F-4E7B-BDAF-86654B3B4174}"/>
    <dgm:cxn modelId="{9F5A3965-0129-4854-A8CF-A082F9FE1F68}" srcId="{0AC3BC0A-28BE-4921-A745-0584315E5977}" destId="{2916DEE3-0918-4CB4-A02F-CC29EB69AD1C}" srcOrd="0" destOrd="0" parTransId="{3CFE6F76-4148-4A55-8893-7CC0AFD37D0A}" sibTransId="{C52BCD91-96F0-4890-BBF9-71CBF5523E06}"/>
    <dgm:cxn modelId="{AC28A746-84BB-46EF-B67E-5BBCFA797911}" type="presOf" srcId="{A9708C41-0601-47AB-8C03-7295AF0360E6}" destId="{80E5AE5C-1558-468F-859D-7D20490AD998}" srcOrd="0" destOrd="0" presId="urn:microsoft.com/office/officeart/2008/layout/LinedList"/>
    <dgm:cxn modelId="{4F692378-0C23-4BE9-934D-16F93C77AFAA}" srcId="{0AC3BC0A-28BE-4921-A745-0584315E5977}" destId="{73D21C62-EEC7-4D93-ADB6-FC13B73C1DDC}" srcOrd="4" destOrd="0" parTransId="{EBA0496E-56AD-40DA-810F-0145ABBE89B6}" sibTransId="{CBF64F77-862C-4110-B031-C0C1E13E6DD2}"/>
    <dgm:cxn modelId="{26DF1B83-5A85-4967-9D6D-CD5258DE2826}" type="presOf" srcId="{9F09275C-1B67-4709-889A-1F7EF44C1136}" destId="{976A028A-D520-4A22-AAF2-019009F2B79D}" srcOrd="0" destOrd="0" presId="urn:microsoft.com/office/officeart/2008/layout/LinedList"/>
    <dgm:cxn modelId="{C2930CA0-D433-4D60-87F1-5364B42E3D3D}" type="presOf" srcId="{73D21C62-EEC7-4D93-ADB6-FC13B73C1DDC}" destId="{077C11CA-A8B9-43F2-89B5-3A07C58BAA36}" srcOrd="0" destOrd="0" presId="urn:microsoft.com/office/officeart/2008/layout/LinedList"/>
    <dgm:cxn modelId="{209C1BB4-A262-4D1D-A7D1-28D25BAD066F}" type="presOf" srcId="{3062953C-A23C-441F-B28C-1CFD154B73E4}" destId="{197EACC8-8DB9-464D-B8EF-ABE165EBC333}" srcOrd="0" destOrd="0" presId="urn:microsoft.com/office/officeart/2008/layout/LinedList"/>
    <dgm:cxn modelId="{E27018C5-733A-42F4-8339-C3163C2CC7E0}" type="presOf" srcId="{3948BBC3-BEAE-4181-BB15-BEEDAFB2DDC3}" destId="{738230E5-0DBF-40A4-ABC3-A5507415A36B}" srcOrd="0" destOrd="0" presId="urn:microsoft.com/office/officeart/2008/layout/LinedList"/>
    <dgm:cxn modelId="{D88B13F0-C5FB-4D56-B62F-2AEFDB30F3F9}" srcId="{0AC3BC0A-28BE-4921-A745-0584315E5977}" destId="{3948BBC3-BEAE-4181-BB15-BEEDAFB2DDC3}" srcOrd="3" destOrd="0" parTransId="{BB87A964-8730-4060-887F-6C62719872CD}" sibTransId="{51B7970B-9234-449D-B673-E89DE210FC61}"/>
    <dgm:cxn modelId="{EFB57DB6-6AC3-41B7-97AD-B432841A5889}" type="presParOf" srcId="{01790E6D-34C1-410F-8806-B157DF4D67E2}" destId="{4C259C15-A1AF-4E86-884E-22B172CA98F6}" srcOrd="0" destOrd="0" presId="urn:microsoft.com/office/officeart/2008/layout/LinedList"/>
    <dgm:cxn modelId="{2E0E3D44-9FDA-4393-A9AB-97637A30C860}" type="presParOf" srcId="{01790E6D-34C1-410F-8806-B157DF4D67E2}" destId="{B031B63C-1909-446B-B526-06D9E04FCD57}" srcOrd="1" destOrd="0" presId="urn:microsoft.com/office/officeart/2008/layout/LinedList"/>
    <dgm:cxn modelId="{0258D676-D942-427C-982C-695F257C71A8}" type="presParOf" srcId="{B031B63C-1909-446B-B526-06D9E04FCD57}" destId="{E6F7BF1D-7520-4ADD-B6C1-83061376BED8}" srcOrd="0" destOrd="0" presId="urn:microsoft.com/office/officeart/2008/layout/LinedList"/>
    <dgm:cxn modelId="{B45184DE-9746-4FA2-864A-946D04F0D451}" type="presParOf" srcId="{B031B63C-1909-446B-B526-06D9E04FCD57}" destId="{9E69BF74-37B0-44EB-A0D1-6EFF22BBC57A}" srcOrd="1" destOrd="0" presId="urn:microsoft.com/office/officeart/2008/layout/LinedList"/>
    <dgm:cxn modelId="{08630C5F-C7A4-49C6-BBAC-0E5902EB94EA}" type="presParOf" srcId="{01790E6D-34C1-410F-8806-B157DF4D67E2}" destId="{1EE44FBF-479F-4C80-B48D-DA0C72B93477}" srcOrd="2" destOrd="0" presId="urn:microsoft.com/office/officeart/2008/layout/LinedList"/>
    <dgm:cxn modelId="{3A0C1A50-86E8-4E2B-B790-580A718F03D5}" type="presParOf" srcId="{01790E6D-34C1-410F-8806-B157DF4D67E2}" destId="{077955F4-A793-4D86-9181-E7CD5C62D2A5}" srcOrd="3" destOrd="0" presId="urn:microsoft.com/office/officeart/2008/layout/LinedList"/>
    <dgm:cxn modelId="{E6EAB618-3608-4BEA-9EE7-29AC3A8A8DBA}" type="presParOf" srcId="{077955F4-A793-4D86-9181-E7CD5C62D2A5}" destId="{976A028A-D520-4A22-AAF2-019009F2B79D}" srcOrd="0" destOrd="0" presId="urn:microsoft.com/office/officeart/2008/layout/LinedList"/>
    <dgm:cxn modelId="{83DC4F3C-73DC-4837-AE28-E5876B8FAE48}" type="presParOf" srcId="{077955F4-A793-4D86-9181-E7CD5C62D2A5}" destId="{7AFA7115-209C-4B1B-9960-B8CBE928681A}" srcOrd="1" destOrd="0" presId="urn:microsoft.com/office/officeart/2008/layout/LinedList"/>
    <dgm:cxn modelId="{A3AC89B2-672E-4404-986A-B95CE017517B}" type="presParOf" srcId="{01790E6D-34C1-410F-8806-B157DF4D67E2}" destId="{E1F44A61-9B83-48F4-AA64-E11AA2B2F590}" srcOrd="4" destOrd="0" presId="urn:microsoft.com/office/officeart/2008/layout/LinedList"/>
    <dgm:cxn modelId="{9A60DF32-FBE3-42CD-B604-590399FEAA5B}" type="presParOf" srcId="{01790E6D-34C1-410F-8806-B157DF4D67E2}" destId="{7202A1A4-D3F7-4957-A478-ADD3A744A149}" srcOrd="5" destOrd="0" presId="urn:microsoft.com/office/officeart/2008/layout/LinedList"/>
    <dgm:cxn modelId="{92D5FBE7-02B7-44B6-BFAB-48E9D74AD471}" type="presParOf" srcId="{7202A1A4-D3F7-4957-A478-ADD3A744A149}" destId="{197EACC8-8DB9-464D-B8EF-ABE165EBC333}" srcOrd="0" destOrd="0" presId="urn:microsoft.com/office/officeart/2008/layout/LinedList"/>
    <dgm:cxn modelId="{8921D8B1-AFD8-4572-B8AE-227743E0AE50}" type="presParOf" srcId="{7202A1A4-D3F7-4957-A478-ADD3A744A149}" destId="{083F61D5-11D1-4F1C-AC04-6FC096D5CD17}" srcOrd="1" destOrd="0" presId="urn:microsoft.com/office/officeart/2008/layout/LinedList"/>
    <dgm:cxn modelId="{CDE876E3-CAC8-49AD-A084-371CFD3DF5EA}" type="presParOf" srcId="{01790E6D-34C1-410F-8806-B157DF4D67E2}" destId="{A6373AA8-F61D-4649-99D3-9AD5B5188EE3}" srcOrd="6" destOrd="0" presId="urn:microsoft.com/office/officeart/2008/layout/LinedList"/>
    <dgm:cxn modelId="{8D54F031-A058-49D2-A89C-BBD8E3C453E7}" type="presParOf" srcId="{01790E6D-34C1-410F-8806-B157DF4D67E2}" destId="{C800D62E-09A2-49C6-A0B9-9E9A4729042C}" srcOrd="7" destOrd="0" presId="urn:microsoft.com/office/officeart/2008/layout/LinedList"/>
    <dgm:cxn modelId="{2962C7BA-D933-4F83-A169-732069962DFE}" type="presParOf" srcId="{C800D62E-09A2-49C6-A0B9-9E9A4729042C}" destId="{738230E5-0DBF-40A4-ABC3-A5507415A36B}" srcOrd="0" destOrd="0" presId="urn:microsoft.com/office/officeart/2008/layout/LinedList"/>
    <dgm:cxn modelId="{B5CEF034-EA17-4031-A096-9FA8F7EBE29E}" type="presParOf" srcId="{C800D62E-09A2-49C6-A0B9-9E9A4729042C}" destId="{E561A718-175E-46F4-942D-826F3AA192A7}" srcOrd="1" destOrd="0" presId="urn:microsoft.com/office/officeart/2008/layout/LinedList"/>
    <dgm:cxn modelId="{93A920A8-B7B9-4DB3-9EBA-5022661A9C3D}" type="presParOf" srcId="{01790E6D-34C1-410F-8806-B157DF4D67E2}" destId="{4221301E-3879-4200-BB88-2BF3B6060277}" srcOrd="8" destOrd="0" presId="urn:microsoft.com/office/officeart/2008/layout/LinedList"/>
    <dgm:cxn modelId="{23F94BA7-1F62-4213-857F-9BB5F2FD591B}" type="presParOf" srcId="{01790E6D-34C1-410F-8806-B157DF4D67E2}" destId="{0E201B49-0BE3-4F91-B1C4-332D4615B0B0}" srcOrd="9" destOrd="0" presId="urn:microsoft.com/office/officeart/2008/layout/LinedList"/>
    <dgm:cxn modelId="{2E083415-314E-4310-A3CC-5BDD6C98C8BC}" type="presParOf" srcId="{0E201B49-0BE3-4F91-B1C4-332D4615B0B0}" destId="{077C11CA-A8B9-43F2-89B5-3A07C58BAA36}" srcOrd="0" destOrd="0" presId="urn:microsoft.com/office/officeart/2008/layout/LinedList"/>
    <dgm:cxn modelId="{FD995233-E255-40D0-AC67-29EB42AC43A6}" type="presParOf" srcId="{0E201B49-0BE3-4F91-B1C4-332D4615B0B0}" destId="{DF8F9CA4-E657-4692-923C-BCB85236B542}" srcOrd="1" destOrd="0" presId="urn:microsoft.com/office/officeart/2008/layout/LinedList"/>
    <dgm:cxn modelId="{0B046E55-625F-4AEA-BB90-9FE099ECE3E1}" type="presParOf" srcId="{01790E6D-34C1-410F-8806-B157DF4D67E2}" destId="{70172F50-452B-4455-A31D-2DACB9963E18}" srcOrd="10" destOrd="0" presId="urn:microsoft.com/office/officeart/2008/layout/LinedList"/>
    <dgm:cxn modelId="{1D58204C-535D-4069-8B00-4920ADEB6FF7}" type="presParOf" srcId="{01790E6D-34C1-410F-8806-B157DF4D67E2}" destId="{AEF25A34-2723-444A-8FB0-8D546541D200}" srcOrd="11" destOrd="0" presId="urn:microsoft.com/office/officeart/2008/layout/LinedList"/>
    <dgm:cxn modelId="{67734C81-E1B3-4C47-BE73-3C6D2B53ABA8}" type="presParOf" srcId="{AEF25A34-2723-444A-8FB0-8D546541D200}" destId="{80E5AE5C-1558-468F-859D-7D20490AD998}" srcOrd="0" destOrd="0" presId="urn:microsoft.com/office/officeart/2008/layout/LinedList"/>
    <dgm:cxn modelId="{D30D9855-5DBF-4AEC-B1CA-2A07DD6124A2}" type="presParOf" srcId="{AEF25A34-2723-444A-8FB0-8D546541D200}" destId="{BFABC7E1-319B-4EBA-A085-97FCD3A4919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F8BD4F-FFF0-4166-84E0-430AF49FA8F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FB3A637-BC8C-4A24-9ED6-5541ACA38B15}">
      <dgm:prSet custT="1"/>
      <dgm:spPr/>
      <dgm:t>
        <a:bodyPr/>
        <a:lstStyle/>
        <a:p>
          <a:r>
            <a:rPr lang="en-GB" sz="3600" dirty="0"/>
            <a:t>What to ask before starting your research:</a:t>
          </a:r>
          <a:endParaRPr lang="en-US" sz="3600" dirty="0"/>
        </a:p>
      </dgm:t>
    </dgm:pt>
    <dgm:pt modelId="{5C546777-6786-41EA-A163-256F186F7BFF}" type="parTrans" cxnId="{A19D93BD-949A-4AE9-9A40-CF83357E4648}">
      <dgm:prSet/>
      <dgm:spPr/>
      <dgm:t>
        <a:bodyPr/>
        <a:lstStyle/>
        <a:p>
          <a:endParaRPr lang="en-US"/>
        </a:p>
      </dgm:t>
    </dgm:pt>
    <dgm:pt modelId="{0FB869CA-8552-46A8-AE0C-105A668C5475}" type="sibTrans" cxnId="{A19D93BD-949A-4AE9-9A40-CF83357E4648}">
      <dgm:prSet/>
      <dgm:spPr/>
      <dgm:t>
        <a:bodyPr/>
        <a:lstStyle/>
        <a:p>
          <a:endParaRPr lang="en-US"/>
        </a:p>
      </dgm:t>
    </dgm:pt>
    <dgm:pt modelId="{435A61C0-DED3-40E3-A6E3-403426D9A63F}">
      <dgm:prSet custT="1"/>
      <dgm:spPr/>
      <dgm:t>
        <a:bodyPr/>
        <a:lstStyle/>
        <a:p>
          <a:r>
            <a:rPr lang="en-GB" sz="5400" dirty="0"/>
            <a:t>What</a:t>
          </a:r>
          <a:endParaRPr lang="en-US" sz="5400" dirty="0"/>
        </a:p>
      </dgm:t>
    </dgm:pt>
    <dgm:pt modelId="{80A45A16-474E-4A0A-8F9E-E2AFB67C3FD7}" type="parTrans" cxnId="{C14E2FBC-6797-40AC-99B6-E582C72D888E}">
      <dgm:prSet/>
      <dgm:spPr/>
      <dgm:t>
        <a:bodyPr/>
        <a:lstStyle/>
        <a:p>
          <a:endParaRPr lang="en-US"/>
        </a:p>
      </dgm:t>
    </dgm:pt>
    <dgm:pt modelId="{1C8ADB16-836B-4EFD-94F2-7FD5B257A08B}" type="sibTrans" cxnId="{C14E2FBC-6797-40AC-99B6-E582C72D888E}">
      <dgm:prSet/>
      <dgm:spPr/>
      <dgm:t>
        <a:bodyPr/>
        <a:lstStyle/>
        <a:p>
          <a:endParaRPr lang="en-US"/>
        </a:p>
      </dgm:t>
    </dgm:pt>
    <dgm:pt modelId="{4AD6D30E-7863-427D-A60B-85B8E2514A91}">
      <dgm:prSet custT="1"/>
      <dgm:spPr/>
      <dgm:t>
        <a:bodyPr/>
        <a:lstStyle/>
        <a:p>
          <a:r>
            <a:rPr lang="en-GB" sz="5400" b="0" i="0" baseline="0" dirty="0"/>
            <a:t>Why</a:t>
          </a:r>
          <a:endParaRPr lang="en-US" sz="5400" dirty="0"/>
        </a:p>
      </dgm:t>
    </dgm:pt>
    <dgm:pt modelId="{4F51F856-55C2-4840-A375-829BB5A9ED0F}" type="parTrans" cxnId="{ECA6D517-A761-40C9-9542-32B60382F618}">
      <dgm:prSet/>
      <dgm:spPr/>
      <dgm:t>
        <a:bodyPr/>
        <a:lstStyle/>
        <a:p>
          <a:endParaRPr lang="en-US"/>
        </a:p>
      </dgm:t>
    </dgm:pt>
    <dgm:pt modelId="{F2083374-0DFB-4EC4-90D4-645533E4B094}" type="sibTrans" cxnId="{ECA6D517-A761-40C9-9542-32B60382F618}">
      <dgm:prSet/>
      <dgm:spPr/>
      <dgm:t>
        <a:bodyPr/>
        <a:lstStyle/>
        <a:p>
          <a:endParaRPr lang="en-US"/>
        </a:p>
      </dgm:t>
    </dgm:pt>
    <dgm:pt modelId="{74C74A49-E9F1-46C8-97A3-BF813ADF2FB9}">
      <dgm:prSet/>
      <dgm:spPr/>
      <dgm:t>
        <a:bodyPr/>
        <a:lstStyle/>
        <a:p>
          <a:r>
            <a:rPr lang="en-GB" dirty="0"/>
            <a:t>When and Where</a:t>
          </a:r>
          <a:endParaRPr lang="en-US" dirty="0"/>
        </a:p>
      </dgm:t>
    </dgm:pt>
    <dgm:pt modelId="{05A62688-A864-4062-BBE8-3E165EDFE9A3}" type="parTrans" cxnId="{CF626F7E-9796-4FD3-84E4-DFC87FADD0D2}">
      <dgm:prSet/>
      <dgm:spPr/>
      <dgm:t>
        <a:bodyPr/>
        <a:lstStyle/>
        <a:p>
          <a:endParaRPr lang="en-US"/>
        </a:p>
      </dgm:t>
    </dgm:pt>
    <dgm:pt modelId="{73141062-39C5-4731-98E7-DE6F8C338E5F}" type="sibTrans" cxnId="{CF626F7E-9796-4FD3-84E4-DFC87FADD0D2}">
      <dgm:prSet/>
      <dgm:spPr/>
      <dgm:t>
        <a:bodyPr/>
        <a:lstStyle/>
        <a:p>
          <a:endParaRPr lang="en-US"/>
        </a:p>
      </dgm:t>
    </dgm:pt>
    <dgm:pt modelId="{4178D63A-D4B5-4AC7-AA3F-68DFD19C596C}">
      <dgm:prSet/>
      <dgm:spPr/>
      <dgm:t>
        <a:bodyPr/>
        <a:lstStyle/>
        <a:p>
          <a:r>
            <a:rPr lang="en-GB" dirty="0"/>
            <a:t>How</a:t>
          </a:r>
          <a:endParaRPr lang="en-US" dirty="0"/>
        </a:p>
      </dgm:t>
    </dgm:pt>
    <dgm:pt modelId="{4A6312BE-F8D2-4C2E-A733-7E2B44275C33}" type="parTrans" cxnId="{208BC020-6BA2-43C8-9E2F-47B849C08E15}">
      <dgm:prSet/>
      <dgm:spPr/>
      <dgm:t>
        <a:bodyPr/>
        <a:lstStyle/>
        <a:p>
          <a:endParaRPr lang="en-US"/>
        </a:p>
      </dgm:t>
    </dgm:pt>
    <dgm:pt modelId="{5CC798FF-2B84-4634-B6B5-AF08A984770F}" type="sibTrans" cxnId="{208BC020-6BA2-43C8-9E2F-47B849C08E15}">
      <dgm:prSet/>
      <dgm:spPr/>
      <dgm:t>
        <a:bodyPr/>
        <a:lstStyle/>
        <a:p>
          <a:endParaRPr lang="en-US"/>
        </a:p>
      </dgm:t>
    </dgm:pt>
    <dgm:pt modelId="{A2A2695F-56C1-4C9B-9AF0-F68BD80FAADE}">
      <dgm:prSet/>
      <dgm:spPr/>
      <dgm:t>
        <a:bodyPr/>
        <a:lstStyle/>
        <a:p>
          <a:endParaRPr lang="en-US" dirty="0"/>
        </a:p>
      </dgm:t>
    </dgm:pt>
    <dgm:pt modelId="{EEE056F1-5E2D-46F1-A104-5790B0E9FF7F}" type="parTrans" cxnId="{FF8DFA47-6A3C-4E24-B3A0-8F0C3AC13916}">
      <dgm:prSet/>
      <dgm:spPr/>
      <dgm:t>
        <a:bodyPr/>
        <a:lstStyle/>
        <a:p>
          <a:endParaRPr lang="en-US"/>
        </a:p>
      </dgm:t>
    </dgm:pt>
    <dgm:pt modelId="{6B7DB44F-9E05-4DD6-90AC-45E83AEA8887}" type="sibTrans" cxnId="{FF8DFA47-6A3C-4E24-B3A0-8F0C3AC13916}">
      <dgm:prSet/>
      <dgm:spPr/>
      <dgm:t>
        <a:bodyPr/>
        <a:lstStyle/>
        <a:p>
          <a:endParaRPr lang="en-US"/>
        </a:p>
      </dgm:t>
    </dgm:pt>
    <dgm:pt modelId="{1AFE06CE-EEA4-47B4-BD12-287C56A0991F}" type="pres">
      <dgm:prSet presAssocID="{9EF8BD4F-FFF0-4166-84E0-430AF49FA8F4}" presName="vert0" presStyleCnt="0">
        <dgm:presLayoutVars>
          <dgm:dir/>
          <dgm:animOne val="branch"/>
          <dgm:animLvl val="lvl"/>
        </dgm:presLayoutVars>
      </dgm:prSet>
      <dgm:spPr/>
    </dgm:pt>
    <dgm:pt modelId="{2D5BEA4D-414C-4449-A085-A6017A999F49}" type="pres">
      <dgm:prSet presAssocID="{2FB3A637-BC8C-4A24-9ED6-5541ACA38B15}" presName="thickLine" presStyleLbl="alignNode1" presStyleIdx="0" presStyleCnt="6"/>
      <dgm:spPr/>
    </dgm:pt>
    <dgm:pt modelId="{CED3F41B-E0DF-4940-B384-CDA80560B680}" type="pres">
      <dgm:prSet presAssocID="{2FB3A637-BC8C-4A24-9ED6-5541ACA38B15}" presName="horz1" presStyleCnt="0"/>
      <dgm:spPr/>
    </dgm:pt>
    <dgm:pt modelId="{0E661945-89BA-413C-94E9-823ADCC2653B}" type="pres">
      <dgm:prSet presAssocID="{2FB3A637-BC8C-4A24-9ED6-5541ACA38B15}" presName="tx1" presStyleLbl="revTx" presStyleIdx="0" presStyleCnt="6" custLinFactNeighborX="-3340" custLinFactNeighborY="-13997"/>
      <dgm:spPr/>
    </dgm:pt>
    <dgm:pt modelId="{9AC44684-CD57-4043-9130-F7DE5F56D760}" type="pres">
      <dgm:prSet presAssocID="{2FB3A637-BC8C-4A24-9ED6-5541ACA38B15}" presName="vert1" presStyleCnt="0"/>
      <dgm:spPr/>
    </dgm:pt>
    <dgm:pt modelId="{50D7590F-F505-455E-AA77-1116410C5485}" type="pres">
      <dgm:prSet presAssocID="{435A61C0-DED3-40E3-A6E3-403426D9A63F}" presName="thickLine" presStyleLbl="alignNode1" presStyleIdx="1" presStyleCnt="6"/>
      <dgm:spPr/>
    </dgm:pt>
    <dgm:pt modelId="{33A5B30B-E556-4370-B5C3-33C998E15CA7}" type="pres">
      <dgm:prSet presAssocID="{435A61C0-DED3-40E3-A6E3-403426D9A63F}" presName="horz1" presStyleCnt="0"/>
      <dgm:spPr/>
    </dgm:pt>
    <dgm:pt modelId="{AC388010-1406-455C-8E3C-F81B9C28C487}" type="pres">
      <dgm:prSet presAssocID="{435A61C0-DED3-40E3-A6E3-403426D9A63F}" presName="tx1" presStyleLbl="revTx" presStyleIdx="1" presStyleCnt="6"/>
      <dgm:spPr/>
    </dgm:pt>
    <dgm:pt modelId="{AA9628C6-C7F9-4A21-8EFD-E03DE2128D32}" type="pres">
      <dgm:prSet presAssocID="{435A61C0-DED3-40E3-A6E3-403426D9A63F}" presName="vert1" presStyleCnt="0"/>
      <dgm:spPr/>
    </dgm:pt>
    <dgm:pt modelId="{EAF9D17B-5946-46D4-9C41-AFF1C84D2592}" type="pres">
      <dgm:prSet presAssocID="{4AD6D30E-7863-427D-A60B-85B8E2514A91}" presName="thickLine" presStyleLbl="alignNode1" presStyleIdx="2" presStyleCnt="6"/>
      <dgm:spPr/>
    </dgm:pt>
    <dgm:pt modelId="{624CDB46-72D3-4290-A164-7417AD4BD3D2}" type="pres">
      <dgm:prSet presAssocID="{4AD6D30E-7863-427D-A60B-85B8E2514A91}" presName="horz1" presStyleCnt="0"/>
      <dgm:spPr/>
    </dgm:pt>
    <dgm:pt modelId="{505291AA-A1E1-4E37-89B3-368C8ACCC200}" type="pres">
      <dgm:prSet presAssocID="{4AD6D30E-7863-427D-A60B-85B8E2514A91}" presName="tx1" presStyleLbl="revTx" presStyleIdx="2" presStyleCnt="6"/>
      <dgm:spPr/>
    </dgm:pt>
    <dgm:pt modelId="{7D14C562-B1C9-43DB-86EF-DF02786E478C}" type="pres">
      <dgm:prSet presAssocID="{4AD6D30E-7863-427D-A60B-85B8E2514A91}" presName="vert1" presStyleCnt="0"/>
      <dgm:spPr/>
    </dgm:pt>
    <dgm:pt modelId="{B80557F3-ECE4-4D88-B75C-3CD4B4356024}" type="pres">
      <dgm:prSet presAssocID="{74C74A49-E9F1-46C8-97A3-BF813ADF2FB9}" presName="thickLine" presStyleLbl="alignNode1" presStyleIdx="3" presStyleCnt="6"/>
      <dgm:spPr/>
    </dgm:pt>
    <dgm:pt modelId="{7445287C-DDDF-410F-A8DB-996D68F923C8}" type="pres">
      <dgm:prSet presAssocID="{74C74A49-E9F1-46C8-97A3-BF813ADF2FB9}" presName="horz1" presStyleCnt="0"/>
      <dgm:spPr/>
    </dgm:pt>
    <dgm:pt modelId="{72375F15-FAB4-49E4-98B0-6C235E413951}" type="pres">
      <dgm:prSet presAssocID="{74C74A49-E9F1-46C8-97A3-BF813ADF2FB9}" presName="tx1" presStyleLbl="revTx" presStyleIdx="3" presStyleCnt="6"/>
      <dgm:spPr/>
    </dgm:pt>
    <dgm:pt modelId="{91352C77-922E-48BD-B14C-E0CC7168F3CF}" type="pres">
      <dgm:prSet presAssocID="{74C74A49-E9F1-46C8-97A3-BF813ADF2FB9}" presName="vert1" presStyleCnt="0"/>
      <dgm:spPr/>
    </dgm:pt>
    <dgm:pt modelId="{E8188AE7-53D1-4139-B8C4-F0022B8FD667}" type="pres">
      <dgm:prSet presAssocID="{4178D63A-D4B5-4AC7-AA3F-68DFD19C596C}" presName="thickLine" presStyleLbl="alignNode1" presStyleIdx="4" presStyleCnt="6"/>
      <dgm:spPr/>
    </dgm:pt>
    <dgm:pt modelId="{0534C8B1-A485-4DCA-BDD0-9F32F11140E4}" type="pres">
      <dgm:prSet presAssocID="{4178D63A-D4B5-4AC7-AA3F-68DFD19C596C}" presName="horz1" presStyleCnt="0"/>
      <dgm:spPr/>
    </dgm:pt>
    <dgm:pt modelId="{EE1C8201-CFC3-4F01-A15A-5CCBF73BEFC8}" type="pres">
      <dgm:prSet presAssocID="{4178D63A-D4B5-4AC7-AA3F-68DFD19C596C}" presName="tx1" presStyleLbl="revTx" presStyleIdx="4" presStyleCnt="6"/>
      <dgm:spPr/>
    </dgm:pt>
    <dgm:pt modelId="{63AF56FA-067E-40B9-A285-6E44AD0D8644}" type="pres">
      <dgm:prSet presAssocID="{4178D63A-D4B5-4AC7-AA3F-68DFD19C596C}" presName="vert1" presStyleCnt="0"/>
      <dgm:spPr/>
    </dgm:pt>
    <dgm:pt modelId="{8012BEDB-425A-45DB-9A75-6BE423CA2F2C}" type="pres">
      <dgm:prSet presAssocID="{A2A2695F-56C1-4C9B-9AF0-F68BD80FAADE}" presName="thickLine" presStyleLbl="alignNode1" presStyleIdx="5" presStyleCnt="6"/>
      <dgm:spPr/>
    </dgm:pt>
    <dgm:pt modelId="{7E281951-523B-40CA-81C2-516FFF200D27}" type="pres">
      <dgm:prSet presAssocID="{A2A2695F-56C1-4C9B-9AF0-F68BD80FAADE}" presName="horz1" presStyleCnt="0"/>
      <dgm:spPr/>
    </dgm:pt>
    <dgm:pt modelId="{0E644198-1470-49AB-B0CD-11C002EC1C7E}" type="pres">
      <dgm:prSet presAssocID="{A2A2695F-56C1-4C9B-9AF0-F68BD80FAADE}" presName="tx1" presStyleLbl="revTx" presStyleIdx="5" presStyleCnt="6"/>
      <dgm:spPr/>
    </dgm:pt>
    <dgm:pt modelId="{1C2B2DB4-A3D4-43C6-A059-C7D5A50C4A47}" type="pres">
      <dgm:prSet presAssocID="{A2A2695F-56C1-4C9B-9AF0-F68BD80FAADE}" presName="vert1" presStyleCnt="0"/>
      <dgm:spPr/>
    </dgm:pt>
  </dgm:ptLst>
  <dgm:cxnLst>
    <dgm:cxn modelId="{ECA6D517-A761-40C9-9542-32B60382F618}" srcId="{9EF8BD4F-FFF0-4166-84E0-430AF49FA8F4}" destId="{4AD6D30E-7863-427D-A60B-85B8E2514A91}" srcOrd="2" destOrd="0" parTransId="{4F51F856-55C2-4840-A375-829BB5A9ED0F}" sibTransId="{F2083374-0DFB-4EC4-90D4-645533E4B094}"/>
    <dgm:cxn modelId="{E187A818-686D-4623-BD59-6FA1748B30AC}" type="presOf" srcId="{A2A2695F-56C1-4C9B-9AF0-F68BD80FAADE}" destId="{0E644198-1470-49AB-B0CD-11C002EC1C7E}" srcOrd="0" destOrd="0" presId="urn:microsoft.com/office/officeart/2008/layout/LinedList"/>
    <dgm:cxn modelId="{208BC020-6BA2-43C8-9E2F-47B849C08E15}" srcId="{9EF8BD4F-FFF0-4166-84E0-430AF49FA8F4}" destId="{4178D63A-D4B5-4AC7-AA3F-68DFD19C596C}" srcOrd="4" destOrd="0" parTransId="{4A6312BE-F8D2-4C2E-A733-7E2B44275C33}" sibTransId="{5CC798FF-2B84-4634-B6B5-AF08A984770F}"/>
    <dgm:cxn modelId="{491C732A-DCBA-4FED-890E-121D96869C31}" type="presOf" srcId="{435A61C0-DED3-40E3-A6E3-403426D9A63F}" destId="{AC388010-1406-455C-8E3C-F81B9C28C487}" srcOrd="0" destOrd="0" presId="urn:microsoft.com/office/officeart/2008/layout/LinedList"/>
    <dgm:cxn modelId="{BBFA6D2F-F07E-41C6-9C83-65110D6C2886}" type="presOf" srcId="{4AD6D30E-7863-427D-A60B-85B8E2514A91}" destId="{505291AA-A1E1-4E37-89B3-368C8ACCC200}" srcOrd="0" destOrd="0" presId="urn:microsoft.com/office/officeart/2008/layout/LinedList"/>
    <dgm:cxn modelId="{1A62A85F-1FD2-4393-BAAA-ED204ECACFD0}" type="presOf" srcId="{2FB3A637-BC8C-4A24-9ED6-5541ACA38B15}" destId="{0E661945-89BA-413C-94E9-823ADCC2653B}" srcOrd="0" destOrd="0" presId="urn:microsoft.com/office/officeart/2008/layout/LinedList"/>
    <dgm:cxn modelId="{FF8DFA47-6A3C-4E24-B3A0-8F0C3AC13916}" srcId="{9EF8BD4F-FFF0-4166-84E0-430AF49FA8F4}" destId="{A2A2695F-56C1-4C9B-9AF0-F68BD80FAADE}" srcOrd="5" destOrd="0" parTransId="{EEE056F1-5E2D-46F1-A104-5790B0E9FF7F}" sibTransId="{6B7DB44F-9E05-4DD6-90AC-45E83AEA8887}"/>
    <dgm:cxn modelId="{56D0CD75-0CB2-48C3-AB84-31A3E86D9FF0}" type="presOf" srcId="{74C74A49-E9F1-46C8-97A3-BF813ADF2FB9}" destId="{72375F15-FAB4-49E4-98B0-6C235E413951}" srcOrd="0" destOrd="0" presId="urn:microsoft.com/office/officeart/2008/layout/LinedList"/>
    <dgm:cxn modelId="{CF626F7E-9796-4FD3-84E4-DFC87FADD0D2}" srcId="{9EF8BD4F-FFF0-4166-84E0-430AF49FA8F4}" destId="{74C74A49-E9F1-46C8-97A3-BF813ADF2FB9}" srcOrd="3" destOrd="0" parTransId="{05A62688-A864-4062-BBE8-3E165EDFE9A3}" sibTransId="{73141062-39C5-4731-98E7-DE6F8C338E5F}"/>
    <dgm:cxn modelId="{C14E2FBC-6797-40AC-99B6-E582C72D888E}" srcId="{9EF8BD4F-FFF0-4166-84E0-430AF49FA8F4}" destId="{435A61C0-DED3-40E3-A6E3-403426D9A63F}" srcOrd="1" destOrd="0" parTransId="{80A45A16-474E-4A0A-8F9E-E2AFB67C3FD7}" sibTransId="{1C8ADB16-836B-4EFD-94F2-7FD5B257A08B}"/>
    <dgm:cxn modelId="{A19D93BD-949A-4AE9-9A40-CF83357E4648}" srcId="{9EF8BD4F-FFF0-4166-84E0-430AF49FA8F4}" destId="{2FB3A637-BC8C-4A24-9ED6-5541ACA38B15}" srcOrd="0" destOrd="0" parTransId="{5C546777-6786-41EA-A163-256F186F7BFF}" sibTransId="{0FB869CA-8552-46A8-AE0C-105A668C5475}"/>
    <dgm:cxn modelId="{81F6B9BE-24A1-4D6E-A43E-B6A214BAB1DF}" type="presOf" srcId="{4178D63A-D4B5-4AC7-AA3F-68DFD19C596C}" destId="{EE1C8201-CFC3-4F01-A15A-5CCBF73BEFC8}" srcOrd="0" destOrd="0" presId="urn:microsoft.com/office/officeart/2008/layout/LinedList"/>
    <dgm:cxn modelId="{326EE3E9-76DE-475F-9E28-6AEBD30AF309}" type="presOf" srcId="{9EF8BD4F-FFF0-4166-84E0-430AF49FA8F4}" destId="{1AFE06CE-EEA4-47B4-BD12-287C56A0991F}" srcOrd="0" destOrd="0" presId="urn:microsoft.com/office/officeart/2008/layout/LinedList"/>
    <dgm:cxn modelId="{713BC923-1515-4B78-BC78-503CDC1F83F1}" type="presParOf" srcId="{1AFE06CE-EEA4-47B4-BD12-287C56A0991F}" destId="{2D5BEA4D-414C-4449-A085-A6017A999F49}" srcOrd="0" destOrd="0" presId="urn:microsoft.com/office/officeart/2008/layout/LinedList"/>
    <dgm:cxn modelId="{35EE2E81-2B4B-47D0-928D-14DA6F3BF244}" type="presParOf" srcId="{1AFE06CE-EEA4-47B4-BD12-287C56A0991F}" destId="{CED3F41B-E0DF-4940-B384-CDA80560B680}" srcOrd="1" destOrd="0" presId="urn:microsoft.com/office/officeart/2008/layout/LinedList"/>
    <dgm:cxn modelId="{3C3B5A57-31C0-4A4E-8326-3735FAF88E62}" type="presParOf" srcId="{CED3F41B-E0DF-4940-B384-CDA80560B680}" destId="{0E661945-89BA-413C-94E9-823ADCC2653B}" srcOrd="0" destOrd="0" presId="urn:microsoft.com/office/officeart/2008/layout/LinedList"/>
    <dgm:cxn modelId="{C67BE5C8-BAD6-4231-B2CD-84B73AB82A6D}" type="presParOf" srcId="{CED3F41B-E0DF-4940-B384-CDA80560B680}" destId="{9AC44684-CD57-4043-9130-F7DE5F56D760}" srcOrd="1" destOrd="0" presId="urn:microsoft.com/office/officeart/2008/layout/LinedList"/>
    <dgm:cxn modelId="{1715E9FE-6605-441E-A4FA-66254E08B47D}" type="presParOf" srcId="{1AFE06CE-EEA4-47B4-BD12-287C56A0991F}" destId="{50D7590F-F505-455E-AA77-1116410C5485}" srcOrd="2" destOrd="0" presId="urn:microsoft.com/office/officeart/2008/layout/LinedList"/>
    <dgm:cxn modelId="{1F6D0C94-9C89-402C-BAF1-81C957F73573}" type="presParOf" srcId="{1AFE06CE-EEA4-47B4-BD12-287C56A0991F}" destId="{33A5B30B-E556-4370-B5C3-33C998E15CA7}" srcOrd="3" destOrd="0" presId="urn:microsoft.com/office/officeart/2008/layout/LinedList"/>
    <dgm:cxn modelId="{98E5FD6D-5B8F-45FF-B853-DBB9D3A7BCC6}" type="presParOf" srcId="{33A5B30B-E556-4370-B5C3-33C998E15CA7}" destId="{AC388010-1406-455C-8E3C-F81B9C28C487}" srcOrd="0" destOrd="0" presId="urn:microsoft.com/office/officeart/2008/layout/LinedList"/>
    <dgm:cxn modelId="{4EC0659A-3A1C-45C9-94CF-8C332BFFAA63}" type="presParOf" srcId="{33A5B30B-E556-4370-B5C3-33C998E15CA7}" destId="{AA9628C6-C7F9-4A21-8EFD-E03DE2128D32}" srcOrd="1" destOrd="0" presId="urn:microsoft.com/office/officeart/2008/layout/LinedList"/>
    <dgm:cxn modelId="{4781A204-93C2-4ADD-97F0-E1D04D148823}" type="presParOf" srcId="{1AFE06CE-EEA4-47B4-BD12-287C56A0991F}" destId="{EAF9D17B-5946-46D4-9C41-AFF1C84D2592}" srcOrd="4" destOrd="0" presId="urn:microsoft.com/office/officeart/2008/layout/LinedList"/>
    <dgm:cxn modelId="{F9EC9D73-6769-409C-B35B-249474B6A27D}" type="presParOf" srcId="{1AFE06CE-EEA4-47B4-BD12-287C56A0991F}" destId="{624CDB46-72D3-4290-A164-7417AD4BD3D2}" srcOrd="5" destOrd="0" presId="urn:microsoft.com/office/officeart/2008/layout/LinedList"/>
    <dgm:cxn modelId="{8605909D-EE90-4A1A-8F06-85FD31B70446}" type="presParOf" srcId="{624CDB46-72D3-4290-A164-7417AD4BD3D2}" destId="{505291AA-A1E1-4E37-89B3-368C8ACCC200}" srcOrd="0" destOrd="0" presId="urn:microsoft.com/office/officeart/2008/layout/LinedList"/>
    <dgm:cxn modelId="{147A4750-BE78-4DB5-A771-F7EC942ED5F4}" type="presParOf" srcId="{624CDB46-72D3-4290-A164-7417AD4BD3D2}" destId="{7D14C562-B1C9-43DB-86EF-DF02786E478C}" srcOrd="1" destOrd="0" presId="urn:microsoft.com/office/officeart/2008/layout/LinedList"/>
    <dgm:cxn modelId="{EB8A370D-40C7-462D-B5A6-24FC8003EBD3}" type="presParOf" srcId="{1AFE06CE-EEA4-47B4-BD12-287C56A0991F}" destId="{B80557F3-ECE4-4D88-B75C-3CD4B4356024}" srcOrd="6" destOrd="0" presId="urn:microsoft.com/office/officeart/2008/layout/LinedList"/>
    <dgm:cxn modelId="{AE0BA077-1DE7-451F-BA78-332BCBC35473}" type="presParOf" srcId="{1AFE06CE-EEA4-47B4-BD12-287C56A0991F}" destId="{7445287C-DDDF-410F-A8DB-996D68F923C8}" srcOrd="7" destOrd="0" presId="urn:microsoft.com/office/officeart/2008/layout/LinedList"/>
    <dgm:cxn modelId="{513E5EE0-A800-4A92-86A2-D5F9247F5C2F}" type="presParOf" srcId="{7445287C-DDDF-410F-A8DB-996D68F923C8}" destId="{72375F15-FAB4-49E4-98B0-6C235E413951}" srcOrd="0" destOrd="0" presId="urn:microsoft.com/office/officeart/2008/layout/LinedList"/>
    <dgm:cxn modelId="{75E143C2-3C33-4BE2-ABDB-69AD598BD6E0}" type="presParOf" srcId="{7445287C-DDDF-410F-A8DB-996D68F923C8}" destId="{91352C77-922E-48BD-B14C-E0CC7168F3CF}" srcOrd="1" destOrd="0" presId="urn:microsoft.com/office/officeart/2008/layout/LinedList"/>
    <dgm:cxn modelId="{8A742631-DAAB-4274-A32C-204CB45BCC22}" type="presParOf" srcId="{1AFE06CE-EEA4-47B4-BD12-287C56A0991F}" destId="{E8188AE7-53D1-4139-B8C4-F0022B8FD667}" srcOrd="8" destOrd="0" presId="urn:microsoft.com/office/officeart/2008/layout/LinedList"/>
    <dgm:cxn modelId="{8114ED99-F235-4F3D-943E-38D9D50F6BC9}" type="presParOf" srcId="{1AFE06CE-EEA4-47B4-BD12-287C56A0991F}" destId="{0534C8B1-A485-4DCA-BDD0-9F32F11140E4}" srcOrd="9" destOrd="0" presId="urn:microsoft.com/office/officeart/2008/layout/LinedList"/>
    <dgm:cxn modelId="{B9AECB7A-F567-4B5D-8188-01874BC2A127}" type="presParOf" srcId="{0534C8B1-A485-4DCA-BDD0-9F32F11140E4}" destId="{EE1C8201-CFC3-4F01-A15A-5CCBF73BEFC8}" srcOrd="0" destOrd="0" presId="urn:microsoft.com/office/officeart/2008/layout/LinedList"/>
    <dgm:cxn modelId="{D698801D-EFBB-4328-8979-C49A0F3C99F8}" type="presParOf" srcId="{0534C8B1-A485-4DCA-BDD0-9F32F11140E4}" destId="{63AF56FA-067E-40B9-A285-6E44AD0D8644}" srcOrd="1" destOrd="0" presId="urn:microsoft.com/office/officeart/2008/layout/LinedList"/>
    <dgm:cxn modelId="{D2C75AFF-AF7E-46A3-8107-8A2272E53609}" type="presParOf" srcId="{1AFE06CE-EEA4-47B4-BD12-287C56A0991F}" destId="{8012BEDB-425A-45DB-9A75-6BE423CA2F2C}" srcOrd="10" destOrd="0" presId="urn:microsoft.com/office/officeart/2008/layout/LinedList"/>
    <dgm:cxn modelId="{00BA63FA-F82D-4CFF-8243-61A30EA56D94}" type="presParOf" srcId="{1AFE06CE-EEA4-47B4-BD12-287C56A0991F}" destId="{7E281951-523B-40CA-81C2-516FFF200D27}" srcOrd="11" destOrd="0" presId="urn:microsoft.com/office/officeart/2008/layout/LinedList"/>
    <dgm:cxn modelId="{3E54B7DF-F6D0-4FF9-BF5E-B312B942544E}" type="presParOf" srcId="{7E281951-523B-40CA-81C2-516FFF200D27}" destId="{0E644198-1470-49AB-B0CD-11C002EC1C7E}" srcOrd="0" destOrd="0" presId="urn:microsoft.com/office/officeart/2008/layout/LinedList"/>
    <dgm:cxn modelId="{5041F275-C67B-47C2-B5D1-5046853404EF}" type="presParOf" srcId="{7E281951-523B-40CA-81C2-516FFF200D27}" destId="{1C2B2DB4-A3D4-43C6-A059-C7D5A50C4A4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B4CB2DC-4EC0-4E3E-95E4-A82AFA39822A}" type="doc">
      <dgm:prSet loTypeId="urn:microsoft.com/office/officeart/2016/7/layout/VerticalSolidActionList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34069478-8218-4C8B-AB54-27152E3D843C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US" dirty="0"/>
            <a:t>Focus</a:t>
          </a:r>
        </a:p>
      </dgm:t>
    </dgm:pt>
    <dgm:pt modelId="{0C86BD27-7525-4194-99B2-06B581BF684A}" type="parTrans" cxnId="{7F86CFA0-7FAC-477F-BE42-EA6902EAA1D9}">
      <dgm:prSet/>
      <dgm:spPr/>
      <dgm:t>
        <a:bodyPr/>
        <a:lstStyle/>
        <a:p>
          <a:endParaRPr lang="en-US"/>
        </a:p>
      </dgm:t>
    </dgm:pt>
    <dgm:pt modelId="{1ED3F5F3-B116-4121-916D-FBC1D578C59E}" type="sibTrans" cxnId="{7F86CFA0-7FAC-477F-BE42-EA6902EAA1D9}">
      <dgm:prSet/>
      <dgm:spPr/>
      <dgm:t>
        <a:bodyPr/>
        <a:lstStyle/>
        <a:p>
          <a:endParaRPr lang="en-US"/>
        </a:p>
      </dgm:t>
    </dgm:pt>
    <dgm:pt modelId="{33F2E608-868D-48EB-898E-490E0792AA1B}">
      <dgm:prSet custT="1"/>
      <dgm:spPr>
        <a:solidFill>
          <a:schemeClr val="accent5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sz="2400" dirty="0"/>
            <a:t>Narrow the focus – the reader then picks up the thread of your proposal beforehand</a:t>
          </a:r>
        </a:p>
      </dgm:t>
    </dgm:pt>
    <dgm:pt modelId="{F92EB59E-137E-41F1-9ECE-AD986638102A}" type="parTrans" cxnId="{3BA343B5-1967-4984-B059-3EEB66C213DF}">
      <dgm:prSet/>
      <dgm:spPr/>
      <dgm:t>
        <a:bodyPr/>
        <a:lstStyle/>
        <a:p>
          <a:endParaRPr lang="en-US"/>
        </a:p>
      </dgm:t>
    </dgm:pt>
    <dgm:pt modelId="{C082E8E7-2AB6-4CD1-9B39-B7A13BE51402}" type="sibTrans" cxnId="{3BA343B5-1967-4984-B059-3EEB66C213DF}">
      <dgm:prSet/>
      <dgm:spPr/>
      <dgm:t>
        <a:bodyPr/>
        <a:lstStyle/>
        <a:p>
          <a:endParaRPr lang="en-US"/>
        </a:p>
      </dgm:t>
    </dgm:pt>
    <dgm:pt modelId="{0517D07F-1B5B-496F-AFC9-99E15DED4C90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US" dirty="0"/>
            <a:t>Need</a:t>
          </a:r>
        </a:p>
      </dgm:t>
    </dgm:pt>
    <dgm:pt modelId="{354EBBF5-E92C-43CC-8264-8810B65F3C77}" type="parTrans" cxnId="{0E669979-C620-49E0-8BE2-6F4C32E77B4A}">
      <dgm:prSet/>
      <dgm:spPr/>
      <dgm:t>
        <a:bodyPr/>
        <a:lstStyle/>
        <a:p>
          <a:endParaRPr lang="en-US"/>
        </a:p>
      </dgm:t>
    </dgm:pt>
    <dgm:pt modelId="{C2376230-2295-47DD-BC9F-9C8C499FDAC6}" type="sibTrans" cxnId="{0E669979-C620-49E0-8BE2-6F4C32E77B4A}">
      <dgm:prSet/>
      <dgm:spPr/>
      <dgm:t>
        <a:bodyPr/>
        <a:lstStyle/>
        <a:p>
          <a:endParaRPr lang="en-US"/>
        </a:p>
      </dgm:t>
    </dgm:pt>
    <dgm:pt modelId="{A48E32C8-7BFD-4EAD-8B04-0A2C62A8C6FA}">
      <dgm:prSet custT="1"/>
      <dgm:spPr>
        <a:solidFill>
          <a:schemeClr val="accent5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sz="2400" dirty="0"/>
            <a:t>Establish a NEED by looking for problems.  This is what MOTIVATES the research</a:t>
          </a:r>
        </a:p>
      </dgm:t>
    </dgm:pt>
    <dgm:pt modelId="{7CC54EAF-B471-41DA-9E01-4998D5C0FDD2}" type="parTrans" cxnId="{98548A2C-7709-4263-95D3-1E67D524CA0C}">
      <dgm:prSet/>
      <dgm:spPr/>
      <dgm:t>
        <a:bodyPr/>
        <a:lstStyle/>
        <a:p>
          <a:endParaRPr lang="en-US"/>
        </a:p>
      </dgm:t>
    </dgm:pt>
    <dgm:pt modelId="{A534EE46-961A-4A5A-8674-3D45F3FF3741}" type="sibTrans" cxnId="{98548A2C-7709-4263-95D3-1E67D524CA0C}">
      <dgm:prSet/>
      <dgm:spPr/>
      <dgm:t>
        <a:bodyPr/>
        <a:lstStyle/>
        <a:p>
          <a:endParaRPr lang="en-US"/>
        </a:p>
      </dgm:t>
    </dgm:pt>
    <dgm:pt modelId="{E74F043B-418F-47AF-A747-4F43DBDFC581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US" dirty="0"/>
            <a:t>Significance</a:t>
          </a:r>
        </a:p>
      </dgm:t>
    </dgm:pt>
    <dgm:pt modelId="{83D178C1-FA1A-4435-9800-ECF4A3269D9A}" type="parTrans" cxnId="{BF32F366-D393-412A-88A5-032984D0F82B}">
      <dgm:prSet/>
      <dgm:spPr/>
      <dgm:t>
        <a:bodyPr/>
        <a:lstStyle/>
        <a:p>
          <a:endParaRPr lang="en-US"/>
        </a:p>
      </dgm:t>
    </dgm:pt>
    <dgm:pt modelId="{7E339707-80E3-44B2-A912-6D89D976E44D}" type="sibTrans" cxnId="{BF32F366-D393-412A-88A5-032984D0F82B}">
      <dgm:prSet/>
      <dgm:spPr/>
      <dgm:t>
        <a:bodyPr/>
        <a:lstStyle/>
        <a:p>
          <a:endParaRPr lang="en-US"/>
        </a:p>
      </dgm:t>
    </dgm:pt>
    <dgm:pt modelId="{873F0755-ABEA-4442-9B90-FBC3AB9DB11B}">
      <dgm:prSet custT="1"/>
      <dgm:spPr>
        <a:solidFill>
          <a:schemeClr val="accent5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sz="2400" dirty="0"/>
            <a:t>Broad look at previous research but this should INDICATE the SIGNIFICANCE of researching this topic</a:t>
          </a:r>
        </a:p>
      </dgm:t>
    </dgm:pt>
    <dgm:pt modelId="{823DFC9E-6A7F-45C6-9A59-8AF912FF1D92}" type="parTrans" cxnId="{1BCCB737-A490-4FD1-9512-F5F47215AB7E}">
      <dgm:prSet/>
      <dgm:spPr/>
      <dgm:t>
        <a:bodyPr/>
        <a:lstStyle/>
        <a:p>
          <a:endParaRPr lang="en-US"/>
        </a:p>
      </dgm:t>
    </dgm:pt>
    <dgm:pt modelId="{07E79D41-C58E-4AB3-9CCD-E0425DF9611F}" type="sibTrans" cxnId="{1BCCB737-A490-4FD1-9512-F5F47215AB7E}">
      <dgm:prSet/>
      <dgm:spPr/>
      <dgm:t>
        <a:bodyPr/>
        <a:lstStyle/>
        <a:p>
          <a:endParaRPr lang="en-US"/>
        </a:p>
      </dgm:t>
    </dgm:pt>
    <dgm:pt modelId="{67A68460-B42C-470D-8A58-CB13BB1F8340}" type="pres">
      <dgm:prSet presAssocID="{FB4CB2DC-4EC0-4E3E-95E4-A82AFA39822A}" presName="Name0" presStyleCnt="0">
        <dgm:presLayoutVars>
          <dgm:dir/>
          <dgm:animLvl val="lvl"/>
          <dgm:resizeHandles val="exact"/>
        </dgm:presLayoutVars>
      </dgm:prSet>
      <dgm:spPr/>
    </dgm:pt>
    <dgm:pt modelId="{456CBC56-8098-4355-901A-1953043CF756}" type="pres">
      <dgm:prSet presAssocID="{34069478-8218-4C8B-AB54-27152E3D843C}" presName="linNode" presStyleCnt="0"/>
      <dgm:spPr/>
    </dgm:pt>
    <dgm:pt modelId="{B21DFD8E-FECD-45B4-B1F5-8D89FAFFEA4D}" type="pres">
      <dgm:prSet presAssocID="{34069478-8218-4C8B-AB54-27152E3D843C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175C3D31-AF49-4ADA-BDA4-0AC97BAFB64F}" type="pres">
      <dgm:prSet presAssocID="{34069478-8218-4C8B-AB54-27152E3D843C}" presName="descendantText" presStyleLbl="alignAccFollowNode1" presStyleIdx="0" presStyleCnt="3">
        <dgm:presLayoutVars>
          <dgm:bulletEnabled/>
        </dgm:presLayoutVars>
      </dgm:prSet>
      <dgm:spPr/>
    </dgm:pt>
    <dgm:pt modelId="{370B9A2E-48AE-4E91-BE14-80A3C5D03972}" type="pres">
      <dgm:prSet presAssocID="{1ED3F5F3-B116-4121-916D-FBC1D578C59E}" presName="sp" presStyleCnt="0"/>
      <dgm:spPr/>
    </dgm:pt>
    <dgm:pt modelId="{5EC43A07-6FF7-4C2F-A21F-79643960A56A}" type="pres">
      <dgm:prSet presAssocID="{0517D07F-1B5B-496F-AFC9-99E15DED4C90}" presName="linNode" presStyleCnt="0"/>
      <dgm:spPr/>
    </dgm:pt>
    <dgm:pt modelId="{EAEFF3F4-3C49-4252-8D34-483B107CE6F2}" type="pres">
      <dgm:prSet presAssocID="{0517D07F-1B5B-496F-AFC9-99E15DED4C90}" presName="parentText" presStyleLbl="alignNode1" presStyleIdx="1" presStyleCnt="3" custLinFactNeighborY="-3414">
        <dgm:presLayoutVars>
          <dgm:chMax val="1"/>
          <dgm:bulletEnabled/>
        </dgm:presLayoutVars>
      </dgm:prSet>
      <dgm:spPr/>
    </dgm:pt>
    <dgm:pt modelId="{627C7D33-0AB2-45E9-8B97-DF04094B4EDA}" type="pres">
      <dgm:prSet presAssocID="{0517D07F-1B5B-496F-AFC9-99E15DED4C90}" presName="descendantText" presStyleLbl="alignAccFollowNode1" presStyleIdx="1" presStyleCnt="3">
        <dgm:presLayoutVars>
          <dgm:bulletEnabled/>
        </dgm:presLayoutVars>
      </dgm:prSet>
      <dgm:spPr/>
    </dgm:pt>
    <dgm:pt modelId="{2ED9F32A-9154-441D-8A35-18DC5367A21D}" type="pres">
      <dgm:prSet presAssocID="{C2376230-2295-47DD-BC9F-9C8C499FDAC6}" presName="sp" presStyleCnt="0"/>
      <dgm:spPr/>
    </dgm:pt>
    <dgm:pt modelId="{78CE930D-288D-4088-84AF-FE60B804AE7A}" type="pres">
      <dgm:prSet presAssocID="{E74F043B-418F-47AF-A747-4F43DBDFC581}" presName="linNode" presStyleCnt="0"/>
      <dgm:spPr/>
    </dgm:pt>
    <dgm:pt modelId="{1B32581C-9E29-4474-8BC3-AC4328F65242}" type="pres">
      <dgm:prSet presAssocID="{E74F043B-418F-47AF-A747-4F43DBDFC581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A5DB83A2-09E6-4907-8553-16CB80B3D9C0}" type="pres">
      <dgm:prSet presAssocID="{E74F043B-418F-47AF-A747-4F43DBDFC581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0E1B390A-909C-4FD3-9C4C-FC112C624FB1}" type="presOf" srcId="{0517D07F-1B5B-496F-AFC9-99E15DED4C90}" destId="{EAEFF3F4-3C49-4252-8D34-483B107CE6F2}" srcOrd="0" destOrd="0" presId="urn:microsoft.com/office/officeart/2016/7/layout/VerticalSolidActionList"/>
    <dgm:cxn modelId="{73654424-0ADF-46CC-A24D-7E3AFC1DCE1F}" type="presOf" srcId="{873F0755-ABEA-4442-9B90-FBC3AB9DB11B}" destId="{A5DB83A2-09E6-4907-8553-16CB80B3D9C0}" srcOrd="0" destOrd="0" presId="urn:microsoft.com/office/officeart/2016/7/layout/VerticalSolidActionList"/>
    <dgm:cxn modelId="{98548A2C-7709-4263-95D3-1E67D524CA0C}" srcId="{0517D07F-1B5B-496F-AFC9-99E15DED4C90}" destId="{A48E32C8-7BFD-4EAD-8B04-0A2C62A8C6FA}" srcOrd="0" destOrd="0" parTransId="{7CC54EAF-B471-41DA-9E01-4998D5C0FDD2}" sibTransId="{A534EE46-961A-4A5A-8674-3D45F3FF3741}"/>
    <dgm:cxn modelId="{1BCCB737-A490-4FD1-9512-F5F47215AB7E}" srcId="{E74F043B-418F-47AF-A747-4F43DBDFC581}" destId="{873F0755-ABEA-4442-9B90-FBC3AB9DB11B}" srcOrd="0" destOrd="0" parTransId="{823DFC9E-6A7F-45C6-9A59-8AF912FF1D92}" sibTransId="{07E79D41-C58E-4AB3-9CCD-E0425DF9611F}"/>
    <dgm:cxn modelId="{B3967539-338C-43E7-BFE2-A7248608A7D8}" type="presOf" srcId="{A48E32C8-7BFD-4EAD-8B04-0A2C62A8C6FA}" destId="{627C7D33-0AB2-45E9-8B97-DF04094B4EDA}" srcOrd="0" destOrd="0" presId="urn:microsoft.com/office/officeart/2016/7/layout/VerticalSolidActionList"/>
    <dgm:cxn modelId="{9BF3EC3C-A27D-4B28-8003-465E1066FFF8}" type="presOf" srcId="{E74F043B-418F-47AF-A747-4F43DBDFC581}" destId="{1B32581C-9E29-4474-8BC3-AC4328F65242}" srcOrd="0" destOrd="0" presId="urn:microsoft.com/office/officeart/2016/7/layout/VerticalSolidActionList"/>
    <dgm:cxn modelId="{CA21D95C-79FB-4033-84D0-42C9BC00B6D6}" type="presOf" srcId="{FB4CB2DC-4EC0-4E3E-95E4-A82AFA39822A}" destId="{67A68460-B42C-470D-8A58-CB13BB1F8340}" srcOrd="0" destOrd="0" presId="urn:microsoft.com/office/officeart/2016/7/layout/VerticalSolidActionList"/>
    <dgm:cxn modelId="{93CD5D46-BCAA-4688-B8EC-C686B86027F0}" type="presOf" srcId="{33F2E608-868D-48EB-898E-490E0792AA1B}" destId="{175C3D31-AF49-4ADA-BDA4-0AC97BAFB64F}" srcOrd="0" destOrd="0" presId="urn:microsoft.com/office/officeart/2016/7/layout/VerticalSolidActionList"/>
    <dgm:cxn modelId="{BF32F366-D393-412A-88A5-032984D0F82B}" srcId="{FB4CB2DC-4EC0-4E3E-95E4-A82AFA39822A}" destId="{E74F043B-418F-47AF-A747-4F43DBDFC581}" srcOrd="2" destOrd="0" parTransId="{83D178C1-FA1A-4435-9800-ECF4A3269D9A}" sibTransId="{7E339707-80E3-44B2-A912-6D89D976E44D}"/>
    <dgm:cxn modelId="{0E669979-C620-49E0-8BE2-6F4C32E77B4A}" srcId="{FB4CB2DC-4EC0-4E3E-95E4-A82AFA39822A}" destId="{0517D07F-1B5B-496F-AFC9-99E15DED4C90}" srcOrd="1" destOrd="0" parTransId="{354EBBF5-E92C-43CC-8264-8810B65F3C77}" sibTransId="{C2376230-2295-47DD-BC9F-9C8C499FDAC6}"/>
    <dgm:cxn modelId="{7F86CFA0-7FAC-477F-BE42-EA6902EAA1D9}" srcId="{FB4CB2DC-4EC0-4E3E-95E4-A82AFA39822A}" destId="{34069478-8218-4C8B-AB54-27152E3D843C}" srcOrd="0" destOrd="0" parTransId="{0C86BD27-7525-4194-99B2-06B581BF684A}" sibTransId="{1ED3F5F3-B116-4121-916D-FBC1D578C59E}"/>
    <dgm:cxn modelId="{3BA343B5-1967-4984-B059-3EEB66C213DF}" srcId="{34069478-8218-4C8B-AB54-27152E3D843C}" destId="{33F2E608-868D-48EB-898E-490E0792AA1B}" srcOrd="0" destOrd="0" parTransId="{F92EB59E-137E-41F1-9ECE-AD986638102A}" sibTransId="{C082E8E7-2AB6-4CD1-9B39-B7A13BE51402}"/>
    <dgm:cxn modelId="{0B9DC1F7-A9E4-43A3-9C7E-6D51C062D83D}" type="presOf" srcId="{34069478-8218-4C8B-AB54-27152E3D843C}" destId="{B21DFD8E-FECD-45B4-B1F5-8D89FAFFEA4D}" srcOrd="0" destOrd="0" presId="urn:microsoft.com/office/officeart/2016/7/layout/VerticalSolidActionList"/>
    <dgm:cxn modelId="{7B8D5C86-1A86-42A9-9A1B-531D5960F237}" type="presParOf" srcId="{67A68460-B42C-470D-8A58-CB13BB1F8340}" destId="{456CBC56-8098-4355-901A-1953043CF756}" srcOrd="0" destOrd="0" presId="urn:microsoft.com/office/officeart/2016/7/layout/VerticalSolidActionList"/>
    <dgm:cxn modelId="{102B8D4A-6A51-4C81-A580-A5B29B1D11BE}" type="presParOf" srcId="{456CBC56-8098-4355-901A-1953043CF756}" destId="{B21DFD8E-FECD-45B4-B1F5-8D89FAFFEA4D}" srcOrd="0" destOrd="0" presId="urn:microsoft.com/office/officeart/2016/7/layout/VerticalSolidActionList"/>
    <dgm:cxn modelId="{64FB7C68-66D8-4EF0-9E4F-7460FFFF5E77}" type="presParOf" srcId="{456CBC56-8098-4355-901A-1953043CF756}" destId="{175C3D31-AF49-4ADA-BDA4-0AC97BAFB64F}" srcOrd="1" destOrd="0" presId="urn:microsoft.com/office/officeart/2016/7/layout/VerticalSolidActionList"/>
    <dgm:cxn modelId="{0BB81C46-1AC7-4CA8-B109-D2C173FCD64F}" type="presParOf" srcId="{67A68460-B42C-470D-8A58-CB13BB1F8340}" destId="{370B9A2E-48AE-4E91-BE14-80A3C5D03972}" srcOrd="1" destOrd="0" presId="urn:microsoft.com/office/officeart/2016/7/layout/VerticalSolidActionList"/>
    <dgm:cxn modelId="{38A23B60-3E70-4A51-B444-B6362B19BDC6}" type="presParOf" srcId="{67A68460-B42C-470D-8A58-CB13BB1F8340}" destId="{5EC43A07-6FF7-4C2F-A21F-79643960A56A}" srcOrd="2" destOrd="0" presId="urn:microsoft.com/office/officeart/2016/7/layout/VerticalSolidActionList"/>
    <dgm:cxn modelId="{9395DB85-4B6F-4664-B594-B301B2AFA551}" type="presParOf" srcId="{5EC43A07-6FF7-4C2F-A21F-79643960A56A}" destId="{EAEFF3F4-3C49-4252-8D34-483B107CE6F2}" srcOrd="0" destOrd="0" presId="urn:microsoft.com/office/officeart/2016/7/layout/VerticalSolidActionList"/>
    <dgm:cxn modelId="{2DD06552-3148-4DC2-9C2A-8C08BBCA8447}" type="presParOf" srcId="{5EC43A07-6FF7-4C2F-A21F-79643960A56A}" destId="{627C7D33-0AB2-45E9-8B97-DF04094B4EDA}" srcOrd="1" destOrd="0" presId="urn:microsoft.com/office/officeart/2016/7/layout/VerticalSolidActionList"/>
    <dgm:cxn modelId="{3D6A940F-C1E9-4E57-B649-4D2620AE42F6}" type="presParOf" srcId="{67A68460-B42C-470D-8A58-CB13BB1F8340}" destId="{2ED9F32A-9154-441D-8A35-18DC5367A21D}" srcOrd="3" destOrd="0" presId="urn:microsoft.com/office/officeart/2016/7/layout/VerticalSolidActionList"/>
    <dgm:cxn modelId="{B5C26124-897D-477D-9D3B-9046D3C7862F}" type="presParOf" srcId="{67A68460-B42C-470D-8A58-CB13BB1F8340}" destId="{78CE930D-288D-4088-84AF-FE60B804AE7A}" srcOrd="4" destOrd="0" presId="urn:microsoft.com/office/officeart/2016/7/layout/VerticalSolidActionList"/>
    <dgm:cxn modelId="{2E4C2CCC-1A58-47B4-A0EA-3CCDA70E35C9}" type="presParOf" srcId="{78CE930D-288D-4088-84AF-FE60B804AE7A}" destId="{1B32581C-9E29-4474-8BC3-AC4328F65242}" srcOrd="0" destOrd="0" presId="urn:microsoft.com/office/officeart/2016/7/layout/VerticalSolidActionList"/>
    <dgm:cxn modelId="{8DF00F4A-0C32-44CB-9886-D4CD2EBE7B62}" type="presParOf" srcId="{78CE930D-288D-4088-84AF-FE60B804AE7A}" destId="{A5DB83A2-09E6-4907-8553-16CB80B3D9C0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EF8BD4F-FFF0-4166-84E0-430AF49FA8F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FB3A637-BC8C-4A24-9ED6-5541ACA38B15}">
      <dgm:prSet custT="1"/>
      <dgm:spPr/>
      <dgm:t>
        <a:bodyPr/>
        <a:lstStyle/>
        <a:p>
          <a:r>
            <a:rPr lang="en-GB" sz="2400"/>
            <a:t>Show the ARGUMENTS in previous research.  This should provide a logical conclusion for doing YOUR research</a:t>
          </a:r>
          <a:endParaRPr lang="en-US" sz="2400" dirty="0"/>
        </a:p>
      </dgm:t>
    </dgm:pt>
    <dgm:pt modelId="{5C546777-6786-41EA-A163-256F186F7BFF}" type="parTrans" cxnId="{A19D93BD-949A-4AE9-9A40-CF83357E4648}">
      <dgm:prSet/>
      <dgm:spPr/>
      <dgm:t>
        <a:bodyPr/>
        <a:lstStyle/>
        <a:p>
          <a:endParaRPr lang="en-US"/>
        </a:p>
      </dgm:t>
    </dgm:pt>
    <dgm:pt modelId="{0FB869CA-8552-46A8-AE0C-105A668C5475}" type="sibTrans" cxnId="{A19D93BD-949A-4AE9-9A40-CF83357E4648}">
      <dgm:prSet/>
      <dgm:spPr/>
      <dgm:t>
        <a:bodyPr/>
        <a:lstStyle/>
        <a:p>
          <a:endParaRPr lang="en-US"/>
        </a:p>
      </dgm:t>
    </dgm:pt>
    <dgm:pt modelId="{435A61C0-DED3-40E3-A6E3-403426D9A63F}">
      <dgm:prSet custT="1"/>
      <dgm:spPr/>
      <dgm:t>
        <a:bodyPr/>
        <a:lstStyle/>
        <a:p>
          <a:r>
            <a:rPr lang="en-GB" sz="2400"/>
            <a:t>Clearly identify the BENEFITS of your research (“there’s a gap”….so what?!  How and who can you help?)</a:t>
          </a:r>
          <a:endParaRPr lang="en-US" sz="2400" dirty="0"/>
        </a:p>
      </dgm:t>
    </dgm:pt>
    <dgm:pt modelId="{80A45A16-474E-4A0A-8F9E-E2AFB67C3FD7}" type="parTrans" cxnId="{C14E2FBC-6797-40AC-99B6-E582C72D888E}">
      <dgm:prSet/>
      <dgm:spPr/>
      <dgm:t>
        <a:bodyPr/>
        <a:lstStyle/>
        <a:p>
          <a:endParaRPr lang="en-US"/>
        </a:p>
      </dgm:t>
    </dgm:pt>
    <dgm:pt modelId="{1C8ADB16-836B-4EFD-94F2-7FD5B257A08B}" type="sibTrans" cxnId="{C14E2FBC-6797-40AC-99B6-E582C72D888E}">
      <dgm:prSet/>
      <dgm:spPr/>
      <dgm:t>
        <a:bodyPr/>
        <a:lstStyle/>
        <a:p>
          <a:endParaRPr lang="en-US"/>
        </a:p>
      </dgm:t>
    </dgm:pt>
    <dgm:pt modelId="{4AD6D30E-7863-427D-A60B-85B8E2514A91}">
      <dgm:prSet/>
      <dgm:spPr/>
      <dgm:t>
        <a:bodyPr/>
        <a:lstStyle/>
        <a:p>
          <a:r>
            <a:rPr lang="en-GB" b="0" i="0" baseline="0" dirty="0"/>
            <a:t>If there is no gap/controversy there may be no need to </a:t>
          </a:r>
        </a:p>
        <a:p>
          <a:r>
            <a:rPr lang="en-GB" b="0" i="0" baseline="0" dirty="0"/>
            <a:t>do any research!</a:t>
          </a:r>
          <a:endParaRPr lang="en-US" dirty="0"/>
        </a:p>
      </dgm:t>
    </dgm:pt>
    <dgm:pt modelId="{4F51F856-55C2-4840-A375-829BB5A9ED0F}" type="parTrans" cxnId="{ECA6D517-A761-40C9-9542-32B60382F618}">
      <dgm:prSet/>
      <dgm:spPr/>
      <dgm:t>
        <a:bodyPr/>
        <a:lstStyle/>
        <a:p>
          <a:endParaRPr lang="en-US"/>
        </a:p>
      </dgm:t>
    </dgm:pt>
    <dgm:pt modelId="{F2083374-0DFB-4EC4-90D4-645533E4B094}" type="sibTrans" cxnId="{ECA6D517-A761-40C9-9542-32B60382F618}">
      <dgm:prSet/>
      <dgm:spPr/>
      <dgm:t>
        <a:bodyPr/>
        <a:lstStyle/>
        <a:p>
          <a:endParaRPr lang="en-US"/>
        </a:p>
      </dgm:t>
    </dgm:pt>
    <dgm:pt modelId="{74C74A49-E9F1-46C8-97A3-BF813ADF2FB9}">
      <dgm:prSet/>
      <dgm:spPr/>
      <dgm:t>
        <a:bodyPr/>
        <a:lstStyle/>
        <a:p>
          <a:r>
            <a:rPr lang="en-GB" dirty="0"/>
            <a:t>Don’t describe – organise THEMES</a:t>
          </a:r>
          <a:endParaRPr lang="en-US" dirty="0"/>
        </a:p>
      </dgm:t>
    </dgm:pt>
    <dgm:pt modelId="{05A62688-A864-4062-BBE8-3E165EDFE9A3}" type="parTrans" cxnId="{CF626F7E-9796-4FD3-84E4-DFC87FADD0D2}">
      <dgm:prSet/>
      <dgm:spPr/>
      <dgm:t>
        <a:bodyPr/>
        <a:lstStyle/>
        <a:p>
          <a:endParaRPr lang="en-US"/>
        </a:p>
      </dgm:t>
    </dgm:pt>
    <dgm:pt modelId="{73141062-39C5-4731-98E7-DE6F8C338E5F}" type="sibTrans" cxnId="{CF626F7E-9796-4FD3-84E4-DFC87FADD0D2}">
      <dgm:prSet/>
      <dgm:spPr/>
      <dgm:t>
        <a:bodyPr/>
        <a:lstStyle/>
        <a:p>
          <a:endParaRPr lang="en-US"/>
        </a:p>
      </dgm:t>
    </dgm:pt>
    <dgm:pt modelId="{4178D63A-D4B5-4AC7-AA3F-68DFD19C596C}">
      <dgm:prSet/>
      <dgm:spPr/>
      <dgm:t>
        <a:bodyPr/>
        <a:lstStyle/>
        <a:p>
          <a:r>
            <a:rPr lang="en-GB" dirty="0"/>
            <a:t>SYNTHESISE – how do pieces fit together </a:t>
          </a:r>
          <a:endParaRPr lang="en-US" dirty="0"/>
        </a:p>
      </dgm:t>
    </dgm:pt>
    <dgm:pt modelId="{4A6312BE-F8D2-4C2E-A733-7E2B44275C33}" type="parTrans" cxnId="{208BC020-6BA2-43C8-9E2F-47B849C08E15}">
      <dgm:prSet/>
      <dgm:spPr/>
      <dgm:t>
        <a:bodyPr/>
        <a:lstStyle/>
        <a:p>
          <a:endParaRPr lang="en-US"/>
        </a:p>
      </dgm:t>
    </dgm:pt>
    <dgm:pt modelId="{5CC798FF-2B84-4634-B6B5-AF08A984770F}" type="sibTrans" cxnId="{208BC020-6BA2-43C8-9E2F-47B849C08E15}">
      <dgm:prSet/>
      <dgm:spPr/>
      <dgm:t>
        <a:bodyPr/>
        <a:lstStyle/>
        <a:p>
          <a:endParaRPr lang="en-US"/>
        </a:p>
      </dgm:t>
    </dgm:pt>
    <dgm:pt modelId="{A2A2695F-56C1-4C9B-9AF0-F68BD80FAADE}">
      <dgm:prSet/>
      <dgm:spPr/>
      <dgm:t>
        <a:bodyPr/>
        <a:lstStyle/>
        <a:p>
          <a:r>
            <a:rPr lang="en-GB"/>
            <a:t>IDENTIFY and JUSTIFY your hypothesis/question</a:t>
          </a:r>
          <a:endParaRPr lang="en-US"/>
        </a:p>
      </dgm:t>
    </dgm:pt>
    <dgm:pt modelId="{EEE056F1-5E2D-46F1-A104-5790B0E9FF7F}" type="parTrans" cxnId="{FF8DFA47-6A3C-4E24-B3A0-8F0C3AC13916}">
      <dgm:prSet/>
      <dgm:spPr/>
      <dgm:t>
        <a:bodyPr/>
        <a:lstStyle/>
        <a:p>
          <a:endParaRPr lang="en-US"/>
        </a:p>
      </dgm:t>
    </dgm:pt>
    <dgm:pt modelId="{6B7DB44F-9E05-4DD6-90AC-45E83AEA8887}" type="sibTrans" cxnId="{FF8DFA47-6A3C-4E24-B3A0-8F0C3AC13916}">
      <dgm:prSet/>
      <dgm:spPr/>
      <dgm:t>
        <a:bodyPr/>
        <a:lstStyle/>
        <a:p>
          <a:endParaRPr lang="en-US"/>
        </a:p>
      </dgm:t>
    </dgm:pt>
    <dgm:pt modelId="{1AFE06CE-EEA4-47B4-BD12-287C56A0991F}" type="pres">
      <dgm:prSet presAssocID="{9EF8BD4F-FFF0-4166-84E0-430AF49FA8F4}" presName="vert0" presStyleCnt="0">
        <dgm:presLayoutVars>
          <dgm:dir/>
          <dgm:animOne val="branch"/>
          <dgm:animLvl val="lvl"/>
        </dgm:presLayoutVars>
      </dgm:prSet>
      <dgm:spPr/>
    </dgm:pt>
    <dgm:pt modelId="{2D5BEA4D-414C-4449-A085-A6017A999F49}" type="pres">
      <dgm:prSet presAssocID="{2FB3A637-BC8C-4A24-9ED6-5541ACA38B15}" presName="thickLine" presStyleLbl="alignNode1" presStyleIdx="0" presStyleCnt="6"/>
      <dgm:spPr/>
    </dgm:pt>
    <dgm:pt modelId="{CED3F41B-E0DF-4940-B384-CDA80560B680}" type="pres">
      <dgm:prSet presAssocID="{2FB3A637-BC8C-4A24-9ED6-5541ACA38B15}" presName="horz1" presStyleCnt="0"/>
      <dgm:spPr/>
    </dgm:pt>
    <dgm:pt modelId="{0E661945-89BA-413C-94E9-823ADCC2653B}" type="pres">
      <dgm:prSet presAssocID="{2FB3A637-BC8C-4A24-9ED6-5541ACA38B15}" presName="tx1" presStyleLbl="revTx" presStyleIdx="0" presStyleCnt="6" custLinFactNeighborX="-3340" custLinFactNeighborY="-13997"/>
      <dgm:spPr/>
    </dgm:pt>
    <dgm:pt modelId="{9AC44684-CD57-4043-9130-F7DE5F56D760}" type="pres">
      <dgm:prSet presAssocID="{2FB3A637-BC8C-4A24-9ED6-5541ACA38B15}" presName="vert1" presStyleCnt="0"/>
      <dgm:spPr/>
    </dgm:pt>
    <dgm:pt modelId="{50D7590F-F505-455E-AA77-1116410C5485}" type="pres">
      <dgm:prSet presAssocID="{435A61C0-DED3-40E3-A6E3-403426D9A63F}" presName="thickLine" presStyleLbl="alignNode1" presStyleIdx="1" presStyleCnt="6"/>
      <dgm:spPr/>
    </dgm:pt>
    <dgm:pt modelId="{33A5B30B-E556-4370-B5C3-33C998E15CA7}" type="pres">
      <dgm:prSet presAssocID="{435A61C0-DED3-40E3-A6E3-403426D9A63F}" presName="horz1" presStyleCnt="0"/>
      <dgm:spPr/>
    </dgm:pt>
    <dgm:pt modelId="{AC388010-1406-455C-8E3C-F81B9C28C487}" type="pres">
      <dgm:prSet presAssocID="{435A61C0-DED3-40E3-A6E3-403426D9A63F}" presName="tx1" presStyleLbl="revTx" presStyleIdx="1" presStyleCnt="6"/>
      <dgm:spPr/>
    </dgm:pt>
    <dgm:pt modelId="{AA9628C6-C7F9-4A21-8EFD-E03DE2128D32}" type="pres">
      <dgm:prSet presAssocID="{435A61C0-DED3-40E3-A6E3-403426D9A63F}" presName="vert1" presStyleCnt="0"/>
      <dgm:spPr/>
    </dgm:pt>
    <dgm:pt modelId="{EAF9D17B-5946-46D4-9C41-AFF1C84D2592}" type="pres">
      <dgm:prSet presAssocID="{4AD6D30E-7863-427D-A60B-85B8E2514A91}" presName="thickLine" presStyleLbl="alignNode1" presStyleIdx="2" presStyleCnt="6"/>
      <dgm:spPr/>
    </dgm:pt>
    <dgm:pt modelId="{624CDB46-72D3-4290-A164-7417AD4BD3D2}" type="pres">
      <dgm:prSet presAssocID="{4AD6D30E-7863-427D-A60B-85B8E2514A91}" presName="horz1" presStyleCnt="0"/>
      <dgm:spPr/>
    </dgm:pt>
    <dgm:pt modelId="{505291AA-A1E1-4E37-89B3-368C8ACCC200}" type="pres">
      <dgm:prSet presAssocID="{4AD6D30E-7863-427D-A60B-85B8E2514A91}" presName="tx1" presStyleLbl="revTx" presStyleIdx="2" presStyleCnt="6"/>
      <dgm:spPr/>
    </dgm:pt>
    <dgm:pt modelId="{7D14C562-B1C9-43DB-86EF-DF02786E478C}" type="pres">
      <dgm:prSet presAssocID="{4AD6D30E-7863-427D-A60B-85B8E2514A91}" presName="vert1" presStyleCnt="0"/>
      <dgm:spPr/>
    </dgm:pt>
    <dgm:pt modelId="{B80557F3-ECE4-4D88-B75C-3CD4B4356024}" type="pres">
      <dgm:prSet presAssocID="{74C74A49-E9F1-46C8-97A3-BF813ADF2FB9}" presName="thickLine" presStyleLbl="alignNode1" presStyleIdx="3" presStyleCnt="6"/>
      <dgm:spPr/>
    </dgm:pt>
    <dgm:pt modelId="{7445287C-DDDF-410F-A8DB-996D68F923C8}" type="pres">
      <dgm:prSet presAssocID="{74C74A49-E9F1-46C8-97A3-BF813ADF2FB9}" presName="horz1" presStyleCnt="0"/>
      <dgm:spPr/>
    </dgm:pt>
    <dgm:pt modelId="{72375F15-FAB4-49E4-98B0-6C235E413951}" type="pres">
      <dgm:prSet presAssocID="{74C74A49-E9F1-46C8-97A3-BF813ADF2FB9}" presName="tx1" presStyleLbl="revTx" presStyleIdx="3" presStyleCnt="6"/>
      <dgm:spPr/>
    </dgm:pt>
    <dgm:pt modelId="{91352C77-922E-48BD-B14C-E0CC7168F3CF}" type="pres">
      <dgm:prSet presAssocID="{74C74A49-E9F1-46C8-97A3-BF813ADF2FB9}" presName="vert1" presStyleCnt="0"/>
      <dgm:spPr/>
    </dgm:pt>
    <dgm:pt modelId="{E8188AE7-53D1-4139-B8C4-F0022B8FD667}" type="pres">
      <dgm:prSet presAssocID="{4178D63A-D4B5-4AC7-AA3F-68DFD19C596C}" presName="thickLine" presStyleLbl="alignNode1" presStyleIdx="4" presStyleCnt="6"/>
      <dgm:spPr/>
    </dgm:pt>
    <dgm:pt modelId="{0534C8B1-A485-4DCA-BDD0-9F32F11140E4}" type="pres">
      <dgm:prSet presAssocID="{4178D63A-D4B5-4AC7-AA3F-68DFD19C596C}" presName="horz1" presStyleCnt="0"/>
      <dgm:spPr/>
    </dgm:pt>
    <dgm:pt modelId="{EE1C8201-CFC3-4F01-A15A-5CCBF73BEFC8}" type="pres">
      <dgm:prSet presAssocID="{4178D63A-D4B5-4AC7-AA3F-68DFD19C596C}" presName="tx1" presStyleLbl="revTx" presStyleIdx="4" presStyleCnt="6"/>
      <dgm:spPr/>
    </dgm:pt>
    <dgm:pt modelId="{63AF56FA-067E-40B9-A285-6E44AD0D8644}" type="pres">
      <dgm:prSet presAssocID="{4178D63A-D4B5-4AC7-AA3F-68DFD19C596C}" presName="vert1" presStyleCnt="0"/>
      <dgm:spPr/>
    </dgm:pt>
    <dgm:pt modelId="{8012BEDB-425A-45DB-9A75-6BE423CA2F2C}" type="pres">
      <dgm:prSet presAssocID="{A2A2695F-56C1-4C9B-9AF0-F68BD80FAADE}" presName="thickLine" presStyleLbl="alignNode1" presStyleIdx="5" presStyleCnt="6"/>
      <dgm:spPr/>
    </dgm:pt>
    <dgm:pt modelId="{7E281951-523B-40CA-81C2-516FFF200D27}" type="pres">
      <dgm:prSet presAssocID="{A2A2695F-56C1-4C9B-9AF0-F68BD80FAADE}" presName="horz1" presStyleCnt="0"/>
      <dgm:spPr/>
    </dgm:pt>
    <dgm:pt modelId="{0E644198-1470-49AB-B0CD-11C002EC1C7E}" type="pres">
      <dgm:prSet presAssocID="{A2A2695F-56C1-4C9B-9AF0-F68BD80FAADE}" presName="tx1" presStyleLbl="revTx" presStyleIdx="5" presStyleCnt="6"/>
      <dgm:spPr/>
    </dgm:pt>
    <dgm:pt modelId="{1C2B2DB4-A3D4-43C6-A059-C7D5A50C4A47}" type="pres">
      <dgm:prSet presAssocID="{A2A2695F-56C1-4C9B-9AF0-F68BD80FAADE}" presName="vert1" presStyleCnt="0"/>
      <dgm:spPr/>
    </dgm:pt>
  </dgm:ptLst>
  <dgm:cxnLst>
    <dgm:cxn modelId="{ECA6D517-A761-40C9-9542-32B60382F618}" srcId="{9EF8BD4F-FFF0-4166-84E0-430AF49FA8F4}" destId="{4AD6D30E-7863-427D-A60B-85B8E2514A91}" srcOrd="2" destOrd="0" parTransId="{4F51F856-55C2-4840-A375-829BB5A9ED0F}" sibTransId="{F2083374-0DFB-4EC4-90D4-645533E4B094}"/>
    <dgm:cxn modelId="{E187A818-686D-4623-BD59-6FA1748B30AC}" type="presOf" srcId="{A2A2695F-56C1-4C9B-9AF0-F68BD80FAADE}" destId="{0E644198-1470-49AB-B0CD-11C002EC1C7E}" srcOrd="0" destOrd="0" presId="urn:microsoft.com/office/officeart/2008/layout/LinedList"/>
    <dgm:cxn modelId="{208BC020-6BA2-43C8-9E2F-47B849C08E15}" srcId="{9EF8BD4F-FFF0-4166-84E0-430AF49FA8F4}" destId="{4178D63A-D4B5-4AC7-AA3F-68DFD19C596C}" srcOrd="4" destOrd="0" parTransId="{4A6312BE-F8D2-4C2E-A733-7E2B44275C33}" sibTransId="{5CC798FF-2B84-4634-B6B5-AF08A984770F}"/>
    <dgm:cxn modelId="{491C732A-DCBA-4FED-890E-121D96869C31}" type="presOf" srcId="{435A61C0-DED3-40E3-A6E3-403426D9A63F}" destId="{AC388010-1406-455C-8E3C-F81B9C28C487}" srcOrd="0" destOrd="0" presId="urn:microsoft.com/office/officeart/2008/layout/LinedList"/>
    <dgm:cxn modelId="{BBFA6D2F-F07E-41C6-9C83-65110D6C2886}" type="presOf" srcId="{4AD6D30E-7863-427D-A60B-85B8E2514A91}" destId="{505291AA-A1E1-4E37-89B3-368C8ACCC200}" srcOrd="0" destOrd="0" presId="urn:microsoft.com/office/officeart/2008/layout/LinedList"/>
    <dgm:cxn modelId="{1A62A85F-1FD2-4393-BAAA-ED204ECACFD0}" type="presOf" srcId="{2FB3A637-BC8C-4A24-9ED6-5541ACA38B15}" destId="{0E661945-89BA-413C-94E9-823ADCC2653B}" srcOrd="0" destOrd="0" presId="urn:microsoft.com/office/officeart/2008/layout/LinedList"/>
    <dgm:cxn modelId="{FF8DFA47-6A3C-4E24-B3A0-8F0C3AC13916}" srcId="{9EF8BD4F-FFF0-4166-84E0-430AF49FA8F4}" destId="{A2A2695F-56C1-4C9B-9AF0-F68BD80FAADE}" srcOrd="5" destOrd="0" parTransId="{EEE056F1-5E2D-46F1-A104-5790B0E9FF7F}" sibTransId="{6B7DB44F-9E05-4DD6-90AC-45E83AEA8887}"/>
    <dgm:cxn modelId="{56D0CD75-0CB2-48C3-AB84-31A3E86D9FF0}" type="presOf" srcId="{74C74A49-E9F1-46C8-97A3-BF813ADF2FB9}" destId="{72375F15-FAB4-49E4-98B0-6C235E413951}" srcOrd="0" destOrd="0" presId="urn:microsoft.com/office/officeart/2008/layout/LinedList"/>
    <dgm:cxn modelId="{CF626F7E-9796-4FD3-84E4-DFC87FADD0D2}" srcId="{9EF8BD4F-FFF0-4166-84E0-430AF49FA8F4}" destId="{74C74A49-E9F1-46C8-97A3-BF813ADF2FB9}" srcOrd="3" destOrd="0" parTransId="{05A62688-A864-4062-BBE8-3E165EDFE9A3}" sibTransId="{73141062-39C5-4731-98E7-DE6F8C338E5F}"/>
    <dgm:cxn modelId="{C14E2FBC-6797-40AC-99B6-E582C72D888E}" srcId="{9EF8BD4F-FFF0-4166-84E0-430AF49FA8F4}" destId="{435A61C0-DED3-40E3-A6E3-403426D9A63F}" srcOrd="1" destOrd="0" parTransId="{80A45A16-474E-4A0A-8F9E-E2AFB67C3FD7}" sibTransId="{1C8ADB16-836B-4EFD-94F2-7FD5B257A08B}"/>
    <dgm:cxn modelId="{A19D93BD-949A-4AE9-9A40-CF83357E4648}" srcId="{9EF8BD4F-FFF0-4166-84E0-430AF49FA8F4}" destId="{2FB3A637-BC8C-4A24-9ED6-5541ACA38B15}" srcOrd="0" destOrd="0" parTransId="{5C546777-6786-41EA-A163-256F186F7BFF}" sibTransId="{0FB869CA-8552-46A8-AE0C-105A668C5475}"/>
    <dgm:cxn modelId="{81F6B9BE-24A1-4D6E-A43E-B6A214BAB1DF}" type="presOf" srcId="{4178D63A-D4B5-4AC7-AA3F-68DFD19C596C}" destId="{EE1C8201-CFC3-4F01-A15A-5CCBF73BEFC8}" srcOrd="0" destOrd="0" presId="urn:microsoft.com/office/officeart/2008/layout/LinedList"/>
    <dgm:cxn modelId="{326EE3E9-76DE-475F-9E28-6AEBD30AF309}" type="presOf" srcId="{9EF8BD4F-FFF0-4166-84E0-430AF49FA8F4}" destId="{1AFE06CE-EEA4-47B4-BD12-287C56A0991F}" srcOrd="0" destOrd="0" presId="urn:microsoft.com/office/officeart/2008/layout/LinedList"/>
    <dgm:cxn modelId="{713BC923-1515-4B78-BC78-503CDC1F83F1}" type="presParOf" srcId="{1AFE06CE-EEA4-47B4-BD12-287C56A0991F}" destId="{2D5BEA4D-414C-4449-A085-A6017A999F49}" srcOrd="0" destOrd="0" presId="urn:microsoft.com/office/officeart/2008/layout/LinedList"/>
    <dgm:cxn modelId="{35EE2E81-2B4B-47D0-928D-14DA6F3BF244}" type="presParOf" srcId="{1AFE06CE-EEA4-47B4-BD12-287C56A0991F}" destId="{CED3F41B-E0DF-4940-B384-CDA80560B680}" srcOrd="1" destOrd="0" presId="urn:microsoft.com/office/officeart/2008/layout/LinedList"/>
    <dgm:cxn modelId="{3C3B5A57-31C0-4A4E-8326-3735FAF88E62}" type="presParOf" srcId="{CED3F41B-E0DF-4940-B384-CDA80560B680}" destId="{0E661945-89BA-413C-94E9-823ADCC2653B}" srcOrd="0" destOrd="0" presId="urn:microsoft.com/office/officeart/2008/layout/LinedList"/>
    <dgm:cxn modelId="{C67BE5C8-BAD6-4231-B2CD-84B73AB82A6D}" type="presParOf" srcId="{CED3F41B-E0DF-4940-B384-CDA80560B680}" destId="{9AC44684-CD57-4043-9130-F7DE5F56D760}" srcOrd="1" destOrd="0" presId="urn:microsoft.com/office/officeart/2008/layout/LinedList"/>
    <dgm:cxn modelId="{1715E9FE-6605-441E-A4FA-66254E08B47D}" type="presParOf" srcId="{1AFE06CE-EEA4-47B4-BD12-287C56A0991F}" destId="{50D7590F-F505-455E-AA77-1116410C5485}" srcOrd="2" destOrd="0" presId="urn:microsoft.com/office/officeart/2008/layout/LinedList"/>
    <dgm:cxn modelId="{1F6D0C94-9C89-402C-BAF1-81C957F73573}" type="presParOf" srcId="{1AFE06CE-EEA4-47B4-BD12-287C56A0991F}" destId="{33A5B30B-E556-4370-B5C3-33C998E15CA7}" srcOrd="3" destOrd="0" presId="urn:microsoft.com/office/officeart/2008/layout/LinedList"/>
    <dgm:cxn modelId="{98E5FD6D-5B8F-45FF-B853-DBB9D3A7BCC6}" type="presParOf" srcId="{33A5B30B-E556-4370-B5C3-33C998E15CA7}" destId="{AC388010-1406-455C-8E3C-F81B9C28C487}" srcOrd="0" destOrd="0" presId="urn:microsoft.com/office/officeart/2008/layout/LinedList"/>
    <dgm:cxn modelId="{4EC0659A-3A1C-45C9-94CF-8C332BFFAA63}" type="presParOf" srcId="{33A5B30B-E556-4370-B5C3-33C998E15CA7}" destId="{AA9628C6-C7F9-4A21-8EFD-E03DE2128D32}" srcOrd="1" destOrd="0" presId="urn:microsoft.com/office/officeart/2008/layout/LinedList"/>
    <dgm:cxn modelId="{4781A204-93C2-4ADD-97F0-E1D04D148823}" type="presParOf" srcId="{1AFE06CE-EEA4-47B4-BD12-287C56A0991F}" destId="{EAF9D17B-5946-46D4-9C41-AFF1C84D2592}" srcOrd="4" destOrd="0" presId="urn:microsoft.com/office/officeart/2008/layout/LinedList"/>
    <dgm:cxn modelId="{F9EC9D73-6769-409C-B35B-249474B6A27D}" type="presParOf" srcId="{1AFE06CE-EEA4-47B4-BD12-287C56A0991F}" destId="{624CDB46-72D3-4290-A164-7417AD4BD3D2}" srcOrd="5" destOrd="0" presId="urn:microsoft.com/office/officeart/2008/layout/LinedList"/>
    <dgm:cxn modelId="{8605909D-EE90-4A1A-8F06-85FD31B70446}" type="presParOf" srcId="{624CDB46-72D3-4290-A164-7417AD4BD3D2}" destId="{505291AA-A1E1-4E37-89B3-368C8ACCC200}" srcOrd="0" destOrd="0" presId="urn:microsoft.com/office/officeart/2008/layout/LinedList"/>
    <dgm:cxn modelId="{147A4750-BE78-4DB5-A771-F7EC942ED5F4}" type="presParOf" srcId="{624CDB46-72D3-4290-A164-7417AD4BD3D2}" destId="{7D14C562-B1C9-43DB-86EF-DF02786E478C}" srcOrd="1" destOrd="0" presId="urn:microsoft.com/office/officeart/2008/layout/LinedList"/>
    <dgm:cxn modelId="{EB8A370D-40C7-462D-B5A6-24FC8003EBD3}" type="presParOf" srcId="{1AFE06CE-EEA4-47B4-BD12-287C56A0991F}" destId="{B80557F3-ECE4-4D88-B75C-3CD4B4356024}" srcOrd="6" destOrd="0" presId="urn:microsoft.com/office/officeart/2008/layout/LinedList"/>
    <dgm:cxn modelId="{AE0BA077-1DE7-451F-BA78-332BCBC35473}" type="presParOf" srcId="{1AFE06CE-EEA4-47B4-BD12-287C56A0991F}" destId="{7445287C-DDDF-410F-A8DB-996D68F923C8}" srcOrd="7" destOrd="0" presId="urn:microsoft.com/office/officeart/2008/layout/LinedList"/>
    <dgm:cxn modelId="{513E5EE0-A800-4A92-86A2-D5F9247F5C2F}" type="presParOf" srcId="{7445287C-DDDF-410F-A8DB-996D68F923C8}" destId="{72375F15-FAB4-49E4-98B0-6C235E413951}" srcOrd="0" destOrd="0" presId="urn:microsoft.com/office/officeart/2008/layout/LinedList"/>
    <dgm:cxn modelId="{75E143C2-3C33-4BE2-ABDB-69AD598BD6E0}" type="presParOf" srcId="{7445287C-DDDF-410F-A8DB-996D68F923C8}" destId="{91352C77-922E-48BD-B14C-E0CC7168F3CF}" srcOrd="1" destOrd="0" presId="urn:microsoft.com/office/officeart/2008/layout/LinedList"/>
    <dgm:cxn modelId="{8A742631-DAAB-4274-A32C-204CB45BCC22}" type="presParOf" srcId="{1AFE06CE-EEA4-47B4-BD12-287C56A0991F}" destId="{E8188AE7-53D1-4139-B8C4-F0022B8FD667}" srcOrd="8" destOrd="0" presId="urn:microsoft.com/office/officeart/2008/layout/LinedList"/>
    <dgm:cxn modelId="{8114ED99-F235-4F3D-943E-38D9D50F6BC9}" type="presParOf" srcId="{1AFE06CE-EEA4-47B4-BD12-287C56A0991F}" destId="{0534C8B1-A485-4DCA-BDD0-9F32F11140E4}" srcOrd="9" destOrd="0" presId="urn:microsoft.com/office/officeart/2008/layout/LinedList"/>
    <dgm:cxn modelId="{B9AECB7A-F567-4B5D-8188-01874BC2A127}" type="presParOf" srcId="{0534C8B1-A485-4DCA-BDD0-9F32F11140E4}" destId="{EE1C8201-CFC3-4F01-A15A-5CCBF73BEFC8}" srcOrd="0" destOrd="0" presId="urn:microsoft.com/office/officeart/2008/layout/LinedList"/>
    <dgm:cxn modelId="{D698801D-EFBB-4328-8979-C49A0F3C99F8}" type="presParOf" srcId="{0534C8B1-A485-4DCA-BDD0-9F32F11140E4}" destId="{63AF56FA-067E-40B9-A285-6E44AD0D8644}" srcOrd="1" destOrd="0" presId="urn:microsoft.com/office/officeart/2008/layout/LinedList"/>
    <dgm:cxn modelId="{D2C75AFF-AF7E-46A3-8107-8A2272E53609}" type="presParOf" srcId="{1AFE06CE-EEA4-47B4-BD12-287C56A0991F}" destId="{8012BEDB-425A-45DB-9A75-6BE423CA2F2C}" srcOrd="10" destOrd="0" presId="urn:microsoft.com/office/officeart/2008/layout/LinedList"/>
    <dgm:cxn modelId="{00BA63FA-F82D-4CFF-8243-61A30EA56D94}" type="presParOf" srcId="{1AFE06CE-EEA4-47B4-BD12-287C56A0991F}" destId="{7E281951-523B-40CA-81C2-516FFF200D27}" srcOrd="11" destOrd="0" presId="urn:microsoft.com/office/officeart/2008/layout/LinedList"/>
    <dgm:cxn modelId="{3E54B7DF-F6D0-4FF9-BF5E-B312B942544E}" type="presParOf" srcId="{7E281951-523B-40CA-81C2-516FFF200D27}" destId="{0E644198-1470-49AB-B0CD-11C002EC1C7E}" srcOrd="0" destOrd="0" presId="urn:microsoft.com/office/officeart/2008/layout/LinedList"/>
    <dgm:cxn modelId="{5041F275-C67B-47C2-B5D1-5046853404EF}" type="presParOf" srcId="{7E281951-523B-40CA-81C2-516FFF200D27}" destId="{1C2B2DB4-A3D4-43C6-A059-C7D5A50C4A4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114FD5D-BFA3-498B-9A8C-135B1C782A4D}" type="doc">
      <dgm:prSet loTypeId="urn:microsoft.com/office/officeart/2008/layout/LinedLis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20967B4-38F4-42F8-BBFF-1DA633B7E2EC}">
      <dgm:prSet/>
      <dgm:spPr/>
      <dgm:t>
        <a:bodyPr/>
        <a:lstStyle/>
        <a:p>
          <a:r>
            <a:rPr lang="en-GB" b="0" i="0" baseline="0" dirty="0"/>
            <a:t>Not just a </a:t>
          </a:r>
          <a:r>
            <a:rPr lang="en-GB" b="0" i="1" baseline="0" dirty="0"/>
            <a:t>description</a:t>
          </a:r>
          <a:r>
            <a:rPr lang="en-GB" b="0" i="0" baseline="0" dirty="0"/>
            <a:t> but </a:t>
          </a:r>
          <a:r>
            <a:rPr lang="en-GB" b="0" i="1" baseline="0" dirty="0"/>
            <a:t>JUSTIFICATION </a:t>
          </a:r>
          <a:r>
            <a:rPr lang="en-GB" b="0" i="0" baseline="0" dirty="0"/>
            <a:t>for the methods used </a:t>
          </a:r>
          <a:endParaRPr lang="en-US" dirty="0"/>
        </a:p>
      </dgm:t>
    </dgm:pt>
    <dgm:pt modelId="{987D98DA-EF3F-42E0-9FFB-B75B0D867C7F}" type="parTrans" cxnId="{787C5E2B-7447-490B-8285-C670AD9FB4D4}">
      <dgm:prSet/>
      <dgm:spPr/>
      <dgm:t>
        <a:bodyPr/>
        <a:lstStyle/>
        <a:p>
          <a:endParaRPr lang="en-US"/>
        </a:p>
      </dgm:t>
    </dgm:pt>
    <dgm:pt modelId="{32477239-3D48-4AF4-8646-AB46D451D2F3}" type="sibTrans" cxnId="{787C5E2B-7447-490B-8285-C670AD9FB4D4}">
      <dgm:prSet/>
      <dgm:spPr/>
      <dgm:t>
        <a:bodyPr/>
        <a:lstStyle/>
        <a:p>
          <a:endParaRPr lang="en-US"/>
        </a:p>
      </dgm:t>
    </dgm:pt>
    <dgm:pt modelId="{31162485-E483-4426-B49C-402B96C3F96C}">
      <dgm:prSet/>
      <dgm:spPr/>
      <dgm:t>
        <a:bodyPr/>
        <a:lstStyle/>
        <a:p>
          <a:r>
            <a:rPr lang="en-GB" b="0" i="0" baseline="0" dirty="0"/>
            <a:t>CONVINCING reasons for conducting the research in the ways proposed </a:t>
          </a:r>
          <a:endParaRPr lang="en-US" dirty="0"/>
        </a:p>
      </dgm:t>
    </dgm:pt>
    <dgm:pt modelId="{C887471C-F2D5-4DD1-97D0-84A310B69549}" type="parTrans" cxnId="{38A67527-4809-46D3-8B4E-830CE4BF683E}">
      <dgm:prSet/>
      <dgm:spPr/>
      <dgm:t>
        <a:bodyPr/>
        <a:lstStyle/>
        <a:p>
          <a:endParaRPr lang="en-US"/>
        </a:p>
      </dgm:t>
    </dgm:pt>
    <dgm:pt modelId="{53CAD94A-282F-444A-9E30-267E77802D92}" type="sibTrans" cxnId="{38A67527-4809-46D3-8B4E-830CE4BF683E}">
      <dgm:prSet/>
      <dgm:spPr/>
      <dgm:t>
        <a:bodyPr/>
        <a:lstStyle/>
        <a:p>
          <a:endParaRPr lang="en-US"/>
        </a:p>
      </dgm:t>
    </dgm:pt>
    <dgm:pt modelId="{9293FF63-7A1F-432C-BE04-550DC59B0722}">
      <dgm:prSet/>
      <dgm:spPr/>
      <dgm:t>
        <a:bodyPr/>
        <a:lstStyle/>
        <a:p>
          <a:r>
            <a:rPr lang="en-GB" b="0" i="0" baseline="0" dirty="0"/>
            <a:t>Are there WEAKNESSES? What are they and how they will be compensated for?</a:t>
          </a:r>
        </a:p>
        <a:p>
          <a:r>
            <a:rPr lang="en-GB" b="0" i="0" baseline="0" dirty="0"/>
            <a:t>Show that the results </a:t>
          </a:r>
          <a:r>
            <a:rPr lang="en-GB" dirty="0"/>
            <a:t>can still be sound</a:t>
          </a:r>
          <a:r>
            <a:rPr lang="en-GB" b="0" i="0" baseline="0" dirty="0"/>
            <a:t> </a:t>
          </a:r>
          <a:endParaRPr lang="en-US" dirty="0"/>
        </a:p>
      </dgm:t>
    </dgm:pt>
    <dgm:pt modelId="{04862207-B909-44DB-BA1F-626D8693870D}" type="parTrans" cxnId="{DECA175D-B155-4F44-84E6-4B308626B6E2}">
      <dgm:prSet/>
      <dgm:spPr/>
      <dgm:t>
        <a:bodyPr/>
        <a:lstStyle/>
        <a:p>
          <a:endParaRPr lang="en-US"/>
        </a:p>
      </dgm:t>
    </dgm:pt>
    <dgm:pt modelId="{ADDCD04B-7D64-4A32-8D34-92043DD73506}" type="sibTrans" cxnId="{DECA175D-B155-4F44-84E6-4B308626B6E2}">
      <dgm:prSet/>
      <dgm:spPr/>
      <dgm:t>
        <a:bodyPr/>
        <a:lstStyle/>
        <a:p>
          <a:endParaRPr lang="en-US"/>
        </a:p>
      </dgm:t>
    </dgm:pt>
    <dgm:pt modelId="{061F03FC-306C-482F-A160-893B2ABFB787}" type="pres">
      <dgm:prSet presAssocID="{4114FD5D-BFA3-498B-9A8C-135B1C782A4D}" presName="vert0" presStyleCnt="0">
        <dgm:presLayoutVars>
          <dgm:dir/>
          <dgm:animOne val="branch"/>
          <dgm:animLvl val="lvl"/>
        </dgm:presLayoutVars>
      </dgm:prSet>
      <dgm:spPr/>
    </dgm:pt>
    <dgm:pt modelId="{01CC5DB3-2AD9-42E6-B51B-8225728D9E5A}" type="pres">
      <dgm:prSet presAssocID="{520967B4-38F4-42F8-BBFF-1DA633B7E2EC}" presName="thickLine" presStyleLbl="alignNode1" presStyleIdx="0" presStyleCnt="3"/>
      <dgm:spPr/>
    </dgm:pt>
    <dgm:pt modelId="{2E146E6D-4963-438B-BAAB-EA8ABB871294}" type="pres">
      <dgm:prSet presAssocID="{520967B4-38F4-42F8-BBFF-1DA633B7E2EC}" presName="horz1" presStyleCnt="0"/>
      <dgm:spPr/>
    </dgm:pt>
    <dgm:pt modelId="{9BF53424-D1B1-4B2D-8D8D-BF01235B3183}" type="pres">
      <dgm:prSet presAssocID="{520967B4-38F4-42F8-BBFF-1DA633B7E2EC}" presName="tx1" presStyleLbl="revTx" presStyleIdx="0" presStyleCnt="3"/>
      <dgm:spPr/>
    </dgm:pt>
    <dgm:pt modelId="{6D70FEA3-3043-4DA8-BB0A-AE55B188D98A}" type="pres">
      <dgm:prSet presAssocID="{520967B4-38F4-42F8-BBFF-1DA633B7E2EC}" presName="vert1" presStyleCnt="0"/>
      <dgm:spPr/>
    </dgm:pt>
    <dgm:pt modelId="{772855BA-A77E-495F-BAD5-352ECD001678}" type="pres">
      <dgm:prSet presAssocID="{31162485-E483-4426-B49C-402B96C3F96C}" presName="thickLine" presStyleLbl="alignNode1" presStyleIdx="1" presStyleCnt="3"/>
      <dgm:spPr/>
    </dgm:pt>
    <dgm:pt modelId="{50FCE95F-97B8-4638-8014-BD3ED32A7CD6}" type="pres">
      <dgm:prSet presAssocID="{31162485-E483-4426-B49C-402B96C3F96C}" presName="horz1" presStyleCnt="0"/>
      <dgm:spPr/>
    </dgm:pt>
    <dgm:pt modelId="{3A5741AC-47FC-4A7F-B723-F1845EB50E0B}" type="pres">
      <dgm:prSet presAssocID="{31162485-E483-4426-B49C-402B96C3F96C}" presName="tx1" presStyleLbl="revTx" presStyleIdx="1" presStyleCnt="3"/>
      <dgm:spPr/>
    </dgm:pt>
    <dgm:pt modelId="{551733EC-5A14-48D2-885B-6C11C1A7EE27}" type="pres">
      <dgm:prSet presAssocID="{31162485-E483-4426-B49C-402B96C3F96C}" presName="vert1" presStyleCnt="0"/>
      <dgm:spPr/>
    </dgm:pt>
    <dgm:pt modelId="{883D1688-1370-4D05-AB04-F6BC5CE47135}" type="pres">
      <dgm:prSet presAssocID="{9293FF63-7A1F-432C-BE04-550DC59B0722}" presName="thickLine" presStyleLbl="alignNode1" presStyleIdx="2" presStyleCnt="3"/>
      <dgm:spPr/>
    </dgm:pt>
    <dgm:pt modelId="{47B5D209-54BD-44A1-B182-2394DDA61416}" type="pres">
      <dgm:prSet presAssocID="{9293FF63-7A1F-432C-BE04-550DC59B0722}" presName="horz1" presStyleCnt="0"/>
      <dgm:spPr/>
    </dgm:pt>
    <dgm:pt modelId="{7BB3A451-1B2D-4307-87C8-CCF887CD186D}" type="pres">
      <dgm:prSet presAssocID="{9293FF63-7A1F-432C-BE04-550DC59B0722}" presName="tx1" presStyleLbl="revTx" presStyleIdx="2" presStyleCnt="3"/>
      <dgm:spPr/>
    </dgm:pt>
    <dgm:pt modelId="{3DE7E930-6766-4724-B43C-EFC83E2B74AD}" type="pres">
      <dgm:prSet presAssocID="{9293FF63-7A1F-432C-BE04-550DC59B0722}" presName="vert1" presStyleCnt="0"/>
      <dgm:spPr/>
    </dgm:pt>
  </dgm:ptLst>
  <dgm:cxnLst>
    <dgm:cxn modelId="{9CFAAD11-33AF-4A5E-ABFA-1DD0E51E6E5A}" type="presOf" srcId="{9293FF63-7A1F-432C-BE04-550DC59B0722}" destId="{7BB3A451-1B2D-4307-87C8-CCF887CD186D}" srcOrd="0" destOrd="0" presId="urn:microsoft.com/office/officeart/2008/layout/LinedList"/>
    <dgm:cxn modelId="{38A67527-4809-46D3-8B4E-830CE4BF683E}" srcId="{4114FD5D-BFA3-498B-9A8C-135B1C782A4D}" destId="{31162485-E483-4426-B49C-402B96C3F96C}" srcOrd="1" destOrd="0" parTransId="{C887471C-F2D5-4DD1-97D0-84A310B69549}" sibTransId="{53CAD94A-282F-444A-9E30-267E77802D92}"/>
    <dgm:cxn modelId="{787C5E2B-7447-490B-8285-C670AD9FB4D4}" srcId="{4114FD5D-BFA3-498B-9A8C-135B1C782A4D}" destId="{520967B4-38F4-42F8-BBFF-1DA633B7E2EC}" srcOrd="0" destOrd="0" parTransId="{987D98DA-EF3F-42E0-9FFB-B75B0D867C7F}" sibTransId="{32477239-3D48-4AF4-8646-AB46D451D2F3}"/>
    <dgm:cxn modelId="{CFA7282C-C2A0-4D45-BD74-19935EF0E45B}" type="presOf" srcId="{520967B4-38F4-42F8-BBFF-1DA633B7E2EC}" destId="{9BF53424-D1B1-4B2D-8D8D-BF01235B3183}" srcOrd="0" destOrd="0" presId="urn:microsoft.com/office/officeart/2008/layout/LinedList"/>
    <dgm:cxn modelId="{DECA175D-B155-4F44-84E6-4B308626B6E2}" srcId="{4114FD5D-BFA3-498B-9A8C-135B1C782A4D}" destId="{9293FF63-7A1F-432C-BE04-550DC59B0722}" srcOrd="2" destOrd="0" parTransId="{04862207-B909-44DB-BA1F-626D8693870D}" sibTransId="{ADDCD04B-7D64-4A32-8D34-92043DD73506}"/>
    <dgm:cxn modelId="{EA3279B6-1615-4EF7-A64F-C07DB549AA51}" type="presOf" srcId="{4114FD5D-BFA3-498B-9A8C-135B1C782A4D}" destId="{061F03FC-306C-482F-A160-893B2ABFB787}" srcOrd="0" destOrd="0" presId="urn:microsoft.com/office/officeart/2008/layout/LinedList"/>
    <dgm:cxn modelId="{BACB87E7-C752-4772-B94C-70ADA263D901}" type="presOf" srcId="{31162485-E483-4426-B49C-402B96C3F96C}" destId="{3A5741AC-47FC-4A7F-B723-F1845EB50E0B}" srcOrd="0" destOrd="0" presId="urn:microsoft.com/office/officeart/2008/layout/LinedList"/>
    <dgm:cxn modelId="{88121837-D1CD-4236-8981-12FAD656A8EB}" type="presParOf" srcId="{061F03FC-306C-482F-A160-893B2ABFB787}" destId="{01CC5DB3-2AD9-42E6-B51B-8225728D9E5A}" srcOrd="0" destOrd="0" presId="urn:microsoft.com/office/officeart/2008/layout/LinedList"/>
    <dgm:cxn modelId="{6CB429C8-1FE8-496A-B5B8-3F112482FCF4}" type="presParOf" srcId="{061F03FC-306C-482F-A160-893B2ABFB787}" destId="{2E146E6D-4963-438B-BAAB-EA8ABB871294}" srcOrd="1" destOrd="0" presId="urn:microsoft.com/office/officeart/2008/layout/LinedList"/>
    <dgm:cxn modelId="{F4CC6114-62F9-4F85-B297-E5346DBA96D5}" type="presParOf" srcId="{2E146E6D-4963-438B-BAAB-EA8ABB871294}" destId="{9BF53424-D1B1-4B2D-8D8D-BF01235B3183}" srcOrd="0" destOrd="0" presId="urn:microsoft.com/office/officeart/2008/layout/LinedList"/>
    <dgm:cxn modelId="{39AEF406-176E-49A9-B94A-93A08055B8E2}" type="presParOf" srcId="{2E146E6D-4963-438B-BAAB-EA8ABB871294}" destId="{6D70FEA3-3043-4DA8-BB0A-AE55B188D98A}" srcOrd="1" destOrd="0" presId="urn:microsoft.com/office/officeart/2008/layout/LinedList"/>
    <dgm:cxn modelId="{EF1A6AF7-B786-422B-9696-A05125C1CAF4}" type="presParOf" srcId="{061F03FC-306C-482F-A160-893B2ABFB787}" destId="{772855BA-A77E-495F-BAD5-352ECD001678}" srcOrd="2" destOrd="0" presId="urn:microsoft.com/office/officeart/2008/layout/LinedList"/>
    <dgm:cxn modelId="{FE9C9053-1645-48CF-A178-6DC2B534D8C9}" type="presParOf" srcId="{061F03FC-306C-482F-A160-893B2ABFB787}" destId="{50FCE95F-97B8-4638-8014-BD3ED32A7CD6}" srcOrd="3" destOrd="0" presId="urn:microsoft.com/office/officeart/2008/layout/LinedList"/>
    <dgm:cxn modelId="{6DDB120B-D176-4241-A62E-C3D5DE7A87A6}" type="presParOf" srcId="{50FCE95F-97B8-4638-8014-BD3ED32A7CD6}" destId="{3A5741AC-47FC-4A7F-B723-F1845EB50E0B}" srcOrd="0" destOrd="0" presId="urn:microsoft.com/office/officeart/2008/layout/LinedList"/>
    <dgm:cxn modelId="{C5B6334B-82E5-45F4-BFCE-ED4825F75DDD}" type="presParOf" srcId="{50FCE95F-97B8-4638-8014-BD3ED32A7CD6}" destId="{551733EC-5A14-48D2-885B-6C11C1A7EE27}" srcOrd="1" destOrd="0" presId="urn:microsoft.com/office/officeart/2008/layout/LinedList"/>
    <dgm:cxn modelId="{CD05A1B4-EE4C-41F4-9B05-D0CC4BC2B5ED}" type="presParOf" srcId="{061F03FC-306C-482F-A160-893B2ABFB787}" destId="{883D1688-1370-4D05-AB04-F6BC5CE47135}" srcOrd="4" destOrd="0" presId="urn:microsoft.com/office/officeart/2008/layout/LinedList"/>
    <dgm:cxn modelId="{78DD3288-D15A-4E31-AF40-E65E57C235DA}" type="presParOf" srcId="{061F03FC-306C-482F-A160-893B2ABFB787}" destId="{47B5D209-54BD-44A1-B182-2394DDA61416}" srcOrd="5" destOrd="0" presId="urn:microsoft.com/office/officeart/2008/layout/LinedList"/>
    <dgm:cxn modelId="{DB4BFD71-A428-4F11-88AA-798C35AC0028}" type="presParOf" srcId="{47B5D209-54BD-44A1-B182-2394DDA61416}" destId="{7BB3A451-1B2D-4307-87C8-CCF887CD186D}" srcOrd="0" destOrd="0" presId="urn:microsoft.com/office/officeart/2008/layout/LinedList"/>
    <dgm:cxn modelId="{DE7E24E2-67A6-45EE-941D-AF2B46C3EE38}" type="presParOf" srcId="{47B5D209-54BD-44A1-B182-2394DDA61416}" destId="{3DE7E930-6766-4724-B43C-EFC83E2B74A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259C15-A1AF-4E86-884E-22B172CA98F6}">
      <dsp:nvSpPr>
        <dsp:cNvPr id="0" name=""/>
        <dsp:cNvSpPr/>
      </dsp:nvSpPr>
      <dsp:spPr>
        <a:xfrm>
          <a:off x="0" y="2615"/>
          <a:ext cx="750388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7BF1D-7520-4ADD-B6C1-83061376BED8}">
      <dsp:nvSpPr>
        <dsp:cNvPr id="0" name=""/>
        <dsp:cNvSpPr/>
      </dsp:nvSpPr>
      <dsp:spPr>
        <a:xfrm>
          <a:off x="0" y="2615"/>
          <a:ext cx="7503884" cy="891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Systematic</a:t>
          </a:r>
          <a:r>
            <a:rPr lang="en-GB" sz="2500" kern="1200" dirty="0"/>
            <a:t>   follow a “logical” procedure, step by step </a:t>
          </a:r>
          <a:endParaRPr lang="en-US" sz="2500" kern="1200" dirty="0"/>
        </a:p>
      </dsp:txBody>
      <dsp:txXfrm>
        <a:off x="0" y="2615"/>
        <a:ext cx="7503884" cy="891756"/>
      </dsp:txXfrm>
    </dsp:sp>
    <dsp:sp modelId="{1EE44FBF-479F-4C80-B48D-DA0C72B93477}">
      <dsp:nvSpPr>
        <dsp:cNvPr id="0" name=""/>
        <dsp:cNvSpPr/>
      </dsp:nvSpPr>
      <dsp:spPr>
        <a:xfrm>
          <a:off x="0" y="894371"/>
          <a:ext cx="7503884" cy="0"/>
        </a:xfrm>
        <a:prstGeom prst="line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6A028A-D520-4A22-AAF2-019009F2B79D}">
      <dsp:nvSpPr>
        <dsp:cNvPr id="0" name=""/>
        <dsp:cNvSpPr/>
      </dsp:nvSpPr>
      <dsp:spPr>
        <a:xfrm>
          <a:off x="0" y="894371"/>
          <a:ext cx="7503884" cy="891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Rigorous</a:t>
          </a:r>
          <a:r>
            <a:rPr lang="en-GB" sz="2500" kern="1200" dirty="0"/>
            <a:t>      relevant, justified, ethical, appropriate</a:t>
          </a:r>
          <a:endParaRPr lang="en-US" sz="2500" kern="1200" dirty="0"/>
        </a:p>
      </dsp:txBody>
      <dsp:txXfrm>
        <a:off x="0" y="894371"/>
        <a:ext cx="7503884" cy="891756"/>
      </dsp:txXfrm>
    </dsp:sp>
    <dsp:sp modelId="{E1F44A61-9B83-48F4-AA64-E11AA2B2F590}">
      <dsp:nvSpPr>
        <dsp:cNvPr id="0" name=""/>
        <dsp:cNvSpPr/>
      </dsp:nvSpPr>
      <dsp:spPr>
        <a:xfrm>
          <a:off x="0" y="1786128"/>
          <a:ext cx="7503884" cy="0"/>
        </a:xfrm>
        <a:prstGeom prst="line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7EACC8-8DB9-464D-B8EF-ABE165EBC333}">
      <dsp:nvSpPr>
        <dsp:cNvPr id="0" name=""/>
        <dsp:cNvSpPr/>
      </dsp:nvSpPr>
      <dsp:spPr>
        <a:xfrm>
          <a:off x="0" y="1786128"/>
          <a:ext cx="7503884" cy="891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Empirical</a:t>
          </a:r>
          <a:r>
            <a:rPr lang="en-GB" sz="2500" kern="1200"/>
            <a:t>    evidence from real-life situations and 			observations</a:t>
          </a:r>
          <a:endParaRPr lang="en-US" sz="2500" kern="1200"/>
        </a:p>
      </dsp:txBody>
      <dsp:txXfrm>
        <a:off x="0" y="1786128"/>
        <a:ext cx="7503884" cy="891756"/>
      </dsp:txXfrm>
    </dsp:sp>
    <dsp:sp modelId="{A6373AA8-F61D-4649-99D3-9AD5B5188EE3}">
      <dsp:nvSpPr>
        <dsp:cNvPr id="0" name=""/>
        <dsp:cNvSpPr/>
      </dsp:nvSpPr>
      <dsp:spPr>
        <a:xfrm>
          <a:off x="0" y="2677885"/>
          <a:ext cx="7503884" cy="0"/>
        </a:xfrm>
        <a:prstGeom prst="line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8230E5-0DBF-40A4-ABC3-A5507415A36B}">
      <dsp:nvSpPr>
        <dsp:cNvPr id="0" name=""/>
        <dsp:cNvSpPr/>
      </dsp:nvSpPr>
      <dsp:spPr>
        <a:xfrm>
          <a:off x="0" y="2677885"/>
          <a:ext cx="7503884" cy="891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Valid </a:t>
          </a:r>
          <a:r>
            <a:rPr lang="en-GB" sz="2500" kern="1200" dirty="0"/>
            <a:t>	      conclusions can be verified by you and 			others</a:t>
          </a:r>
          <a:endParaRPr lang="en-US" sz="2500" kern="1200" dirty="0"/>
        </a:p>
      </dsp:txBody>
      <dsp:txXfrm>
        <a:off x="0" y="2677885"/>
        <a:ext cx="7503884" cy="891756"/>
      </dsp:txXfrm>
    </dsp:sp>
    <dsp:sp modelId="{4221301E-3879-4200-BB88-2BF3B6060277}">
      <dsp:nvSpPr>
        <dsp:cNvPr id="0" name=""/>
        <dsp:cNvSpPr/>
      </dsp:nvSpPr>
      <dsp:spPr>
        <a:xfrm>
          <a:off x="0" y="3569641"/>
          <a:ext cx="7503884" cy="0"/>
        </a:xfrm>
        <a:prstGeom prst="line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C11CA-A8B9-43F2-89B5-3A07C58BAA36}">
      <dsp:nvSpPr>
        <dsp:cNvPr id="0" name=""/>
        <dsp:cNvSpPr/>
      </dsp:nvSpPr>
      <dsp:spPr>
        <a:xfrm>
          <a:off x="0" y="3569641"/>
          <a:ext cx="7503884" cy="891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Critical</a:t>
          </a:r>
          <a:r>
            <a:rPr lang="en-GB" sz="2500" kern="1200" dirty="0"/>
            <a:t>         self-reflective and externally</a:t>
          </a:r>
          <a:endParaRPr lang="en-US" sz="2500" kern="1200" dirty="0"/>
        </a:p>
      </dsp:txBody>
      <dsp:txXfrm>
        <a:off x="0" y="3569641"/>
        <a:ext cx="7503884" cy="891756"/>
      </dsp:txXfrm>
    </dsp:sp>
    <dsp:sp modelId="{70172F50-452B-4455-A31D-2DACB9963E18}">
      <dsp:nvSpPr>
        <dsp:cNvPr id="0" name=""/>
        <dsp:cNvSpPr/>
      </dsp:nvSpPr>
      <dsp:spPr>
        <a:xfrm>
          <a:off x="0" y="4461398"/>
          <a:ext cx="7503884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E5AE5C-1558-468F-859D-7D20490AD998}">
      <dsp:nvSpPr>
        <dsp:cNvPr id="0" name=""/>
        <dsp:cNvSpPr/>
      </dsp:nvSpPr>
      <dsp:spPr>
        <a:xfrm>
          <a:off x="0" y="4461398"/>
          <a:ext cx="7503884" cy="891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(Controlled)</a:t>
          </a:r>
          <a:endParaRPr lang="en-US" sz="2500" kern="1200" dirty="0"/>
        </a:p>
      </dsp:txBody>
      <dsp:txXfrm>
        <a:off x="0" y="4461398"/>
        <a:ext cx="7503884" cy="8917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5BEA4D-414C-4449-A085-A6017A999F49}">
      <dsp:nvSpPr>
        <dsp:cNvPr id="0" name=""/>
        <dsp:cNvSpPr/>
      </dsp:nvSpPr>
      <dsp:spPr>
        <a:xfrm>
          <a:off x="0" y="3242"/>
          <a:ext cx="67347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61945-89BA-413C-94E9-823ADCC2653B}">
      <dsp:nvSpPr>
        <dsp:cNvPr id="0" name=""/>
        <dsp:cNvSpPr/>
      </dsp:nvSpPr>
      <dsp:spPr>
        <a:xfrm>
          <a:off x="0" y="0"/>
          <a:ext cx="6734740" cy="1105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What to ask before starting your research:</a:t>
          </a:r>
          <a:endParaRPr lang="en-US" sz="3600" kern="1200" dirty="0"/>
        </a:p>
      </dsp:txBody>
      <dsp:txXfrm>
        <a:off x="0" y="0"/>
        <a:ext cx="6734740" cy="1105577"/>
      </dsp:txXfrm>
    </dsp:sp>
    <dsp:sp modelId="{50D7590F-F505-455E-AA77-1116410C5485}">
      <dsp:nvSpPr>
        <dsp:cNvPr id="0" name=""/>
        <dsp:cNvSpPr/>
      </dsp:nvSpPr>
      <dsp:spPr>
        <a:xfrm>
          <a:off x="0" y="1108819"/>
          <a:ext cx="67347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388010-1406-455C-8E3C-F81B9C28C487}">
      <dsp:nvSpPr>
        <dsp:cNvPr id="0" name=""/>
        <dsp:cNvSpPr/>
      </dsp:nvSpPr>
      <dsp:spPr>
        <a:xfrm>
          <a:off x="0" y="1108819"/>
          <a:ext cx="6734740" cy="1105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 dirty="0"/>
            <a:t>What</a:t>
          </a:r>
          <a:endParaRPr lang="en-US" sz="5400" kern="1200" dirty="0"/>
        </a:p>
      </dsp:txBody>
      <dsp:txXfrm>
        <a:off x="0" y="1108819"/>
        <a:ext cx="6734740" cy="1105577"/>
      </dsp:txXfrm>
    </dsp:sp>
    <dsp:sp modelId="{EAF9D17B-5946-46D4-9C41-AFF1C84D2592}">
      <dsp:nvSpPr>
        <dsp:cNvPr id="0" name=""/>
        <dsp:cNvSpPr/>
      </dsp:nvSpPr>
      <dsp:spPr>
        <a:xfrm>
          <a:off x="0" y="2214397"/>
          <a:ext cx="67347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5291AA-A1E1-4E37-89B3-368C8ACCC200}">
      <dsp:nvSpPr>
        <dsp:cNvPr id="0" name=""/>
        <dsp:cNvSpPr/>
      </dsp:nvSpPr>
      <dsp:spPr>
        <a:xfrm>
          <a:off x="0" y="2214397"/>
          <a:ext cx="6734740" cy="1105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b="0" i="0" kern="1200" baseline="0" dirty="0"/>
            <a:t>Why</a:t>
          </a:r>
          <a:endParaRPr lang="en-US" sz="5400" kern="1200" dirty="0"/>
        </a:p>
      </dsp:txBody>
      <dsp:txXfrm>
        <a:off x="0" y="2214397"/>
        <a:ext cx="6734740" cy="1105577"/>
      </dsp:txXfrm>
    </dsp:sp>
    <dsp:sp modelId="{B80557F3-ECE4-4D88-B75C-3CD4B4356024}">
      <dsp:nvSpPr>
        <dsp:cNvPr id="0" name=""/>
        <dsp:cNvSpPr/>
      </dsp:nvSpPr>
      <dsp:spPr>
        <a:xfrm>
          <a:off x="0" y="3319975"/>
          <a:ext cx="673474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375F15-FAB4-49E4-98B0-6C235E413951}">
      <dsp:nvSpPr>
        <dsp:cNvPr id="0" name=""/>
        <dsp:cNvSpPr/>
      </dsp:nvSpPr>
      <dsp:spPr>
        <a:xfrm>
          <a:off x="0" y="3319975"/>
          <a:ext cx="6734740" cy="1105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When and Where</a:t>
          </a:r>
          <a:endParaRPr lang="en-US" sz="5100" kern="1200" dirty="0"/>
        </a:p>
      </dsp:txBody>
      <dsp:txXfrm>
        <a:off x="0" y="3319975"/>
        <a:ext cx="6734740" cy="1105577"/>
      </dsp:txXfrm>
    </dsp:sp>
    <dsp:sp modelId="{E8188AE7-53D1-4139-B8C4-F0022B8FD667}">
      <dsp:nvSpPr>
        <dsp:cNvPr id="0" name=""/>
        <dsp:cNvSpPr/>
      </dsp:nvSpPr>
      <dsp:spPr>
        <a:xfrm>
          <a:off x="0" y="4425553"/>
          <a:ext cx="673474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C8201-CFC3-4F01-A15A-5CCBF73BEFC8}">
      <dsp:nvSpPr>
        <dsp:cNvPr id="0" name=""/>
        <dsp:cNvSpPr/>
      </dsp:nvSpPr>
      <dsp:spPr>
        <a:xfrm>
          <a:off x="0" y="4425553"/>
          <a:ext cx="6734740" cy="1105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How</a:t>
          </a:r>
          <a:endParaRPr lang="en-US" sz="5100" kern="1200" dirty="0"/>
        </a:p>
      </dsp:txBody>
      <dsp:txXfrm>
        <a:off x="0" y="4425553"/>
        <a:ext cx="6734740" cy="1105577"/>
      </dsp:txXfrm>
    </dsp:sp>
    <dsp:sp modelId="{8012BEDB-425A-45DB-9A75-6BE423CA2F2C}">
      <dsp:nvSpPr>
        <dsp:cNvPr id="0" name=""/>
        <dsp:cNvSpPr/>
      </dsp:nvSpPr>
      <dsp:spPr>
        <a:xfrm>
          <a:off x="0" y="5531131"/>
          <a:ext cx="67347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44198-1470-49AB-B0CD-11C002EC1C7E}">
      <dsp:nvSpPr>
        <dsp:cNvPr id="0" name=""/>
        <dsp:cNvSpPr/>
      </dsp:nvSpPr>
      <dsp:spPr>
        <a:xfrm>
          <a:off x="0" y="5531131"/>
          <a:ext cx="6734740" cy="1105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100" kern="1200" dirty="0"/>
        </a:p>
      </dsp:txBody>
      <dsp:txXfrm>
        <a:off x="0" y="5531131"/>
        <a:ext cx="6734740" cy="11055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5C3D31-AF49-4ADA-BDA4-0AC97BAFB64F}">
      <dsp:nvSpPr>
        <dsp:cNvPr id="0" name=""/>
        <dsp:cNvSpPr/>
      </dsp:nvSpPr>
      <dsp:spPr>
        <a:xfrm>
          <a:off x="1405053" y="1447"/>
          <a:ext cx="5620215" cy="1483245"/>
        </a:xfrm>
        <a:prstGeom prst="rect">
          <a:avLst/>
        </a:prstGeom>
        <a:solidFill>
          <a:schemeClr val="accent5">
            <a:lumMod val="20000"/>
            <a:lumOff val="80000"/>
            <a:alpha val="9000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9048" tIns="376744" rIns="109048" bIns="37674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Narrow the focus – the reader then picks up the thread of your proposal beforehand</a:t>
          </a:r>
        </a:p>
      </dsp:txBody>
      <dsp:txXfrm>
        <a:off x="1405053" y="1447"/>
        <a:ext cx="5620215" cy="1483245"/>
      </dsp:txXfrm>
    </dsp:sp>
    <dsp:sp modelId="{B21DFD8E-FECD-45B4-B1F5-8D89FAFFEA4D}">
      <dsp:nvSpPr>
        <dsp:cNvPr id="0" name=""/>
        <dsp:cNvSpPr/>
      </dsp:nvSpPr>
      <dsp:spPr>
        <a:xfrm>
          <a:off x="0" y="1447"/>
          <a:ext cx="1405053" cy="1483245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4351" tIns="146512" rIns="74351" bIns="14651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Focus</a:t>
          </a:r>
        </a:p>
      </dsp:txBody>
      <dsp:txXfrm>
        <a:off x="0" y="1447"/>
        <a:ext cx="1405053" cy="1483245"/>
      </dsp:txXfrm>
    </dsp:sp>
    <dsp:sp modelId="{627C7D33-0AB2-45E9-8B97-DF04094B4EDA}">
      <dsp:nvSpPr>
        <dsp:cNvPr id="0" name=""/>
        <dsp:cNvSpPr/>
      </dsp:nvSpPr>
      <dsp:spPr>
        <a:xfrm>
          <a:off x="1405053" y="1573687"/>
          <a:ext cx="5620215" cy="1483245"/>
        </a:xfrm>
        <a:prstGeom prst="rect">
          <a:avLst/>
        </a:prstGeom>
        <a:solidFill>
          <a:schemeClr val="accent5">
            <a:lumMod val="20000"/>
            <a:lumOff val="80000"/>
            <a:alpha val="9000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9048" tIns="376744" rIns="109048" bIns="37674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Establish a NEED by looking for problems.  This is what MOTIVATES the research</a:t>
          </a:r>
        </a:p>
      </dsp:txBody>
      <dsp:txXfrm>
        <a:off x="1405053" y="1573687"/>
        <a:ext cx="5620215" cy="1483245"/>
      </dsp:txXfrm>
    </dsp:sp>
    <dsp:sp modelId="{EAEFF3F4-3C49-4252-8D34-483B107CE6F2}">
      <dsp:nvSpPr>
        <dsp:cNvPr id="0" name=""/>
        <dsp:cNvSpPr/>
      </dsp:nvSpPr>
      <dsp:spPr>
        <a:xfrm>
          <a:off x="0" y="1523049"/>
          <a:ext cx="1405053" cy="1483245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4351" tIns="146512" rIns="74351" bIns="14651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Need</a:t>
          </a:r>
        </a:p>
      </dsp:txBody>
      <dsp:txXfrm>
        <a:off x="0" y="1523049"/>
        <a:ext cx="1405053" cy="1483245"/>
      </dsp:txXfrm>
    </dsp:sp>
    <dsp:sp modelId="{A5DB83A2-09E6-4907-8553-16CB80B3D9C0}">
      <dsp:nvSpPr>
        <dsp:cNvPr id="0" name=""/>
        <dsp:cNvSpPr/>
      </dsp:nvSpPr>
      <dsp:spPr>
        <a:xfrm>
          <a:off x="1405053" y="3145927"/>
          <a:ext cx="5620215" cy="1483245"/>
        </a:xfrm>
        <a:prstGeom prst="rect">
          <a:avLst/>
        </a:prstGeom>
        <a:solidFill>
          <a:schemeClr val="accent5">
            <a:lumMod val="20000"/>
            <a:lumOff val="80000"/>
            <a:alpha val="9000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9048" tIns="376744" rIns="109048" bIns="37674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Broad look at previous research but this should INDICATE the SIGNIFICANCE of researching this topic</a:t>
          </a:r>
        </a:p>
      </dsp:txBody>
      <dsp:txXfrm>
        <a:off x="1405053" y="3145927"/>
        <a:ext cx="5620215" cy="1483245"/>
      </dsp:txXfrm>
    </dsp:sp>
    <dsp:sp modelId="{1B32581C-9E29-4474-8BC3-AC4328F65242}">
      <dsp:nvSpPr>
        <dsp:cNvPr id="0" name=""/>
        <dsp:cNvSpPr/>
      </dsp:nvSpPr>
      <dsp:spPr>
        <a:xfrm>
          <a:off x="0" y="3145927"/>
          <a:ext cx="1405053" cy="1483245"/>
        </a:xfrm>
        <a:prstGeom prst="rect">
          <a:avLst/>
        </a:prstGeom>
        <a:solidFill>
          <a:schemeClr val="accent5">
            <a:lumMod val="7500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4351" tIns="146512" rIns="74351" bIns="146512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Significance</a:t>
          </a:r>
        </a:p>
      </dsp:txBody>
      <dsp:txXfrm>
        <a:off x="0" y="3145927"/>
        <a:ext cx="1405053" cy="14832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5BEA4D-414C-4449-A085-A6017A999F49}">
      <dsp:nvSpPr>
        <dsp:cNvPr id="0" name=""/>
        <dsp:cNvSpPr/>
      </dsp:nvSpPr>
      <dsp:spPr>
        <a:xfrm>
          <a:off x="0" y="3242"/>
          <a:ext cx="67347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61945-89BA-413C-94E9-823ADCC2653B}">
      <dsp:nvSpPr>
        <dsp:cNvPr id="0" name=""/>
        <dsp:cNvSpPr/>
      </dsp:nvSpPr>
      <dsp:spPr>
        <a:xfrm>
          <a:off x="0" y="0"/>
          <a:ext cx="6734740" cy="1105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Show the ARGUMENTS in previous research.  This should provide a logical conclusion for doing YOUR research</a:t>
          </a:r>
          <a:endParaRPr lang="en-US" sz="2400" kern="1200" dirty="0"/>
        </a:p>
      </dsp:txBody>
      <dsp:txXfrm>
        <a:off x="0" y="0"/>
        <a:ext cx="6734740" cy="1105577"/>
      </dsp:txXfrm>
    </dsp:sp>
    <dsp:sp modelId="{50D7590F-F505-455E-AA77-1116410C5485}">
      <dsp:nvSpPr>
        <dsp:cNvPr id="0" name=""/>
        <dsp:cNvSpPr/>
      </dsp:nvSpPr>
      <dsp:spPr>
        <a:xfrm>
          <a:off x="0" y="1108819"/>
          <a:ext cx="67347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388010-1406-455C-8E3C-F81B9C28C487}">
      <dsp:nvSpPr>
        <dsp:cNvPr id="0" name=""/>
        <dsp:cNvSpPr/>
      </dsp:nvSpPr>
      <dsp:spPr>
        <a:xfrm>
          <a:off x="0" y="1108819"/>
          <a:ext cx="6734740" cy="1105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Clearly identify the BENEFITS of your research (“there’s a gap”….so what?!  How and who can you help?)</a:t>
          </a:r>
          <a:endParaRPr lang="en-US" sz="2400" kern="1200" dirty="0"/>
        </a:p>
      </dsp:txBody>
      <dsp:txXfrm>
        <a:off x="0" y="1108819"/>
        <a:ext cx="6734740" cy="1105577"/>
      </dsp:txXfrm>
    </dsp:sp>
    <dsp:sp modelId="{EAF9D17B-5946-46D4-9C41-AFF1C84D2592}">
      <dsp:nvSpPr>
        <dsp:cNvPr id="0" name=""/>
        <dsp:cNvSpPr/>
      </dsp:nvSpPr>
      <dsp:spPr>
        <a:xfrm>
          <a:off x="0" y="2214397"/>
          <a:ext cx="67347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5291AA-A1E1-4E37-89B3-368C8ACCC200}">
      <dsp:nvSpPr>
        <dsp:cNvPr id="0" name=""/>
        <dsp:cNvSpPr/>
      </dsp:nvSpPr>
      <dsp:spPr>
        <a:xfrm>
          <a:off x="0" y="2214397"/>
          <a:ext cx="6734740" cy="1105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baseline="0" dirty="0"/>
            <a:t>If there is no gap/controversy there may be no need to 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baseline="0" dirty="0"/>
            <a:t>do any research!</a:t>
          </a:r>
          <a:endParaRPr lang="en-US" sz="2300" kern="1200" dirty="0"/>
        </a:p>
      </dsp:txBody>
      <dsp:txXfrm>
        <a:off x="0" y="2214397"/>
        <a:ext cx="6734740" cy="1105577"/>
      </dsp:txXfrm>
    </dsp:sp>
    <dsp:sp modelId="{B80557F3-ECE4-4D88-B75C-3CD4B4356024}">
      <dsp:nvSpPr>
        <dsp:cNvPr id="0" name=""/>
        <dsp:cNvSpPr/>
      </dsp:nvSpPr>
      <dsp:spPr>
        <a:xfrm>
          <a:off x="0" y="3319975"/>
          <a:ext cx="673474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375F15-FAB4-49E4-98B0-6C235E413951}">
      <dsp:nvSpPr>
        <dsp:cNvPr id="0" name=""/>
        <dsp:cNvSpPr/>
      </dsp:nvSpPr>
      <dsp:spPr>
        <a:xfrm>
          <a:off x="0" y="3319975"/>
          <a:ext cx="6734740" cy="1105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Don’t describe – organise THEMES</a:t>
          </a:r>
          <a:endParaRPr lang="en-US" sz="2300" kern="1200" dirty="0"/>
        </a:p>
      </dsp:txBody>
      <dsp:txXfrm>
        <a:off x="0" y="3319975"/>
        <a:ext cx="6734740" cy="1105577"/>
      </dsp:txXfrm>
    </dsp:sp>
    <dsp:sp modelId="{E8188AE7-53D1-4139-B8C4-F0022B8FD667}">
      <dsp:nvSpPr>
        <dsp:cNvPr id="0" name=""/>
        <dsp:cNvSpPr/>
      </dsp:nvSpPr>
      <dsp:spPr>
        <a:xfrm>
          <a:off x="0" y="4425553"/>
          <a:ext cx="673474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C8201-CFC3-4F01-A15A-5CCBF73BEFC8}">
      <dsp:nvSpPr>
        <dsp:cNvPr id="0" name=""/>
        <dsp:cNvSpPr/>
      </dsp:nvSpPr>
      <dsp:spPr>
        <a:xfrm>
          <a:off x="0" y="4425553"/>
          <a:ext cx="6734740" cy="1105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SYNTHESISE – how do pieces fit together </a:t>
          </a:r>
          <a:endParaRPr lang="en-US" sz="2300" kern="1200" dirty="0"/>
        </a:p>
      </dsp:txBody>
      <dsp:txXfrm>
        <a:off x="0" y="4425553"/>
        <a:ext cx="6734740" cy="1105577"/>
      </dsp:txXfrm>
    </dsp:sp>
    <dsp:sp modelId="{8012BEDB-425A-45DB-9A75-6BE423CA2F2C}">
      <dsp:nvSpPr>
        <dsp:cNvPr id="0" name=""/>
        <dsp:cNvSpPr/>
      </dsp:nvSpPr>
      <dsp:spPr>
        <a:xfrm>
          <a:off x="0" y="5531131"/>
          <a:ext cx="67347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44198-1470-49AB-B0CD-11C002EC1C7E}">
      <dsp:nvSpPr>
        <dsp:cNvPr id="0" name=""/>
        <dsp:cNvSpPr/>
      </dsp:nvSpPr>
      <dsp:spPr>
        <a:xfrm>
          <a:off x="0" y="5531131"/>
          <a:ext cx="6734740" cy="1105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IDENTIFY and JUSTIFY your hypothesis/question</a:t>
          </a:r>
          <a:endParaRPr lang="en-US" sz="2300" kern="1200"/>
        </a:p>
      </dsp:txBody>
      <dsp:txXfrm>
        <a:off x="0" y="5531131"/>
        <a:ext cx="6734740" cy="110557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CC5DB3-2AD9-42E6-B51B-8225728D9E5A}">
      <dsp:nvSpPr>
        <dsp:cNvPr id="0" name=""/>
        <dsp:cNvSpPr/>
      </dsp:nvSpPr>
      <dsp:spPr>
        <a:xfrm>
          <a:off x="0" y="2560"/>
          <a:ext cx="6344436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BF53424-D1B1-4B2D-8D8D-BF01235B3183}">
      <dsp:nvSpPr>
        <dsp:cNvPr id="0" name=""/>
        <dsp:cNvSpPr/>
      </dsp:nvSpPr>
      <dsp:spPr>
        <a:xfrm>
          <a:off x="0" y="2560"/>
          <a:ext cx="6344436" cy="1746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 baseline="0" dirty="0"/>
            <a:t>Not just a </a:t>
          </a:r>
          <a:r>
            <a:rPr lang="en-GB" sz="3000" b="0" i="1" kern="1200" baseline="0" dirty="0"/>
            <a:t>description</a:t>
          </a:r>
          <a:r>
            <a:rPr lang="en-GB" sz="3000" b="0" i="0" kern="1200" baseline="0" dirty="0"/>
            <a:t> but </a:t>
          </a:r>
          <a:r>
            <a:rPr lang="en-GB" sz="3000" b="0" i="1" kern="1200" baseline="0" dirty="0"/>
            <a:t>JUSTIFICATION </a:t>
          </a:r>
          <a:r>
            <a:rPr lang="en-GB" sz="3000" b="0" i="0" kern="1200" baseline="0" dirty="0"/>
            <a:t>for the methods used </a:t>
          </a:r>
          <a:endParaRPr lang="en-US" sz="3000" kern="1200" dirty="0"/>
        </a:p>
      </dsp:txBody>
      <dsp:txXfrm>
        <a:off x="0" y="2560"/>
        <a:ext cx="6344436" cy="1746309"/>
      </dsp:txXfrm>
    </dsp:sp>
    <dsp:sp modelId="{772855BA-A77E-495F-BAD5-352ECD001678}">
      <dsp:nvSpPr>
        <dsp:cNvPr id="0" name=""/>
        <dsp:cNvSpPr/>
      </dsp:nvSpPr>
      <dsp:spPr>
        <a:xfrm>
          <a:off x="0" y="1748869"/>
          <a:ext cx="6344436" cy="0"/>
        </a:xfrm>
        <a:prstGeom prst="line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A5741AC-47FC-4A7F-B723-F1845EB50E0B}">
      <dsp:nvSpPr>
        <dsp:cNvPr id="0" name=""/>
        <dsp:cNvSpPr/>
      </dsp:nvSpPr>
      <dsp:spPr>
        <a:xfrm>
          <a:off x="0" y="1748869"/>
          <a:ext cx="6344436" cy="1746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 baseline="0" dirty="0"/>
            <a:t>CONVINCING reasons for conducting the research in the ways proposed </a:t>
          </a:r>
          <a:endParaRPr lang="en-US" sz="3000" kern="1200" dirty="0"/>
        </a:p>
      </dsp:txBody>
      <dsp:txXfrm>
        <a:off x="0" y="1748869"/>
        <a:ext cx="6344436" cy="1746309"/>
      </dsp:txXfrm>
    </dsp:sp>
    <dsp:sp modelId="{883D1688-1370-4D05-AB04-F6BC5CE47135}">
      <dsp:nvSpPr>
        <dsp:cNvPr id="0" name=""/>
        <dsp:cNvSpPr/>
      </dsp:nvSpPr>
      <dsp:spPr>
        <a:xfrm>
          <a:off x="0" y="3495179"/>
          <a:ext cx="6344436" cy="0"/>
        </a:xfrm>
        <a:prstGeom prst="line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BB3A451-1B2D-4307-87C8-CCF887CD186D}">
      <dsp:nvSpPr>
        <dsp:cNvPr id="0" name=""/>
        <dsp:cNvSpPr/>
      </dsp:nvSpPr>
      <dsp:spPr>
        <a:xfrm>
          <a:off x="0" y="3495179"/>
          <a:ext cx="6344436" cy="1746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 baseline="0" dirty="0"/>
            <a:t>Are there WEAKNESSES? What are they and how they will be compensated for?</a:t>
          </a:r>
        </a:p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 baseline="0" dirty="0"/>
            <a:t>Show that the results </a:t>
          </a:r>
          <a:r>
            <a:rPr lang="en-GB" sz="3000" kern="1200" dirty="0"/>
            <a:t>can still be sound</a:t>
          </a:r>
          <a:r>
            <a:rPr lang="en-GB" sz="3000" b="0" i="0" kern="1200" baseline="0" dirty="0"/>
            <a:t> </a:t>
          </a:r>
          <a:endParaRPr lang="en-US" sz="3000" kern="1200" dirty="0"/>
        </a:p>
      </dsp:txBody>
      <dsp:txXfrm>
        <a:off x="0" y="3495179"/>
        <a:ext cx="6344436" cy="17463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8AF05-A280-12FD-75FB-234DBB9132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5128C0-6D1D-FFAD-A442-83FA651092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E60F28-036A-9EEE-49DE-9A7DE6E15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F12A-ED4D-4EDC-A7AD-09BA1A35081C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96D9B1-B900-BF48-F7C4-E0EB89C46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0A1A3-D03E-74CA-B823-1EE5E79A3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2E53C-62F6-43F3-9795-5A6F2C2B4C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887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0A191-012D-A7E4-8795-E50F8D2BE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CC716-5D78-0D19-AB78-E8E37D0168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FF0D9-2E2A-A2AE-3C2E-6F6E4E39DA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F12A-ED4D-4EDC-A7AD-09BA1A35081C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CA9D7-59AA-0834-6A3D-9D24B4A74E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823E2-D085-2543-3239-408373452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2E53C-62F6-43F3-9795-5A6F2C2B4C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201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35EED-CD6E-1364-D202-6DDD24754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699374-9DE7-3DC0-8F3D-F571AB4769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D8DD6-C661-A4FF-026C-6E3E55BD5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F12A-ED4D-4EDC-A7AD-09BA1A35081C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B9B942-2F34-8C2F-325F-A580E3412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095248-BC87-5887-6162-F15958F31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2E53C-62F6-43F3-9795-5A6F2C2B4C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646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F444C-97EA-2BA7-6F1E-FE6094009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CE588-1A3C-344D-CE02-4FC8F0A89A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78C5FC-5B32-29FC-12E8-8E76F89107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CC06D3-EC90-4907-5390-30093460C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F12A-ED4D-4EDC-A7AD-09BA1A35081C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2802B3-A69D-AA2E-C6CA-A824873EA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8DA53A-BA21-9648-C727-7A310C638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2E53C-62F6-43F3-9795-5A6F2C2B4C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360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54918-C200-B4AD-7EDD-3184ED93A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93D0B-C2A3-B832-2043-4E4811AF1D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50B0A3-C7B7-A99E-7470-D83C89F0E9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8B62A67-D0FF-9723-F106-9F0C1E20B2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2CC31-9E2C-A6D0-F87F-E28F489E7D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F8EA6C-48F7-FBAC-A465-9D57E78B06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F12A-ED4D-4EDC-A7AD-09BA1A35081C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CFB250-0D94-820D-CC25-A2385214EF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55A6DE-A4B6-565C-7E01-68037F2A8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2E53C-62F6-43F3-9795-5A6F2C2B4C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815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E7DF4-2D38-6642-A7AA-DF8614C250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FC0EE1-CC93-EAD9-8278-98D5F66CB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F12A-ED4D-4EDC-A7AD-09BA1A35081C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58DF96-7D3F-A4C0-E22B-0D6AAA227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934E17-09F3-6FF8-50B0-6A355E5B5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2E53C-62F6-43F3-9795-5A6F2C2B4C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002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765BED-033E-877E-B213-50C70D90A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F12A-ED4D-4EDC-A7AD-09BA1A35081C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A6BB97-C0DD-E052-7DCD-5596B46AC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615EDE-B9FD-460A-0DD8-87DDA0166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2E53C-62F6-43F3-9795-5A6F2C2B4C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252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15CF9-46F7-8D4F-28E9-9C14B5DD8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66211-8396-D598-6165-3E53356AE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56EB21-2F43-7C42-81FA-969FF25BF3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64DD67-F490-A1AF-58C7-3AF2BEEE1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F12A-ED4D-4EDC-A7AD-09BA1A35081C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680905-BB63-7284-C045-635A71DED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2F166F-8372-8164-7721-8D3F560CF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2E53C-62F6-43F3-9795-5A6F2C2B4C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8580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EDB6A-F68A-4133-3ABD-AC0E5B010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CD9B03-97CB-FC68-B296-9EF6D58C48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9738B5-3B98-D79A-68A8-200883DF7F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76A966-4F51-B02F-C5C3-B86BF732F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F12A-ED4D-4EDC-A7AD-09BA1A35081C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83EDFC-C7F9-628A-AB6F-2FA95353D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FF4C0C-F30C-13B2-1397-4F6243F21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2E53C-62F6-43F3-9795-5A6F2C2B4C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605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F0A1C-E490-4637-BA85-7FDDBBDAC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2D75F1-24F2-006D-C8EF-BACFA3B4D5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AF748D-535A-03CD-DF3F-02B0E98C8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F12A-ED4D-4EDC-A7AD-09BA1A35081C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EBD5CC-DC80-10AE-C3C7-9AF092358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EAB7FA-3E36-1E50-261F-2DFB5341C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2E53C-62F6-43F3-9795-5A6F2C2B4C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440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DB5AB5-D382-9BFA-DA74-B7DC6FE17C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C27D36-3B84-FE9A-2613-CD17E31CB1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848B2B-9532-7FE4-68C1-1A047E56F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F12A-ED4D-4EDC-A7AD-09BA1A35081C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6DF66D-5561-4C75-C882-E1FABC1383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91CE9D-C9B3-1B42-6796-F83F986AA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2E53C-62F6-43F3-9795-5A6F2C2B4C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70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5B5FAD-42F1-E312-6AF5-9EE680F02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538E60-A68D-140C-EB88-DB4B62B09F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B3833E-763E-8607-599D-214EF47BF2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9F12A-ED4D-4EDC-A7AD-09BA1A35081C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EC263-ACD2-3AAE-C455-6175B5E1B6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513251-6CB2-7306-E4AD-855FF75E86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E2E53C-62F6-43F3-9795-5A6F2C2B4C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608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1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0" r:id="rId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E7C209C5-249B-A403-5F9B-32408CDA6B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-1" b="283"/>
          <a:stretch/>
        </p:blipFill>
        <p:spPr>
          <a:xfrm>
            <a:off x="23" y="-31"/>
            <a:ext cx="1219197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72014-C6F3-E450-13E6-07C5219CE3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946" y="476199"/>
            <a:ext cx="5452529" cy="3569242"/>
          </a:xfrm>
        </p:spPr>
        <p:txBody>
          <a:bodyPr anchor="t">
            <a:normAutofit/>
          </a:bodyPr>
          <a:lstStyle/>
          <a:p>
            <a:pPr algn="l"/>
            <a:r>
              <a:rPr lang="en-GB" sz="5200" b="1" dirty="0">
                <a:solidFill>
                  <a:srgbClr val="FFFFFF"/>
                </a:solidFill>
              </a:rPr>
              <a:t>STARTING</a:t>
            </a:r>
            <a:br>
              <a:rPr lang="en-GB" sz="5200" b="1" dirty="0">
                <a:solidFill>
                  <a:srgbClr val="FFFFFF"/>
                </a:solidFill>
              </a:rPr>
            </a:br>
            <a:r>
              <a:rPr lang="en-GB" sz="5200" b="1" dirty="0">
                <a:solidFill>
                  <a:srgbClr val="FFFFFF"/>
                </a:solidFill>
              </a:rPr>
              <a:t>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002763-2F9A-82E9-C6C3-92638F2E1E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8596" y="2939677"/>
            <a:ext cx="2929728" cy="3569242"/>
          </a:xfrm>
        </p:spPr>
        <p:txBody>
          <a:bodyPr anchor="b">
            <a:normAutofit/>
          </a:bodyPr>
          <a:lstStyle/>
          <a:p>
            <a:pPr algn="l"/>
            <a:r>
              <a:rPr lang="en-GB" sz="4400" dirty="0">
                <a:solidFill>
                  <a:srgbClr val="FFFFFF"/>
                </a:solidFill>
              </a:rPr>
              <a:t>ASKING </a:t>
            </a:r>
          </a:p>
          <a:p>
            <a:pPr algn="l"/>
            <a:r>
              <a:rPr lang="en-GB" sz="4400" dirty="0">
                <a:solidFill>
                  <a:srgbClr val="FFFFFF"/>
                </a:solidFill>
              </a:rPr>
              <a:t>THE </a:t>
            </a:r>
          </a:p>
          <a:p>
            <a:pPr algn="l"/>
            <a:r>
              <a:rPr lang="en-GB" sz="4400" dirty="0">
                <a:solidFill>
                  <a:srgbClr val="FFFFFF"/>
                </a:solidFill>
              </a:rPr>
              <a:t>RIGHT </a:t>
            </a:r>
          </a:p>
          <a:p>
            <a:pPr algn="l"/>
            <a:r>
              <a:rPr lang="en-GB" sz="4400" dirty="0">
                <a:solidFill>
                  <a:srgbClr val="FFFFFF"/>
                </a:solidFill>
              </a:rPr>
              <a:t>QUESTIONS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32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4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45BFE0-4532-9137-8A34-4707CA313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2" y="176556"/>
            <a:ext cx="6798541" cy="685573"/>
          </a:xfrm>
        </p:spPr>
        <p:txBody>
          <a:bodyPr anchor="b">
            <a:normAutofit/>
          </a:bodyPr>
          <a:lstStyle/>
          <a:p>
            <a:r>
              <a:rPr lang="en-GB" sz="4000" dirty="0"/>
              <a:t>Research as a Process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F9F273E-8A6D-B8A1-DD09-BABA73D495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0" r="52167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EFD0E0-D74C-6B9B-FFE0-945DEF4883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8753539"/>
              </p:ext>
            </p:extLst>
          </p:nvPr>
        </p:nvGraphicFramePr>
        <p:xfrm>
          <a:off x="4397830" y="1219201"/>
          <a:ext cx="7503884" cy="53557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93597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882A46CB-4F04-B5B7-5F28-8C01A14E61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/>
        </p:blipFill>
        <p:spPr>
          <a:xfrm>
            <a:off x="-972503" y="10"/>
            <a:ext cx="7066978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5D2975-CBAD-267B-129C-8D6CBD52D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6977" y="-452683"/>
            <a:ext cx="4657341" cy="1899912"/>
          </a:xfrm>
        </p:spPr>
        <p:txBody>
          <a:bodyPr>
            <a:normAutofit/>
          </a:bodyPr>
          <a:lstStyle/>
          <a:p>
            <a:r>
              <a:rPr lang="en-GB" sz="4000" dirty="0"/>
              <a:t>Research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E050D-AD2C-8ED3-DE10-9F0A0CAFD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1980" y="1044273"/>
            <a:ext cx="5759466" cy="56354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/>
              <a:t>QUANTITATIVE (Positivist)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400" b="1" dirty="0"/>
              <a:t>The aim is to collect data that is standardised &amp; uniform, </a:t>
            </a:r>
            <a:r>
              <a:rPr lang="en-GB" sz="2400" b="1" dirty="0" err="1"/>
              <a:t>ie</a:t>
            </a:r>
            <a:r>
              <a:rPr lang="en-GB" sz="2400" b="1" dirty="0"/>
              <a:t>. numbers</a:t>
            </a:r>
          </a:p>
          <a:p>
            <a:r>
              <a:rPr lang="en-GB" sz="2400" b="1" dirty="0"/>
              <a:t>To measure the incidence of a phenomenon within a sample</a:t>
            </a:r>
          </a:p>
          <a:p>
            <a:r>
              <a:rPr lang="en-GB" sz="2400" b="1" dirty="0"/>
              <a:t>Can involve larger number of respondents</a:t>
            </a:r>
          </a:p>
          <a:p>
            <a:r>
              <a:rPr lang="en-GB" sz="2400" b="1" dirty="0"/>
              <a:t>Can show causality/impact of variables </a:t>
            </a:r>
          </a:p>
          <a:p>
            <a:r>
              <a:rPr lang="en-GB" sz="2400" b="1" dirty="0"/>
              <a:t>Generalise findings (</a:t>
            </a:r>
            <a:r>
              <a:rPr lang="en-GB" sz="2400" b="1" dirty="0" err="1"/>
              <a:t>ie</a:t>
            </a:r>
            <a:r>
              <a:rPr lang="en-GB" sz="2400" b="1" dirty="0"/>
              <a:t>. data samples can make statistical inferences 	about a larger population)</a:t>
            </a:r>
          </a:p>
          <a:p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LIMITS?  </a:t>
            </a:r>
            <a:r>
              <a:rPr lang="en-GB" sz="2400" b="1" i="1" dirty="0"/>
              <a:t>Human behaviour </a:t>
            </a:r>
            <a:r>
              <a:rPr lang="en-GB" sz="2400" b="1" dirty="0"/>
              <a:t>is complex and rarely rational!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74094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068" y="0"/>
            <a:ext cx="11413864" cy="686464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19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C683A-55AC-EE71-7B0D-493C39FEA1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922" y="619932"/>
            <a:ext cx="11081288" cy="5798890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tx2"/>
                </a:solidFill>
              </a:rPr>
              <a:t>QUALITATIVE (Constructivist)</a:t>
            </a:r>
          </a:p>
          <a:p>
            <a:pPr marL="0" indent="0">
              <a:buNone/>
            </a:pPr>
            <a:endParaRPr lang="en-GB" sz="32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3200" b="1" dirty="0">
              <a:solidFill>
                <a:schemeClr val="tx2"/>
              </a:solidFill>
            </a:endParaRPr>
          </a:p>
          <a:p>
            <a:r>
              <a:rPr lang="en-GB" sz="3200" b="1" dirty="0">
                <a:solidFill>
                  <a:schemeClr val="tx2"/>
                </a:solidFill>
              </a:rPr>
              <a:t>The aim is to explore personal and social </a:t>
            </a:r>
            <a:r>
              <a:rPr lang="en-GB" sz="3200" b="1" i="1" dirty="0">
                <a:solidFill>
                  <a:schemeClr val="tx2"/>
                </a:solidFill>
              </a:rPr>
              <a:t>experiences</a:t>
            </a:r>
            <a:endParaRPr lang="en-GB" sz="3200" b="1" dirty="0">
              <a:solidFill>
                <a:schemeClr val="tx2"/>
              </a:solidFill>
            </a:endParaRPr>
          </a:p>
          <a:p>
            <a:r>
              <a:rPr lang="en-GB" sz="3200" b="1" dirty="0">
                <a:solidFill>
                  <a:schemeClr val="tx2"/>
                </a:solidFill>
              </a:rPr>
              <a:t>A holistic approach – questionnaires can be “artificial” not true behaviour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Seeing through the eyes of others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Analysing data can still be a form of measurement but occurs during/after – dynamic, non predictive and non deductive</a:t>
            </a:r>
          </a:p>
          <a:p>
            <a:pPr marL="0" indent="0">
              <a:buNone/>
            </a:pPr>
            <a:endParaRPr lang="en-GB" sz="3200" b="1" dirty="0">
              <a:solidFill>
                <a:schemeClr val="tx2"/>
              </a:solidFill>
            </a:endParaRPr>
          </a:p>
          <a:p>
            <a:r>
              <a:rPr lang="en-GB" sz="3200" b="1" dirty="0">
                <a:solidFill>
                  <a:schemeClr val="tx2"/>
                </a:solidFill>
              </a:rPr>
              <a:t>LIMITS?  Small numbers, can’t generalise, vulnerable to bias</a:t>
            </a:r>
          </a:p>
          <a:p>
            <a:endParaRPr lang="en-GB" sz="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8599920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0914" t="16984" r="22323" b="-474"/>
          <a:stretch/>
        </p:blipFill>
        <p:spPr>
          <a:xfrm>
            <a:off x="1073888" y="0"/>
            <a:ext cx="9983972" cy="9178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0604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BBF82-1114-8F25-2835-42B74620A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299" y="1261423"/>
            <a:ext cx="5126896" cy="495899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4000" b="1" dirty="0">
                <a:solidFill>
                  <a:schemeClr val="tx2"/>
                </a:solidFill>
              </a:rPr>
              <a:t>SECONDARY RESEARCH</a:t>
            </a:r>
          </a:p>
          <a:p>
            <a:endParaRPr lang="en-GB" sz="4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4000" dirty="0">
                <a:solidFill>
                  <a:schemeClr val="tx2"/>
                </a:solidFill>
              </a:rPr>
              <a:t>Analysis of existing </a:t>
            </a:r>
          </a:p>
          <a:p>
            <a:pPr marL="0" indent="0">
              <a:buNone/>
            </a:pPr>
            <a:r>
              <a:rPr lang="en-GB" sz="4000" dirty="0">
                <a:solidFill>
                  <a:schemeClr val="tx2"/>
                </a:solidFill>
              </a:rPr>
              <a:t>data and research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4E069C2C-3CE4-60DA-105F-B5E9F12244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2911" y="1125633"/>
            <a:ext cx="6935790" cy="4665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1646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reeform 49">
            <a:extLst>
              <a:ext uri="{FF2B5EF4-FFF2-40B4-BE49-F238E27FC236}">
                <a16:creationId xmlns:a16="http://schemas.microsoft.com/office/drawing/2014/main" id="{EF9B8DF2-C3F5-49A2-94D2-F7B65A0F1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4" y="581159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9425792B-FAAD-06DE-CC7E-6910B03E31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42" r="26518"/>
          <a:stretch/>
        </p:blipFill>
        <p:spPr>
          <a:xfrm>
            <a:off x="6893317" y="760562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B053C7-174E-F580-42B3-22BC7C11A0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3444955"/>
              </p:ext>
            </p:extLst>
          </p:nvPr>
        </p:nvGraphicFramePr>
        <p:xfrm>
          <a:off x="305454" y="399603"/>
          <a:ext cx="6734740" cy="6639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879219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C8B84E-43CF-5C21-77A2-4F51AD795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9335" y="-146833"/>
            <a:ext cx="6781800" cy="1338696"/>
          </a:xfrm>
        </p:spPr>
        <p:txBody>
          <a:bodyPr>
            <a:normAutofit/>
          </a:bodyPr>
          <a:lstStyle/>
          <a:p>
            <a:r>
              <a:rPr lang="en-GB" b="1" dirty="0"/>
              <a:t>Your Research Question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07BD6A-59C3-249E-0458-609EB9A7C8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" r="58803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063D2-977A-6312-61D8-E882E5039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3028" y="1045029"/>
            <a:ext cx="8098972" cy="5820825"/>
          </a:xfrm>
        </p:spPr>
        <p:txBody>
          <a:bodyPr anchor="t">
            <a:normAutofit/>
          </a:bodyPr>
          <a:lstStyle/>
          <a:p>
            <a:r>
              <a:rPr lang="en-GB" sz="3200" dirty="0"/>
              <a:t>Specific and Focused</a:t>
            </a:r>
          </a:p>
          <a:p>
            <a:r>
              <a:rPr lang="en-GB" sz="3200" dirty="0"/>
              <a:t>Realistic in time and scope</a:t>
            </a:r>
          </a:p>
          <a:p>
            <a:r>
              <a:rPr lang="en-GB" sz="3200" dirty="0"/>
              <a:t>Based on current literature</a:t>
            </a:r>
          </a:p>
          <a:p>
            <a:endParaRPr lang="en-GB" sz="3200" dirty="0"/>
          </a:p>
          <a:p>
            <a:pPr marL="0" indent="0">
              <a:buNone/>
            </a:pPr>
            <a:r>
              <a:rPr lang="en-GB" sz="3200" dirty="0"/>
              <a:t>Example:</a:t>
            </a:r>
          </a:p>
          <a:p>
            <a:pPr marL="0" indent="0">
              <a:buNone/>
            </a:pPr>
            <a:r>
              <a:rPr lang="en-GB" sz="3200" dirty="0"/>
              <a:t>Are university students’ experiences of higher education affected by social media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What effect do Facebook “likes” have on first year undergraduate students’ mental wellbeing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47608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D8CDE6-6CAC-981F-0C0F-E6A4532C6C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21" r="23310"/>
          <a:stretch/>
        </p:blipFill>
        <p:spPr>
          <a:xfrm>
            <a:off x="-193038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D3DE1-9E46-A51C-0D39-ECCF362BFC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6169" y="449943"/>
            <a:ext cx="7895771" cy="6408057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How can rural towns in the UK contribute to government climate change targets?</a:t>
            </a:r>
          </a:p>
          <a:p>
            <a:endParaRPr lang="en-GB" sz="32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r>
              <a:rPr lang="en-GB" sz="32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What is the impact of “Net Zero Wales” initiatives on Ceredigion rural enterprises?</a:t>
            </a:r>
          </a:p>
          <a:p>
            <a:endParaRPr lang="en-GB" sz="32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r>
              <a:rPr lang="en-GB" sz="32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How do news reports influence the public’s views on forced migration?</a:t>
            </a:r>
          </a:p>
          <a:p>
            <a:endParaRPr lang="en-GB" sz="32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r>
              <a:rPr lang="en-GB" sz="32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The 2022 BBC media coverage of Ukrainian and Afghan refugees in UK: images, discourse and propaganda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07303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AEA711-B57D-A3C0-C429-4CAE8C93A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4486" y="-383813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DESIGN AND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7911A-69A7-318A-FAAC-83109A2E5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944" y="1262744"/>
            <a:ext cx="9074954" cy="5355770"/>
          </a:xfrm>
        </p:spPr>
        <p:txBody>
          <a:bodyPr anchor="ctr">
            <a:normAutofit fontScale="92500" lnSpcReduction="10000"/>
          </a:bodyPr>
          <a:lstStyle/>
          <a:p>
            <a:r>
              <a:rPr lang="en-GB" dirty="0"/>
              <a:t>What is your research </a:t>
            </a:r>
            <a:r>
              <a:rPr lang="en-GB" b="1" dirty="0"/>
              <a:t>FOCUS</a:t>
            </a:r>
            <a:r>
              <a:rPr lang="en-GB" dirty="0"/>
              <a:t>?  Not too wide What is your research question?</a:t>
            </a:r>
          </a:p>
          <a:p>
            <a:r>
              <a:rPr lang="en-GB" dirty="0"/>
              <a:t>What </a:t>
            </a:r>
            <a:r>
              <a:rPr lang="en-GB" b="1" dirty="0"/>
              <a:t>MOTIVATED</a:t>
            </a:r>
            <a:r>
              <a:rPr lang="en-GB" dirty="0"/>
              <a:t> you to start this research?  Be clear.  Declare any interests/involvement and be transparent and self-reflective before starting</a:t>
            </a:r>
          </a:p>
          <a:p>
            <a:r>
              <a:rPr lang="en-GB" dirty="0"/>
              <a:t>What other </a:t>
            </a:r>
            <a:r>
              <a:rPr lang="en-GB" b="1" dirty="0"/>
              <a:t>LITERATURE</a:t>
            </a:r>
            <a:r>
              <a:rPr lang="en-GB" dirty="0"/>
              <a:t> exists? Literature Review</a:t>
            </a:r>
          </a:p>
          <a:p>
            <a:r>
              <a:rPr lang="en-GB" dirty="0"/>
              <a:t>How could your research </a:t>
            </a:r>
            <a:r>
              <a:rPr lang="en-GB" b="1" dirty="0"/>
              <a:t>IMPACT</a:t>
            </a:r>
            <a:r>
              <a:rPr lang="en-GB" dirty="0"/>
              <a:t> on the topic?</a:t>
            </a:r>
          </a:p>
          <a:p>
            <a:r>
              <a:rPr lang="en-GB" dirty="0"/>
              <a:t>Who will you </a:t>
            </a:r>
            <a:r>
              <a:rPr lang="en-GB" b="1" dirty="0"/>
              <a:t>WORK WITH</a:t>
            </a:r>
            <a:r>
              <a:rPr lang="en-GB" dirty="0"/>
              <a:t>?  Study team</a:t>
            </a:r>
          </a:p>
          <a:p>
            <a:r>
              <a:rPr lang="en-GB" dirty="0"/>
              <a:t>What is your research </a:t>
            </a:r>
            <a:r>
              <a:rPr lang="en-GB" b="1" dirty="0"/>
              <a:t>METHOD</a:t>
            </a:r>
            <a:r>
              <a:rPr lang="en-GB" dirty="0"/>
              <a:t>?</a:t>
            </a:r>
          </a:p>
          <a:p>
            <a:r>
              <a:rPr lang="en-GB" dirty="0"/>
              <a:t>Who are your </a:t>
            </a:r>
            <a:r>
              <a:rPr lang="en-GB" b="1" dirty="0"/>
              <a:t>PARTICIPANTS</a:t>
            </a:r>
            <a:r>
              <a:rPr lang="en-GB" dirty="0"/>
              <a:t> and how will you </a:t>
            </a:r>
            <a:r>
              <a:rPr lang="en-GB" b="1" dirty="0"/>
              <a:t>SELECT </a:t>
            </a:r>
            <a:r>
              <a:rPr lang="en-GB" dirty="0"/>
              <a:t>them?</a:t>
            </a:r>
          </a:p>
          <a:p>
            <a:r>
              <a:rPr lang="en-GB" dirty="0"/>
              <a:t>Are there any </a:t>
            </a:r>
            <a:r>
              <a:rPr lang="en-GB" b="1" dirty="0"/>
              <a:t>ETHICAL</a:t>
            </a:r>
            <a:r>
              <a:rPr lang="en-GB" dirty="0"/>
              <a:t> issues for your participants?</a:t>
            </a:r>
          </a:p>
          <a:p>
            <a:r>
              <a:rPr lang="en-GB" dirty="0"/>
              <a:t>What </a:t>
            </a:r>
            <a:r>
              <a:rPr lang="en-GB" b="1" dirty="0"/>
              <a:t>COSTS</a:t>
            </a:r>
            <a:r>
              <a:rPr lang="en-GB" dirty="0"/>
              <a:t> are involved (financial, time)?</a:t>
            </a:r>
          </a:p>
          <a:p>
            <a:r>
              <a:rPr lang="en-GB" dirty="0"/>
              <a:t>What </a:t>
            </a:r>
            <a:r>
              <a:rPr lang="en-GB" b="1" dirty="0"/>
              <a:t>SKILLS</a:t>
            </a:r>
            <a:r>
              <a:rPr lang="en-GB" dirty="0"/>
              <a:t> do you need?</a:t>
            </a:r>
          </a:p>
          <a:p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E66A00-E383-474D-F7EA-E4EFB719FC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15" r="29290" b="-1"/>
          <a:stretch/>
        </p:blipFill>
        <p:spPr>
          <a:xfrm>
            <a:off x="9524898" y="0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32397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3FCD9-1D2F-1A75-8CDC-8EFD82D66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292" y="0"/>
            <a:ext cx="6254496" cy="1828800"/>
          </a:xfrm>
        </p:spPr>
        <p:txBody>
          <a:bodyPr>
            <a:normAutofit/>
          </a:bodyPr>
          <a:lstStyle/>
          <a:p>
            <a:pPr algn="ctr"/>
            <a:r>
              <a:rPr lang="en-GB" sz="4100" dirty="0"/>
              <a:t>Introduction and literature review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7F1D6A-773E-9A79-AAE2-9A689616B7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9259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55C2F4C-718E-C79B-E780-D84926180B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77997664"/>
              </p:ext>
            </p:extLst>
          </p:nvPr>
        </p:nvGraphicFramePr>
        <p:xfrm>
          <a:off x="267629" y="1862255"/>
          <a:ext cx="7025269" cy="46306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495747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reeform 49">
            <a:extLst>
              <a:ext uri="{FF2B5EF4-FFF2-40B4-BE49-F238E27FC236}">
                <a16:creationId xmlns:a16="http://schemas.microsoft.com/office/drawing/2014/main" id="{EF9B8DF2-C3F5-49A2-94D2-F7B65A0F1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4" y="581159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9425792B-FAAD-06DE-CC7E-6910B03E31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42" r="26518"/>
          <a:stretch/>
        </p:blipFill>
        <p:spPr>
          <a:xfrm>
            <a:off x="6893317" y="760562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B053C7-174E-F580-42B3-22BC7C11A0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8680889"/>
              </p:ext>
            </p:extLst>
          </p:nvPr>
        </p:nvGraphicFramePr>
        <p:xfrm>
          <a:off x="305454" y="399603"/>
          <a:ext cx="6734740" cy="6639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309535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21D9A-1D16-CBF2-F216-86ABA21E2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6673" y="0"/>
            <a:ext cx="5277333" cy="1325563"/>
          </a:xfrm>
        </p:spPr>
        <p:txBody>
          <a:bodyPr>
            <a:normAutofit/>
          </a:bodyPr>
          <a:lstStyle/>
          <a:p>
            <a:r>
              <a:rPr lang="en-GB" b="1" dirty="0"/>
              <a:t>METHODOLOGY</a:t>
            </a:r>
          </a:p>
        </p:txBody>
      </p:sp>
      <p:sp>
        <p:nvSpPr>
          <p:cNvPr id="15" name="Freeform 49">
            <a:extLst>
              <a:ext uri="{FF2B5EF4-FFF2-40B4-BE49-F238E27FC236}">
                <a16:creationId xmlns:a16="http://schemas.microsoft.com/office/drawing/2014/main" id="{EF9B8DF2-C3F5-49A2-94D2-F7B65A0F1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4" y="581159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7E6CD3-C0B6-15F6-35C5-FF67F16687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165" r="23954" b="1"/>
          <a:stretch/>
        </p:blipFill>
        <p:spPr>
          <a:xfrm>
            <a:off x="6893317" y="760562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F62187-9C07-AFFF-24EB-ECB6DCC56E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0081073"/>
              </p:ext>
            </p:extLst>
          </p:nvPr>
        </p:nvGraphicFramePr>
        <p:xfrm>
          <a:off x="369477" y="1325562"/>
          <a:ext cx="6344436" cy="5244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264473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0E6D5-0FBF-43AF-B96C-093D453A7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657" y="928914"/>
            <a:ext cx="7783286" cy="55528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Remember: qualitative research takes place in real-life settings with human beings – not in a vacuum!  This makes it unpredictable and </a:t>
            </a:r>
          </a:p>
          <a:p>
            <a:pPr marL="0" indent="0">
              <a:buNone/>
            </a:pPr>
            <a:r>
              <a:rPr lang="en-GB" sz="4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challenging.  You will need </a:t>
            </a:r>
          </a:p>
          <a:p>
            <a:pPr marL="0" indent="0">
              <a:buNone/>
            </a:pPr>
            <a:r>
              <a:rPr lang="en-GB" sz="4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to be ready to change plans, improvise or abandon!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DED897-C367-F94E-E466-C7B2F55CE5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42" r="26518"/>
          <a:stretch/>
        </p:blipFill>
        <p:spPr>
          <a:xfrm>
            <a:off x="6994917" y="656619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48996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35FA7F"/>
      </a:hlink>
      <a:folHlink>
        <a:srgbClr val="BAFC85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589</TotalTime>
  <Words>639</Words>
  <Application>Microsoft Office PowerPoint</Application>
  <PresentationFormat>Widescreen</PresentationFormat>
  <Paragraphs>89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Century Gothic</vt:lpstr>
      <vt:lpstr>Office Theme</vt:lpstr>
      <vt:lpstr>Vapor Trail</vt:lpstr>
      <vt:lpstr>STARTING RESEARCH</vt:lpstr>
      <vt:lpstr>Research as a Process</vt:lpstr>
      <vt:lpstr>Research Approaches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Your Research Question</vt:lpstr>
      <vt:lpstr>PowerPoint Presentation</vt:lpstr>
      <vt:lpstr>DESIGN AND PLANNING</vt:lpstr>
      <vt:lpstr>Introduction and literature review</vt:lpstr>
      <vt:lpstr>PowerPoint Presentation</vt:lpstr>
      <vt:lpstr>METHODOLOGY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STARTING RESEARCH</dc:title>
  <dc:creator>Ann Bevan</dc:creator>
  <cp:lastModifiedBy>Ann Bevan</cp:lastModifiedBy>
  <cp:revision>5</cp:revision>
  <dcterms:created xsi:type="dcterms:W3CDTF">2022-11-03T08:45:21Z</dcterms:created>
  <dcterms:modified xsi:type="dcterms:W3CDTF">2024-09-16T12:49:04Z</dcterms:modified>
</cp:coreProperties>
</file>