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5"/>
  </p:notesMasterIdLst>
  <p:sldIdLst>
    <p:sldId id="256" r:id="rId5"/>
    <p:sldId id="361" r:id="rId6"/>
    <p:sldId id="379" r:id="rId7"/>
    <p:sldId id="404" r:id="rId8"/>
    <p:sldId id="395" r:id="rId9"/>
    <p:sldId id="405" r:id="rId10"/>
    <p:sldId id="406" r:id="rId11"/>
    <p:sldId id="407" r:id="rId12"/>
    <p:sldId id="408" r:id="rId13"/>
    <p:sldId id="409" r:id="rId14"/>
    <p:sldId id="439" r:id="rId15"/>
    <p:sldId id="410" r:id="rId16"/>
    <p:sldId id="411" r:id="rId17"/>
    <p:sldId id="412" r:id="rId18"/>
    <p:sldId id="413" r:id="rId19"/>
    <p:sldId id="440" r:id="rId20"/>
    <p:sldId id="414" r:id="rId21"/>
    <p:sldId id="415" r:id="rId22"/>
    <p:sldId id="416" r:id="rId23"/>
    <p:sldId id="417" r:id="rId24"/>
    <p:sldId id="418" r:id="rId25"/>
    <p:sldId id="419" r:id="rId26"/>
    <p:sldId id="420" r:id="rId27"/>
    <p:sldId id="421" r:id="rId28"/>
    <p:sldId id="423" r:id="rId29"/>
    <p:sldId id="441" r:id="rId30"/>
    <p:sldId id="427" r:id="rId31"/>
    <p:sldId id="426" r:id="rId32"/>
    <p:sldId id="425" r:id="rId33"/>
    <p:sldId id="424" r:id="rId34"/>
    <p:sldId id="422" r:id="rId35"/>
    <p:sldId id="429" r:id="rId36"/>
    <p:sldId id="430" r:id="rId37"/>
    <p:sldId id="431" r:id="rId38"/>
    <p:sldId id="432" r:id="rId39"/>
    <p:sldId id="435" r:id="rId40"/>
    <p:sldId id="437" r:id="rId41"/>
    <p:sldId id="433" r:id="rId42"/>
    <p:sldId id="374" r:id="rId43"/>
    <p:sldId id="442" r:id="rId4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8EDFBAF-0DEC-405C-8A1C-B47FC7999FB4}" v="5" dt="2025-09-26T14:50:06.1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82" d="100"/>
          <a:sy n="82" d="100"/>
        </p:scale>
        <p:origin x="54" y="8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51"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9D274243-4A14-4C43-A70D-7CF6C43943D8}"/>
    <pc:docChg chg="undo custSel addSld delSld modSld sldOrd">
      <pc:chgData name="Cerys Davies" userId="61e71dc1-9594-4277-b52b-4420989f68ee" providerId="ADAL" clId="{9D274243-4A14-4C43-A70D-7CF6C43943D8}" dt="2025-08-25T17:26:16.154" v="1161" actId="14100"/>
      <pc:docMkLst>
        <pc:docMk/>
      </pc:docMkLst>
      <pc:sldChg chg="modSp mod">
        <pc:chgData name="Cerys Davies" userId="61e71dc1-9594-4277-b52b-4420989f68ee" providerId="ADAL" clId="{9D274243-4A14-4C43-A70D-7CF6C43943D8}" dt="2025-08-24T19:45:14.660" v="54" actId="20577"/>
        <pc:sldMkLst>
          <pc:docMk/>
          <pc:sldMk cId="1665280526" sldId="256"/>
        </pc:sldMkLst>
      </pc:sldChg>
      <pc:sldChg chg="del">
        <pc:chgData name="Cerys Davies" userId="61e71dc1-9594-4277-b52b-4420989f68ee" providerId="ADAL" clId="{9D274243-4A14-4C43-A70D-7CF6C43943D8}" dt="2025-08-24T19:53:17.648" v="275" actId="47"/>
        <pc:sldMkLst>
          <pc:docMk/>
          <pc:sldMk cId="3533272856" sldId="259"/>
        </pc:sldMkLst>
      </pc:sldChg>
      <pc:sldChg chg="del">
        <pc:chgData name="Cerys Davies" userId="61e71dc1-9594-4277-b52b-4420989f68ee" providerId="ADAL" clId="{9D274243-4A14-4C43-A70D-7CF6C43943D8}" dt="2025-08-24T19:52:23.764" v="239" actId="47"/>
        <pc:sldMkLst>
          <pc:docMk/>
          <pc:sldMk cId="2823641684" sldId="260"/>
        </pc:sldMkLst>
      </pc:sldChg>
      <pc:sldChg chg="del">
        <pc:chgData name="Cerys Davies" userId="61e71dc1-9594-4277-b52b-4420989f68ee" providerId="ADAL" clId="{9D274243-4A14-4C43-A70D-7CF6C43943D8}" dt="2025-08-24T19:53:17.648" v="275" actId="47"/>
        <pc:sldMkLst>
          <pc:docMk/>
          <pc:sldMk cId="3380448522" sldId="262"/>
        </pc:sldMkLst>
      </pc:sldChg>
      <pc:sldChg chg="modSp mod modNotesTx">
        <pc:chgData name="Cerys Davies" userId="61e71dc1-9594-4277-b52b-4420989f68ee" providerId="ADAL" clId="{9D274243-4A14-4C43-A70D-7CF6C43943D8}" dt="2025-08-24T19:48:15.940" v="131" actId="6549"/>
        <pc:sldMkLst>
          <pc:docMk/>
          <pc:sldMk cId="3905147686" sldId="361"/>
        </pc:sldMkLst>
      </pc:sldChg>
      <pc:sldChg chg="del">
        <pc:chgData name="Cerys Davies" userId="61e71dc1-9594-4277-b52b-4420989f68ee" providerId="ADAL" clId="{9D274243-4A14-4C43-A70D-7CF6C43943D8}" dt="2025-08-24T19:53:17.648" v="275" actId="47"/>
        <pc:sldMkLst>
          <pc:docMk/>
          <pc:sldMk cId="3488057586" sldId="362"/>
        </pc:sldMkLst>
      </pc:sldChg>
      <pc:sldChg chg="addSp modSp mod">
        <pc:chgData name="Cerys Davies" userId="61e71dc1-9594-4277-b52b-4420989f68ee" providerId="ADAL" clId="{9D274243-4A14-4C43-A70D-7CF6C43943D8}" dt="2025-08-25T17:26:16.154" v="1161" actId="14100"/>
        <pc:sldMkLst>
          <pc:docMk/>
          <pc:sldMk cId="259213747" sldId="374"/>
        </pc:sldMkLst>
      </pc:sldChg>
      <pc:sldChg chg="addSp delSp modSp mod modNotesTx">
        <pc:chgData name="Cerys Davies" userId="61e71dc1-9594-4277-b52b-4420989f68ee" providerId="ADAL" clId="{9D274243-4A14-4C43-A70D-7CF6C43943D8}" dt="2025-08-24T19:49:42.033" v="165" actId="1076"/>
        <pc:sldMkLst>
          <pc:docMk/>
          <pc:sldMk cId="441520480" sldId="379"/>
        </pc:sldMkLst>
      </pc:sldChg>
      <pc:sldChg chg="del">
        <pc:chgData name="Cerys Davies" userId="61e71dc1-9594-4277-b52b-4420989f68ee" providerId="ADAL" clId="{9D274243-4A14-4C43-A70D-7CF6C43943D8}" dt="2025-08-24T19:53:17.648" v="275" actId="47"/>
        <pc:sldMkLst>
          <pc:docMk/>
          <pc:sldMk cId="3472742668" sldId="380"/>
        </pc:sldMkLst>
      </pc:sldChg>
      <pc:sldChg chg="del">
        <pc:chgData name="Cerys Davies" userId="61e71dc1-9594-4277-b52b-4420989f68ee" providerId="ADAL" clId="{9D274243-4A14-4C43-A70D-7CF6C43943D8}" dt="2025-08-24T19:53:17.648" v="275" actId="47"/>
        <pc:sldMkLst>
          <pc:docMk/>
          <pc:sldMk cId="1698322857" sldId="384"/>
        </pc:sldMkLst>
      </pc:sldChg>
      <pc:sldChg chg="del">
        <pc:chgData name="Cerys Davies" userId="61e71dc1-9594-4277-b52b-4420989f68ee" providerId="ADAL" clId="{9D274243-4A14-4C43-A70D-7CF6C43943D8}" dt="2025-08-24T19:53:17.648" v="275" actId="47"/>
        <pc:sldMkLst>
          <pc:docMk/>
          <pc:sldMk cId="3042157557" sldId="385"/>
        </pc:sldMkLst>
      </pc:sldChg>
      <pc:sldChg chg="del">
        <pc:chgData name="Cerys Davies" userId="61e71dc1-9594-4277-b52b-4420989f68ee" providerId="ADAL" clId="{9D274243-4A14-4C43-A70D-7CF6C43943D8}" dt="2025-08-24T19:53:17.648" v="275" actId="47"/>
        <pc:sldMkLst>
          <pc:docMk/>
          <pc:sldMk cId="544385632" sldId="386"/>
        </pc:sldMkLst>
      </pc:sldChg>
      <pc:sldChg chg="del">
        <pc:chgData name="Cerys Davies" userId="61e71dc1-9594-4277-b52b-4420989f68ee" providerId="ADAL" clId="{9D274243-4A14-4C43-A70D-7CF6C43943D8}" dt="2025-08-24T19:53:17.648" v="275" actId="47"/>
        <pc:sldMkLst>
          <pc:docMk/>
          <pc:sldMk cId="4026760970" sldId="387"/>
        </pc:sldMkLst>
      </pc:sldChg>
      <pc:sldChg chg="del">
        <pc:chgData name="Cerys Davies" userId="61e71dc1-9594-4277-b52b-4420989f68ee" providerId="ADAL" clId="{9D274243-4A14-4C43-A70D-7CF6C43943D8}" dt="2025-08-24T19:53:17.648" v="275" actId="47"/>
        <pc:sldMkLst>
          <pc:docMk/>
          <pc:sldMk cId="1437909692" sldId="388"/>
        </pc:sldMkLst>
      </pc:sldChg>
      <pc:sldChg chg="del">
        <pc:chgData name="Cerys Davies" userId="61e71dc1-9594-4277-b52b-4420989f68ee" providerId="ADAL" clId="{9D274243-4A14-4C43-A70D-7CF6C43943D8}" dt="2025-08-24T19:53:17.648" v="275" actId="47"/>
        <pc:sldMkLst>
          <pc:docMk/>
          <pc:sldMk cId="203062976" sldId="389"/>
        </pc:sldMkLst>
      </pc:sldChg>
      <pc:sldChg chg="del">
        <pc:chgData name="Cerys Davies" userId="61e71dc1-9594-4277-b52b-4420989f68ee" providerId="ADAL" clId="{9D274243-4A14-4C43-A70D-7CF6C43943D8}" dt="2025-08-24T19:53:17.648" v="275" actId="47"/>
        <pc:sldMkLst>
          <pc:docMk/>
          <pc:sldMk cId="3763025999" sldId="390"/>
        </pc:sldMkLst>
      </pc:sldChg>
      <pc:sldChg chg="modSp mod modNotesTx">
        <pc:chgData name="Cerys Davies" userId="61e71dc1-9594-4277-b52b-4420989f68ee" providerId="ADAL" clId="{9D274243-4A14-4C43-A70D-7CF6C43943D8}" dt="2025-08-24T19:51:59.634" v="238" actId="1076"/>
        <pc:sldMkLst>
          <pc:docMk/>
          <pc:sldMk cId="1869111206" sldId="395"/>
        </pc:sldMkLst>
      </pc:sldChg>
      <pc:sldChg chg="del">
        <pc:chgData name="Cerys Davies" userId="61e71dc1-9594-4277-b52b-4420989f68ee" providerId="ADAL" clId="{9D274243-4A14-4C43-A70D-7CF6C43943D8}" dt="2025-08-24T19:53:17.648" v="275" actId="47"/>
        <pc:sldMkLst>
          <pc:docMk/>
          <pc:sldMk cId="3595228462" sldId="397"/>
        </pc:sldMkLst>
      </pc:sldChg>
      <pc:sldChg chg="del">
        <pc:chgData name="Cerys Davies" userId="61e71dc1-9594-4277-b52b-4420989f68ee" providerId="ADAL" clId="{9D274243-4A14-4C43-A70D-7CF6C43943D8}" dt="2025-08-24T19:53:17.648" v="275" actId="47"/>
        <pc:sldMkLst>
          <pc:docMk/>
          <pc:sldMk cId="1991641387" sldId="398"/>
        </pc:sldMkLst>
      </pc:sldChg>
      <pc:sldChg chg="del">
        <pc:chgData name="Cerys Davies" userId="61e71dc1-9594-4277-b52b-4420989f68ee" providerId="ADAL" clId="{9D274243-4A14-4C43-A70D-7CF6C43943D8}" dt="2025-08-24T19:53:17.648" v="275" actId="47"/>
        <pc:sldMkLst>
          <pc:docMk/>
          <pc:sldMk cId="3176293405" sldId="399"/>
        </pc:sldMkLst>
      </pc:sldChg>
      <pc:sldChg chg="del">
        <pc:chgData name="Cerys Davies" userId="61e71dc1-9594-4277-b52b-4420989f68ee" providerId="ADAL" clId="{9D274243-4A14-4C43-A70D-7CF6C43943D8}" dt="2025-08-24T19:53:17.648" v="275" actId="47"/>
        <pc:sldMkLst>
          <pc:docMk/>
          <pc:sldMk cId="4149424675" sldId="400"/>
        </pc:sldMkLst>
      </pc:sldChg>
      <pc:sldChg chg="del">
        <pc:chgData name="Cerys Davies" userId="61e71dc1-9594-4277-b52b-4420989f68ee" providerId="ADAL" clId="{9D274243-4A14-4C43-A70D-7CF6C43943D8}" dt="2025-08-24T19:53:17.648" v="275" actId="47"/>
        <pc:sldMkLst>
          <pc:docMk/>
          <pc:sldMk cId="3091119957" sldId="401"/>
        </pc:sldMkLst>
      </pc:sldChg>
      <pc:sldChg chg="del">
        <pc:chgData name="Cerys Davies" userId="61e71dc1-9594-4277-b52b-4420989f68ee" providerId="ADAL" clId="{9D274243-4A14-4C43-A70D-7CF6C43943D8}" dt="2025-08-25T16:04:15.260" v="691" actId="47"/>
        <pc:sldMkLst>
          <pc:docMk/>
          <pc:sldMk cId="2467388766" sldId="402"/>
        </pc:sldMkLst>
      </pc:sldChg>
      <pc:sldChg chg="del">
        <pc:chgData name="Cerys Davies" userId="61e71dc1-9594-4277-b52b-4420989f68ee" providerId="ADAL" clId="{9D274243-4A14-4C43-A70D-7CF6C43943D8}" dt="2025-08-25T16:04:17.163" v="692" actId="47"/>
        <pc:sldMkLst>
          <pc:docMk/>
          <pc:sldMk cId="3667428729" sldId="403"/>
        </pc:sldMkLst>
      </pc:sldChg>
      <pc:sldChg chg="modSp new mod">
        <pc:chgData name="Cerys Davies" userId="61e71dc1-9594-4277-b52b-4420989f68ee" providerId="ADAL" clId="{9D274243-4A14-4C43-A70D-7CF6C43943D8}" dt="2025-08-24T19:51:11.197" v="194" actId="20577"/>
        <pc:sldMkLst>
          <pc:docMk/>
          <pc:sldMk cId="3657607726" sldId="404"/>
        </pc:sldMkLst>
      </pc:sldChg>
      <pc:sldChg chg="modSp new mod">
        <pc:chgData name="Cerys Davies" userId="61e71dc1-9594-4277-b52b-4420989f68ee" providerId="ADAL" clId="{9D274243-4A14-4C43-A70D-7CF6C43943D8}" dt="2025-08-24T19:54:45.983" v="283" actId="27636"/>
        <pc:sldMkLst>
          <pc:docMk/>
          <pc:sldMk cId="2298580077" sldId="405"/>
        </pc:sldMkLst>
      </pc:sldChg>
      <pc:sldChg chg="modSp new mod">
        <pc:chgData name="Cerys Davies" userId="61e71dc1-9594-4277-b52b-4420989f68ee" providerId="ADAL" clId="{9D274243-4A14-4C43-A70D-7CF6C43943D8}" dt="2025-08-24T19:55:14.704" v="305" actId="20577"/>
        <pc:sldMkLst>
          <pc:docMk/>
          <pc:sldMk cId="409044130" sldId="406"/>
        </pc:sldMkLst>
      </pc:sldChg>
      <pc:sldChg chg="modSp new mod">
        <pc:chgData name="Cerys Davies" userId="61e71dc1-9594-4277-b52b-4420989f68ee" providerId="ADAL" clId="{9D274243-4A14-4C43-A70D-7CF6C43943D8}" dt="2025-08-24T19:57:28.336" v="350" actId="27636"/>
        <pc:sldMkLst>
          <pc:docMk/>
          <pc:sldMk cId="1536589013" sldId="407"/>
        </pc:sldMkLst>
      </pc:sldChg>
      <pc:sldChg chg="modSp new mod">
        <pc:chgData name="Cerys Davies" userId="61e71dc1-9594-4277-b52b-4420989f68ee" providerId="ADAL" clId="{9D274243-4A14-4C43-A70D-7CF6C43943D8}" dt="2025-08-24T19:59:54.572" v="427" actId="1076"/>
        <pc:sldMkLst>
          <pc:docMk/>
          <pc:sldMk cId="2225640104" sldId="408"/>
        </pc:sldMkLst>
      </pc:sldChg>
      <pc:sldChg chg="modSp new mod">
        <pc:chgData name="Cerys Davies" userId="61e71dc1-9594-4277-b52b-4420989f68ee" providerId="ADAL" clId="{9D274243-4A14-4C43-A70D-7CF6C43943D8}" dt="2025-08-24T20:01:03.788" v="481" actId="20577"/>
        <pc:sldMkLst>
          <pc:docMk/>
          <pc:sldMk cId="1305675666" sldId="409"/>
        </pc:sldMkLst>
      </pc:sldChg>
      <pc:sldChg chg="modSp new">
        <pc:chgData name="Cerys Davies" userId="61e71dc1-9594-4277-b52b-4420989f68ee" providerId="ADAL" clId="{9D274243-4A14-4C43-A70D-7CF6C43943D8}" dt="2025-08-24T20:02:28.707" v="489"/>
        <pc:sldMkLst>
          <pc:docMk/>
          <pc:sldMk cId="1763174391" sldId="410"/>
        </pc:sldMkLst>
      </pc:sldChg>
      <pc:sldChg chg="modSp new mod">
        <pc:chgData name="Cerys Davies" userId="61e71dc1-9594-4277-b52b-4420989f68ee" providerId="ADAL" clId="{9D274243-4A14-4C43-A70D-7CF6C43943D8}" dt="2025-08-24T20:04:00.815" v="501" actId="1076"/>
        <pc:sldMkLst>
          <pc:docMk/>
          <pc:sldMk cId="3153738662" sldId="411"/>
        </pc:sldMkLst>
      </pc:sldChg>
      <pc:sldChg chg="modSp new mod">
        <pc:chgData name="Cerys Davies" userId="61e71dc1-9594-4277-b52b-4420989f68ee" providerId="ADAL" clId="{9D274243-4A14-4C43-A70D-7CF6C43943D8}" dt="2025-08-24T20:08:39.023" v="584" actId="14100"/>
        <pc:sldMkLst>
          <pc:docMk/>
          <pc:sldMk cId="1925864816" sldId="412"/>
        </pc:sldMkLst>
      </pc:sldChg>
      <pc:sldChg chg="modSp new mod ord">
        <pc:chgData name="Cerys Davies" userId="61e71dc1-9594-4277-b52b-4420989f68ee" providerId="ADAL" clId="{9D274243-4A14-4C43-A70D-7CF6C43943D8}" dt="2025-08-24T20:14:34.937" v="604"/>
        <pc:sldMkLst>
          <pc:docMk/>
          <pc:sldMk cId="2205746877" sldId="413"/>
        </pc:sldMkLst>
      </pc:sldChg>
      <pc:sldChg chg="modSp new mod modNotesTx">
        <pc:chgData name="Cerys Davies" userId="61e71dc1-9594-4277-b52b-4420989f68ee" providerId="ADAL" clId="{9D274243-4A14-4C43-A70D-7CF6C43943D8}" dt="2025-08-24T20:13:02.376" v="600" actId="27636"/>
        <pc:sldMkLst>
          <pc:docMk/>
          <pc:sldMk cId="3615057184" sldId="414"/>
        </pc:sldMkLst>
      </pc:sldChg>
      <pc:sldChg chg="modSp new mod">
        <pc:chgData name="Cerys Davies" userId="61e71dc1-9594-4277-b52b-4420989f68ee" providerId="ADAL" clId="{9D274243-4A14-4C43-A70D-7CF6C43943D8}" dt="2025-08-24T20:16:39.095" v="614" actId="27636"/>
        <pc:sldMkLst>
          <pc:docMk/>
          <pc:sldMk cId="1072544739" sldId="415"/>
        </pc:sldMkLst>
      </pc:sldChg>
      <pc:sldChg chg="modSp new mod">
        <pc:chgData name="Cerys Davies" userId="61e71dc1-9594-4277-b52b-4420989f68ee" providerId="ADAL" clId="{9D274243-4A14-4C43-A70D-7CF6C43943D8}" dt="2025-08-24T20:17:32.380" v="618"/>
        <pc:sldMkLst>
          <pc:docMk/>
          <pc:sldMk cId="178471684" sldId="416"/>
        </pc:sldMkLst>
      </pc:sldChg>
      <pc:sldChg chg="modSp new mod">
        <pc:chgData name="Cerys Davies" userId="61e71dc1-9594-4277-b52b-4420989f68ee" providerId="ADAL" clId="{9D274243-4A14-4C43-A70D-7CF6C43943D8}" dt="2025-08-25T15:55:57.692" v="631" actId="27636"/>
        <pc:sldMkLst>
          <pc:docMk/>
          <pc:sldMk cId="1497192484" sldId="417"/>
        </pc:sldMkLst>
      </pc:sldChg>
      <pc:sldChg chg="modSp new mod">
        <pc:chgData name="Cerys Davies" userId="61e71dc1-9594-4277-b52b-4420989f68ee" providerId="ADAL" clId="{9D274243-4A14-4C43-A70D-7CF6C43943D8}" dt="2025-08-25T15:59:45.400" v="650" actId="27636"/>
        <pc:sldMkLst>
          <pc:docMk/>
          <pc:sldMk cId="1038904804" sldId="418"/>
        </pc:sldMkLst>
      </pc:sldChg>
      <pc:sldChg chg="modSp new mod">
        <pc:chgData name="Cerys Davies" userId="61e71dc1-9594-4277-b52b-4420989f68ee" providerId="ADAL" clId="{9D274243-4A14-4C43-A70D-7CF6C43943D8}" dt="2025-08-25T15:59:06.178" v="647"/>
        <pc:sldMkLst>
          <pc:docMk/>
          <pc:sldMk cId="4079506007" sldId="419"/>
        </pc:sldMkLst>
      </pc:sldChg>
      <pc:sldChg chg="modSp new mod">
        <pc:chgData name="Cerys Davies" userId="61e71dc1-9594-4277-b52b-4420989f68ee" providerId="ADAL" clId="{9D274243-4A14-4C43-A70D-7CF6C43943D8}" dt="2025-08-25T16:01:52.388" v="662" actId="27636"/>
        <pc:sldMkLst>
          <pc:docMk/>
          <pc:sldMk cId="2626890187" sldId="420"/>
        </pc:sldMkLst>
      </pc:sldChg>
      <pc:sldChg chg="modSp new mod">
        <pc:chgData name="Cerys Davies" userId="61e71dc1-9594-4277-b52b-4420989f68ee" providerId="ADAL" clId="{9D274243-4A14-4C43-A70D-7CF6C43943D8}" dt="2025-08-25T16:06:16.777" v="699"/>
        <pc:sldMkLst>
          <pc:docMk/>
          <pc:sldMk cId="3667864047" sldId="421"/>
        </pc:sldMkLst>
      </pc:sldChg>
      <pc:sldChg chg="modSp new">
        <pc:chgData name="Cerys Davies" userId="61e71dc1-9594-4277-b52b-4420989f68ee" providerId="ADAL" clId="{9D274243-4A14-4C43-A70D-7CF6C43943D8}" dt="2025-08-25T17:14:16.285" v="975"/>
        <pc:sldMkLst>
          <pc:docMk/>
          <pc:sldMk cId="451217373" sldId="422"/>
        </pc:sldMkLst>
      </pc:sldChg>
      <pc:sldChg chg="modSp new mod modNotesTx">
        <pc:chgData name="Cerys Davies" userId="61e71dc1-9594-4277-b52b-4420989f68ee" providerId="ADAL" clId="{9D274243-4A14-4C43-A70D-7CF6C43943D8}" dt="2025-08-25T16:15:02.472" v="728" actId="27636"/>
        <pc:sldMkLst>
          <pc:docMk/>
          <pc:sldMk cId="4224738759" sldId="423"/>
        </pc:sldMkLst>
      </pc:sldChg>
      <pc:sldChg chg="modSp new mod">
        <pc:chgData name="Cerys Davies" userId="61e71dc1-9594-4277-b52b-4420989f68ee" providerId="ADAL" clId="{9D274243-4A14-4C43-A70D-7CF6C43943D8}" dt="2025-08-25T16:46:09.786" v="973" actId="27636"/>
        <pc:sldMkLst>
          <pc:docMk/>
          <pc:sldMk cId="2601832034" sldId="424"/>
        </pc:sldMkLst>
      </pc:sldChg>
      <pc:sldChg chg="modSp new mod modNotesTx">
        <pc:chgData name="Cerys Davies" userId="61e71dc1-9594-4277-b52b-4420989f68ee" providerId="ADAL" clId="{9D274243-4A14-4C43-A70D-7CF6C43943D8}" dt="2025-08-25T16:44:33.774" v="941" actId="20577"/>
        <pc:sldMkLst>
          <pc:docMk/>
          <pc:sldMk cId="144030903" sldId="425"/>
        </pc:sldMkLst>
      </pc:sldChg>
      <pc:sldChg chg="addSp modSp new mod">
        <pc:chgData name="Cerys Davies" userId="61e71dc1-9594-4277-b52b-4420989f68ee" providerId="ADAL" clId="{9D274243-4A14-4C43-A70D-7CF6C43943D8}" dt="2025-08-25T16:32:24.590" v="822" actId="20577"/>
        <pc:sldMkLst>
          <pc:docMk/>
          <pc:sldMk cId="3594099010" sldId="426"/>
        </pc:sldMkLst>
      </pc:sldChg>
      <pc:sldChg chg="addSp delSp modSp new mod">
        <pc:chgData name="Cerys Davies" userId="61e71dc1-9594-4277-b52b-4420989f68ee" providerId="ADAL" clId="{9D274243-4A14-4C43-A70D-7CF6C43943D8}" dt="2025-08-25T16:21:15.163" v="780" actId="20577"/>
        <pc:sldMkLst>
          <pc:docMk/>
          <pc:sldMk cId="1097819903" sldId="427"/>
        </pc:sldMkLst>
      </pc:sldChg>
      <pc:sldChg chg="new del">
        <pc:chgData name="Cerys Davies" userId="61e71dc1-9594-4277-b52b-4420989f68ee" providerId="ADAL" clId="{9D274243-4A14-4C43-A70D-7CF6C43943D8}" dt="2025-08-25T17:14:37.128" v="978" actId="47"/>
        <pc:sldMkLst>
          <pc:docMk/>
          <pc:sldMk cId="219898267" sldId="428"/>
        </pc:sldMkLst>
      </pc:sldChg>
      <pc:sldChg chg="modSp new mod">
        <pc:chgData name="Cerys Davies" userId="61e71dc1-9594-4277-b52b-4420989f68ee" providerId="ADAL" clId="{9D274243-4A14-4C43-A70D-7CF6C43943D8}" dt="2025-08-25T17:17:23.911" v="1004" actId="27636"/>
        <pc:sldMkLst>
          <pc:docMk/>
          <pc:sldMk cId="3035467369" sldId="429"/>
        </pc:sldMkLst>
      </pc:sldChg>
      <pc:sldChg chg="addSp modSp new mod">
        <pc:chgData name="Cerys Davies" userId="61e71dc1-9594-4277-b52b-4420989f68ee" providerId="ADAL" clId="{9D274243-4A14-4C43-A70D-7CF6C43943D8}" dt="2025-08-25T17:20:17.370" v="1069" actId="14100"/>
        <pc:sldMkLst>
          <pc:docMk/>
          <pc:sldMk cId="45891065" sldId="430"/>
        </pc:sldMkLst>
      </pc:sldChg>
      <pc:sldChg chg="modSp new mod">
        <pc:chgData name="Cerys Davies" userId="61e71dc1-9594-4277-b52b-4420989f68ee" providerId="ADAL" clId="{9D274243-4A14-4C43-A70D-7CF6C43943D8}" dt="2025-08-25T17:21:14.862" v="1101" actId="14100"/>
        <pc:sldMkLst>
          <pc:docMk/>
          <pc:sldMk cId="969749955" sldId="431"/>
        </pc:sldMkLst>
      </pc:sldChg>
      <pc:sldChg chg="addSp delSp modSp new mod">
        <pc:chgData name="Cerys Davies" userId="61e71dc1-9594-4277-b52b-4420989f68ee" providerId="ADAL" clId="{9D274243-4A14-4C43-A70D-7CF6C43943D8}" dt="2025-08-25T17:22:15.604" v="1123" actId="1076"/>
        <pc:sldMkLst>
          <pc:docMk/>
          <pc:sldMk cId="939268836" sldId="432"/>
        </pc:sldMkLst>
      </pc:sldChg>
      <pc:sldChg chg="modSp new mod">
        <pc:chgData name="Cerys Davies" userId="61e71dc1-9594-4277-b52b-4420989f68ee" providerId="ADAL" clId="{9D274243-4A14-4C43-A70D-7CF6C43943D8}" dt="2025-08-25T17:23:02.149" v="1136" actId="27636"/>
        <pc:sldMkLst>
          <pc:docMk/>
          <pc:sldMk cId="1503167033" sldId="433"/>
        </pc:sldMkLst>
      </pc:sldChg>
    </pc:docChg>
  </pc:docChgLst>
  <pc:docChgLst>
    <pc:chgData name="Cerys Davies" userId="61e71dc1-9594-4277-b52b-4420989f68ee" providerId="ADAL" clId="{E8EDFBAF-0DEC-405C-8A1C-B47FC7999FB4}"/>
    <pc:docChg chg="custSel addSld delSld modSld">
      <pc:chgData name="Cerys Davies" userId="61e71dc1-9594-4277-b52b-4420989f68ee" providerId="ADAL" clId="{E8EDFBAF-0DEC-405C-8A1C-B47FC7999FB4}" dt="2025-09-26T15:11:44.974" v="3069" actId="6549"/>
      <pc:docMkLst>
        <pc:docMk/>
      </pc:docMkLst>
      <pc:sldChg chg="modSp mod">
        <pc:chgData name="Cerys Davies" userId="61e71dc1-9594-4277-b52b-4420989f68ee" providerId="ADAL" clId="{E8EDFBAF-0DEC-405C-8A1C-B47FC7999FB4}" dt="2025-09-26T12:55:28.037" v="1" actId="1076"/>
        <pc:sldMkLst>
          <pc:docMk/>
          <pc:sldMk cId="1665280526" sldId="256"/>
        </pc:sldMkLst>
        <pc:spChg chg="mod">
          <ac:chgData name="Cerys Davies" userId="61e71dc1-9594-4277-b52b-4420989f68ee" providerId="ADAL" clId="{E8EDFBAF-0DEC-405C-8A1C-B47FC7999FB4}" dt="2025-09-26T12:55:24.950" v="0" actId="1076"/>
          <ac:spMkLst>
            <pc:docMk/>
            <pc:sldMk cId="1665280526" sldId="256"/>
            <ac:spMk id="2" creationId="{290CC950-E77F-15A4-C7E0-E506331E160D}"/>
          </ac:spMkLst>
        </pc:spChg>
        <pc:spChg chg="mod">
          <ac:chgData name="Cerys Davies" userId="61e71dc1-9594-4277-b52b-4420989f68ee" providerId="ADAL" clId="{E8EDFBAF-0DEC-405C-8A1C-B47FC7999FB4}" dt="2025-09-26T12:55:28.037" v="1" actId="1076"/>
          <ac:spMkLst>
            <pc:docMk/>
            <pc:sldMk cId="1665280526" sldId="256"/>
            <ac:spMk id="3" creationId="{B3C07B6A-DE2B-9CA1-97D5-CB2C65EFCC71}"/>
          </ac:spMkLst>
        </pc:spChg>
      </pc:sldChg>
      <pc:sldChg chg="del">
        <pc:chgData name="Cerys Davies" userId="61e71dc1-9594-4277-b52b-4420989f68ee" providerId="ADAL" clId="{E8EDFBAF-0DEC-405C-8A1C-B47FC7999FB4}" dt="2025-09-26T12:55:32.560" v="2" actId="47"/>
        <pc:sldMkLst>
          <pc:docMk/>
          <pc:sldMk cId="4175437637" sldId="360"/>
        </pc:sldMkLst>
      </pc:sldChg>
      <pc:sldChg chg="modSp mod">
        <pc:chgData name="Cerys Davies" userId="61e71dc1-9594-4277-b52b-4420989f68ee" providerId="ADAL" clId="{E8EDFBAF-0DEC-405C-8A1C-B47FC7999FB4}" dt="2025-09-26T13:05:38.966" v="50" actId="255"/>
        <pc:sldMkLst>
          <pc:docMk/>
          <pc:sldMk cId="3905147686" sldId="361"/>
        </pc:sldMkLst>
        <pc:spChg chg="mod">
          <ac:chgData name="Cerys Davies" userId="61e71dc1-9594-4277-b52b-4420989f68ee" providerId="ADAL" clId="{E8EDFBAF-0DEC-405C-8A1C-B47FC7999FB4}" dt="2025-09-26T13:05:23.956" v="46" actId="14100"/>
          <ac:spMkLst>
            <pc:docMk/>
            <pc:sldMk cId="3905147686" sldId="361"/>
            <ac:spMk id="2" creationId="{00000000-0000-0000-0000-000000000000}"/>
          </ac:spMkLst>
        </pc:spChg>
        <pc:spChg chg="mod">
          <ac:chgData name="Cerys Davies" userId="61e71dc1-9594-4277-b52b-4420989f68ee" providerId="ADAL" clId="{E8EDFBAF-0DEC-405C-8A1C-B47FC7999FB4}" dt="2025-09-26T13:05:38.966" v="50" actId="255"/>
          <ac:spMkLst>
            <pc:docMk/>
            <pc:sldMk cId="3905147686" sldId="361"/>
            <ac:spMk id="3" creationId="{00000000-0000-0000-0000-000000000000}"/>
          </ac:spMkLst>
        </pc:spChg>
      </pc:sldChg>
      <pc:sldChg chg="modSp mod">
        <pc:chgData name="Cerys Davies" userId="61e71dc1-9594-4277-b52b-4420989f68ee" providerId="ADAL" clId="{E8EDFBAF-0DEC-405C-8A1C-B47FC7999FB4}" dt="2025-09-26T12:57:57.237" v="21" actId="14100"/>
        <pc:sldMkLst>
          <pc:docMk/>
          <pc:sldMk cId="259213747" sldId="374"/>
        </pc:sldMkLst>
        <pc:spChg chg="mod">
          <ac:chgData name="Cerys Davies" userId="61e71dc1-9594-4277-b52b-4420989f68ee" providerId="ADAL" clId="{E8EDFBAF-0DEC-405C-8A1C-B47FC7999FB4}" dt="2025-09-26T12:57:57.237" v="21" actId="14100"/>
          <ac:spMkLst>
            <pc:docMk/>
            <pc:sldMk cId="259213747" sldId="374"/>
            <ac:spMk id="4" creationId="{504EC7BF-A6B6-D04C-77C5-024F53F94D21}"/>
          </ac:spMkLst>
        </pc:spChg>
      </pc:sldChg>
      <pc:sldChg chg="modSp mod modNotesTx">
        <pc:chgData name="Cerys Davies" userId="61e71dc1-9594-4277-b52b-4420989f68ee" providerId="ADAL" clId="{E8EDFBAF-0DEC-405C-8A1C-B47FC7999FB4}" dt="2025-09-26T15:09:39.231" v="3058" actId="6549"/>
        <pc:sldMkLst>
          <pc:docMk/>
          <pc:sldMk cId="1869111206" sldId="395"/>
        </pc:sldMkLst>
        <pc:spChg chg="mod">
          <ac:chgData name="Cerys Davies" userId="61e71dc1-9594-4277-b52b-4420989f68ee" providerId="ADAL" clId="{E8EDFBAF-0DEC-405C-8A1C-B47FC7999FB4}" dt="2025-09-26T13:05:52.743" v="52" actId="113"/>
          <ac:spMkLst>
            <pc:docMk/>
            <pc:sldMk cId="1869111206" sldId="395"/>
            <ac:spMk id="2" creationId="{40FEA5C9-33DC-47A2-8C6B-3564492C35A2}"/>
          </ac:spMkLst>
        </pc:spChg>
        <pc:spChg chg="mod">
          <ac:chgData name="Cerys Davies" userId="61e71dc1-9594-4277-b52b-4420989f68ee" providerId="ADAL" clId="{E8EDFBAF-0DEC-405C-8A1C-B47FC7999FB4}" dt="2025-09-26T13:06:12.778" v="56" actId="5793"/>
          <ac:spMkLst>
            <pc:docMk/>
            <pc:sldMk cId="1869111206" sldId="395"/>
            <ac:spMk id="3" creationId="{49802349-A10E-9630-4455-C9AF23956725}"/>
          </ac:spMkLst>
        </pc:spChg>
      </pc:sldChg>
      <pc:sldChg chg="modSp mod">
        <pc:chgData name="Cerys Davies" userId="61e71dc1-9594-4277-b52b-4420989f68ee" providerId="ADAL" clId="{E8EDFBAF-0DEC-405C-8A1C-B47FC7999FB4}" dt="2025-09-26T13:08:03.917" v="122" actId="14100"/>
        <pc:sldMkLst>
          <pc:docMk/>
          <pc:sldMk cId="2298580077" sldId="405"/>
        </pc:sldMkLst>
        <pc:spChg chg="mod">
          <ac:chgData name="Cerys Davies" userId="61e71dc1-9594-4277-b52b-4420989f68ee" providerId="ADAL" clId="{E8EDFBAF-0DEC-405C-8A1C-B47FC7999FB4}" dt="2025-09-26T13:06:26.995" v="59" actId="14100"/>
          <ac:spMkLst>
            <pc:docMk/>
            <pc:sldMk cId="2298580077" sldId="405"/>
            <ac:spMk id="2" creationId="{FDACEA46-A418-005A-DB81-98D4AAB62AAF}"/>
          </ac:spMkLst>
        </pc:spChg>
        <pc:spChg chg="mod">
          <ac:chgData name="Cerys Davies" userId="61e71dc1-9594-4277-b52b-4420989f68ee" providerId="ADAL" clId="{E8EDFBAF-0DEC-405C-8A1C-B47FC7999FB4}" dt="2025-09-26T13:08:03.917" v="122" actId="14100"/>
          <ac:spMkLst>
            <pc:docMk/>
            <pc:sldMk cId="2298580077" sldId="405"/>
            <ac:spMk id="3" creationId="{B8281DF5-81D5-B85F-063F-127D0627FB2A}"/>
          </ac:spMkLst>
        </pc:spChg>
      </pc:sldChg>
      <pc:sldChg chg="modSp mod modNotesTx">
        <pc:chgData name="Cerys Davies" userId="61e71dc1-9594-4277-b52b-4420989f68ee" providerId="ADAL" clId="{E8EDFBAF-0DEC-405C-8A1C-B47FC7999FB4}" dt="2025-09-26T15:09:51.504" v="3059" actId="6549"/>
        <pc:sldMkLst>
          <pc:docMk/>
          <pc:sldMk cId="409044130" sldId="406"/>
        </pc:sldMkLst>
        <pc:spChg chg="mod">
          <ac:chgData name="Cerys Davies" userId="61e71dc1-9594-4277-b52b-4420989f68ee" providerId="ADAL" clId="{E8EDFBAF-0DEC-405C-8A1C-B47FC7999FB4}" dt="2025-09-26T13:08:18.045" v="125" actId="14100"/>
          <ac:spMkLst>
            <pc:docMk/>
            <pc:sldMk cId="409044130" sldId="406"/>
            <ac:spMk id="2" creationId="{AE256A45-2B2A-4569-1EAE-FD8A09ACD04B}"/>
          </ac:spMkLst>
        </pc:spChg>
        <pc:spChg chg="mod">
          <ac:chgData name="Cerys Davies" userId="61e71dc1-9594-4277-b52b-4420989f68ee" providerId="ADAL" clId="{E8EDFBAF-0DEC-405C-8A1C-B47FC7999FB4}" dt="2025-09-26T13:09:47.316" v="141" actId="14100"/>
          <ac:spMkLst>
            <pc:docMk/>
            <pc:sldMk cId="409044130" sldId="406"/>
            <ac:spMk id="3" creationId="{FE33851A-E943-1AF3-D922-35C4FC6122B8}"/>
          </ac:spMkLst>
        </pc:spChg>
      </pc:sldChg>
      <pc:sldChg chg="modSp mod">
        <pc:chgData name="Cerys Davies" userId="61e71dc1-9594-4277-b52b-4420989f68ee" providerId="ADAL" clId="{E8EDFBAF-0DEC-405C-8A1C-B47FC7999FB4}" dt="2025-09-26T13:36:39.403" v="190" actId="255"/>
        <pc:sldMkLst>
          <pc:docMk/>
          <pc:sldMk cId="1536589013" sldId="407"/>
        </pc:sldMkLst>
        <pc:spChg chg="mod">
          <ac:chgData name="Cerys Davies" userId="61e71dc1-9594-4277-b52b-4420989f68ee" providerId="ADAL" clId="{E8EDFBAF-0DEC-405C-8A1C-B47FC7999FB4}" dt="2025-09-26T13:36:39.403" v="190" actId="255"/>
          <ac:spMkLst>
            <pc:docMk/>
            <pc:sldMk cId="1536589013" sldId="407"/>
            <ac:spMk id="2" creationId="{3C9C2199-6578-73AC-38E2-7E14129BAA67}"/>
          </ac:spMkLst>
        </pc:spChg>
        <pc:spChg chg="mod">
          <ac:chgData name="Cerys Davies" userId="61e71dc1-9594-4277-b52b-4420989f68ee" providerId="ADAL" clId="{E8EDFBAF-0DEC-405C-8A1C-B47FC7999FB4}" dt="2025-09-26T13:10:54.056" v="170" actId="207"/>
          <ac:spMkLst>
            <pc:docMk/>
            <pc:sldMk cId="1536589013" sldId="407"/>
            <ac:spMk id="3" creationId="{FF739931-3052-3FD8-352A-59BAE59C588C}"/>
          </ac:spMkLst>
        </pc:spChg>
      </pc:sldChg>
      <pc:sldChg chg="modSp mod">
        <pc:chgData name="Cerys Davies" userId="61e71dc1-9594-4277-b52b-4420989f68ee" providerId="ADAL" clId="{E8EDFBAF-0DEC-405C-8A1C-B47FC7999FB4}" dt="2025-09-26T13:36:29.685" v="189" actId="20577"/>
        <pc:sldMkLst>
          <pc:docMk/>
          <pc:sldMk cId="2225640104" sldId="408"/>
        </pc:sldMkLst>
        <pc:spChg chg="mod">
          <ac:chgData name="Cerys Davies" userId="61e71dc1-9594-4277-b52b-4420989f68ee" providerId="ADAL" clId="{E8EDFBAF-0DEC-405C-8A1C-B47FC7999FB4}" dt="2025-09-26T13:11:02.479" v="172" actId="113"/>
          <ac:spMkLst>
            <pc:docMk/>
            <pc:sldMk cId="2225640104" sldId="408"/>
            <ac:spMk id="2" creationId="{5F37A52F-EC26-4EFB-5F1D-42E67964ED8D}"/>
          </ac:spMkLst>
        </pc:spChg>
        <pc:spChg chg="mod">
          <ac:chgData name="Cerys Davies" userId="61e71dc1-9594-4277-b52b-4420989f68ee" providerId="ADAL" clId="{E8EDFBAF-0DEC-405C-8A1C-B47FC7999FB4}" dt="2025-09-26T13:36:29.685" v="189" actId="20577"/>
          <ac:spMkLst>
            <pc:docMk/>
            <pc:sldMk cId="2225640104" sldId="408"/>
            <ac:spMk id="3" creationId="{5A3BCD3A-CEA5-AC4A-3C15-C42AF769A65A}"/>
          </ac:spMkLst>
        </pc:spChg>
      </pc:sldChg>
      <pc:sldChg chg="modSp mod modNotesTx">
        <pc:chgData name="Cerys Davies" userId="61e71dc1-9594-4277-b52b-4420989f68ee" providerId="ADAL" clId="{E8EDFBAF-0DEC-405C-8A1C-B47FC7999FB4}" dt="2025-09-26T15:10:01.662" v="3060" actId="6549"/>
        <pc:sldMkLst>
          <pc:docMk/>
          <pc:sldMk cId="1305675666" sldId="409"/>
        </pc:sldMkLst>
        <pc:spChg chg="mod">
          <ac:chgData name="Cerys Davies" userId="61e71dc1-9594-4277-b52b-4420989f68ee" providerId="ADAL" clId="{E8EDFBAF-0DEC-405C-8A1C-B47FC7999FB4}" dt="2025-09-26T13:36:53.069" v="191" actId="113"/>
          <ac:spMkLst>
            <pc:docMk/>
            <pc:sldMk cId="1305675666" sldId="409"/>
            <ac:spMk id="2" creationId="{4431450E-AC19-9006-1D40-964BEF253DEB}"/>
          </ac:spMkLst>
        </pc:spChg>
        <pc:spChg chg="mod">
          <ac:chgData name="Cerys Davies" userId="61e71dc1-9594-4277-b52b-4420989f68ee" providerId="ADAL" clId="{E8EDFBAF-0DEC-405C-8A1C-B47FC7999FB4}" dt="2025-09-26T13:38:38.814" v="256" actId="20577"/>
          <ac:spMkLst>
            <pc:docMk/>
            <pc:sldMk cId="1305675666" sldId="409"/>
            <ac:spMk id="3" creationId="{07D1ECCD-D37F-EBC0-BDA5-8018471126E0}"/>
          </ac:spMkLst>
        </pc:spChg>
      </pc:sldChg>
      <pc:sldChg chg="modSp mod">
        <pc:chgData name="Cerys Davies" userId="61e71dc1-9594-4277-b52b-4420989f68ee" providerId="ADAL" clId="{E8EDFBAF-0DEC-405C-8A1C-B47FC7999FB4}" dt="2025-09-26T13:43:37.202" v="408" actId="5793"/>
        <pc:sldMkLst>
          <pc:docMk/>
          <pc:sldMk cId="1763174391" sldId="410"/>
        </pc:sldMkLst>
        <pc:spChg chg="mod">
          <ac:chgData name="Cerys Davies" userId="61e71dc1-9594-4277-b52b-4420989f68ee" providerId="ADAL" clId="{E8EDFBAF-0DEC-405C-8A1C-B47FC7999FB4}" dt="2025-09-26T13:42:12.402" v="335" actId="14100"/>
          <ac:spMkLst>
            <pc:docMk/>
            <pc:sldMk cId="1763174391" sldId="410"/>
            <ac:spMk id="2" creationId="{7FB4A31D-28F8-C4AE-20B7-01C98C589A62}"/>
          </ac:spMkLst>
        </pc:spChg>
        <pc:spChg chg="mod">
          <ac:chgData name="Cerys Davies" userId="61e71dc1-9594-4277-b52b-4420989f68ee" providerId="ADAL" clId="{E8EDFBAF-0DEC-405C-8A1C-B47FC7999FB4}" dt="2025-09-26T13:43:37.202" v="408" actId="5793"/>
          <ac:spMkLst>
            <pc:docMk/>
            <pc:sldMk cId="1763174391" sldId="410"/>
            <ac:spMk id="3" creationId="{BDD3D9AE-325D-AFCF-B834-5F78852FF0AE}"/>
          </ac:spMkLst>
        </pc:spChg>
      </pc:sldChg>
      <pc:sldChg chg="modSp mod">
        <pc:chgData name="Cerys Davies" userId="61e71dc1-9594-4277-b52b-4420989f68ee" providerId="ADAL" clId="{E8EDFBAF-0DEC-405C-8A1C-B47FC7999FB4}" dt="2025-09-26T13:44:07.025" v="412" actId="1076"/>
        <pc:sldMkLst>
          <pc:docMk/>
          <pc:sldMk cId="3153738662" sldId="411"/>
        </pc:sldMkLst>
        <pc:spChg chg="mod">
          <ac:chgData name="Cerys Davies" userId="61e71dc1-9594-4277-b52b-4420989f68ee" providerId="ADAL" clId="{E8EDFBAF-0DEC-405C-8A1C-B47FC7999FB4}" dt="2025-09-26T13:44:07.025" v="412" actId="1076"/>
          <ac:spMkLst>
            <pc:docMk/>
            <pc:sldMk cId="3153738662" sldId="411"/>
            <ac:spMk id="2" creationId="{62E8E6DF-191C-1B57-EBEC-0B33BC90EC11}"/>
          </ac:spMkLst>
        </pc:spChg>
      </pc:sldChg>
      <pc:sldChg chg="modSp mod">
        <pc:chgData name="Cerys Davies" userId="61e71dc1-9594-4277-b52b-4420989f68ee" providerId="ADAL" clId="{E8EDFBAF-0DEC-405C-8A1C-B47FC7999FB4}" dt="2025-09-26T13:50:07.218" v="704" actId="14100"/>
        <pc:sldMkLst>
          <pc:docMk/>
          <pc:sldMk cId="1925864816" sldId="412"/>
        </pc:sldMkLst>
        <pc:spChg chg="mod">
          <ac:chgData name="Cerys Davies" userId="61e71dc1-9594-4277-b52b-4420989f68ee" providerId="ADAL" clId="{E8EDFBAF-0DEC-405C-8A1C-B47FC7999FB4}" dt="2025-09-26T13:44:21.033" v="414" actId="113"/>
          <ac:spMkLst>
            <pc:docMk/>
            <pc:sldMk cId="1925864816" sldId="412"/>
            <ac:spMk id="2" creationId="{1E7DBD2E-69FD-04E7-3258-662C33AD9766}"/>
          </ac:spMkLst>
        </pc:spChg>
        <pc:spChg chg="mod">
          <ac:chgData name="Cerys Davies" userId="61e71dc1-9594-4277-b52b-4420989f68ee" providerId="ADAL" clId="{E8EDFBAF-0DEC-405C-8A1C-B47FC7999FB4}" dt="2025-09-26T13:50:07.218" v="704" actId="14100"/>
          <ac:spMkLst>
            <pc:docMk/>
            <pc:sldMk cId="1925864816" sldId="412"/>
            <ac:spMk id="3" creationId="{831A097C-6822-2209-E14C-D658F27B805C}"/>
          </ac:spMkLst>
        </pc:spChg>
      </pc:sldChg>
      <pc:sldChg chg="modSp mod modNotesTx">
        <pc:chgData name="Cerys Davies" userId="61e71dc1-9594-4277-b52b-4420989f68ee" providerId="ADAL" clId="{E8EDFBAF-0DEC-405C-8A1C-B47FC7999FB4}" dt="2025-09-26T15:10:29.783" v="3062" actId="6549"/>
        <pc:sldMkLst>
          <pc:docMk/>
          <pc:sldMk cId="2205746877" sldId="413"/>
        </pc:sldMkLst>
        <pc:spChg chg="mod">
          <ac:chgData name="Cerys Davies" userId="61e71dc1-9594-4277-b52b-4420989f68ee" providerId="ADAL" clId="{E8EDFBAF-0DEC-405C-8A1C-B47FC7999FB4}" dt="2025-09-26T14:11:55.501" v="1129" actId="27636"/>
          <ac:spMkLst>
            <pc:docMk/>
            <pc:sldMk cId="2205746877" sldId="413"/>
            <ac:spMk id="3" creationId="{FFBE9AD9-509C-1D0A-B538-CC7F5F3353BD}"/>
          </ac:spMkLst>
        </pc:spChg>
      </pc:sldChg>
      <pc:sldChg chg="modSp mod modNotesTx">
        <pc:chgData name="Cerys Davies" userId="61e71dc1-9594-4277-b52b-4420989f68ee" providerId="ADAL" clId="{E8EDFBAF-0DEC-405C-8A1C-B47FC7999FB4}" dt="2025-09-26T15:10:55.997" v="3064" actId="6549"/>
        <pc:sldMkLst>
          <pc:docMk/>
          <pc:sldMk cId="3615057184" sldId="414"/>
        </pc:sldMkLst>
        <pc:spChg chg="mod">
          <ac:chgData name="Cerys Davies" userId="61e71dc1-9594-4277-b52b-4420989f68ee" providerId="ADAL" clId="{E8EDFBAF-0DEC-405C-8A1C-B47FC7999FB4}" dt="2025-09-26T14:10:32.303" v="1124" actId="27636"/>
          <ac:spMkLst>
            <pc:docMk/>
            <pc:sldMk cId="3615057184" sldId="414"/>
            <ac:spMk id="2" creationId="{F41A908B-67A5-CA83-F8B5-A6F32243C6A9}"/>
          </ac:spMkLst>
        </pc:spChg>
        <pc:spChg chg="mod">
          <ac:chgData name="Cerys Davies" userId="61e71dc1-9594-4277-b52b-4420989f68ee" providerId="ADAL" clId="{E8EDFBAF-0DEC-405C-8A1C-B47FC7999FB4}" dt="2025-09-26T14:12:42.462" v="1134" actId="20577"/>
          <ac:spMkLst>
            <pc:docMk/>
            <pc:sldMk cId="3615057184" sldId="414"/>
            <ac:spMk id="3" creationId="{3DF8B5DD-3B13-E0E9-97A2-000E0B041CA4}"/>
          </ac:spMkLst>
        </pc:spChg>
      </pc:sldChg>
      <pc:sldChg chg="modSp mod">
        <pc:chgData name="Cerys Davies" userId="61e71dc1-9594-4277-b52b-4420989f68ee" providerId="ADAL" clId="{E8EDFBAF-0DEC-405C-8A1C-B47FC7999FB4}" dt="2025-09-26T14:17:12.093" v="1253" actId="20577"/>
        <pc:sldMkLst>
          <pc:docMk/>
          <pc:sldMk cId="1072544739" sldId="415"/>
        </pc:sldMkLst>
        <pc:spChg chg="mod">
          <ac:chgData name="Cerys Davies" userId="61e71dc1-9594-4277-b52b-4420989f68ee" providerId="ADAL" clId="{E8EDFBAF-0DEC-405C-8A1C-B47FC7999FB4}" dt="2025-09-26T14:13:06.383" v="1159" actId="27636"/>
          <ac:spMkLst>
            <pc:docMk/>
            <pc:sldMk cId="1072544739" sldId="415"/>
            <ac:spMk id="2" creationId="{94D6AEDD-F6ED-2F12-C171-118DB9F242CF}"/>
          </ac:spMkLst>
        </pc:spChg>
        <pc:spChg chg="mod">
          <ac:chgData name="Cerys Davies" userId="61e71dc1-9594-4277-b52b-4420989f68ee" providerId="ADAL" clId="{E8EDFBAF-0DEC-405C-8A1C-B47FC7999FB4}" dt="2025-09-26T14:17:12.093" v="1253" actId="20577"/>
          <ac:spMkLst>
            <pc:docMk/>
            <pc:sldMk cId="1072544739" sldId="415"/>
            <ac:spMk id="3" creationId="{6887F369-146E-8351-F492-E493C619BFC7}"/>
          </ac:spMkLst>
        </pc:spChg>
      </pc:sldChg>
      <pc:sldChg chg="modSp mod">
        <pc:chgData name="Cerys Davies" userId="61e71dc1-9594-4277-b52b-4420989f68ee" providerId="ADAL" clId="{E8EDFBAF-0DEC-405C-8A1C-B47FC7999FB4}" dt="2025-09-26T14:19:06.421" v="1292" actId="5793"/>
        <pc:sldMkLst>
          <pc:docMk/>
          <pc:sldMk cId="178471684" sldId="416"/>
        </pc:sldMkLst>
        <pc:spChg chg="mod">
          <ac:chgData name="Cerys Davies" userId="61e71dc1-9594-4277-b52b-4420989f68ee" providerId="ADAL" clId="{E8EDFBAF-0DEC-405C-8A1C-B47FC7999FB4}" dt="2025-09-26T14:18:03.547" v="1281" actId="14100"/>
          <ac:spMkLst>
            <pc:docMk/>
            <pc:sldMk cId="178471684" sldId="416"/>
            <ac:spMk id="2" creationId="{DE1716CA-555D-F449-DDD5-AAC5021371FB}"/>
          </ac:spMkLst>
        </pc:spChg>
        <pc:spChg chg="mod">
          <ac:chgData name="Cerys Davies" userId="61e71dc1-9594-4277-b52b-4420989f68ee" providerId="ADAL" clId="{E8EDFBAF-0DEC-405C-8A1C-B47FC7999FB4}" dt="2025-09-26T14:19:06.421" v="1292" actId="5793"/>
          <ac:spMkLst>
            <pc:docMk/>
            <pc:sldMk cId="178471684" sldId="416"/>
            <ac:spMk id="3" creationId="{6175C1A1-56DD-9480-F900-2C6A799C05E7}"/>
          </ac:spMkLst>
        </pc:spChg>
      </pc:sldChg>
      <pc:sldChg chg="modSp mod">
        <pc:chgData name="Cerys Davies" userId="61e71dc1-9594-4277-b52b-4420989f68ee" providerId="ADAL" clId="{E8EDFBAF-0DEC-405C-8A1C-B47FC7999FB4}" dt="2025-09-26T14:34:59.875" v="1621" actId="113"/>
        <pc:sldMkLst>
          <pc:docMk/>
          <pc:sldMk cId="1497192484" sldId="417"/>
        </pc:sldMkLst>
        <pc:spChg chg="mod">
          <ac:chgData name="Cerys Davies" userId="61e71dc1-9594-4277-b52b-4420989f68ee" providerId="ADAL" clId="{E8EDFBAF-0DEC-405C-8A1C-B47FC7999FB4}" dt="2025-09-26T14:19:56.155" v="1294" actId="255"/>
          <ac:spMkLst>
            <pc:docMk/>
            <pc:sldMk cId="1497192484" sldId="417"/>
            <ac:spMk id="2" creationId="{1AFFDCB0-F291-822D-F561-A55487712A5F}"/>
          </ac:spMkLst>
        </pc:spChg>
        <pc:spChg chg="mod">
          <ac:chgData name="Cerys Davies" userId="61e71dc1-9594-4277-b52b-4420989f68ee" providerId="ADAL" clId="{E8EDFBAF-0DEC-405C-8A1C-B47FC7999FB4}" dt="2025-09-26T14:34:59.875" v="1621" actId="113"/>
          <ac:spMkLst>
            <pc:docMk/>
            <pc:sldMk cId="1497192484" sldId="417"/>
            <ac:spMk id="3" creationId="{184F9626-803B-4C79-6112-21069A4D8438}"/>
          </ac:spMkLst>
        </pc:spChg>
      </pc:sldChg>
      <pc:sldChg chg="modSp mod">
        <pc:chgData name="Cerys Davies" userId="61e71dc1-9594-4277-b52b-4420989f68ee" providerId="ADAL" clId="{E8EDFBAF-0DEC-405C-8A1C-B47FC7999FB4}" dt="2025-09-26T14:40:12.256" v="1977" actId="13926"/>
        <pc:sldMkLst>
          <pc:docMk/>
          <pc:sldMk cId="1038904804" sldId="418"/>
        </pc:sldMkLst>
        <pc:spChg chg="mod">
          <ac:chgData name="Cerys Davies" userId="61e71dc1-9594-4277-b52b-4420989f68ee" providerId="ADAL" clId="{E8EDFBAF-0DEC-405C-8A1C-B47FC7999FB4}" dt="2025-09-26T14:40:12.256" v="1977" actId="13926"/>
          <ac:spMkLst>
            <pc:docMk/>
            <pc:sldMk cId="1038904804" sldId="418"/>
            <ac:spMk id="2" creationId="{DFB0F024-47C8-14D2-6514-8CB69DC4D69C}"/>
          </ac:spMkLst>
        </pc:spChg>
        <pc:spChg chg="mod">
          <ac:chgData name="Cerys Davies" userId="61e71dc1-9594-4277-b52b-4420989f68ee" providerId="ADAL" clId="{E8EDFBAF-0DEC-405C-8A1C-B47FC7999FB4}" dt="2025-09-26T14:38:32.081" v="1909" actId="14100"/>
          <ac:spMkLst>
            <pc:docMk/>
            <pc:sldMk cId="1038904804" sldId="418"/>
            <ac:spMk id="3" creationId="{4AFC2C8E-BE09-53EC-F671-1B5BBFA79118}"/>
          </ac:spMkLst>
        </pc:spChg>
      </pc:sldChg>
      <pc:sldChg chg="modSp mod">
        <pc:chgData name="Cerys Davies" userId="61e71dc1-9594-4277-b52b-4420989f68ee" providerId="ADAL" clId="{E8EDFBAF-0DEC-405C-8A1C-B47FC7999FB4}" dt="2025-09-26T14:39:39.122" v="1976" actId="14100"/>
        <pc:sldMkLst>
          <pc:docMk/>
          <pc:sldMk cId="4079506007" sldId="419"/>
        </pc:sldMkLst>
        <pc:spChg chg="mod">
          <ac:chgData name="Cerys Davies" userId="61e71dc1-9594-4277-b52b-4420989f68ee" providerId="ADAL" clId="{E8EDFBAF-0DEC-405C-8A1C-B47FC7999FB4}" dt="2025-09-26T14:39:25.571" v="1974" actId="20577"/>
          <ac:spMkLst>
            <pc:docMk/>
            <pc:sldMk cId="4079506007" sldId="419"/>
            <ac:spMk id="2" creationId="{09EF3331-8D69-E312-0AB4-596C19E0183A}"/>
          </ac:spMkLst>
        </pc:spChg>
        <pc:spChg chg="mod">
          <ac:chgData name="Cerys Davies" userId="61e71dc1-9594-4277-b52b-4420989f68ee" providerId="ADAL" clId="{E8EDFBAF-0DEC-405C-8A1C-B47FC7999FB4}" dt="2025-09-26T14:39:39.122" v="1976" actId="14100"/>
          <ac:spMkLst>
            <pc:docMk/>
            <pc:sldMk cId="4079506007" sldId="419"/>
            <ac:spMk id="3" creationId="{3FA9535C-4864-4932-4CF4-537491F4FA31}"/>
          </ac:spMkLst>
        </pc:spChg>
      </pc:sldChg>
      <pc:sldChg chg="modSp mod">
        <pc:chgData name="Cerys Davies" userId="61e71dc1-9594-4277-b52b-4420989f68ee" providerId="ADAL" clId="{E8EDFBAF-0DEC-405C-8A1C-B47FC7999FB4}" dt="2025-09-26T14:41:33.142" v="1997" actId="14100"/>
        <pc:sldMkLst>
          <pc:docMk/>
          <pc:sldMk cId="2626890187" sldId="420"/>
        </pc:sldMkLst>
        <pc:spChg chg="mod">
          <ac:chgData name="Cerys Davies" userId="61e71dc1-9594-4277-b52b-4420989f68ee" providerId="ADAL" clId="{E8EDFBAF-0DEC-405C-8A1C-B47FC7999FB4}" dt="2025-09-26T14:40:21.678" v="1979" actId="1076"/>
          <ac:spMkLst>
            <pc:docMk/>
            <pc:sldMk cId="2626890187" sldId="420"/>
            <ac:spMk id="2" creationId="{D0ED34CE-D8C4-AC28-07C1-04E599924433}"/>
          </ac:spMkLst>
        </pc:spChg>
        <pc:spChg chg="mod">
          <ac:chgData name="Cerys Davies" userId="61e71dc1-9594-4277-b52b-4420989f68ee" providerId="ADAL" clId="{E8EDFBAF-0DEC-405C-8A1C-B47FC7999FB4}" dt="2025-09-26T14:41:33.142" v="1997" actId="14100"/>
          <ac:spMkLst>
            <pc:docMk/>
            <pc:sldMk cId="2626890187" sldId="420"/>
            <ac:spMk id="3" creationId="{6465C996-B772-39CE-C6CB-B23F5224332C}"/>
          </ac:spMkLst>
        </pc:spChg>
      </pc:sldChg>
      <pc:sldChg chg="modSp mod">
        <pc:chgData name="Cerys Davies" userId="61e71dc1-9594-4277-b52b-4420989f68ee" providerId="ADAL" clId="{E8EDFBAF-0DEC-405C-8A1C-B47FC7999FB4}" dt="2025-09-26T14:42:27.113" v="2030" actId="113"/>
        <pc:sldMkLst>
          <pc:docMk/>
          <pc:sldMk cId="3667864047" sldId="421"/>
        </pc:sldMkLst>
        <pc:spChg chg="mod">
          <ac:chgData name="Cerys Davies" userId="61e71dc1-9594-4277-b52b-4420989f68ee" providerId="ADAL" clId="{E8EDFBAF-0DEC-405C-8A1C-B47FC7999FB4}" dt="2025-09-26T14:41:48.130" v="2000" actId="14100"/>
          <ac:spMkLst>
            <pc:docMk/>
            <pc:sldMk cId="3667864047" sldId="421"/>
            <ac:spMk id="2" creationId="{2BFDDBBC-CDD4-1433-446E-E42A5DA8D5F7}"/>
          </ac:spMkLst>
        </pc:spChg>
        <pc:spChg chg="mod">
          <ac:chgData name="Cerys Davies" userId="61e71dc1-9594-4277-b52b-4420989f68ee" providerId="ADAL" clId="{E8EDFBAF-0DEC-405C-8A1C-B47FC7999FB4}" dt="2025-09-26T14:42:27.113" v="2030" actId="113"/>
          <ac:spMkLst>
            <pc:docMk/>
            <pc:sldMk cId="3667864047" sldId="421"/>
            <ac:spMk id="3" creationId="{C5388E3A-BB61-F426-2AC4-4576FCFFA481}"/>
          </ac:spMkLst>
        </pc:spChg>
      </pc:sldChg>
      <pc:sldChg chg="modSp mod">
        <pc:chgData name="Cerys Davies" userId="61e71dc1-9594-4277-b52b-4420989f68ee" providerId="ADAL" clId="{E8EDFBAF-0DEC-405C-8A1C-B47FC7999FB4}" dt="2025-09-26T15:02:58.374" v="2976" actId="27636"/>
        <pc:sldMkLst>
          <pc:docMk/>
          <pc:sldMk cId="451217373" sldId="422"/>
        </pc:sldMkLst>
        <pc:spChg chg="mod">
          <ac:chgData name="Cerys Davies" userId="61e71dc1-9594-4277-b52b-4420989f68ee" providerId="ADAL" clId="{E8EDFBAF-0DEC-405C-8A1C-B47FC7999FB4}" dt="2025-09-26T15:01:03.299" v="2763" actId="113"/>
          <ac:spMkLst>
            <pc:docMk/>
            <pc:sldMk cId="451217373" sldId="422"/>
            <ac:spMk id="2" creationId="{89526A1D-55AB-BFCF-F876-DFD9299227A4}"/>
          </ac:spMkLst>
        </pc:spChg>
        <pc:spChg chg="mod">
          <ac:chgData name="Cerys Davies" userId="61e71dc1-9594-4277-b52b-4420989f68ee" providerId="ADAL" clId="{E8EDFBAF-0DEC-405C-8A1C-B47FC7999FB4}" dt="2025-09-26T15:02:58.374" v="2976" actId="27636"/>
          <ac:spMkLst>
            <pc:docMk/>
            <pc:sldMk cId="451217373" sldId="422"/>
            <ac:spMk id="3" creationId="{FBAC1580-C0BE-B99D-3F99-135A632A3B6A}"/>
          </ac:spMkLst>
        </pc:spChg>
      </pc:sldChg>
      <pc:sldChg chg="modSp mod modNotesTx">
        <pc:chgData name="Cerys Davies" userId="61e71dc1-9594-4277-b52b-4420989f68ee" providerId="ADAL" clId="{E8EDFBAF-0DEC-405C-8A1C-B47FC7999FB4}" dt="2025-09-26T15:11:20.466" v="3065" actId="6549"/>
        <pc:sldMkLst>
          <pc:docMk/>
          <pc:sldMk cId="4224738759" sldId="423"/>
        </pc:sldMkLst>
        <pc:spChg chg="mod">
          <ac:chgData name="Cerys Davies" userId="61e71dc1-9594-4277-b52b-4420989f68ee" providerId="ADAL" clId="{E8EDFBAF-0DEC-405C-8A1C-B47FC7999FB4}" dt="2025-09-26T14:53:36.484" v="2398" actId="255"/>
          <ac:spMkLst>
            <pc:docMk/>
            <pc:sldMk cId="4224738759" sldId="423"/>
            <ac:spMk id="3" creationId="{DAF619EA-5F78-B7B9-CA4A-489E7188DE86}"/>
          </ac:spMkLst>
        </pc:spChg>
      </pc:sldChg>
      <pc:sldChg chg="modSp mod">
        <pc:chgData name="Cerys Davies" userId="61e71dc1-9594-4277-b52b-4420989f68ee" providerId="ADAL" clId="{E8EDFBAF-0DEC-405C-8A1C-B47FC7999FB4}" dt="2025-09-26T15:00:40.705" v="2760" actId="14100"/>
        <pc:sldMkLst>
          <pc:docMk/>
          <pc:sldMk cId="2601832034" sldId="424"/>
        </pc:sldMkLst>
        <pc:spChg chg="mod">
          <ac:chgData name="Cerys Davies" userId="61e71dc1-9594-4277-b52b-4420989f68ee" providerId="ADAL" clId="{E8EDFBAF-0DEC-405C-8A1C-B47FC7999FB4}" dt="2025-09-26T14:59:56.766" v="2740" actId="115"/>
          <ac:spMkLst>
            <pc:docMk/>
            <pc:sldMk cId="2601832034" sldId="424"/>
            <ac:spMk id="2" creationId="{53CA58AE-B28F-480B-FDCC-277F0E3B6C40}"/>
          </ac:spMkLst>
        </pc:spChg>
        <pc:spChg chg="mod">
          <ac:chgData name="Cerys Davies" userId="61e71dc1-9594-4277-b52b-4420989f68ee" providerId="ADAL" clId="{E8EDFBAF-0DEC-405C-8A1C-B47FC7999FB4}" dt="2025-09-26T15:00:40.705" v="2760" actId="14100"/>
          <ac:spMkLst>
            <pc:docMk/>
            <pc:sldMk cId="2601832034" sldId="424"/>
            <ac:spMk id="3" creationId="{A56F2AA2-EEE3-72AE-BDF1-637F0C1F238A}"/>
          </ac:spMkLst>
        </pc:spChg>
      </pc:sldChg>
      <pc:sldChg chg="modSp mod modNotesTx">
        <pc:chgData name="Cerys Davies" userId="61e71dc1-9594-4277-b52b-4420989f68ee" providerId="ADAL" clId="{E8EDFBAF-0DEC-405C-8A1C-B47FC7999FB4}" dt="2025-09-26T15:11:44.974" v="3069" actId="6549"/>
        <pc:sldMkLst>
          <pc:docMk/>
          <pc:sldMk cId="144030903" sldId="425"/>
        </pc:sldMkLst>
        <pc:spChg chg="mod">
          <ac:chgData name="Cerys Davies" userId="61e71dc1-9594-4277-b52b-4420989f68ee" providerId="ADAL" clId="{E8EDFBAF-0DEC-405C-8A1C-B47FC7999FB4}" dt="2025-09-26T14:59:47.781" v="2739" actId="115"/>
          <ac:spMkLst>
            <pc:docMk/>
            <pc:sldMk cId="144030903" sldId="425"/>
            <ac:spMk id="2" creationId="{09987D13-BC30-A57A-5C2C-A545E3A1B113}"/>
          </ac:spMkLst>
        </pc:spChg>
        <pc:spChg chg="mod">
          <ac:chgData name="Cerys Davies" userId="61e71dc1-9594-4277-b52b-4420989f68ee" providerId="ADAL" clId="{E8EDFBAF-0DEC-405C-8A1C-B47FC7999FB4}" dt="2025-09-26T14:59:06.398" v="2732" actId="20577"/>
          <ac:spMkLst>
            <pc:docMk/>
            <pc:sldMk cId="144030903" sldId="425"/>
            <ac:spMk id="3" creationId="{58863DF5-520F-A88D-8821-6030CB4C3F5A}"/>
          </ac:spMkLst>
        </pc:spChg>
      </pc:sldChg>
      <pc:sldChg chg="modSp mod modNotesTx">
        <pc:chgData name="Cerys Davies" userId="61e71dc1-9594-4277-b52b-4420989f68ee" providerId="ADAL" clId="{E8EDFBAF-0DEC-405C-8A1C-B47FC7999FB4}" dt="2025-09-26T15:11:39.512" v="3068" actId="6549"/>
        <pc:sldMkLst>
          <pc:docMk/>
          <pc:sldMk cId="3594099010" sldId="426"/>
        </pc:sldMkLst>
        <pc:spChg chg="mod">
          <ac:chgData name="Cerys Davies" userId="61e71dc1-9594-4277-b52b-4420989f68ee" providerId="ADAL" clId="{E8EDFBAF-0DEC-405C-8A1C-B47FC7999FB4}" dt="2025-09-26T14:57:33.666" v="2655" actId="5793"/>
          <ac:spMkLst>
            <pc:docMk/>
            <pc:sldMk cId="3594099010" sldId="426"/>
            <ac:spMk id="3" creationId="{81A989DF-2843-D227-64E5-5EBABCA4694D}"/>
          </ac:spMkLst>
        </pc:spChg>
      </pc:sldChg>
      <pc:sldChg chg="modNotesTx">
        <pc:chgData name="Cerys Davies" userId="61e71dc1-9594-4277-b52b-4420989f68ee" providerId="ADAL" clId="{E8EDFBAF-0DEC-405C-8A1C-B47FC7999FB4}" dt="2025-09-26T15:11:33.308" v="3067" actId="6549"/>
        <pc:sldMkLst>
          <pc:docMk/>
          <pc:sldMk cId="1097819903" sldId="427"/>
        </pc:sldMkLst>
      </pc:sldChg>
      <pc:sldChg chg="modSp mod">
        <pc:chgData name="Cerys Davies" userId="61e71dc1-9594-4277-b52b-4420989f68ee" providerId="ADAL" clId="{E8EDFBAF-0DEC-405C-8A1C-B47FC7999FB4}" dt="2025-09-26T15:04:59.492" v="3027" actId="14100"/>
        <pc:sldMkLst>
          <pc:docMk/>
          <pc:sldMk cId="3035467369" sldId="429"/>
        </pc:sldMkLst>
        <pc:spChg chg="mod">
          <ac:chgData name="Cerys Davies" userId="61e71dc1-9594-4277-b52b-4420989f68ee" providerId="ADAL" clId="{E8EDFBAF-0DEC-405C-8A1C-B47FC7999FB4}" dt="2025-09-26T15:04:59.492" v="3027" actId="14100"/>
          <ac:spMkLst>
            <pc:docMk/>
            <pc:sldMk cId="3035467369" sldId="429"/>
            <ac:spMk id="2" creationId="{3C1350AF-ECB3-3599-5A92-CB35DB53C09B}"/>
          </ac:spMkLst>
        </pc:spChg>
        <pc:spChg chg="mod">
          <ac:chgData name="Cerys Davies" userId="61e71dc1-9594-4277-b52b-4420989f68ee" providerId="ADAL" clId="{E8EDFBAF-0DEC-405C-8A1C-B47FC7999FB4}" dt="2025-09-26T15:04:48.363" v="3025" actId="27636"/>
          <ac:spMkLst>
            <pc:docMk/>
            <pc:sldMk cId="3035467369" sldId="429"/>
            <ac:spMk id="3" creationId="{FB25ADC8-064E-5EE9-75B4-AF4C41F24B2D}"/>
          </ac:spMkLst>
        </pc:spChg>
      </pc:sldChg>
      <pc:sldChg chg="modSp mod">
        <pc:chgData name="Cerys Davies" userId="61e71dc1-9594-4277-b52b-4420989f68ee" providerId="ADAL" clId="{E8EDFBAF-0DEC-405C-8A1C-B47FC7999FB4}" dt="2025-09-26T15:06:15.178" v="3031" actId="1076"/>
        <pc:sldMkLst>
          <pc:docMk/>
          <pc:sldMk cId="45891065" sldId="430"/>
        </pc:sldMkLst>
        <pc:spChg chg="mod">
          <ac:chgData name="Cerys Davies" userId="61e71dc1-9594-4277-b52b-4420989f68ee" providerId="ADAL" clId="{E8EDFBAF-0DEC-405C-8A1C-B47FC7999FB4}" dt="2025-09-26T15:05:47.617" v="3029" actId="14100"/>
          <ac:spMkLst>
            <pc:docMk/>
            <pc:sldMk cId="45891065" sldId="430"/>
            <ac:spMk id="2" creationId="{08691432-F85F-7AB4-6E64-EF1256C02439}"/>
          </ac:spMkLst>
        </pc:spChg>
        <pc:spChg chg="mod">
          <ac:chgData name="Cerys Davies" userId="61e71dc1-9594-4277-b52b-4420989f68ee" providerId="ADAL" clId="{E8EDFBAF-0DEC-405C-8A1C-B47FC7999FB4}" dt="2025-09-26T15:06:15.178" v="3031" actId="1076"/>
          <ac:spMkLst>
            <pc:docMk/>
            <pc:sldMk cId="45891065" sldId="430"/>
            <ac:spMk id="3" creationId="{2E35975A-1715-6689-F453-4D0E5EBD4173}"/>
          </ac:spMkLst>
        </pc:spChg>
      </pc:sldChg>
      <pc:sldChg chg="modSp mod">
        <pc:chgData name="Cerys Davies" userId="61e71dc1-9594-4277-b52b-4420989f68ee" providerId="ADAL" clId="{E8EDFBAF-0DEC-405C-8A1C-B47FC7999FB4}" dt="2025-09-26T12:58:14.083" v="23" actId="14100"/>
        <pc:sldMkLst>
          <pc:docMk/>
          <pc:sldMk cId="1503167033" sldId="433"/>
        </pc:sldMkLst>
        <pc:spChg chg="mod">
          <ac:chgData name="Cerys Davies" userId="61e71dc1-9594-4277-b52b-4420989f68ee" providerId="ADAL" clId="{E8EDFBAF-0DEC-405C-8A1C-B47FC7999FB4}" dt="2025-09-26T12:58:14.083" v="23" actId="14100"/>
          <ac:spMkLst>
            <pc:docMk/>
            <pc:sldMk cId="1503167033" sldId="433"/>
            <ac:spMk id="3" creationId="{6E086925-C653-080D-8CB5-462AB9794B74}"/>
          </ac:spMkLst>
        </pc:spChg>
      </pc:sldChg>
      <pc:sldChg chg="addSp modSp new del mod setBg">
        <pc:chgData name="Cerys Davies" userId="61e71dc1-9594-4277-b52b-4420989f68ee" providerId="ADAL" clId="{E8EDFBAF-0DEC-405C-8A1C-B47FC7999FB4}" dt="2025-09-26T15:09:17.606" v="3057" actId="47"/>
        <pc:sldMkLst>
          <pc:docMk/>
          <pc:sldMk cId="2522035753" sldId="434"/>
        </pc:sldMkLst>
        <pc:spChg chg="add">
          <ac:chgData name="Cerys Davies" userId="61e71dc1-9594-4277-b52b-4420989f68ee" providerId="ADAL" clId="{E8EDFBAF-0DEC-405C-8A1C-B47FC7999FB4}" dt="2025-09-26T13:00:19.884" v="26" actId="26606"/>
          <ac:spMkLst>
            <pc:docMk/>
            <pc:sldMk cId="2522035753" sldId="434"/>
            <ac:spMk id="8" creationId="{03E8462A-FEBA-4848-81CC-3F8DA3E477BE}"/>
          </ac:spMkLst>
        </pc:spChg>
        <pc:spChg chg="add">
          <ac:chgData name="Cerys Davies" userId="61e71dc1-9594-4277-b52b-4420989f68ee" providerId="ADAL" clId="{E8EDFBAF-0DEC-405C-8A1C-B47FC7999FB4}" dt="2025-09-26T13:00:19.884" v="26" actId="26606"/>
          <ac:spMkLst>
            <pc:docMk/>
            <pc:sldMk cId="2522035753" sldId="434"/>
            <ac:spMk id="21" creationId="{7941F9B1-B01B-4A84-89D9-B169AEB4E456}"/>
          </ac:spMkLst>
        </pc:spChg>
        <pc:grpChg chg="add">
          <ac:chgData name="Cerys Davies" userId="61e71dc1-9594-4277-b52b-4420989f68ee" providerId="ADAL" clId="{E8EDFBAF-0DEC-405C-8A1C-B47FC7999FB4}" dt="2025-09-26T13:00:19.884" v="26" actId="26606"/>
          <ac:grpSpMkLst>
            <pc:docMk/>
            <pc:sldMk cId="2522035753" sldId="434"/>
            <ac:grpSpMk id="10" creationId="{2109F83F-40FE-4DB3-84CC-09FB3340D06D}"/>
          </ac:grpSpMkLst>
        </pc:grpChg>
        <pc:picChg chg="add mod">
          <ac:chgData name="Cerys Davies" userId="61e71dc1-9594-4277-b52b-4420989f68ee" providerId="ADAL" clId="{E8EDFBAF-0DEC-405C-8A1C-B47FC7999FB4}" dt="2025-09-26T13:00:19.884" v="26" actId="26606"/>
          <ac:picMkLst>
            <pc:docMk/>
            <pc:sldMk cId="2522035753" sldId="434"/>
            <ac:picMk id="3" creationId="{C7835873-07E3-1A81-7C8E-06DAEE20BBE9}"/>
          </ac:picMkLst>
        </pc:picChg>
      </pc:sldChg>
      <pc:sldChg chg="addSp modSp new mod setBg">
        <pc:chgData name="Cerys Davies" userId="61e71dc1-9594-4277-b52b-4420989f68ee" providerId="ADAL" clId="{E8EDFBAF-0DEC-405C-8A1C-B47FC7999FB4}" dt="2025-09-26T13:01:09.641" v="31" actId="1076"/>
        <pc:sldMkLst>
          <pc:docMk/>
          <pc:sldMk cId="1779425711" sldId="435"/>
        </pc:sldMkLst>
        <pc:spChg chg="add">
          <ac:chgData name="Cerys Davies" userId="61e71dc1-9594-4277-b52b-4420989f68ee" providerId="ADAL" clId="{E8EDFBAF-0DEC-405C-8A1C-B47FC7999FB4}" dt="2025-09-26T13:00:59.620" v="29" actId="26606"/>
          <ac:spMkLst>
            <pc:docMk/>
            <pc:sldMk cId="1779425711" sldId="435"/>
            <ac:spMk id="8" creationId="{03E8462A-FEBA-4848-81CC-3F8DA3E477BE}"/>
          </ac:spMkLst>
        </pc:spChg>
        <pc:spChg chg="add">
          <ac:chgData name="Cerys Davies" userId="61e71dc1-9594-4277-b52b-4420989f68ee" providerId="ADAL" clId="{E8EDFBAF-0DEC-405C-8A1C-B47FC7999FB4}" dt="2025-09-26T13:00:59.620" v="29" actId="26606"/>
          <ac:spMkLst>
            <pc:docMk/>
            <pc:sldMk cId="1779425711" sldId="435"/>
            <ac:spMk id="21" creationId="{7941F9B1-B01B-4A84-89D9-B169AEB4E456}"/>
          </ac:spMkLst>
        </pc:spChg>
        <pc:grpChg chg="add">
          <ac:chgData name="Cerys Davies" userId="61e71dc1-9594-4277-b52b-4420989f68ee" providerId="ADAL" clId="{E8EDFBAF-0DEC-405C-8A1C-B47FC7999FB4}" dt="2025-09-26T13:00:59.620" v="29" actId="26606"/>
          <ac:grpSpMkLst>
            <pc:docMk/>
            <pc:sldMk cId="1779425711" sldId="435"/>
            <ac:grpSpMk id="10" creationId="{2109F83F-40FE-4DB3-84CC-09FB3340D06D}"/>
          </ac:grpSpMkLst>
        </pc:grpChg>
        <pc:picChg chg="add mod">
          <ac:chgData name="Cerys Davies" userId="61e71dc1-9594-4277-b52b-4420989f68ee" providerId="ADAL" clId="{E8EDFBAF-0DEC-405C-8A1C-B47FC7999FB4}" dt="2025-09-26T13:01:09.641" v="31" actId="1076"/>
          <ac:picMkLst>
            <pc:docMk/>
            <pc:sldMk cId="1779425711" sldId="435"/>
            <ac:picMk id="3" creationId="{082CCE20-BB14-AE6D-E093-DC57ED17845C}"/>
          </ac:picMkLst>
        </pc:picChg>
      </pc:sldChg>
      <pc:sldChg chg="addSp modSp new del mod setBg">
        <pc:chgData name="Cerys Davies" userId="61e71dc1-9594-4277-b52b-4420989f68ee" providerId="ADAL" clId="{E8EDFBAF-0DEC-405C-8A1C-B47FC7999FB4}" dt="2025-09-26T15:08:59.006" v="3056" actId="47"/>
        <pc:sldMkLst>
          <pc:docMk/>
          <pc:sldMk cId="831822867" sldId="436"/>
        </pc:sldMkLst>
        <pc:spChg chg="add">
          <ac:chgData name="Cerys Davies" userId="61e71dc1-9594-4277-b52b-4420989f68ee" providerId="ADAL" clId="{E8EDFBAF-0DEC-405C-8A1C-B47FC7999FB4}" dt="2025-09-26T13:02:17.271" v="34" actId="26606"/>
          <ac:spMkLst>
            <pc:docMk/>
            <pc:sldMk cId="831822867" sldId="436"/>
            <ac:spMk id="8" creationId="{03E8462A-FEBA-4848-81CC-3F8DA3E477BE}"/>
          </ac:spMkLst>
        </pc:spChg>
        <pc:spChg chg="add">
          <ac:chgData name="Cerys Davies" userId="61e71dc1-9594-4277-b52b-4420989f68ee" providerId="ADAL" clId="{E8EDFBAF-0DEC-405C-8A1C-B47FC7999FB4}" dt="2025-09-26T13:02:17.271" v="34" actId="26606"/>
          <ac:spMkLst>
            <pc:docMk/>
            <pc:sldMk cId="831822867" sldId="436"/>
            <ac:spMk id="21" creationId="{7941F9B1-B01B-4A84-89D9-B169AEB4E456}"/>
          </ac:spMkLst>
        </pc:spChg>
        <pc:grpChg chg="add">
          <ac:chgData name="Cerys Davies" userId="61e71dc1-9594-4277-b52b-4420989f68ee" providerId="ADAL" clId="{E8EDFBAF-0DEC-405C-8A1C-B47FC7999FB4}" dt="2025-09-26T13:02:17.271" v="34" actId="26606"/>
          <ac:grpSpMkLst>
            <pc:docMk/>
            <pc:sldMk cId="831822867" sldId="436"/>
            <ac:grpSpMk id="10" creationId="{2109F83F-40FE-4DB3-84CC-09FB3340D06D}"/>
          </ac:grpSpMkLst>
        </pc:grpChg>
        <pc:picChg chg="add mod">
          <ac:chgData name="Cerys Davies" userId="61e71dc1-9594-4277-b52b-4420989f68ee" providerId="ADAL" clId="{E8EDFBAF-0DEC-405C-8A1C-B47FC7999FB4}" dt="2025-09-26T13:02:17.271" v="34" actId="26606"/>
          <ac:picMkLst>
            <pc:docMk/>
            <pc:sldMk cId="831822867" sldId="436"/>
            <ac:picMk id="3" creationId="{DEF1D7E8-4FFF-6D33-A886-5E86C1066161}"/>
          </ac:picMkLst>
        </pc:picChg>
      </pc:sldChg>
      <pc:sldChg chg="addSp modSp new mod setBg">
        <pc:chgData name="Cerys Davies" userId="61e71dc1-9594-4277-b52b-4420989f68ee" providerId="ADAL" clId="{E8EDFBAF-0DEC-405C-8A1C-B47FC7999FB4}" dt="2025-09-26T13:02:57.028" v="38" actId="14100"/>
        <pc:sldMkLst>
          <pc:docMk/>
          <pc:sldMk cId="1555788500" sldId="437"/>
        </pc:sldMkLst>
        <pc:spChg chg="add">
          <ac:chgData name="Cerys Davies" userId="61e71dc1-9594-4277-b52b-4420989f68ee" providerId="ADAL" clId="{E8EDFBAF-0DEC-405C-8A1C-B47FC7999FB4}" dt="2025-09-26T13:02:52.978" v="37" actId="26606"/>
          <ac:spMkLst>
            <pc:docMk/>
            <pc:sldMk cId="1555788500" sldId="437"/>
            <ac:spMk id="8" creationId="{03E8462A-FEBA-4848-81CC-3F8DA3E477BE}"/>
          </ac:spMkLst>
        </pc:spChg>
        <pc:spChg chg="add">
          <ac:chgData name="Cerys Davies" userId="61e71dc1-9594-4277-b52b-4420989f68ee" providerId="ADAL" clId="{E8EDFBAF-0DEC-405C-8A1C-B47FC7999FB4}" dt="2025-09-26T13:02:52.978" v="37" actId="26606"/>
          <ac:spMkLst>
            <pc:docMk/>
            <pc:sldMk cId="1555788500" sldId="437"/>
            <ac:spMk id="21" creationId="{7941F9B1-B01B-4A84-89D9-B169AEB4E456}"/>
          </ac:spMkLst>
        </pc:spChg>
        <pc:grpChg chg="add">
          <ac:chgData name="Cerys Davies" userId="61e71dc1-9594-4277-b52b-4420989f68ee" providerId="ADAL" clId="{E8EDFBAF-0DEC-405C-8A1C-B47FC7999FB4}" dt="2025-09-26T13:02:52.978" v="37" actId="26606"/>
          <ac:grpSpMkLst>
            <pc:docMk/>
            <pc:sldMk cId="1555788500" sldId="437"/>
            <ac:grpSpMk id="10" creationId="{2109F83F-40FE-4DB3-84CC-09FB3340D06D}"/>
          </ac:grpSpMkLst>
        </pc:grpChg>
        <pc:picChg chg="add mod">
          <ac:chgData name="Cerys Davies" userId="61e71dc1-9594-4277-b52b-4420989f68ee" providerId="ADAL" clId="{E8EDFBAF-0DEC-405C-8A1C-B47FC7999FB4}" dt="2025-09-26T13:02:57.028" v="38" actId="14100"/>
          <ac:picMkLst>
            <pc:docMk/>
            <pc:sldMk cId="1555788500" sldId="437"/>
            <ac:picMk id="3" creationId="{2E498924-FD79-FA78-95EC-2C066B11C2E3}"/>
          </ac:picMkLst>
        </pc:picChg>
      </pc:sldChg>
      <pc:sldChg chg="addSp modSp new del mod setBg">
        <pc:chgData name="Cerys Davies" userId="61e71dc1-9594-4277-b52b-4420989f68ee" providerId="ADAL" clId="{E8EDFBAF-0DEC-405C-8A1C-B47FC7999FB4}" dt="2025-09-26T15:08:55.309" v="3055" actId="47"/>
        <pc:sldMkLst>
          <pc:docMk/>
          <pc:sldMk cId="1739735218" sldId="438"/>
        </pc:sldMkLst>
        <pc:spChg chg="add">
          <ac:chgData name="Cerys Davies" userId="61e71dc1-9594-4277-b52b-4420989f68ee" providerId="ADAL" clId="{E8EDFBAF-0DEC-405C-8A1C-B47FC7999FB4}" dt="2025-09-26T13:04:27.149" v="41" actId="26606"/>
          <ac:spMkLst>
            <pc:docMk/>
            <pc:sldMk cId="1739735218" sldId="438"/>
            <ac:spMk id="8" creationId="{03E8462A-FEBA-4848-81CC-3F8DA3E477BE}"/>
          </ac:spMkLst>
        </pc:spChg>
        <pc:spChg chg="add">
          <ac:chgData name="Cerys Davies" userId="61e71dc1-9594-4277-b52b-4420989f68ee" providerId="ADAL" clId="{E8EDFBAF-0DEC-405C-8A1C-B47FC7999FB4}" dt="2025-09-26T13:04:27.149" v="41" actId="26606"/>
          <ac:spMkLst>
            <pc:docMk/>
            <pc:sldMk cId="1739735218" sldId="438"/>
            <ac:spMk id="21" creationId="{7941F9B1-B01B-4A84-89D9-B169AEB4E456}"/>
          </ac:spMkLst>
        </pc:spChg>
        <pc:grpChg chg="add">
          <ac:chgData name="Cerys Davies" userId="61e71dc1-9594-4277-b52b-4420989f68ee" providerId="ADAL" clId="{E8EDFBAF-0DEC-405C-8A1C-B47FC7999FB4}" dt="2025-09-26T13:04:27.149" v="41" actId="26606"/>
          <ac:grpSpMkLst>
            <pc:docMk/>
            <pc:sldMk cId="1739735218" sldId="438"/>
            <ac:grpSpMk id="10" creationId="{2109F83F-40FE-4DB3-84CC-09FB3340D06D}"/>
          </ac:grpSpMkLst>
        </pc:grpChg>
        <pc:picChg chg="add mod">
          <ac:chgData name="Cerys Davies" userId="61e71dc1-9594-4277-b52b-4420989f68ee" providerId="ADAL" clId="{E8EDFBAF-0DEC-405C-8A1C-B47FC7999FB4}" dt="2025-09-26T13:04:33.791" v="43" actId="1076"/>
          <ac:picMkLst>
            <pc:docMk/>
            <pc:sldMk cId="1739735218" sldId="438"/>
            <ac:picMk id="3" creationId="{4C66DCD9-9AB6-82C6-64C2-8A095C77B465}"/>
          </ac:picMkLst>
        </pc:picChg>
      </pc:sldChg>
      <pc:sldChg chg="modSp add mod modNotesTx">
        <pc:chgData name="Cerys Davies" userId="61e71dc1-9594-4277-b52b-4420989f68ee" providerId="ADAL" clId="{E8EDFBAF-0DEC-405C-8A1C-B47FC7999FB4}" dt="2025-09-26T15:10:09.723" v="3061" actId="6549"/>
        <pc:sldMkLst>
          <pc:docMk/>
          <pc:sldMk cId="3810350358" sldId="439"/>
        </pc:sldMkLst>
        <pc:spChg chg="mod">
          <ac:chgData name="Cerys Davies" userId="61e71dc1-9594-4277-b52b-4420989f68ee" providerId="ADAL" clId="{E8EDFBAF-0DEC-405C-8A1C-B47FC7999FB4}" dt="2025-09-26T13:38:59.644" v="317" actId="20577"/>
          <ac:spMkLst>
            <pc:docMk/>
            <pc:sldMk cId="3810350358" sldId="439"/>
            <ac:spMk id="2" creationId="{DDF8F461-3565-8013-F9F8-00CEE3744CC4}"/>
          </ac:spMkLst>
        </pc:spChg>
        <pc:spChg chg="mod">
          <ac:chgData name="Cerys Davies" userId="61e71dc1-9594-4277-b52b-4420989f68ee" providerId="ADAL" clId="{E8EDFBAF-0DEC-405C-8A1C-B47FC7999FB4}" dt="2025-09-26T13:39:30.038" v="333" actId="27636"/>
          <ac:spMkLst>
            <pc:docMk/>
            <pc:sldMk cId="3810350358" sldId="439"/>
            <ac:spMk id="3" creationId="{008155AC-11DD-F893-4CF5-4B5979D45BA2}"/>
          </ac:spMkLst>
        </pc:spChg>
      </pc:sldChg>
      <pc:sldChg chg="modSp add mod modNotesTx">
        <pc:chgData name="Cerys Davies" userId="61e71dc1-9594-4277-b52b-4420989f68ee" providerId="ADAL" clId="{E8EDFBAF-0DEC-405C-8A1C-B47FC7999FB4}" dt="2025-09-26T15:10:43.383" v="3063" actId="6549"/>
        <pc:sldMkLst>
          <pc:docMk/>
          <pc:sldMk cId="3613264226" sldId="440"/>
        </pc:sldMkLst>
        <pc:spChg chg="mod">
          <ac:chgData name="Cerys Davies" userId="61e71dc1-9594-4277-b52b-4420989f68ee" providerId="ADAL" clId="{E8EDFBAF-0DEC-405C-8A1C-B47FC7999FB4}" dt="2025-09-26T14:07:03.310" v="1109" actId="27636"/>
          <ac:spMkLst>
            <pc:docMk/>
            <pc:sldMk cId="3613264226" sldId="440"/>
            <ac:spMk id="3" creationId="{5B8869D3-64CC-740E-2EF1-DACEE58D9429}"/>
          </ac:spMkLst>
        </pc:spChg>
      </pc:sldChg>
      <pc:sldChg chg="modSp add mod modNotesTx">
        <pc:chgData name="Cerys Davies" userId="61e71dc1-9594-4277-b52b-4420989f68ee" providerId="ADAL" clId="{E8EDFBAF-0DEC-405C-8A1C-B47FC7999FB4}" dt="2025-09-26T15:11:26.221" v="3066" actId="6549"/>
        <pc:sldMkLst>
          <pc:docMk/>
          <pc:sldMk cId="57716436" sldId="441"/>
        </pc:sldMkLst>
        <pc:spChg chg="mod">
          <ac:chgData name="Cerys Davies" userId="61e71dc1-9594-4277-b52b-4420989f68ee" providerId="ADAL" clId="{E8EDFBAF-0DEC-405C-8A1C-B47FC7999FB4}" dt="2025-09-26T14:50:20.736" v="2171" actId="20577"/>
          <ac:spMkLst>
            <pc:docMk/>
            <pc:sldMk cId="57716436" sldId="441"/>
            <ac:spMk id="2" creationId="{B827A3CF-F864-1A67-9ED3-FD92F17943E4}"/>
          </ac:spMkLst>
        </pc:spChg>
        <pc:spChg chg="mod">
          <ac:chgData name="Cerys Davies" userId="61e71dc1-9594-4277-b52b-4420989f68ee" providerId="ADAL" clId="{E8EDFBAF-0DEC-405C-8A1C-B47FC7999FB4}" dt="2025-09-26T14:52:21.115" v="2381" actId="20577"/>
          <ac:spMkLst>
            <pc:docMk/>
            <pc:sldMk cId="57716436" sldId="441"/>
            <ac:spMk id="3" creationId="{51FBB5ED-3B16-25CC-51D1-E7901990E297}"/>
          </ac:spMkLst>
        </pc:spChg>
      </pc:sldChg>
      <pc:sldChg chg="addSp delSp modSp new mod setBg">
        <pc:chgData name="Cerys Davies" userId="61e71dc1-9594-4277-b52b-4420989f68ee" providerId="ADAL" clId="{E8EDFBAF-0DEC-405C-8A1C-B47FC7999FB4}" dt="2025-09-26T15:07:26.011" v="3054" actId="26606"/>
        <pc:sldMkLst>
          <pc:docMk/>
          <pc:sldMk cId="1366950596" sldId="442"/>
        </pc:sldMkLst>
        <pc:spChg chg="mod">
          <ac:chgData name="Cerys Davies" userId="61e71dc1-9594-4277-b52b-4420989f68ee" providerId="ADAL" clId="{E8EDFBAF-0DEC-405C-8A1C-B47FC7999FB4}" dt="2025-09-26T15:07:26.011" v="3054" actId="26606"/>
          <ac:spMkLst>
            <pc:docMk/>
            <pc:sldMk cId="1366950596" sldId="442"/>
            <ac:spMk id="2" creationId="{31BD1B7F-7224-C7EA-8E9E-43A1DB0FEA33}"/>
          </ac:spMkLst>
        </pc:spChg>
        <pc:spChg chg="del">
          <ac:chgData name="Cerys Davies" userId="61e71dc1-9594-4277-b52b-4420989f68ee" providerId="ADAL" clId="{E8EDFBAF-0DEC-405C-8A1C-B47FC7999FB4}" dt="2025-09-26T15:07:07.857" v="3053" actId="478"/>
          <ac:spMkLst>
            <pc:docMk/>
            <pc:sldMk cId="1366950596" sldId="442"/>
            <ac:spMk id="3" creationId="{32AF359D-3098-699E-1CCF-58AE4F06ED05}"/>
          </ac:spMkLst>
        </pc:spChg>
        <pc:grpChg chg="add">
          <ac:chgData name="Cerys Davies" userId="61e71dc1-9594-4277-b52b-4420989f68ee" providerId="ADAL" clId="{E8EDFBAF-0DEC-405C-8A1C-B47FC7999FB4}" dt="2025-09-26T15:07:26.011" v="3054" actId="26606"/>
          <ac:grpSpMkLst>
            <pc:docMk/>
            <pc:sldMk cId="1366950596" sldId="442"/>
            <ac:grpSpMk id="8" creationId="{A5AFB369-4673-4727-A7CD-D86AFE0AE069}"/>
          </ac:grpSpMkLst>
        </pc:grpChg>
        <pc:picChg chg="add">
          <ac:chgData name="Cerys Davies" userId="61e71dc1-9594-4277-b52b-4420989f68ee" providerId="ADAL" clId="{E8EDFBAF-0DEC-405C-8A1C-B47FC7999FB4}" dt="2025-09-26T15:07:26.011" v="3054" actId="26606"/>
          <ac:picMkLst>
            <pc:docMk/>
            <pc:sldMk cId="1366950596" sldId="442"/>
            <ac:picMk id="4" creationId="{A6ECE8DA-3C92-8642-35C4-BCEA32774B30}"/>
          </ac:picMkLst>
        </pc:picChg>
      </pc:sldChg>
      <pc:sldChg chg="new del">
        <pc:chgData name="Cerys Davies" userId="61e71dc1-9594-4277-b52b-4420989f68ee" providerId="ADAL" clId="{E8EDFBAF-0DEC-405C-8A1C-B47FC7999FB4}" dt="2025-09-26T14:53:04.198" v="2389" actId="47"/>
        <pc:sldMkLst>
          <pc:docMk/>
          <pc:sldMk cId="2745993504" sldId="44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7E2D72F-3E32-482C-A1D2-1F8B3711A31F}" type="datetimeFigureOut">
              <a:rPr lang="en-GB" smtClean="0"/>
              <a:t>26/09/2025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a:t>
            </a:fld>
            <a:endParaRPr lang="en-GB"/>
          </a:p>
        </p:txBody>
      </p:sp>
    </p:spTree>
    <p:extLst>
      <p:ext uri="{BB962C8B-B14F-4D97-AF65-F5344CB8AC3E}">
        <p14:creationId xmlns:p14="http://schemas.microsoft.com/office/powerpoint/2010/main" val="35959067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3</a:t>
            </a:fld>
            <a:endParaRPr lang="en-GB"/>
          </a:p>
        </p:txBody>
      </p:sp>
    </p:spTree>
    <p:extLst>
      <p:ext uri="{BB962C8B-B14F-4D97-AF65-F5344CB8AC3E}">
        <p14:creationId xmlns:p14="http://schemas.microsoft.com/office/powerpoint/2010/main" val="40134508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5</a:t>
            </a:fld>
            <a:endParaRPr lang="en-GB"/>
          </a:p>
        </p:txBody>
      </p:sp>
    </p:spTree>
    <p:extLst>
      <p:ext uri="{BB962C8B-B14F-4D97-AF65-F5344CB8AC3E}">
        <p14:creationId xmlns:p14="http://schemas.microsoft.com/office/powerpoint/2010/main" val="25679839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7</a:t>
            </a:fld>
            <a:endParaRPr lang="en-GB"/>
          </a:p>
        </p:txBody>
      </p:sp>
    </p:spTree>
    <p:extLst>
      <p:ext uri="{BB962C8B-B14F-4D97-AF65-F5344CB8AC3E}">
        <p14:creationId xmlns:p14="http://schemas.microsoft.com/office/powerpoint/2010/main" val="32353524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10</a:t>
            </a:fld>
            <a:endParaRPr lang="en-GB"/>
          </a:p>
        </p:txBody>
      </p:sp>
    </p:spTree>
    <p:extLst>
      <p:ext uri="{BB962C8B-B14F-4D97-AF65-F5344CB8AC3E}">
        <p14:creationId xmlns:p14="http://schemas.microsoft.com/office/powerpoint/2010/main" val="4293855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5E6232-2412-159E-BD9F-13682AB93E1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BF6020-B3EE-53A1-33EF-B4497B92689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255FA74-8675-54DA-74DA-3FC9AA4D397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779A1FC-CF2B-45B1-CF26-F8380879F259}"/>
              </a:ext>
            </a:extLst>
          </p:cNvPr>
          <p:cNvSpPr>
            <a:spLocks noGrp="1"/>
          </p:cNvSpPr>
          <p:nvPr>
            <p:ph type="sldNum" sz="quarter" idx="5"/>
          </p:nvPr>
        </p:nvSpPr>
        <p:spPr/>
        <p:txBody>
          <a:bodyPr/>
          <a:lstStyle/>
          <a:p>
            <a:fld id="{52559652-8C12-4FE2-AB1D-324B33413F2C}" type="slidenum">
              <a:rPr lang="en-GB" smtClean="0"/>
              <a:t>11</a:t>
            </a:fld>
            <a:endParaRPr lang="en-GB"/>
          </a:p>
        </p:txBody>
      </p:sp>
    </p:spTree>
    <p:extLst>
      <p:ext uri="{BB962C8B-B14F-4D97-AF65-F5344CB8AC3E}">
        <p14:creationId xmlns:p14="http://schemas.microsoft.com/office/powerpoint/2010/main" val="15268248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14</a:t>
            </a:fld>
            <a:endParaRPr lang="en-GB"/>
          </a:p>
        </p:txBody>
      </p:sp>
    </p:spTree>
    <p:extLst>
      <p:ext uri="{BB962C8B-B14F-4D97-AF65-F5344CB8AC3E}">
        <p14:creationId xmlns:p14="http://schemas.microsoft.com/office/powerpoint/2010/main" val="12795919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15</a:t>
            </a:fld>
            <a:endParaRPr lang="en-GB"/>
          </a:p>
        </p:txBody>
      </p:sp>
    </p:spTree>
    <p:extLst>
      <p:ext uri="{BB962C8B-B14F-4D97-AF65-F5344CB8AC3E}">
        <p14:creationId xmlns:p14="http://schemas.microsoft.com/office/powerpoint/2010/main" val="365330298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62F29D-6B03-05ED-567F-A2E80E59976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E2B3F07-D8B0-5B28-98BA-51F1DB10363D}"/>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AA2CC9-B41D-532B-5554-BD00CDE5936C}"/>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6292B86-E3DB-F5CD-BD69-B94E3A87CA44}"/>
              </a:ext>
            </a:extLst>
          </p:cNvPr>
          <p:cNvSpPr>
            <a:spLocks noGrp="1"/>
          </p:cNvSpPr>
          <p:nvPr>
            <p:ph type="sldNum" sz="quarter" idx="5"/>
          </p:nvPr>
        </p:nvSpPr>
        <p:spPr/>
        <p:txBody>
          <a:bodyPr/>
          <a:lstStyle/>
          <a:p>
            <a:fld id="{52559652-8C12-4FE2-AB1D-324B33413F2C}" type="slidenum">
              <a:rPr lang="en-GB" smtClean="0"/>
              <a:t>16</a:t>
            </a:fld>
            <a:endParaRPr lang="en-GB"/>
          </a:p>
        </p:txBody>
      </p:sp>
    </p:spTree>
    <p:extLst>
      <p:ext uri="{BB962C8B-B14F-4D97-AF65-F5344CB8AC3E}">
        <p14:creationId xmlns:p14="http://schemas.microsoft.com/office/powerpoint/2010/main" val="251939481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17</a:t>
            </a:fld>
            <a:endParaRPr lang="en-GB"/>
          </a:p>
        </p:txBody>
      </p:sp>
    </p:spTree>
    <p:extLst>
      <p:ext uri="{BB962C8B-B14F-4D97-AF65-F5344CB8AC3E}">
        <p14:creationId xmlns:p14="http://schemas.microsoft.com/office/powerpoint/2010/main" val="333536785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25</a:t>
            </a:fld>
            <a:endParaRPr lang="en-GB"/>
          </a:p>
        </p:txBody>
      </p:sp>
    </p:spTree>
    <p:extLst>
      <p:ext uri="{BB962C8B-B14F-4D97-AF65-F5344CB8AC3E}">
        <p14:creationId xmlns:p14="http://schemas.microsoft.com/office/powerpoint/2010/main" val="40513551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F423EB-9CEB-0F83-4595-A904ABC0C4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8D9773A-771C-32CB-949E-4E887EE8AA6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B26F1F-0EBD-84B1-3CC8-6FA78C4281BF}"/>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46A7CC8F-0248-9F58-1299-7227FDA3872D}"/>
              </a:ext>
            </a:extLst>
          </p:cNvPr>
          <p:cNvSpPr>
            <a:spLocks noGrp="1"/>
          </p:cNvSpPr>
          <p:nvPr>
            <p:ph type="sldNum" sz="quarter" idx="5"/>
          </p:nvPr>
        </p:nvSpPr>
        <p:spPr/>
        <p:txBody>
          <a:bodyPr/>
          <a:lstStyle/>
          <a:p>
            <a:fld id="{52559652-8C12-4FE2-AB1D-324B33413F2C}" type="slidenum">
              <a:rPr lang="en-GB" smtClean="0"/>
              <a:t>26</a:t>
            </a:fld>
            <a:endParaRPr lang="en-GB"/>
          </a:p>
        </p:txBody>
      </p:sp>
    </p:spTree>
    <p:extLst>
      <p:ext uri="{BB962C8B-B14F-4D97-AF65-F5344CB8AC3E}">
        <p14:creationId xmlns:p14="http://schemas.microsoft.com/office/powerpoint/2010/main" val="34232228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27</a:t>
            </a:fld>
            <a:endParaRPr lang="en-GB"/>
          </a:p>
        </p:txBody>
      </p:sp>
    </p:spTree>
    <p:extLst>
      <p:ext uri="{BB962C8B-B14F-4D97-AF65-F5344CB8AC3E}">
        <p14:creationId xmlns:p14="http://schemas.microsoft.com/office/powerpoint/2010/main" val="12024241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28</a:t>
            </a:fld>
            <a:endParaRPr lang="en-GB"/>
          </a:p>
        </p:txBody>
      </p:sp>
    </p:spTree>
    <p:extLst>
      <p:ext uri="{BB962C8B-B14F-4D97-AF65-F5344CB8AC3E}">
        <p14:creationId xmlns:p14="http://schemas.microsoft.com/office/powerpoint/2010/main" val="253105628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2559652-8C12-4FE2-AB1D-324B33413F2C}" type="slidenum">
              <a:rPr lang="en-GB" smtClean="0"/>
              <a:t>29</a:t>
            </a:fld>
            <a:endParaRPr lang="en-GB"/>
          </a:p>
        </p:txBody>
      </p:sp>
    </p:spTree>
    <p:extLst>
      <p:ext uri="{BB962C8B-B14F-4D97-AF65-F5344CB8AC3E}">
        <p14:creationId xmlns:p14="http://schemas.microsoft.com/office/powerpoint/2010/main" val="2912539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26/09/2025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26/09/2025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26/09/2025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26/09/2025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26/09/2025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26/09/2025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26/09/2025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26/09/2025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s://www.gov.uk/government/publications/unilateral-notice-application-to-enter-un1" TargetMode="External"/><Relationship Id="rId2" Type="http://schemas.openxmlformats.org/officeDocument/2006/relationships/hyperlink" Target="https://www.gov.uk/government/publications/agreed-notice-registration-an1"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www.gov.uk/government/publications/notices-restrictions-and-the-protection-of-third-party-interests-in-the-register/practice-guide-19-notices-restrictions-and-the-protection-of-third-party-interests-in-the-register"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800404" y="685799"/>
            <a:ext cx="9977904" cy="1646302"/>
          </a:xfrm>
        </p:spPr>
        <p:txBody>
          <a:bodyPr/>
          <a:lstStyle/>
          <a:p>
            <a:pPr algn="l"/>
            <a:r>
              <a:rPr lang="en-GB" dirty="0"/>
              <a:t>Property and Conveyancing:</a:t>
            </a:r>
            <a:br>
              <a:rPr lang="en-GB" dirty="0"/>
            </a:br>
            <a:r>
              <a:rPr lang="en-GB" dirty="0"/>
              <a:t>Registration of Title at HMLR</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1050845" y="3153314"/>
            <a:ext cx="7766936" cy="1096899"/>
          </a:xfrm>
        </p:spPr>
        <p:txBody>
          <a:bodyPr>
            <a:normAutofit/>
          </a:bodyPr>
          <a:lstStyle/>
          <a:p>
            <a:pPr algn="ctr"/>
            <a:r>
              <a:rPr lang="en-GB" sz="4400" b="1" dirty="0"/>
              <a:t>Week 4 – Chapter 4</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3378" y="283445"/>
            <a:ext cx="8596668" cy="794033"/>
          </a:xfrm>
        </p:spPr>
        <p:txBody>
          <a:bodyPr/>
          <a:lstStyle/>
          <a:p>
            <a:r>
              <a:rPr lang="en-GB" b="1" dirty="0"/>
              <a:t>Principles behind Land Registration</a:t>
            </a:r>
          </a:p>
        </p:txBody>
      </p:sp>
      <p:sp>
        <p:nvSpPr>
          <p:cNvPr id="3" name="Content Placeholder 2"/>
          <p:cNvSpPr>
            <a:spLocks noGrp="1"/>
          </p:cNvSpPr>
          <p:nvPr>
            <p:ph idx="1"/>
          </p:nvPr>
        </p:nvSpPr>
        <p:spPr>
          <a:xfrm>
            <a:off x="292937" y="1077478"/>
            <a:ext cx="9445132" cy="5544642"/>
          </a:xfrm>
        </p:spPr>
        <p:txBody>
          <a:bodyPr>
            <a:noAutofit/>
          </a:bodyPr>
          <a:lstStyle/>
          <a:p>
            <a:pPr fontAlgn="auto"/>
            <a:r>
              <a:rPr lang="en-GB" sz="2000" b="1" dirty="0"/>
              <a:t>The “mirror” principle: </a:t>
            </a:r>
            <a:br>
              <a:rPr lang="en-GB" sz="2000" dirty="0"/>
            </a:br>
            <a:r>
              <a:rPr lang="en-GB" sz="2000" dirty="0"/>
              <a:t>the provision of a register which would reflect at any given time the totality of estates and interests which exist in or over a particular plot of land. This is known as the “mirror image” or the “mirror principle”.</a:t>
            </a:r>
          </a:p>
          <a:p>
            <a:pPr fontAlgn="auto"/>
            <a:r>
              <a:rPr lang="en-GB" sz="2000" b="1" dirty="0"/>
              <a:t>The “curtain” principle: aim </a:t>
            </a:r>
            <a:r>
              <a:rPr lang="en-GB" sz="2000" dirty="0"/>
              <a:t>is to keep equitable interests arising under a trust of land off the register. These equitable interests are behind the curtain as far as a prospective buyer is concerned because of </a:t>
            </a:r>
            <a:r>
              <a:rPr lang="en-GB" sz="2000" dirty="0" err="1"/>
              <a:t>overreaching.buyer</a:t>
            </a:r>
            <a:r>
              <a:rPr lang="en-GB" sz="2000" dirty="0"/>
              <a:t> or mortgagee is protected from any such equitable interests by paying capital money to two trustees or a trust corporation. </a:t>
            </a:r>
          </a:p>
          <a:p>
            <a:pPr fontAlgn="auto"/>
            <a:r>
              <a:rPr lang="en-GB" sz="2000" b="1" dirty="0"/>
              <a:t>The “insurance” principle (also called the “indemnity” principle) :</a:t>
            </a:r>
            <a:br>
              <a:rPr lang="en-GB" sz="2000" dirty="0"/>
            </a:br>
            <a:r>
              <a:rPr lang="en-GB" sz="2000" dirty="0"/>
              <a:t>the state guarantees the accuracy of registered title. This should give confidence to buyers because they can rely on the register. Compensation is payable for errors and inaccuracies on the register where a buyer has suffered loss through such reliance.</a:t>
            </a:r>
          </a:p>
          <a:p>
            <a:endParaRPr lang="en-GB" sz="2400" dirty="0"/>
          </a:p>
        </p:txBody>
      </p:sp>
    </p:spTree>
    <p:extLst>
      <p:ext uri="{BB962C8B-B14F-4D97-AF65-F5344CB8AC3E}">
        <p14:creationId xmlns:p14="http://schemas.microsoft.com/office/powerpoint/2010/main" val="39051476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DC9946-C382-F9BA-F262-8AACD306C03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30CC80C-3895-0678-78E1-3C1AAD3B0D3C}"/>
              </a:ext>
            </a:extLst>
          </p:cNvPr>
          <p:cNvSpPr>
            <a:spLocks noGrp="1"/>
          </p:cNvSpPr>
          <p:nvPr>
            <p:ph type="title"/>
          </p:nvPr>
        </p:nvSpPr>
        <p:spPr>
          <a:xfrm>
            <a:off x="223976" y="309922"/>
            <a:ext cx="2419332" cy="1320800"/>
          </a:xfrm>
        </p:spPr>
        <p:txBody>
          <a:bodyPr>
            <a:normAutofit fontScale="90000"/>
          </a:bodyPr>
          <a:lstStyle/>
          <a:p>
            <a:r>
              <a:rPr lang="en-GB" dirty="0"/>
              <a:t>Contents of the Register</a:t>
            </a:r>
          </a:p>
        </p:txBody>
      </p:sp>
      <p:pic>
        <p:nvPicPr>
          <p:cNvPr id="5" name="Picture 4">
            <a:extLst>
              <a:ext uri="{FF2B5EF4-FFF2-40B4-BE49-F238E27FC236}">
                <a16:creationId xmlns:a16="http://schemas.microsoft.com/office/drawing/2014/main" id="{89E3CBCA-F9DB-2A48-E5CA-9AB547E6BB55}"/>
              </a:ext>
            </a:extLst>
          </p:cNvPr>
          <p:cNvPicPr>
            <a:picLocks noChangeAspect="1"/>
          </p:cNvPicPr>
          <p:nvPr/>
        </p:nvPicPr>
        <p:blipFill>
          <a:blip r:embed="rId3"/>
          <a:stretch>
            <a:fillRect/>
          </a:stretch>
        </p:blipFill>
        <p:spPr>
          <a:xfrm>
            <a:off x="2765113" y="147935"/>
            <a:ext cx="9202911" cy="6562129"/>
          </a:xfrm>
          <a:prstGeom prst="rect">
            <a:avLst/>
          </a:prstGeom>
        </p:spPr>
      </p:pic>
    </p:spTree>
    <p:extLst>
      <p:ext uri="{BB962C8B-B14F-4D97-AF65-F5344CB8AC3E}">
        <p14:creationId xmlns:p14="http://schemas.microsoft.com/office/powerpoint/2010/main" val="4415204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367AA-DC4A-E53A-AE14-C84659A7639E}"/>
              </a:ext>
            </a:extLst>
          </p:cNvPr>
          <p:cNvSpPr>
            <a:spLocks noGrp="1"/>
          </p:cNvSpPr>
          <p:nvPr>
            <p:ph type="title"/>
          </p:nvPr>
        </p:nvSpPr>
        <p:spPr/>
        <p:txBody>
          <a:bodyPr/>
          <a:lstStyle/>
          <a:p>
            <a:r>
              <a:rPr lang="en-GB" dirty="0"/>
              <a:t>See example of Register </a:t>
            </a:r>
          </a:p>
        </p:txBody>
      </p:sp>
      <p:sp>
        <p:nvSpPr>
          <p:cNvPr id="3" name="Text Placeholder 2">
            <a:extLst>
              <a:ext uri="{FF2B5EF4-FFF2-40B4-BE49-F238E27FC236}">
                <a16:creationId xmlns:a16="http://schemas.microsoft.com/office/drawing/2014/main" id="{B1D3FC22-9FA2-23AE-43D2-586A30F4BD5D}"/>
              </a:ext>
            </a:extLst>
          </p:cNvPr>
          <p:cNvSpPr>
            <a:spLocks noGrp="1"/>
          </p:cNvSpPr>
          <p:nvPr>
            <p:ph type="body" idx="1"/>
          </p:nvPr>
        </p:nvSpPr>
        <p:spPr/>
        <p:txBody>
          <a:bodyPr/>
          <a:lstStyle/>
          <a:p>
            <a:endParaRPr lang="en-GB"/>
          </a:p>
        </p:txBody>
      </p:sp>
    </p:spTree>
    <p:extLst>
      <p:ext uri="{BB962C8B-B14F-4D97-AF65-F5344CB8AC3E}">
        <p14:creationId xmlns:p14="http://schemas.microsoft.com/office/powerpoint/2010/main" val="36576077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EA5C9-33DC-47A2-8C6B-3564492C35A2}"/>
              </a:ext>
            </a:extLst>
          </p:cNvPr>
          <p:cNvSpPr>
            <a:spLocks noGrp="1"/>
          </p:cNvSpPr>
          <p:nvPr>
            <p:ph type="title"/>
          </p:nvPr>
        </p:nvSpPr>
        <p:spPr>
          <a:xfrm>
            <a:off x="631327" y="230189"/>
            <a:ext cx="8596668" cy="1320800"/>
          </a:xfrm>
        </p:spPr>
        <p:txBody>
          <a:bodyPr/>
          <a:lstStyle/>
          <a:p>
            <a:r>
              <a:rPr lang="en-GB" b="1" dirty="0"/>
              <a:t>Registered Estates and Interests </a:t>
            </a:r>
          </a:p>
        </p:txBody>
      </p:sp>
      <p:sp>
        <p:nvSpPr>
          <p:cNvPr id="3" name="Content Placeholder 2">
            <a:extLst>
              <a:ext uri="{FF2B5EF4-FFF2-40B4-BE49-F238E27FC236}">
                <a16:creationId xmlns:a16="http://schemas.microsoft.com/office/drawing/2014/main" id="{49802349-A10E-9630-4455-C9AF23956725}"/>
              </a:ext>
            </a:extLst>
          </p:cNvPr>
          <p:cNvSpPr>
            <a:spLocks noGrp="1"/>
          </p:cNvSpPr>
          <p:nvPr>
            <p:ph idx="1"/>
          </p:nvPr>
        </p:nvSpPr>
        <p:spPr>
          <a:xfrm>
            <a:off x="497370" y="1143295"/>
            <a:ext cx="8596668" cy="5403110"/>
          </a:xfrm>
        </p:spPr>
        <p:txBody>
          <a:bodyPr>
            <a:normAutofit/>
          </a:bodyPr>
          <a:lstStyle/>
          <a:p>
            <a:pPr marL="0" indent="0" fontAlgn="auto">
              <a:buNone/>
            </a:pPr>
            <a:r>
              <a:rPr lang="en-GB" sz="2400" dirty="0"/>
              <a:t>Estates and interests which are registrable under </a:t>
            </a:r>
            <a:r>
              <a:rPr lang="en-GB" sz="2400" b="1" dirty="0"/>
              <a:t>s2 LRA 2002</a:t>
            </a:r>
            <a:r>
              <a:rPr lang="en-GB" sz="2400" dirty="0"/>
              <a:t> are:</a:t>
            </a:r>
          </a:p>
          <a:p>
            <a:pPr fontAlgn="auto"/>
            <a:r>
              <a:rPr lang="en-GB" sz="2400" dirty="0"/>
              <a:t>a fee simple absolute in possession;</a:t>
            </a:r>
          </a:p>
          <a:p>
            <a:pPr fontAlgn="auto"/>
            <a:r>
              <a:rPr lang="en-GB" sz="2400" dirty="0"/>
              <a:t>a term of years provided that there are more than seven years unexpired;</a:t>
            </a:r>
          </a:p>
          <a:p>
            <a:pPr fontAlgn="auto"/>
            <a:r>
              <a:rPr lang="en-GB" sz="2400" dirty="0" err="1"/>
              <a:t>rentcharges</a:t>
            </a:r>
            <a:r>
              <a:rPr lang="en-GB" sz="2400" dirty="0"/>
              <a:t>;</a:t>
            </a:r>
          </a:p>
          <a:p>
            <a:pPr fontAlgn="auto"/>
            <a:r>
              <a:rPr lang="en-GB" sz="2400" dirty="0"/>
              <a:t>franchises; and</a:t>
            </a:r>
          </a:p>
          <a:p>
            <a:pPr fontAlgn="auto"/>
            <a:r>
              <a:rPr lang="en-GB" sz="2400" dirty="0"/>
              <a:t>profits </a:t>
            </a:r>
            <a:r>
              <a:rPr lang="en-GB" sz="2400" i="1" dirty="0"/>
              <a:t>à prendre</a:t>
            </a:r>
            <a:r>
              <a:rPr lang="en-GB" sz="2400" dirty="0"/>
              <a:t> in gross if in perpetuity or for a term with more than seven years remaining.</a:t>
            </a:r>
          </a:p>
          <a:p>
            <a:endParaRPr lang="en-GB" dirty="0"/>
          </a:p>
        </p:txBody>
      </p:sp>
    </p:spTree>
    <p:extLst>
      <p:ext uri="{BB962C8B-B14F-4D97-AF65-F5344CB8AC3E}">
        <p14:creationId xmlns:p14="http://schemas.microsoft.com/office/powerpoint/2010/main" val="18691112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CEA46-A418-005A-DB81-98D4AAB62AAF}"/>
              </a:ext>
            </a:extLst>
          </p:cNvPr>
          <p:cNvSpPr>
            <a:spLocks noGrp="1"/>
          </p:cNvSpPr>
          <p:nvPr>
            <p:ph type="title"/>
          </p:nvPr>
        </p:nvSpPr>
        <p:spPr>
          <a:xfrm>
            <a:off x="374475" y="166960"/>
            <a:ext cx="8596668" cy="788209"/>
          </a:xfrm>
        </p:spPr>
        <p:txBody>
          <a:bodyPr/>
          <a:lstStyle/>
          <a:p>
            <a:r>
              <a:rPr lang="en-GB" b="1" dirty="0"/>
              <a:t>Application for first registration</a:t>
            </a:r>
          </a:p>
        </p:txBody>
      </p:sp>
      <p:sp>
        <p:nvSpPr>
          <p:cNvPr id="3" name="Content Placeholder 2">
            <a:extLst>
              <a:ext uri="{FF2B5EF4-FFF2-40B4-BE49-F238E27FC236}">
                <a16:creationId xmlns:a16="http://schemas.microsoft.com/office/drawing/2014/main" id="{B8281DF5-81D5-B85F-063F-127D0627FB2A}"/>
              </a:ext>
            </a:extLst>
          </p:cNvPr>
          <p:cNvSpPr>
            <a:spLocks noGrp="1"/>
          </p:cNvSpPr>
          <p:nvPr>
            <p:ph idx="1"/>
          </p:nvPr>
        </p:nvSpPr>
        <p:spPr>
          <a:xfrm>
            <a:off x="374474" y="917830"/>
            <a:ext cx="9782937" cy="5669345"/>
          </a:xfrm>
        </p:spPr>
        <p:txBody>
          <a:bodyPr>
            <a:normAutofit lnSpcReduction="10000"/>
          </a:bodyPr>
          <a:lstStyle/>
          <a:p>
            <a:pPr fontAlgn="auto"/>
            <a:r>
              <a:rPr lang="en-GB" dirty="0" err="1"/>
              <a:t>Applicaton</a:t>
            </a:r>
            <a:r>
              <a:rPr lang="en-GB" dirty="0"/>
              <a:t> for first registration = when unregistered land is registered for the first time. This can be voluntary (</a:t>
            </a:r>
            <a:r>
              <a:rPr lang="en-GB" b="1" dirty="0"/>
              <a:t>s3</a:t>
            </a:r>
            <a:r>
              <a:rPr lang="en-GB" dirty="0"/>
              <a:t>) or because there has been a trigger event which makes it compulsory to register the land (</a:t>
            </a:r>
            <a:r>
              <a:rPr lang="en-GB" b="1" dirty="0"/>
              <a:t>s4</a:t>
            </a:r>
            <a:r>
              <a:rPr lang="en-GB" dirty="0"/>
              <a:t>). </a:t>
            </a:r>
          </a:p>
          <a:p>
            <a:pPr fontAlgn="auto"/>
            <a:r>
              <a:rPr lang="en-GB" dirty="0"/>
              <a:t>A registered disposition  = when there is a dealing or disposition with land that is already registered.</a:t>
            </a:r>
          </a:p>
          <a:p>
            <a:pPr marL="0" indent="0" fontAlgn="auto">
              <a:buNone/>
            </a:pPr>
            <a:r>
              <a:rPr lang="en-GB" dirty="0"/>
              <a:t>Under </a:t>
            </a:r>
            <a:r>
              <a:rPr lang="en-GB" b="1" dirty="0"/>
              <a:t>s4</a:t>
            </a:r>
            <a:r>
              <a:rPr lang="en-GB" dirty="0"/>
              <a:t> the following events will trigger compulsory first registration.</a:t>
            </a:r>
          </a:p>
          <a:p>
            <a:pPr fontAlgn="auto"/>
            <a:r>
              <a:rPr lang="en-GB" dirty="0"/>
              <a:t>The transfer of an unregistered freehold estate.</a:t>
            </a:r>
          </a:p>
          <a:p>
            <a:pPr fontAlgn="auto"/>
            <a:r>
              <a:rPr lang="en-GB" dirty="0"/>
              <a:t>The grant of a legal lease for </a:t>
            </a:r>
            <a:r>
              <a:rPr lang="en-GB" b="1" dirty="0"/>
              <a:t>more than </a:t>
            </a:r>
            <a:r>
              <a:rPr lang="en-GB" dirty="0"/>
              <a:t>seven years.</a:t>
            </a:r>
          </a:p>
          <a:p>
            <a:pPr fontAlgn="auto"/>
            <a:r>
              <a:rPr lang="en-GB" dirty="0"/>
              <a:t>The transfer of a lease that exists already with more than seven years to run at the date of the transfer.</a:t>
            </a:r>
          </a:p>
          <a:p>
            <a:pPr fontAlgn="auto"/>
            <a:r>
              <a:rPr lang="en-GB" dirty="0"/>
              <a:t>The grant of a lease out of an unregistered estate to take effect in possession more than three months after the date of the grant.</a:t>
            </a:r>
          </a:p>
          <a:p>
            <a:pPr fontAlgn="auto"/>
            <a:r>
              <a:rPr lang="en-GB" dirty="0"/>
              <a:t>The creation of a first legal mortgage.</a:t>
            </a:r>
          </a:p>
          <a:p>
            <a:pPr marL="0" indent="0" fontAlgn="auto">
              <a:buNone/>
            </a:pPr>
            <a:r>
              <a:rPr lang="en-GB" dirty="0"/>
              <a:t>These events will trigger first registration when the transfer is made for valuable consideration (i.e. sale), by gift, by an assent or by a court order. </a:t>
            </a:r>
            <a:r>
              <a:rPr lang="en-GB" b="1" dirty="0"/>
              <a:t>s132(1) LRA 2002</a:t>
            </a:r>
            <a:r>
              <a:rPr lang="en-GB" dirty="0"/>
              <a:t> defines valuable consideration so as not to include marriage consideration and nominal consideration.</a:t>
            </a:r>
          </a:p>
          <a:p>
            <a:pPr fontAlgn="auto"/>
            <a:endParaRPr lang="en-GB" dirty="0"/>
          </a:p>
          <a:p>
            <a:endParaRPr lang="en-GB" dirty="0"/>
          </a:p>
        </p:txBody>
      </p:sp>
    </p:spTree>
    <p:extLst>
      <p:ext uri="{BB962C8B-B14F-4D97-AF65-F5344CB8AC3E}">
        <p14:creationId xmlns:p14="http://schemas.microsoft.com/office/powerpoint/2010/main" val="22985800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56A45-2B2A-4569-1EAE-FD8A09ACD04B}"/>
              </a:ext>
            </a:extLst>
          </p:cNvPr>
          <p:cNvSpPr>
            <a:spLocks noGrp="1"/>
          </p:cNvSpPr>
          <p:nvPr>
            <p:ph type="title"/>
          </p:nvPr>
        </p:nvSpPr>
        <p:spPr>
          <a:xfrm>
            <a:off x="508432" y="265972"/>
            <a:ext cx="8596668" cy="729967"/>
          </a:xfrm>
        </p:spPr>
        <p:txBody>
          <a:bodyPr/>
          <a:lstStyle/>
          <a:p>
            <a:r>
              <a:rPr lang="en-GB" b="1" dirty="0"/>
              <a:t>When does title pass?</a:t>
            </a:r>
          </a:p>
        </p:txBody>
      </p:sp>
      <p:sp>
        <p:nvSpPr>
          <p:cNvPr id="3" name="Content Placeholder 2">
            <a:extLst>
              <a:ext uri="{FF2B5EF4-FFF2-40B4-BE49-F238E27FC236}">
                <a16:creationId xmlns:a16="http://schemas.microsoft.com/office/drawing/2014/main" id="{FE33851A-E943-1AF3-D922-35C4FC6122B8}"/>
              </a:ext>
            </a:extLst>
          </p:cNvPr>
          <p:cNvSpPr>
            <a:spLocks noGrp="1"/>
          </p:cNvSpPr>
          <p:nvPr>
            <p:ph idx="1"/>
          </p:nvPr>
        </p:nvSpPr>
        <p:spPr>
          <a:xfrm>
            <a:off x="287112" y="995939"/>
            <a:ext cx="9614034" cy="5340795"/>
          </a:xfrm>
        </p:spPr>
        <p:txBody>
          <a:bodyPr/>
          <a:lstStyle/>
          <a:p>
            <a:pPr fontAlgn="auto"/>
            <a:r>
              <a:rPr lang="en-GB" sz="2000" dirty="0"/>
              <a:t>In an unregistered transaction, title passes </a:t>
            </a:r>
            <a:r>
              <a:rPr lang="en-GB" sz="2000" b="1" u="sng" dirty="0"/>
              <a:t>on completion</a:t>
            </a:r>
            <a:r>
              <a:rPr lang="en-GB" sz="2000" dirty="0"/>
              <a:t>.( Contrast this with a transaction involving registered land when title passes on registration).</a:t>
            </a:r>
          </a:p>
          <a:p>
            <a:pPr fontAlgn="auto"/>
            <a:r>
              <a:rPr lang="en-GB" sz="2000" dirty="0"/>
              <a:t>If the application is one for first registration, the application for registration must be made within two months of completion (</a:t>
            </a:r>
            <a:r>
              <a:rPr lang="en-GB" sz="2000" b="1" dirty="0"/>
              <a:t>s6</a:t>
            </a:r>
            <a:r>
              <a:rPr lang="en-GB" sz="2000" dirty="0"/>
              <a:t>). </a:t>
            </a:r>
          </a:p>
          <a:p>
            <a:pPr fontAlgn="auto"/>
            <a:r>
              <a:rPr lang="en-GB" sz="2000" dirty="0"/>
              <a:t>The new owner – the buyer of the freehold estate, the tenant of the new lease, or the mortgagee (lender) where a mortgage has been created – must apply for registration.</a:t>
            </a:r>
          </a:p>
          <a:p>
            <a:pPr fontAlgn="auto"/>
            <a:r>
              <a:rPr lang="en-GB" sz="2000" dirty="0"/>
              <a:t>Failure to register without an authorised extension of time from the Registrar or court will render the grant void (</a:t>
            </a:r>
            <a:r>
              <a:rPr lang="en-GB" sz="2000" b="1" dirty="0"/>
              <a:t>s7</a:t>
            </a:r>
            <a:r>
              <a:rPr lang="en-GB" sz="2000" dirty="0"/>
              <a:t>). In this case, the </a:t>
            </a:r>
            <a:r>
              <a:rPr lang="en-GB" sz="2000" dirty="0">
                <a:solidFill>
                  <a:srgbClr val="FF0000"/>
                </a:solidFill>
              </a:rPr>
              <a:t>title reverts to the transferor</a:t>
            </a:r>
            <a:r>
              <a:rPr lang="en-GB" sz="2000" dirty="0"/>
              <a:t>, who holds it on bare trust for the transferee. Where there is a failure to register the grant of a lease or the creation of a mortgage, the transaction will take effect as an estate contract only, so a contract to grant the lease or the mortgage.</a:t>
            </a:r>
          </a:p>
          <a:p>
            <a:endParaRPr lang="en-GB" dirty="0"/>
          </a:p>
        </p:txBody>
      </p:sp>
    </p:spTree>
    <p:extLst>
      <p:ext uri="{BB962C8B-B14F-4D97-AF65-F5344CB8AC3E}">
        <p14:creationId xmlns:p14="http://schemas.microsoft.com/office/powerpoint/2010/main" val="4090441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C2199-6578-73AC-38E2-7E14129BAA67}"/>
              </a:ext>
            </a:extLst>
          </p:cNvPr>
          <p:cNvSpPr>
            <a:spLocks noGrp="1"/>
          </p:cNvSpPr>
          <p:nvPr>
            <p:ph type="title"/>
          </p:nvPr>
        </p:nvSpPr>
        <p:spPr>
          <a:xfrm>
            <a:off x="591070" y="248500"/>
            <a:ext cx="8596668" cy="735790"/>
          </a:xfrm>
        </p:spPr>
        <p:txBody>
          <a:bodyPr>
            <a:noAutofit/>
          </a:bodyPr>
          <a:lstStyle/>
          <a:p>
            <a:r>
              <a:rPr lang="en-GB" b="1" dirty="0"/>
              <a:t>Classes of Title: Freehold</a:t>
            </a:r>
            <a:br>
              <a:rPr lang="en-GB" b="1" dirty="0"/>
            </a:br>
            <a:r>
              <a:rPr lang="en-GB" b="1" dirty="0"/>
              <a:t>3 types:</a:t>
            </a:r>
          </a:p>
        </p:txBody>
      </p:sp>
      <p:sp>
        <p:nvSpPr>
          <p:cNvPr id="3" name="Content Placeholder 2">
            <a:extLst>
              <a:ext uri="{FF2B5EF4-FFF2-40B4-BE49-F238E27FC236}">
                <a16:creationId xmlns:a16="http://schemas.microsoft.com/office/drawing/2014/main" id="{FF739931-3052-3FD8-352A-59BAE59C588C}"/>
              </a:ext>
            </a:extLst>
          </p:cNvPr>
          <p:cNvSpPr>
            <a:spLocks noGrp="1"/>
          </p:cNvSpPr>
          <p:nvPr>
            <p:ph idx="1"/>
          </p:nvPr>
        </p:nvSpPr>
        <p:spPr>
          <a:xfrm>
            <a:off x="311508" y="1425275"/>
            <a:ext cx="8943152" cy="5016588"/>
          </a:xfrm>
        </p:spPr>
        <p:txBody>
          <a:bodyPr>
            <a:normAutofit lnSpcReduction="10000"/>
          </a:bodyPr>
          <a:lstStyle/>
          <a:p>
            <a:r>
              <a:rPr lang="en-GB" sz="2000" b="1" dirty="0">
                <a:solidFill>
                  <a:srgbClr val="0070C0"/>
                </a:solidFill>
              </a:rPr>
              <a:t>Freehold absolute</a:t>
            </a:r>
            <a:r>
              <a:rPr lang="en-GB" sz="2000" dirty="0">
                <a:solidFill>
                  <a:srgbClr val="0070C0"/>
                </a:solidFill>
              </a:rPr>
              <a:t> </a:t>
            </a:r>
            <a:r>
              <a:rPr lang="en-GB" sz="2000" dirty="0"/>
              <a:t>is equivalent to the fee simple absolute of unregistered land. It is the most reliable and marketable title, which all registered proprietors want because it vests in them the legal estate subject only to incumbrances entered on the register and any overriding interests.</a:t>
            </a:r>
          </a:p>
          <a:p>
            <a:r>
              <a:rPr lang="en-GB" sz="2000" b="1" dirty="0">
                <a:solidFill>
                  <a:srgbClr val="0070C0"/>
                </a:solidFill>
              </a:rPr>
              <a:t>Possessory freeholds</a:t>
            </a:r>
            <a:r>
              <a:rPr lang="en-GB" sz="2000" dirty="0">
                <a:solidFill>
                  <a:srgbClr val="0070C0"/>
                </a:solidFill>
              </a:rPr>
              <a:t> </a:t>
            </a:r>
            <a:r>
              <a:rPr lang="en-GB" sz="2000" dirty="0"/>
              <a:t>are usually granted to a claimant by way of adverse possession (rights), which is discussed in Chapter 8. The title will be subject to all rights existing at the time of first registration, and the result is that the title is only guaranteed in respect of dealing after that date. No such guarantee can be given as to the title before first registration.</a:t>
            </a:r>
          </a:p>
          <a:p>
            <a:r>
              <a:rPr lang="en-GB" sz="2000" b="1" dirty="0">
                <a:solidFill>
                  <a:srgbClr val="0070C0"/>
                </a:solidFill>
              </a:rPr>
              <a:t>Qualified freehold</a:t>
            </a:r>
            <a:r>
              <a:rPr lang="en-GB" sz="2000" dirty="0">
                <a:solidFill>
                  <a:srgbClr val="0070C0"/>
                </a:solidFill>
              </a:rPr>
              <a:t> </a:t>
            </a:r>
            <a:r>
              <a:rPr lang="en-GB" sz="2000" dirty="0"/>
              <a:t>has a similar effect to absolute title, except that the property is held subject to some defect or right which is specified in the register. The effect is to vest the legal estate in the registered proprietor, but they will be subject to the specified qualification. Qualified freeholds are uncommon.</a:t>
            </a:r>
          </a:p>
          <a:p>
            <a:endParaRPr lang="en-GB" dirty="0"/>
          </a:p>
        </p:txBody>
      </p:sp>
    </p:spTree>
    <p:extLst>
      <p:ext uri="{BB962C8B-B14F-4D97-AF65-F5344CB8AC3E}">
        <p14:creationId xmlns:p14="http://schemas.microsoft.com/office/powerpoint/2010/main" val="15365890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7A52F-EC26-4EFB-5F1D-42E67964ED8D}"/>
              </a:ext>
            </a:extLst>
          </p:cNvPr>
          <p:cNvSpPr>
            <a:spLocks noGrp="1"/>
          </p:cNvSpPr>
          <p:nvPr>
            <p:ph type="title"/>
          </p:nvPr>
        </p:nvSpPr>
        <p:spPr>
          <a:xfrm>
            <a:off x="368651" y="196082"/>
            <a:ext cx="8596668" cy="1320800"/>
          </a:xfrm>
        </p:spPr>
        <p:txBody>
          <a:bodyPr/>
          <a:lstStyle/>
          <a:p>
            <a:r>
              <a:rPr lang="en-GB" b="1" dirty="0"/>
              <a:t>Classes of title: Leasehold Estates</a:t>
            </a:r>
            <a:br>
              <a:rPr lang="en-GB" b="1" dirty="0"/>
            </a:br>
            <a:r>
              <a:rPr lang="en-GB" b="1" dirty="0"/>
              <a:t>4 types under s 10</a:t>
            </a:r>
          </a:p>
        </p:txBody>
      </p:sp>
      <p:sp>
        <p:nvSpPr>
          <p:cNvPr id="3" name="Content Placeholder 2">
            <a:extLst>
              <a:ext uri="{FF2B5EF4-FFF2-40B4-BE49-F238E27FC236}">
                <a16:creationId xmlns:a16="http://schemas.microsoft.com/office/drawing/2014/main" id="{5A3BCD3A-CEA5-AC4A-3C15-C42AF769A65A}"/>
              </a:ext>
            </a:extLst>
          </p:cNvPr>
          <p:cNvSpPr>
            <a:spLocks noGrp="1"/>
          </p:cNvSpPr>
          <p:nvPr>
            <p:ph idx="1"/>
          </p:nvPr>
        </p:nvSpPr>
        <p:spPr>
          <a:xfrm>
            <a:off x="289384" y="1386161"/>
            <a:ext cx="9291432" cy="5217515"/>
          </a:xfrm>
        </p:spPr>
        <p:txBody>
          <a:bodyPr>
            <a:normAutofit lnSpcReduction="10000"/>
          </a:bodyPr>
          <a:lstStyle/>
          <a:p>
            <a:r>
              <a:rPr lang="en-GB" b="1" dirty="0"/>
              <a:t>Absolute leasehold</a:t>
            </a:r>
            <a:r>
              <a:rPr lang="en-GB" dirty="0"/>
              <a:t> is the most secure leasehold title. It is granted only where the </a:t>
            </a:r>
            <a:r>
              <a:rPr lang="en-GB" dirty="0">
                <a:solidFill>
                  <a:srgbClr val="0070C0"/>
                </a:solidFill>
              </a:rPr>
              <a:t>freehold out of which it is carved </a:t>
            </a:r>
            <a:r>
              <a:rPr lang="en-GB" dirty="0"/>
              <a:t>and any intermediate leaseholds are </a:t>
            </a:r>
            <a:r>
              <a:rPr lang="en-GB" dirty="0">
                <a:solidFill>
                  <a:srgbClr val="0070C0"/>
                </a:solidFill>
              </a:rPr>
              <a:t>already registered at HMLR </a:t>
            </a:r>
            <a:r>
              <a:rPr lang="en-GB" dirty="0"/>
              <a:t>where the Registrar has been able to check the reliability of the landlord’s title to grant the lease.</a:t>
            </a:r>
          </a:p>
          <a:p>
            <a:r>
              <a:rPr lang="en-GB" b="1" dirty="0"/>
              <a:t>Good leasehold</a:t>
            </a:r>
            <a:r>
              <a:rPr lang="en-GB" dirty="0"/>
              <a:t> arises where the superior title – whether freehold or leasehold – is not investigated and where, therefore, no guarantee can be given of the lessor’s (landlord’s) right to grant the lease. The registered proprietor takes subject to any right which derogates (detracts) from the lessor’s title to grant the lease. There is no guarantee that a valid grant was made, and the right of any person who could prevent the purported lessor from granting the lease will not be prejudiced.</a:t>
            </a:r>
          </a:p>
          <a:p>
            <a:r>
              <a:rPr lang="en-GB" b="1" dirty="0"/>
              <a:t>Possessory leasehold</a:t>
            </a:r>
            <a:r>
              <a:rPr lang="en-GB" dirty="0"/>
              <a:t>, like possessory freehold, has the same effect as registration of an absolute leasehold, but subject to any rights existing at the time of first registration.</a:t>
            </a:r>
          </a:p>
          <a:p>
            <a:r>
              <a:rPr lang="en-GB" b="1" dirty="0"/>
              <a:t>Qualified leasehold</a:t>
            </a:r>
            <a:r>
              <a:rPr lang="en-GB" dirty="0"/>
              <a:t> is </a:t>
            </a:r>
            <a:r>
              <a:rPr lang="en-GB" dirty="0" err="1"/>
              <a:t>similarto</a:t>
            </a:r>
            <a:r>
              <a:rPr lang="en-GB" dirty="0"/>
              <a:t> qualified freehold (</a:t>
            </a:r>
            <a:r>
              <a:rPr lang="en-GB" dirty="0" err="1"/>
              <a:t>ie</a:t>
            </a:r>
            <a:r>
              <a:rPr lang="en-GB" dirty="0"/>
              <a:t>. subject to some defect or right which is specified in the register)</a:t>
            </a:r>
          </a:p>
          <a:p>
            <a:r>
              <a:rPr lang="en-GB" dirty="0"/>
              <a:t>Under </a:t>
            </a:r>
            <a:r>
              <a:rPr lang="en-GB" b="1" dirty="0"/>
              <a:t>s12 LRA 2002</a:t>
            </a:r>
            <a:r>
              <a:rPr lang="en-GB" dirty="0"/>
              <a:t>, the registered proprietor of a leasehold title is also subject to implied and express covenants, which are the obligations and liabilities in the lease.</a:t>
            </a:r>
          </a:p>
        </p:txBody>
      </p:sp>
    </p:spTree>
    <p:extLst>
      <p:ext uri="{BB962C8B-B14F-4D97-AF65-F5344CB8AC3E}">
        <p14:creationId xmlns:p14="http://schemas.microsoft.com/office/powerpoint/2010/main" val="2225640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1450E-AC19-9006-1D40-964BEF253DEB}"/>
              </a:ext>
            </a:extLst>
          </p:cNvPr>
          <p:cNvSpPr>
            <a:spLocks noGrp="1"/>
          </p:cNvSpPr>
          <p:nvPr>
            <p:ph type="title"/>
          </p:nvPr>
        </p:nvSpPr>
        <p:spPr>
          <a:xfrm>
            <a:off x="568066" y="132271"/>
            <a:ext cx="8596668" cy="1320800"/>
          </a:xfrm>
        </p:spPr>
        <p:txBody>
          <a:bodyPr/>
          <a:lstStyle/>
          <a:p>
            <a:r>
              <a:rPr lang="en-GB" b="1" dirty="0"/>
              <a:t>Consequences of first registration</a:t>
            </a:r>
          </a:p>
        </p:txBody>
      </p:sp>
      <p:sp>
        <p:nvSpPr>
          <p:cNvPr id="3" name="Content Placeholder 2">
            <a:extLst>
              <a:ext uri="{FF2B5EF4-FFF2-40B4-BE49-F238E27FC236}">
                <a16:creationId xmlns:a16="http://schemas.microsoft.com/office/drawing/2014/main" id="{07D1ECCD-D37F-EBC0-BDA5-8018471126E0}"/>
              </a:ext>
            </a:extLst>
          </p:cNvPr>
          <p:cNvSpPr>
            <a:spLocks noGrp="1"/>
          </p:cNvSpPr>
          <p:nvPr>
            <p:ph idx="1"/>
          </p:nvPr>
        </p:nvSpPr>
        <p:spPr>
          <a:xfrm>
            <a:off x="568066" y="948906"/>
            <a:ext cx="9749126" cy="5647426"/>
          </a:xfrm>
        </p:spPr>
        <p:txBody>
          <a:bodyPr>
            <a:normAutofit fontScale="77500" lnSpcReduction="20000"/>
          </a:bodyPr>
          <a:lstStyle/>
          <a:p>
            <a:pPr marL="0" indent="0" fontAlgn="auto">
              <a:buNone/>
            </a:pPr>
            <a:r>
              <a:rPr lang="en-GB" dirty="0"/>
              <a:t> </a:t>
            </a:r>
            <a:r>
              <a:rPr lang="en-GB" b="1" dirty="0"/>
              <a:t>s11 LRA 2002</a:t>
            </a:r>
            <a:r>
              <a:rPr lang="en-GB" dirty="0"/>
              <a:t>, the first registration of a freehold estate vests the title in the registered proprietor together with any existing interests that </a:t>
            </a:r>
            <a:r>
              <a:rPr lang="en-GB" b="1" dirty="0"/>
              <a:t>benefit</a:t>
            </a:r>
            <a:r>
              <a:rPr lang="en-GB" dirty="0"/>
              <a:t> the estate, for example, the benefit of an easement of a right of way, but is subject to any burdens that affect the estate as follows:</a:t>
            </a:r>
          </a:p>
          <a:p>
            <a:pPr fontAlgn="auto"/>
            <a:r>
              <a:rPr lang="en-GB" dirty="0"/>
              <a:t>entries on the register relating to the estate, that is, those interests that have been carried over from when the land was unregistered;</a:t>
            </a:r>
          </a:p>
          <a:p>
            <a:pPr fontAlgn="auto"/>
            <a:r>
              <a:rPr lang="en-GB" dirty="0"/>
              <a:t>interests of the beneficiaries where the property is held on trust and the proprietor </a:t>
            </a:r>
            <a:r>
              <a:rPr lang="en-GB" b="1" dirty="0"/>
              <a:t>has notice </a:t>
            </a:r>
            <a:r>
              <a:rPr lang="en-GB" dirty="0"/>
              <a:t>of their interests;</a:t>
            </a:r>
          </a:p>
          <a:p>
            <a:pPr fontAlgn="auto"/>
            <a:r>
              <a:rPr lang="en-GB" dirty="0"/>
              <a:t>interests acquired under the </a:t>
            </a:r>
            <a:r>
              <a:rPr lang="en-GB" b="1" dirty="0"/>
              <a:t>Limitation Act 1980 </a:t>
            </a:r>
            <a:r>
              <a:rPr lang="en-GB" dirty="0"/>
              <a:t>(squatter’s rights) where the proprietor has notice of those interests;</a:t>
            </a:r>
          </a:p>
          <a:p>
            <a:pPr marL="0" indent="0" fontAlgn="auto">
              <a:buNone/>
            </a:pPr>
            <a:r>
              <a:rPr lang="en-GB" b="1" dirty="0"/>
              <a:t>Sch 1 LRA 2002</a:t>
            </a:r>
            <a:r>
              <a:rPr lang="en-GB" dirty="0"/>
              <a:t> interests which override despite not being reflected or registered on the title.</a:t>
            </a:r>
          </a:p>
          <a:p>
            <a:pPr fontAlgn="auto"/>
            <a:r>
              <a:rPr lang="en-GB" dirty="0"/>
              <a:t>Interests which override under </a:t>
            </a:r>
            <a:r>
              <a:rPr lang="en-GB" b="1" dirty="0"/>
              <a:t>Sch 1 </a:t>
            </a:r>
            <a:r>
              <a:rPr lang="en-GB" dirty="0"/>
              <a:t>are a class of interests that bind the buyer even though it is not possible to put them on the register. The concept is examined in more detail below when we look at dealings with land that has already been registered. The unregistered interests that override first registration and so bind the buyer include the following under </a:t>
            </a:r>
            <a:r>
              <a:rPr lang="en-GB" b="1" dirty="0"/>
              <a:t>Sch 1</a:t>
            </a:r>
            <a:r>
              <a:rPr lang="en-GB" dirty="0"/>
              <a:t>:</a:t>
            </a:r>
          </a:p>
          <a:p>
            <a:pPr fontAlgn="auto"/>
            <a:r>
              <a:rPr lang="en-GB" dirty="0"/>
              <a:t>a legal lease with a term of seven years or less;</a:t>
            </a:r>
          </a:p>
          <a:p>
            <a:pPr fontAlgn="auto"/>
            <a:r>
              <a:rPr lang="en-GB" dirty="0"/>
              <a:t>the interests of a person in actual occupation so far as relating to land of which they are in actual occupation;</a:t>
            </a:r>
          </a:p>
          <a:p>
            <a:pPr fontAlgn="auto"/>
            <a:r>
              <a:rPr lang="en-GB" dirty="0"/>
              <a:t>legal easements and profits </a:t>
            </a:r>
            <a:r>
              <a:rPr lang="en-GB" i="1" dirty="0"/>
              <a:t>à prendre</a:t>
            </a:r>
            <a:r>
              <a:rPr lang="en-GB" dirty="0"/>
              <a:t>;</a:t>
            </a:r>
          </a:p>
          <a:p>
            <a:pPr fontAlgn="auto"/>
            <a:r>
              <a:rPr lang="en-GB" dirty="0"/>
              <a:t>customary and public rights – customary rights are those enjoyed by people living in a particular place, such as the right to hold a fair;</a:t>
            </a:r>
          </a:p>
          <a:p>
            <a:pPr fontAlgn="auto"/>
            <a:r>
              <a:rPr lang="en-GB" dirty="0"/>
              <a:t>local land charges;</a:t>
            </a:r>
          </a:p>
          <a:p>
            <a:pPr fontAlgn="auto"/>
            <a:r>
              <a:rPr lang="en-GB" dirty="0"/>
              <a:t>certain mining and mineral rights; and</a:t>
            </a:r>
          </a:p>
          <a:p>
            <a:pPr fontAlgn="auto"/>
            <a:r>
              <a:rPr lang="en-GB" dirty="0"/>
              <a:t>certain other rights, such as manorial rights, which would lose their overriding status unless registered within 10 years after </a:t>
            </a:r>
            <a:r>
              <a:rPr lang="en-GB" b="1" dirty="0"/>
              <a:t>LRA 2002 </a:t>
            </a:r>
            <a:r>
              <a:rPr lang="en-GB" dirty="0"/>
              <a:t>came into force. This means that any manorial rights not registered before the deadline of 13 October 2013 lost their capacity to bind a buyer of the affected land as interests that override.</a:t>
            </a:r>
          </a:p>
          <a:p>
            <a:endParaRPr lang="en-GB" dirty="0"/>
          </a:p>
        </p:txBody>
      </p:sp>
    </p:spTree>
    <p:extLst>
      <p:ext uri="{BB962C8B-B14F-4D97-AF65-F5344CB8AC3E}">
        <p14:creationId xmlns:p14="http://schemas.microsoft.com/office/powerpoint/2010/main" val="1305675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6F166F-ADC6-85BD-D0A0-0F70933DE7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DF8F461-3565-8013-F9F8-00CEE3744CC4}"/>
              </a:ext>
            </a:extLst>
          </p:cNvPr>
          <p:cNvSpPr>
            <a:spLocks noGrp="1"/>
          </p:cNvSpPr>
          <p:nvPr>
            <p:ph type="title"/>
          </p:nvPr>
        </p:nvSpPr>
        <p:spPr>
          <a:xfrm>
            <a:off x="568066" y="132271"/>
            <a:ext cx="8596668" cy="1320800"/>
          </a:xfrm>
        </p:spPr>
        <p:txBody>
          <a:bodyPr/>
          <a:lstStyle/>
          <a:p>
            <a:r>
              <a:rPr lang="en-GB" b="1" dirty="0"/>
              <a:t>Interests which override</a:t>
            </a:r>
          </a:p>
        </p:txBody>
      </p:sp>
      <p:sp>
        <p:nvSpPr>
          <p:cNvPr id="3" name="Content Placeholder 2">
            <a:extLst>
              <a:ext uri="{FF2B5EF4-FFF2-40B4-BE49-F238E27FC236}">
                <a16:creationId xmlns:a16="http://schemas.microsoft.com/office/drawing/2014/main" id="{008155AC-11DD-F893-4CF5-4B5979D45BA2}"/>
              </a:ext>
            </a:extLst>
          </p:cNvPr>
          <p:cNvSpPr>
            <a:spLocks noGrp="1"/>
          </p:cNvSpPr>
          <p:nvPr>
            <p:ph idx="1"/>
          </p:nvPr>
        </p:nvSpPr>
        <p:spPr>
          <a:xfrm>
            <a:off x="253559" y="873191"/>
            <a:ext cx="9749126" cy="5647426"/>
          </a:xfrm>
        </p:spPr>
        <p:txBody>
          <a:bodyPr>
            <a:normAutofit/>
          </a:bodyPr>
          <a:lstStyle/>
          <a:p>
            <a:pPr marL="0" indent="0" fontAlgn="auto">
              <a:buNone/>
            </a:pPr>
            <a:r>
              <a:rPr lang="en-GB" b="1" dirty="0"/>
              <a:t>Sch 1 LRA 2002</a:t>
            </a:r>
            <a:r>
              <a:rPr lang="en-GB" dirty="0"/>
              <a:t> interests which override despite not being reflected or registered on the title, include: .</a:t>
            </a:r>
          </a:p>
          <a:p>
            <a:pPr fontAlgn="auto"/>
            <a:r>
              <a:rPr lang="en-GB" dirty="0"/>
              <a:t>a legal lease with a term of seven years or less;</a:t>
            </a:r>
          </a:p>
          <a:p>
            <a:pPr fontAlgn="auto"/>
            <a:r>
              <a:rPr lang="en-GB" dirty="0"/>
              <a:t>the interests of a person in actual occupation so far as relating to land of which they are in actual occupation;</a:t>
            </a:r>
          </a:p>
          <a:p>
            <a:pPr fontAlgn="auto"/>
            <a:r>
              <a:rPr lang="en-GB" dirty="0"/>
              <a:t>legal easements and profits </a:t>
            </a:r>
            <a:r>
              <a:rPr lang="en-GB" i="1" dirty="0"/>
              <a:t>à prendre</a:t>
            </a:r>
            <a:r>
              <a:rPr lang="en-GB" dirty="0"/>
              <a:t>;</a:t>
            </a:r>
          </a:p>
          <a:p>
            <a:pPr fontAlgn="auto"/>
            <a:r>
              <a:rPr lang="en-GB" dirty="0"/>
              <a:t>customary and public rights – customary rights are those enjoyed by people living in a particular place, such as the right to hold a fair;</a:t>
            </a:r>
          </a:p>
          <a:p>
            <a:pPr fontAlgn="auto"/>
            <a:r>
              <a:rPr lang="en-GB" dirty="0"/>
              <a:t>local land charges;</a:t>
            </a:r>
          </a:p>
          <a:p>
            <a:pPr fontAlgn="auto"/>
            <a:r>
              <a:rPr lang="en-GB" dirty="0"/>
              <a:t>certain mining and mineral rights; and</a:t>
            </a:r>
          </a:p>
          <a:p>
            <a:pPr fontAlgn="auto"/>
            <a:r>
              <a:rPr lang="en-GB" dirty="0"/>
              <a:t>certain other rights, such as manorial rights, which would lose their overriding status unless registered within 10 years after </a:t>
            </a:r>
            <a:r>
              <a:rPr lang="en-GB" b="1" dirty="0"/>
              <a:t>LRA 2002 </a:t>
            </a:r>
            <a:r>
              <a:rPr lang="en-GB" dirty="0"/>
              <a:t>came into force. This means that any manorial rights not registered before the deadline of 13 October 2013 lost their capacity to bind a buyer of the affected land as interests that override.</a:t>
            </a:r>
          </a:p>
          <a:p>
            <a:endParaRPr lang="en-GB" dirty="0"/>
          </a:p>
        </p:txBody>
      </p:sp>
    </p:spTree>
    <p:extLst>
      <p:ext uri="{BB962C8B-B14F-4D97-AF65-F5344CB8AC3E}">
        <p14:creationId xmlns:p14="http://schemas.microsoft.com/office/powerpoint/2010/main" val="38103503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B4A31D-28F8-C4AE-20B7-01C98C589A62}"/>
              </a:ext>
            </a:extLst>
          </p:cNvPr>
          <p:cNvSpPr>
            <a:spLocks noGrp="1"/>
          </p:cNvSpPr>
          <p:nvPr>
            <p:ph type="title"/>
          </p:nvPr>
        </p:nvSpPr>
        <p:spPr>
          <a:xfrm>
            <a:off x="287111" y="156238"/>
            <a:ext cx="9235461" cy="1320800"/>
          </a:xfrm>
        </p:spPr>
        <p:txBody>
          <a:bodyPr/>
          <a:lstStyle/>
          <a:p>
            <a:r>
              <a:rPr lang="en-GB" b="1" dirty="0"/>
              <a:t>Dealings with a property that is already registered</a:t>
            </a:r>
            <a:endParaRPr lang="en-GB" dirty="0"/>
          </a:p>
        </p:txBody>
      </p:sp>
      <p:sp>
        <p:nvSpPr>
          <p:cNvPr id="3" name="Content Placeholder 2">
            <a:extLst>
              <a:ext uri="{FF2B5EF4-FFF2-40B4-BE49-F238E27FC236}">
                <a16:creationId xmlns:a16="http://schemas.microsoft.com/office/drawing/2014/main" id="{BDD3D9AE-325D-AFCF-B834-5F78852FF0AE}"/>
              </a:ext>
            </a:extLst>
          </p:cNvPr>
          <p:cNvSpPr>
            <a:spLocks noGrp="1"/>
          </p:cNvSpPr>
          <p:nvPr>
            <p:ph idx="1"/>
          </p:nvPr>
        </p:nvSpPr>
        <p:spPr>
          <a:xfrm>
            <a:off x="374475" y="1677180"/>
            <a:ext cx="9433484" cy="3880773"/>
          </a:xfrm>
        </p:spPr>
        <p:txBody>
          <a:bodyPr>
            <a:noAutofit/>
          </a:bodyPr>
          <a:lstStyle/>
          <a:p>
            <a:pPr marL="0" indent="0" fontAlgn="auto">
              <a:buNone/>
            </a:pPr>
            <a:r>
              <a:rPr lang="en-GB" sz="2400" dirty="0"/>
              <a:t>There are three categories of interest in registered land:</a:t>
            </a:r>
          </a:p>
          <a:p>
            <a:pPr fontAlgn="auto"/>
            <a:r>
              <a:rPr lang="en-GB" sz="2400" dirty="0"/>
              <a:t>estates and interests which must be registered on a subsequent disposition of registered land under </a:t>
            </a:r>
            <a:r>
              <a:rPr lang="en-GB" sz="2400" b="1" dirty="0"/>
              <a:t>s27 LRA 2002</a:t>
            </a:r>
            <a:r>
              <a:rPr lang="en-GB" sz="2400" dirty="0"/>
              <a:t>;</a:t>
            </a:r>
          </a:p>
          <a:p>
            <a:pPr fontAlgn="auto"/>
            <a:r>
              <a:rPr lang="en-GB" sz="2400" dirty="0"/>
              <a:t>overriding interests which bind a buyer whether or not they have been entered on the register and even though, in some cases, it is not possible to put these interests on the register at all; and</a:t>
            </a:r>
          </a:p>
          <a:p>
            <a:pPr fontAlgn="auto"/>
            <a:r>
              <a:rPr lang="en-GB" sz="2400" dirty="0"/>
              <a:t>interests protected by entry of a notice or a restriction on the register.</a:t>
            </a:r>
          </a:p>
          <a:p>
            <a:pPr marL="0" indent="0">
              <a:buNone/>
            </a:pPr>
            <a:endParaRPr lang="en-GB" sz="2400" dirty="0"/>
          </a:p>
          <a:p>
            <a:pPr marL="0" indent="0">
              <a:buNone/>
            </a:pPr>
            <a:r>
              <a:rPr lang="en-GB" sz="2400" dirty="0">
                <a:solidFill>
                  <a:srgbClr val="0070C0"/>
                </a:solidFill>
              </a:rPr>
              <a:t>We will look more closely at each of these……</a:t>
            </a:r>
          </a:p>
        </p:txBody>
      </p:sp>
    </p:spTree>
    <p:extLst>
      <p:ext uri="{BB962C8B-B14F-4D97-AF65-F5344CB8AC3E}">
        <p14:creationId xmlns:p14="http://schemas.microsoft.com/office/powerpoint/2010/main" val="17631743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8E6DF-191C-1B57-EBEC-0B33BC90EC11}"/>
              </a:ext>
            </a:extLst>
          </p:cNvPr>
          <p:cNvSpPr>
            <a:spLocks noGrp="1"/>
          </p:cNvSpPr>
          <p:nvPr>
            <p:ph type="title"/>
          </p:nvPr>
        </p:nvSpPr>
        <p:spPr>
          <a:xfrm>
            <a:off x="260628" y="132942"/>
            <a:ext cx="9674364" cy="1320800"/>
          </a:xfrm>
        </p:spPr>
        <p:txBody>
          <a:bodyPr>
            <a:normAutofit fontScale="90000"/>
          </a:bodyPr>
          <a:lstStyle/>
          <a:p>
            <a:r>
              <a:rPr lang="en-GB" b="1" dirty="0"/>
              <a:t>Estates and interests which </a:t>
            </a:r>
            <a:r>
              <a:rPr lang="en-GB" b="1" dirty="0">
                <a:solidFill>
                  <a:srgbClr val="00B0F0"/>
                </a:solidFill>
              </a:rPr>
              <a:t>must be registered on a subsequent disposition</a:t>
            </a:r>
            <a:r>
              <a:rPr lang="en-GB" b="1" dirty="0"/>
              <a:t> of registered land under s27 Land Registration Act 2002</a:t>
            </a:r>
            <a:endParaRPr lang="en-GB" dirty="0"/>
          </a:p>
        </p:txBody>
      </p:sp>
      <p:sp>
        <p:nvSpPr>
          <p:cNvPr id="3" name="Content Placeholder 2">
            <a:extLst>
              <a:ext uri="{FF2B5EF4-FFF2-40B4-BE49-F238E27FC236}">
                <a16:creationId xmlns:a16="http://schemas.microsoft.com/office/drawing/2014/main" id="{24494EDC-098D-5537-A551-8C298BF3A318}"/>
              </a:ext>
            </a:extLst>
          </p:cNvPr>
          <p:cNvSpPr>
            <a:spLocks noGrp="1"/>
          </p:cNvSpPr>
          <p:nvPr>
            <p:ph idx="1"/>
          </p:nvPr>
        </p:nvSpPr>
        <p:spPr>
          <a:xfrm>
            <a:off x="596821" y="1763774"/>
            <a:ext cx="8596668" cy="4389736"/>
          </a:xfrm>
        </p:spPr>
        <p:txBody>
          <a:bodyPr>
            <a:normAutofit fontScale="85000" lnSpcReduction="20000"/>
          </a:bodyPr>
          <a:lstStyle/>
          <a:p>
            <a:pPr fontAlgn="auto"/>
            <a:r>
              <a:rPr lang="en-GB" b="1" dirty="0"/>
              <a:t>the transfer of a registered estate</a:t>
            </a:r>
            <a:r>
              <a:rPr lang="en-GB" dirty="0"/>
              <a:t> – the buyer must apply for registration of the dealing, which will receive its own title number;</a:t>
            </a:r>
          </a:p>
          <a:p>
            <a:pPr fontAlgn="auto"/>
            <a:r>
              <a:rPr lang="en-GB" b="1" dirty="0"/>
              <a:t>the grant of a legal lease of more than seven years</a:t>
            </a:r>
            <a:r>
              <a:rPr lang="en-GB" dirty="0"/>
              <a:t> – application for registration must be made by the person who took the lease. The lease receives its own title number. A notice (notification) of the lease must be put on the charges register of the land that the lease is over to alert future buyers;</a:t>
            </a:r>
          </a:p>
          <a:p>
            <a:pPr fontAlgn="auto"/>
            <a:r>
              <a:rPr lang="en-GB" b="1" dirty="0"/>
              <a:t>the grant of a legal lease which takes effect more than three months after the date of the grant, or where possession of the lease is discontinuous, such as a timeshare, or where it is subject to the right-to-buy provisions in the Housing Act 1985</a:t>
            </a:r>
            <a:r>
              <a:rPr lang="en-GB" dirty="0"/>
              <a:t> (notwithstanding that the term granted may be less than seven years) – the same procedure for the grant of a legal lease of more than seven years must be followed;</a:t>
            </a:r>
          </a:p>
          <a:p>
            <a:pPr fontAlgn="auto"/>
            <a:r>
              <a:rPr lang="en-GB" b="1" dirty="0"/>
              <a:t>the express grant or reservation of either a legal easement or profit </a:t>
            </a:r>
            <a:r>
              <a:rPr lang="en-GB" b="1" i="1" dirty="0"/>
              <a:t>à prendre</a:t>
            </a:r>
            <a:r>
              <a:rPr lang="en-GB" b="1" dirty="0"/>
              <a:t>, a legal rent charge or a right of entry</a:t>
            </a:r>
            <a:r>
              <a:rPr lang="en-GB" dirty="0"/>
              <a:t> – the person with the benefit of the interest is entered as owner on the property register of their own land. A notice is put on the charges register of the land that the right is over; and</a:t>
            </a:r>
          </a:p>
          <a:p>
            <a:pPr fontAlgn="auto"/>
            <a:r>
              <a:rPr lang="en-GB" b="1" dirty="0"/>
              <a:t>the grant of a legal charge (mortgage)</a:t>
            </a:r>
            <a:r>
              <a:rPr lang="en-GB" dirty="0"/>
              <a:t> – the mortgage must be entered on the charges register of the land of the mortgagor (borrower) and the mortgagee (lender) will be registered as proprietor of the charge.</a:t>
            </a:r>
          </a:p>
          <a:p>
            <a:pPr fontAlgn="auto"/>
            <a:r>
              <a:rPr lang="en-GB" dirty="0"/>
              <a:t>until the </a:t>
            </a:r>
            <a:r>
              <a:rPr lang="en-GB" i="1" dirty="0"/>
              <a:t>disposition of a registered estate or charge</a:t>
            </a:r>
            <a:r>
              <a:rPr lang="en-GB" dirty="0"/>
              <a:t> is completed by registration, it does not take effect in law. Until then, the buyer will have only an equitable estate or interest</a:t>
            </a:r>
          </a:p>
          <a:p>
            <a:endParaRPr lang="en-GB" dirty="0"/>
          </a:p>
        </p:txBody>
      </p:sp>
    </p:spTree>
    <p:extLst>
      <p:ext uri="{BB962C8B-B14F-4D97-AF65-F5344CB8AC3E}">
        <p14:creationId xmlns:p14="http://schemas.microsoft.com/office/powerpoint/2010/main" val="31537386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7DBD2E-69FD-04E7-3258-662C33AD9766}"/>
              </a:ext>
            </a:extLst>
          </p:cNvPr>
          <p:cNvSpPr>
            <a:spLocks noGrp="1"/>
          </p:cNvSpPr>
          <p:nvPr>
            <p:ph type="title"/>
          </p:nvPr>
        </p:nvSpPr>
        <p:spPr>
          <a:xfrm>
            <a:off x="516306" y="230037"/>
            <a:ext cx="10214953" cy="1320800"/>
          </a:xfrm>
        </p:spPr>
        <p:txBody>
          <a:bodyPr/>
          <a:lstStyle/>
          <a:p>
            <a:r>
              <a:rPr lang="en-GB" b="1" dirty="0"/>
              <a:t>Overriding interests under the Land Registration Act 1925</a:t>
            </a:r>
          </a:p>
        </p:txBody>
      </p:sp>
      <p:sp>
        <p:nvSpPr>
          <p:cNvPr id="3" name="Content Placeholder 2">
            <a:extLst>
              <a:ext uri="{FF2B5EF4-FFF2-40B4-BE49-F238E27FC236}">
                <a16:creationId xmlns:a16="http://schemas.microsoft.com/office/drawing/2014/main" id="{831A097C-6822-2209-E14C-D658F27B805C}"/>
              </a:ext>
            </a:extLst>
          </p:cNvPr>
          <p:cNvSpPr>
            <a:spLocks noGrp="1"/>
          </p:cNvSpPr>
          <p:nvPr>
            <p:ph idx="1"/>
          </p:nvPr>
        </p:nvSpPr>
        <p:spPr>
          <a:xfrm>
            <a:off x="561948" y="1465714"/>
            <a:ext cx="10020629" cy="5313659"/>
          </a:xfrm>
        </p:spPr>
        <p:txBody>
          <a:bodyPr>
            <a:normAutofit fontScale="92500" lnSpcReduction="10000"/>
          </a:bodyPr>
          <a:lstStyle/>
          <a:p>
            <a:pPr marL="0" indent="0">
              <a:buNone/>
            </a:pPr>
            <a:r>
              <a:rPr lang="en-GB" dirty="0"/>
              <a:t>Some cases decided under </a:t>
            </a:r>
            <a:r>
              <a:rPr lang="en-GB" b="1" dirty="0"/>
              <a:t>LRA </a:t>
            </a:r>
            <a:r>
              <a:rPr lang="en-GB" b="1" dirty="0">
                <a:solidFill>
                  <a:srgbClr val="FF0000"/>
                </a:solidFill>
              </a:rPr>
              <a:t>1925</a:t>
            </a:r>
            <a:r>
              <a:rPr lang="en-GB" b="1" dirty="0"/>
              <a:t> </a:t>
            </a:r>
            <a:r>
              <a:rPr lang="en-GB" dirty="0"/>
              <a:t>S 70 may still be relevant when applying the current 2002 LRA</a:t>
            </a:r>
          </a:p>
          <a:p>
            <a:r>
              <a:rPr lang="en-GB" b="1" dirty="0"/>
              <a:t>s70(1)(a) – easements: </a:t>
            </a:r>
            <a:r>
              <a:rPr lang="en-GB" dirty="0"/>
              <a:t>Legal easements and profits </a:t>
            </a:r>
            <a:r>
              <a:rPr lang="en-GB" i="1" dirty="0"/>
              <a:t>à prendre</a:t>
            </a:r>
            <a:r>
              <a:rPr lang="en-GB" dirty="0"/>
              <a:t> and equitable easements that were openly exercised and enjoyed with the land were overriding interests and did not require registration to bind third parties (</a:t>
            </a:r>
            <a:r>
              <a:rPr lang="en-GB" b="1" i="1" dirty="0" err="1"/>
              <a:t>Celsteel</a:t>
            </a:r>
            <a:r>
              <a:rPr lang="en-GB" b="1" i="1" dirty="0"/>
              <a:t> Ltd v Alton House Holdings Ltd [1985] </a:t>
            </a:r>
            <a:r>
              <a:rPr lang="en-GB" dirty="0"/>
              <a:t>accepted by the Court of Appeal in </a:t>
            </a:r>
            <a:r>
              <a:rPr lang="en-GB" b="1" i="1" dirty="0"/>
              <a:t>Thatcher v Douglas [1996]</a:t>
            </a:r>
            <a:r>
              <a:rPr lang="en-GB" dirty="0"/>
              <a:t>).</a:t>
            </a:r>
          </a:p>
          <a:p>
            <a:r>
              <a:rPr lang="en-GB" b="1" dirty="0"/>
              <a:t>s70(1)(f) – rights acquired by adverse possession (“squatter’s rights”) – </a:t>
            </a:r>
            <a:r>
              <a:rPr lang="en-GB" dirty="0"/>
              <a:t>could gain title to land. Under </a:t>
            </a:r>
            <a:r>
              <a:rPr lang="en-GB" b="1" dirty="0"/>
              <a:t>LRA 1925</a:t>
            </a:r>
            <a:r>
              <a:rPr lang="en-GB" dirty="0"/>
              <a:t> the registered proprietor held the property on trust for the adverse possessor when the period of adverse possession ended before October 2003, which was when </a:t>
            </a:r>
            <a:r>
              <a:rPr lang="en-GB" b="1" dirty="0"/>
              <a:t>LRA 2002</a:t>
            </a:r>
            <a:r>
              <a:rPr lang="en-GB" dirty="0"/>
              <a:t> came into force (</a:t>
            </a:r>
            <a:r>
              <a:rPr lang="en-GB" b="1" dirty="0"/>
              <a:t>s75 LRA 1925</a:t>
            </a:r>
            <a:r>
              <a:rPr lang="en-GB" dirty="0"/>
              <a:t>). The adverse possessor could apply to have the register changed to give effect to their overriding interest under </a:t>
            </a:r>
            <a:r>
              <a:rPr lang="en-GB" b="1" dirty="0"/>
              <a:t>s82(3) LRA 1925</a:t>
            </a:r>
            <a:r>
              <a:rPr lang="en-GB" dirty="0"/>
              <a:t> </a:t>
            </a:r>
            <a:r>
              <a:rPr lang="en-GB" b="1" i="1" dirty="0"/>
              <a:t>(</a:t>
            </a:r>
            <a:r>
              <a:rPr lang="en-GB" b="1" i="1" dirty="0" err="1"/>
              <a:t>Chowood</a:t>
            </a:r>
            <a:r>
              <a:rPr lang="en-GB" b="1" i="1" dirty="0"/>
              <a:t> Ltd v Lyall (No. 2) </a:t>
            </a:r>
            <a:r>
              <a:rPr lang="en-GB" b="1" dirty="0"/>
              <a:t>[1930]</a:t>
            </a:r>
            <a:r>
              <a:rPr lang="en-GB" dirty="0"/>
              <a:t>).</a:t>
            </a:r>
          </a:p>
          <a:p>
            <a:r>
              <a:rPr lang="en-GB" b="1" dirty="0"/>
              <a:t>s70(1)(g) – rights of persons in actual occupation defined as: </a:t>
            </a:r>
          </a:p>
          <a:p>
            <a:pPr marL="0" indent="0">
              <a:buNone/>
            </a:pPr>
            <a:r>
              <a:rPr lang="en-GB" i="1" dirty="0"/>
              <a:t>“The rights of every person in actual occupation of the land or in receipt of the rents and profits thereof, save where enquiry is made of such person and the rights are not disclosed.</a:t>
            </a:r>
            <a:endParaRPr lang="en-GB" dirty="0"/>
          </a:p>
          <a:p>
            <a:r>
              <a:rPr lang="en-GB" dirty="0"/>
              <a:t>There were three essential elements to this overriding interest: </a:t>
            </a:r>
            <a:r>
              <a:rPr lang="en-GB" i="1" dirty="0"/>
              <a:t>rights</a:t>
            </a:r>
            <a:r>
              <a:rPr lang="en-GB" dirty="0"/>
              <a:t>, </a:t>
            </a:r>
            <a:r>
              <a:rPr lang="en-GB" i="1" dirty="0"/>
              <a:t>actual occupation</a:t>
            </a:r>
            <a:r>
              <a:rPr lang="en-GB" dirty="0"/>
              <a:t> and </a:t>
            </a:r>
            <a:r>
              <a:rPr lang="en-GB" i="1" dirty="0"/>
              <a:t>enquiry</a:t>
            </a:r>
            <a:r>
              <a:rPr lang="en-GB" dirty="0"/>
              <a:t>.</a:t>
            </a:r>
          </a:p>
          <a:p>
            <a:r>
              <a:rPr lang="en-GB" b="1" dirty="0"/>
              <a:t>s70(1)(k) – leases not exceeding 21 years -</a:t>
            </a:r>
            <a:r>
              <a:rPr lang="en-GB" dirty="0"/>
              <a:t> covers only </a:t>
            </a:r>
            <a:r>
              <a:rPr lang="en-GB" b="1" dirty="0"/>
              <a:t>legal leases </a:t>
            </a:r>
            <a:r>
              <a:rPr lang="en-GB" dirty="0"/>
              <a:t>so not an equitable lease (</a:t>
            </a:r>
            <a:r>
              <a:rPr lang="en-GB" b="1" i="1" dirty="0"/>
              <a:t>City Permanent Building Society v Miller [1952]</a:t>
            </a:r>
            <a:r>
              <a:rPr lang="en-GB" dirty="0"/>
              <a:t>).</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92586481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340E7A-1BA4-02CF-648D-1B59E1EB5DC1}"/>
              </a:ext>
            </a:extLst>
          </p:cNvPr>
          <p:cNvSpPr>
            <a:spLocks noGrp="1"/>
          </p:cNvSpPr>
          <p:nvPr>
            <p:ph type="title"/>
          </p:nvPr>
        </p:nvSpPr>
        <p:spPr>
          <a:xfrm>
            <a:off x="487552" y="156238"/>
            <a:ext cx="10813051" cy="1320800"/>
          </a:xfrm>
        </p:spPr>
        <p:txBody>
          <a:bodyPr/>
          <a:lstStyle/>
          <a:p>
            <a:r>
              <a:rPr lang="en-GB" b="1" dirty="0"/>
              <a:t>s70(1)(g) – rights of persons in actual occupation</a:t>
            </a:r>
            <a:endParaRPr lang="en-GB" dirty="0"/>
          </a:p>
        </p:txBody>
      </p:sp>
      <p:sp>
        <p:nvSpPr>
          <p:cNvPr id="3" name="Content Placeholder 2">
            <a:extLst>
              <a:ext uri="{FF2B5EF4-FFF2-40B4-BE49-F238E27FC236}">
                <a16:creationId xmlns:a16="http://schemas.microsoft.com/office/drawing/2014/main" id="{FFBE9AD9-509C-1D0A-B538-CC7F5F3353BD}"/>
              </a:ext>
            </a:extLst>
          </p:cNvPr>
          <p:cNvSpPr>
            <a:spLocks noGrp="1"/>
          </p:cNvSpPr>
          <p:nvPr>
            <p:ph idx="1"/>
          </p:nvPr>
        </p:nvSpPr>
        <p:spPr>
          <a:xfrm>
            <a:off x="361031" y="883879"/>
            <a:ext cx="10017699" cy="5039401"/>
          </a:xfrm>
        </p:spPr>
        <p:txBody>
          <a:bodyPr>
            <a:normAutofit/>
          </a:bodyPr>
          <a:lstStyle/>
          <a:p>
            <a:pPr fontAlgn="auto"/>
            <a:r>
              <a:rPr lang="en-GB" dirty="0">
                <a:solidFill>
                  <a:schemeClr val="tx1"/>
                </a:solidFill>
              </a:rPr>
              <a:t>There were three essential elements to this overriding interest: </a:t>
            </a:r>
            <a:r>
              <a:rPr lang="en-GB" i="1" dirty="0">
                <a:solidFill>
                  <a:schemeClr val="tx1"/>
                </a:solidFill>
              </a:rPr>
              <a:t>rights</a:t>
            </a:r>
            <a:r>
              <a:rPr lang="en-GB" dirty="0">
                <a:solidFill>
                  <a:schemeClr val="tx1"/>
                </a:solidFill>
              </a:rPr>
              <a:t>, </a:t>
            </a:r>
            <a:r>
              <a:rPr lang="en-GB" i="1" dirty="0">
                <a:solidFill>
                  <a:schemeClr val="tx1"/>
                </a:solidFill>
              </a:rPr>
              <a:t>actual occupation</a:t>
            </a:r>
            <a:r>
              <a:rPr lang="en-GB" dirty="0">
                <a:solidFill>
                  <a:schemeClr val="tx1"/>
                </a:solidFill>
              </a:rPr>
              <a:t> and </a:t>
            </a:r>
            <a:r>
              <a:rPr lang="en-GB" i="1" dirty="0">
                <a:solidFill>
                  <a:schemeClr val="tx1"/>
                </a:solidFill>
              </a:rPr>
              <a:t>enquiry</a:t>
            </a:r>
            <a:r>
              <a:rPr lang="en-GB" dirty="0">
                <a:solidFill>
                  <a:schemeClr val="tx1"/>
                </a:solidFill>
              </a:rPr>
              <a:t>.</a:t>
            </a:r>
          </a:p>
          <a:p>
            <a:pPr fontAlgn="auto"/>
            <a:r>
              <a:rPr lang="en-GB" dirty="0">
                <a:solidFill>
                  <a:schemeClr val="tx1"/>
                </a:solidFill>
              </a:rPr>
              <a:t>(a) The rights: which were held to be protected included the following:</a:t>
            </a:r>
          </a:p>
          <a:p>
            <a:pPr fontAlgn="auto"/>
            <a:r>
              <a:rPr lang="en-GB" dirty="0">
                <a:solidFill>
                  <a:schemeClr val="tx1"/>
                </a:solidFill>
              </a:rPr>
              <a:t>(</a:t>
            </a:r>
            <a:r>
              <a:rPr lang="en-GB" dirty="0" err="1">
                <a:solidFill>
                  <a:schemeClr val="tx1"/>
                </a:solidFill>
              </a:rPr>
              <a:t>i</a:t>
            </a:r>
            <a:r>
              <a:rPr lang="en-GB" dirty="0">
                <a:solidFill>
                  <a:schemeClr val="tx1"/>
                </a:solidFill>
              </a:rPr>
              <a:t>) An option to purchase land</a:t>
            </a:r>
          </a:p>
          <a:p>
            <a:pPr fontAlgn="auto"/>
            <a:r>
              <a:rPr lang="en-GB" dirty="0">
                <a:solidFill>
                  <a:schemeClr val="tx1"/>
                </a:solidFill>
              </a:rPr>
              <a:t>(ii) An equitable lease will be overriding and therefore bind a buyer if the tenant is in actual occupation. This is so even if the equitable lease has not been protected, as held in </a:t>
            </a:r>
            <a:r>
              <a:rPr lang="en-GB" b="1" i="1" dirty="0">
                <a:solidFill>
                  <a:schemeClr val="tx1"/>
                </a:solidFill>
              </a:rPr>
              <a:t>Grace Rymer Investments Ltd v Waite [1958]</a:t>
            </a:r>
            <a:r>
              <a:rPr lang="en-GB" dirty="0">
                <a:solidFill>
                  <a:schemeClr val="tx1"/>
                </a:solidFill>
              </a:rPr>
              <a:t>.</a:t>
            </a:r>
          </a:p>
          <a:p>
            <a:pPr fontAlgn="auto"/>
            <a:r>
              <a:rPr lang="en-GB" dirty="0">
                <a:solidFill>
                  <a:schemeClr val="tx1"/>
                </a:solidFill>
              </a:rPr>
              <a:t>(iii) An equity arising by way of proprietary estoppel could be overriding.</a:t>
            </a:r>
          </a:p>
          <a:p>
            <a:pPr fontAlgn="auto"/>
            <a:r>
              <a:rPr lang="en-GB" dirty="0">
                <a:solidFill>
                  <a:schemeClr val="tx1"/>
                </a:solidFill>
              </a:rPr>
              <a:t>(iv) The rights to specific performance of a contract (</a:t>
            </a:r>
            <a:r>
              <a:rPr lang="en-GB" b="1" i="1" dirty="0">
                <a:solidFill>
                  <a:schemeClr val="tx1"/>
                </a:solidFill>
              </a:rPr>
              <a:t>Bridges v Mees [1957]</a:t>
            </a:r>
            <a:r>
              <a:rPr lang="en-GB" dirty="0">
                <a:solidFill>
                  <a:schemeClr val="tx1"/>
                </a:solidFill>
              </a:rPr>
              <a:t>).</a:t>
            </a:r>
          </a:p>
          <a:p>
            <a:pPr fontAlgn="auto"/>
            <a:r>
              <a:rPr lang="en-GB" dirty="0">
                <a:solidFill>
                  <a:schemeClr val="tx1"/>
                </a:solidFill>
              </a:rPr>
              <a:t>(v) Most importantly, the equitable rights of a beneficiary behind a trust for sale (now a trust of land) were held to be capable of qualifying as overriding interests in </a:t>
            </a:r>
            <a:r>
              <a:rPr lang="en-GB" b="1" i="1" dirty="0">
                <a:solidFill>
                  <a:schemeClr val="tx1"/>
                </a:solidFill>
              </a:rPr>
              <a:t>Williams &amp; Glyn’s Bank v Boland [1981]</a:t>
            </a:r>
            <a:r>
              <a:rPr lang="en-GB" dirty="0">
                <a:solidFill>
                  <a:schemeClr val="tx1"/>
                </a:solidFill>
              </a:rPr>
              <a:t>. </a:t>
            </a:r>
            <a:r>
              <a:rPr lang="en-GB" b="1" dirty="0">
                <a:solidFill>
                  <a:schemeClr val="tx1"/>
                </a:solidFill>
              </a:rPr>
              <a:t>s70(1)(g)</a:t>
            </a:r>
            <a:r>
              <a:rPr lang="en-GB" dirty="0">
                <a:solidFill>
                  <a:schemeClr val="tx1"/>
                </a:solidFill>
              </a:rPr>
              <a:t> was particularly important because it protected people who had acquired an interest in the family home under a trust. Such interests are acquired informally and people may not know that they have such an interest. If the conditions in </a:t>
            </a:r>
            <a:r>
              <a:rPr lang="en-GB" b="1" dirty="0">
                <a:solidFill>
                  <a:schemeClr val="tx1"/>
                </a:solidFill>
              </a:rPr>
              <a:t>s70(1)(g)</a:t>
            </a:r>
            <a:r>
              <a:rPr lang="en-GB" dirty="0">
                <a:solidFill>
                  <a:schemeClr val="tx1"/>
                </a:solidFill>
              </a:rPr>
              <a:t> were met, the interest was binding on a third-party buyer.</a:t>
            </a:r>
          </a:p>
          <a:p>
            <a:endParaRPr lang="en-GB" dirty="0"/>
          </a:p>
        </p:txBody>
      </p:sp>
    </p:spTree>
    <p:extLst>
      <p:ext uri="{BB962C8B-B14F-4D97-AF65-F5344CB8AC3E}">
        <p14:creationId xmlns:p14="http://schemas.microsoft.com/office/powerpoint/2010/main" val="220574687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6B8A88-ADC2-2745-475B-A7CC849F09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950F07-E070-867E-AF88-DD11025E1EB6}"/>
              </a:ext>
            </a:extLst>
          </p:cNvPr>
          <p:cNvSpPr>
            <a:spLocks noGrp="1"/>
          </p:cNvSpPr>
          <p:nvPr>
            <p:ph type="title"/>
          </p:nvPr>
        </p:nvSpPr>
        <p:spPr>
          <a:xfrm>
            <a:off x="487552" y="156238"/>
            <a:ext cx="10813051" cy="1320800"/>
          </a:xfrm>
        </p:spPr>
        <p:txBody>
          <a:bodyPr/>
          <a:lstStyle/>
          <a:p>
            <a:r>
              <a:rPr lang="en-GB" b="1" dirty="0"/>
              <a:t>s70(1)(g) – rights of persons in actual occupation</a:t>
            </a:r>
            <a:endParaRPr lang="en-GB" dirty="0"/>
          </a:p>
        </p:txBody>
      </p:sp>
      <p:sp>
        <p:nvSpPr>
          <p:cNvPr id="3" name="Content Placeholder 2">
            <a:extLst>
              <a:ext uri="{FF2B5EF4-FFF2-40B4-BE49-F238E27FC236}">
                <a16:creationId xmlns:a16="http://schemas.microsoft.com/office/drawing/2014/main" id="{5B8869D3-64CC-740E-2EF1-DACEE58D9429}"/>
              </a:ext>
            </a:extLst>
          </p:cNvPr>
          <p:cNvSpPr>
            <a:spLocks noGrp="1"/>
          </p:cNvSpPr>
          <p:nvPr>
            <p:ph idx="1"/>
          </p:nvPr>
        </p:nvSpPr>
        <p:spPr>
          <a:xfrm>
            <a:off x="361031" y="883879"/>
            <a:ext cx="10500009" cy="5582961"/>
          </a:xfrm>
        </p:spPr>
        <p:txBody>
          <a:bodyPr>
            <a:normAutofit fontScale="85000" lnSpcReduction="20000"/>
          </a:bodyPr>
          <a:lstStyle/>
          <a:p>
            <a:pPr marL="0" indent="0" fontAlgn="auto">
              <a:buNone/>
            </a:pPr>
            <a:r>
              <a:rPr lang="en-GB" dirty="0">
                <a:solidFill>
                  <a:schemeClr val="tx1"/>
                </a:solidFill>
              </a:rPr>
              <a:t>(b)   </a:t>
            </a:r>
            <a:r>
              <a:rPr lang="en-GB" b="1" dirty="0">
                <a:solidFill>
                  <a:srgbClr val="0070C0"/>
                </a:solidFill>
              </a:rPr>
              <a:t>What constituted “actual occupation”?</a:t>
            </a:r>
          </a:p>
          <a:p>
            <a:pPr marL="0" indent="0" fontAlgn="auto">
              <a:buNone/>
            </a:pPr>
            <a:r>
              <a:rPr lang="en-GB" dirty="0">
                <a:solidFill>
                  <a:schemeClr val="tx1"/>
                </a:solidFill>
              </a:rPr>
              <a:t>(</a:t>
            </a:r>
            <a:r>
              <a:rPr lang="en-GB" dirty="0" err="1">
                <a:solidFill>
                  <a:schemeClr val="tx1"/>
                </a:solidFill>
              </a:rPr>
              <a:t>i</a:t>
            </a:r>
            <a:r>
              <a:rPr lang="en-GB" dirty="0">
                <a:solidFill>
                  <a:schemeClr val="tx1"/>
                </a:solidFill>
              </a:rPr>
              <a:t>)  Court of Appeal in </a:t>
            </a:r>
            <a:r>
              <a:rPr lang="en-GB" b="1" i="1" dirty="0">
                <a:solidFill>
                  <a:schemeClr val="tx1"/>
                </a:solidFill>
              </a:rPr>
              <a:t>Hodgson v Marks [1971]</a:t>
            </a:r>
            <a:r>
              <a:rPr lang="en-GB" dirty="0">
                <a:solidFill>
                  <a:schemeClr val="tx1"/>
                </a:solidFill>
              </a:rPr>
              <a:t>,  held that “actual occupation” was a question of fact – mere physical presence in the property amounted to actual occupation. This decision was confirmed by the House of Lords in </a:t>
            </a:r>
            <a:r>
              <a:rPr lang="en-GB" b="1" i="1" dirty="0">
                <a:solidFill>
                  <a:schemeClr val="tx1"/>
                </a:solidFill>
              </a:rPr>
              <a:t>Boland</a:t>
            </a:r>
            <a:r>
              <a:rPr lang="en-GB" dirty="0">
                <a:solidFill>
                  <a:schemeClr val="tx1"/>
                </a:solidFill>
              </a:rPr>
              <a:t>. However, problems remained. A person was unlikely to remain present in premises continuously and so actual occupation was expanded to include occupation through one’s personal property.</a:t>
            </a:r>
          </a:p>
          <a:p>
            <a:pPr marL="0" indent="0" fontAlgn="auto">
              <a:buNone/>
            </a:pPr>
            <a:r>
              <a:rPr lang="en-GB" dirty="0">
                <a:solidFill>
                  <a:schemeClr val="tx1"/>
                </a:solidFill>
              </a:rPr>
              <a:t>In </a:t>
            </a:r>
            <a:r>
              <a:rPr lang="en-GB" b="1" i="1" dirty="0">
                <a:solidFill>
                  <a:schemeClr val="tx1"/>
                </a:solidFill>
              </a:rPr>
              <a:t>Strand Securities v Caswell [1965]</a:t>
            </a:r>
            <a:r>
              <a:rPr lang="en-GB" dirty="0">
                <a:solidFill>
                  <a:schemeClr val="tx1"/>
                </a:solidFill>
              </a:rPr>
              <a:t> Mr Caswell stored his belongings at his flat but did not live there. Held: he was not in actual occupation so could not claim an overriding interest.</a:t>
            </a:r>
          </a:p>
          <a:p>
            <a:pPr marL="0" indent="0" fontAlgn="auto">
              <a:buNone/>
            </a:pPr>
            <a:r>
              <a:rPr lang="en-GB" dirty="0">
                <a:solidFill>
                  <a:schemeClr val="tx1"/>
                </a:solidFill>
              </a:rPr>
              <a:t>In </a:t>
            </a:r>
            <a:r>
              <a:rPr lang="en-GB" b="1" i="1" dirty="0">
                <a:solidFill>
                  <a:schemeClr val="tx1"/>
                </a:solidFill>
              </a:rPr>
              <a:t>Hypo-Mortgage Services Ltd v Robinson [1997] </a:t>
            </a:r>
            <a:r>
              <a:rPr lang="en-GB" dirty="0">
                <a:solidFill>
                  <a:schemeClr val="tx1"/>
                </a:solidFill>
              </a:rPr>
              <a:t>the Court of Appeal held that a minor’s occupation of land was a mere shadow of the parents’ occupation. It could not give rise to an overriding interest in land even where the child had contributed to the purchase and so had a beneficial right in the land.</a:t>
            </a:r>
          </a:p>
          <a:p>
            <a:pPr marL="0" indent="0" fontAlgn="auto">
              <a:buNone/>
            </a:pPr>
            <a:r>
              <a:rPr lang="en-GB" dirty="0">
                <a:solidFill>
                  <a:schemeClr val="tx1"/>
                </a:solidFill>
              </a:rPr>
              <a:t>(ii) The date of actual occupation</a:t>
            </a:r>
          </a:p>
          <a:p>
            <a:pPr marL="0" indent="0" fontAlgn="auto">
              <a:buNone/>
            </a:pPr>
            <a:r>
              <a:rPr lang="en-GB" b="1" i="1" dirty="0">
                <a:solidFill>
                  <a:schemeClr val="tx1"/>
                </a:solidFill>
              </a:rPr>
              <a:t>Lloyds Bank v Rosset [1990]</a:t>
            </a:r>
            <a:r>
              <a:rPr lang="en-GB" dirty="0">
                <a:solidFill>
                  <a:schemeClr val="tx1"/>
                </a:solidFill>
              </a:rPr>
              <a:t>  held that, for the purposes of </a:t>
            </a:r>
            <a:r>
              <a:rPr lang="en-GB" b="1" dirty="0">
                <a:solidFill>
                  <a:schemeClr val="tx1"/>
                </a:solidFill>
              </a:rPr>
              <a:t>s70(1)(g)</a:t>
            </a:r>
            <a:r>
              <a:rPr lang="en-GB" dirty="0">
                <a:solidFill>
                  <a:schemeClr val="tx1"/>
                </a:solidFill>
              </a:rPr>
              <a:t>, the effective date for occupation was the date of completion of the sale or mortgage. This was upheld by the House of Lords in </a:t>
            </a:r>
            <a:r>
              <a:rPr lang="en-GB" b="1" i="1" dirty="0">
                <a:solidFill>
                  <a:schemeClr val="tx1"/>
                </a:solidFill>
              </a:rPr>
              <a:t>Abbey National v </a:t>
            </a:r>
            <a:r>
              <a:rPr lang="en-GB" b="1" i="1" dirty="0" err="1">
                <a:solidFill>
                  <a:schemeClr val="tx1"/>
                </a:solidFill>
              </a:rPr>
              <a:t>Cann</a:t>
            </a:r>
            <a:r>
              <a:rPr lang="en-GB" dirty="0">
                <a:solidFill>
                  <a:schemeClr val="tx1"/>
                </a:solidFill>
              </a:rPr>
              <a:t>, where their Lordships stated, however, that such interests do not become actually overriding until </a:t>
            </a:r>
            <a:r>
              <a:rPr lang="en-GB" b="1" dirty="0">
                <a:solidFill>
                  <a:schemeClr val="tx1"/>
                </a:solidFill>
              </a:rPr>
              <a:t>registration </a:t>
            </a:r>
            <a:r>
              <a:rPr lang="en-GB" dirty="0">
                <a:solidFill>
                  <a:schemeClr val="tx1"/>
                </a:solidFill>
              </a:rPr>
              <a:t>of the sale or mortgage.</a:t>
            </a:r>
          </a:p>
          <a:p>
            <a:pPr marL="0" indent="0" fontAlgn="auto">
              <a:buNone/>
            </a:pPr>
            <a:r>
              <a:rPr lang="en-GB" dirty="0">
                <a:solidFill>
                  <a:schemeClr val="tx1"/>
                </a:solidFill>
              </a:rPr>
              <a:t>(c</a:t>
            </a:r>
            <a:r>
              <a:rPr lang="en-GB" dirty="0">
                <a:solidFill>
                  <a:srgbClr val="0070C0"/>
                </a:solidFill>
              </a:rPr>
              <a:t>) What constituted “enquiry”?</a:t>
            </a:r>
          </a:p>
          <a:p>
            <a:pPr marL="0" indent="0" fontAlgn="auto">
              <a:buNone/>
            </a:pPr>
            <a:r>
              <a:rPr lang="en-GB" dirty="0">
                <a:solidFill>
                  <a:schemeClr val="tx1"/>
                </a:solidFill>
              </a:rPr>
              <a:t>The enquiry had to be </a:t>
            </a:r>
            <a:r>
              <a:rPr lang="en-GB" b="1" dirty="0">
                <a:solidFill>
                  <a:schemeClr val="tx1"/>
                </a:solidFill>
              </a:rPr>
              <a:t>made of the person in actual occupation</a:t>
            </a:r>
            <a:r>
              <a:rPr lang="en-GB" dirty="0">
                <a:solidFill>
                  <a:schemeClr val="tx1"/>
                </a:solidFill>
              </a:rPr>
              <a:t>; it was this person who had to fail to disclose the rights (</a:t>
            </a:r>
            <a:r>
              <a:rPr lang="en-GB" b="1" i="1" dirty="0">
                <a:solidFill>
                  <a:schemeClr val="tx1"/>
                </a:solidFill>
              </a:rPr>
              <a:t>Hodgson v Marks</a:t>
            </a:r>
            <a:r>
              <a:rPr lang="en-GB" dirty="0">
                <a:solidFill>
                  <a:schemeClr val="tx1"/>
                </a:solidFill>
              </a:rPr>
              <a:t>). It was not sufficient to ask the seller if they were not the person “in actual occupation”. Indeed, the seller may have very good reasons for </a:t>
            </a:r>
            <a:r>
              <a:rPr lang="en-GB" b="1" dirty="0">
                <a:solidFill>
                  <a:schemeClr val="tx1"/>
                </a:solidFill>
              </a:rPr>
              <a:t>not </a:t>
            </a:r>
            <a:r>
              <a:rPr lang="en-GB" dirty="0">
                <a:solidFill>
                  <a:schemeClr val="tx1"/>
                </a:solidFill>
              </a:rPr>
              <a:t>disclosing any rights of another person.</a:t>
            </a:r>
          </a:p>
          <a:p>
            <a:pPr marL="0" indent="0" fontAlgn="auto">
              <a:buNone/>
            </a:pPr>
            <a:r>
              <a:rPr lang="en-GB" dirty="0">
                <a:solidFill>
                  <a:schemeClr val="tx1"/>
                </a:solidFill>
              </a:rPr>
              <a:t>Key cases on </a:t>
            </a:r>
            <a:r>
              <a:rPr lang="en-GB" b="1" dirty="0">
                <a:solidFill>
                  <a:schemeClr val="tx1"/>
                </a:solidFill>
              </a:rPr>
              <a:t>s70(1)(g)</a:t>
            </a:r>
            <a:r>
              <a:rPr lang="en-GB" dirty="0">
                <a:solidFill>
                  <a:schemeClr val="tx1"/>
                </a:solidFill>
              </a:rPr>
              <a:t> are</a:t>
            </a:r>
            <a:r>
              <a:rPr lang="en-GB" b="1" i="1" dirty="0">
                <a:solidFill>
                  <a:schemeClr val="tx1"/>
                </a:solidFill>
              </a:rPr>
              <a:t> Williams &amp; Glyn’s Bank v Boland [1981]</a:t>
            </a:r>
            <a:r>
              <a:rPr lang="en-GB" dirty="0">
                <a:solidFill>
                  <a:schemeClr val="tx1"/>
                </a:solidFill>
              </a:rPr>
              <a:t> and </a:t>
            </a:r>
            <a:r>
              <a:rPr lang="en-GB" b="1" i="1" dirty="0">
                <a:solidFill>
                  <a:schemeClr val="tx1"/>
                </a:solidFill>
              </a:rPr>
              <a:t>City of London Building Society v Flegg [1988]</a:t>
            </a:r>
            <a:r>
              <a:rPr lang="en-GB" dirty="0">
                <a:solidFill>
                  <a:schemeClr val="tx1"/>
                </a:solidFill>
              </a:rPr>
              <a:t>.</a:t>
            </a:r>
          </a:p>
          <a:p>
            <a:pPr marL="0" indent="0" fontAlgn="auto">
              <a:buNone/>
            </a:pPr>
            <a:r>
              <a:rPr lang="en-GB" dirty="0">
                <a:solidFill>
                  <a:schemeClr val="tx1"/>
                </a:solidFill>
              </a:rPr>
              <a:t>Note that the principles stated in </a:t>
            </a:r>
            <a:r>
              <a:rPr lang="en-GB" b="1" i="1" dirty="0">
                <a:solidFill>
                  <a:schemeClr val="tx1"/>
                </a:solidFill>
              </a:rPr>
              <a:t>Boland </a:t>
            </a:r>
            <a:r>
              <a:rPr lang="en-GB" dirty="0">
                <a:solidFill>
                  <a:schemeClr val="tx1"/>
                </a:solidFill>
              </a:rPr>
              <a:t>are not limited to the protection of wives or, indeed, spouses only. They are of general application to any person who acquires an equitable interest under a trust of land.</a:t>
            </a:r>
          </a:p>
          <a:p>
            <a:endParaRPr lang="en-GB" dirty="0"/>
          </a:p>
        </p:txBody>
      </p:sp>
    </p:spTree>
    <p:extLst>
      <p:ext uri="{BB962C8B-B14F-4D97-AF65-F5344CB8AC3E}">
        <p14:creationId xmlns:p14="http://schemas.microsoft.com/office/powerpoint/2010/main" val="36132642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A908B-67A5-CA83-F8B5-A6F32243C6A9}"/>
              </a:ext>
            </a:extLst>
          </p:cNvPr>
          <p:cNvSpPr>
            <a:spLocks noGrp="1"/>
          </p:cNvSpPr>
          <p:nvPr>
            <p:ph type="title"/>
          </p:nvPr>
        </p:nvSpPr>
        <p:spPr>
          <a:xfrm>
            <a:off x="453048" y="212785"/>
            <a:ext cx="8596668" cy="1047055"/>
          </a:xfrm>
        </p:spPr>
        <p:txBody>
          <a:bodyPr>
            <a:normAutofit fontScale="90000"/>
          </a:bodyPr>
          <a:lstStyle/>
          <a:p>
            <a:r>
              <a:rPr lang="en-GB" sz="3200" b="1" dirty="0"/>
              <a:t>Interests that override under the Land Registration Act 2002</a:t>
            </a:r>
            <a:endParaRPr lang="en-GB" sz="3200" dirty="0"/>
          </a:p>
        </p:txBody>
      </p:sp>
      <p:sp>
        <p:nvSpPr>
          <p:cNvPr id="3" name="Content Placeholder 2">
            <a:extLst>
              <a:ext uri="{FF2B5EF4-FFF2-40B4-BE49-F238E27FC236}">
                <a16:creationId xmlns:a16="http://schemas.microsoft.com/office/drawing/2014/main" id="{3DF8B5DD-3B13-E0E9-97A2-000E0B041CA4}"/>
              </a:ext>
            </a:extLst>
          </p:cNvPr>
          <p:cNvSpPr>
            <a:spLocks noGrp="1"/>
          </p:cNvSpPr>
          <p:nvPr>
            <p:ph idx="1"/>
          </p:nvPr>
        </p:nvSpPr>
        <p:spPr>
          <a:xfrm>
            <a:off x="341288" y="1198073"/>
            <a:ext cx="9036392" cy="4562647"/>
          </a:xfrm>
        </p:spPr>
        <p:txBody>
          <a:bodyPr>
            <a:normAutofit lnSpcReduction="10000"/>
          </a:bodyPr>
          <a:lstStyle/>
          <a:p>
            <a:pPr>
              <a:buFont typeface="+mj-lt"/>
              <a:buAutoNum type="arabicPeriod"/>
            </a:pPr>
            <a:r>
              <a:rPr lang="en-GB" b="1" dirty="0"/>
              <a:t>Customary and public rights, paras 4–9 Sch 3</a:t>
            </a:r>
            <a:r>
              <a:rPr lang="en-GB" dirty="0"/>
              <a:t>: customary rights, public rights, coals and coal mines and associated rights, and certain mineral rights in land registered before 1926, </a:t>
            </a:r>
            <a:r>
              <a:rPr lang="en-GB" dirty="0">
                <a:solidFill>
                  <a:schemeClr val="bg2">
                    <a:lumMod val="75000"/>
                  </a:schemeClr>
                </a:solidFill>
              </a:rPr>
              <a:t>retain their overriding status indefinitely.</a:t>
            </a:r>
          </a:p>
          <a:p>
            <a:pPr>
              <a:buFont typeface="+mj-lt"/>
              <a:buAutoNum type="arabicPeriod"/>
            </a:pPr>
            <a:r>
              <a:rPr lang="en-GB" b="1" dirty="0"/>
              <a:t>Miscellaneous rights, paras 10–14 </a:t>
            </a:r>
            <a:r>
              <a:rPr lang="en-GB" dirty="0"/>
              <a:t>provide for interests that </a:t>
            </a:r>
            <a:r>
              <a:rPr lang="en-GB" dirty="0">
                <a:solidFill>
                  <a:schemeClr val="bg2">
                    <a:lumMod val="75000"/>
                  </a:schemeClr>
                </a:solidFill>
              </a:rPr>
              <a:t>lost their overriding status</a:t>
            </a:r>
            <a:r>
              <a:rPr lang="en-GB" dirty="0"/>
              <a:t>. If not registered before 13 October 2013, these rights will be lost when the land is next sold.</a:t>
            </a:r>
          </a:p>
          <a:p>
            <a:pPr>
              <a:buFont typeface="+mj-lt"/>
              <a:buAutoNum type="arabicPeriod"/>
            </a:pPr>
            <a:r>
              <a:rPr lang="en-GB" b="1" dirty="0"/>
              <a:t>Legal leases para 1 Sch 3: </a:t>
            </a:r>
            <a:r>
              <a:rPr lang="en-GB" dirty="0"/>
              <a:t>legal leases for seven years or fewer are </a:t>
            </a:r>
            <a:r>
              <a:rPr lang="en-GB" dirty="0">
                <a:solidFill>
                  <a:schemeClr val="bg2">
                    <a:lumMod val="75000"/>
                  </a:schemeClr>
                </a:solidFill>
              </a:rPr>
              <a:t>interests that will override</a:t>
            </a:r>
            <a:r>
              <a:rPr lang="en-GB" dirty="0"/>
              <a:t>. It would be impractical for short leases to be registered. </a:t>
            </a:r>
            <a:br>
              <a:rPr lang="en-GB" dirty="0"/>
            </a:br>
            <a:br>
              <a:rPr lang="en-GB" dirty="0"/>
            </a:br>
            <a:r>
              <a:rPr lang="en-GB" b="1" dirty="0"/>
              <a:t>Sch 3</a:t>
            </a:r>
            <a:r>
              <a:rPr lang="en-GB" dirty="0"/>
              <a:t>, however, excludes a lease which is granted to take effect more than three months from the date of the grant or a lease under the right-to-buy provisions. These interests must be registered. This is done by putting a notice protecting such an interest on the title of the superior estate. This is to alert a buyer to the fact that a lease has been granted even though it has not yet taken effect. The lease will also be registered. If the latter estates are not registered, they could still be overriding by virtue of an interest of a person in actual occupation under </a:t>
            </a:r>
            <a:r>
              <a:rPr lang="en-GB" b="1" dirty="0"/>
              <a:t>para 2 Sch 3</a:t>
            </a:r>
            <a:r>
              <a:rPr lang="en-GB" dirty="0"/>
              <a:t>.</a:t>
            </a:r>
          </a:p>
          <a:p>
            <a:endParaRPr lang="en-GB" dirty="0"/>
          </a:p>
        </p:txBody>
      </p:sp>
    </p:spTree>
    <p:extLst>
      <p:ext uri="{BB962C8B-B14F-4D97-AF65-F5344CB8AC3E}">
        <p14:creationId xmlns:p14="http://schemas.microsoft.com/office/powerpoint/2010/main" val="36150571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D6AEDD-F6ED-2F12-C171-118DB9F242CF}"/>
              </a:ext>
            </a:extLst>
          </p:cNvPr>
          <p:cNvSpPr>
            <a:spLocks noGrp="1"/>
          </p:cNvSpPr>
          <p:nvPr>
            <p:ph type="title"/>
          </p:nvPr>
        </p:nvSpPr>
        <p:spPr>
          <a:xfrm>
            <a:off x="362374" y="156238"/>
            <a:ext cx="8596668" cy="1108682"/>
          </a:xfrm>
        </p:spPr>
        <p:txBody>
          <a:bodyPr>
            <a:normAutofit fontScale="90000"/>
          </a:bodyPr>
          <a:lstStyle/>
          <a:p>
            <a:r>
              <a:rPr lang="en-GB" b="1" dirty="0"/>
              <a:t>Interests that override under the LRA 2002</a:t>
            </a:r>
            <a:endParaRPr lang="en-GB" dirty="0"/>
          </a:p>
        </p:txBody>
      </p:sp>
      <p:sp>
        <p:nvSpPr>
          <p:cNvPr id="3" name="Content Placeholder 2">
            <a:extLst>
              <a:ext uri="{FF2B5EF4-FFF2-40B4-BE49-F238E27FC236}">
                <a16:creationId xmlns:a16="http://schemas.microsoft.com/office/drawing/2014/main" id="{6887F369-146E-8351-F492-E493C619BFC7}"/>
              </a:ext>
            </a:extLst>
          </p:cNvPr>
          <p:cNvSpPr>
            <a:spLocks noGrp="1"/>
          </p:cNvSpPr>
          <p:nvPr>
            <p:ph idx="1"/>
          </p:nvPr>
        </p:nvSpPr>
        <p:spPr>
          <a:xfrm>
            <a:off x="484294" y="814389"/>
            <a:ext cx="8596668" cy="4936171"/>
          </a:xfrm>
        </p:spPr>
        <p:txBody>
          <a:bodyPr>
            <a:normAutofit fontScale="92500" lnSpcReduction="20000"/>
          </a:bodyPr>
          <a:lstStyle/>
          <a:p>
            <a:pPr>
              <a:buFont typeface="+mj-lt"/>
              <a:buAutoNum type="arabicPeriod" startAt="4"/>
            </a:pPr>
            <a:r>
              <a:rPr lang="en-GB" b="1" dirty="0"/>
              <a:t>Interests of persons in actual occupation, para 2 Sch 3: </a:t>
            </a:r>
            <a:r>
              <a:rPr lang="en-GB" dirty="0"/>
              <a:t>the interests of persons in actual occupation override, either because they are easily discoverable or because it would be unjust to expect the interest holder to know that they should register their interest.</a:t>
            </a:r>
          </a:p>
          <a:p>
            <a:pPr fontAlgn="auto">
              <a:buFont typeface="+mj-lt"/>
              <a:buAutoNum type="arabicPeriod" startAt="4"/>
            </a:pPr>
            <a:r>
              <a:rPr lang="en-GB" dirty="0"/>
              <a:t>Under Sch 3 LRA 2002 the interests of a person in actual occupation are defined more narrowly than in </a:t>
            </a:r>
            <a:r>
              <a:rPr lang="en-GB" b="1" dirty="0"/>
              <a:t>s70(1)(g) LRA 1925</a:t>
            </a:r>
            <a:r>
              <a:rPr lang="en-GB" dirty="0"/>
              <a:t> as follows: </a:t>
            </a:r>
            <a:r>
              <a:rPr lang="en-GB" i="1" dirty="0"/>
              <a:t>An interest belonging at the time of the disposition to a person in actual occupation, so far as relating to land of which he is in actual occupation, except for –</a:t>
            </a:r>
            <a:br>
              <a:rPr lang="en-GB" dirty="0"/>
            </a:br>
            <a:r>
              <a:rPr lang="en-GB" dirty="0"/>
              <a:t> - </a:t>
            </a:r>
            <a:r>
              <a:rPr lang="en-GB" i="1" dirty="0"/>
              <a:t>an interest under a settlement under the </a:t>
            </a:r>
            <a:r>
              <a:rPr lang="en-GB" b="1" i="1" dirty="0"/>
              <a:t>Settled Land Act 1925 (c 18)</a:t>
            </a:r>
            <a:r>
              <a:rPr lang="en-GB" i="1" dirty="0"/>
              <a:t>;</a:t>
            </a:r>
            <a:br>
              <a:rPr lang="en-GB" i="1" dirty="0"/>
            </a:br>
            <a:r>
              <a:rPr lang="en-GB" i="1" dirty="0"/>
              <a:t> - an interest of a person of whom inquiry was made before the disposition and who failed to disclose the right when he could reasonably have been expected to do so; </a:t>
            </a:r>
            <a:br>
              <a:rPr lang="en-GB" i="1" dirty="0"/>
            </a:br>
            <a:r>
              <a:rPr lang="en-GB" i="1" dirty="0"/>
              <a:t> - an interest –   which belongs to a person whose occupation would not have been obvious on a reasonably careful inspection of the land at the time of the disposition, and ii) of which the person to whom the disposition is made does not have actual knowledge at that time.</a:t>
            </a:r>
            <a:endParaRPr lang="en-GB" dirty="0"/>
          </a:p>
          <a:p>
            <a:pPr marL="0" indent="0">
              <a:buNone/>
            </a:pPr>
            <a:endParaRPr lang="en-GB" dirty="0"/>
          </a:p>
          <a:p>
            <a:pPr marL="0" indent="0">
              <a:buNone/>
            </a:pPr>
            <a:r>
              <a:rPr lang="en-GB" dirty="0"/>
              <a:t>In order for the claimant to claim an interest that overrides, they must be in actual occupation of the property. </a:t>
            </a:r>
            <a:r>
              <a:rPr lang="en-GB" b="1" dirty="0"/>
              <a:t> </a:t>
            </a:r>
            <a:r>
              <a:rPr lang="en-GB" dirty="0"/>
              <a:t>“Actual occupation” as determined under</a:t>
            </a:r>
            <a:r>
              <a:rPr lang="en-GB" b="1" dirty="0"/>
              <a:t> LRA 1925</a:t>
            </a:r>
            <a:r>
              <a:rPr lang="en-GB" dirty="0"/>
              <a:t> also continues to be relevant.</a:t>
            </a:r>
          </a:p>
        </p:txBody>
      </p:sp>
    </p:spTree>
    <p:extLst>
      <p:ext uri="{BB962C8B-B14F-4D97-AF65-F5344CB8AC3E}">
        <p14:creationId xmlns:p14="http://schemas.microsoft.com/office/powerpoint/2010/main" val="10725447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1716CA-555D-F449-DDD5-AAC5021371FB}"/>
              </a:ext>
            </a:extLst>
          </p:cNvPr>
          <p:cNvSpPr>
            <a:spLocks noGrp="1"/>
          </p:cNvSpPr>
          <p:nvPr>
            <p:ph type="title"/>
          </p:nvPr>
        </p:nvSpPr>
        <p:spPr>
          <a:xfrm>
            <a:off x="433494" y="156238"/>
            <a:ext cx="8596668" cy="660400"/>
          </a:xfrm>
        </p:spPr>
        <p:txBody>
          <a:bodyPr>
            <a:normAutofit fontScale="90000"/>
          </a:bodyPr>
          <a:lstStyle/>
          <a:p>
            <a:r>
              <a:rPr lang="en-GB" b="1" dirty="0"/>
              <a:t>Interests that override under the LRA 2002</a:t>
            </a:r>
            <a:endParaRPr lang="en-GB" dirty="0"/>
          </a:p>
        </p:txBody>
      </p:sp>
      <p:sp>
        <p:nvSpPr>
          <p:cNvPr id="3" name="Content Placeholder 2">
            <a:extLst>
              <a:ext uri="{FF2B5EF4-FFF2-40B4-BE49-F238E27FC236}">
                <a16:creationId xmlns:a16="http://schemas.microsoft.com/office/drawing/2014/main" id="{6175C1A1-56DD-9480-F900-2C6A799C05E7}"/>
              </a:ext>
            </a:extLst>
          </p:cNvPr>
          <p:cNvSpPr>
            <a:spLocks noGrp="1"/>
          </p:cNvSpPr>
          <p:nvPr>
            <p:ph idx="1"/>
          </p:nvPr>
        </p:nvSpPr>
        <p:spPr>
          <a:xfrm>
            <a:off x="489374" y="880602"/>
            <a:ext cx="8596668" cy="4839478"/>
          </a:xfrm>
        </p:spPr>
        <p:txBody>
          <a:bodyPr>
            <a:normAutofit/>
          </a:bodyPr>
          <a:lstStyle/>
          <a:p>
            <a:pPr fontAlgn="auto">
              <a:buFont typeface="+mj-lt"/>
              <a:buAutoNum type="arabicPeriod" startAt="6"/>
            </a:pPr>
            <a:r>
              <a:rPr lang="en-GB" b="1" dirty="0"/>
              <a:t>Easements and profits </a:t>
            </a:r>
            <a:r>
              <a:rPr lang="en-GB" b="1" i="1" dirty="0"/>
              <a:t>à prendre</a:t>
            </a:r>
            <a:r>
              <a:rPr lang="en-GB" b="1" dirty="0"/>
              <a:t>, para 3 Sch 3</a:t>
            </a:r>
            <a:r>
              <a:rPr lang="en-GB" dirty="0"/>
              <a:t>: under </a:t>
            </a:r>
            <a:r>
              <a:rPr lang="en-GB" b="1" dirty="0"/>
              <a:t>para 3 Sch 3</a:t>
            </a:r>
            <a:r>
              <a:rPr lang="en-GB" dirty="0"/>
              <a:t> legal easements that are not granted or reserved expressly can be interests that override, only if:</a:t>
            </a:r>
          </a:p>
          <a:p>
            <a:pPr marL="457200" lvl="1" indent="0" fontAlgn="auto">
              <a:buNone/>
            </a:pPr>
            <a:r>
              <a:rPr lang="en-GB" dirty="0"/>
              <a:t>the easement is obvious from a reasonably careful inspection of the land; or</a:t>
            </a:r>
          </a:p>
          <a:p>
            <a:pPr marL="457200" lvl="1" indent="0" fontAlgn="auto">
              <a:buNone/>
            </a:pPr>
            <a:r>
              <a:rPr lang="en-GB" dirty="0"/>
              <a:t>the easement is known about by the person to whom the disposition is made; or</a:t>
            </a:r>
          </a:p>
          <a:p>
            <a:pPr marL="457200" lvl="1" indent="0" fontAlgn="auto">
              <a:buNone/>
            </a:pPr>
            <a:r>
              <a:rPr lang="en-GB" dirty="0"/>
              <a:t>the easement has been exercised within the year before disposition; or</a:t>
            </a:r>
          </a:p>
          <a:p>
            <a:pPr marL="457200" lvl="1" indent="0" fontAlgn="auto">
              <a:buNone/>
            </a:pPr>
            <a:r>
              <a:rPr lang="en-GB" dirty="0"/>
              <a:t>the easement is registered under the </a:t>
            </a:r>
            <a:r>
              <a:rPr lang="en-GB" b="1" dirty="0"/>
              <a:t>Commons Registration Act 1965</a:t>
            </a:r>
            <a:r>
              <a:rPr lang="en-GB" dirty="0"/>
              <a:t>.</a:t>
            </a:r>
          </a:p>
          <a:p>
            <a:pPr marL="0" indent="0" fontAlgn="auto">
              <a:buNone/>
            </a:pPr>
            <a:r>
              <a:rPr lang="en-GB" b="1" dirty="0"/>
              <a:t>LRA 2002 </a:t>
            </a:r>
            <a:r>
              <a:rPr lang="en-GB" dirty="0"/>
              <a:t>provides that equitable easements are not interests which are overriding (</a:t>
            </a:r>
            <a:r>
              <a:rPr lang="en-GB" b="1" i="1" dirty="0" err="1"/>
              <a:t>Celsteel</a:t>
            </a:r>
            <a:r>
              <a:rPr lang="en-GB" b="1" i="1" dirty="0"/>
              <a:t> Ltd v Alton House Holdings Ltd [1985]</a:t>
            </a:r>
            <a:r>
              <a:rPr lang="en-GB" dirty="0"/>
              <a:t>, decided under </a:t>
            </a:r>
            <a:r>
              <a:rPr lang="en-GB" b="1" dirty="0"/>
              <a:t>LRA 1925</a:t>
            </a:r>
            <a:r>
              <a:rPr lang="en-GB" dirty="0"/>
              <a:t>, is reversed).</a:t>
            </a:r>
          </a:p>
          <a:p>
            <a:pPr marL="0" indent="0" fontAlgn="auto">
              <a:buNone/>
            </a:pPr>
            <a:r>
              <a:rPr lang="en-GB" dirty="0"/>
              <a:t>On a registered disposition any known interests that override must be declared, and the Registrar may then enter them on the register. This reduces the danger of a buyer not discovering such an interest, because when such an interest is on the register it will no longer override.</a:t>
            </a:r>
          </a:p>
          <a:p>
            <a:endParaRPr lang="en-GB" dirty="0"/>
          </a:p>
        </p:txBody>
      </p:sp>
    </p:spTree>
    <p:extLst>
      <p:ext uri="{BB962C8B-B14F-4D97-AF65-F5344CB8AC3E}">
        <p14:creationId xmlns:p14="http://schemas.microsoft.com/office/powerpoint/2010/main" val="17847168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FFDCB0-F291-822D-F561-A55487712A5F}"/>
              </a:ext>
            </a:extLst>
          </p:cNvPr>
          <p:cNvSpPr>
            <a:spLocks noGrp="1"/>
          </p:cNvSpPr>
          <p:nvPr>
            <p:ph type="title"/>
          </p:nvPr>
        </p:nvSpPr>
        <p:spPr>
          <a:xfrm>
            <a:off x="438574" y="248920"/>
            <a:ext cx="8596668" cy="1320800"/>
          </a:xfrm>
        </p:spPr>
        <p:txBody>
          <a:bodyPr>
            <a:normAutofit/>
          </a:bodyPr>
          <a:lstStyle/>
          <a:p>
            <a:r>
              <a:rPr lang="en-GB" sz="3200" b="1" dirty="0"/>
              <a:t>Interests requiring protection by an entry on the register</a:t>
            </a:r>
            <a:endParaRPr lang="en-GB" sz="3200" dirty="0"/>
          </a:p>
        </p:txBody>
      </p:sp>
      <p:sp>
        <p:nvSpPr>
          <p:cNvPr id="3" name="Content Placeholder 2">
            <a:extLst>
              <a:ext uri="{FF2B5EF4-FFF2-40B4-BE49-F238E27FC236}">
                <a16:creationId xmlns:a16="http://schemas.microsoft.com/office/drawing/2014/main" id="{184F9626-803B-4C79-6112-21069A4D8438}"/>
              </a:ext>
            </a:extLst>
          </p:cNvPr>
          <p:cNvSpPr>
            <a:spLocks noGrp="1"/>
          </p:cNvSpPr>
          <p:nvPr>
            <p:ph idx="1"/>
          </p:nvPr>
        </p:nvSpPr>
        <p:spPr>
          <a:xfrm>
            <a:off x="372534" y="1413829"/>
            <a:ext cx="8596668" cy="4412931"/>
          </a:xfrm>
        </p:spPr>
        <p:txBody>
          <a:bodyPr>
            <a:normAutofit fontScale="92500" lnSpcReduction="10000"/>
          </a:bodyPr>
          <a:lstStyle/>
          <a:p>
            <a:r>
              <a:rPr lang="en-GB" dirty="0"/>
              <a:t>Includes: any interest that is neither a registered estate nor an interest having overriding status. As such, everything in registered land falls within one of the three categories of interest viz:</a:t>
            </a:r>
            <a:br>
              <a:rPr lang="en-GB" dirty="0"/>
            </a:br>
            <a:r>
              <a:rPr lang="en-GB" dirty="0"/>
              <a:t> </a:t>
            </a:r>
            <a:r>
              <a:rPr lang="en-GB" dirty="0" err="1"/>
              <a:t>i</a:t>
            </a:r>
            <a:r>
              <a:rPr lang="en-GB" dirty="0"/>
              <a:t>) those which must be registered on a subsequent disposition under s27 LRA 2002, ii) overriding interests which bind regardless of registration and</a:t>
            </a:r>
            <a:br>
              <a:rPr lang="en-GB" dirty="0"/>
            </a:br>
            <a:r>
              <a:rPr lang="en-GB" dirty="0"/>
              <a:t> iii) interests requiring protection by an entry on the register.</a:t>
            </a:r>
          </a:p>
          <a:p>
            <a:r>
              <a:rPr lang="en-GB" dirty="0"/>
              <a:t>Under </a:t>
            </a:r>
            <a:r>
              <a:rPr lang="en-GB" b="1" dirty="0"/>
              <a:t>LRA 2002</a:t>
            </a:r>
            <a:r>
              <a:rPr lang="en-GB" dirty="0"/>
              <a:t>, there are two ways of protecting interests requiring protection – </a:t>
            </a:r>
            <a:r>
              <a:rPr lang="en-GB" b="1" dirty="0">
                <a:solidFill>
                  <a:srgbClr val="00B050"/>
                </a:solidFill>
              </a:rPr>
              <a:t>by notice </a:t>
            </a:r>
            <a:r>
              <a:rPr lang="en-GB" dirty="0"/>
              <a:t>and </a:t>
            </a:r>
            <a:r>
              <a:rPr lang="en-GB" b="1" dirty="0">
                <a:solidFill>
                  <a:srgbClr val="00B050"/>
                </a:solidFill>
              </a:rPr>
              <a:t>by way of a restriction</a:t>
            </a:r>
            <a:r>
              <a:rPr lang="en-GB" dirty="0"/>
              <a:t>. </a:t>
            </a:r>
          </a:p>
          <a:p>
            <a:r>
              <a:rPr lang="en-GB" dirty="0"/>
              <a:t>Protection is effective from the date of entry on the register, but it will not be protected until it is entered. (this category of interests can overlap with overriding interests). </a:t>
            </a:r>
          </a:p>
          <a:p>
            <a:r>
              <a:rPr lang="en-GB" dirty="0"/>
              <a:t>For example, an equitable lease should be protected by a notice. If it has not been protected by a notice, it will be an interest that overrides under </a:t>
            </a:r>
            <a:r>
              <a:rPr lang="en-GB" b="1" dirty="0"/>
              <a:t>para 2 Sch 3</a:t>
            </a:r>
            <a:r>
              <a:rPr lang="en-GB" dirty="0"/>
              <a:t> if the tenant is in actual occupation, meeting the conditions in </a:t>
            </a:r>
            <a:r>
              <a:rPr lang="en-GB" b="1" dirty="0"/>
              <a:t>para 2</a:t>
            </a:r>
            <a:r>
              <a:rPr lang="en-GB" dirty="0"/>
              <a:t>, and it will therefore bind a buyer. This can be very good news for the tenant of an equitable lease who has forgotten to protect their equitable lease by means of a notice.</a:t>
            </a:r>
          </a:p>
        </p:txBody>
      </p:sp>
    </p:spTree>
    <p:extLst>
      <p:ext uri="{BB962C8B-B14F-4D97-AF65-F5344CB8AC3E}">
        <p14:creationId xmlns:p14="http://schemas.microsoft.com/office/powerpoint/2010/main" val="149719248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0F024-47C8-14D2-6514-8CB69DC4D69C}"/>
              </a:ext>
            </a:extLst>
          </p:cNvPr>
          <p:cNvSpPr>
            <a:spLocks noGrp="1"/>
          </p:cNvSpPr>
          <p:nvPr>
            <p:ph type="title"/>
          </p:nvPr>
        </p:nvSpPr>
        <p:spPr>
          <a:xfrm>
            <a:off x="361032" y="172528"/>
            <a:ext cx="8596668" cy="787879"/>
          </a:xfrm>
        </p:spPr>
        <p:txBody>
          <a:bodyPr>
            <a:normAutofit fontScale="90000"/>
          </a:bodyPr>
          <a:lstStyle/>
          <a:p>
            <a:r>
              <a:rPr lang="en-GB" b="1" dirty="0">
                <a:highlight>
                  <a:srgbClr val="FFFF00"/>
                </a:highlight>
              </a:rPr>
              <a:t>Notices –</a:t>
            </a:r>
            <a:r>
              <a:rPr lang="en-GB" b="1" dirty="0"/>
              <a:t> ss32–39 LRA 2002</a:t>
            </a:r>
            <a:br>
              <a:rPr lang="en-GB" b="1" dirty="0"/>
            </a:br>
            <a:endParaRPr lang="en-GB" dirty="0"/>
          </a:p>
        </p:txBody>
      </p:sp>
      <p:sp>
        <p:nvSpPr>
          <p:cNvPr id="3" name="Content Placeholder 2">
            <a:extLst>
              <a:ext uri="{FF2B5EF4-FFF2-40B4-BE49-F238E27FC236}">
                <a16:creationId xmlns:a16="http://schemas.microsoft.com/office/drawing/2014/main" id="{4AFC2C8E-BE09-53EC-F671-1B5BBFA79118}"/>
              </a:ext>
            </a:extLst>
          </p:cNvPr>
          <p:cNvSpPr>
            <a:spLocks noGrp="1"/>
          </p:cNvSpPr>
          <p:nvPr>
            <p:ph idx="1"/>
          </p:nvPr>
        </p:nvSpPr>
        <p:spPr>
          <a:xfrm>
            <a:off x="361031" y="851140"/>
            <a:ext cx="9495983" cy="5745192"/>
          </a:xfrm>
        </p:spPr>
        <p:txBody>
          <a:bodyPr>
            <a:normAutofit fontScale="85000" lnSpcReduction="20000"/>
          </a:bodyPr>
          <a:lstStyle/>
          <a:p>
            <a:pPr fontAlgn="auto"/>
            <a:r>
              <a:rPr lang="en-GB" dirty="0"/>
              <a:t>Examples of such interests are the burden of an equitable easement, the burden of a restrictive covenant, an equitable lease and an equitable easement.</a:t>
            </a:r>
          </a:p>
          <a:p>
            <a:pPr fontAlgn="auto"/>
            <a:r>
              <a:rPr lang="en-GB" dirty="0"/>
              <a:t>(a) Under </a:t>
            </a:r>
            <a:r>
              <a:rPr lang="en-GB" b="1" dirty="0"/>
              <a:t>s34(1)</a:t>
            </a:r>
            <a:r>
              <a:rPr lang="en-GB" dirty="0"/>
              <a:t>, a person who claims to be entitled to the benefit of an interest affecting a registered estate may, if the interest is not excluded by s33, apply to the Registrar to enter a notice on the charges register for that interest.</a:t>
            </a:r>
          </a:p>
          <a:p>
            <a:pPr fontAlgn="auto"/>
            <a:r>
              <a:rPr lang="en-GB" dirty="0"/>
              <a:t>(b) Interests that </a:t>
            </a:r>
            <a:r>
              <a:rPr lang="en-GB" b="1" u="sng" dirty="0"/>
              <a:t>cannot</a:t>
            </a:r>
            <a:r>
              <a:rPr lang="en-GB" dirty="0"/>
              <a:t> be protected by an entry (</a:t>
            </a:r>
            <a:r>
              <a:rPr lang="en-GB" b="1" dirty="0"/>
              <a:t>s33) </a:t>
            </a:r>
            <a:r>
              <a:rPr lang="en-GB" dirty="0"/>
              <a:t>include:</a:t>
            </a:r>
          </a:p>
          <a:p>
            <a:pPr fontAlgn="auto"/>
            <a:r>
              <a:rPr lang="en-GB" dirty="0"/>
              <a:t>(</a:t>
            </a:r>
            <a:r>
              <a:rPr lang="en-GB" dirty="0" err="1"/>
              <a:t>i</a:t>
            </a:r>
            <a:r>
              <a:rPr lang="en-GB" dirty="0"/>
              <a:t>) an interest arising under a trust of land (which should be protected by </a:t>
            </a:r>
            <a:r>
              <a:rPr lang="en-GB" i="1" dirty="0"/>
              <a:t>a restriction </a:t>
            </a:r>
            <a:r>
              <a:rPr lang="en-GB" dirty="0"/>
              <a:t>instead);</a:t>
            </a:r>
          </a:p>
          <a:p>
            <a:pPr fontAlgn="auto"/>
            <a:r>
              <a:rPr lang="en-GB" dirty="0"/>
              <a:t>(ii) a legal lease for three years or less which is not required to be registered (this is an interest that </a:t>
            </a:r>
            <a:r>
              <a:rPr lang="en-GB" i="1" dirty="0"/>
              <a:t>overrides </a:t>
            </a:r>
            <a:r>
              <a:rPr lang="en-GB" dirty="0"/>
              <a:t>under </a:t>
            </a:r>
            <a:r>
              <a:rPr lang="en-GB" b="1" dirty="0"/>
              <a:t>para 1 Sch 3</a:t>
            </a:r>
            <a:r>
              <a:rPr lang="en-GB" dirty="0"/>
              <a:t>);</a:t>
            </a:r>
          </a:p>
          <a:p>
            <a:pPr fontAlgn="auto"/>
            <a:r>
              <a:rPr lang="en-GB" dirty="0"/>
              <a:t>(iii) a restrictive covenant in a lease.</a:t>
            </a:r>
          </a:p>
          <a:p>
            <a:pPr fontAlgn="auto"/>
            <a:r>
              <a:rPr lang="en-GB" dirty="0"/>
              <a:t>(c) Under </a:t>
            </a:r>
            <a:r>
              <a:rPr lang="en-GB" b="1" dirty="0"/>
              <a:t>LRA 2002</a:t>
            </a:r>
            <a:r>
              <a:rPr lang="en-GB" dirty="0"/>
              <a:t>, there are </a:t>
            </a:r>
            <a:r>
              <a:rPr lang="en-GB" dirty="0">
                <a:solidFill>
                  <a:srgbClr val="FF0000"/>
                </a:solidFill>
              </a:rPr>
              <a:t>two types of notice </a:t>
            </a:r>
            <a:r>
              <a:rPr lang="en-GB" dirty="0"/>
              <a:t>that can be entered on the register:</a:t>
            </a:r>
          </a:p>
          <a:p>
            <a:pPr fontAlgn="auto"/>
            <a:r>
              <a:rPr lang="en-GB" dirty="0"/>
              <a:t>(</a:t>
            </a:r>
            <a:r>
              <a:rPr lang="en-GB" dirty="0" err="1"/>
              <a:t>i</a:t>
            </a:r>
            <a:r>
              <a:rPr lang="en-GB" dirty="0"/>
              <a:t>) agreed notice – the notice is entered on the application of or with the agreement of the registered proprietor;</a:t>
            </a:r>
          </a:p>
          <a:p>
            <a:pPr fontAlgn="auto"/>
            <a:r>
              <a:rPr lang="en-GB" dirty="0"/>
              <a:t>(ii) unilateral notice – the notice is entered without the agreement of the registered proprietor. Under </a:t>
            </a:r>
            <a:r>
              <a:rPr lang="en-GB" b="1" dirty="0"/>
              <a:t>s36</a:t>
            </a:r>
            <a:r>
              <a:rPr lang="en-GB" dirty="0"/>
              <a:t>, once the notice is lodged, the Registrar will inform the registered proprietor of the entry. The registered proprietor can then apply for the entry to be cancelled. The</a:t>
            </a:r>
            <a:r>
              <a:rPr lang="en-GB" b="1" dirty="0"/>
              <a:t> Land Registration Rules 2003 (LRR 2003)</a:t>
            </a:r>
            <a:r>
              <a:rPr lang="en-GB" dirty="0"/>
              <a:t> make provision to resolve the dispute if the registered proprietor objects to the lodgement of the notice.</a:t>
            </a:r>
          </a:p>
          <a:p>
            <a:pPr fontAlgn="auto"/>
            <a:r>
              <a:rPr lang="en-GB" dirty="0"/>
              <a:t>(d) Entry of the notice will be in the </a:t>
            </a:r>
            <a:r>
              <a:rPr lang="en-GB" b="1" dirty="0">
                <a:solidFill>
                  <a:srgbClr val="00B050"/>
                </a:solidFill>
              </a:rPr>
              <a:t>CHARGES</a:t>
            </a:r>
            <a:r>
              <a:rPr lang="en-GB" dirty="0"/>
              <a:t> register and, once entered, the effect is that any future dealings will take place subject to the interest.</a:t>
            </a:r>
          </a:p>
          <a:p>
            <a:pPr fontAlgn="auto"/>
            <a:r>
              <a:rPr lang="en-GB" dirty="0"/>
              <a:t>Commercial equitable interests will normally be entered by way of a notice, either agreed or unilateral. See estate contract example above.</a:t>
            </a:r>
          </a:p>
          <a:p>
            <a:pPr fontAlgn="auto"/>
            <a:endParaRPr lang="en-GB" dirty="0"/>
          </a:p>
          <a:p>
            <a:endParaRPr lang="en-GB" dirty="0"/>
          </a:p>
        </p:txBody>
      </p:sp>
    </p:spTree>
    <p:extLst>
      <p:ext uri="{BB962C8B-B14F-4D97-AF65-F5344CB8AC3E}">
        <p14:creationId xmlns:p14="http://schemas.microsoft.com/office/powerpoint/2010/main" val="103890480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F3331-8D69-E312-0AB4-596C19E0183A}"/>
              </a:ext>
            </a:extLst>
          </p:cNvPr>
          <p:cNvSpPr>
            <a:spLocks noGrp="1"/>
          </p:cNvSpPr>
          <p:nvPr>
            <p:ph type="title"/>
          </p:nvPr>
        </p:nvSpPr>
        <p:spPr>
          <a:xfrm>
            <a:off x="677334" y="609600"/>
            <a:ext cx="8596668" cy="655608"/>
          </a:xfrm>
        </p:spPr>
        <p:txBody>
          <a:bodyPr>
            <a:normAutofit fontScale="90000"/>
          </a:bodyPr>
          <a:lstStyle/>
          <a:p>
            <a:r>
              <a:rPr lang="en-GB" dirty="0"/>
              <a:t>ACTIVITY? – Download and keep forms AN1 and UNI 1</a:t>
            </a:r>
          </a:p>
        </p:txBody>
      </p:sp>
      <p:sp>
        <p:nvSpPr>
          <p:cNvPr id="3" name="Content Placeholder 2">
            <a:extLst>
              <a:ext uri="{FF2B5EF4-FFF2-40B4-BE49-F238E27FC236}">
                <a16:creationId xmlns:a16="http://schemas.microsoft.com/office/drawing/2014/main" id="{3FA9535C-4864-4932-4CF4-537491F4FA31}"/>
              </a:ext>
            </a:extLst>
          </p:cNvPr>
          <p:cNvSpPr>
            <a:spLocks noGrp="1"/>
          </p:cNvSpPr>
          <p:nvPr>
            <p:ph idx="1"/>
          </p:nvPr>
        </p:nvSpPr>
        <p:spPr>
          <a:xfrm>
            <a:off x="677333" y="1838043"/>
            <a:ext cx="8983737" cy="4649634"/>
          </a:xfrm>
        </p:spPr>
        <p:txBody>
          <a:bodyPr/>
          <a:lstStyle/>
          <a:p>
            <a:pPr fontAlgn="auto"/>
            <a:r>
              <a:rPr lang="en-GB" dirty="0"/>
              <a:t>In many cases in conveyancing, you will not need to use these forms to get notices registered as they will be included as part of your standard application for registration using form AN1. The most common will be the registration of a mortgage when a client’s purchase completes.</a:t>
            </a:r>
          </a:p>
          <a:p>
            <a:pPr fontAlgn="auto"/>
            <a:r>
              <a:rPr lang="en-GB" dirty="0"/>
              <a:t>However, if you are making an application to register a stand-alone notice that is not part of a purchase transaction, you will need to use these forms.</a:t>
            </a:r>
          </a:p>
          <a:p>
            <a:pPr fontAlgn="auto"/>
            <a:r>
              <a:rPr lang="en-GB" dirty="0"/>
              <a:t>A common example is the registration of an estate contract on a new build when you have a significant period of time between exchange and completion.</a:t>
            </a:r>
          </a:p>
          <a:p>
            <a:pPr fontAlgn="auto"/>
            <a:r>
              <a:rPr lang="en-GB" dirty="0">
                <a:hlinkClick r:id="rId2"/>
              </a:rPr>
              <a:t>Agreed notice: registration (AN1)(opens in a new tab)</a:t>
            </a:r>
            <a:endParaRPr lang="en-GB" dirty="0"/>
          </a:p>
          <a:p>
            <a:pPr fontAlgn="auto"/>
            <a:r>
              <a:rPr lang="en-GB" dirty="0">
                <a:hlinkClick r:id="rId3"/>
              </a:rPr>
              <a:t>Unilateral notice: application to enter (UN1)</a:t>
            </a:r>
            <a:endParaRPr lang="en-GB" dirty="0"/>
          </a:p>
          <a:p>
            <a:endParaRPr lang="en-GB" dirty="0"/>
          </a:p>
        </p:txBody>
      </p:sp>
    </p:spTree>
    <p:extLst>
      <p:ext uri="{BB962C8B-B14F-4D97-AF65-F5344CB8AC3E}">
        <p14:creationId xmlns:p14="http://schemas.microsoft.com/office/powerpoint/2010/main" val="40795060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D34CE-D8C4-AC28-07C1-04E599924433}"/>
              </a:ext>
            </a:extLst>
          </p:cNvPr>
          <p:cNvSpPr>
            <a:spLocks noGrp="1"/>
          </p:cNvSpPr>
          <p:nvPr>
            <p:ph type="title"/>
          </p:nvPr>
        </p:nvSpPr>
        <p:spPr>
          <a:xfrm>
            <a:off x="590248" y="140898"/>
            <a:ext cx="8596668" cy="701615"/>
          </a:xfrm>
        </p:spPr>
        <p:txBody>
          <a:bodyPr>
            <a:normAutofit fontScale="90000"/>
          </a:bodyPr>
          <a:lstStyle/>
          <a:p>
            <a:r>
              <a:rPr lang="en-GB" b="1" dirty="0">
                <a:highlight>
                  <a:srgbClr val="FFFF00"/>
                </a:highlight>
              </a:rPr>
              <a:t>Restrictions</a:t>
            </a:r>
            <a:r>
              <a:rPr lang="en-GB" b="1" dirty="0"/>
              <a:t> – ss40–47 LRA 2002</a:t>
            </a:r>
            <a:br>
              <a:rPr lang="en-GB" b="1" dirty="0"/>
            </a:br>
            <a:endParaRPr lang="en-GB" dirty="0"/>
          </a:p>
        </p:txBody>
      </p:sp>
      <p:sp>
        <p:nvSpPr>
          <p:cNvPr id="3" name="Content Placeholder 2">
            <a:extLst>
              <a:ext uri="{FF2B5EF4-FFF2-40B4-BE49-F238E27FC236}">
                <a16:creationId xmlns:a16="http://schemas.microsoft.com/office/drawing/2014/main" id="{6465C996-B772-39CE-C6CB-B23F5224332C}"/>
              </a:ext>
            </a:extLst>
          </p:cNvPr>
          <p:cNvSpPr>
            <a:spLocks noGrp="1"/>
          </p:cNvSpPr>
          <p:nvPr>
            <p:ph idx="1"/>
          </p:nvPr>
        </p:nvSpPr>
        <p:spPr>
          <a:xfrm>
            <a:off x="389581" y="842513"/>
            <a:ext cx="9293261" cy="5405887"/>
          </a:xfrm>
        </p:spPr>
        <p:txBody>
          <a:bodyPr>
            <a:normAutofit fontScale="85000" lnSpcReduction="10000"/>
          </a:bodyPr>
          <a:lstStyle/>
          <a:p>
            <a:r>
              <a:rPr lang="en-GB" dirty="0"/>
              <a:t>A restriction restricts dealings with the land by the registered proprietor. Restrictions are generally used to protect the interests of beneficiaries under a trust of land, warning buyers of the need to pay capital money to at least two trustees and thus ensure overreaching. </a:t>
            </a:r>
          </a:p>
          <a:p>
            <a:r>
              <a:rPr lang="en-GB" dirty="0"/>
              <a:t>A restriction can be entered on the register for an indefinite or limited period or until a specific event (this could include notice being given, or an order by the Registrar or court, or necessary consent being obtained before any dealing with the land) (</a:t>
            </a:r>
            <a:r>
              <a:rPr lang="en-GB" b="1" dirty="0"/>
              <a:t>s40</a:t>
            </a:r>
            <a:r>
              <a:rPr lang="en-GB" dirty="0"/>
              <a:t>). For example, a restriction may require the consent of a named person before sale of the land can take place. If there is no restriction, it can be assumed by the buyer that the registered proprietor’s powers of disposition are unlimited.</a:t>
            </a:r>
          </a:p>
          <a:p>
            <a:r>
              <a:rPr lang="en-GB" dirty="0"/>
              <a:t> </a:t>
            </a:r>
            <a:r>
              <a:rPr lang="en-GB" dirty="0">
                <a:hlinkClick r:id="rId2"/>
              </a:rPr>
              <a:t>Practice guide 19: notices, restrictions and the protection of third-party interests in the register(opens in a new tab)</a:t>
            </a:r>
            <a:r>
              <a:rPr lang="en-GB" dirty="0"/>
              <a:t>.</a:t>
            </a:r>
          </a:p>
          <a:p>
            <a:pPr fontAlgn="auto"/>
            <a:r>
              <a:rPr lang="en-GB" b="1" dirty="0"/>
              <a:t>Link to Practice</a:t>
            </a:r>
            <a:endParaRPr lang="en-GB" dirty="0"/>
          </a:p>
          <a:p>
            <a:pPr fontAlgn="auto"/>
            <a:r>
              <a:rPr lang="en-GB" b="1" dirty="0"/>
              <a:t>How is a restriction registered? - </a:t>
            </a:r>
            <a:r>
              <a:rPr lang="en-GB" dirty="0"/>
              <a:t>often the case that a restriction will be contained in a transfer. For example, a declaration in a TR1 or AS1 that co-owners hold the beneficial interest will result in a form A restriction on the proprietorship register. A transfer of part might include in the body of it an application to register a restriction, for example, to ensure that an incoming buyer enters into a deed of covenant.</a:t>
            </a:r>
          </a:p>
          <a:p>
            <a:pPr fontAlgn="auto"/>
            <a:r>
              <a:rPr lang="en-GB" dirty="0"/>
              <a:t>In the above examples, it will not be necessary to make a separate application for the restriction to be registered as this will be done by HMLR as part of the main application for the registration of the disposition via the AP1.</a:t>
            </a:r>
          </a:p>
          <a:p>
            <a:pPr fontAlgn="auto"/>
            <a:r>
              <a:rPr lang="en-GB" dirty="0"/>
              <a:t>However, if it is necessary to register a “stand-alone” restriction, you will make the application using </a:t>
            </a:r>
            <a:r>
              <a:rPr lang="en-GB" sz="1900" b="1" dirty="0">
                <a:solidFill>
                  <a:srgbClr val="00B050"/>
                </a:solidFill>
              </a:rPr>
              <a:t>form RX1.</a:t>
            </a:r>
          </a:p>
          <a:p>
            <a:endParaRPr lang="en-GB" dirty="0"/>
          </a:p>
        </p:txBody>
      </p:sp>
    </p:spTree>
    <p:extLst>
      <p:ext uri="{BB962C8B-B14F-4D97-AF65-F5344CB8AC3E}">
        <p14:creationId xmlns:p14="http://schemas.microsoft.com/office/powerpoint/2010/main" val="262689018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FDDBBC-CDD4-1433-446E-E42A5DA8D5F7}"/>
              </a:ext>
            </a:extLst>
          </p:cNvPr>
          <p:cNvSpPr>
            <a:spLocks noGrp="1"/>
          </p:cNvSpPr>
          <p:nvPr>
            <p:ph type="title"/>
          </p:nvPr>
        </p:nvSpPr>
        <p:spPr>
          <a:xfrm>
            <a:off x="720877" y="353785"/>
            <a:ext cx="8596668" cy="859972"/>
          </a:xfrm>
        </p:spPr>
        <p:txBody>
          <a:bodyPr/>
          <a:lstStyle/>
          <a:p>
            <a:r>
              <a:rPr lang="en-GB" b="1" dirty="0"/>
              <a:t>Wording of a Restriction</a:t>
            </a:r>
          </a:p>
        </p:txBody>
      </p:sp>
      <p:sp>
        <p:nvSpPr>
          <p:cNvPr id="3" name="Content Placeholder 2">
            <a:extLst>
              <a:ext uri="{FF2B5EF4-FFF2-40B4-BE49-F238E27FC236}">
                <a16:creationId xmlns:a16="http://schemas.microsoft.com/office/drawing/2014/main" id="{C5388E3A-BB61-F426-2AC4-4576FCFFA481}"/>
              </a:ext>
            </a:extLst>
          </p:cNvPr>
          <p:cNvSpPr>
            <a:spLocks noGrp="1"/>
          </p:cNvSpPr>
          <p:nvPr>
            <p:ph idx="1"/>
          </p:nvPr>
        </p:nvSpPr>
        <p:spPr>
          <a:xfrm>
            <a:off x="633791" y="1714275"/>
            <a:ext cx="8596668" cy="3880773"/>
          </a:xfrm>
        </p:spPr>
        <p:txBody>
          <a:bodyPr/>
          <a:lstStyle/>
          <a:p>
            <a:pPr marL="0" indent="0">
              <a:buNone/>
            </a:pPr>
            <a:r>
              <a:rPr lang="en-GB" sz="2400" b="1" dirty="0">
                <a:solidFill>
                  <a:schemeClr val="bg2">
                    <a:lumMod val="50000"/>
                  </a:schemeClr>
                </a:solidFill>
              </a:rPr>
              <a:t>RESTRICTION</a:t>
            </a:r>
            <a:r>
              <a:rPr lang="en-GB" sz="2400" dirty="0">
                <a:solidFill>
                  <a:schemeClr val="bg2">
                    <a:lumMod val="50000"/>
                  </a:schemeClr>
                </a:solidFill>
              </a:rPr>
              <a:t>. Except under an order of the registrar no disposition by the proprietor of the land is to be registered without the consent of the proprietor of the Charge dated [INSERT] in favour of [INSERT NAME OF LENDER] referred to in the Charges Register.</a:t>
            </a:r>
          </a:p>
          <a:p>
            <a:pPr marL="0" indent="0">
              <a:buNone/>
            </a:pPr>
            <a:endParaRPr lang="en-GB" dirty="0"/>
          </a:p>
          <a:p>
            <a:pPr marL="0" indent="0">
              <a:buNone/>
            </a:pPr>
            <a:endParaRPr lang="en-GB" dirty="0"/>
          </a:p>
          <a:p>
            <a:pPr marL="0" indent="0">
              <a:buNone/>
            </a:pPr>
            <a:endParaRPr lang="en-GB" dirty="0"/>
          </a:p>
          <a:p>
            <a:pPr marL="0" indent="0">
              <a:buNone/>
            </a:pPr>
            <a:r>
              <a:rPr lang="en-GB" dirty="0"/>
              <a:t>Download and keep form RX1 which you would use to register a restriction.</a:t>
            </a:r>
          </a:p>
        </p:txBody>
      </p:sp>
    </p:spTree>
    <p:extLst>
      <p:ext uri="{BB962C8B-B14F-4D97-AF65-F5344CB8AC3E}">
        <p14:creationId xmlns:p14="http://schemas.microsoft.com/office/powerpoint/2010/main" val="36678640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C011D-1EF1-777F-BC48-05E93B53596C}"/>
              </a:ext>
            </a:extLst>
          </p:cNvPr>
          <p:cNvSpPr>
            <a:spLocks noGrp="1"/>
          </p:cNvSpPr>
          <p:nvPr>
            <p:ph type="title"/>
          </p:nvPr>
        </p:nvSpPr>
        <p:spPr>
          <a:xfrm>
            <a:off x="510557" y="201283"/>
            <a:ext cx="9933156" cy="856891"/>
          </a:xfrm>
        </p:spPr>
        <p:txBody>
          <a:bodyPr/>
          <a:lstStyle/>
          <a:p>
            <a:r>
              <a:rPr lang="en-GB" b="1" dirty="0"/>
              <a:t>Priority of interests affecting registered land</a:t>
            </a:r>
            <a:endParaRPr lang="en-GB" dirty="0"/>
          </a:p>
        </p:txBody>
      </p:sp>
      <p:sp>
        <p:nvSpPr>
          <p:cNvPr id="3" name="Content Placeholder 2">
            <a:extLst>
              <a:ext uri="{FF2B5EF4-FFF2-40B4-BE49-F238E27FC236}">
                <a16:creationId xmlns:a16="http://schemas.microsoft.com/office/drawing/2014/main" id="{DAF619EA-5F78-B7B9-CA4A-489E7188DE86}"/>
              </a:ext>
            </a:extLst>
          </p:cNvPr>
          <p:cNvSpPr>
            <a:spLocks noGrp="1"/>
          </p:cNvSpPr>
          <p:nvPr>
            <p:ph idx="1"/>
          </p:nvPr>
        </p:nvSpPr>
        <p:spPr>
          <a:xfrm>
            <a:off x="418541" y="964392"/>
            <a:ext cx="9461579" cy="5637691"/>
          </a:xfrm>
        </p:spPr>
        <p:txBody>
          <a:bodyPr>
            <a:normAutofit/>
          </a:bodyPr>
          <a:lstStyle/>
          <a:p>
            <a:r>
              <a:rPr lang="en-GB" b="1" dirty="0"/>
              <a:t>ss28–30 LRA 2002</a:t>
            </a:r>
            <a:r>
              <a:rPr lang="en-GB" dirty="0"/>
              <a:t> determine the rules for the priority of interests affecting a registered estate. </a:t>
            </a:r>
            <a:r>
              <a:rPr lang="en-GB" b="1" dirty="0"/>
              <a:t>Interests rank in order of creation whether they are legal or equitable unless the transaction is a registered disposition for value which has been completed by registration</a:t>
            </a:r>
            <a:r>
              <a:rPr lang="en-GB" dirty="0"/>
              <a:t>. In this case only interests entered on the register or interests which override will bind the buyer. So…….a buyer for value of a registered estate will take the estate transferred subject to:</a:t>
            </a:r>
            <a:br>
              <a:rPr lang="en-GB" dirty="0"/>
            </a:br>
            <a:br>
              <a:rPr lang="en-GB" dirty="0"/>
            </a:br>
            <a:r>
              <a:rPr lang="en-GB" dirty="0"/>
              <a:t>- any interests that have been completed by registration under </a:t>
            </a:r>
            <a:r>
              <a:rPr lang="en-GB" b="1" dirty="0"/>
              <a:t>s27 LRA 2002;</a:t>
            </a:r>
            <a:br>
              <a:rPr lang="en-GB" b="1" dirty="0"/>
            </a:br>
            <a:br>
              <a:rPr lang="en-GB" dirty="0"/>
            </a:br>
            <a:r>
              <a:rPr lang="en-GB" dirty="0"/>
              <a:t>- interests which override under </a:t>
            </a:r>
            <a:r>
              <a:rPr lang="en-GB" b="1" dirty="0"/>
              <a:t>Sch 3;</a:t>
            </a:r>
            <a:r>
              <a:rPr lang="en-GB" dirty="0"/>
              <a:t> and </a:t>
            </a:r>
            <a:br>
              <a:rPr lang="en-GB" dirty="0"/>
            </a:br>
            <a:br>
              <a:rPr lang="en-GB" dirty="0"/>
            </a:br>
            <a:r>
              <a:rPr lang="en-GB" dirty="0"/>
              <a:t>- interests protected by entry on the register by means of a notice or a restriction on the charges register</a:t>
            </a:r>
          </a:p>
          <a:p>
            <a:pPr marL="0" indent="0">
              <a:buNone/>
            </a:pPr>
            <a:r>
              <a:rPr lang="en-GB" dirty="0"/>
              <a:t> </a:t>
            </a:r>
            <a:br>
              <a:rPr lang="en-GB" dirty="0"/>
            </a:br>
            <a:r>
              <a:rPr lang="en-GB" sz="2400" b="1" dirty="0"/>
              <a:t>but they will take free of any other interests (s29</a:t>
            </a:r>
            <a:r>
              <a:rPr lang="en-GB" sz="2400" dirty="0"/>
              <a:t>).</a:t>
            </a:r>
          </a:p>
          <a:p>
            <a:pPr marL="0" indent="0">
              <a:buNone/>
            </a:pPr>
            <a:endParaRPr lang="en-GB" dirty="0"/>
          </a:p>
          <a:p>
            <a:endParaRPr lang="en-GB" dirty="0"/>
          </a:p>
        </p:txBody>
      </p:sp>
    </p:spTree>
    <p:extLst>
      <p:ext uri="{BB962C8B-B14F-4D97-AF65-F5344CB8AC3E}">
        <p14:creationId xmlns:p14="http://schemas.microsoft.com/office/powerpoint/2010/main" val="422473875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B7D9F9-EA9A-A8E6-2AE5-1C85F8145BF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827A3CF-F864-1A67-9ED3-FD92F17943E4}"/>
              </a:ext>
            </a:extLst>
          </p:cNvPr>
          <p:cNvSpPr>
            <a:spLocks noGrp="1"/>
          </p:cNvSpPr>
          <p:nvPr>
            <p:ph type="title"/>
          </p:nvPr>
        </p:nvSpPr>
        <p:spPr>
          <a:xfrm>
            <a:off x="510557" y="201283"/>
            <a:ext cx="9933156" cy="856891"/>
          </a:xfrm>
        </p:spPr>
        <p:txBody>
          <a:bodyPr/>
          <a:lstStyle/>
          <a:p>
            <a:r>
              <a:rPr lang="en-GB" b="1" dirty="0"/>
              <a:t>Cautions against first registration</a:t>
            </a:r>
            <a:endParaRPr lang="en-GB" dirty="0"/>
          </a:p>
        </p:txBody>
      </p:sp>
      <p:sp>
        <p:nvSpPr>
          <p:cNvPr id="3" name="Content Placeholder 2">
            <a:extLst>
              <a:ext uri="{FF2B5EF4-FFF2-40B4-BE49-F238E27FC236}">
                <a16:creationId xmlns:a16="http://schemas.microsoft.com/office/drawing/2014/main" id="{51FBB5ED-3B16-25CC-51D1-E7901990E297}"/>
              </a:ext>
            </a:extLst>
          </p:cNvPr>
          <p:cNvSpPr>
            <a:spLocks noGrp="1"/>
          </p:cNvSpPr>
          <p:nvPr>
            <p:ph idx="1"/>
          </p:nvPr>
        </p:nvSpPr>
        <p:spPr>
          <a:xfrm>
            <a:off x="418541" y="964392"/>
            <a:ext cx="9461579" cy="5637691"/>
          </a:xfrm>
        </p:spPr>
        <p:txBody>
          <a:bodyPr>
            <a:normAutofit/>
          </a:bodyPr>
          <a:lstStyle/>
          <a:p>
            <a:r>
              <a:rPr lang="en-GB" b="1" dirty="0"/>
              <a:t>Made on form CT1: </a:t>
            </a:r>
            <a:r>
              <a:rPr lang="en-GB" dirty="0"/>
              <a:t>designed to protect someone’s interest in unregistered land (e.g. an easement) by giving them notice of any application for first registration affecting that land. They can then object to the registration or seek to ensure that an appropriate entry to reflect their interest is put on the new register.</a:t>
            </a:r>
          </a:p>
          <a:p>
            <a:r>
              <a:rPr lang="en-GB" dirty="0"/>
              <a:t>Form CT1: state the physical extent of the land to which the caution relates (e.g. by reference to a plan or postal address), the estate to which the caution relates (e.g. the freehold or details of the relevant leasehold estate) and </a:t>
            </a:r>
            <a:r>
              <a:rPr lang="en-GB" b="1" dirty="0"/>
              <a:t>the basis of the application</a:t>
            </a:r>
            <a:r>
              <a:rPr lang="en-GB" dirty="0"/>
              <a:t> by a Statement of Truth. This statement will explain the nature of the applicant’s interest in the land (e.g. as a person entitled to the benefit of a land charge or the person who is a beneficiary under a trust) or for example: </a:t>
            </a:r>
            <a:br>
              <a:rPr lang="en-GB" dirty="0"/>
            </a:br>
            <a:r>
              <a:rPr lang="en-GB" dirty="0"/>
              <a:t>“ as a person having the benefit of an option to purchase Belgrade House ( the property) pursuant to an Agreement dated 15 November 2020”</a:t>
            </a:r>
          </a:p>
          <a:p>
            <a:r>
              <a:rPr lang="en-GB" dirty="0"/>
              <a:t>If an application for first registration is lodged, the person who entered the caution will receive notice from the Land Registry. They can then object (e.g. they might object unless their easement is protected by register entry on the title). A landowner can apply to cancel a caution against first registration at any time using form CCT, and supplying evidence of why they apply for the cancellation. A caution can also be withdrawn using form WCT.</a:t>
            </a:r>
          </a:p>
          <a:p>
            <a:endParaRPr lang="en-GB" dirty="0"/>
          </a:p>
          <a:p>
            <a:endParaRPr lang="en-GB" dirty="0"/>
          </a:p>
        </p:txBody>
      </p:sp>
    </p:spTree>
    <p:extLst>
      <p:ext uri="{BB962C8B-B14F-4D97-AF65-F5344CB8AC3E}">
        <p14:creationId xmlns:p14="http://schemas.microsoft.com/office/powerpoint/2010/main" val="577164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EBEAC-C4CA-C04F-372A-DB06A2DAD498}"/>
              </a:ext>
            </a:extLst>
          </p:cNvPr>
          <p:cNvSpPr>
            <a:spLocks noGrp="1"/>
          </p:cNvSpPr>
          <p:nvPr>
            <p:ph type="title"/>
          </p:nvPr>
        </p:nvSpPr>
        <p:spPr>
          <a:xfrm>
            <a:off x="527809" y="235789"/>
            <a:ext cx="9547844" cy="753373"/>
          </a:xfrm>
        </p:spPr>
        <p:txBody>
          <a:bodyPr/>
          <a:lstStyle/>
          <a:p>
            <a:r>
              <a:rPr lang="en-GB" b="1" dirty="0"/>
              <a:t>The Land Registration Act 2002 in practice</a:t>
            </a:r>
            <a:endParaRPr lang="en-GB" dirty="0"/>
          </a:p>
        </p:txBody>
      </p:sp>
      <p:pic>
        <p:nvPicPr>
          <p:cNvPr id="5" name="Picture 4">
            <a:extLst>
              <a:ext uri="{FF2B5EF4-FFF2-40B4-BE49-F238E27FC236}">
                <a16:creationId xmlns:a16="http://schemas.microsoft.com/office/drawing/2014/main" id="{16CCED45-CE1C-062B-A99B-E238DA7EAD43}"/>
              </a:ext>
            </a:extLst>
          </p:cNvPr>
          <p:cNvPicPr>
            <a:picLocks noChangeAspect="1"/>
          </p:cNvPicPr>
          <p:nvPr/>
        </p:nvPicPr>
        <p:blipFill>
          <a:blip r:embed="rId3"/>
          <a:stretch>
            <a:fillRect/>
          </a:stretch>
        </p:blipFill>
        <p:spPr>
          <a:xfrm>
            <a:off x="962739" y="989161"/>
            <a:ext cx="6858544" cy="4171943"/>
          </a:xfrm>
          <a:prstGeom prst="rect">
            <a:avLst/>
          </a:prstGeom>
        </p:spPr>
      </p:pic>
      <p:sp>
        <p:nvSpPr>
          <p:cNvPr id="6" name="TextBox 5">
            <a:extLst>
              <a:ext uri="{FF2B5EF4-FFF2-40B4-BE49-F238E27FC236}">
                <a16:creationId xmlns:a16="http://schemas.microsoft.com/office/drawing/2014/main" id="{73E29C9B-A1CA-5A46-B71D-B5CFF2443BB4}"/>
              </a:ext>
            </a:extLst>
          </p:cNvPr>
          <p:cNvSpPr txBox="1"/>
          <p:nvPr/>
        </p:nvSpPr>
        <p:spPr>
          <a:xfrm>
            <a:off x="962739" y="5492151"/>
            <a:ext cx="7744189" cy="369332"/>
          </a:xfrm>
          <a:prstGeom prst="rect">
            <a:avLst/>
          </a:prstGeom>
          <a:noFill/>
        </p:spPr>
        <p:txBody>
          <a:bodyPr wrap="square" rtlCol="0">
            <a:spAutoFit/>
          </a:bodyPr>
          <a:lstStyle/>
          <a:p>
            <a:r>
              <a:rPr lang="en-GB" dirty="0"/>
              <a:t>Activity:  consider the </a:t>
            </a:r>
            <a:r>
              <a:rPr lang="en-GB" dirty="0" err="1"/>
              <a:t>Redacre</a:t>
            </a:r>
            <a:r>
              <a:rPr lang="en-GB" dirty="0"/>
              <a:t> purchase</a:t>
            </a:r>
          </a:p>
        </p:txBody>
      </p:sp>
    </p:spTree>
    <p:extLst>
      <p:ext uri="{BB962C8B-B14F-4D97-AF65-F5344CB8AC3E}">
        <p14:creationId xmlns:p14="http://schemas.microsoft.com/office/powerpoint/2010/main" val="109781990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42452C-2F71-5078-2D47-54AE24790EE3}"/>
              </a:ext>
            </a:extLst>
          </p:cNvPr>
          <p:cNvSpPr>
            <a:spLocks noGrp="1"/>
          </p:cNvSpPr>
          <p:nvPr>
            <p:ph type="title"/>
          </p:nvPr>
        </p:nvSpPr>
        <p:spPr>
          <a:xfrm>
            <a:off x="453046" y="218536"/>
            <a:ext cx="9582349" cy="764875"/>
          </a:xfrm>
        </p:spPr>
        <p:txBody>
          <a:bodyPr/>
          <a:lstStyle/>
          <a:p>
            <a:r>
              <a:rPr lang="en-GB" b="1" dirty="0"/>
              <a:t>The doctrine of notice and registered land</a:t>
            </a:r>
            <a:endParaRPr lang="en-GB" dirty="0"/>
          </a:p>
        </p:txBody>
      </p:sp>
      <p:sp>
        <p:nvSpPr>
          <p:cNvPr id="3" name="Content Placeholder 2">
            <a:extLst>
              <a:ext uri="{FF2B5EF4-FFF2-40B4-BE49-F238E27FC236}">
                <a16:creationId xmlns:a16="http://schemas.microsoft.com/office/drawing/2014/main" id="{81A989DF-2843-D227-64E5-5EBABCA4694D}"/>
              </a:ext>
            </a:extLst>
          </p:cNvPr>
          <p:cNvSpPr>
            <a:spLocks noGrp="1"/>
          </p:cNvSpPr>
          <p:nvPr>
            <p:ph idx="1"/>
          </p:nvPr>
        </p:nvSpPr>
        <p:spPr>
          <a:xfrm>
            <a:off x="562315" y="1067910"/>
            <a:ext cx="8596668" cy="4924676"/>
          </a:xfrm>
        </p:spPr>
        <p:txBody>
          <a:bodyPr>
            <a:normAutofit/>
          </a:bodyPr>
          <a:lstStyle/>
          <a:p>
            <a:pPr marL="0" indent="0">
              <a:buNone/>
            </a:pPr>
            <a:r>
              <a:rPr lang="en-GB" dirty="0"/>
              <a:t>Under </a:t>
            </a:r>
            <a:r>
              <a:rPr lang="en-GB" b="1" dirty="0"/>
              <a:t>LRA 1925</a:t>
            </a:r>
            <a:r>
              <a:rPr lang="en-GB" dirty="0"/>
              <a:t>, attempts have been made in two cases – </a:t>
            </a:r>
            <a:r>
              <a:rPr lang="en-GB" b="1" i="1" dirty="0"/>
              <a:t>Peffer v Rigg [1977] </a:t>
            </a:r>
            <a:r>
              <a:rPr lang="en-GB" dirty="0"/>
              <a:t>and </a:t>
            </a:r>
            <a:r>
              <a:rPr lang="en-GB" b="1" i="1" dirty="0"/>
              <a:t>Lyus v </a:t>
            </a:r>
            <a:r>
              <a:rPr lang="en-GB" b="1" i="1" dirty="0" err="1"/>
              <a:t>Prowsa</a:t>
            </a:r>
            <a:r>
              <a:rPr lang="en-GB" b="1" i="1" dirty="0"/>
              <a:t> Developments Ltd [1982]</a:t>
            </a:r>
            <a:r>
              <a:rPr lang="en-GB" dirty="0"/>
              <a:t> – to reinstate the doctrine of notice in registered land BUT these attempts have been criticised and in Lloyd v Dugdale [2001] it was stated that: </a:t>
            </a:r>
          </a:p>
          <a:p>
            <a:endParaRPr lang="en-GB" dirty="0"/>
          </a:p>
          <a:p>
            <a:pPr marL="0" indent="0">
              <a:buNone/>
            </a:pPr>
            <a:r>
              <a:rPr lang="en-GB" i="1" dirty="0"/>
              <a:t>“There is no general principle which renders it unconscionable for a buyer of land to rely on a want of registration of a claim against registered land, even though he took with express notice of it. A decision to the contrary would defeat the purpose of the legislature in introducing the system of registration embodied in the 1925 Act” (Lloyd v Dugdale [2001]</a:t>
            </a:r>
          </a:p>
          <a:p>
            <a:pPr marL="0" indent="0">
              <a:buNone/>
            </a:pPr>
            <a:endParaRPr lang="en-GB" dirty="0"/>
          </a:p>
          <a:p>
            <a:pPr marL="0" indent="0">
              <a:buNone/>
            </a:pPr>
            <a:r>
              <a:rPr lang="en-GB" dirty="0"/>
              <a:t>Although some circumstances could give rise to a constructive trust in order to counter </a:t>
            </a:r>
            <a:r>
              <a:rPr lang="en-GB" dirty="0" err="1"/>
              <a:t>unconsionalbe</a:t>
            </a:r>
            <a:r>
              <a:rPr lang="en-GB" dirty="0"/>
              <a:t> conduct or fraud</a:t>
            </a:r>
          </a:p>
        </p:txBody>
      </p:sp>
    </p:spTree>
    <p:extLst>
      <p:ext uri="{BB962C8B-B14F-4D97-AF65-F5344CB8AC3E}">
        <p14:creationId xmlns:p14="http://schemas.microsoft.com/office/powerpoint/2010/main" val="359409901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87D13-BC30-A57A-5C2C-A545E3A1B113}"/>
              </a:ext>
            </a:extLst>
          </p:cNvPr>
          <p:cNvSpPr>
            <a:spLocks noGrp="1"/>
          </p:cNvSpPr>
          <p:nvPr>
            <p:ph type="title"/>
          </p:nvPr>
        </p:nvSpPr>
        <p:spPr>
          <a:xfrm>
            <a:off x="323549" y="92529"/>
            <a:ext cx="8596668" cy="636814"/>
          </a:xfrm>
        </p:spPr>
        <p:txBody>
          <a:bodyPr>
            <a:normAutofit fontScale="90000"/>
          </a:bodyPr>
          <a:lstStyle/>
          <a:p>
            <a:r>
              <a:rPr lang="en-GB" sz="4000" b="1" u="sng" dirty="0"/>
              <a:t>Alteration, rectification </a:t>
            </a:r>
            <a:r>
              <a:rPr lang="en-GB" b="1" dirty="0"/>
              <a:t>and indemnity</a:t>
            </a:r>
            <a:endParaRPr lang="en-GB" dirty="0"/>
          </a:p>
        </p:txBody>
      </p:sp>
      <p:sp>
        <p:nvSpPr>
          <p:cNvPr id="3" name="Content Placeholder 2">
            <a:extLst>
              <a:ext uri="{FF2B5EF4-FFF2-40B4-BE49-F238E27FC236}">
                <a16:creationId xmlns:a16="http://schemas.microsoft.com/office/drawing/2014/main" id="{58863DF5-520F-A88D-8821-6030CB4C3F5A}"/>
              </a:ext>
            </a:extLst>
          </p:cNvPr>
          <p:cNvSpPr>
            <a:spLocks noGrp="1"/>
          </p:cNvSpPr>
          <p:nvPr>
            <p:ph idx="1"/>
          </p:nvPr>
        </p:nvSpPr>
        <p:spPr>
          <a:xfrm>
            <a:off x="255051" y="690504"/>
            <a:ext cx="8921606" cy="5217871"/>
          </a:xfrm>
        </p:spPr>
        <p:txBody>
          <a:bodyPr>
            <a:normAutofit fontScale="92500"/>
          </a:bodyPr>
          <a:lstStyle/>
          <a:p>
            <a:pPr fontAlgn="auto"/>
            <a:r>
              <a:rPr lang="en-GB" b="1" dirty="0"/>
              <a:t>Paras 2 and 5 Sch 4 LRA 2002</a:t>
            </a:r>
            <a:r>
              <a:rPr lang="en-GB" dirty="0"/>
              <a:t> makes provision for the court/Registrar to order the alteration ( and rectification is also deemed to be an alteration) of the register so as to:</a:t>
            </a:r>
          </a:p>
          <a:p>
            <a:pPr fontAlgn="auto"/>
            <a:r>
              <a:rPr lang="en-GB" dirty="0"/>
              <a:t>correct a mistake;</a:t>
            </a:r>
          </a:p>
          <a:p>
            <a:pPr fontAlgn="auto"/>
            <a:r>
              <a:rPr lang="en-GB" dirty="0"/>
              <a:t>bring the register up to date; or</a:t>
            </a:r>
          </a:p>
          <a:p>
            <a:pPr fontAlgn="auto"/>
            <a:r>
              <a:rPr lang="en-GB" dirty="0"/>
              <a:t>give effect to any estate, right or interest excepted from the effect of registration.</a:t>
            </a:r>
          </a:p>
          <a:p>
            <a:pPr fontAlgn="auto"/>
            <a:endParaRPr lang="en-GB" dirty="0"/>
          </a:p>
          <a:p>
            <a:pPr fontAlgn="auto"/>
            <a:r>
              <a:rPr lang="en-GB" dirty="0"/>
              <a:t>If in any proceedings the court/Registrar has power to make an order for alteration, it/they must do so unless there are exceptional circumstances which justify not doing so: </a:t>
            </a:r>
            <a:r>
              <a:rPr lang="en-GB" b="1" dirty="0"/>
              <a:t>paras 3(3)</a:t>
            </a:r>
            <a:r>
              <a:rPr lang="en-GB" dirty="0"/>
              <a:t> and </a:t>
            </a:r>
            <a:r>
              <a:rPr lang="en-GB" b="1" dirty="0"/>
              <a:t>6(3)</a:t>
            </a:r>
            <a:r>
              <a:rPr lang="en-GB" dirty="0"/>
              <a:t>.</a:t>
            </a:r>
          </a:p>
          <a:p>
            <a:pPr fontAlgn="auto"/>
            <a:r>
              <a:rPr lang="en-GB" dirty="0"/>
              <a:t>No rectification can be made without the proprietor in possession’s consent unless:</a:t>
            </a:r>
          </a:p>
          <a:p>
            <a:pPr lvl="1"/>
            <a:r>
              <a:rPr lang="en-GB" dirty="0"/>
              <a:t>there has been a lack of proper care by the proprietor that caused or substantially caused the mistake; or</a:t>
            </a:r>
          </a:p>
          <a:p>
            <a:pPr lvl="1"/>
            <a:r>
              <a:rPr lang="en-GB" dirty="0"/>
              <a:t>there has been fraud on the part of the proprietor; or</a:t>
            </a:r>
          </a:p>
          <a:p>
            <a:pPr lvl="1"/>
            <a:r>
              <a:rPr lang="en-GB" dirty="0"/>
              <a:t>it would for any other reason be unjust for the rectification not to be made.</a:t>
            </a:r>
          </a:p>
          <a:p>
            <a:pPr fontAlgn="auto"/>
            <a:endParaRPr lang="en-GB" dirty="0"/>
          </a:p>
          <a:p>
            <a:pPr fontAlgn="auto"/>
            <a:endParaRPr lang="en-GB" dirty="0"/>
          </a:p>
          <a:p>
            <a:endParaRPr lang="en-GB" dirty="0"/>
          </a:p>
        </p:txBody>
      </p:sp>
    </p:spTree>
    <p:extLst>
      <p:ext uri="{BB962C8B-B14F-4D97-AF65-F5344CB8AC3E}">
        <p14:creationId xmlns:p14="http://schemas.microsoft.com/office/powerpoint/2010/main" val="14403090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A58AE-B28F-480B-FDCC-277F0E3B6C40}"/>
              </a:ext>
            </a:extLst>
          </p:cNvPr>
          <p:cNvSpPr>
            <a:spLocks noGrp="1"/>
          </p:cNvSpPr>
          <p:nvPr>
            <p:ph type="title"/>
          </p:nvPr>
        </p:nvSpPr>
        <p:spPr>
          <a:xfrm>
            <a:off x="546705" y="163902"/>
            <a:ext cx="8596668" cy="706955"/>
          </a:xfrm>
        </p:spPr>
        <p:txBody>
          <a:bodyPr/>
          <a:lstStyle/>
          <a:p>
            <a:r>
              <a:rPr lang="en-GB" b="1" u="sng" dirty="0"/>
              <a:t>Indemnity</a:t>
            </a:r>
            <a:r>
              <a:rPr lang="en-GB" b="1" dirty="0"/>
              <a:t> Provisions</a:t>
            </a:r>
          </a:p>
        </p:txBody>
      </p:sp>
      <p:sp>
        <p:nvSpPr>
          <p:cNvPr id="3" name="Content Placeholder 2">
            <a:extLst>
              <a:ext uri="{FF2B5EF4-FFF2-40B4-BE49-F238E27FC236}">
                <a16:creationId xmlns:a16="http://schemas.microsoft.com/office/drawing/2014/main" id="{A56F2AA2-EEE3-72AE-BDF1-637F0C1F238A}"/>
              </a:ext>
            </a:extLst>
          </p:cNvPr>
          <p:cNvSpPr>
            <a:spLocks noGrp="1"/>
          </p:cNvSpPr>
          <p:nvPr>
            <p:ph idx="1"/>
          </p:nvPr>
        </p:nvSpPr>
        <p:spPr>
          <a:xfrm>
            <a:off x="394304" y="983822"/>
            <a:ext cx="9571567" cy="5296619"/>
          </a:xfrm>
        </p:spPr>
        <p:txBody>
          <a:bodyPr>
            <a:normAutofit fontScale="92500" lnSpcReduction="20000"/>
          </a:bodyPr>
          <a:lstStyle/>
          <a:p>
            <a:pPr marL="0" indent="0" fontAlgn="auto">
              <a:buNone/>
            </a:pPr>
            <a:r>
              <a:rPr lang="en-GB" dirty="0"/>
              <a:t>An indemnity will be paid by the Registrar if a loss results due to:</a:t>
            </a:r>
          </a:p>
          <a:p>
            <a:pPr fontAlgn="auto"/>
            <a:r>
              <a:rPr lang="en-GB" dirty="0"/>
              <a:t>the rectification of the register;</a:t>
            </a:r>
          </a:p>
          <a:p>
            <a:pPr fontAlgn="auto"/>
            <a:r>
              <a:rPr lang="en-GB" dirty="0"/>
              <a:t>a mistake where the correction would involve rectification of the register;</a:t>
            </a:r>
          </a:p>
          <a:p>
            <a:pPr fontAlgn="auto"/>
            <a:r>
              <a:rPr lang="en-GB" dirty="0"/>
              <a:t>a mistake in an official search;</a:t>
            </a:r>
          </a:p>
          <a:p>
            <a:pPr fontAlgn="auto"/>
            <a:r>
              <a:rPr lang="en-GB" dirty="0"/>
              <a:t>a mistake in an official copy;</a:t>
            </a:r>
          </a:p>
          <a:p>
            <a:pPr fontAlgn="auto"/>
            <a:r>
              <a:rPr lang="en-GB" dirty="0"/>
              <a:t>a mistake in a document kept by the Registrar which is not an original and is referred to in the register;</a:t>
            </a:r>
          </a:p>
          <a:p>
            <a:pPr fontAlgn="auto"/>
            <a:r>
              <a:rPr lang="en-GB" dirty="0"/>
              <a:t>the loss or destruction of a document lodged at the Land Registry;</a:t>
            </a:r>
          </a:p>
          <a:p>
            <a:pPr fontAlgn="auto"/>
            <a:r>
              <a:rPr lang="en-GB" dirty="0"/>
              <a:t>a mistake in the cautions register; and</a:t>
            </a:r>
          </a:p>
          <a:p>
            <a:pPr fontAlgn="auto"/>
            <a:r>
              <a:rPr lang="en-GB" dirty="0"/>
              <a:t>a failure by the Registrar to perform their duty under </a:t>
            </a:r>
            <a:r>
              <a:rPr lang="en-GB" b="1" dirty="0"/>
              <a:t>s50 LRA 2002</a:t>
            </a:r>
            <a:r>
              <a:rPr lang="en-GB" dirty="0"/>
              <a:t>.</a:t>
            </a:r>
          </a:p>
          <a:p>
            <a:pPr fontAlgn="auto"/>
            <a:r>
              <a:rPr lang="en-GB" dirty="0"/>
              <a:t>Only errors described in </a:t>
            </a:r>
            <a:r>
              <a:rPr lang="en-GB" b="1" dirty="0"/>
              <a:t>Sch 8</a:t>
            </a:r>
            <a:r>
              <a:rPr lang="en-GB" dirty="0"/>
              <a:t> can be the subject of compensation; there is no general conveyancing guarantee fund. </a:t>
            </a:r>
          </a:p>
          <a:p>
            <a:pPr fontAlgn="auto"/>
            <a:r>
              <a:rPr lang="en-GB" dirty="0"/>
              <a:t>Held in </a:t>
            </a:r>
            <a:r>
              <a:rPr lang="en-GB" b="1" i="1" dirty="0"/>
              <a:t>Re </a:t>
            </a:r>
            <a:r>
              <a:rPr lang="en-GB" b="1" i="1" dirty="0" err="1"/>
              <a:t>Chowood’s</a:t>
            </a:r>
            <a:r>
              <a:rPr lang="en-GB" b="1" i="1" dirty="0"/>
              <a:t> Registered Land [1933]</a:t>
            </a:r>
            <a:r>
              <a:rPr lang="en-GB" dirty="0"/>
              <a:t> that, even if an error exists, there will be no compensation in the absence of actual loss.</a:t>
            </a:r>
          </a:p>
          <a:p>
            <a:pPr fontAlgn="auto"/>
            <a:r>
              <a:rPr lang="en-GB" b="1" dirty="0"/>
              <a:t>Sch 8</a:t>
            </a:r>
            <a:r>
              <a:rPr lang="en-GB" dirty="0"/>
              <a:t> also states that there will be a reduction in indemnity; or, no indemnity if the loss arises because of the proprietor’s fraud or lack of care. HMLR introduced new rules to prevent fraud under the </a:t>
            </a:r>
            <a:r>
              <a:rPr lang="en-GB" b="1" dirty="0"/>
              <a:t>Land Registration (Amendment) Rules 2008</a:t>
            </a:r>
            <a:r>
              <a:rPr lang="en-GB" dirty="0"/>
              <a:t>.</a:t>
            </a:r>
          </a:p>
          <a:p>
            <a:endParaRPr lang="en-GB" dirty="0"/>
          </a:p>
        </p:txBody>
      </p:sp>
    </p:spTree>
    <p:extLst>
      <p:ext uri="{BB962C8B-B14F-4D97-AF65-F5344CB8AC3E}">
        <p14:creationId xmlns:p14="http://schemas.microsoft.com/office/powerpoint/2010/main" val="260183203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26A1D-55AB-BFCF-F876-DFD9299227A4}"/>
              </a:ext>
            </a:extLst>
          </p:cNvPr>
          <p:cNvSpPr>
            <a:spLocks noGrp="1"/>
          </p:cNvSpPr>
          <p:nvPr>
            <p:ph type="title"/>
          </p:nvPr>
        </p:nvSpPr>
        <p:spPr>
          <a:xfrm>
            <a:off x="535820" y="255814"/>
            <a:ext cx="8596668" cy="1320800"/>
          </a:xfrm>
        </p:spPr>
        <p:txBody>
          <a:bodyPr/>
          <a:lstStyle/>
          <a:p>
            <a:r>
              <a:rPr lang="en-GB" b="1" dirty="0"/>
              <a:t>Advantages of the registered land system over that of unregistered land</a:t>
            </a:r>
          </a:p>
        </p:txBody>
      </p:sp>
      <p:sp>
        <p:nvSpPr>
          <p:cNvPr id="3" name="Content Placeholder 2">
            <a:extLst>
              <a:ext uri="{FF2B5EF4-FFF2-40B4-BE49-F238E27FC236}">
                <a16:creationId xmlns:a16="http://schemas.microsoft.com/office/drawing/2014/main" id="{FBAC1580-C0BE-B99D-3F99-135A632A3B6A}"/>
              </a:ext>
            </a:extLst>
          </p:cNvPr>
          <p:cNvSpPr>
            <a:spLocks noGrp="1"/>
          </p:cNvSpPr>
          <p:nvPr>
            <p:ph idx="1"/>
          </p:nvPr>
        </p:nvSpPr>
        <p:spPr>
          <a:xfrm>
            <a:off x="448734" y="1576614"/>
            <a:ext cx="8596668" cy="4492172"/>
          </a:xfrm>
        </p:spPr>
        <p:txBody>
          <a:bodyPr>
            <a:normAutofit/>
          </a:bodyPr>
          <a:lstStyle/>
          <a:p>
            <a:pPr fontAlgn="auto"/>
            <a:r>
              <a:rPr lang="en-GB" sz="2400" dirty="0"/>
              <a:t>The removal of the need for repeated examinations of title deeds upon every dealing with the land, as is necessary in unregistered land and so…  the reduction of costs.</a:t>
            </a:r>
          </a:p>
          <a:p>
            <a:pPr fontAlgn="auto"/>
            <a:r>
              <a:rPr lang="en-GB" sz="2400" dirty="0"/>
              <a:t>Simplify conveyancing through having a complete record of the interests which exist in connection with a registered title, the availability of an accurate plan for each parcel of registered land and a record of proprietors of the land.</a:t>
            </a:r>
          </a:p>
          <a:p>
            <a:pPr fontAlgn="auto"/>
            <a:r>
              <a:rPr lang="en-GB" sz="2400" dirty="0"/>
              <a:t>Compensation may be payable if errors or mistakes are made by the Land Registry.</a:t>
            </a:r>
          </a:p>
          <a:p>
            <a:endParaRPr lang="en-GB" dirty="0"/>
          </a:p>
        </p:txBody>
      </p:sp>
    </p:spTree>
    <p:extLst>
      <p:ext uri="{BB962C8B-B14F-4D97-AF65-F5344CB8AC3E}">
        <p14:creationId xmlns:p14="http://schemas.microsoft.com/office/powerpoint/2010/main" val="45121737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1350AF-ECB3-3599-5A92-CB35DB53C09B}"/>
              </a:ext>
            </a:extLst>
          </p:cNvPr>
          <p:cNvSpPr>
            <a:spLocks noGrp="1"/>
          </p:cNvSpPr>
          <p:nvPr>
            <p:ph type="title"/>
          </p:nvPr>
        </p:nvSpPr>
        <p:spPr>
          <a:xfrm>
            <a:off x="343778" y="156238"/>
            <a:ext cx="9790822" cy="1320800"/>
          </a:xfrm>
        </p:spPr>
        <p:txBody>
          <a:bodyPr>
            <a:normAutofit/>
          </a:bodyPr>
          <a:lstStyle/>
          <a:p>
            <a:r>
              <a:rPr lang="en-GB" sz="3200" b="1" dirty="0"/>
              <a:t>Evaluation of the principles behind land registration</a:t>
            </a:r>
            <a:endParaRPr lang="en-GB" sz="3200" dirty="0"/>
          </a:p>
        </p:txBody>
      </p:sp>
      <p:sp>
        <p:nvSpPr>
          <p:cNvPr id="3" name="Content Placeholder 2">
            <a:extLst>
              <a:ext uri="{FF2B5EF4-FFF2-40B4-BE49-F238E27FC236}">
                <a16:creationId xmlns:a16="http://schemas.microsoft.com/office/drawing/2014/main" id="{FB25ADC8-064E-5EE9-75B4-AF4C41F24B2D}"/>
              </a:ext>
            </a:extLst>
          </p:cNvPr>
          <p:cNvSpPr>
            <a:spLocks noGrp="1"/>
          </p:cNvSpPr>
          <p:nvPr>
            <p:ph idx="1"/>
          </p:nvPr>
        </p:nvSpPr>
        <p:spPr>
          <a:xfrm>
            <a:off x="343777" y="1477038"/>
            <a:ext cx="9260297" cy="4981271"/>
          </a:xfrm>
        </p:spPr>
        <p:txBody>
          <a:bodyPr>
            <a:normAutofit fontScale="92500" lnSpcReduction="10000"/>
          </a:bodyPr>
          <a:lstStyle/>
          <a:p>
            <a:pPr fontAlgn="auto"/>
            <a:r>
              <a:rPr lang="en-GB" b="1" dirty="0"/>
              <a:t>The “mirror” principle: </a:t>
            </a:r>
            <a:r>
              <a:rPr lang="en-GB" dirty="0"/>
              <a:t>provision of a register which would reflect at any given time the totality of estates and interests which exist in or over a particular plot of land. BUT we know that interests which override are interests to which a registered title is subject even though they are </a:t>
            </a:r>
            <a:r>
              <a:rPr lang="en-GB" b="1" dirty="0"/>
              <a:t>not</a:t>
            </a:r>
            <a:r>
              <a:rPr lang="en-GB" dirty="0"/>
              <a:t> protected by entry on the register. They bind the world, irrespective of notice and so potentially create a severe crack in the mirror. </a:t>
            </a:r>
            <a:r>
              <a:rPr lang="en-GB" b="1" dirty="0"/>
              <a:t>LRA 2002</a:t>
            </a:r>
            <a:r>
              <a:rPr lang="en-GB" dirty="0"/>
              <a:t> encourages interests affecting the land, including those that are overriding, to be entered on the register.</a:t>
            </a:r>
          </a:p>
          <a:p>
            <a:r>
              <a:rPr lang="en-GB" b="1" dirty="0"/>
              <a:t>The “curtain” principle: </a:t>
            </a:r>
            <a:r>
              <a:rPr lang="en-GB" dirty="0"/>
              <a:t>intended to keep equitable interests arising under a trust of land off the register through the mechanism of overreaching. Problems arise when there is only one trustee on the legal title and a second trustee is not appointed. In this case, the prospective buyer must look behind the curtain and, for example, ensure that anyone with an equitable interest under a trust of land signs away their rights to the buyer. If the buyer does not do this, they may be bound by any such equitable interests as in </a:t>
            </a:r>
            <a:r>
              <a:rPr lang="en-GB" b="1" i="1" dirty="0"/>
              <a:t>Williams &amp; Glyn’s Bank v Boland [1981]</a:t>
            </a:r>
            <a:r>
              <a:rPr lang="en-GB" dirty="0"/>
              <a:t> (decided under the now repealed </a:t>
            </a:r>
            <a:r>
              <a:rPr lang="en-GB" b="1" dirty="0"/>
              <a:t>LRA 1925</a:t>
            </a:r>
            <a:r>
              <a:rPr lang="en-GB" dirty="0"/>
              <a:t>) and </a:t>
            </a:r>
            <a:r>
              <a:rPr lang="en-GB" b="1" i="1" dirty="0"/>
              <a:t>Thomas v Clydesdale Bank [2010]</a:t>
            </a:r>
            <a:r>
              <a:rPr lang="en-GB" dirty="0"/>
              <a:t> as interests that override.</a:t>
            </a:r>
            <a:endParaRPr lang="en-GB" b="1" dirty="0"/>
          </a:p>
          <a:p>
            <a:r>
              <a:rPr lang="en-GB" b="1" dirty="0"/>
              <a:t>The “insurance” principle (also called the “indemnity” principle) : </a:t>
            </a:r>
            <a:r>
              <a:rPr lang="en-GB" dirty="0"/>
              <a:t>the state guarantees the accuracy of registered title. However, there are provisions in </a:t>
            </a:r>
            <a:r>
              <a:rPr lang="en-GB" b="1" dirty="0"/>
              <a:t>LRA 2002</a:t>
            </a:r>
            <a:r>
              <a:rPr lang="en-GB" dirty="0"/>
              <a:t> for alteration and rectification of the register which detracts from a state-guaranteed title.</a:t>
            </a:r>
          </a:p>
        </p:txBody>
      </p:sp>
    </p:spTree>
    <p:extLst>
      <p:ext uri="{BB962C8B-B14F-4D97-AF65-F5344CB8AC3E}">
        <p14:creationId xmlns:p14="http://schemas.microsoft.com/office/powerpoint/2010/main" val="303546736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91432-F85F-7AB4-6E64-EF1256C02439}"/>
              </a:ext>
            </a:extLst>
          </p:cNvPr>
          <p:cNvSpPr>
            <a:spLocks noGrp="1"/>
          </p:cNvSpPr>
          <p:nvPr>
            <p:ph type="title"/>
          </p:nvPr>
        </p:nvSpPr>
        <p:spPr>
          <a:xfrm>
            <a:off x="530377" y="157843"/>
            <a:ext cx="8596668" cy="789214"/>
          </a:xfrm>
        </p:spPr>
        <p:txBody>
          <a:bodyPr/>
          <a:lstStyle/>
          <a:p>
            <a:r>
              <a:rPr lang="en-GB" b="1" dirty="0"/>
              <a:t>Local land charges</a:t>
            </a:r>
            <a:endParaRPr lang="en-GB" dirty="0"/>
          </a:p>
        </p:txBody>
      </p:sp>
      <p:sp>
        <p:nvSpPr>
          <p:cNvPr id="3" name="Content Placeholder 2">
            <a:extLst>
              <a:ext uri="{FF2B5EF4-FFF2-40B4-BE49-F238E27FC236}">
                <a16:creationId xmlns:a16="http://schemas.microsoft.com/office/drawing/2014/main" id="{2E35975A-1715-6689-F453-4D0E5EBD4173}"/>
              </a:ext>
            </a:extLst>
          </p:cNvPr>
          <p:cNvSpPr>
            <a:spLocks noGrp="1"/>
          </p:cNvSpPr>
          <p:nvPr>
            <p:ph idx="1"/>
          </p:nvPr>
        </p:nvSpPr>
        <p:spPr>
          <a:xfrm>
            <a:off x="339055" y="947057"/>
            <a:ext cx="8596668" cy="5079849"/>
          </a:xfrm>
        </p:spPr>
        <p:txBody>
          <a:bodyPr/>
          <a:lstStyle/>
          <a:p>
            <a:pPr fontAlgn="auto"/>
            <a:r>
              <a:rPr lang="en-GB" dirty="0"/>
              <a:t>Local land charges bind a buyer whether or not they know about them. In registered land, they are overriding interests. Buyers therefore need to make local searches of the local land charges register, in addition to any other investigations already mentioned.</a:t>
            </a:r>
          </a:p>
          <a:p>
            <a:pPr fontAlgn="auto"/>
            <a:r>
              <a:rPr lang="en-GB" dirty="0"/>
              <a:t>HMLR is in the process of taking over local land charges (LLC1) searches from local authorities. This has been happening on a phased basis and is proceeding at a rapid pace. As there are over 300 local authorities, full migration will still take some time, but the issue of where to make the LLC1 part of the local search has now become increasingly relevant.</a:t>
            </a:r>
          </a:p>
          <a:p>
            <a:r>
              <a:rPr lang="en-GB" b="1" dirty="0"/>
              <a:t>Typical land charges</a:t>
            </a:r>
            <a:r>
              <a:rPr lang="en-GB" dirty="0"/>
              <a:t>: conditional planning permissions, orders prohibiting the use of smoke-producing fuels, tree preservations orders, compulsory purchase orders</a:t>
            </a:r>
          </a:p>
        </p:txBody>
      </p:sp>
    </p:spTree>
    <p:extLst>
      <p:ext uri="{BB962C8B-B14F-4D97-AF65-F5344CB8AC3E}">
        <p14:creationId xmlns:p14="http://schemas.microsoft.com/office/powerpoint/2010/main" val="45891065"/>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00EC57-220D-DE80-0C91-B5F2803DAB02}"/>
              </a:ext>
            </a:extLst>
          </p:cNvPr>
          <p:cNvSpPr>
            <a:spLocks noGrp="1"/>
          </p:cNvSpPr>
          <p:nvPr>
            <p:ph type="title"/>
          </p:nvPr>
        </p:nvSpPr>
        <p:spPr>
          <a:xfrm>
            <a:off x="568066" y="270294"/>
            <a:ext cx="8596668" cy="908649"/>
          </a:xfrm>
        </p:spPr>
        <p:txBody>
          <a:bodyPr/>
          <a:lstStyle/>
          <a:p>
            <a:r>
              <a:rPr lang="en-GB" dirty="0"/>
              <a:t>Electronic Conveyancing</a:t>
            </a:r>
          </a:p>
        </p:txBody>
      </p:sp>
      <p:sp>
        <p:nvSpPr>
          <p:cNvPr id="3" name="Content Placeholder 2">
            <a:extLst>
              <a:ext uri="{FF2B5EF4-FFF2-40B4-BE49-F238E27FC236}">
                <a16:creationId xmlns:a16="http://schemas.microsoft.com/office/drawing/2014/main" id="{E083AAE3-EF5B-B918-0690-3852E303DB88}"/>
              </a:ext>
            </a:extLst>
          </p:cNvPr>
          <p:cNvSpPr>
            <a:spLocks noGrp="1"/>
          </p:cNvSpPr>
          <p:nvPr>
            <p:ph idx="1"/>
          </p:nvPr>
        </p:nvSpPr>
        <p:spPr>
          <a:xfrm>
            <a:off x="568066" y="1338204"/>
            <a:ext cx="8596668" cy="3880773"/>
          </a:xfrm>
        </p:spPr>
        <p:txBody>
          <a:bodyPr>
            <a:normAutofit lnSpcReduction="10000"/>
          </a:bodyPr>
          <a:lstStyle/>
          <a:p>
            <a:pPr fontAlgn="auto"/>
            <a:r>
              <a:rPr lang="en-GB" b="1" dirty="0"/>
              <a:t>LRA 2002</a:t>
            </a:r>
            <a:r>
              <a:rPr lang="en-GB" dirty="0"/>
              <a:t> paved the way for the introduction of electronic conveyancing (e-conveyancing) as a means to a better and more modern conveyancing system. It is the aim that all stages of a conveyancing transaction will be concluded electronically, and dispositions of registered land will be made and registered simultaneously. Changes to the </a:t>
            </a:r>
            <a:r>
              <a:rPr lang="en-GB" b="1" dirty="0"/>
              <a:t>Land Registration Rules 2003 </a:t>
            </a:r>
            <a:r>
              <a:rPr lang="en-GB" dirty="0"/>
              <a:t>came into effect in April 2018 allowing for fully digital conveyancing documents, such as mortgages and transfers with e-signatures.</a:t>
            </a:r>
          </a:p>
          <a:p>
            <a:pPr fontAlgn="auto"/>
            <a:r>
              <a:rPr lang="en-GB" dirty="0"/>
              <a:t>The </a:t>
            </a:r>
            <a:r>
              <a:rPr lang="en-GB" b="1" dirty="0"/>
              <a:t>Economic Crime (Transparency and Enforcement) Act 2022</a:t>
            </a:r>
            <a:r>
              <a:rPr lang="en-GB" dirty="0"/>
              <a:t> has introduced new controls on companies which are incorporated outside the United Kingdom. A new register of overseas entities at Companies House came into force on 1 August 2022 and all overseas companies seeking to acquire land in the UK must register and acquire an overseas entity identity ID. The Land Registry will not register any overseas company as a registered proprietor unless it has an overseas entity ID.</a:t>
            </a:r>
          </a:p>
          <a:p>
            <a:endParaRPr lang="en-GB" dirty="0"/>
          </a:p>
        </p:txBody>
      </p:sp>
    </p:spTree>
    <p:extLst>
      <p:ext uri="{BB962C8B-B14F-4D97-AF65-F5344CB8AC3E}">
        <p14:creationId xmlns:p14="http://schemas.microsoft.com/office/powerpoint/2010/main" val="96974995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F42E6-AF1D-7C4A-43C9-D5CF75CD7E30}"/>
              </a:ext>
            </a:extLst>
          </p:cNvPr>
          <p:cNvSpPr>
            <a:spLocks noGrp="1"/>
          </p:cNvSpPr>
          <p:nvPr>
            <p:ph type="title"/>
          </p:nvPr>
        </p:nvSpPr>
        <p:spPr>
          <a:xfrm>
            <a:off x="398793" y="148558"/>
            <a:ext cx="8596668" cy="834998"/>
          </a:xfrm>
        </p:spPr>
        <p:txBody>
          <a:bodyPr/>
          <a:lstStyle/>
          <a:p>
            <a:r>
              <a:rPr lang="en-GB" dirty="0"/>
              <a:t>Knowledge Check</a:t>
            </a:r>
          </a:p>
        </p:txBody>
      </p:sp>
      <p:pic>
        <p:nvPicPr>
          <p:cNvPr id="5" name="Picture 4">
            <a:extLst>
              <a:ext uri="{FF2B5EF4-FFF2-40B4-BE49-F238E27FC236}">
                <a16:creationId xmlns:a16="http://schemas.microsoft.com/office/drawing/2014/main" id="{39D7306F-9F55-0932-8B84-361436107479}"/>
              </a:ext>
            </a:extLst>
          </p:cNvPr>
          <p:cNvPicPr>
            <a:picLocks noChangeAspect="1"/>
          </p:cNvPicPr>
          <p:nvPr/>
        </p:nvPicPr>
        <p:blipFill>
          <a:blip r:embed="rId2"/>
          <a:stretch>
            <a:fillRect/>
          </a:stretch>
        </p:blipFill>
        <p:spPr>
          <a:xfrm>
            <a:off x="1680868" y="778741"/>
            <a:ext cx="8318127" cy="5549059"/>
          </a:xfrm>
          <a:prstGeom prst="rect">
            <a:avLst/>
          </a:prstGeom>
        </p:spPr>
      </p:pic>
    </p:spTree>
    <p:extLst>
      <p:ext uri="{BB962C8B-B14F-4D97-AF65-F5344CB8AC3E}">
        <p14:creationId xmlns:p14="http://schemas.microsoft.com/office/powerpoint/2010/main" val="93926883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082CCE20-BB14-AE6D-E093-DC57ED17845C}"/>
              </a:ext>
            </a:extLst>
          </p:cNvPr>
          <p:cNvPicPr>
            <a:picLocks noChangeAspect="1"/>
          </p:cNvPicPr>
          <p:nvPr/>
        </p:nvPicPr>
        <p:blipFill>
          <a:blip r:embed="rId2"/>
          <a:stretch>
            <a:fillRect/>
          </a:stretch>
        </p:blipFill>
        <p:spPr>
          <a:xfrm>
            <a:off x="1389671" y="725594"/>
            <a:ext cx="8508159" cy="5232518"/>
          </a:xfrm>
          <a:prstGeom prst="rect">
            <a:avLst/>
          </a:prstGeom>
        </p:spPr>
      </p:pic>
    </p:spTree>
    <p:extLst>
      <p:ext uri="{BB962C8B-B14F-4D97-AF65-F5344CB8AC3E}">
        <p14:creationId xmlns:p14="http://schemas.microsoft.com/office/powerpoint/2010/main" val="17794257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2E498924-FD79-FA78-95EC-2C066B11C2E3}"/>
              </a:ext>
            </a:extLst>
          </p:cNvPr>
          <p:cNvPicPr>
            <a:picLocks noChangeAspect="1"/>
          </p:cNvPicPr>
          <p:nvPr/>
        </p:nvPicPr>
        <p:blipFill>
          <a:blip r:embed="rId2"/>
          <a:stretch>
            <a:fillRect/>
          </a:stretch>
        </p:blipFill>
        <p:spPr>
          <a:xfrm>
            <a:off x="1438031" y="1131993"/>
            <a:ext cx="8650547" cy="4974065"/>
          </a:xfrm>
          <a:prstGeom prst="rect">
            <a:avLst/>
          </a:prstGeom>
        </p:spPr>
      </p:pic>
    </p:spTree>
    <p:extLst>
      <p:ext uri="{BB962C8B-B14F-4D97-AF65-F5344CB8AC3E}">
        <p14:creationId xmlns:p14="http://schemas.microsoft.com/office/powerpoint/2010/main" val="15557885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EBDEF-0F08-F80F-30D0-60F59C4A89B4}"/>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6E086925-C653-080D-8CB5-462AB9794B74}"/>
              </a:ext>
            </a:extLst>
          </p:cNvPr>
          <p:cNvSpPr>
            <a:spLocks noGrp="1"/>
          </p:cNvSpPr>
          <p:nvPr>
            <p:ph idx="1"/>
          </p:nvPr>
        </p:nvSpPr>
        <p:spPr>
          <a:xfrm>
            <a:off x="677334" y="1435970"/>
            <a:ext cx="9148098" cy="4812430"/>
          </a:xfrm>
        </p:spPr>
        <p:txBody>
          <a:bodyPr>
            <a:normAutofit/>
          </a:bodyPr>
          <a:lstStyle/>
          <a:p>
            <a:pPr marL="0" indent="0" fontAlgn="auto">
              <a:buNone/>
            </a:pPr>
            <a:r>
              <a:rPr lang="en-GB" dirty="0"/>
              <a:t>In registered land, interests may be:</a:t>
            </a:r>
          </a:p>
          <a:p>
            <a:pPr fontAlgn="auto"/>
            <a:r>
              <a:rPr lang="en-GB" dirty="0"/>
              <a:t>interests which are registrable under </a:t>
            </a:r>
            <a:r>
              <a:rPr lang="en-GB" b="1" dirty="0"/>
              <a:t>s27 LRA 2002</a:t>
            </a:r>
            <a:r>
              <a:rPr lang="en-GB" dirty="0"/>
              <a:t>;</a:t>
            </a:r>
          </a:p>
          <a:p>
            <a:pPr fontAlgn="auto"/>
            <a:r>
              <a:rPr lang="en-GB" dirty="0"/>
              <a:t>interests which are protected by entry on the register – protection is either by way of entering a notice (either agreed or unilateral) or a restriction (either agreed or unilateral);</a:t>
            </a:r>
          </a:p>
          <a:p>
            <a:pPr fontAlgn="auto"/>
            <a:r>
              <a:rPr lang="en-GB" dirty="0"/>
              <a:t>interests which are capable of being overriding – there is a distinction between interests which override on first registration and those which override on a registered disposition;</a:t>
            </a:r>
          </a:p>
          <a:p>
            <a:pPr fontAlgn="auto"/>
            <a:r>
              <a:rPr lang="en-GB" dirty="0"/>
              <a:t>family interests held under a trust of land may be overreached by payment of purchase money to two trustees or to a trust corporation. If these family interests are not overreached, they may be interests of a person in actual occupation that override.</a:t>
            </a:r>
          </a:p>
          <a:p>
            <a:endParaRPr lang="en-GB" dirty="0"/>
          </a:p>
        </p:txBody>
      </p:sp>
    </p:spTree>
    <p:extLst>
      <p:ext uri="{BB962C8B-B14F-4D97-AF65-F5344CB8AC3E}">
        <p14:creationId xmlns:p14="http://schemas.microsoft.com/office/powerpoint/2010/main" val="150316703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24556-6BCC-BC4D-D815-5582A00A9D17}"/>
              </a:ext>
            </a:extLst>
          </p:cNvPr>
          <p:cNvSpPr>
            <a:spLocks noGrp="1"/>
          </p:cNvSpPr>
          <p:nvPr>
            <p:ph type="title"/>
          </p:nvPr>
        </p:nvSpPr>
        <p:spPr/>
        <p:txBody>
          <a:bodyPr/>
          <a:lstStyle/>
          <a:p>
            <a:r>
              <a:rPr lang="en-GB" dirty="0"/>
              <a:t>Key cases</a:t>
            </a:r>
          </a:p>
        </p:txBody>
      </p:sp>
      <p:sp>
        <p:nvSpPr>
          <p:cNvPr id="4" name="TextBox 3">
            <a:extLst>
              <a:ext uri="{FF2B5EF4-FFF2-40B4-BE49-F238E27FC236}">
                <a16:creationId xmlns:a16="http://schemas.microsoft.com/office/drawing/2014/main" id="{504EC7BF-A6B6-D04C-77C5-024F53F94D21}"/>
              </a:ext>
            </a:extLst>
          </p:cNvPr>
          <p:cNvSpPr txBox="1"/>
          <p:nvPr/>
        </p:nvSpPr>
        <p:spPr>
          <a:xfrm>
            <a:off x="850041" y="1930400"/>
            <a:ext cx="8893852" cy="2092881"/>
          </a:xfrm>
          <a:prstGeom prst="rect">
            <a:avLst/>
          </a:prstGeom>
          <a:noFill/>
        </p:spPr>
        <p:txBody>
          <a:bodyPr wrap="square">
            <a:spAutoFit/>
          </a:bodyPr>
          <a:lstStyle/>
          <a:p>
            <a:pPr algn="l" fontAlgn="auto"/>
            <a:endParaRPr lang="en-GB" b="0" i="0" dirty="0">
              <a:solidFill>
                <a:srgbClr val="000000"/>
              </a:solidFill>
              <a:effectLst/>
              <a:latin typeface="inherit"/>
            </a:endParaRPr>
          </a:p>
          <a:p>
            <a:pPr algn="l" fontAlgn="auto"/>
            <a:r>
              <a:rPr lang="en-GB" sz="2800" b="0" i="1" dirty="0">
                <a:solidFill>
                  <a:srgbClr val="000000"/>
                </a:solidFill>
                <a:effectLst/>
              </a:rPr>
              <a:t>Williams &amp; Glyn’s Bank v Boland [1981]</a:t>
            </a:r>
            <a:endParaRPr lang="en-GB" sz="2800" b="0" i="0" dirty="0">
              <a:solidFill>
                <a:srgbClr val="000000"/>
              </a:solidFill>
              <a:effectLst/>
            </a:endParaRPr>
          </a:p>
          <a:p>
            <a:pPr algn="l" fontAlgn="auto"/>
            <a:r>
              <a:rPr lang="en-GB" sz="2800" b="0" i="1" dirty="0">
                <a:solidFill>
                  <a:srgbClr val="000000"/>
                </a:solidFill>
                <a:effectLst/>
              </a:rPr>
              <a:t>City of London Building Society v Flegg [1988]</a:t>
            </a:r>
            <a:endParaRPr lang="en-GB" sz="2800" b="0" i="0" dirty="0">
              <a:solidFill>
                <a:srgbClr val="000000"/>
              </a:solidFill>
              <a:effectLst/>
            </a:endParaRPr>
          </a:p>
          <a:p>
            <a:pPr algn="l" fontAlgn="auto"/>
            <a:r>
              <a:rPr lang="en-GB" sz="2800" b="0" i="1" dirty="0">
                <a:solidFill>
                  <a:srgbClr val="000000"/>
                </a:solidFill>
                <a:effectLst/>
              </a:rPr>
              <a:t>Abbey National Building Society v </a:t>
            </a:r>
            <a:r>
              <a:rPr lang="en-GB" sz="2800" b="0" i="1" dirty="0" err="1">
                <a:solidFill>
                  <a:srgbClr val="000000"/>
                </a:solidFill>
                <a:effectLst/>
              </a:rPr>
              <a:t>Cann</a:t>
            </a:r>
            <a:r>
              <a:rPr lang="en-GB" sz="2800" b="0" i="1" dirty="0">
                <a:solidFill>
                  <a:srgbClr val="000000"/>
                </a:solidFill>
                <a:effectLst/>
              </a:rPr>
              <a:t> [1990]</a:t>
            </a:r>
            <a:endParaRPr lang="en-GB" sz="2800" b="0" i="0" dirty="0">
              <a:solidFill>
                <a:srgbClr val="000000"/>
              </a:solidFill>
              <a:effectLst/>
            </a:endParaRPr>
          </a:p>
          <a:p>
            <a:pPr algn="l" fontAlgn="auto"/>
            <a:r>
              <a:rPr lang="en-GB" sz="2800" b="0" i="1" dirty="0">
                <a:solidFill>
                  <a:srgbClr val="000000"/>
                </a:solidFill>
                <a:effectLst/>
              </a:rPr>
              <a:t>Re North East Property Buyers Litigation [2014]</a:t>
            </a:r>
            <a:endParaRPr lang="en-GB" sz="2800" b="0" i="0" dirty="0">
              <a:solidFill>
                <a:srgbClr val="000000"/>
              </a:solidFill>
              <a:effectLst/>
            </a:endParaRPr>
          </a:p>
        </p:txBody>
      </p:sp>
    </p:spTree>
    <p:extLst>
      <p:ext uri="{BB962C8B-B14F-4D97-AF65-F5344CB8AC3E}">
        <p14:creationId xmlns:p14="http://schemas.microsoft.com/office/powerpoint/2010/main" val="25921374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A5AFB369-4673-4727-A7CD-D86AFE0AE06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9" name="Freeform 14">
              <a:extLst>
                <a:ext uri="{FF2B5EF4-FFF2-40B4-BE49-F238E27FC236}">
                  <a16:creationId xmlns:a16="http://schemas.microsoft.com/office/drawing/2014/main" id="{50709826-4D6B-4A97-8DB3-5DA1666262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0" name="Straight Connector 9">
              <a:extLst>
                <a:ext uri="{FF2B5EF4-FFF2-40B4-BE49-F238E27FC236}">
                  <a16:creationId xmlns:a16="http://schemas.microsoft.com/office/drawing/2014/main" id="{47263F58-6EE6-45B3-9BF2-C0BD5D30A55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197CE03-EB81-4718-BEA1-C2D488961E5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A3451629-72D6-4E33-A99A-40FAF7445D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E04F0FD4-BCD5-4435-A6B5-A2E69303B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DE110F09-1C81-4E73-B5E9-D857CD879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273A9C01-06BD-4E8E-8BBF-2E2A9ECF49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B206C9B2-27BE-4B6F-A4D0-485FBBEB5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2E7D673E-0C5C-4F2B-B46E-3E9286B9E8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F0F78B34-9B26-4CA9-B8F0-B9638730F9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pic>
        <p:nvPicPr>
          <p:cNvPr id="4" name="Picture 3" descr="Yellow question mark">
            <a:extLst>
              <a:ext uri="{FF2B5EF4-FFF2-40B4-BE49-F238E27FC236}">
                <a16:creationId xmlns:a16="http://schemas.microsoft.com/office/drawing/2014/main" id="{A6ECE8DA-3C92-8642-35C4-BCEA32774B30}"/>
              </a:ext>
            </a:extLst>
          </p:cNvPr>
          <p:cNvPicPr>
            <a:picLocks noChangeAspect="1"/>
          </p:cNvPicPr>
          <p:nvPr/>
        </p:nvPicPr>
        <p:blipFill>
          <a:blip r:embed="rId2"/>
          <a:srcRect l="45230" r="7571"/>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
        <p:nvSpPr>
          <p:cNvPr id="2" name="Title 1">
            <a:extLst>
              <a:ext uri="{FF2B5EF4-FFF2-40B4-BE49-F238E27FC236}">
                <a16:creationId xmlns:a16="http://schemas.microsoft.com/office/drawing/2014/main" id="{31BD1B7F-7224-C7EA-8E9E-43A1DB0FEA33}"/>
              </a:ext>
            </a:extLst>
          </p:cNvPr>
          <p:cNvSpPr>
            <a:spLocks noGrp="1"/>
          </p:cNvSpPr>
          <p:nvPr>
            <p:ph type="title"/>
          </p:nvPr>
        </p:nvSpPr>
        <p:spPr>
          <a:xfrm>
            <a:off x="5380563" y="1678665"/>
            <a:ext cx="3887839" cy="2372168"/>
          </a:xfrm>
        </p:spPr>
        <p:txBody>
          <a:bodyPr vert="horz" lIns="91440" tIns="45720" rIns="91440" bIns="45720" rtlCol="0" anchor="b">
            <a:normAutofit/>
          </a:bodyPr>
          <a:lstStyle/>
          <a:p>
            <a:pPr algn="r"/>
            <a:r>
              <a:rPr lang="en-US" sz="5400"/>
              <a:t>ANY QUESTIONS?</a:t>
            </a:r>
          </a:p>
        </p:txBody>
      </p:sp>
    </p:spTree>
    <p:extLst>
      <p:ext uri="{BB962C8B-B14F-4D97-AF65-F5344CB8AC3E}">
        <p14:creationId xmlns:p14="http://schemas.microsoft.com/office/powerpoint/2010/main" val="1366950596"/>
      </p:ext>
    </p:extLst>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23F0701E-60EF-4B4C-8D12-DB743092C380}">
  <ds:schemaRefs>
    <ds:schemaRef ds:uri="http://schemas.microsoft.com/office/2006/metadata/properties"/>
    <ds:schemaRef ds:uri="http://schemas.microsoft.com/office/2006/documentManagement/types"/>
    <ds:schemaRef ds:uri="http://purl.org/dc/terms/"/>
    <ds:schemaRef ds:uri="aa0a0978-40ed-489e-9e56-6db48364def5"/>
    <ds:schemaRef ds:uri="http://schemas.microsoft.com/office/infopath/2007/PartnerControls"/>
    <ds:schemaRef ds:uri="http://purl.org/dc/dcmitype/"/>
    <ds:schemaRef ds:uri="http://www.w3.org/XML/1998/namespace"/>
    <ds:schemaRef ds:uri="041b216b-d67c-40f0-8fda-c03876662904"/>
    <ds:schemaRef ds:uri="http://purl.org/dc/elements/1.1/"/>
    <ds:schemaRef ds:uri="http://schemas.openxmlformats.org/package/2006/metadata/core-properties"/>
  </ds:schemaRefs>
</ds:datastoreItem>
</file>

<file path=customXml/itemProps2.xml><?xml version="1.0" encoding="utf-8"?>
<ds:datastoreItem xmlns:ds="http://schemas.openxmlformats.org/officeDocument/2006/customXml" ds:itemID="{ADFE4F4B-FD93-48A4-86D4-810FF4F0BD90}">
  <ds:schemaRefs>
    <ds:schemaRef ds:uri="http://schemas.microsoft.com/sharepoint/v3/contenttype/forms"/>
  </ds:schemaRefs>
</ds:datastoreItem>
</file>

<file path=customXml/itemProps3.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706</TotalTime>
  <Words>6558</Words>
  <Application>Microsoft Office PowerPoint</Application>
  <PresentationFormat>Widescreen</PresentationFormat>
  <Paragraphs>246</Paragraphs>
  <Slides>40</Slides>
  <Notes>15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inherit</vt:lpstr>
      <vt:lpstr>Aptos</vt:lpstr>
      <vt:lpstr>Arial</vt:lpstr>
      <vt:lpstr>Trebuchet MS</vt:lpstr>
      <vt:lpstr>Wingdings 3</vt:lpstr>
      <vt:lpstr>Facet</vt:lpstr>
      <vt:lpstr>Property and Conveyancing: Registration of Title at HMLR</vt:lpstr>
      <vt:lpstr>Principles behind Land Registration</vt:lpstr>
      <vt:lpstr>Contents of the Register</vt:lpstr>
      <vt:lpstr>See example of Register </vt:lpstr>
      <vt:lpstr>Registered Estates and Interests </vt:lpstr>
      <vt:lpstr>Application for first registration</vt:lpstr>
      <vt:lpstr>When does title pass?</vt:lpstr>
      <vt:lpstr>Classes of Title: Freehold 3 types:</vt:lpstr>
      <vt:lpstr>Classes of title: Leasehold Estates 4 types under s 10</vt:lpstr>
      <vt:lpstr>Consequences of first registration</vt:lpstr>
      <vt:lpstr>Interests which override</vt:lpstr>
      <vt:lpstr>Dealings with a property that is already registered</vt:lpstr>
      <vt:lpstr>Estates and interests which must be registered on a subsequent disposition of registered land under s27 Land Registration Act 2002</vt:lpstr>
      <vt:lpstr>Overriding interests under the Land Registration Act 1925</vt:lpstr>
      <vt:lpstr>s70(1)(g) – rights of persons in actual occupation</vt:lpstr>
      <vt:lpstr>s70(1)(g) – rights of persons in actual occupation</vt:lpstr>
      <vt:lpstr>Interests that override under the Land Registration Act 2002</vt:lpstr>
      <vt:lpstr>Interests that override under the LRA 2002</vt:lpstr>
      <vt:lpstr>Interests that override under the LRA 2002</vt:lpstr>
      <vt:lpstr>Interests requiring protection by an entry on the register</vt:lpstr>
      <vt:lpstr>Notices – ss32–39 LRA 2002 </vt:lpstr>
      <vt:lpstr>ACTIVITY? – Download and keep forms AN1 and UNI 1</vt:lpstr>
      <vt:lpstr>Restrictions – ss40–47 LRA 2002 </vt:lpstr>
      <vt:lpstr>Wording of a Restriction</vt:lpstr>
      <vt:lpstr>Priority of interests affecting registered land</vt:lpstr>
      <vt:lpstr>Cautions against first registration</vt:lpstr>
      <vt:lpstr>The Land Registration Act 2002 in practice</vt:lpstr>
      <vt:lpstr>The doctrine of notice and registered land</vt:lpstr>
      <vt:lpstr>Alteration, rectification and indemnity</vt:lpstr>
      <vt:lpstr>Indemnity Provisions</vt:lpstr>
      <vt:lpstr>Advantages of the registered land system over that of unregistered land</vt:lpstr>
      <vt:lpstr>Evaluation of the principles behind land registration</vt:lpstr>
      <vt:lpstr>Local land charges</vt:lpstr>
      <vt:lpstr>Electronic Conveyancing</vt:lpstr>
      <vt:lpstr>Knowledge Check</vt:lpstr>
      <vt:lpstr>PowerPoint Presentation</vt:lpstr>
      <vt:lpstr>PowerPoint Presentation</vt:lpstr>
      <vt:lpstr>Summary</vt:lpstr>
      <vt:lpstr>Key cases</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8</cp:revision>
  <dcterms:created xsi:type="dcterms:W3CDTF">2024-02-03T18:13:02Z</dcterms:created>
  <dcterms:modified xsi:type="dcterms:W3CDTF">2025-09-26T15:11:48Z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