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370" y="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o-RO"/>
              <a:t>Faceți clic pentru a edita stilul de subtitlu coordonator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7/9/2020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7/9/2020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7/9/2020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7/9/2020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ine panoramică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u și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ro-RO"/>
              <a:t>Faceţi clic pentru a edita Master stiluri text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rte de vizit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ro-RO"/>
              <a:t>Faceţi clic pentru a edita Master stiluri text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t carte de vizit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ro-RO"/>
              <a:t>Faceţi clic pentru a edita Master stiluri text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devărat sau f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ro-RO"/>
              <a:t>Faceţi clic pentru a edita Master stiluri text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7/9/2020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1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1066799"/>
          </a:xfrm>
        </p:spPr>
        <p:txBody>
          <a:bodyPr/>
          <a:lstStyle/>
          <a:p>
            <a:r>
              <a:rPr lang="en-GB" dirty="0" smtClean="0"/>
              <a:t>BUSINESS CARD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1676400"/>
            <a:ext cx="8676222" cy="4114800"/>
          </a:xfrm>
        </p:spPr>
        <p:txBody>
          <a:bodyPr/>
          <a:lstStyle/>
          <a:p>
            <a:pPr algn="l"/>
            <a:r>
              <a:rPr lang="en-GB" dirty="0" smtClean="0"/>
              <a:t>STUDENT NAME ; EMA ROXANA MATEI</a:t>
            </a:r>
          </a:p>
          <a:p>
            <a:pPr algn="l"/>
            <a:r>
              <a:rPr lang="en-GB" dirty="0" smtClean="0"/>
              <a:t>STUDENT NUMBER : 1816275</a:t>
            </a:r>
          </a:p>
          <a:p>
            <a:pPr algn="l"/>
            <a:r>
              <a:rPr lang="en-GB" dirty="0" smtClean="0"/>
              <a:t>MODULE TITLE : </a:t>
            </a:r>
            <a:r>
              <a:rPr lang="en-US" dirty="0"/>
              <a:t>Foreign Languages &amp; Cultural </a:t>
            </a:r>
            <a:r>
              <a:rPr lang="en-US" dirty="0" smtClean="0"/>
              <a:t>Awareness-M5X01923</a:t>
            </a:r>
          </a:p>
          <a:p>
            <a:pPr algn="l"/>
            <a:r>
              <a:rPr lang="en-US" dirty="0" smtClean="0"/>
              <a:t>LECTURER NAME </a:t>
            </a:r>
            <a:r>
              <a:rPr lang="en-US" smtClean="0"/>
              <a:t>: VICKY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60063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xmlns="" id="{28C8936E-C6BF-3448-AA53-873EEA0B1BF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ja-JP" altLang="en-US" sz="1800" i="1" dirty="0">
                <a:solidFill>
                  <a:srgbClr val="FF0000"/>
                </a:solidFill>
                <a:latin typeface="HelveticaNeue"/>
              </a:rPr>
              <a:t>湖州喜来登温泉度假酒店</a:t>
            </a:r>
            <a:endParaRPr lang="ro-RO" i="1" dirty="0">
              <a:solidFill>
                <a:srgbClr val="FF0000"/>
              </a:solidFill>
            </a:endParaRPr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xmlns="" id="{5907AAE8-2C5B-574F-B795-677603CE05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1012" y="3810001"/>
            <a:ext cx="8676222" cy="1905000"/>
          </a:xfrm>
        </p:spPr>
        <p:txBody>
          <a:bodyPr/>
          <a:lstStyle/>
          <a:p>
            <a:r>
              <a:rPr lang="ja-JP" altLang="en-US" sz="1800" b="1" dirty="0">
                <a:solidFill>
                  <a:srgbClr val="FF0000"/>
                </a:solidFill>
                <a:latin typeface="HelveticaNeue"/>
              </a:rPr>
              <a:t>姓名</a:t>
            </a:r>
            <a:r>
              <a:rPr lang="ro-RO" altLang="ja-JP" sz="1800" b="1" dirty="0">
                <a:solidFill>
                  <a:srgbClr val="FF0000"/>
                </a:solidFill>
                <a:latin typeface="HelveticaNeue"/>
              </a:rPr>
              <a:t>: </a:t>
            </a:r>
            <a:r>
              <a:rPr lang="ja-JP" altLang="en-US" sz="1800" b="1" dirty="0">
                <a:solidFill>
                  <a:srgbClr val="FF0000"/>
                </a:solidFill>
                <a:latin typeface="HelveticaNeue"/>
              </a:rPr>
              <a:t>梅爱玛</a:t>
            </a:r>
            <a:endParaRPr lang="ro-RO" sz="1800" b="1" dirty="0">
              <a:solidFill>
                <a:srgbClr val="FF0000"/>
              </a:solidFill>
              <a:latin typeface="HelveticaNeue"/>
            </a:endParaRPr>
          </a:p>
          <a:p>
            <a:r>
              <a:rPr lang="ja-JP" altLang="en-US" sz="1800" dirty="0">
                <a:solidFill>
                  <a:srgbClr val="FF0000"/>
                </a:solidFill>
                <a:latin typeface="HelveticaNeue"/>
              </a:rPr>
              <a:t>电话号码</a:t>
            </a:r>
            <a:r>
              <a:rPr lang="ro-RO" altLang="ja-JP" sz="1800" dirty="0">
                <a:solidFill>
                  <a:srgbClr val="FF0000"/>
                </a:solidFill>
                <a:latin typeface="HelveticaNeue"/>
              </a:rPr>
              <a:t>: +8616530741697</a:t>
            </a:r>
          </a:p>
          <a:p>
            <a:r>
              <a:rPr lang="ja-JP" altLang="en-US" sz="1800" dirty="0">
                <a:solidFill>
                  <a:srgbClr val="FF0000"/>
                </a:solidFill>
                <a:latin typeface="HelveticaNeue"/>
              </a:rPr>
              <a:t>地址</a:t>
            </a:r>
            <a:r>
              <a:rPr lang="ro-RO" altLang="ja-JP" sz="1800" dirty="0">
                <a:solidFill>
                  <a:srgbClr val="FF0000"/>
                </a:solidFill>
                <a:latin typeface="HelveticaNeue"/>
              </a:rPr>
              <a:t>: </a:t>
            </a:r>
            <a:r>
              <a:rPr lang="ro-RO" sz="1800" dirty="0">
                <a:solidFill>
                  <a:srgbClr val="FF0000"/>
                </a:solidFill>
                <a:latin typeface="HelveticaNeue"/>
              </a:rPr>
              <a:t>5858 </a:t>
            </a:r>
            <a:r>
              <a:rPr lang="ja-JP" altLang="en-US" sz="1800" dirty="0">
                <a:solidFill>
                  <a:srgbClr val="FF0000"/>
                </a:solidFill>
                <a:latin typeface="HelveticaNeue"/>
              </a:rPr>
              <a:t>中国浙江省湖州市吴兴区太湖路</a:t>
            </a:r>
            <a:endParaRPr lang="ro-RO" b="1" dirty="0">
              <a:solidFill>
                <a:srgbClr val="FF0000"/>
              </a:solidFill>
            </a:endParaRPr>
          </a:p>
        </p:txBody>
      </p:sp>
      <p:pic>
        <p:nvPicPr>
          <p:cNvPr id="6" name="Imagine 5">
            <a:extLst>
              <a:ext uri="{FF2B5EF4-FFF2-40B4-BE49-F238E27FC236}">
                <a16:creationId xmlns:a16="http://schemas.microsoft.com/office/drawing/2014/main" xmlns="" id="{1CB88A7A-01C1-F544-8BE2-E248CE35AF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32184" y="736143"/>
            <a:ext cx="4244031" cy="2235657"/>
          </a:xfrm>
          <a:prstGeom prst="rect">
            <a:avLst/>
          </a:prstGeom>
        </p:spPr>
      </p:pic>
      <p:pic>
        <p:nvPicPr>
          <p:cNvPr id="9" name="Imagine 8">
            <a:extLst>
              <a:ext uri="{FF2B5EF4-FFF2-40B4-BE49-F238E27FC236}">
                <a16:creationId xmlns:a16="http://schemas.microsoft.com/office/drawing/2014/main" xmlns="" id="{9A665047-E62D-0148-B829-E813DCEAAF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0610" y="360794"/>
            <a:ext cx="2945884" cy="3428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985402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lasă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66</Words>
  <Application>Microsoft Office PowerPoint</Application>
  <PresentationFormat>Custom</PresentationFormat>
  <Paragraphs>9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Plasă</vt:lpstr>
      <vt:lpstr>BUSINESS CARD</vt:lpstr>
      <vt:lpstr>湖州喜来登温泉度假酒店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湖州喜来登温泉度假酒店</dc:title>
  <dc:creator>Eliza Brozban</dc:creator>
  <cp:lastModifiedBy>imirela74@yahoo.com</cp:lastModifiedBy>
  <cp:revision>3</cp:revision>
  <dcterms:created xsi:type="dcterms:W3CDTF">2020-07-08T10:14:10Z</dcterms:created>
  <dcterms:modified xsi:type="dcterms:W3CDTF">2020-07-09T14:10:54Z</dcterms:modified>
</cp:coreProperties>
</file>