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9.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256" r:id="rId2"/>
    <p:sldId id="257" r:id="rId3"/>
    <p:sldId id="258" r:id="rId4"/>
    <p:sldId id="259" r:id="rId5"/>
    <p:sldId id="260" r:id="rId6"/>
    <p:sldId id="261" r:id="rId7"/>
    <p:sldId id="262" r:id="rId8"/>
    <p:sldId id="266" r:id="rId9"/>
    <p:sldId id="268" r:id="rId10"/>
    <p:sldId id="269" r:id="rId11"/>
    <p:sldId id="283" r:id="rId12"/>
    <p:sldId id="286" r:id="rId13"/>
    <p:sldId id="284" r:id="rId14"/>
    <p:sldId id="290" r:id="rId15"/>
    <p:sldId id="275" r:id="rId16"/>
    <p:sldId id="264" r:id="rId17"/>
    <p:sldId id="263" r:id="rId18"/>
    <p:sldId id="272" r:id="rId19"/>
    <p:sldId id="279" r:id="rId20"/>
    <p:sldId id="280" r:id="rId21"/>
    <p:sldId id="282" r:id="rId22"/>
    <p:sldId id="271" r:id="rId23"/>
    <p:sldId id="276" r:id="rId24"/>
    <p:sldId id="287" r:id="rId25"/>
    <p:sldId id="288" r:id="rId26"/>
    <p:sldId id="289" r:id="rId27"/>
    <p:sldId id="270" r:id="rId28"/>
    <p:sldId id="291" r:id="rId29"/>
    <p:sldId id="292" r:id="rId30"/>
    <p:sldId id="293" r:id="rId31"/>
    <p:sldId id="265"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0404032-3EBC-46F9-9B5F-91982A99F5BD}" v="69" dt="2026-03-18T18:28:15.66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83293" autoAdjust="0"/>
  </p:normalViewPr>
  <p:slideViewPr>
    <p:cSldViewPr snapToGrid="0">
      <p:cViewPr varScale="1">
        <p:scale>
          <a:sx n="48" d="100"/>
          <a:sy n="48" d="100"/>
        </p:scale>
        <p:origin x="60" y="8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microsoft.com/office/2015/10/relationships/revisionInfo" Target="revisionInfo.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onathan Wyatt" userId="c3e1212f-7374-4739-8e9f-f13855138211" providerId="ADAL" clId="{EBBE8D78-A078-4DBC-8848-CE30C0299687}"/>
    <pc:docChg chg="undo custSel addSld delSld modSld sldOrd">
      <pc:chgData name="Jonathan Wyatt" userId="c3e1212f-7374-4739-8e9f-f13855138211" providerId="ADAL" clId="{EBBE8D78-A078-4DBC-8848-CE30C0299687}" dt="2026-03-18T17:48:31.106" v="3265" actId="26606"/>
      <pc:docMkLst>
        <pc:docMk/>
      </pc:docMkLst>
      <pc:sldChg chg="addSp delSp modSp mod setBg">
        <pc:chgData name="Jonathan Wyatt" userId="c3e1212f-7374-4739-8e9f-f13855138211" providerId="ADAL" clId="{EBBE8D78-A078-4DBC-8848-CE30C0299687}" dt="2026-03-18T17:34:16.794" v="2162" actId="26606"/>
        <pc:sldMkLst>
          <pc:docMk/>
          <pc:sldMk cId="962404454" sldId="257"/>
        </pc:sldMkLst>
        <pc:spChg chg="mod">
          <ac:chgData name="Jonathan Wyatt" userId="c3e1212f-7374-4739-8e9f-f13855138211" providerId="ADAL" clId="{EBBE8D78-A078-4DBC-8848-CE30C0299687}" dt="2026-03-18T17:34:16.794" v="2162" actId="26606"/>
          <ac:spMkLst>
            <pc:docMk/>
            <pc:sldMk cId="962404454" sldId="257"/>
            <ac:spMk id="2" creationId="{B2B350CA-0263-9E08-0788-E6C980D33EA0}"/>
          </ac:spMkLst>
        </pc:spChg>
        <pc:spChg chg="del mod">
          <ac:chgData name="Jonathan Wyatt" userId="c3e1212f-7374-4739-8e9f-f13855138211" providerId="ADAL" clId="{EBBE8D78-A078-4DBC-8848-CE30C0299687}" dt="2026-03-18T17:34:16.794" v="2162" actId="26606"/>
          <ac:spMkLst>
            <pc:docMk/>
            <pc:sldMk cId="962404454" sldId="257"/>
            <ac:spMk id="3" creationId="{E1BB4560-54CE-B9A2-38D7-11D1F241F101}"/>
          </ac:spMkLst>
        </pc:spChg>
        <pc:spChg chg="add">
          <ac:chgData name="Jonathan Wyatt" userId="c3e1212f-7374-4739-8e9f-f13855138211" providerId="ADAL" clId="{EBBE8D78-A078-4DBC-8848-CE30C0299687}" dt="2026-03-18T17:34:16.794" v="2162" actId="26606"/>
          <ac:spMkLst>
            <pc:docMk/>
            <pc:sldMk cId="962404454" sldId="257"/>
            <ac:spMk id="9" creationId="{BACC6370-2D7E-4714-9D71-7542949D7D5D}"/>
          </ac:spMkLst>
        </pc:spChg>
        <pc:spChg chg="add">
          <ac:chgData name="Jonathan Wyatt" userId="c3e1212f-7374-4739-8e9f-f13855138211" providerId="ADAL" clId="{EBBE8D78-A078-4DBC-8848-CE30C0299687}" dt="2026-03-18T17:34:16.794" v="2162" actId="26606"/>
          <ac:spMkLst>
            <pc:docMk/>
            <pc:sldMk cId="962404454" sldId="257"/>
            <ac:spMk id="11" creationId="{256B2C21-A230-48C0-8DF1-C46611373C44}"/>
          </ac:spMkLst>
        </pc:spChg>
        <pc:spChg chg="add">
          <ac:chgData name="Jonathan Wyatt" userId="c3e1212f-7374-4739-8e9f-f13855138211" providerId="ADAL" clId="{EBBE8D78-A078-4DBC-8848-CE30C0299687}" dt="2026-03-18T17:34:16.794" v="2162" actId="26606"/>
          <ac:spMkLst>
            <pc:docMk/>
            <pc:sldMk cId="962404454" sldId="257"/>
            <ac:spMk id="13" creationId="{3847E18C-932D-4C95-AABA-FEC7C9499AD7}"/>
          </ac:spMkLst>
        </pc:spChg>
        <pc:spChg chg="add">
          <ac:chgData name="Jonathan Wyatt" userId="c3e1212f-7374-4739-8e9f-f13855138211" providerId="ADAL" clId="{EBBE8D78-A078-4DBC-8848-CE30C0299687}" dt="2026-03-18T17:34:16.794" v="2162" actId="26606"/>
          <ac:spMkLst>
            <pc:docMk/>
            <pc:sldMk cId="962404454" sldId="257"/>
            <ac:spMk id="15" creationId="{3150CB11-0C61-439E-910F-5787759E72A0}"/>
          </ac:spMkLst>
        </pc:spChg>
        <pc:spChg chg="add">
          <ac:chgData name="Jonathan Wyatt" userId="c3e1212f-7374-4739-8e9f-f13855138211" providerId="ADAL" clId="{EBBE8D78-A078-4DBC-8848-CE30C0299687}" dt="2026-03-18T17:34:16.794" v="2162" actId="26606"/>
          <ac:spMkLst>
            <pc:docMk/>
            <pc:sldMk cId="962404454" sldId="257"/>
            <ac:spMk id="17" creationId="{43F8A58B-5155-44CE-A5FF-7647B47D0A7A}"/>
          </ac:spMkLst>
        </pc:spChg>
        <pc:spChg chg="add">
          <ac:chgData name="Jonathan Wyatt" userId="c3e1212f-7374-4739-8e9f-f13855138211" providerId="ADAL" clId="{EBBE8D78-A078-4DBC-8848-CE30C0299687}" dt="2026-03-18T17:34:16.794" v="2162" actId="26606"/>
          <ac:spMkLst>
            <pc:docMk/>
            <pc:sldMk cId="962404454" sldId="257"/>
            <ac:spMk id="19" creationId="{443F2ACA-E6D6-4028-82DD-F03C262D5DE6}"/>
          </ac:spMkLst>
        </pc:spChg>
        <pc:graphicFrameChg chg="add">
          <ac:chgData name="Jonathan Wyatt" userId="c3e1212f-7374-4739-8e9f-f13855138211" providerId="ADAL" clId="{EBBE8D78-A078-4DBC-8848-CE30C0299687}" dt="2026-03-18T17:34:16.794" v="2162" actId="26606"/>
          <ac:graphicFrameMkLst>
            <pc:docMk/>
            <pc:sldMk cId="962404454" sldId="257"/>
            <ac:graphicFrameMk id="5" creationId="{9F3473C6-EF3E-6790-BE7F-CD7ED70B2DE7}"/>
          </ac:graphicFrameMkLst>
        </pc:graphicFrameChg>
      </pc:sldChg>
      <pc:sldChg chg="addSp delSp modSp mod setBg">
        <pc:chgData name="Jonathan Wyatt" userId="c3e1212f-7374-4739-8e9f-f13855138211" providerId="ADAL" clId="{EBBE8D78-A078-4DBC-8848-CE30C0299687}" dt="2026-03-18T17:26:49.953" v="1729" actId="14100"/>
        <pc:sldMkLst>
          <pc:docMk/>
          <pc:sldMk cId="935770124" sldId="258"/>
        </pc:sldMkLst>
        <pc:spChg chg="mod">
          <ac:chgData name="Jonathan Wyatt" userId="c3e1212f-7374-4739-8e9f-f13855138211" providerId="ADAL" clId="{EBBE8D78-A078-4DBC-8848-CE30C0299687}" dt="2026-03-18T17:26:41.548" v="1726" actId="26606"/>
          <ac:spMkLst>
            <pc:docMk/>
            <pc:sldMk cId="935770124" sldId="258"/>
            <ac:spMk id="2" creationId="{D8805676-C614-5EF9-180F-81637FCEB5DE}"/>
          </ac:spMkLst>
        </pc:spChg>
        <pc:spChg chg="mod">
          <ac:chgData name="Jonathan Wyatt" userId="c3e1212f-7374-4739-8e9f-f13855138211" providerId="ADAL" clId="{EBBE8D78-A078-4DBC-8848-CE30C0299687}" dt="2026-03-18T17:26:49.953" v="1729" actId="14100"/>
          <ac:spMkLst>
            <pc:docMk/>
            <pc:sldMk cId="935770124" sldId="258"/>
            <ac:spMk id="3" creationId="{8B3FFCED-CB8D-CB64-EB49-B09C74211212}"/>
          </ac:spMkLst>
        </pc:spChg>
        <pc:spChg chg="add">
          <ac:chgData name="Jonathan Wyatt" userId="c3e1212f-7374-4739-8e9f-f13855138211" providerId="ADAL" clId="{EBBE8D78-A078-4DBC-8848-CE30C0299687}" dt="2026-03-18T17:26:24.440" v="1722" actId="26606"/>
          <ac:spMkLst>
            <pc:docMk/>
            <pc:sldMk cId="935770124" sldId="258"/>
            <ac:spMk id="10" creationId="{DBC6133C-0615-4CE4-9132-37E609A9BDFA}"/>
          </ac:spMkLst>
        </pc:spChg>
        <pc:spChg chg="add del">
          <ac:chgData name="Jonathan Wyatt" userId="c3e1212f-7374-4739-8e9f-f13855138211" providerId="ADAL" clId="{EBBE8D78-A078-4DBC-8848-CE30C0299687}" dt="2026-03-18T17:26:41.548" v="1726" actId="26606"/>
          <ac:spMkLst>
            <pc:docMk/>
            <pc:sldMk cId="935770124" sldId="258"/>
            <ac:spMk id="12" creationId="{169CC832-2974-4E8D-90ED-3E2941BA7336}"/>
          </ac:spMkLst>
        </pc:spChg>
        <pc:spChg chg="add del">
          <ac:chgData name="Jonathan Wyatt" userId="c3e1212f-7374-4739-8e9f-f13855138211" providerId="ADAL" clId="{EBBE8D78-A078-4DBC-8848-CE30C0299687}" dt="2026-03-18T17:26:41.548" v="1726" actId="26606"/>
          <ac:spMkLst>
            <pc:docMk/>
            <pc:sldMk cId="935770124" sldId="258"/>
            <ac:spMk id="14" creationId="{55222F96-971A-4F90-B841-6BAB416C7AC1}"/>
          </ac:spMkLst>
        </pc:spChg>
        <pc:spChg chg="add">
          <ac:chgData name="Jonathan Wyatt" userId="c3e1212f-7374-4739-8e9f-f13855138211" providerId="ADAL" clId="{EBBE8D78-A078-4DBC-8848-CE30C0299687}" dt="2026-03-18T17:26:24.440" v="1722" actId="26606"/>
          <ac:spMkLst>
            <pc:docMk/>
            <pc:sldMk cId="935770124" sldId="258"/>
            <ac:spMk id="16" creationId="{08980754-6F4B-43C9-B9BE-127B6BED6586}"/>
          </ac:spMkLst>
        </pc:spChg>
        <pc:spChg chg="add del">
          <ac:chgData name="Jonathan Wyatt" userId="c3e1212f-7374-4739-8e9f-f13855138211" providerId="ADAL" clId="{EBBE8D78-A078-4DBC-8848-CE30C0299687}" dt="2026-03-18T17:26:41.548" v="1726" actId="26606"/>
          <ac:spMkLst>
            <pc:docMk/>
            <pc:sldMk cId="935770124" sldId="258"/>
            <ac:spMk id="18" creationId="{2C1BBA94-3F40-40AA-8BB9-E69E25E537C1}"/>
          </ac:spMkLst>
        </pc:spChg>
        <pc:spChg chg="add">
          <ac:chgData name="Jonathan Wyatt" userId="c3e1212f-7374-4739-8e9f-f13855138211" providerId="ADAL" clId="{EBBE8D78-A078-4DBC-8848-CE30C0299687}" dt="2026-03-18T17:26:41.548" v="1726" actId="26606"/>
          <ac:spMkLst>
            <pc:docMk/>
            <pc:sldMk cId="935770124" sldId="258"/>
            <ac:spMk id="23" creationId="{361DC183-07AE-409A-AB63-34A0C77B60E6}"/>
          </ac:spMkLst>
        </pc:spChg>
        <pc:spChg chg="add">
          <ac:chgData name="Jonathan Wyatt" userId="c3e1212f-7374-4739-8e9f-f13855138211" providerId="ADAL" clId="{EBBE8D78-A078-4DBC-8848-CE30C0299687}" dt="2026-03-18T17:26:41.548" v="1726" actId="26606"/>
          <ac:spMkLst>
            <pc:docMk/>
            <pc:sldMk cId="935770124" sldId="258"/>
            <ac:spMk id="25" creationId="{90464369-70FA-42AF-948F-80664CA7BFE5}"/>
          </ac:spMkLst>
        </pc:spChg>
        <pc:spChg chg="add">
          <ac:chgData name="Jonathan Wyatt" userId="c3e1212f-7374-4739-8e9f-f13855138211" providerId="ADAL" clId="{EBBE8D78-A078-4DBC-8848-CE30C0299687}" dt="2026-03-18T17:26:41.548" v="1726" actId="26606"/>
          <ac:spMkLst>
            <pc:docMk/>
            <pc:sldMk cId="935770124" sldId="258"/>
            <ac:spMk id="27" creationId="{A6604B49-AD5C-4590-B051-06C8222ECD99}"/>
          </ac:spMkLst>
        </pc:spChg>
        <pc:spChg chg="add">
          <ac:chgData name="Jonathan Wyatt" userId="c3e1212f-7374-4739-8e9f-f13855138211" providerId="ADAL" clId="{EBBE8D78-A078-4DBC-8848-CE30C0299687}" dt="2026-03-18T17:26:41.548" v="1726" actId="26606"/>
          <ac:spMkLst>
            <pc:docMk/>
            <pc:sldMk cId="935770124" sldId="258"/>
            <ac:spMk id="29" creationId="{CC552A98-EF7D-4D42-AB69-066B786AB55B}"/>
          </ac:spMkLst>
        </pc:spChg>
        <pc:spChg chg="add">
          <ac:chgData name="Jonathan Wyatt" userId="c3e1212f-7374-4739-8e9f-f13855138211" providerId="ADAL" clId="{EBBE8D78-A078-4DBC-8848-CE30C0299687}" dt="2026-03-18T17:26:41.548" v="1726" actId="26606"/>
          <ac:spMkLst>
            <pc:docMk/>
            <pc:sldMk cId="935770124" sldId="258"/>
            <ac:spMk id="31" creationId="{A648176E-454C-437C-B0FC-9B82FCF32B24}"/>
          </ac:spMkLst>
        </pc:spChg>
        <pc:picChg chg="add">
          <ac:chgData name="Jonathan Wyatt" userId="c3e1212f-7374-4739-8e9f-f13855138211" providerId="ADAL" clId="{EBBE8D78-A078-4DBC-8848-CE30C0299687}" dt="2026-03-18T17:26:24.440" v="1722" actId="26606"/>
          <ac:picMkLst>
            <pc:docMk/>
            <pc:sldMk cId="935770124" sldId="258"/>
            <ac:picMk id="7" creationId="{66C8DBD0-7C29-2D4F-F227-D420AB3E93E1}"/>
          </ac:picMkLst>
        </pc:picChg>
      </pc:sldChg>
      <pc:sldChg chg="modNotesTx">
        <pc:chgData name="Jonathan Wyatt" userId="c3e1212f-7374-4739-8e9f-f13855138211" providerId="ADAL" clId="{EBBE8D78-A078-4DBC-8848-CE30C0299687}" dt="2026-03-18T17:32:37.113" v="1993" actId="113"/>
        <pc:sldMkLst>
          <pc:docMk/>
          <pc:sldMk cId="3029569961" sldId="263"/>
        </pc:sldMkLst>
      </pc:sldChg>
      <pc:sldChg chg="addSp modNotesTx">
        <pc:chgData name="Jonathan Wyatt" userId="c3e1212f-7374-4739-8e9f-f13855138211" providerId="ADAL" clId="{EBBE8D78-A078-4DBC-8848-CE30C0299687}" dt="2026-03-18T17:17:46.340" v="1242"/>
        <pc:sldMkLst>
          <pc:docMk/>
          <pc:sldMk cId="2608818029" sldId="264"/>
        </pc:sldMkLst>
        <pc:spChg chg="add">
          <ac:chgData name="Jonathan Wyatt" userId="c3e1212f-7374-4739-8e9f-f13855138211" providerId="ADAL" clId="{EBBE8D78-A078-4DBC-8848-CE30C0299687}" dt="2026-03-18T17:17:46.340" v="1242"/>
          <ac:spMkLst>
            <pc:docMk/>
            <pc:sldMk cId="2608818029" sldId="264"/>
            <ac:spMk id="5" creationId="{1131359A-1477-C1BA-DAEA-FF99E2A65E20}"/>
          </ac:spMkLst>
        </pc:spChg>
      </pc:sldChg>
      <pc:sldChg chg="modSp mod">
        <pc:chgData name="Jonathan Wyatt" userId="c3e1212f-7374-4739-8e9f-f13855138211" providerId="ADAL" clId="{EBBE8D78-A078-4DBC-8848-CE30C0299687}" dt="2026-03-18T17:39:26.359" v="2973" actId="20577"/>
        <pc:sldMkLst>
          <pc:docMk/>
          <pc:sldMk cId="1207156129" sldId="265"/>
        </pc:sldMkLst>
        <pc:spChg chg="mod">
          <ac:chgData name="Jonathan Wyatt" userId="c3e1212f-7374-4739-8e9f-f13855138211" providerId="ADAL" clId="{EBBE8D78-A078-4DBC-8848-CE30C0299687}" dt="2026-03-18T17:39:26.359" v="2973" actId="20577"/>
          <ac:spMkLst>
            <pc:docMk/>
            <pc:sldMk cId="1207156129" sldId="265"/>
            <ac:spMk id="3" creationId="{A3E55F80-7C36-FC47-F702-162035688813}"/>
          </ac:spMkLst>
        </pc:spChg>
      </pc:sldChg>
      <pc:sldChg chg="ord modNotesTx">
        <pc:chgData name="Jonathan Wyatt" userId="c3e1212f-7374-4739-8e9f-f13855138211" providerId="ADAL" clId="{EBBE8D78-A078-4DBC-8848-CE30C0299687}" dt="2026-03-18T17:38:27.913" v="2966" actId="20577"/>
        <pc:sldMkLst>
          <pc:docMk/>
          <pc:sldMk cId="2909044724" sldId="270"/>
        </pc:sldMkLst>
      </pc:sldChg>
      <pc:sldChg chg="addSp delSp modSp mod ord setBg">
        <pc:chgData name="Jonathan Wyatt" userId="c3e1212f-7374-4739-8e9f-f13855138211" providerId="ADAL" clId="{EBBE8D78-A078-4DBC-8848-CE30C0299687}" dt="2026-03-18T17:18:08.663" v="1248"/>
        <pc:sldMkLst>
          <pc:docMk/>
          <pc:sldMk cId="1037263912" sldId="275"/>
        </pc:sldMkLst>
        <pc:spChg chg="mod">
          <ac:chgData name="Jonathan Wyatt" userId="c3e1212f-7374-4739-8e9f-f13855138211" providerId="ADAL" clId="{EBBE8D78-A078-4DBC-8848-CE30C0299687}" dt="2026-03-18T16:19:10.286" v="34" actId="20577"/>
          <ac:spMkLst>
            <pc:docMk/>
            <pc:sldMk cId="1037263912" sldId="275"/>
            <ac:spMk id="2" creationId="{8F05F435-4B76-0172-1E88-8D5E23E5FF3F}"/>
          </ac:spMkLst>
        </pc:spChg>
        <pc:spChg chg="del">
          <ac:chgData name="Jonathan Wyatt" userId="c3e1212f-7374-4739-8e9f-f13855138211" providerId="ADAL" clId="{EBBE8D78-A078-4DBC-8848-CE30C0299687}" dt="2026-03-18T16:16:38.069" v="0"/>
          <ac:spMkLst>
            <pc:docMk/>
            <pc:sldMk cId="1037263912" sldId="275"/>
            <ac:spMk id="3" creationId="{E89F47CE-91B9-F7F9-22FE-6A4527F75529}"/>
          </ac:spMkLst>
        </pc:spChg>
        <pc:spChg chg="add">
          <ac:chgData name="Jonathan Wyatt" userId="c3e1212f-7374-4739-8e9f-f13855138211" providerId="ADAL" clId="{EBBE8D78-A078-4DBC-8848-CE30C0299687}" dt="2026-03-18T16:18:05.550" v="4" actId="26606"/>
          <ac:spMkLst>
            <pc:docMk/>
            <pc:sldMk cId="1037263912" sldId="275"/>
            <ac:spMk id="9223" creationId="{201CC55D-ED54-4C5C-95E6-10947BD1103B}"/>
          </ac:spMkLst>
        </pc:spChg>
        <pc:spChg chg="add">
          <ac:chgData name="Jonathan Wyatt" userId="c3e1212f-7374-4739-8e9f-f13855138211" providerId="ADAL" clId="{EBBE8D78-A078-4DBC-8848-CE30C0299687}" dt="2026-03-18T16:18:05.550" v="4" actId="26606"/>
          <ac:spMkLst>
            <pc:docMk/>
            <pc:sldMk cId="1037263912" sldId="275"/>
            <ac:spMk id="9229" creationId="{3873B707-463F-40B0-8227-E8CC6C67EB25}"/>
          </ac:spMkLst>
        </pc:spChg>
        <pc:spChg chg="add">
          <ac:chgData name="Jonathan Wyatt" userId="c3e1212f-7374-4739-8e9f-f13855138211" providerId="ADAL" clId="{EBBE8D78-A078-4DBC-8848-CE30C0299687}" dt="2026-03-18T16:18:05.550" v="4" actId="26606"/>
          <ac:spMkLst>
            <pc:docMk/>
            <pc:sldMk cId="1037263912" sldId="275"/>
            <ac:spMk id="9231" creationId="{C13237C8-E62C-4F0D-A318-BD6FB6C2D138}"/>
          </ac:spMkLst>
        </pc:spChg>
        <pc:spChg chg="add">
          <ac:chgData name="Jonathan Wyatt" userId="c3e1212f-7374-4739-8e9f-f13855138211" providerId="ADAL" clId="{EBBE8D78-A078-4DBC-8848-CE30C0299687}" dt="2026-03-18T16:18:05.550" v="4" actId="26606"/>
          <ac:spMkLst>
            <pc:docMk/>
            <pc:sldMk cId="1037263912" sldId="275"/>
            <ac:spMk id="9233" creationId="{19C9EAEA-39D0-4B0E-A0EB-51E7B26740B1}"/>
          </ac:spMkLst>
        </pc:spChg>
        <pc:grpChg chg="add">
          <ac:chgData name="Jonathan Wyatt" userId="c3e1212f-7374-4739-8e9f-f13855138211" providerId="ADAL" clId="{EBBE8D78-A078-4DBC-8848-CE30C0299687}" dt="2026-03-18T16:18:05.550" v="4" actId="26606"/>
          <ac:grpSpMkLst>
            <pc:docMk/>
            <pc:sldMk cId="1037263912" sldId="275"/>
            <ac:grpSpMk id="9225" creationId="{1DE889C7-FAD6-4397-98E2-05D503484459}"/>
          </ac:grpSpMkLst>
        </pc:grpChg>
        <pc:graphicFrameChg chg="add mod ord modGraphic">
          <ac:chgData name="Jonathan Wyatt" userId="c3e1212f-7374-4739-8e9f-f13855138211" providerId="ADAL" clId="{EBBE8D78-A078-4DBC-8848-CE30C0299687}" dt="2026-03-18T16:18:15.096" v="7" actId="14100"/>
          <ac:graphicFrameMkLst>
            <pc:docMk/>
            <pc:sldMk cId="1037263912" sldId="275"/>
            <ac:graphicFrameMk id="4" creationId="{6603AC7B-1F10-D9FA-F11C-54D129A48997}"/>
          </ac:graphicFrameMkLst>
        </pc:graphicFrameChg>
        <pc:picChg chg="add del mod">
          <ac:chgData name="Jonathan Wyatt" userId="c3e1212f-7374-4739-8e9f-f13855138211" providerId="ADAL" clId="{EBBE8D78-A078-4DBC-8848-CE30C0299687}" dt="2026-03-18T16:18:24.040" v="8" actId="478"/>
          <ac:picMkLst>
            <pc:docMk/>
            <pc:sldMk cId="1037263912" sldId="275"/>
            <ac:picMk id="9218" creationId="{5CA5D197-CC30-37CF-C25C-8B167342B99B}"/>
          </ac:picMkLst>
        </pc:picChg>
        <pc:picChg chg="add mod">
          <ac:chgData name="Jonathan Wyatt" userId="c3e1212f-7374-4739-8e9f-f13855138211" providerId="ADAL" clId="{EBBE8D78-A078-4DBC-8848-CE30C0299687}" dt="2026-03-18T16:18:51.912" v="14" actId="14100"/>
          <ac:picMkLst>
            <pc:docMk/>
            <pc:sldMk cId="1037263912" sldId="275"/>
            <ac:picMk id="9220" creationId="{0D5E13C9-3592-39B2-D128-31781A57B03D}"/>
          </ac:picMkLst>
        </pc:picChg>
      </pc:sldChg>
      <pc:sldChg chg="addSp delSp modSp mod setBg modNotesTx">
        <pc:chgData name="Jonathan Wyatt" userId="c3e1212f-7374-4739-8e9f-f13855138211" providerId="ADAL" clId="{EBBE8D78-A078-4DBC-8848-CE30C0299687}" dt="2026-03-18T16:33:58.802" v="673" actId="26606"/>
        <pc:sldMkLst>
          <pc:docMk/>
          <pc:sldMk cId="3827538981" sldId="276"/>
        </pc:sldMkLst>
        <pc:spChg chg="mod">
          <ac:chgData name="Jonathan Wyatt" userId="c3e1212f-7374-4739-8e9f-f13855138211" providerId="ADAL" clId="{EBBE8D78-A078-4DBC-8848-CE30C0299687}" dt="2026-03-18T16:33:58.802" v="673" actId="26606"/>
          <ac:spMkLst>
            <pc:docMk/>
            <pc:sldMk cId="3827538981" sldId="276"/>
            <ac:spMk id="2" creationId="{81EE1DC6-07A9-63AD-1D85-D0C64DF82AA4}"/>
          </ac:spMkLst>
        </pc:spChg>
        <pc:spChg chg="add del mod">
          <ac:chgData name="Jonathan Wyatt" userId="c3e1212f-7374-4739-8e9f-f13855138211" providerId="ADAL" clId="{EBBE8D78-A078-4DBC-8848-CE30C0299687}" dt="2026-03-18T16:33:58.802" v="673" actId="26606"/>
          <ac:spMkLst>
            <pc:docMk/>
            <pc:sldMk cId="3827538981" sldId="276"/>
            <ac:spMk id="3" creationId="{B87B58B6-69C5-DB87-A983-DDF92160A99C}"/>
          </ac:spMkLst>
        </pc:spChg>
        <pc:spChg chg="add mod">
          <ac:chgData name="Jonathan Wyatt" userId="c3e1212f-7374-4739-8e9f-f13855138211" providerId="ADAL" clId="{EBBE8D78-A078-4DBC-8848-CE30C0299687}" dt="2026-03-18T16:29:45.286" v="88"/>
          <ac:spMkLst>
            <pc:docMk/>
            <pc:sldMk cId="3827538981" sldId="276"/>
            <ac:spMk id="4" creationId="{8434D7C7-91B0-B692-0975-624792C2D498}"/>
          </ac:spMkLst>
        </pc:spChg>
        <pc:spChg chg="add">
          <ac:chgData name="Jonathan Wyatt" userId="c3e1212f-7374-4739-8e9f-f13855138211" providerId="ADAL" clId="{EBBE8D78-A078-4DBC-8848-CE30C0299687}" dt="2026-03-18T16:33:01.173" v="618"/>
          <ac:spMkLst>
            <pc:docMk/>
            <pc:sldMk cId="3827538981" sldId="276"/>
            <ac:spMk id="6" creationId="{DC2B3937-08BC-243D-13EE-7823BFE2BD92}"/>
          </ac:spMkLst>
        </pc:spChg>
        <pc:spChg chg="add">
          <ac:chgData name="Jonathan Wyatt" userId="c3e1212f-7374-4739-8e9f-f13855138211" providerId="ADAL" clId="{EBBE8D78-A078-4DBC-8848-CE30C0299687}" dt="2026-03-18T16:33:58.802" v="673" actId="26606"/>
          <ac:spMkLst>
            <pc:docMk/>
            <pc:sldMk cId="3827538981" sldId="276"/>
            <ac:spMk id="7" creationId="{2659FDB4-FCBE-4A89-B46D-43D4FA54464D}"/>
          </ac:spMkLst>
        </pc:spChg>
        <pc:spChg chg="add del">
          <ac:chgData name="Jonathan Wyatt" userId="c3e1212f-7374-4739-8e9f-f13855138211" providerId="ADAL" clId="{EBBE8D78-A078-4DBC-8848-CE30C0299687}" dt="2026-03-18T16:32:32.228" v="601" actId="26606"/>
          <ac:spMkLst>
            <pc:docMk/>
            <pc:sldMk cId="3827538981" sldId="276"/>
            <ac:spMk id="9" creationId="{BACC6370-2D7E-4714-9D71-7542949D7D5D}"/>
          </ac:spMkLst>
        </pc:spChg>
        <pc:spChg chg="add del">
          <ac:chgData name="Jonathan Wyatt" userId="c3e1212f-7374-4739-8e9f-f13855138211" providerId="ADAL" clId="{EBBE8D78-A078-4DBC-8848-CE30C0299687}" dt="2026-03-18T16:32:32.228" v="601" actId="26606"/>
          <ac:spMkLst>
            <pc:docMk/>
            <pc:sldMk cId="3827538981" sldId="276"/>
            <ac:spMk id="11" creationId="{F68B3F68-107C-434F-AA38-110D5EA91B85}"/>
          </ac:spMkLst>
        </pc:spChg>
        <pc:spChg chg="add del">
          <ac:chgData name="Jonathan Wyatt" userId="c3e1212f-7374-4739-8e9f-f13855138211" providerId="ADAL" clId="{EBBE8D78-A078-4DBC-8848-CE30C0299687}" dt="2026-03-18T16:32:32.228" v="601" actId="26606"/>
          <ac:spMkLst>
            <pc:docMk/>
            <pc:sldMk cId="3827538981" sldId="276"/>
            <ac:spMk id="13" creationId="{AAD0DBB9-1A4B-4391-81D4-CB19F9AB918A}"/>
          </ac:spMkLst>
        </pc:spChg>
        <pc:spChg chg="add del">
          <ac:chgData name="Jonathan Wyatt" userId="c3e1212f-7374-4739-8e9f-f13855138211" providerId="ADAL" clId="{EBBE8D78-A078-4DBC-8848-CE30C0299687}" dt="2026-03-18T16:32:32.228" v="601" actId="26606"/>
          <ac:spMkLst>
            <pc:docMk/>
            <pc:sldMk cId="3827538981" sldId="276"/>
            <ac:spMk id="15" creationId="{063BBA22-50EA-4C4D-BE05-F1CE4E63AA56}"/>
          </ac:spMkLst>
        </pc:spChg>
        <pc:graphicFrameChg chg="add del">
          <ac:chgData name="Jonathan Wyatt" userId="c3e1212f-7374-4739-8e9f-f13855138211" providerId="ADAL" clId="{EBBE8D78-A078-4DBC-8848-CE30C0299687}" dt="2026-03-18T16:32:32.228" v="601" actId="26606"/>
          <ac:graphicFrameMkLst>
            <pc:docMk/>
            <pc:sldMk cId="3827538981" sldId="276"/>
            <ac:graphicFrameMk id="5" creationId="{567C799C-979A-7262-7270-7B7A261908BE}"/>
          </ac:graphicFrameMkLst>
        </pc:graphicFrameChg>
        <pc:graphicFrameChg chg="add">
          <ac:chgData name="Jonathan Wyatt" userId="c3e1212f-7374-4739-8e9f-f13855138211" providerId="ADAL" clId="{EBBE8D78-A078-4DBC-8848-CE30C0299687}" dt="2026-03-18T16:33:58.802" v="673" actId="26606"/>
          <ac:graphicFrameMkLst>
            <pc:docMk/>
            <pc:sldMk cId="3827538981" sldId="276"/>
            <ac:graphicFrameMk id="10" creationId="{A51A721E-DFF6-63AA-8EA0-5C900D855064}"/>
          </ac:graphicFrameMkLst>
        </pc:graphicFrameChg>
        <pc:graphicFrameChg chg="add del">
          <ac:chgData name="Jonathan Wyatt" userId="c3e1212f-7374-4739-8e9f-f13855138211" providerId="ADAL" clId="{EBBE8D78-A078-4DBC-8848-CE30C0299687}" dt="2026-03-18T16:32:53.486" v="605" actId="26606"/>
          <ac:graphicFrameMkLst>
            <pc:docMk/>
            <pc:sldMk cId="3827538981" sldId="276"/>
            <ac:graphicFrameMk id="17" creationId="{AEFB4830-2AF7-08B6-636C-EBC87D10D373}"/>
          </ac:graphicFrameMkLst>
        </pc:graphicFrameChg>
        <pc:cxnChg chg="add">
          <ac:chgData name="Jonathan Wyatt" userId="c3e1212f-7374-4739-8e9f-f13855138211" providerId="ADAL" clId="{EBBE8D78-A078-4DBC-8848-CE30C0299687}" dt="2026-03-18T16:33:58.802" v="673" actId="26606"/>
          <ac:cxnSpMkLst>
            <pc:docMk/>
            <pc:sldMk cId="3827538981" sldId="276"/>
            <ac:cxnSpMk id="8" creationId="{C8F51B3F-8331-4E4A-AE96-D47B1006EEAD}"/>
          </ac:cxnSpMkLst>
        </pc:cxnChg>
      </pc:sldChg>
      <pc:sldChg chg="del">
        <pc:chgData name="Jonathan Wyatt" userId="c3e1212f-7374-4739-8e9f-f13855138211" providerId="ADAL" clId="{EBBE8D78-A078-4DBC-8848-CE30C0299687}" dt="2026-03-18T16:34:05.346" v="674" actId="47"/>
        <pc:sldMkLst>
          <pc:docMk/>
          <pc:sldMk cId="1013107702" sldId="277"/>
        </pc:sldMkLst>
      </pc:sldChg>
      <pc:sldChg chg="del">
        <pc:chgData name="Jonathan Wyatt" userId="c3e1212f-7374-4739-8e9f-f13855138211" providerId="ADAL" clId="{EBBE8D78-A078-4DBC-8848-CE30C0299687}" dt="2026-03-18T16:34:13.345" v="675" actId="47"/>
        <pc:sldMkLst>
          <pc:docMk/>
          <pc:sldMk cId="26821157" sldId="278"/>
        </pc:sldMkLst>
      </pc:sldChg>
      <pc:sldChg chg="addSp delSp modSp new mod setBg modNotesTx">
        <pc:chgData name="Jonathan Wyatt" userId="c3e1212f-7374-4739-8e9f-f13855138211" providerId="ADAL" clId="{EBBE8D78-A078-4DBC-8848-CE30C0299687}" dt="2026-03-18T16:45:40.033" v="1106" actId="20577"/>
        <pc:sldMkLst>
          <pc:docMk/>
          <pc:sldMk cId="2285671258" sldId="283"/>
        </pc:sldMkLst>
        <pc:spChg chg="mod">
          <ac:chgData name="Jonathan Wyatt" userId="c3e1212f-7374-4739-8e9f-f13855138211" providerId="ADAL" clId="{EBBE8D78-A078-4DBC-8848-CE30C0299687}" dt="2026-03-18T16:45:40.033" v="1106" actId="20577"/>
          <ac:spMkLst>
            <pc:docMk/>
            <pc:sldMk cId="2285671258" sldId="283"/>
            <ac:spMk id="2" creationId="{D66ABE27-6CA4-96D8-ECF2-B5A3659F7814}"/>
          </ac:spMkLst>
        </pc:spChg>
        <pc:spChg chg="del mod">
          <ac:chgData name="Jonathan Wyatt" userId="c3e1212f-7374-4739-8e9f-f13855138211" providerId="ADAL" clId="{EBBE8D78-A078-4DBC-8848-CE30C0299687}" dt="2026-03-18T16:40:39.351" v="899" actId="26606"/>
          <ac:spMkLst>
            <pc:docMk/>
            <pc:sldMk cId="2285671258" sldId="283"/>
            <ac:spMk id="3" creationId="{E0DC72A1-105A-9AB4-B853-F32EFCB2CED0}"/>
          </ac:spMkLst>
        </pc:spChg>
        <pc:spChg chg="add">
          <ac:chgData name="Jonathan Wyatt" userId="c3e1212f-7374-4739-8e9f-f13855138211" providerId="ADAL" clId="{EBBE8D78-A078-4DBC-8848-CE30C0299687}" dt="2026-03-18T16:40:39.351" v="899" actId="26606"/>
          <ac:spMkLst>
            <pc:docMk/>
            <pc:sldMk cId="2285671258" sldId="283"/>
            <ac:spMk id="9" creationId="{BACC6370-2D7E-4714-9D71-7542949D7D5D}"/>
          </ac:spMkLst>
        </pc:spChg>
        <pc:spChg chg="add">
          <ac:chgData name="Jonathan Wyatt" userId="c3e1212f-7374-4739-8e9f-f13855138211" providerId="ADAL" clId="{EBBE8D78-A078-4DBC-8848-CE30C0299687}" dt="2026-03-18T16:40:39.351" v="899" actId="26606"/>
          <ac:spMkLst>
            <pc:docMk/>
            <pc:sldMk cId="2285671258" sldId="283"/>
            <ac:spMk id="11" creationId="{F68B3F68-107C-434F-AA38-110D5EA91B85}"/>
          </ac:spMkLst>
        </pc:spChg>
        <pc:spChg chg="add">
          <ac:chgData name="Jonathan Wyatt" userId="c3e1212f-7374-4739-8e9f-f13855138211" providerId="ADAL" clId="{EBBE8D78-A078-4DBC-8848-CE30C0299687}" dt="2026-03-18T16:40:39.351" v="899" actId="26606"/>
          <ac:spMkLst>
            <pc:docMk/>
            <pc:sldMk cId="2285671258" sldId="283"/>
            <ac:spMk id="13" creationId="{AAD0DBB9-1A4B-4391-81D4-CB19F9AB918A}"/>
          </ac:spMkLst>
        </pc:spChg>
        <pc:spChg chg="add">
          <ac:chgData name="Jonathan Wyatt" userId="c3e1212f-7374-4739-8e9f-f13855138211" providerId="ADAL" clId="{EBBE8D78-A078-4DBC-8848-CE30C0299687}" dt="2026-03-18T16:40:39.351" v="899" actId="26606"/>
          <ac:spMkLst>
            <pc:docMk/>
            <pc:sldMk cId="2285671258" sldId="283"/>
            <ac:spMk id="15" creationId="{063BBA22-50EA-4C4D-BE05-F1CE4E63AA56}"/>
          </ac:spMkLst>
        </pc:spChg>
        <pc:graphicFrameChg chg="add mod">
          <ac:chgData name="Jonathan Wyatt" userId="c3e1212f-7374-4739-8e9f-f13855138211" providerId="ADAL" clId="{EBBE8D78-A078-4DBC-8848-CE30C0299687}" dt="2026-03-18T16:39:59.300" v="811"/>
          <ac:graphicFrameMkLst>
            <pc:docMk/>
            <pc:sldMk cId="2285671258" sldId="283"/>
            <ac:graphicFrameMk id="4" creationId="{8336D9AC-D6C9-CE6E-5B9C-3292FEFB66BD}"/>
          </ac:graphicFrameMkLst>
        </pc:graphicFrameChg>
        <pc:graphicFrameChg chg="add del mod">
          <ac:chgData name="Jonathan Wyatt" userId="c3e1212f-7374-4739-8e9f-f13855138211" providerId="ADAL" clId="{EBBE8D78-A078-4DBC-8848-CE30C0299687}" dt="2026-03-18T16:40:32.744" v="897" actId="478"/>
          <ac:graphicFrameMkLst>
            <pc:docMk/>
            <pc:sldMk cId="2285671258" sldId="283"/>
            <ac:graphicFrameMk id="5" creationId="{EF93B807-8D9B-EB9A-E97D-3228399B22B4}"/>
          </ac:graphicFrameMkLst>
        </pc:graphicFrameChg>
        <pc:graphicFrameChg chg="add">
          <ac:chgData name="Jonathan Wyatt" userId="c3e1212f-7374-4739-8e9f-f13855138211" providerId="ADAL" clId="{EBBE8D78-A078-4DBC-8848-CE30C0299687}" dt="2026-03-18T16:40:39.351" v="899" actId="26606"/>
          <ac:graphicFrameMkLst>
            <pc:docMk/>
            <pc:sldMk cId="2285671258" sldId="283"/>
            <ac:graphicFrameMk id="6" creationId="{B7A0E4F4-21C4-2DFC-BB3B-36DF7B902F92}"/>
          </ac:graphicFrameMkLst>
        </pc:graphicFrameChg>
      </pc:sldChg>
      <pc:sldChg chg="addSp delSp modSp new mod setBg modNotesTx">
        <pc:chgData name="Jonathan Wyatt" userId="c3e1212f-7374-4739-8e9f-f13855138211" providerId="ADAL" clId="{EBBE8D78-A078-4DBC-8848-CE30C0299687}" dt="2026-03-18T16:45:54.030" v="1108" actId="20577"/>
        <pc:sldMkLst>
          <pc:docMk/>
          <pc:sldMk cId="64072387" sldId="284"/>
        </pc:sldMkLst>
        <pc:spChg chg="mod">
          <ac:chgData name="Jonathan Wyatt" userId="c3e1212f-7374-4739-8e9f-f13855138211" providerId="ADAL" clId="{EBBE8D78-A078-4DBC-8848-CE30C0299687}" dt="2026-03-18T16:43:38.730" v="1068" actId="26606"/>
          <ac:spMkLst>
            <pc:docMk/>
            <pc:sldMk cId="64072387" sldId="284"/>
            <ac:spMk id="2" creationId="{F663A2CA-A5DA-A732-4C53-6F51481709BE}"/>
          </ac:spMkLst>
        </pc:spChg>
        <pc:spChg chg="add del mod">
          <ac:chgData name="Jonathan Wyatt" userId="c3e1212f-7374-4739-8e9f-f13855138211" providerId="ADAL" clId="{EBBE8D78-A078-4DBC-8848-CE30C0299687}" dt="2026-03-18T16:43:38.730" v="1068" actId="26606"/>
          <ac:spMkLst>
            <pc:docMk/>
            <pc:sldMk cId="64072387" sldId="284"/>
            <ac:spMk id="3" creationId="{4D1E28B8-30C9-DF5A-D7FB-13594C7B4156}"/>
          </ac:spMkLst>
        </pc:spChg>
        <pc:spChg chg="add">
          <ac:chgData name="Jonathan Wyatt" userId="c3e1212f-7374-4739-8e9f-f13855138211" providerId="ADAL" clId="{EBBE8D78-A078-4DBC-8848-CE30C0299687}" dt="2026-03-18T16:43:38.730" v="1068" actId="26606"/>
          <ac:spMkLst>
            <pc:docMk/>
            <pc:sldMk cId="64072387" sldId="284"/>
            <ac:spMk id="10" creationId="{058A14AF-9FB5-4CC7-BA35-E8E85D3EDF0E}"/>
          </ac:spMkLst>
        </pc:spChg>
        <pc:spChg chg="add">
          <ac:chgData name="Jonathan Wyatt" userId="c3e1212f-7374-4739-8e9f-f13855138211" providerId="ADAL" clId="{EBBE8D78-A078-4DBC-8848-CE30C0299687}" dt="2026-03-18T16:43:38.730" v="1068" actId="26606"/>
          <ac:spMkLst>
            <pc:docMk/>
            <pc:sldMk cId="64072387" sldId="284"/>
            <ac:spMk id="12" creationId="{3A9A4357-BD1D-4622-A4FE-766E6AB8DE84}"/>
          </ac:spMkLst>
        </pc:spChg>
        <pc:spChg chg="add">
          <ac:chgData name="Jonathan Wyatt" userId="c3e1212f-7374-4739-8e9f-f13855138211" providerId="ADAL" clId="{EBBE8D78-A078-4DBC-8848-CE30C0299687}" dt="2026-03-18T16:43:38.730" v="1068" actId="26606"/>
          <ac:spMkLst>
            <pc:docMk/>
            <pc:sldMk cId="64072387" sldId="284"/>
            <ac:spMk id="14" creationId="{E659831F-0D9A-4C63-9EBB-8435B85A440F}"/>
          </ac:spMkLst>
        </pc:spChg>
        <pc:spChg chg="add">
          <ac:chgData name="Jonathan Wyatt" userId="c3e1212f-7374-4739-8e9f-f13855138211" providerId="ADAL" clId="{EBBE8D78-A078-4DBC-8848-CE30C0299687}" dt="2026-03-18T16:43:38.730" v="1068" actId="26606"/>
          <ac:spMkLst>
            <pc:docMk/>
            <pc:sldMk cId="64072387" sldId="284"/>
            <ac:spMk id="16" creationId="{E6995CE5-F890-4ABA-82A2-26507CE8D2A3}"/>
          </ac:spMkLst>
        </pc:spChg>
        <pc:graphicFrameChg chg="add mod">
          <ac:chgData name="Jonathan Wyatt" userId="c3e1212f-7374-4739-8e9f-f13855138211" providerId="ADAL" clId="{EBBE8D78-A078-4DBC-8848-CE30C0299687}" dt="2026-03-18T16:42:07.387" v="966"/>
          <ac:graphicFrameMkLst>
            <pc:docMk/>
            <pc:sldMk cId="64072387" sldId="284"/>
            <ac:graphicFrameMk id="4" creationId="{FC194C76-08E7-77C6-F5F4-D17B23BF857F}"/>
          </ac:graphicFrameMkLst>
        </pc:graphicFrameChg>
        <pc:picChg chg="add">
          <ac:chgData name="Jonathan Wyatt" userId="c3e1212f-7374-4739-8e9f-f13855138211" providerId="ADAL" clId="{EBBE8D78-A078-4DBC-8848-CE30C0299687}" dt="2026-03-18T16:43:38.730" v="1068" actId="26606"/>
          <ac:picMkLst>
            <pc:docMk/>
            <pc:sldMk cId="64072387" sldId="284"/>
            <ac:picMk id="7" creationId="{F578798D-DB1A-21AA-0D49-C759F370437F}"/>
          </ac:picMkLst>
        </pc:picChg>
      </pc:sldChg>
      <pc:sldChg chg="new del">
        <pc:chgData name="Jonathan Wyatt" userId="c3e1212f-7374-4739-8e9f-f13855138211" providerId="ADAL" clId="{EBBE8D78-A078-4DBC-8848-CE30C0299687}" dt="2026-03-18T16:45:55.335" v="1109" actId="47"/>
        <pc:sldMkLst>
          <pc:docMk/>
          <pc:sldMk cId="3576722329" sldId="285"/>
        </pc:sldMkLst>
      </pc:sldChg>
      <pc:sldChg chg="addSp delSp modSp new mod setBg modNotesTx">
        <pc:chgData name="Jonathan Wyatt" userId="c3e1212f-7374-4739-8e9f-f13855138211" providerId="ADAL" clId="{EBBE8D78-A078-4DBC-8848-CE30C0299687}" dt="2026-03-18T16:45:45.466" v="1107" actId="20577"/>
        <pc:sldMkLst>
          <pc:docMk/>
          <pc:sldMk cId="1117670997" sldId="286"/>
        </pc:sldMkLst>
        <pc:spChg chg="mod">
          <ac:chgData name="Jonathan Wyatt" userId="c3e1212f-7374-4739-8e9f-f13855138211" providerId="ADAL" clId="{EBBE8D78-A078-4DBC-8848-CE30C0299687}" dt="2026-03-18T16:45:29.985" v="1098" actId="26606"/>
          <ac:spMkLst>
            <pc:docMk/>
            <pc:sldMk cId="1117670997" sldId="286"/>
            <ac:spMk id="2" creationId="{6156B192-54C5-3AE4-72FD-780D4E1CB4E9}"/>
          </ac:spMkLst>
        </pc:spChg>
        <pc:spChg chg="add del mod">
          <ac:chgData name="Jonathan Wyatt" userId="c3e1212f-7374-4739-8e9f-f13855138211" providerId="ADAL" clId="{EBBE8D78-A078-4DBC-8848-CE30C0299687}" dt="2026-03-18T16:45:29.985" v="1098" actId="26606"/>
          <ac:spMkLst>
            <pc:docMk/>
            <pc:sldMk cId="1117670997" sldId="286"/>
            <ac:spMk id="3" creationId="{B94F5DE5-FC5E-A7E7-09E1-B08F066DAAA3}"/>
          </ac:spMkLst>
        </pc:spChg>
        <pc:spChg chg="add">
          <ac:chgData name="Jonathan Wyatt" userId="c3e1212f-7374-4739-8e9f-f13855138211" providerId="ADAL" clId="{EBBE8D78-A078-4DBC-8848-CE30C0299687}" dt="2026-03-18T16:45:29.985" v="1098" actId="26606"/>
          <ac:spMkLst>
            <pc:docMk/>
            <pc:sldMk cId="1117670997" sldId="286"/>
            <ac:spMk id="9" creationId="{9D8233B0-41B5-4D9A-AEEC-13DB66A8C9B5}"/>
          </ac:spMkLst>
        </pc:spChg>
        <pc:spChg chg="add del">
          <ac:chgData name="Jonathan Wyatt" userId="c3e1212f-7374-4739-8e9f-f13855138211" providerId="ADAL" clId="{EBBE8D78-A078-4DBC-8848-CE30C0299687}" dt="2026-03-18T16:45:29.953" v="1097" actId="26606"/>
          <ac:spMkLst>
            <pc:docMk/>
            <pc:sldMk cId="1117670997" sldId="286"/>
            <ac:spMk id="10" creationId="{058A14AF-9FB5-4CC7-BA35-E8E85D3EDF0E}"/>
          </ac:spMkLst>
        </pc:spChg>
        <pc:spChg chg="add del">
          <ac:chgData name="Jonathan Wyatt" userId="c3e1212f-7374-4739-8e9f-f13855138211" providerId="ADAL" clId="{EBBE8D78-A078-4DBC-8848-CE30C0299687}" dt="2026-03-18T16:45:29.953" v="1097" actId="26606"/>
          <ac:spMkLst>
            <pc:docMk/>
            <pc:sldMk cId="1117670997" sldId="286"/>
            <ac:spMk id="12" creationId="{3A9A4357-BD1D-4622-A4FE-766E6AB8DE84}"/>
          </ac:spMkLst>
        </pc:spChg>
        <pc:spChg chg="add del">
          <ac:chgData name="Jonathan Wyatt" userId="c3e1212f-7374-4739-8e9f-f13855138211" providerId="ADAL" clId="{EBBE8D78-A078-4DBC-8848-CE30C0299687}" dt="2026-03-18T16:45:29.953" v="1097" actId="26606"/>
          <ac:spMkLst>
            <pc:docMk/>
            <pc:sldMk cId="1117670997" sldId="286"/>
            <ac:spMk id="14" creationId="{E659831F-0D9A-4C63-9EBB-8435B85A440F}"/>
          </ac:spMkLst>
        </pc:spChg>
        <pc:spChg chg="add">
          <ac:chgData name="Jonathan Wyatt" userId="c3e1212f-7374-4739-8e9f-f13855138211" providerId="ADAL" clId="{EBBE8D78-A078-4DBC-8848-CE30C0299687}" dt="2026-03-18T16:45:29.985" v="1098" actId="26606"/>
          <ac:spMkLst>
            <pc:docMk/>
            <pc:sldMk cId="1117670997" sldId="286"/>
            <ac:spMk id="15" creationId="{E659831F-0D9A-4C63-9EBB-8435B85A440F}"/>
          </ac:spMkLst>
        </pc:spChg>
        <pc:spChg chg="add del">
          <ac:chgData name="Jonathan Wyatt" userId="c3e1212f-7374-4739-8e9f-f13855138211" providerId="ADAL" clId="{EBBE8D78-A078-4DBC-8848-CE30C0299687}" dt="2026-03-18T16:45:29.953" v="1097" actId="26606"/>
          <ac:spMkLst>
            <pc:docMk/>
            <pc:sldMk cId="1117670997" sldId="286"/>
            <ac:spMk id="16" creationId="{E6995CE5-F890-4ABA-82A2-26507CE8D2A3}"/>
          </ac:spMkLst>
        </pc:spChg>
        <pc:grpChg chg="add">
          <ac:chgData name="Jonathan Wyatt" userId="c3e1212f-7374-4739-8e9f-f13855138211" providerId="ADAL" clId="{EBBE8D78-A078-4DBC-8848-CE30C0299687}" dt="2026-03-18T16:45:29.985" v="1098" actId="26606"/>
          <ac:grpSpMkLst>
            <pc:docMk/>
            <pc:sldMk cId="1117670997" sldId="286"/>
            <ac:grpSpMk id="11" creationId="{28FAF094-D087-493F-8DF9-A486C2D6BBAA}"/>
          </ac:grpSpMkLst>
        </pc:grpChg>
        <pc:graphicFrameChg chg="add mod">
          <ac:chgData name="Jonathan Wyatt" userId="c3e1212f-7374-4739-8e9f-f13855138211" providerId="ADAL" clId="{EBBE8D78-A078-4DBC-8848-CE30C0299687}" dt="2026-03-18T16:44:49.086" v="1093"/>
          <ac:graphicFrameMkLst>
            <pc:docMk/>
            <pc:sldMk cId="1117670997" sldId="286"/>
            <ac:graphicFrameMk id="4" creationId="{8045E0E5-6A83-D765-2CFF-7D48A5C301E4}"/>
          </ac:graphicFrameMkLst>
        </pc:graphicFrameChg>
        <pc:graphicFrameChg chg="add">
          <ac:chgData name="Jonathan Wyatt" userId="c3e1212f-7374-4739-8e9f-f13855138211" providerId="ADAL" clId="{EBBE8D78-A078-4DBC-8848-CE30C0299687}" dt="2026-03-18T16:45:29.985" v="1098" actId="26606"/>
          <ac:graphicFrameMkLst>
            <pc:docMk/>
            <pc:sldMk cId="1117670997" sldId="286"/>
            <ac:graphicFrameMk id="5" creationId="{4647F3BE-EE0A-F04C-ADDF-41600BE53DFC}"/>
          </ac:graphicFrameMkLst>
        </pc:graphicFrameChg>
        <pc:picChg chg="add del">
          <ac:chgData name="Jonathan Wyatt" userId="c3e1212f-7374-4739-8e9f-f13855138211" providerId="ADAL" clId="{EBBE8D78-A078-4DBC-8848-CE30C0299687}" dt="2026-03-18T16:45:29.953" v="1097" actId="26606"/>
          <ac:picMkLst>
            <pc:docMk/>
            <pc:sldMk cId="1117670997" sldId="286"/>
            <ac:picMk id="7" creationId="{3628FBBD-B62F-4ADB-3E81-21FC8BE92448}"/>
          </ac:picMkLst>
        </pc:picChg>
      </pc:sldChg>
      <pc:sldChg chg="addSp modSp new mod setBg modNotesTx">
        <pc:chgData name="Jonathan Wyatt" userId="c3e1212f-7374-4739-8e9f-f13855138211" providerId="ADAL" clId="{EBBE8D78-A078-4DBC-8848-CE30C0299687}" dt="2026-03-18T17:40:31.533" v="2974" actId="20577"/>
        <pc:sldMkLst>
          <pc:docMk/>
          <pc:sldMk cId="1775518191" sldId="287"/>
        </pc:sldMkLst>
        <pc:spChg chg="mod">
          <ac:chgData name="Jonathan Wyatt" userId="c3e1212f-7374-4739-8e9f-f13855138211" providerId="ADAL" clId="{EBBE8D78-A078-4DBC-8848-CE30C0299687}" dt="2026-03-18T17:18:50.793" v="1251" actId="20577"/>
          <ac:spMkLst>
            <pc:docMk/>
            <pc:sldMk cId="1775518191" sldId="287"/>
            <ac:spMk id="2" creationId="{CF7AD3D9-5A36-342B-BC6D-ADC14F2175AE}"/>
          </ac:spMkLst>
        </pc:spChg>
        <pc:spChg chg="mod">
          <ac:chgData name="Jonathan Wyatt" userId="c3e1212f-7374-4739-8e9f-f13855138211" providerId="ADAL" clId="{EBBE8D78-A078-4DBC-8848-CE30C0299687}" dt="2026-03-18T17:01:10.169" v="1238" actId="5793"/>
          <ac:spMkLst>
            <pc:docMk/>
            <pc:sldMk cId="1775518191" sldId="287"/>
            <ac:spMk id="3" creationId="{35425709-4291-37B7-868E-AAC37F1C87C3}"/>
          </ac:spMkLst>
        </pc:spChg>
        <pc:spChg chg="add">
          <ac:chgData name="Jonathan Wyatt" userId="c3e1212f-7374-4739-8e9f-f13855138211" providerId="ADAL" clId="{EBBE8D78-A078-4DBC-8848-CE30C0299687}" dt="2026-03-18T17:01:01.893" v="1235" actId="26606"/>
          <ac:spMkLst>
            <pc:docMk/>
            <pc:sldMk cId="1775518191" sldId="287"/>
            <ac:spMk id="8" creationId="{09588DA8-065E-4F6F-8EFD-43104AB2E0CF}"/>
          </ac:spMkLst>
        </pc:spChg>
        <pc:spChg chg="add">
          <ac:chgData name="Jonathan Wyatt" userId="c3e1212f-7374-4739-8e9f-f13855138211" providerId="ADAL" clId="{EBBE8D78-A078-4DBC-8848-CE30C0299687}" dt="2026-03-18T17:01:01.893" v="1235" actId="26606"/>
          <ac:spMkLst>
            <pc:docMk/>
            <pc:sldMk cId="1775518191" sldId="287"/>
            <ac:spMk id="10" creationId="{C4285719-470E-454C-AF62-8323075F1F5B}"/>
          </ac:spMkLst>
        </pc:spChg>
        <pc:spChg chg="add">
          <ac:chgData name="Jonathan Wyatt" userId="c3e1212f-7374-4739-8e9f-f13855138211" providerId="ADAL" clId="{EBBE8D78-A078-4DBC-8848-CE30C0299687}" dt="2026-03-18T17:01:01.893" v="1235" actId="26606"/>
          <ac:spMkLst>
            <pc:docMk/>
            <pc:sldMk cId="1775518191" sldId="287"/>
            <ac:spMk id="12" creationId="{CD9FE4EF-C4D8-49A0-B2FF-81D8DB7D8A24}"/>
          </ac:spMkLst>
        </pc:spChg>
        <pc:spChg chg="add">
          <ac:chgData name="Jonathan Wyatt" userId="c3e1212f-7374-4739-8e9f-f13855138211" providerId="ADAL" clId="{EBBE8D78-A078-4DBC-8848-CE30C0299687}" dt="2026-03-18T17:01:01.893" v="1235" actId="26606"/>
          <ac:spMkLst>
            <pc:docMk/>
            <pc:sldMk cId="1775518191" sldId="287"/>
            <ac:spMk id="14" creationId="{4300840D-0A0B-4512-BACA-B439D5B9C57C}"/>
          </ac:spMkLst>
        </pc:spChg>
        <pc:spChg chg="add">
          <ac:chgData name="Jonathan Wyatt" userId="c3e1212f-7374-4739-8e9f-f13855138211" providerId="ADAL" clId="{EBBE8D78-A078-4DBC-8848-CE30C0299687}" dt="2026-03-18T17:01:01.893" v="1235" actId="26606"/>
          <ac:spMkLst>
            <pc:docMk/>
            <pc:sldMk cId="1775518191" sldId="287"/>
            <ac:spMk id="16" creationId="{D2B78728-A580-49A7-84F9-6EF6F583ADE0}"/>
          </ac:spMkLst>
        </pc:spChg>
        <pc:spChg chg="add">
          <ac:chgData name="Jonathan Wyatt" userId="c3e1212f-7374-4739-8e9f-f13855138211" providerId="ADAL" clId="{EBBE8D78-A078-4DBC-8848-CE30C0299687}" dt="2026-03-18T17:01:01.893" v="1235" actId="26606"/>
          <ac:spMkLst>
            <pc:docMk/>
            <pc:sldMk cId="1775518191" sldId="287"/>
            <ac:spMk id="18" creationId="{38FAA1A1-D861-433F-88FA-1E9D6FD31D11}"/>
          </ac:spMkLst>
        </pc:spChg>
        <pc:spChg chg="add">
          <ac:chgData name="Jonathan Wyatt" userId="c3e1212f-7374-4739-8e9f-f13855138211" providerId="ADAL" clId="{EBBE8D78-A078-4DBC-8848-CE30C0299687}" dt="2026-03-18T17:01:01.893" v="1235" actId="26606"/>
          <ac:spMkLst>
            <pc:docMk/>
            <pc:sldMk cId="1775518191" sldId="287"/>
            <ac:spMk id="20" creationId="{8D71EDA1-87BF-4D5D-AB79-F346FD19278A}"/>
          </ac:spMkLst>
        </pc:spChg>
      </pc:sldChg>
      <pc:sldChg chg="addSp delSp modSp new mod modNotesTx">
        <pc:chgData name="Jonathan Wyatt" userId="c3e1212f-7374-4739-8e9f-f13855138211" providerId="ADAL" clId="{EBBE8D78-A078-4DBC-8848-CE30C0299687}" dt="2026-03-18T17:40:54.049" v="2975" actId="20577"/>
        <pc:sldMkLst>
          <pc:docMk/>
          <pc:sldMk cId="2162045996" sldId="288"/>
        </pc:sldMkLst>
        <pc:spChg chg="mod">
          <ac:chgData name="Jonathan Wyatt" userId="c3e1212f-7374-4739-8e9f-f13855138211" providerId="ADAL" clId="{EBBE8D78-A078-4DBC-8848-CE30C0299687}" dt="2026-03-18T17:19:09.173" v="1287" actId="20577"/>
          <ac:spMkLst>
            <pc:docMk/>
            <pc:sldMk cId="2162045996" sldId="288"/>
            <ac:spMk id="2" creationId="{4952B6BE-FA17-9F42-B58F-ADF1E85CF51B}"/>
          </ac:spMkLst>
        </pc:spChg>
        <pc:spChg chg="add del mod">
          <ac:chgData name="Jonathan Wyatt" userId="c3e1212f-7374-4739-8e9f-f13855138211" providerId="ADAL" clId="{EBBE8D78-A078-4DBC-8848-CE30C0299687}" dt="2026-03-18T17:21:38.462" v="1325" actId="27636"/>
          <ac:spMkLst>
            <pc:docMk/>
            <pc:sldMk cId="2162045996" sldId="288"/>
            <ac:spMk id="3" creationId="{408DDCE9-9026-C832-CF63-16F4DF91B107}"/>
          </ac:spMkLst>
        </pc:spChg>
        <pc:spChg chg="add">
          <ac:chgData name="Jonathan Wyatt" userId="c3e1212f-7374-4739-8e9f-f13855138211" providerId="ADAL" clId="{EBBE8D78-A078-4DBC-8848-CE30C0299687}" dt="2026-03-18T17:19:19.839" v="1288"/>
          <ac:spMkLst>
            <pc:docMk/>
            <pc:sldMk cId="2162045996" sldId="288"/>
            <ac:spMk id="4" creationId="{B03DBFDB-1351-61B1-26F9-B73E3BFE61EF}"/>
          </ac:spMkLst>
        </pc:spChg>
        <pc:spChg chg="add">
          <ac:chgData name="Jonathan Wyatt" userId="c3e1212f-7374-4739-8e9f-f13855138211" providerId="ADAL" clId="{EBBE8D78-A078-4DBC-8848-CE30C0299687}" dt="2026-03-18T17:20:35.196" v="1310"/>
          <ac:spMkLst>
            <pc:docMk/>
            <pc:sldMk cId="2162045996" sldId="288"/>
            <ac:spMk id="6" creationId="{2217799E-E665-2F98-DC61-C07FE6803166}"/>
          </ac:spMkLst>
        </pc:spChg>
        <pc:graphicFrameChg chg="add mod">
          <ac:chgData name="Jonathan Wyatt" userId="c3e1212f-7374-4739-8e9f-f13855138211" providerId="ADAL" clId="{EBBE8D78-A078-4DBC-8848-CE30C0299687}" dt="2026-03-18T17:20:40.836" v="1311"/>
          <ac:graphicFrameMkLst>
            <pc:docMk/>
            <pc:sldMk cId="2162045996" sldId="288"/>
            <ac:graphicFrameMk id="5" creationId="{AEDB873A-2F9F-1979-1DAC-E7A4742BCB03}"/>
          </ac:graphicFrameMkLst>
        </pc:graphicFrameChg>
        <pc:graphicFrameChg chg="add mod modGraphic">
          <ac:chgData name="Jonathan Wyatt" userId="c3e1212f-7374-4739-8e9f-f13855138211" providerId="ADAL" clId="{EBBE8D78-A078-4DBC-8848-CE30C0299687}" dt="2026-03-18T17:21:35.084" v="1323" actId="14100"/>
          <ac:graphicFrameMkLst>
            <pc:docMk/>
            <pc:sldMk cId="2162045996" sldId="288"/>
            <ac:graphicFrameMk id="7" creationId="{36855771-654E-20FA-CCE2-70C21ACF46B5}"/>
          </ac:graphicFrameMkLst>
        </pc:graphicFrameChg>
      </pc:sldChg>
      <pc:sldChg chg="addSp delSp modSp new mod setBg modNotesTx">
        <pc:chgData name="Jonathan Wyatt" userId="c3e1212f-7374-4739-8e9f-f13855138211" providerId="ADAL" clId="{EBBE8D78-A078-4DBC-8848-CE30C0299687}" dt="2026-03-18T17:41:31.433" v="2976" actId="20577"/>
        <pc:sldMkLst>
          <pc:docMk/>
          <pc:sldMk cId="4007659950" sldId="289"/>
        </pc:sldMkLst>
        <pc:spChg chg="mod">
          <ac:chgData name="Jonathan Wyatt" userId="c3e1212f-7374-4739-8e9f-f13855138211" providerId="ADAL" clId="{EBBE8D78-A078-4DBC-8848-CE30C0299687}" dt="2026-03-18T17:22:41.825" v="1333" actId="26606"/>
          <ac:spMkLst>
            <pc:docMk/>
            <pc:sldMk cId="4007659950" sldId="289"/>
            <ac:spMk id="2" creationId="{B55171B6-0FCB-77F0-40F2-2A403A665670}"/>
          </ac:spMkLst>
        </pc:spChg>
        <pc:spChg chg="mod">
          <ac:chgData name="Jonathan Wyatt" userId="c3e1212f-7374-4739-8e9f-f13855138211" providerId="ADAL" clId="{EBBE8D78-A078-4DBC-8848-CE30C0299687}" dt="2026-03-18T17:22:55.052" v="1334" actId="5793"/>
          <ac:spMkLst>
            <pc:docMk/>
            <pc:sldMk cId="4007659950" sldId="289"/>
            <ac:spMk id="3" creationId="{B6E3341E-BC56-247A-58DD-F7051004BFE5}"/>
          </ac:spMkLst>
        </pc:spChg>
        <pc:spChg chg="add del">
          <ac:chgData name="Jonathan Wyatt" userId="c3e1212f-7374-4739-8e9f-f13855138211" providerId="ADAL" clId="{EBBE8D78-A078-4DBC-8848-CE30C0299687}" dt="2026-03-18T17:22:41.786" v="1332" actId="26606"/>
          <ac:spMkLst>
            <pc:docMk/>
            <pc:sldMk cId="4007659950" sldId="289"/>
            <ac:spMk id="9" creationId="{1A95671B-3CC6-4792-9114-B74FAEA224E6}"/>
          </ac:spMkLst>
        </pc:spChg>
        <pc:spChg chg="add">
          <ac:chgData name="Jonathan Wyatt" userId="c3e1212f-7374-4739-8e9f-f13855138211" providerId="ADAL" clId="{EBBE8D78-A078-4DBC-8848-CE30C0299687}" dt="2026-03-18T17:22:41.825" v="1333" actId="26606"/>
          <ac:spMkLst>
            <pc:docMk/>
            <pc:sldMk cId="4007659950" sldId="289"/>
            <ac:spMk id="11" creationId="{169CC832-2974-4E8D-90ED-3E2941BA7336}"/>
          </ac:spMkLst>
        </pc:spChg>
        <pc:spChg chg="add">
          <ac:chgData name="Jonathan Wyatt" userId="c3e1212f-7374-4739-8e9f-f13855138211" providerId="ADAL" clId="{EBBE8D78-A078-4DBC-8848-CE30C0299687}" dt="2026-03-18T17:22:41.825" v="1333" actId="26606"/>
          <ac:spMkLst>
            <pc:docMk/>
            <pc:sldMk cId="4007659950" sldId="289"/>
            <ac:spMk id="12" creationId="{DBC6133C-0615-4CE4-9132-37E609A9BDFA}"/>
          </ac:spMkLst>
        </pc:spChg>
        <pc:spChg chg="add">
          <ac:chgData name="Jonathan Wyatt" userId="c3e1212f-7374-4739-8e9f-f13855138211" providerId="ADAL" clId="{EBBE8D78-A078-4DBC-8848-CE30C0299687}" dt="2026-03-18T17:22:41.825" v="1333" actId="26606"/>
          <ac:spMkLst>
            <pc:docMk/>
            <pc:sldMk cId="4007659950" sldId="289"/>
            <ac:spMk id="13" creationId="{55222F96-971A-4F90-B841-6BAB416C7AC1}"/>
          </ac:spMkLst>
        </pc:spChg>
        <pc:spChg chg="add">
          <ac:chgData name="Jonathan Wyatt" userId="c3e1212f-7374-4739-8e9f-f13855138211" providerId="ADAL" clId="{EBBE8D78-A078-4DBC-8848-CE30C0299687}" dt="2026-03-18T17:22:41.825" v="1333" actId="26606"/>
          <ac:spMkLst>
            <pc:docMk/>
            <pc:sldMk cId="4007659950" sldId="289"/>
            <ac:spMk id="15" creationId="{08980754-6F4B-43C9-B9BE-127B6BED6586}"/>
          </ac:spMkLst>
        </pc:spChg>
        <pc:spChg chg="add">
          <ac:chgData name="Jonathan Wyatt" userId="c3e1212f-7374-4739-8e9f-f13855138211" providerId="ADAL" clId="{EBBE8D78-A078-4DBC-8848-CE30C0299687}" dt="2026-03-18T17:22:41.825" v="1333" actId="26606"/>
          <ac:spMkLst>
            <pc:docMk/>
            <pc:sldMk cId="4007659950" sldId="289"/>
            <ac:spMk id="17" creationId="{2C1BBA94-3F40-40AA-8BB9-E69E25E537C1}"/>
          </ac:spMkLst>
        </pc:spChg>
        <pc:graphicFrameChg chg="add mod modGraphic">
          <ac:chgData name="Jonathan Wyatt" userId="c3e1212f-7374-4739-8e9f-f13855138211" providerId="ADAL" clId="{EBBE8D78-A078-4DBC-8848-CE30C0299687}" dt="2026-03-18T17:22:41.825" v="1333" actId="26606"/>
          <ac:graphicFrameMkLst>
            <pc:docMk/>
            <pc:sldMk cId="4007659950" sldId="289"/>
            <ac:graphicFrameMk id="4" creationId="{A9296AC6-A2E0-99A9-7D19-561F37D12A64}"/>
          </ac:graphicFrameMkLst>
        </pc:graphicFrameChg>
      </pc:sldChg>
      <pc:sldChg chg="addSp delSp modSp new mod modNotesTx">
        <pc:chgData name="Jonathan Wyatt" userId="c3e1212f-7374-4739-8e9f-f13855138211" providerId="ADAL" clId="{EBBE8D78-A078-4DBC-8848-CE30C0299687}" dt="2026-03-18T17:31:57.622" v="1992" actId="20577"/>
        <pc:sldMkLst>
          <pc:docMk/>
          <pc:sldMk cId="945832599" sldId="290"/>
        </pc:sldMkLst>
        <pc:spChg chg="mod">
          <ac:chgData name="Jonathan Wyatt" userId="c3e1212f-7374-4739-8e9f-f13855138211" providerId="ADAL" clId="{EBBE8D78-A078-4DBC-8848-CE30C0299687}" dt="2026-03-18T17:29:07.941" v="1808" actId="122"/>
          <ac:spMkLst>
            <pc:docMk/>
            <pc:sldMk cId="945832599" sldId="290"/>
            <ac:spMk id="2" creationId="{D7F025B9-5B0A-52E5-410A-073F20B50CBE}"/>
          </ac:spMkLst>
        </pc:spChg>
        <pc:spChg chg="del">
          <ac:chgData name="Jonathan Wyatt" userId="c3e1212f-7374-4739-8e9f-f13855138211" providerId="ADAL" clId="{EBBE8D78-A078-4DBC-8848-CE30C0299687}" dt="2026-03-18T17:29:52.259" v="1809"/>
          <ac:spMkLst>
            <pc:docMk/>
            <pc:sldMk cId="945832599" sldId="290"/>
            <ac:spMk id="3" creationId="{48B582A8-A94F-6B42-93AE-40BB8C1AFD36}"/>
          </ac:spMkLst>
        </pc:spChg>
        <pc:spChg chg="add del mod">
          <ac:chgData name="Jonathan Wyatt" userId="c3e1212f-7374-4739-8e9f-f13855138211" providerId="ADAL" clId="{EBBE8D78-A078-4DBC-8848-CE30C0299687}" dt="2026-03-18T17:29:54.327" v="1810"/>
          <ac:spMkLst>
            <pc:docMk/>
            <pc:sldMk cId="945832599" sldId="290"/>
            <ac:spMk id="4" creationId="{419D0B8D-BFA1-CF1C-F01E-72DBEC9BBABF}"/>
          </ac:spMkLst>
        </pc:spChg>
        <pc:spChg chg="add del mod">
          <ac:chgData name="Jonathan Wyatt" userId="c3e1212f-7374-4739-8e9f-f13855138211" providerId="ADAL" clId="{EBBE8D78-A078-4DBC-8848-CE30C0299687}" dt="2026-03-18T17:30:02.245" v="1811"/>
          <ac:spMkLst>
            <pc:docMk/>
            <pc:sldMk cId="945832599" sldId="290"/>
            <ac:spMk id="5" creationId="{01DCC70A-4B29-5371-3176-D37C910198B5}"/>
          </ac:spMkLst>
        </pc:spChg>
        <pc:spChg chg="add del mod">
          <ac:chgData name="Jonathan Wyatt" userId="c3e1212f-7374-4739-8e9f-f13855138211" providerId="ADAL" clId="{EBBE8D78-A078-4DBC-8848-CE30C0299687}" dt="2026-03-18T17:30:04.644" v="1812"/>
          <ac:spMkLst>
            <pc:docMk/>
            <pc:sldMk cId="945832599" sldId="290"/>
            <ac:spMk id="6" creationId="{C2F53114-7A57-56D1-EDB5-0C3D764BC072}"/>
          </ac:spMkLst>
        </pc:spChg>
        <pc:spChg chg="add del mod">
          <ac:chgData name="Jonathan Wyatt" userId="c3e1212f-7374-4739-8e9f-f13855138211" providerId="ADAL" clId="{EBBE8D78-A078-4DBC-8848-CE30C0299687}" dt="2026-03-18T17:30:22.206" v="1813"/>
          <ac:spMkLst>
            <pc:docMk/>
            <pc:sldMk cId="945832599" sldId="290"/>
            <ac:spMk id="7" creationId="{E09D85F5-AD3E-1547-E08C-6B4171D1C1BD}"/>
          </ac:spMkLst>
        </pc:spChg>
        <pc:spChg chg="add del mod">
          <ac:chgData name="Jonathan Wyatt" userId="c3e1212f-7374-4739-8e9f-f13855138211" providerId="ADAL" clId="{EBBE8D78-A078-4DBC-8848-CE30C0299687}" dt="2026-03-18T17:30:47.721" v="1814"/>
          <ac:spMkLst>
            <pc:docMk/>
            <pc:sldMk cId="945832599" sldId="290"/>
            <ac:spMk id="8" creationId="{04D5F745-57E7-0C62-7C06-9A899EC16E9D}"/>
          </ac:spMkLst>
        </pc:spChg>
        <pc:picChg chg="add mod">
          <ac:chgData name="Jonathan Wyatt" userId="c3e1212f-7374-4739-8e9f-f13855138211" providerId="ADAL" clId="{EBBE8D78-A078-4DBC-8848-CE30C0299687}" dt="2026-03-18T17:31:05.566" v="1818" actId="14100"/>
          <ac:picMkLst>
            <pc:docMk/>
            <pc:sldMk cId="945832599" sldId="290"/>
            <ac:picMk id="4108" creationId="{4E70E404-A6AE-11DB-637F-82BD8CD7562E}"/>
          </ac:picMkLst>
        </pc:picChg>
      </pc:sldChg>
      <pc:sldChg chg="addSp delSp modSp new mod modNotesTx">
        <pc:chgData name="Jonathan Wyatt" userId="c3e1212f-7374-4739-8e9f-f13855138211" providerId="ADAL" clId="{EBBE8D78-A078-4DBC-8848-CE30C0299687}" dt="2026-03-18T17:46:25.820" v="3255" actId="20577"/>
        <pc:sldMkLst>
          <pc:docMk/>
          <pc:sldMk cId="1657684518" sldId="291"/>
        </pc:sldMkLst>
        <pc:spChg chg="mod">
          <ac:chgData name="Jonathan Wyatt" userId="c3e1212f-7374-4739-8e9f-f13855138211" providerId="ADAL" clId="{EBBE8D78-A078-4DBC-8848-CE30C0299687}" dt="2026-03-18T17:41:48.609" v="3019" actId="122"/>
          <ac:spMkLst>
            <pc:docMk/>
            <pc:sldMk cId="1657684518" sldId="291"/>
            <ac:spMk id="2" creationId="{E8A91523-159D-E4E2-C093-DED45B35C3CE}"/>
          </ac:spMkLst>
        </pc:spChg>
        <pc:spChg chg="del mod">
          <ac:chgData name="Jonathan Wyatt" userId="c3e1212f-7374-4739-8e9f-f13855138211" providerId="ADAL" clId="{EBBE8D78-A078-4DBC-8848-CE30C0299687}" dt="2026-03-18T17:42:56.777" v="3021" actId="22"/>
          <ac:spMkLst>
            <pc:docMk/>
            <pc:sldMk cId="1657684518" sldId="291"/>
            <ac:spMk id="3" creationId="{62DFAD4D-C027-138B-6F42-02EB7BD614F7}"/>
          </ac:spMkLst>
        </pc:spChg>
        <pc:spChg chg="add">
          <ac:chgData name="Jonathan Wyatt" userId="c3e1212f-7374-4739-8e9f-f13855138211" providerId="ADAL" clId="{EBBE8D78-A078-4DBC-8848-CE30C0299687}" dt="2026-03-18T17:45:11.547" v="3144" actId="11529"/>
          <ac:spMkLst>
            <pc:docMk/>
            <pc:sldMk cId="1657684518" sldId="291"/>
            <ac:spMk id="10" creationId="{8F9DDF78-6B57-58F6-C04A-7F2F5D8063CF}"/>
          </ac:spMkLst>
        </pc:spChg>
        <pc:spChg chg="add mod">
          <ac:chgData name="Jonathan Wyatt" userId="c3e1212f-7374-4739-8e9f-f13855138211" providerId="ADAL" clId="{EBBE8D78-A078-4DBC-8848-CE30C0299687}" dt="2026-03-18T17:45:36.261" v="3152" actId="14100"/>
          <ac:spMkLst>
            <pc:docMk/>
            <pc:sldMk cId="1657684518" sldId="291"/>
            <ac:spMk id="11" creationId="{974B27D1-68FE-4D32-957A-95B9CC4A5D43}"/>
          </ac:spMkLst>
        </pc:spChg>
        <pc:spChg chg="add mod">
          <ac:chgData name="Jonathan Wyatt" userId="c3e1212f-7374-4739-8e9f-f13855138211" providerId="ADAL" clId="{EBBE8D78-A078-4DBC-8848-CE30C0299687}" dt="2026-03-18T17:46:09.159" v="3163" actId="1076"/>
          <ac:spMkLst>
            <pc:docMk/>
            <pc:sldMk cId="1657684518" sldId="291"/>
            <ac:spMk id="12" creationId="{4D61570D-949B-7A19-76D6-EBB6E738520E}"/>
          </ac:spMkLst>
        </pc:spChg>
        <pc:picChg chg="add mod ord">
          <ac:chgData name="Jonathan Wyatt" userId="c3e1212f-7374-4739-8e9f-f13855138211" providerId="ADAL" clId="{EBBE8D78-A078-4DBC-8848-CE30C0299687}" dt="2026-03-18T17:45:40.539" v="3153" actId="14100"/>
          <ac:picMkLst>
            <pc:docMk/>
            <pc:sldMk cId="1657684518" sldId="291"/>
            <ac:picMk id="5" creationId="{40E98252-5F03-CE1A-57A3-BF5A02D363E4}"/>
          </ac:picMkLst>
        </pc:picChg>
        <pc:picChg chg="add mod">
          <ac:chgData name="Jonathan Wyatt" userId="c3e1212f-7374-4739-8e9f-f13855138211" providerId="ADAL" clId="{EBBE8D78-A078-4DBC-8848-CE30C0299687}" dt="2026-03-18T17:45:33.190" v="3151" actId="1076"/>
          <ac:picMkLst>
            <pc:docMk/>
            <pc:sldMk cId="1657684518" sldId="291"/>
            <ac:picMk id="7" creationId="{5359B505-481F-DF40-4B3E-D3EB8CCAF4CD}"/>
          </ac:picMkLst>
        </pc:picChg>
        <pc:picChg chg="add mod">
          <ac:chgData name="Jonathan Wyatt" userId="c3e1212f-7374-4739-8e9f-f13855138211" providerId="ADAL" clId="{EBBE8D78-A078-4DBC-8848-CE30C0299687}" dt="2026-03-18T17:45:49.449" v="3156" actId="1076"/>
          <ac:picMkLst>
            <pc:docMk/>
            <pc:sldMk cId="1657684518" sldId="291"/>
            <ac:picMk id="9" creationId="{C85B8DDE-D4A1-7B42-4104-FBEC6F1A0223}"/>
          </ac:picMkLst>
        </pc:picChg>
      </pc:sldChg>
      <pc:sldChg chg="addSp delSp modSp new mod setBg">
        <pc:chgData name="Jonathan Wyatt" userId="c3e1212f-7374-4739-8e9f-f13855138211" providerId="ADAL" clId="{EBBE8D78-A078-4DBC-8848-CE30C0299687}" dt="2026-03-18T17:47:50.259" v="3261" actId="26606"/>
        <pc:sldMkLst>
          <pc:docMk/>
          <pc:sldMk cId="1408243175" sldId="292"/>
        </pc:sldMkLst>
        <pc:spChg chg="del">
          <ac:chgData name="Jonathan Wyatt" userId="c3e1212f-7374-4739-8e9f-f13855138211" providerId="ADAL" clId="{EBBE8D78-A078-4DBC-8848-CE30C0299687}" dt="2026-03-18T17:47:45.704" v="3258" actId="478"/>
          <ac:spMkLst>
            <pc:docMk/>
            <pc:sldMk cId="1408243175" sldId="292"/>
            <ac:spMk id="2" creationId="{13EEB9CE-383F-3059-0C9D-CEC27BA836C4}"/>
          </ac:spMkLst>
        </pc:spChg>
        <pc:spChg chg="del">
          <ac:chgData name="Jonathan Wyatt" userId="c3e1212f-7374-4739-8e9f-f13855138211" providerId="ADAL" clId="{EBBE8D78-A078-4DBC-8848-CE30C0299687}" dt="2026-03-18T17:47:43.458" v="3257" actId="22"/>
          <ac:spMkLst>
            <pc:docMk/>
            <pc:sldMk cId="1408243175" sldId="292"/>
            <ac:spMk id="3" creationId="{5EE31F33-3E40-FDC3-492B-45FFB74930CD}"/>
          </ac:spMkLst>
        </pc:spChg>
        <pc:spChg chg="add">
          <ac:chgData name="Jonathan Wyatt" userId="c3e1212f-7374-4739-8e9f-f13855138211" providerId="ADAL" clId="{EBBE8D78-A078-4DBC-8848-CE30C0299687}" dt="2026-03-18T17:47:50.259" v="3261" actId="26606"/>
          <ac:spMkLst>
            <pc:docMk/>
            <pc:sldMk cId="1408243175" sldId="292"/>
            <ac:spMk id="10" creationId="{42A4FC2C-047E-45A5-965D-8E1E3BF09BC6}"/>
          </ac:spMkLst>
        </pc:spChg>
        <pc:picChg chg="add mod ord">
          <ac:chgData name="Jonathan Wyatt" userId="c3e1212f-7374-4739-8e9f-f13855138211" providerId="ADAL" clId="{EBBE8D78-A078-4DBC-8848-CE30C0299687}" dt="2026-03-18T17:47:50.259" v="3261" actId="26606"/>
          <ac:picMkLst>
            <pc:docMk/>
            <pc:sldMk cId="1408243175" sldId="292"/>
            <ac:picMk id="5" creationId="{800BB812-6361-EBC5-D831-69FA03AC8DE2}"/>
          </ac:picMkLst>
        </pc:picChg>
      </pc:sldChg>
      <pc:sldChg chg="addSp delSp modSp new mod setBg">
        <pc:chgData name="Jonathan Wyatt" userId="c3e1212f-7374-4739-8e9f-f13855138211" providerId="ADAL" clId="{EBBE8D78-A078-4DBC-8848-CE30C0299687}" dt="2026-03-18T17:48:31.106" v="3265" actId="26606"/>
        <pc:sldMkLst>
          <pc:docMk/>
          <pc:sldMk cId="853170682" sldId="293"/>
        </pc:sldMkLst>
        <pc:spChg chg="del">
          <ac:chgData name="Jonathan Wyatt" userId="c3e1212f-7374-4739-8e9f-f13855138211" providerId="ADAL" clId="{EBBE8D78-A078-4DBC-8848-CE30C0299687}" dt="2026-03-18T17:48:29.022" v="3264" actId="478"/>
          <ac:spMkLst>
            <pc:docMk/>
            <pc:sldMk cId="853170682" sldId="293"/>
            <ac:spMk id="2" creationId="{62A94479-4E93-4380-33F2-51CDB54CB655}"/>
          </ac:spMkLst>
        </pc:spChg>
        <pc:spChg chg="del">
          <ac:chgData name="Jonathan Wyatt" userId="c3e1212f-7374-4739-8e9f-f13855138211" providerId="ADAL" clId="{EBBE8D78-A078-4DBC-8848-CE30C0299687}" dt="2026-03-18T17:48:27.242" v="3263" actId="22"/>
          <ac:spMkLst>
            <pc:docMk/>
            <pc:sldMk cId="853170682" sldId="293"/>
            <ac:spMk id="3" creationId="{283DDCD6-9189-3001-3262-CE083F66CAAC}"/>
          </ac:spMkLst>
        </pc:spChg>
        <pc:spChg chg="add">
          <ac:chgData name="Jonathan Wyatt" userId="c3e1212f-7374-4739-8e9f-f13855138211" providerId="ADAL" clId="{EBBE8D78-A078-4DBC-8848-CE30C0299687}" dt="2026-03-18T17:48:31.106" v="3265" actId="26606"/>
          <ac:spMkLst>
            <pc:docMk/>
            <pc:sldMk cId="853170682" sldId="293"/>
            <ac:spMk id="10" creationId="{42A4FC2C-047E-45A5-965D-8E1E3BF09BC6}"/>
          </ac:spMkLst>
        </pc:spChg>
        <pc:picChg chg="add mod ord">
          <ac:chgData name="Jonathan Wyatt" userId="c3e1212f-7374-4739-8e9f-f13855138211" providerId="ADAL" clId="{EBBE8D78-A078-4DBC-8848-CE30C0299687}" dt="2026-03-18T17:48:31.106" v="3265" actId="26606"/>
          <ac:picMkLst>
            <pc:docMk/>
            <pc:sldMk cId="853170682" sldId="293"/>
            <ac:picMk id="5" creationId="{F3A792A5-D0B5-F793-9D05-3E8FE769EC2F}"/>
          </ac:picMkLst>
        </pc:picChg>
      </pc:sldChg>
    </pc:docChg>
  </pc:docChgLst>
</pc:chgInfo>
</file>

<file path=ppt/diagrams/_rels/data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ata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ata7.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_rels/drawing4.xml.rels><?xml version="1.0" encoding="UTF-8" standalone="yes"?>
<Relationships xmlns="http://schemas.openxmlformats.org/package/2006/relationships"><Relationship Id="rId8" Type="http://schemas.openxmlformats.org/officeDocument/2006/relationships/image" Target="../media/image16.svg"/><Relationship Id="rId3" Type="http://schemas.openxmlformats.org/officeDocument/2006/relationships/image" Target="../media/image11.png"/><Relationship Id="rId7" Type="http://schemas.openxmlformats.org/officeDocument/2006/relationships/image" Target="../media/image15.png"/><Relationship Id="rId2" Type="http://schemas.openxmlformats.org/officeDocument/2006/relationships/image" Target="../media/image10.svg"/><Relationship Id="rId1" Type="http://schemas.openxmlformats.org/officeDocument/2006/relationships/image" Target="../media/image9.png"/><Relationship Id="rId6" Type="http://schemas.openxmlformats.org/officeDocument/2006/relationships/image" Target="../media/image14.svg"/><Relationship Id="rId5" Type="http://schemas.openxmlformats.org/officeDocument/2006/relationships/image" Target="../media/image13.png"/><Relationship Id="rId4"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24.svg"/><Relationship Id="rId3" Type="http://schemas.openxmlformats.org/officeDocument/2006/relationships/image" Target="../media/image19.png"/><Relationship Id="rId7" Type="http://schemas.openxmlformats.org/officeDocument/2006/relationships/image" Target="../media/image23.png"/><Relationship Id="rId2" Type="http://schemas.openxmlformats.org/officeDocument/2006/relationships/image" Target="../media/image18.svg"/><Relationship Id="rId1" Type="http://schemas.openxmlformats.org/officeDocument/2006/relationships/image" Target="../media/image17.png"/><Relationship Id="rId6" Type="http://schemas.openxmlformats.org/officeDocument/2006/relationships/image" Target="../media/image22.svg"/><Relationship Id="rId5" Type="http://schemas.openxmlformats.org/officeDocument/2006/relationships/image" Target="../media/image21.png"/><Relationship Id="rId4" Type="http://schemas.openxmlformats.org/officeDocument/2006/relationships/image" Target="../media/image20.svg"/></Relationships>
</file>

<file path=ppt/diagrams/_rels/drawing7.xml.rels><?xml version="1.0" encoding="UTF-8" standalone="yes"?>
<Relationships xmlns="http://schemas.openxmlformats.org/package/2006/relationships"><Relationship Id="rId8" Type="http://schemas.openxmlformats.org/officeDocument/2006/relationships/image" Target="../media/image44.svg"/><Relationship Id="rId3" Type="http://schemas.openxmlformats.org/officeDocument/2006/relationships/image" Target="../media/image39.png"/><Relationship Id="rId7" Type="http://schemas.openxmlformats.org/officeDocument/2006/relationships/image" Target="../media/image43.png"/><Relationship Id="rId2" Type="http://schemas.openxmlformats.org/officeDocument/2006/relationships/image" Target="../media/image38.svg"/><Relationship Id="rId1" Type="http://schemas.openxmlformats.org/officeDocument/2006/relationships/image" Target="../media/image37.png"/><Relationship Id="rId6" Type="http://schemas.openxmlformats.org/officeDocument/2006/relationships/image" Target="../media/image42.svg"/><Relationship Id="rId5" Type="http://schemas.openxmlformats.org/officeDocument/2006/relationships/image" Target="../media/image41.png"/><Relationship Id="rId10" Type="http://schemas.openxmlformats.org/officeDocument/2006/relationships/image" Target="../media/image46.svg"/><Relationship Id="rId4" Type="http://schemas.openxmlformats.org/officeDocument/2006/relationships/image" Target="../media/image40.svg"/><Relationship Id="rId9" Type="http://schemas.openxmlformats.org/officeDocument/2006/relationships/image" Target="../media/image4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4DCB07C-0185-48A7-AA09-40A202AB9FC8}" type="doc">
      <dgm:prSet loTypeId="urn:microsoft.com/office/officeart/2005/8/layout/cycle8" loCatId="cycle" qsTypeId="urn:microsoft.com/office/officeart/2005/8/quickstyle/simple4" qsCatId="simple" csTypeId="urn:microsoft.com/office/officeart/2005/8/colors/accent1_2" csCatId="accent1"/>
      <dgm:spPr/>
      <dgm:t>
        <a:bodyPr/>
        <a:lstStyle/>
        <a:p>
          <a:endParaRPr lang="en-US"/>
        </a:p>
      </dgm:t>
    </dgm:pt>
    <dgm:pt modelId="{AB1A611B-FE68-4424-B0E0-34D821D58668}">
      <dgm:prSet/>
      <dgm:spPr/>
      <dgm:t>
        <a:bodyPr/>
        <a:lstStyle/>
        <a:p>
          <a:r>
            <a:rPr lang="en-GB"/>
            <a:t>Defintions of Feedback </a:t>
          </a:r>
          <a:endParaRPr lang="en-US"/>
        </a:p>
      </dgm:t>
    </dgm:pt>
    <dgm:pt modelId="{C3D32B89-0379-4DCD-A558-FCC916A29DCD}" type="parTrans" cxnId="{24D62851-B546-408D-9EA0-5A47D1324061}">
      <dgm:prSet/>
      <dgm:spPr/>
      <dgm:t>
        <a:bodyPr/>
        <a:lstStyle/>
        <a:p>
          <a:endParaRPr lang="en-US"/>
        </a:p>
      </dgm:t>
    </dgm:pt>
    <dgm:pt modelId="{50C38D52-B63B-4563-8104-8603506F391D}" type="sibTrans" cxnId="{24D62851-B546-408D-9EA0-5A47D1324061}">
      <dgm:prSet/>
      <dgm:spPr/>
      <dgm:t>
        <a:bodyPr/>
        <a:lstStyle/>
        <a:p>
          <a:endParaRPr lang="en-US"/>
        </a:p>
      </dgm:t>
    </dgm:pt>
    <dgm:pt modelId="{3C4DFF99-2A47-4504-92E5-012968CA1FA3}">
      <dgm:prSet/>
      <dgm:spPr/>
      <dgm:t>
        <a:bodyPr/>
        <a:lstStyle/>
        <a:p>
          <a:r>
            <a:rPr lang="en-GB"/>
            <a:t>Types of Feedback </a:t>
          </a:r>
          <a:endParaRPr lang="en-US"/>
        </a:p>
      </dgm:t>
    </dgm:pt>
    <dgm:pt modelId="{8793574C-B6F4-4246-8394-7ED2B908983F}" type="parTrans" cxnId="{92997738-B90E-4A61-A34A-3B050EF3268A}">
      <dgm:prSet/>
      <dgm:spPr/>
      <dgm:t>
        <a:bodyPr/>
        <a:lstStyle/>
        <a:p>
          <a:endParaRPr lang="en-US"/>
        </a:p>
      </dgm:t>
    </dgm:pt>
    <dgm:pt modelId="{76F34993-71F6-40D9-B478-FC539FE36C7B}" type="sibTrans" cxnId="{92997738-B90E-4A61-A34A-3B050EF3268A}">
      <dgm:prSet/>
      <dgm:spPr/>
      <dgm:t>
        <a:bodyPr/>
        <a:lstStyle/>
        <a:p>
          <a:endParaRPr lang="en-US"/>
        </a:p>
      </dgm:t>
    </dgm:pt>
    <dgm:pt modelId="{81C5A5E9-0A2C-4B14-AAC9-9078371361FE}">
      <dgm:prSet/>
      <dgm:spPr/>
      <dgm:t>
        <a:bodyPr/>
        <a:lstStyle/>
        <a:p>
          <a:r>
            <a:rPr lang="en-GB"/>
            <a:t>Feedback and Emotions </a:t>
          </a:r>
          <a:endParaRPr lang="en-US"/>
        </a:p>
      </dgm:t>
    </dgm:pt>
    <dgm:pt modelId="{30186B42-490F-4A10-A4B1-C524B12D964B}" type="parTrans" cxnId="{41384841-FD30-44D6-8947-EE8654886C69}">
      <dgm:prSet/>
      <dgm:spPr/>
      <dgm:t>
        <a:bodyPr/>
        <a:lstStyle/>
        <a:p>
          <a:endParaRPr lang="en-US"/>
        </a:p>
      </dgm:t>
    </dgm:pt>
    <dgm:pt modelId="{4B9C9C36-F6E7-4F0C-91E6-A21A8AB3246D}" type="sibTrans" cxnId="{41384841-FD30-44D6-8947-EE8654886C69}">
      <dgm:prSet/>
      <dgm:spPr/>
      <dgm:t>
        <a:bodyPr/>
        <a:lstStyle/>
        <a:p>
          <a:endParaRPr lang="en-US"/>
        </a:p>
      </dgm:t>
    </dgm:pt>
    <dgm:pt modelId="{FD4B91E9-0F68-471E-B2D0-E1F774A9BC32}">
      <dgm:prSet/>
      <dgm:spPr/>
      <dgm:t>
        <a:bodyPr/>
        <a:lstStyle/>
        <a:p>
          <a:r>
            <a:rPr lang="en-GB"/>
            <a:t>The purpose of feedback</a:t>
          </a:r>
          <a:endParaRPr lang="en-US"/>
        </a:p>
      </dgm:t>
    </dgm:pt>
    <dgm:pt modelId="{D2EDD7E5-4492-4921-8F53-C72C300213A4}" type="parTrans" cxnId="{A89B7851-2683-40F2-9CF7-D6E09B5C2B85}">
      <dgm:prSet/>
      <dgm:spPr/>
      <dgm:t>
        <a:bodyPr/>
        <a:lstStyle/>
        <a:p>
          <a:endParaRPr lang="en-US"/>
        </a:p>
      </dgm:t>
    </dgm:pt>
    <dgm:pt modelId="{3BD11F1A-0C61-4667-82D5-76EC9448A4DB}" type="sibTrans" cxnId="{A89B7851-2683-40F2-9CF7-D6E09B5C2B85}">
      <dgm:prSet/>
      <dgm:spPr/>
      <dgm:t>
        <a:bodyPr/>
        <a:lstStyle/>
        <a:p>
          <a:endParaRPr lang="en-US"/>
        </a:p>
      </dgm:t>
    </dgm:pt>
    <dgm:pt modelId="{EEF1F5BB-0A3D-49D7-A5B3-54E5A901E5BF}">
      <dgm:prSet/>
      <dgm:spPr/>
      <dgm:t>
        <a:bodyPr/>
        <a:lstStyle/>
        <a:p>
          <a:r>
            <a:rPr lang="en-GB"/>
            <a:t>Understanding feedback </a:t>
          </a:r>
          <a:endParaRPr lang="en-US"/>
        </a:p>
      </dgm:t>
    </dgm:pt>
    <dgm:pt modelId="{1798D49F-F36B-45F9-94E0-A224094D7729}" type="parTrans" cxnId="{FD39CE57-FA68-4C73-A0C5-DAD7938190E4}">
      <dgm:prSet/>
      <dgm:spPr/>
      <dgm:t>
        <a:bodyPr/>
        <a:lstStyle/>
        <a:p>
          <a:endParaRPr lang="en-US"/>
        </a:p>
      </dgm:t>
    </dgm:pt>
    <dgm:pt modelId="{9F17B3EC-D055-44FB-842C-9C0B276B4161}" type="sibTrans" cxnId="{FD39CE57-FA68-4C73-A0C5-DAD7938190E4}">
      <dgm:prSet/>
      <dgm:spPr/>
      <dgm:t>
        <a:bodyPr/>
        <a:lstStyle/>
        <a:p>
          <a:endParaRPr lang="en-US"/>
        </a:p>
      </dgm:t>
    </dgm:pt>
    <dgm:pt modelId="{F9A00E60-91B6-48C3-A19E-4CC46E1C98DC}">
      <dgm:prSet/>
      <dgm:spPr/>
      <dgm:t>
        <a:bodyPr/>
        <a:lstStyle/>
        <a:p>
          <a:r>
            <a:rPr lang="en-GB"/>
            <a:t>Apply feedback  </a:t>
          </a:r>
          <a:endParaRPr lang="en-US"/>
        </a:p>
      </dgm:t>
    </dgm:pt>
    <dgm:pt modelId="{444C0EEA-0AA5-4688-A9B1-C4B30F0B7A9F}" type="parTrans" cxnId="{F72B44F7-E577-4CFE-9C1F-8150BA73B14A}">
      <dgm:prSet/>
      <dgm:spPr/>
      <dgm:t>
        <a:bodyPr/>
        <a:lstStyle/>
        <a:p>
          <a:endParaRPr lang="en-US"/>
        </a:p>
      </dgm:t>
    </dgm:pt>
    <dgm:pt modelId="{D529639F-3356-4701-A98A-95DBA0C9FFF4}" type="sibTrans" cxnId="{F72B44F7-E577-4CFE-9C1F-8150BA73B14A}">
      <dgm:prSet/>
      <dgm:spPr/>
      <dgm:t>
        <a:bodyPr/>
        <a:lstStyle/>
        <a:p>
          <a:endParaRPr lang="en-US"/>
        </a:p>
      </dgm:t>
    </dgm:pt>
    <dgm:pt modelId="{597C8F12-DFB8-4D65-A812-EAF52AAEAC81}" type="pres">
      <dgm:prSet presAssocID="{24DCB07C-0185-48A7-AA09-40A202AB9FC8}" presName="compositeShape" presStyleCnt="0">
        <dgm:presLayoutVars>
          <dgm:chMax val="7"/>
          <dgm:dir/>
          <dgm:resizeHandles val="exact"/>
        </dgm:presLayoutVars>
      </dgm:prSet>
      <dgm:spPr/>
    </dgm:pt>
    <dgm:pt modelId="{DAE166FB-5E2C-4169-98DE-6F50C46B9474}" type="pres">
      <dgm:prSet presAssocID="{24DCB07C-0185-48A7-AA09-40A202AB9FC8}" presName="wedge1" presStyleLbl="node1" presStyleIdx="0" presStyleCnt="6"/>
      <dgm:spPr/>
    </dgm:pt>
    <dgm:pt modelId="{0397FBBE-26AF-4DAE-9813-41C190B8D36E}" type="pres">
      <dgm:prSet presAssocID="{24DCB07C-0185-48A7-AA09-40A202AB9FC8}" presName="dummy1a" presStyleCnt="0"/>
      <dgm:spPr/>
    </dgm:pt>
    <dgm:pt modelId="{C161DD3D-3FBB-4AA6-B8B9-89FCB7D22F29}" type="pres">
      <dgm:prSet presAssocID="{24DCB07C-0185-48A7-AA09-40A202AB9FC8}" presName="dummy1b" presStyleCnt="0"/>
      <dgm:spPr/>
    </dgm:pt>
    <dgm:pt modelId="{20D6217A-0771-4343-8BB2-0A8A32D7D069}" type="pres">
      <dgm:prSet presAssocID="{24DCB07C-0185-48A7-AA09-40A202AB9FC8}" presName="wedge1Tx" presStyleLbl="node1" presStyleIdx="0" presStyleCnt="6">
        <dgm:presLayoutVars>
          <dgm:chMax val="0"/>
          <dgm:chPref val="0"/>
          <dgm:bulletEnabled val="1"/>
        </dgm:presLayoutVars>
      </dgm:prSet>
      <dgm:spPr/>
    </dgm:pt>
    <dgm:pt modelId="{67683E0F-7FCE-465F-9717-BD4E50598943}" type="pres">
      <dgm:prSet presAssocID="{24DCB07C-0185-48A7-AA09-40A202AB9FC8}" presName="wedge2" presStyleLbl="node1" presStyleIdx="1" presStyleCnt="6"/>
      <dgm:spPr/>
    </dgm:pt>
    <dgm:pt modelId="{894B9054-A91B-4F88-B01A-706124DA4FC0}" type="pres">
      <dgm:prSet presAssocID="{24DCB07C-0185-48A7-AA09-40A202AB9FC8}" presName="dummy2a" presStyleCnt="0"/>
      <dgm:spPr/>
    </dgm:pt>
    <dgm:pt modelId="{84D8197F-BF00-4618-A036-ABB19C0D3632}" type="pres">
      <dgm:prSet presAssocID="{24DCB07C-0185-48A7-AA09-40A202AB9FC8}" presName="dummy2b" presStyleCnt="0"/>
      <dgm:spPr/>
    </dgm:pt>
    <dgm:pt modelId="{679A9912-48F1-49FA-8CBF-12D3CC8AEEDE}" type="pres">
      <dgm:prSet presAssocID="{24DCB07C-0185-48A7-AA09-40A202AB9FC8}" presName="wedge2Tx" presStyleLbl="node1" presStyleIdx="1" presStyleCnt="6">
        <dgm:presLayoutVars>
          <dgm:chMax val="0"/>
          <dgm:chPref val="0"/>
          <dgm:bulletEnabled val="1"/>
        </dgm:presLayoutVars>
      </dgm:prSet>
      <dgm:spPr/>
    </dgm:pt>
    <dgm:pt modelId="{48BC70FF-0E89-44A7-869B-3513D73A278F}" type="pres">
      <dgm:prSet presAssocID="{24DCB07C-0185-48A7-AA09-40A202AB9FC8}" presName="wedge3" presStyleLbl="node1" presStyleIdx="2" presStyleCnt="6"/>
      <dgm:spPr/>
    </dgm:pt>
    <dgm:pt modelId="{5AA77D1A-90B9-4CF6-93F2-43731EBEEDA7}" type="pres">
      <dgm:prSet presAssocID="{24DCB07C-0185-48A7-AA09-40A202AB9FC8}" presName="dummy3a" presStyleCnt="0"/>
      <dgm:spPr/>
    </dgm:pt>
    <dgm:pt modelId="{44DD4B03-DA02-4A73-9799-A9FC1BDB0BCA}" type="pres">
      <dgm:prSet presAssocID="{24DCB07C-0185-48A7-AA09-40A202AB9FC8}" presName="dummy3b" presStyleCnt="0"/>
      <dgm:spPr/>
    </dgm:pt>
    <dgm:pt modelId="{F9022D2D-7E7F-444A-8D92-4880890F9E73}" type="pres">
      <dgm:prSet presAssocID="{24DCB07C-0185-48A7-AA09-40A202AB9FC8}" presName="wedge3Tx" presStyleLbl="node1" presStyleIdx="2" presStyleCnt="6">
        <dgm:presLayoutVars>
          <dgm:chMax val="0"/>
          <dgm:chPref val="0"/>
          <dgm:bulletEnabled val="1"/>
        </dgm:presLayoutVars>
      </dgm:prSet>
      <dgm:spPr/>
    </dgm:pt>
    <dgm:pt modelId="{CE18BF11-BE4A-4C56-A8DD-AAD9EBA7DE7D}" type="pres">
      <dgm:prSet presAssocID="{24DCB07C-0185-48A7-AA09-40A202AB9FC8}" presName="wedge4" presStyleLbl="node1" presStyleIdx="3" presStyleCnt="6"/>
      <dgm:spPr/>
    </dgm:pt>
    <dgm:pt modelId="{1C2583AB-3DB6-4B17-A007-25F6408BAEBE}" type="pres">
      <dgm:prSet presAssocID="{24DCB07C-0185-48A7-AA09-40A202AB9FC8}" presName="dummy4a" presStyleCnt="0"/>
      <dgm:spPr/>
    </dgm:pt>
    <dgm:pt modelId="{5E6D68DC-836F-4AFC-ACB1-CB72BF01FD55}" type="pres">
      <dgm:prSet presAssocID="{24DCB07C-0185-48A7-AA09-40A202AB9FC8}" presName="dummy4b" presStyleCnt="0"/>
      <dgm:spPr/>
    </dgm:pt>
    <dgm:pt modelId="{42F20274-E0DC-4C14-AFF9-34AF4BF43F57}" type="pres">
      <dgm:prSet presAssocID="{24DCB07C-0185-48A7-AA09-40A202AB9FC8}" presName="wedge4Tx" presStyleLbl="node1" presStyleIdx="3" presStyleCnt="6">
        <dgm:presLayoutVars>
          <dgm:chMax val="0"/>
          <dgm:chPref val="0"/>
          <dgm:bulletEnabled val="1"/>
        </dgm:presLayoutVars>
      </dgm:prSet>
      <dgm:spPr/>
    </dgm:pt>
    <dgm:pt modelId="{475AAFFE-0E4C-4814-B7EA-725FEBF51E28}" type="pres">
      <dgm:prSet presAssocID="{24DCB07C-0185-48A7-AA09-40A202AB9FC8}" presName="wedge5" presStyleLbl="node1" presStyleIdx="4" presStyleCnt="6"/>
      <dgm:spPr/>
    </dgm:pt>
    <dgm:pt modelId="{F3059488-3FB1-4335-B1F6-C04568259432}" type="pres">
      <dgm:prSet presAssocID="{24DCB07C-0185-48A7-AA09-40A202AB9FC8}" presName="dummy5a" presStyleCnt="0"/>
      <dgm:spPr/>
    </dgm:pt>
    <dgm:pt modelId="{26831041-BE53-48EA-BB39-9D2D826D9EDD}" type="pres">
      <dgm:prSet presAssocID="{24DCB07C-0185-48A7-AA09-40A202AB9FC8}" presName="dummy5b" presStyleCnt="0"/>
      <dgm:spPr/>
    </dgm:pt>
    <dgm:pt modelId="{336142BB-5B10-4D24-A306-2E3C76FD1F7F}" type="pres">
      <dgm:prSet presAssocID="{24DCB07C-0185-48A7-AA09-40A202AB9FC8}" presName="wedge5Tx" presStyleLbl="node1" presStyleIdx="4" presStyleCnt="6">
        <dgm:presLayoutVars>
          <dgm:chMax val="0"/>
          <dgm:chPref val="0"/>
          <dgm:bulletEnabled val="1"/>
        </dgm:presLayoutVars>
      </dgm:prSet>
      <dgm:spPr/>
    </dgm:pt>
    <dgm:pt modelId="{ACB63148-86C1-4071-AC80-45196F04B469}" type="pres">
      <dgm:prSet presAssocID="{24DCB07C-0185-48A7-AA09-40A202AB9FC8}" presName="wedge6" presStyleLbl="node1" presStyleIdx="5" presStyleCnt="6"/>
      <dgm:spPr/>
    </dgm:pt>
    <dgm:pt modelId="{91D91AE4-B044-4A91-93E0-41F5F5BEC678}" type="pres">
      <dgm:prSet presAssocID="{24DCB07C-0185-48A7-AA09-40A202AB9FC8}" presName="dummy6a" presStyleCnt="0"/>
      <dgm:spPr/>
    </dgm:pt>
    <dgm:pt modelId="{8BFE71C6-7EB4-486D-A69E-F9BE64DCF737}" type="pres">
      <dgm:prSet presAssocID="{24DCB07C-0185-48A7-AA09-40A202AB9FC8}" presName="dummy6b" presStyleCnt="0"/>
      <dgm:spPr/>
    </dgm:pt>
    <dgm:pt modelId="{BC02F132-397A-41F0-A0C2-D6478E7F796E}" type="pres">
      <dgm:prSet presAssocID="{24DCB07C-0185-48A7-AA09-40A202AB9FC8}" presName="wedge6Tx" presStyleLbl="node1" presStyleIdx="5" presStyleCnt="6">
        <dgm:presLayoutVars>
          <dgm:chMax val="0"/>
          <dgm:chPref val="0"/>
          <dgm:bulletEnabled val="1"/>
        </dgm:presLayoutVars>
      </dgm:prSet>
      <dgm:spPr/>
    </dgm:pt>
    <dgm:pt modelId="{5CADB40C-2089-494C-9AB3-FDD221C5C96E}" type="pres">
      <dgm:prSet presAssocID="{50C38D52-B63B-4563-8104-8603506F391D}" presName="arrowWedge1" presStyleLbl="fgSibTrans2D1" presStyleIdx="0" presStyleCnt="6"/>
      <dgm:spPr/>
    </dgm:pt>
    <dgm:pt modelId="{0BA422F8-F52A-40B0-AE42-CE73578BED4F}" type="pres">
      <dgm:prSet presAssocID="{76F34993-71F6-40D9-B478-FC539FE36C7B}" presName="arrowWedge2" presStyleLbl="fgSibTrans2D1" presStyleIdx="1" presStyleCnt="6"/>
      <dgm:spPr/>
    </dgm:pt>
    <dgm:pt modelId="{2D367DCC-7AFF-4AC3-99FC-603978910DC9}" type="pres">
      <dgm:prSet presAssocID="{4B9C9C36-F6E7-4F0C-91E6-A21A8AB3246D}" presName="arrowWedge3" presStyleLbl="fgSibTrans2D1" presStyleIdx="2" presStyleCnt="6"/>
      <dgm:spPr/>
    </dgm:pt>
    <dgm:pt modelId="{2C53E43A-AF63-4106-947E-998036EB2DD8}" type="pres">
      <dgm:prSet presAssocID="{3BD11F1A-0C61-4667-82D5-76EC9448A4DB}" presName="arrowWedge4" presStyleLbl="fgSibTrans2D1" presStyleIdx="3" presStyleCnt="6"/>
      <dgm:spPr/>
    </dgm:pt>
    <dgm:pt modelId="{07BB3AD9-3930-40B8-AE89-98FB2F93BD02}" type="pres">
      <dgm:prSet presAssocID="{9F17B3EC-D055-44FB-842C-9C0B276B4161}" presName="arrowWedge5" presStyleLbl="fgSibTrans2D1" presStyleIdx="4" presStyleCnt="6"/>
      <dgm:spPr/>
    </dgm:pt>
    <dgm:pt modelId="{E208753A-4371-4210-BB3F-9A1ADC9156B9}" type="pres">
      <dgm:prSet presAssocID="{D529639F-3356-4701-A98A-95DBA0C9FFF4}" presName="arrowWedge6" presStyleLbl="fgSibTrans2D1" presStyleIdx="5" presStyleCnt="6"/>
      <dgm:spPr/>
    </dgm:pt>
  </dgm:ptLst>
  <dgm:cxnLst>
    <dgm:cxn modelId="{185E410A-E4B7-4639-BDBF-AD97C2E8DFE8}" type="presOf" srcId="{FD4B91E9-0F68-471E-B2D0-E1F774A9BC32}" destId="{42F20274-E0DC-4C14-AFF9-34AF4BF43F57}" srcOrd="1" destOrd="0" presId="urn:microsoft.com/office/officeart/2005/8/layout/cycle8"/>
    <dgm:cxn modelId="{1E0D4510-4348-4A1D-B063-63B6341C3D78}" type="presOf" srcId="{3C4DFF99-2A47-4504-92E5-012968CA1FA3}" destId="{679A9912-48F1-49FA-8CBF-12D3CC8AEEDE}" srcOrd="1" destOrd="0" presId="urn:microsoft.com/office/officeart/2005/8/layout/cycle8"/>
    <dgm:cxn modelId="{92997738-B90E-4A61-A34A-3B050EF3268A}" srcId="{24DCB07C-0185-48A7-AA09-40A202AB9FC8}" destId="{3C4DFF99-2A47-4504-92E5-012968CA1FA3}" srcOrd="1" destOrd="0" parTransId="{8793574C-B6F4-4246-8394-7ED2B908983F}" sibTransId="{76F34993-71F6-40D9-B478-FC539FE36C7B}"/>
    <dgm:cxn modelId="{41384841-FD30-44D6-8947-EE8654886C69}" srcId="{24DCB07C-0185-48A7-AA09-40A202AB9FC8}" destId="{81C5A5E9-0A2C-4B14-AAC9-9078371361FE}" srcOrd="2" destOrd="0" parTransId="{30186B42-490F-4A10-A4B1-C524B12D964B}" sibTransId="{4B9C9C36-F6E7-4F0C-91E6-A21A8AB3246D}"/>
    <dgm:cxn modelId="{93435B45-90E0-433E-8371-81B769E63749}" type="presOf" srcId="{AB1A611B-FE68-4424-B0E0-34D821D58668}" destId="{DAE166FB-5E2C-4169-98DE-6F50C46B9474}" srcOrd="0" destOrd="0" presId="urn:microsoft.com/office/officeart/2005/8/layout/cycle8"/>
    <dgm:cxn modelId="{24D62851-B546-408D-9EA0-5A47D1324061}" srcId="{24DCB07C-0185-48A7-AA09-40A202AB9FC8}" destId="{AB1A611B-FE68-4424-B0E0-34D821D58668}" srcOrd="0" destOrd="0" parTransId="{C3D32B89-0379-4DCD-A558-FCC916A29DCD}" sibTransId="{50C38D52-B63B-4563-8104-8603506F391D}"/>
    <dgm:cxn modelId="{A89B7851-2683-40F2-9CF7-D6E09B5C2B85}" srcId="{24DCB07C-0185-48A7-AA09-40A202AB9FC8}" destId="{FD4B91E9-0F68-471E-B2D0-E1F774A9BC32}" srcOrd="3" destOrd="0" parTransId="{D2EDD7E5-4492-4921-8F53-C72C300213A4}" sibTransId="{3BD11F1A-0C61-4667-82D5-76EC9448A4DB}"/>
    <dgm:cxn modelId="{FB5F2D55-B299-44A3-978C-AAB808572143}" type="presOf" srcId="{EEF1F5BB-0A3D-49D7-A5B3-54E5A901E5BF}" destId="{336142BB-5B10-4D24-A306-2E3C76FD1F7F}" srcOrd="1" destOrd="0" presId="urn:microsoft.com/office/officeart/2005/8/layout/cycle8"/>
    <dgm:cxn modelId="{FD39CE57-FA68-4C73-A0C5-DAD7938190E4}" srcId="{24DCB07C-0185-48A7-AA09-40A202AB9FC8}" destId="{EEF1F5BB-0A3D-49D7-A5B3-54E5A901E5BF}" srcOrd="4" destOrd="0" parTransId="{1798D49F-F36B-45F9-94E0-A224094D7729}" sibTransId="{9F17B3EC-D055-44FB-842C-9C0B276B4161}"/>
    <dgm:cxn modelId="{E7178D8A-83B7-4A21-AD7B-B52F7BEAB8CA}" type="presOf" srcId="{81C5A5E9-0A2C-4B14-AAC9-9078371361FE}" destId="{F9022D2D-7E7F-444A-8D92-4880890F9E73}" srcOrd="1" destOrd="0" presId="urn:microsoft.com/office/officeart/2005/8/layout/cycle8"/>
    <dgm:cxn modelId="{C9AA718E-2C86-4DF6-8BF5-0ECE6BBB3C06}" type="presOf" srcId="{EEF1F5BB-0A3D-49D7-A5B3-54E5A901E5BF}" destId="{475AAFFE-0E4C-4814-B7EA-725FEBF51E28}" srcOrd="0" destOrd="0" presId="urn:microsoft.com/office/officeart/2005/8/layout/cycle8"/>
    <dgm:cxn modelId="{E510E492-19FC-4DD0-BBB0-7FDA282EA5AD}" type="presOf" srcId="{81C5A5E9-0A2C-4B14-AAC9-9078371361FE}" destId="{48BC70FF-0E89-44A7-869B-3513D73A278F}" srcOrd="0" destOrd="0" presId="urn:microsoft.com/office/officeart/2005/8/layout/cycle8"/>
    <dgm:cxn modelId="{ABEC3B9A-F066-48B6-8EF7-5CB10C8609DB}" type="presOf" srcId="{AB1A611B-FE68-4424-B0E0-34D821D58668}" destId="{20D6217A-0771-4343-8BB2-0A8A32D7D069}" srcOrd="1" destOrd="0" presId="urn:microsoft.com/office/officeart/2005/8/layout/cycle8"/>
    <dgm:cxn modelId="{29FC98B1-1D2E-43E0-A93F-7404A25EDDFD}" type="presOf" srcId="{FD4B91E9-0F68-471E-B2D0-E1F774A9BC32}" destId="{CE18BF11-BE4A-4C56-A8DD-AAD9EBA7DE7D}" srcOrd="0" destOrd="0" presId="urn:microsoft.com/office/officeart/2005/8/layout/cycle8"/>
    <dgm:cxn modelId="{9A62C3B3-726E-48DD-84F1-40C84E1B6E36}" type="presOf" srcId="{3C4DFF99-2A47-4504-92E5-012968CA1FA3}" destId="{67683E0F-7FCE-465F-9717-BD4E50598943}" srcOrd="0" destOrd="0" presId="urn:microsoft.com/office/officeart/2005/8/layout/cycle8"/>
    <dgm:cxn modelId="{93E7FAC9-7D9C-4E8F-A407-E712F39A5672}" type="presOf" srcId="{F9A00E60-91B6-48C3-A19E-4CC46E1C98DC}" destId="{BC02F132-397A-41F0-A0C2-D6478E7F796E}" srcOrd="1" destOrd="0" presId="urn:microsoft.com/office/officeart/2005/8/layout/cycle8"/>
    <dgm:cxn modelId="{3CCD15DF-885C-45A7-9C13-4F8D9189A66E}" type="presOf" srcId="{F9A00E60-91B6-48C3-A19E-4CC46E1C98DC}" destId="{ACB63148-86C1-4071-AC80-45196F04B469}" srcOrd="0" destOrd="0" presId="urn:microsoft.com/office/officeart/2005/8/layout/cycle8"/>
    <dgm:cxn modelId="{1ECACAE7-9DDE-42F5-B596-D1C59033F0BD}" type="presOf" srcId="{24DCB07C-0185-48A7-AA09-40A202AB9FC8}" destId="{597C8F12-DFB8-4D65-A812-EAF52AAEAC81}" srcOrd="0" destOrd="0" presId="urn:microsoft.com/office/officeart/2005/8/layout/cycle8"/>
    <dgm:cxn modelId="{F72B44F7-E577-4CFE-9C1F-8150BA73B14A}" srcId="{24DCB07C-0185-48A7-AA09-40A202AB9FC8}" destId="{F9A00E60-91B6-48C3-A19E-4CC46E1C98DC}" srcOrd="5" destOrd="0" parTransId="{444C0EEA-0AA5-4688-A9B1-C4B30F0B7A9F}" sibTransId="{D529639F-3356-4701-A98A-95DBA0C9FFF4}"/>
    <dgm:cxn modelId="{003CD661-0539-4E07-95A3-BAEB91D2AA6A}" type="presParOf" srcId="{597C8F12-DFB8-4D65-A812-EAF52AAEAC81}" destId="{DAE166FB-5E2C-4169-98DE-6F50C46B9474}" srcOrd="0" destOrd="0" presId="urn:microsoft.com/office/officeart/2005/8/layout/cycle8"/>
    <dgm:cxn modelId="{EDA68C6D-0A5D-419E-B029-75BE81B62570}" type="presParOf" srcId="{597C8F12-DFB8-4D65-A812-EAF52AAEAC81}" destId="{0397FBBE-26AF-4DAE-9813-41C190B8D36E}" srcOrd="1" destOrd="0" presId="urn:microsoft.com/office/officeart/2005/8/layout/cycle8"/>
    <dgm:cxn modelId="{E4306FB0-BB64-43CA-B673-B9EF45012BEC}" type="presParOf" srcId="{597C8F12-DFB8-4D65-A812-EAF52AAEAC81}" destId="{C161DD3D-3FBB-4AA6-B8B9-89FCB7D22F29}" srcOrd="2" destOrd="0" presId="urn:microsoft.com/office/officeart/2005/8/layout/cycle8"/>
    <dgm:cxn modelId="{FD2CF9EA-CF6D-48A9-9CC1-763D5EC165B9}" type="presParOf" srcId="{597C8F12-DFB8-4D65-A812-EAF52AAEAC81}" destId="{20D6217A-0771-4343-8BB2-0A8A32D7D069}" srcOrd="3" destOrd="0" presId="urn:microsoft.com/office/officeart/2005/8/layout/cycle8"/>
    <dgm:cxn modelId="{15F16D93-BE60-47EB-B601-87B0CCD6E8AF}" type="presParOf" srcId="{597C8F12-DFB8-4D65-A812-EAF52AAEAC81}" destId="{67683E0F-7FCE-465F-9717-BD4E50598943}" srcOrd="4" destOrd="0" presId="urn:microsoft.com/office/officeart/2005/8/layout/cycle8"/>
    <dgm:cxn modelId="{1E78837C-7911-454C-872F-56B4CE6BCC90}" type="presParOf" srcId="{597C8F12-DFB8-4D65-A812-EAF52AAEAC81}" destId="{894B9054-A91B-4F88-B01A-706124DA4FC0}" srcOrd="5" destOrd="0" presId="urn:microsoft.com/office/officeart/2005/8/layout/cycle8"/>
    <dgm:cxn modelId="{795BA455-DE8A-4678-A5DA-C5CF5E354682}" type="presParOf" srcId="{597C8F12-DFB8-4D65-A812-EAF52AAEAC81}" destId="{84D8197F-BF00-4618-A036-ABB19C0D3632}" srcOrd="6" destOrd="0" presId="urn:microsoft.com/office/officeart/2005/8/layout/cycle8"/>
    <dgm:cxn modelId="{A911A443-206E-4DA1-9DD8-3C80CB60FCFA}" type="presParOf" srcId="{597C8F12-DFB8-4D65-A812-EAF52AAEAC81}" destId="{679A9912-48F1-49FA-8CBF-12D3CC8AEEDE}" srcOrd="7" destOrd="0" presId="urn:microsoft.com/office/officeart/2005/8/layout/cycle8"/>
    <dgm:cxn modelId="{D2F7A8D2-8959-40E9-9D1D-04EDEF44EC97}" type="presParOf" srcId="{597C8F12-DFB8-4D65-A812-EAF52AAEAC81}" destId="{48BC70FF-0E89-44A7-869B-3513D73A278F}" srcOrd="8" destOrd="0" presId="urn:microsoft.com/office/officeart/2005/8/layout/cycle8"/>
    <dgm:cxn modelId="{D0B4D695-B6DF-414A-9C2B-7E1F018B2EEF}" type="presParOf" srcId="{597C8F12-DFB8-4D65-A812-EAF52AAEAC81}" destId="{5AA77D1A-90B9-4CF6-93F2-43731EBEEDA7}" srcOrd="9" destOrd="0" presId="urn:microsoft.com/office/officeart/2005/8/layout/cycle8"/>
    <dgm:cxn modelId="{C8D4EADF-4B37-492E-BD77-5A3315F26B8F}" type="presParOf" srcId="{597C8F12-DFB8-4D65-A812-EAF52AAEAC81}" destId="{44DD4B03-DA02-4A73-9799-A9FC1BDB0BCA}" srcOrd="10" destOrd="0" presId="urn:microsoft.com/office/officeart/2005/8/layout/cycle8"/>
    <dgm:cxn modelId="{A756785E-CB99-475A-82F0-EE204EC36F93}" type="presParOf" srcId="{597C8F12-DFB8-4D65-A812-EAF52AAEAC81}" destId="{F9022D2D-7E7F-444A-8D92-4880890F9E73}" srcOrd="11" destOrd="0" presId="urn:microsoft.com/office/officeart/2005/8/layout/cycle8"/>
    <dgm:cxn modelId="{A83BC9CF-0136-4003-A012-9BB6766520BF}" type="presParOf" srcId="{597C8F12-DFB8-4D65-A812-EAF52AAEAC81}" destId="{CE18BF11-BE4A-4C56-A8DD-AAD9EBA7DE7D}" srcOrd="12" destOrd="0" presId="urn:microsoft.com/office/officeart/2005/8/layout/cycle8"/>
    <dgm:cxn modelId="{8FC7769D-B579-4469-AEAA-51786F3AD81D}" type="presParOf" srcId="{597C8F12-DFB8-4D65-A812-EAF52AAEAC81}" destId="{1C2583AB-3DB6-4B17-A007-25F6408BAEBE}" srcOrd="13" destOrd="0" presId="urn:microsoft.com/office/officeart/2005/8/layout/cycle8"/>
    <dgm:cxn modelId="{52DFE5DD-E99A-4DA5-8E04-D3E57B93D180}" type="presParOf" srcId="{597C8F12-DFB8-4D65-A812-EAF52AAEAC81}" destId="{5E6D68DC-836F-4AFC-ACB1-CB72BF01FD55}" srcOrd="14" destOrd="0" presId="urn:microsoft.com/office/officeart/2005/8/layout/cycle8"/>
    <dgm:cxn modelId="{09C639BB-3A2C-4436-9173-D5ECB6A134E7}" type="presParOf" srcId="{597C8F12-DFB8-4D65-A812-EAF52AAEAC81}" destId="{42F20274-E0DC-4C14-AFF9-34AF4BF43F57}" srcOrd="15" destOrd="0" presId="urn:microsoft.com/office/officeart/2005/8/layout/cycle8"/>
    <dgm:cxn modelId="{9384F8D8-5DCC-43AB-B359-8490AA48AFE9}" type="presParOf" srcId="{597C8F12-DFB8-4D65-A812-EAF52AAEAC81}" destId="{475AAFFE-0E4C-4814-B7EA-725FEBF51E28}" srcOrd="16" destOrd="0" presId="urn:microsoft.com/office/officeart/2005/8/layout/cycle8"/>
    <dgm:cxn modelId="{F611E884-4A29-4A94-8749-ADC1DBDF75C3}" type="presParOf" srcId="{597C8F12-DFB8-4D65-A812-EAF52AAEAC81}" destId="{F3059488-3FB1-4335-B1F6-C04568259432}" srcOrd="17" destOrd="0" presId="urn:microsoft.com/office/officeart/2005/8/layout/cycle8"/>
    <dgm:cxn modelId="{E704BBEB-27F6-49DC-9928-214A9803DFB3}" type="presParOf" srcId="{597C8F12-DFB8-4D65-A812-EAF52AAEAC81}" destId="{26831041-BE53-48EA-BB39-9D2D826D9EDD}" srcOrd="18" destOrd="0" presId="urn:microsoft.com/office/officeart/2005/8/layout/cycle8"/>
    <dgm:cxn modelId="{17BCBE48-2F00-4F5A-9DBE-6721C5F14126}" type="presParOf" srcId="{597C8F12-DFB8-4D65-A812-EAF52AAEAC81}" destId="{336142BB-5B10-4D24-A306-2E3C76FD1F7F}" srcOrd="19" destOrd="0" presId="urn:microsoft.com/office/officeart/2005/8/layout/cycle8"/>
    <dgm:cxn modelId="{C00A26FC-DAF5-4079-A9D1-4F55C1D07D93}" type="presParOf" srcId="{597C8F12-DFB8-4D65-A812-EAF52AAEAC81}" destId="{ACB63148-86C1-4071-AC80-45196F04B469}" srcOrd="20" destOrd="0" presId="urn:microsoft.com/office/officeart/2005/8/layout/cycle8"/>
    <dgm:cxn modelId="{387137B1-2F6C-4521-9F34-8BFEE80DDEEB}" type="presParOf" srcId="{597C8F12-DFB8-4D65-A812-EAF52AAEAC81}" destId="{91D91AE4-B044-4A91-93E0-41F5F5BEC678}" srcOrd="21" destOrd="0" presId="urn:microsoft.com/office/officeart/2005/8/layout/cycle8"/>
    <dgm:cxn modelId="{994AC41B-11A2-467C-BBBB-3D4ECC114EBA}" type="presParOf" srcId="{597C8F12-DFB8-4D65-A812-EAF52AAEAC81}" destId="{8BFE71C6-7EB4-486D-A69E-F9BE64DCF737}" srcOrd="22" destOrd="0" presId="urn:microsoft.com/office/officeart/2005/8/layout/cycle8"/>
    <dgm:cxn modelId="{400FFD0E-8E63-4BEF-855C-5ABF67417886}" type="presParOf" srcId="{597C8F12-DFB8-4D65-A812-EAF52AAEAC81}" destId="{BC02F132-397A-41F0-A0C2-D6478E7F796E}" srcOrd="23" destOrd="0" presId="urn:microsoft.com/office/officeart/2005/8/layout/cycle8"/>
    <dgm:cxn modelId="{889A3F3F-68D0-4304-9010-1D5040AA0B38}" type="presParOf" srcId="{597C8F12-DFB8-4D65-A812-EAF52AAEAC81}" destId="{5CADB40C-2089-494C-9AB3-FDD221C5C96E}" srcOrd="24" destOrd="0" presId="urn:microsoft.com/office/officeart/2005/8/layout/cycle8"/>
    <dgm:cxn modelId="{B2A44C46-D038-418F-82E0-FB96D3F8C5BB}" type="presParOf" srcId="{597C8F12-DFB8-4D65-A812-EAF52AAEAC81}" destId="{0BA422F8-F52A-40B0-AE42-CE73578BED4F}" srcOrd="25" destOrd="0" presId="urn:microsoft.com/office/officeart/2005/8/layout/cycle8"/>
    <dgm:cxn modelId="{B1BB6464-48F0-438E-80D8-CB513C1D6F26}" type="presParOf" srcId="{597C8F12-DFB8-4D65-A812-EAF52AAEAC81}" destId="{2D367DCC-7AFF-4AC3-99FC-603978910DC9}" srcOrd="26" destOrd="0" presId="urn:microsoft.com/office/officeart/2005/8/layout/cycle8"/>
    <dgm:cxn modelId="{2C88FF3C-7733-4A84-A270-18420DDF724C}" type="presParOf" srcId="{597C8F12-DFB8-4D65-A812-EAF52AAEAC81}" destId="{2C53E43A-AF63-4106-947E-998036EB2DD8}" srcOrd="27" destOrd="0" presId="urn:microsoft.com/office/officeart/2005/8/layout/cycle8"/>
    <dgm:cxn modelId="{7FB106FF-EDFE-46E9-B425-73CEC451789D}" type="presParOf" srcId="{597C8F12-DFB8-4D65-A812-EAF52AAEAC81}" destId="{07BB3AD9-3930-40B8-AE89-98FB2F93BD02}" srcOrd="28" destOrd="0" presId="urn:microsoft.com/office/officeart/2005/8/layout/cycle8"/>
    <dgm:cxn modelId="{A55553B0-413C-4FC5-9C96-F7BE5BA9435F}" type="presParOf" srcId="{597C8F12-DFB8-4D65-A812-EAF52AAEAC81}" destId="{E208753A-4371-4210-BB3F-9A1ADC9156B9}" srcOrd="29" destOrd="0" presId="urn:microsoft.com/office/officeart/2005/8/layout/cycle8"/>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F389202B-2AD4-430C-8954-69DFCCEF5E4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09B5E0A9-950A-4B36-8B6F-EE8145C8F713}">
      <dgm:prSet/>
      <dgm:spPr/>
      <dgm:t>
        <a:bodyPr/>
        <a:lstStyle/>
        <a:p>
          <a:r>
            <a:rPr lang="en-GB" dirty="0"/>
            <a:t>Assess and monitor student learning.</a:t>
          </a:r>
          <a:endParaRPr lang="en-US" dirty="0"/>
        </a:p>
      </dgm:t>
    </dgm:pt>
    <dgm:pt modelId="{478B9348-BC07-4096-876E-E63832FB6E52}" type="parTrans" cxnId="{12C669B2-ACC3-4526-91E0-6AC1C14D3043}">
      <dgm:prSet/>
      <dgm:spPr/>
      <dgm:t>
        <a:bodyPr/>
        <a:lstStyle/>
        <a:p>
          <a:endParaRPr lang="en-US"/>
        </a:p>
      </dgm:t>
    </dgm:pt>
    <dgm:pt modelId="{85D840BF-A702-4172-AF8C-82596A827B3D}" type="sibTrans" cxnId="{12C669B2-ACC3-4526-91E0-6AC1C14D3043}">
      <dgm:prSet/>
      <dgm:spPr/>
      <dgm:t>
        <a:bodyPr/>
        <a:lstStyle/>
        <a:p>
          <a:endParaRPr lang="en-US"/>
        </a:p>
      </dgm:t>
    </dgm:pt>
    <dgm:pt modelId="{1FBF7D08-5363-4137-A4FF-07988CB0B876}">
      <dgm:prSet/>
      <dgm:spPr/>
      <dgm:t>
        <a:bodyPr/>
        <a:lstStyle/>
        <a:p>
          <a:r>
            <a:rPr lang="en-GB" dirty="0"/>
            <a:t>Provide ongoing feedback that can be used to improve  teaching and learning. </a:t>
          </a:r>
          <a:endParaRPr lang="en-US" dirty="0"/>
        </a:p>
      </dgm:t>
    </dgm:pt>
    <dgm:pt modelId="{4484FD37-C23D-49E8-8C83-1E3B9CDE928E}" type="parTrans" cxnId="{62236226-75A2-4C09-9074-3585386E1162}">
      <dgm:prSet/>
      <dgm:spPr/>
      <dgm:t>
        <a:bodyPr/>
        <a:lstStyle/>
        <a:p>
          <a:endParaRPr lang="en-US"/>
        </a:p>
      </dgm:t>
    </dgm:pt>
    <dgm:pt modelId="{E20B94C4-B1C0-4E87-87F8-81D49BC1D78C}" type="sibTrans" cxnId="{62236226-75A2-4C09-9074-3585386E1162}">
      <dgm:prSet/>
      <dgm:spPr/>
      <dgm:t>
        <a:bodyPr/>
        <a:lstStyle/>
        <a:p>
          <a:endParaRPr lang="en-US"/>
        </a:p>
      </dgm:t>
    </dgm:pt>
    <dgm:pt modelId="{016D415A-F461-44B7-B69F-2D5F1525BF02}">
      <dgm:prSet/>
      <dgm:spPr/>
      <dgm:t>
        <a:bodyPr/>
        <a:lstStyle/>
        <a:p>
          <a:r>
            <a:rPr lang="en-GB"/>
            <a:t>Occurs during tasks set within class. </a:t>
          </a:r>
          <a:endParaRPr lang="en-US"/>
        </a:p>
      </dgm:t>
    </dgm:pt>
    <dgm:pt modelId="{6AE35E05-5F39-40C7-B3A7-A31BCD7E9625}" type="parTrans" cxnId="{44694C9D-3CB3-466B-86BC-E02704D90D7A}">
      <dgm:prSet/>
      <dgm:spPr/>
      <dgm:t>
        <a:bodyPr/>
        <a:lstStyle/>
        <a:p>
          <a:endParaRPr lang="en-US"/>
        </a:p>
      </dgm:t>
    </dgm:pt>
    <dgm:pt modelId="{3672D149-2473-4589-9E3F-ED0096301424}" type="sibTrans" cxnId="{44694C9D-3CB3-466B-86BC-E02704D90D7A}">
      <dgm:prSet/>
      <dgm:spPr/>
      <dgm:t>
        <a:bodyPr/>
        <a:lstStyle/>
        <a:p>
          <a:endParaRPr lang="en-US"/>
        </a:p>
      </dgm:t>
    </dgm:pt>
    <dgm:pt modelId="{D1FED7BD-E5AE-4A91-9372-71730CCB014B}">
      <dgm:prSet/>
      <dgm:spPr/>
      <dgm:t>
        <a:bodyPr/>
        <a:lstStyle/>
        <a:p>
          <a:r>
            <a:rPr lang="en-GB"/>
            <a:t>Formative feedback helps students to improve and prevent them from making the same mistakes again. </a:t>
          </a:r>
          <a:endParaRPr lang="en-US"/>
        </a:p>
      </dgm:t>
    </dgm:pt>
    <dgm:pt modelId="{A8EFF19D-C141-424B-A53E-D54BB532CAAB}" type="parTrans" cxnId="{A0118DCC-C4A0-48CD-B367-62F9E0571CAC}">
      <dgm:prSet/>
      <dgm:spPr/>
      <dgm:t>
        <a:bodyPr/>
        <a:lstStyle/>
        <a:p>
          <a:endParaRPr lang="en-US"/>
        </a:p>
      </dgm:t>
    </dgm:pt>
    <dgm:pt modelId="{B2F146D3-B464-473B-9222-C10E75CD8843}" type="sibTrans" cxnId="{A0118DCC-C4A0-48CD-B367-62F9E0571CAC}">
      <dgm:prSet/>
      <dgm:spPr/>
      <dgm:t>
        <a:bodyPr/>
        <a:lstStyle/>
        <a:p>
          <a:endParaRPr lang="en-US"/>
        </a:p>
      </dgm:t>
    </dgm:pt>
    <dgm:pt modelId="{4FBB40FA-45C6-4B08-A705-32A00CF70C3E}" type="pres">
      <dgm:prSet presAssocID="{F389202B-2AD4-430C-8954-69DFCCEF5E43}" presName="hierChild1" presStyleCnt="0">
        <dgm:presLayoutVars>
          <dgm:chPref val="1"/>
          <dgm:dir/>
          <dgm:animOne val="branch"/>
          <dgm:animLvl val="lvl"/>
          <dgm:resizeHandles/>
        </dgm:presLayoutVars>
      </dgm:prSet>
      <dgm:spPr/>
    </dgm:pt>
    <dgm:pt modelId="{5ACF0974-C1B7-4AF8-86CE-6D1C35AA3001}" type="pres">
      <dgm:prSet presAssocID="{09B5E0A9-950A-4B36-8B6F-EE8145C8F713}" presName="hierRoot1" presStyleCnt="0"/>
      <dgm:spPr/>
    </dgm:pt>
    <dgm:pt modelId="{50F5A3F0-9284-4CBC-9B9D-4C3BE103EAA0}" type="pres">
      <dgm:prSet presAssocID="{09B5E0A9-950A-4B36-8B6F-EE8145C8F713}" presName="composite" presStyleCnt="0"/>
      <dgm:spPr/>
    </dgm:pt>
    <dgm:pt modelId="{5CA6F197-0BC3-43D2-9504-D482981A8EE2}" type="pres">
      <dgm:prSet presAssocID="{09B5E0A9-950A-4B36-8B6F-EE8145C8F713}" presName="background" presStyleLbl="node0" presStyleIdx="0" presStyleCnt="4"/>
      <dgm:spPr/>
    </dgm:pt>
    <dgm:pt modelId="{F58CB63F-B0A9-41E6-8CC3-EF20FFE4CDF7}" type="pres">
      <dgm:prSet presAssocID="{09B5E0A9-950A-4B36-8B6F-EE8145C8F713}" presName="text" presStyleLbl="fgAcc0" presStyleIdx="0" presStyleCnt="4">
        <dgm:presLayoutVars>
          <dgm:chPref val="3"/>
        </dgm:presLayoutVars>
      </dgm:prSet>
      <dgm:spPr/>
    </dgm:pt>
    <dgm:pt modelId="{1699D0CA-3F06-494C-8707-482733D0B129}" type="pres">
      <dgm:prSet presAssocID="{09B5E0A9-950A-4B36-8B6F-EE8145C8F713}" presName="hierChild2" presStyleCnt="0"/>
      <dgm:spPr/>
    </dgm:pt>
    <dgm:pt modelId="{CD3BE9B7-303E-4A0C-953D-52F9FF61D687}" type="pres">
      <dgm:prSet presAssocID="{1FBF7D08-5363-4137-A4FF-07988CB0B876}" presName="hierRoot1" presStyleCnt="0"/>
      <dgm:spPr/>
    </dgm:pt>
    <dgm:pt modelId="{C11A70C3-28AB-48EF-ABC1-0698C8FD88C6}" type="pres">
      <dgm:prSet presAssocID="{1FBF7D08-5363-4137-A4FF-07988CB0B876}" presName="composite" presStyleCnt="0"/>
      <dgm:spPr/>
    </dgm:pt>
    <dgm:pt modelId="{C6347B84-828B-4440-B7AD-16A0A7833B8B}" type="pres">
      <dgm:prSet presAssocID="{1FBF7D08-5363-4137-A4FF-07988CB0B876}" presName="background" presStyleLbl="node0" presStyleIdx="1" presStyleCnt="4"/>
      <dgm:spPr/>
    </dgm:pt>
    <dgm:pt modelId="{400E7A9F-F4BC-4D05-8BD2-6A9D6129376D}" type="pres">
      <dgm:prSet presAssocID="{1FBF7D08-5363-4137-A4FF-07988CB0B876}" presName="text" presStyleLbl="fgAcc0" presStyleIdx="1" presStyleCnt="4">
        <dgm:presLayoutVars>
          <dgm:chPref val="3"/>
        </dgm:presLayoutVars>
      </dgm:prSet>
      <dgm:spPr/>
    </dgm:pt>
    <dgm:pt modelId="{5F98D858-585D-4AAD-B059-6F1A28DCEBC6}" type="pres">
      <dgm:prSet presAssocID="{1FBF7D08-5363-4137-A4FF-07988CB0B876}" presName="hierChild2" presStyleCnt="0"/>
      <dgm:spPr/>
    </dgm:pt>
    <dgm:pt modelId="{367714D3-C05C-497B-8FA6-50BD35576309}" type="pres">
      <dgm:prSet presAssocID="{016D415A-F461-44B7-B69F-2D5F1525BF02}" presName="hierRoot1" presStyleCnt="0"/>
      <dgm:spPr/>
    </dgm:pt>
    <dgm:pt modelId="{9FF5509A-F455-4EEA-82F4-31C95883BC94}" type="pres">
      <dgm:prSet presAssocID="{016D415A-F461-44B7-B69F-2D5F1525BF02}" presName="composite" presStyleCnt="0"/>
      <dgm:spPr/>
    </dgm:pt>
    <dgm:pt modelId="{FF58C4B2-D073-4BAB-90E3-FFFD38C37D70}" type="pres">
      <dgm:prSet presAssocID="{016D415A-F461-44B7-B69F-2D5F1525BF02}" presName="background" presStyleLbl="node0" presStyleIdx="2" presStyleCnt="4"/>
      <dgm:spPr/>
    </dgm:pt>
    <dgm:pt modelId="{31295A1D-CBCB-4037-9E1C-8703A0F62419}" type="pres">
      <dgm:prSet presAssocID="{016D415A-F461-44B7-B69F-2D5F1525BF02}" presName="text" presStyleLbl="fgAcc0" presStyleIdx="2" presStyleCnt="4">
        <dgm:presLayoutVars>
          <dgm:chPref val="3"/>
        </dgm:presLayoutVars>
      </dgm:prSet>
      <dgm:spPr/>
    </dgm:pt>
    <dgm:pt modelId="{52C51492-A2E2-4B2F-9E7D-9210770DD98F}" type="pres">
      <dgm:prSet presAssocID="{016D415A-F461-44B7-B69F-2D5F1525BF02}" presName="hierChild2" presStyleCnt="0"/>
      <dgm:spPr/>
    </dgm:pt>
    <dgm:pt modelId="{DA0750A4-5FE2-4BF2-95AE-AEBB5F22E568}" type="pres">
      <dgm:prSet presAssocID="{D1FED7BD-E5AE-4A91-9372-71730CCB014B}" presName="hierRoot1" presStyleCnt="0"/>
      <dgm:spPr/>
    </dgm:pt>
    <dgm:pt modelId="{D7DE14BA-82F7-49E5-AE7E-F0948D60F74D}" type="pres">
      <dgm:prSet presAssocID="{D1FED7BD-E5AE-4A91-9372-71730CCB014B}" presName="composite" presStyleCnt="0"/>
      <dgm:spPr/>
    </dgm:pt>
    <dgm:pt modelId="{D0ABACF6-72D1-4866-8772-62C9D7DD5AD7}" type="pres">
      <dgm:prSet presAssocID="{D1FED7BD-E5AE-4A91-9372-71730CCB014B}" presName="background" presStyleLbl="node0" presStyleIdx="3" presStyleCnt="4"/>
      <dgm:spPr/>
    </dgm:pt>
    <dgm:pt modelId="{597D95DE-CE9E-432F-9F39-434C5878CCB3}" type="pres">
      <dgm:prSet presAssocID="{D1FED7BD-E5AE-4A91-9372-71730CCB014B}" presName="text" presStyleLbl="fgAcc0" presStyleIdx="3" presStyleCnt="4">
        <dgm:presLayoutVars>
          <dgm:chPref val="3"/>
        </dgm:presLayoutVars>
      </dgm:prSet>
      <dgm:spPr/>
    </dgm:pt>
    <dgm:pt modelId="{C9D47480-39CF-493B-8F8D-E69F550BA2F1}" type="pres">
      <dgm:prSet presAssocID="{D1FED7BD-E5AE-4A91-9372-71730CCB014B}" presName="hierChild2" presStyleCnt="0"/>
      <dgm:spPr/>
    </dgm:pt>
  </dgm:ptLst>
  <dgm:cxnLst>
    <dgm:cxn modelId="{62BBFA25-BD98-4165-84AD-44022ED66785}" type="presOf" srcId="{D1FED7BD-E5AE-4A91-9372-71730CCB014B}" destId="{597D95DE-CE9E-432F-9F39-434C5878CCB3}" srcOrd="0" destOrd="0" presId="urn:microsoft.com/office/officeart/2005/8/layout/hierarchy1"/>
    <dgm:cxn modelId="{62236226-75A2-4C09-9074-3585386E1162}" srcId="{F389202B-2AD4-430C-8954-69DFCCEF5E43}" destId="{1FBF7D08-5363-4137-A4FF-07988CB0B876}" srcOrd="1" destOrd="0" parTransId="{4484FD37-C23D-49E8-8C83-1E3B9CDE928E}" sibTransId="{E20B94C4-B1C0-4E87-87F8-81D49BC1D78C}"/>
    <dgm:cxn modelId="{CA081A77-3677-4286-BB84-53FACC38CB4C}" type="presOf" srcId="{016D415A-F461-44B7-B69F-2D5F1525BF02}" destId="{31295A1D-CBCB-4037-9E1C-8703A0F62419}" srcOrd="0" destOrd="0" presId="urn:microsoft.com/office/officeart/2005/8/layout/hierarchy1"/>
    <dgm:cxn modelId="{6E64DE78-EB83-4761-BC51-849737BA925F}" type="presOf" srcId="{09B5E0A9-950A-4B36-8B6F-EE8145C8F713}" destId="{F58CB63F-B0A9-41E6-8CC3-EF20FFE4CDF7}" srcOrd="0" destOrd="0" presId="urn:microsoft.com/office/officeart/2005/8/layout/hierarchy1"/>
    <dgm:cxn modelId="{67B06486-C35B-4571-BB7F-D697DDFB973B}" type="presOf" srcId="{F389202B-2AD4-430C-8954-69DFCCEF5E43}" destId="{4FBB40FA-45C6-4B08-A705-32A00CF70C3E}" srcOrd="0" destOrd="0" presId="urn:microsoft.com/office/officeart/2005/8/layout/hierarchy1"/>
    <dgm:cxn modelId="{44694C9D-3CB3-466B-86BC-E02704D90D7A}" srcId="{F389202B-2AD4-430C-8954-69DFCCEF5E43}" destId="{016D415A-F461-44B7-B69F-2D5F1525BF02}" srcOrd="2" destOrd="0" parTransId="{6AE35E05-5F39-40C7-B3A7-A31BCD7E9625}" sibTransId="{3672D149-2473-4589-9E3F-ED0096301424}"/>
    <dgm:cxn modelId="{12C669B2-ACC3-4526-91E0-6AC1C14D3043}" srcId="{F389202B-2AD4-430C-8954-69DFCCEF5E43}" destId="{09B5E0A9-950A-4B36-8B6F-EE8145C8F713}" srcOrd="0" destOrd="0" parTransId="{478B9348-BC07-4096-876E-E63832FB6E52}" sibTransId="{85D840BF-A702-4172-AF8C-82596A827B3D}"/>
    <dgm:cxn modelId="{A0118DCC-C4A0-48CD-B367-62F9E0571CAC}" srcId="{F389202B-2AD4-430C-8954-69DFCCEF5E43}" destId="{D1FED7BD-E5AE-4A91-9372-71730CCB014B}" srcOrd="3" destOrd="0" parTransId="{A8EFF19D-C141-424B-A53E-D54BB532CAAB}" sibTransId="{B2F146D3-B464-473B-9222-C10E75CD8843}"/>
    <dgm:cxn modelId="{277CD0CF-7F4E-4C09-80CD-7DCBE3391507}" type="presOf" srcId="{1FBF7D08-5363-4137-A4FF-07988CB0B876}" destId="{400E7A9F-F4BC-4D05-8BD2-6A9D6129376D}" srcOrd="0" destOrd="0" presId="urn:microsoft.com/office/officeart/2005/8/layout/hierarchy1"/>
    <dgm:cxn modelId="{A24F4FC7-4CC2-4545-A10E-B610C07C69AA}" type="presParOf" srcId="{4FBB40FA-45C6-4B08-A705-32A00CF70C3E}" destId="{5ACF0974-C1B7-4AF8-86CE-6D1C35AA3001}" srcOrd="0" destOrd="0" presId="urn:microsoft.com/office/officeart/2005/8/layout/hierarchy1"/>
    <dgm:cxn modelId="{568ACB59-9C29-4907-AE38-E626E5A1E440}" type="presParOf" srcId="{5ACF0974-C1B7-4AF8-86CE-6D1C35AA3001}" destId="{50F5A3F0-9284-4CBC-9B9D-4C3BE103EAA0}" srcOrd="0" destOrd="0" presId="urn:microsoft.com/office/officeart/2005/8/layout/hierarchy1"/>
    <dgm:cxn modelId="{F420426F-8993-4530-B44D-B5740117198E}" type="presParOf" srcId="{50F5A3F0-9284-4CBC-9B9D-4C3BE103EAA0}" destId="{5CA6F197-0BC3-43D2-9504-D482981A8EE2}" srcOrd="0" destOrd="0" presId="urn:microsoft.com/office/officeart/2005/8/layout/hierarchy1"/>
    <dgm:cxn modelId="{0BBC3DBF-BD49-47ED-AB15-D11F20AA8125}" type="presParOf" srcId="{50F5A3F0-9284-4CBC-9B9D-4C3BE103EAA0}" destId="{F58CB63F-B0A9-41E6-8CC3-EF20FFE4CDF7}" srcOrd="1" destOrd="0" presId="urn:microsoft.com/office/officeart/2005/8/layout/hierarchy1"/>
    <dgm:cxn modelId="{9A28B628-EE9D-4F2E-8778-BEDAD2A91A77}" type="presParOf" srcId="{5ACF0974-C1B7-4AF8-86CE-6D1C35AA3001}" destId="{1699D0CA-3F06-494C-8707-482733D0B129}" srcOrd="1" destOrd="0" presId="urn:microsoft.com/office/officeart/2005/8/layout/hierarchy1"/>
    <dgm:cxn modelId="{9E6763FF-C1D0-4A24-8E47-89CF81EDA4E4}" type="presParOf" srcId="{4FBB40FA-45C6-4B08-A705-32A00CF70C3E}" destId="{CD3BE9B7-303E-4A0C-953D-52F9FF61D687}" srcOrd="1" destOrd="0" presId="urn:microsoft.com/office/officeart/2005/8/layout/hierarchy1"/>
    <dgm:cxn modelId="{960BF4F3-CAF9-4B23-B54D-BC048053A7D3}" type="presParOf" srcId="{CD3BE9B7-303E-4A0C-953D-52F9FF61D687}" destId="{C11A70C3-28AB-48EF-ABC1-0698C8FD88C6}" srcOrd="0" destOrd="0" presId="urn:microsoft.com/office/officeart/2005/8/layout/hierarchy1"/>
    <dgm:cxn modelId="{915EF487-330E-41B5-AE51-805321ECCB64}" type="presParOf" srcId="{C11A70C3-28AB-48EF-ABC1-0698C8FD88C6}" destId="{C6347B84-828B-4440-B7AD-16A0A7833B8B}" srcOrd="0" destOrd="0" presId="urn:microsoft.com/office/officeart/2005/8/layout/hierarchy1"/>
    <dgm:cxn modelId="{9BB0FF5A-8545-4E77-BAFA-E9452D9BCDE6}" type="presParOf" srcId="{C11A70C3-28AB-48EF-ABC1-0698C8FD88C6}" destId="{400E7A9F-F4BC-4D05-8BD2-6A9D6129376D}" srcOrd="1" destOrd="0" presId="urn:microsoft.com/office/officeart/2005/8/layout/hierarchy1"/>
    <dgm:cxn modelId="{1713E4BF-E30B-4833-A093-02BFFF9CCE84}" type="presParOf" srcId="{CD3BE9B7-303E-4A0C-953D-52F9FF61D687}" destId="{5F98D858-585D-4AAD-B059-6F1A28DCEBC6}" srcOrd="1" destOrd="0" presId="urn:microsoft.com/office/officeart/2005/8/layout/hierarchy1"/>
    <dgm:cxn modelId="{94E1140F-3B90-4C43-B24A-ADE445B1818D}" type="presParOf" srcId="{4FBB40FA-45C6-4B08-A705-32A00CF70C3E}" destId="{367714D3-C05C-497B-8FA6-50BD35576309}" srcOrd="2" destOrd="0" presId="urn:microsoft.com/office/officeart/2005/8/layout/hierarchy1"/>
    <dgm:cxn modelId="{B8865375-D124-439D-82F2-2A5DF52B62B5}" type="presParOf" srcId="{367714D3-C05C-497B-8FA6-50BD35576309}" destId="{9FF5509A-F455-4EEA-82F4-31C95883BC94}" srcOrd="0" destOrd="0" presId="urn:microsoft.com/office/officeart/2005/8/layout/hierarchy1"/>
    <dgm:cxn modelId="{D9992FC1-DBA4-42EC-88AD-F4B6EF141ABA}" type="presParOf" srcId="{9FF5509A-F455-4EEA-82F4-31C95883BC94}" destId="{FF58C4B2-D073-4BAB-90E3-FFFD38C37D70}" srcOrd="0" destOrd="0" presId="urn:microsoft.com/office/officeart/2005/8/layout/hierarchy1"/>
    <dgm:cxn modelId="{03D3769C-0ED5-4975-AE48-EE59F9BCE767}" type="presParOf" srcId="{9FF5509A-F455-4EEA-82F4-31C95883BC94}" destId="{31295A1D-CBCB-4037-9E1C-8703A0F62419}" srcOrd="1" destOrd="0" presId="urn:microsoft.com/office/officeart/2005/8/layout/hierarchy1"/>
    <dgm:cxn modelId="{03F8B189-0F8D-48EE-9A63-CE74F44F3D16}" type="presParOf" srcId="{367714D3-C05C-497B-8FA6-50BD35576309}" destId="{52C51492-A2E2-4B2F-9E7D-9210770DD98F}" srcOrd="1" destOrd="0" presId="urn:microsoft.com/office/officeart/2005/8/layout/hierarchy1"/>
    <dgm:cxn modelId="{08EBC619-BB94-4EF9-973E-39259E760EEA}" type="presParOf" srcId="{4FBB40FA-45C6-4B08-A705-32A00CF70C3E}" destId="{DA0750A4-5FE2-4BF2-95AE-AEBB5F22E568}" srcOrd="3" destOrd="0" presId="urn:microsoft.com/office/officeart/2005/8/layout/hierarchy1"/>
    <dgm:cxn modelId="{615EE8FE-408F-465A-992D-4EB32E30135A}" type="presParOf" srcId="{DA0750A4-5FE2-4BF2-95AE-AEBB5F22E568}" destId="{D7DE14BA-82F7-49E5-AE7E-F0948D60F74D}" srcOrd="0" destOrd="0" presId="urn:microsoft.com/office/officeart/2005/8/layout/hierarchy1"/>
    <dgm:cxn modelId="{CB7F28FA-20EE-4336-A2BE-71C74D94A39A}" type="presParOf" srcId="{D7DE14BA-82F7-49E5-AE7E-F0948D60F74D}" destId="{D0ABACF6-72D1-4866-8772-62C9D7DD5AD7}" srcOrd="0" destOrd="0" presId="urn:microsoft.com/office/officeart/2005/8/layout/hierarchy1"/>
    <dgm:cxn modelId="{3EB3D565-5740-499F-8E8F-8C509937A18C}" type="presParOf" srcId="{D7DE14BA-82F7-49E5-AE7E-F0948D60F74D}" destId="{597D95DE-CE9E-432F-9F39-434C5878CCB3}" srcOrd="1" destOrd="0" presId="urn:microsoft.com/office/officeart/2005/8/layout/hierarchy1"/>
    <dgm:cxn modelId="{FBD5EEDF-2E64-4D6D-9D97-C4359DFE9C35}" type="presParOf" srcId="{DA0750A4-5FE2-4BF2-95AE-AEBB5F22E568}" destId="{C9D47480-39CF-493B-8F8D-E69F550BA2F1}"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F1FAF99-54D6-4D39-B56F-8E7ACE0BCF43}"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89D14809-74E6-42B1-B86A-05A64BC3FB60}">
      <dgm:prSet/>
      <dgm:spPr/>
      <dgm:t>
        <a:bodyPr/>
        <a:lstStyle/>
        <a:p>
          <a:r>
            <a:rPr lang="en-GB"/>
            <a:t>Occurs after a summative assessment and is used to evaluate student learning at the end of a module </a:t>
          </a:r>
          <a:endParaRPr lang="en-US"/>
        </a:p>
      </dgm:t>
    </dgm:pt>
    <dgm:pt modelId="{87DE6A76-0400-421A-ABF6-C52B68708FE6}" type="parTrans" cxnId="{1F77EEB1-F695-4503-86E1-D80742CB1B4C}">
      <dgm:prSet/>
      <dgm:spPr/>
      <dgm:t>
        <a:bodyPr/>
        <a:lstStyle/>
        <a:p>
          <a:endParaRPr lang="en-US"/>
        </a:p>
      </dgm:t>
    </dgm:pt>
    <dgm:pt modelId="{BCE248B6-2562-4E81-8B53-D24891550EDC}" type="sibTrans" cxnId="{1F77EEB1-F695-4503-86E1-D80742CB1B4C}">
      <dgm:prSet/>
      <dgm:spPr/>
      <dgm:t>
        <a:bodyPr/>
        <a:lstStyle/>
        <a:p>
          <a:endParaRPr lang="en-US"/>
        </a:p>
      </dgm:t>
    </dgm:pt>
    <dgm:pt modelId="{E4F2A49C-BADB-405D-BC4A-8F173CA9BC74}">
      <dgm:prSet/>
      <dgm:spPr/>
      <dgm:t>
        <a:bodyPr/>
        <a:lstStyle/>
        <a:p>
          <a:r>
            <a:rPr lang="en-GB"/>
            <a:t>Work is compared against standards (criteria). </a:t>
          </a:r>
          <a:endParaRPr lang="en-US"/>
        </a:p>
      </dgm:t>
    </dgm:pt>
    <dgm:pt modelId="{6FCB62F5-1A71-4D70-B261-1DBB53BA276E}" type="parTrans" cxnId="{4B82D187-565F-4A97-A497-0E52AFCF2E71}">
      <dgm:prSet/>
      <dgm:spPr/>
      <dgm:t>
        <a:bodyPr/>
        <a:lstStyle/>
        <a:p>
          <a:endParaRPr lang="en-US"/>
        </a:p>
      </dgm:t>
    </dgm:pt>
    <dgm:pt modelId="{CC71F3D7-8CE0-4C04-AF28-336991DD1869}" type="sibTrans" cxnId="{4B82D187-565F-4A97-A497-0E52AFCF2E71}">
      <dgm:prSet/>
      <dgm:spPr/>
      <dgm:t>
        <a:bodyPr/>
        <a:lstStyle/>
        <a:p>
          <a:endParaRPr lang="en-US"/>
        </a:p>
      </dgm:t>
    </dgm:pt>
    <dgm:pt modelId="{0D6536CD-82AA-4464-930D-050EE7D632B0}">
      <dgm:prSet/>
      <dgm:spPr/>
      <dgm:t>
        <a:bodyPr/>
        <a:lstStyle/>
        <a:p>
          <a:r>
            <a:rPr lang="en-GB"/>
            <a:t>Contains detailed comments that are related to specific aspects of their work</a:t>
          </a:r>
          <a:endParaRPr lang="en-US"/>
        </a:p>
      </dgm:t>
    </dgm:pt>
    <dgm:pt modelId="{7B14925E-A553-4C60-A686-3E3AFC97620E}" type="parTrans" cxnId="{48465750-137E-488A-A5B7-A263E741F519}">
      <dgm:prSet/>
      <dgm:spPr/>
      <dgm:t>
        <a:bodyPr/>
        <a:lstStyle/>
        <a:p>
          <a:endParaRPr lang="en-US"/>
        </a:p>
      </dgm:t>
    </dgm:pt>
    <dgm:pt modelId="{07C6136B-5C35-43F2-855B-F711A1652F51}" type="sibTrans" cxnId="{48465750-137E-488A-A5B7-A263E741F519}">
      <dgm:prSet/>
      <dgm:spPr/>
      <dgm:t>
        <a:bodyPr/>
        <a:lstStyle/>
        <a:p>
          <a:endParaRPr lang="en-US"/>
        </a:p>
      </dgm:t>
    </dgm:pt>
    <dgm:pt modelId="{408D8B04-279E-4C02-A819-F088919CB11A}">
      <dgm:prSet/>
      <dgm:spPr/>
      <dgm:t>
        <a:bodyPr/>
        <a:lstStyle/>
        <a:p>
          <a:r>
            <a:rPr lang="en-GB"/>
            <a:t>Explains how the mark was derived from the criteria provided and additional constructive comments on how the work could be improved.</a:t>
          </a:r>
          <a:endParaRPr lang="en-US"/>
        </a:p>
      </dgm:t>
    </dgm:pt>
    <dgm:pt modelId="{497403AA-E667-4E3E-90BC-FD82002F755E}" type="parTrans" cxnId="{E3C4CD0F-C95A-4B5A-A457-BC3B041B60AF}">
      <dgm:prSet/>
      <dgm:spPr/>
      <dgm:t>
        <a:bodyPr/>
        <a:lstStyle/>
        <a:p>
          <a:endParaRPr lang="en-US"/>
        </a:p>
      </dgm:t>
    </dgm:pt>
    <dgm:pt modelId="{4972DC77-19F9-4999-A6FA-1878757742C7}" type="sibTrans" cxnId="{E3C4CD0F-C95A-4B5A-A457-BC3B041B60AF}">
      <dgm:prSet/>
      <dgm:spPr/>
      <dgm:t>
        <a:bodyPr/>
        <a:lstStyle/>
        <a:p>
          <a:endParaRPr lang="en-US"/>
        </a:p>
      </dgm:t>
    </dgm:pt>
    <dgm:pt modelId="{C081B2A7-56B6-411B-9386-95171302162C}" type="pres">
      <dgm:prSet presAssocID="{BF1FAF99-54D6-4D39-B56F-8E7ACE0BCF43}" presName="hierChild1" presStyleCnt="0">
        <dgm:presLayoutVars>
          <dgm:chPref val="1"/>
          <dgm:dir/>
          <dgm:animOne val="branch"/>
          <dgm:animLvl val="lvl"/>
          <dgm:resizeHandles/>
        </dgm:presLayoutVars>
      </dgm:prSet>
      <dgm:spPr/>
    </dgm:pt>
    <dgm:pt modelId="{21D9D1E8-1460-46C9-81D0-3B16EB37754C}" type="pres">
      <dgm:prSet presAssocID="{89D14809-74E6-42B1-B86A-05A64BC3FB60}" presName="hierRoot1" presStyleCnt="0"/>
      <dgm:spPr/>
    </dgm:pt>
    <dgm:pt modelId="{B3959F38-737E-420A-875B-804DDBD7A77F}" type="pres">
      <dgm:prSet presAssocID="{89D14809-74E6-42B1-B86A-05A64BC3FB60}" presName="composite" presStyleCnt="0"/>
      <dgm:spPr/>
    </dgm:pt>
    <dgm:pt modelId="{F99FFB2A-82C0-4CB3-965F-511D5A9BADB4}" type="pres">
      <dgm:prSet presAssocID="{89D14809-74E6-42B1-B86A-05A64BC3FB60}" presName="background" presStyleLbl="node0" presStyleIdx="0" presStyleCnt="4"/>
      <dgm:spPr/>
    </dgm:pt>
    <dgm:pt modelId="{F748B767-D385-46E2-8E38-06022BFD4FEB}" type="pres">
      <dgm:prSet presAssocID="{89D14809-74E6-42B1-B86A-05A64BC3FB60}" presName="text" presStyleLbl="fgAcc0" presStyleIdx="0" presStyleCnt="4">
        <dgm:presLayoutVars>
          <dgm:chPref val="3"/>
        </dgm:presLayoutVars>
      </dgm:prSet>
      <dgm:spPr/>
    </dgm:pt>
    <dgm:pt modelId="{04E3D8E8-AFB9-4106-8973-9B543592262E}" type="pres">
      <dgm:prSet presAssocID="{89D14809-74E6-42B1-B86A-05A64BC3FB60}" presName="hierChild2" presStyleCnt="0"/>
      <dgm:spPr/>
    </dgm:pt>
    <dgm:pt modelId="{626C439C-4321-473E-89C2-6155F8AFBC68}" type="pres">
      <dgm:prSet presAssocID="{E4F2A49C-BADB-405D-BC4A-8F173CA9BC74}" presName="hierRoot1" presStyleCnt="0"/>
      <dgm:spPr/>
    </dgm:pt>
    <dgm:pt modelId="{0139C6A8-EBFD-483B-A241-1363C7CAB7CE}" type="pres">
      <dgm:prSet presAssocID="{E4F2A49C-BADB-405D-BC4A-8F173CA9BC74}" presName="composite" presStyleCnt="0"/>
      <dgm:spPr/>
    </dgm:pt>
    <dgm:pt modelId="{E2C4B171-FC5A-4138-A984-17ACE28F1842}" type="pres">
      <dgm:prSet presAssocID="{E4F2A49C-BADB-405D-BC4A-8F173CA9BC74}" presName="background" presStyleLbl="node0" presStyleIdx="1" presStyleCnt="4"/>
      <dgm:spPr/>
    </dgm:pt>
    <dgm:pt modelId="{F55BA5AC-ACE8-4ACE-BD54-300F21B6A461}" type="pres">
      <dgm:prSet presAssocID="{E4F2A49C-BADB-405D-BC4A-8F173CA9BC74}" presName="text" presStyleLbl="fgAcc0" presStyleIdx="1" presStyleCnt="4">
        <dgm:presLayoutVars>
          <dgm:chPref val="3"/>
        </dgm:presLayoutVars>
      </dgm:prSet>
      <dgm:spPr/>
    </dgm:pt>
    <dgm:pt modelId="{3FD0E99F-FEE3-4015-9B54-E8F77B4DD1BB}" type="pres">
      <dgm:prSet presAssocID="{E4F2A49C-BADB-405D-BC4A-8F173CA9BC74}" presName="hierChild2" presStyleCnt="0"/>
      <dgm:spPr/>
    </dgm:pt>
    <dgm:pt modelId="{805D969A-E6A1-480F-8BD8-45934B1319BE}" type="pres">
      <dgm:prSet presAssocID="{0D6536CD-82AA-4464-930D-050EE7D632B0}" presName="hierRoot1" presStyleCnt="0"/>
      <dgm:spPr/>
    </dgm:pt>
    <dgm:pt modelId="{92E3F218-C154-4D39-B1DF-EF703BEA9123}" type="pres">
      <dgm:prSet presAssocID="{0D6536CD-82AA-4464-930D-050EE7D632B0}" presName="composite" presStyleCnt="0"/>
      <dgm:spPr/>
    </dgm:pt>
    <dgm:pt modelId="{E9734478-1D54-44CF-806D-4C98DFEC8D9A}" type="pres">
      <dgm:prSet presAssocID="{0D6536CD-82AA-4464-930D-050EE7D632B0}" presName="background" presStyleLbl="node0" presStyleIdx="2" presStyleCnt="4"/>
      <dgm:spPr/>
    </dgm:pt>
    <dgm:pt modelId="{24CB59F8-C50B-49D0-A67A-614A0B983B88}" type="pres">
      <dgm:prSet presAssocID="{0D6536CD-82AA-4464-930D-050EE7D632B0}" presName="text" presStyleLbl="fgAcc0" presStyleIdx="2" presStyleCnt="4">
        <dgm:presLayoutVars>
          <dgm:chPref val="3"/>
        </dgm:presLayoutVars>
      </dgm:prSet>
      <dgm:spPr/>
    </dgm:pt>
    <dgm:pt modelId="{776CCEDF-93E9-46A2-AA58-20AC9CABE2A8}" type="pres">
      <dgm:prSet presAssocID="{0D6536CD-82AA-4464-930D-050EE7D632B0}" presName="hierChild2" presStyleCnt="0"/>
      <dgm:spPr/>
    </dgm:pt>
    <dgm:pt modelId="{E2D3944E-C4EA-4119-93B6-40E2DCDA46A3}" type="pres">
      <dgm:prSet presAssocID="{408D8B04-279E-4C02-A819-F088919CB11A}" presName="hierRoot1" presStyleCnt="0"/>
      <dgm:spPr/>
    </dgm:pt>
    <dgm:pt modelId="{7901F5E5-83DA-4A2C-8E98-3620995F2034}" type="pres">
      <dgm:prSet presAssocID="{408D8B04-279E-4C02-A819-F088919CB11A}" presName="composite" presStyleCnt="0"/>
      <dgm:spPr/>
    </dgm:pt>
    <dgm:pt modelId="{2E76B04E-14DA-42D6-A288-EF55D02F8F0E}" type="pres">
      <dgm:prSet presAssocID="{408D8B04-279E-4C02-A819-F088919CB11A}" presName="background" presStyleLbl="node0" presStyleIdx="3" presStyleCnt="4"/>
      <dgm:spPr/>
    </dgm:pt>
    <dgm:pt modelId="{EF0E1002-F840-4EE0-8E47-3003C9D08414}" type="pres">
      <dgm:prSet presAssocID="{408D8B04-279E-4C02-A819-F088919CB11A}" presName="text" presStyleLbl="fgAcc0" presStyleIdx="3" presStyleCnt="4">
        <dgm:presLayoutVars>
          <dgm:chPref val="3"/>
        </dgm:presLayoutVars>
      </dgm:prSet>
      <dgm:spPr/>
    </dgm:pt>
    <dgm:pt modelId="{2826A8E2-D633-4E5B-8163-FF5BF9506CBD}" type="pres">
      <dgm:prSet presAssocID="{408D8B04-279E-4C02-A819-F088919CB11A}" presName="hierChild2" presStyleCnt="0"/>
      <dgm:spPr/>
    </dgm:pt>
  </dgm:ptLst>
  <dgm:cxnLst>
    <dgm:cxn modelId="{E3C4CD0F-C95A-4B5A-A457-BC3B041B60AF}" srcId="{BF1FAF99-54D6-4D39-B56F-8E7ACE0BCF43}" destId="{408D8B04-279E-4C02-A819-F088919CB11A}" srcOrd="3" destOrd="0" parTransId="{497403AA-E667-4E3E-90BC-FD82002F755E}" sibTransId="{4972DC77-19F9-4999-A6FA-1878757742C7}"/>
    <dgm:cxn modelId="{5AD3C93F-DF5B-4E4D-9015-906C777AE8AD}" type="presOf" srcId="{E4F2A49C-BADB-405D-BC4A-8F173CA9BC74}" destId="{F55BA5AC-ACE8-4ACE-BD54-300F21B6A461}" srcOrd="0" destOrd="0" presId="urn:microsoft.com/office/officeart/2005/8/layout/hierarchy1"/>
    <dgm:cxn modelId="{4AE42044-7B70-43F1-B04F-5CDF65C54AD9}" type="presOf" srcId="{408D8B04-279E-4C02-A819-F088919CB11A}" destId="{EF0E1002-F840-4EE0-8E47-3003C9D08414}" srcOrd="0" destOrd="0" presId="urn:microsoft.com/office/officeart/2005/8/layout/hierarchy1"/>
    <dgm:cxn modelId="{48465750-137E-488A-A5B7-A263E741F519}" srcId="{BF1FAF99-54D6-4D39-B56F-8E7ACE0BCF43}" destId="{0D6536CD-82AA-4464-930D-050EE7D632B0}" srcOrd="2" destOrd="0" parTransId="{7B14925E-A553-4C60-A686-3E3AFC97620E}" sibTransId="{07C6136B-5C35-43F2-855B-F711A1652F51}"/>
    <dgm:cxn modelId="{59E05555-D43F-4D72-A855-1D1D5191E898}" type="presOf" srcId="{BF1FAF99-54D6-4D39-B56F-8E7ACE0BCF43}" destId="{C081B2A7-56B6-411B-9386-95171302162C}" srcOrd="0" destOrd="0" presId="urn:microsoft.com/office/officeart/2005/8/layout/hierarchy1"/>
    <dgm:cxn modelId="{D5BAA37B-33E7-4B5D-A10D-868817CF03CB}" type="presOf" srcId="{89D14809-74E6-42B1-B86A-05A64BC3FB60}" destId="{F748B767-D385-46E2-8E38-06022BFD4FEB}" srcOrd="0" destOrd="0" presId="urn:microsoft.com/office/officeart/2005/8/layout/hierarchy1"/>
    <dgm:cxn modelId="{4B82D187-565F-4A97-A497-0E52AFCF2E71}" srcId="{BF1FAF99-54D6-4D39-B56F-8E7ACE0BCF43}" destId="{E4F2A49C-BADB-405D-BC4A-8F173CA9BC74}" srcOrd="1" destOrd="0" parTransId="{6FCB62F5-1A71-4D70-B261-1DBB53BA276E}" sibTransId="{CC71F3D7-8CE0-4C04-AF28-336991DD1869}"/>
    <dgm:cxn modelId="{1F77EEB1-F695-4503-86E1-D80742CB1B4C}" srcId="{BF1FAF99-54D6-4D39-B56F-8E7ACE0BCF43}" destId="{89D14809-74E6-42B1-B86A-05A64BC3FB60}" srcOrd="0" destOrd="0" parTransId="{87DE6A76-0400-421A-ABF6-C52B68708FE6}" sibTransId="{BCE248B6-2562-4E81-8B53-D24891550EDC}"/>
    <dgm:cxn modelId="{105EA9C1-CD73-43C6-8255-C48DE8F357F2}" type="presOf" srcId="{0D6536CD-82AA-4464-930D-050EE7D632B0}" destId="{24CB59F8-C50B-49D0-A67A-614A0B983B88}" srcOrd="0" destOrd="0" presId="urn:microsoft.com/office/officeart/2005/8/layout/hierarchy1"/>
    <dgm:cxn modelId="{70FFB8E3-820F-4E89-A67A-479DAC71EC65}" type="presParOf" srcId="{C081B2A7-56B6-411B-9386-95171302162C}" destId="{21D9D1E8-1460-46C9-81D0-3B16EB37754C}" srcOrd="0" destOrd="0" presId="urn:microsoft.com/office/officeart/2005/8/layout/hierarchy1"/>
    <dgm:cxn modelId="{55D36759-3222-4F83-B1C5-027456F74217}" type="presParOf" srcId="{21D9D1E8-1460-46C9-81D0-3B16EB37754C}" destId="{B3959F38-737E-420A-875B-804DDBD7A77F}" srcOrd="0" destOrd="0" presId="urn:microsoft.com/office/officeart/2005/8/layout/hierarchy1"/>
    <dgm:cxn modelId="{86AD530B-7A09-4EB0-8188-7F456A3329AF}" type="presParOf" srcId="{B3959F38-737E-420A-875B-804DDBD7A77F}" destId="{F99FFB2A-82C0-4CB3-965F-511D5A9BADB4}" srcOrd="0" destOrd="0" presId="urn:microsoft.com/office/officeart/2005/8/layout/hierarchy1"/>
    <dgm:cxn modelId="{4415C255-C557-43AD-B34D-8B87FCFB09B6}" type="presParOf" srcId="{B3959F38-737E-420A-875B-804DDBD7A77F}" destId="{F748B767-D385-46E2-8E38-06022BFD4FEB}" srcOrd="1" destOrd="0" presId="urn:microsoft.com/office/officeart/2005/8/layout/hierarchy1"/>
    <dgm:cxn modelId="{1B85DEB6-BD37-4802-AA9D-4E27F88C9E58}" type="presParOf" srcId="{21D9D1E8-1460-46C9-81D0-3B16EB37754C}" destId="{04E3D8E8-AFB9-4106-8973-9B543592262E}" srcOrd="1" destOrd="0" presId="urn:microsoft.com/office/officeart/2005/8/layout/hierarchy1"/>
    <dgm:cxn modelId="{3372C2D3-4E85-4FAF-B038-D39279A6709C}" type="presParOf" srcId="{C081B2A7-56B6-411B-9386-95171302162C}" destId="{626C439C-4321-473E-89C2-6155F8AFBC68}" srcOrd="1" destOrd="0" presId="urn:microsoft.com/office/officeart/2005/8/layout/hierarchy1"/>
    <dgm:cxn modelId="{E886DC54-9A63-433A-95DB-65D89B6F3AC4}" type="presParOf" srcId="{626C439C-4321-473E-89C2-6155F8AFBC68}" destId="{0139C6A8-EBFD-483B-A241-1363C7CAB7CE}" srcOrd="0" destOrd="0" presId="urn:microsoft.com/office/officeart/2005/8/layout/hierarchy1"/>
    <dgm:cxn modelId="{145FBD7E-AB11-4B11-A8FD-737C3CF783A2}" type="presParOf" srcId="{0139C6A8-EBFD-483B-A241-1363C7CAB7CE}" destId="{E2C4B171-FC5A-4138-A984-17ACE28F1842}" srcOrd="0" destOrd="0" presId="urn:microsoft.com/office/officeart/2005/8/layout/hierarchy1"/>
    <dgm:cxn modelId="{51F0CAE3-1B83-4928-847C-065F92688542}" type="presParOf" srcId="{0139C6A8-EBFD-483B-A241-1363C7CAB7CE}" destId="{F55BA5AC-ACE8-4ACE-BD54-300F21B6A461}" srcOrd="1" destOrd="0" presId="urn:microsoft.com/office/officeart/2005/8/layout/hierarchy1"/>
    <dgm:cxn modelId="{5118756F-62F2-4E80-8C07-EC727604F9C8}" type="presParOf" srcId="{626C439C-4321-473E-89C2-6155F8AFBC68}" destId="{3FD0E99F-FEE3-4015-9B54-E8F77B4DD1BB}" srcOrd="1" destOrd="0" presId="urn:microsoft.com/office/officeart/2005/8/layout/hierarchy1"/>
    <dgm:cxn modelId="{38A803B0-73B2-492A-A83E-DAA6D4C1F155}" type="presParOf" srcId="{C081B2A7-56B6-411B-9386-95171302162C}" destId="{805D969A-E6A1-480F-8BD8-45934B1319BE}" srcOrd="2" destOrd="0" presId="urn:microsoft.com/office/officeart/2005/8/layout/hierarchy1"/>
    <dgm:cxn modelId="{0008DCB2-9CFE-4984-9D59-8C7B94B5AC06}" type="presParOf" srcId="{805D969A-E6A1-480F-8BD8-45934B1319BE}" destId="{92E3F218-C154-4D39-B1DF-EF703BEA9123}" srcOrd="0" destOrd="0" presId="urn:microsoft.com/office/officeart/2005/8/layout/hierarchy1"/>
    <dgm:cxn modelId="{BDF527E3-9B5C-422E-B664-0E00C60BDB02}" type="presParOf" srcId="{92E3F218-C154-4D39-B1DF-EF703BEA9123}" destId="{E9734478-1D54-44CF-806D-4C98DFEC8D9A}" srcOrd="0" destOrd="0" presId="urn:microsoft.com/office/officeart/2005/8/layout/hierarchy1"/>
    <dgm:cxn modelId="{0E597DE5-86FA-4CE9-8372-F6B5C1FBA10F}" type="presParOf" srcId="{92E3F218-C154-4D39-B1DF-EF703BEA9123}" destId="{24CB59F8-C50B-49D0-A67A-614A0B983B88}" srcOrd="1" destOrd="0" presId="urn:microsoft.com/office/officeart/2005/8/layout/hierarchy1"/>
    <dgm:cxn modelId="{4A558275-6DA1-4EA8-8CB1-C8EE15AF5345}" type="presParOf" srcId="{805D969A-E6A1-480F-8BD8-45934B1319BE}" destId="{776CCEDF-93E9-46A2-AA58-20AC9CABE2A8}" srcOrd="1" destOrd="0" presId="urn:microsoft.com/office/officeart/2005/8/layout/hierarchy1"/>
    <dgm:cxn modelId="{C6AE87B8-0FA6-4BB7-BC53-C3E617950425}" type="presParOf" srcId="{C081B2A7-56B6-411B-9386-95171302162C}" destId="{E2D3944E-C4EA-4119-93B6-40E2DCDA46A3}" srcOrd="3" destOrd="0" presId="urn:microsoft.com/office/officeart/2005/8/layout/hierarchy1"/>
    <dgm:cxn modelId="{EB537C86-92EF-4486-9738-623DCDA39D28}" type="presParOf" srcId="{E2D3944E-C4EA-4119-93B6-40E2DCDA46A3}" destId="{7901F5E5-83DA-4A2C-8E98-3620995F2034}" srcOrd="0" destOrd="0" presId="urn:microsoft.com/office/officeart/2005/8/layout/hierarchy1"/>
    <dgm:cxn modelId="{5666D523-47EF-463F-9C4E-4292BAD30707}" type="presParOf" srcId="{7901F5E5-83DA-4A2C-8E98-3620995F2034}" destId="{2E76B04E-14DA-42D6-A288-EF55D02F8F0E}" srcOrd="0" destOrd="0" presId="urn:microsoft.com/office/officeart/2005/8/layout/hierarchy1"/>
    <dgm:cxn modelId="{33BE6AEA-C1B1-45EE-B76B-57CAE6FB2D0B}" type="presParOf" srcId="{7901F5E5-83DA-4A2C-8E98-3620995F2034}" destId="{EF0E1002-F840-4EE0-8E47-3003C9D08414}" srcOrd="1" destOrd="0" presId="urn:microsoft.com/office/officeart/2005/8/layout/hierarchy1"/>
    <dgm:cxn modelId="{38212024-FEF5-4053-9FCE-15DF09332F51}" type="presParOf" srcId="{E2D3944E-C4EA-4119-93B6-40E2DCDA46A3}" destId="{2826A8E2-D633-4E5B-8163-FF5BF9506CBD}"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986A1D1-1075-488F-9492-F6A2E4F738B6}"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692F41A7-4379-4B80-9B94-08BF93D131F6}">
      <dgm:prSet/>
      <dgm:spPr/>
      <dgm:t>
        <a:bodyPr/>
        <a:lstStyle/>
        <a:p>
          <a:r>
            <a:rPr lang="en-GB"/>
            <a:t>A PDR is commonly used within employment to:</a:t>
          </a:r>
          <a:endParaRPr lang="en-US"/>
        </a:p>
      </dgm:t>
    </dgm:pt>
    <dgm:pt modelId="{A8F4B543-5527-4D8E-942E-158DC931C785}" type="parTrans" cxnId="{7ACC227D-65CF-47A2-A0E2-0D06AA29335A}">
      <dgm:prSet/>
      <dgm:spPr/>
      <dgm:t>
        <a:bodyPr/>
        <a:lstStyle/>
        <a:p>
          <a:endParaRPr lang="en-US"/>
        </a:p>
      </dgm:t>
    </dgm:pt>
    <dgm:pt modelId="{2815B0AB-9B48-43FD-80FE-37A7DC816CEC}" type="sibTrans" cxnId="{7ACC227D-65CF-47A2-A0E2-0D06AA29335A}">
      <dgm:prSet/>
      <dgm:spPr/>
      <dgm:t>
        <a:bodyPr/>
        <a:lstStyle/>
        <a:p>
          <a:endParaRPr lang="en-US"/>
        </a:p>
      </dgm:t>
    </dgm:pt>
    <dgm:pt modelId="{8C61C942-2657-4471-8418-E15A35FD94F9}">
      <dgm:prSet/>
      <dgm:spPr/>
      <dgm:t>
        <a:bodyPr/>
        <a:lstStyle/>
        <a:p>
          <a:r>
            <a:rPr lang="en-GB"/>
            <a:t>Assess an employee progress </a:t>
          </a:r>
          <a:endParaRPr lang="en-US"/>
        </a:p>
      </dgm:t>
    </dgm:pt>
    <dgm:pt modelId="{A4FEFCB8-CAB3-4928-9BB5-43745220624A}" type="parTrans" cxnId="{ACA7342F-8313-46AC-B510-A4B3BA3B143A}">
      <dgm:prSet/>
      <dgm:spPr/>
      <dgm:t>
        <a:bodyPr/>
        <a:lstStyle/>
        <a:p>
          <a:endParaRPr lang="en-US"/>
        </a:p>
      </dgm:t>
    </dgm:pt>
    <dgm:pt modelId="{D1F80BD7-55D7-40BE-A2F2-1B6F22D1EADB}" type="sibTrans" cxnId="{ACA7342F-8313-46AC-B510-A4B3BA3B143A}">
      <dgm:prSet/>
      <dgm:spPr/>
      <dgm:t>
        <a:bodyPr/>
        <a:lstStyle/>
        <a:p>
          <a:endParaRPr lang="en-US"/>
        </a:p>
      </dgm:t>
    </dgm:pt>
    <dgm:pt modelId="{133F2DA0-5081-4DF6-B237-C1145A889EE0}">
      <dgm:prSet/>
      <dgm:spPr/>
      <dgm:t>
        <a:bodyPr/>
        <a:lstStyle/>
        <a:p>
          <a:r>
            <a:rPr lang="en-GB"/>
            <a:t>Evaluate performance </a:t>
          </a:r>
          <a:endParaRPr lang="en-US"/>
        </a:p>
      </dgm:t>
    </dgm:pt>
    <dgm:pt modelId="{60F86470-0D9B-41EF-96D3-549A5D868D34}" type="parTrans" cxnId="{717105E5-7EF7-4E0D-A5BD-CA606488B27C}">
      <dgm:prSet/>
      <dgm:spPr/>
      <dgm:t>
        <a:bodyPr/>
        <a:lstStyle/>
        <a:p>
          <a:endParaRPr lang="en-US"/>
        </a:p>
      </dgm:t>
    </dgm:pt>
    <dgm:pt modelId="{B8E96630-087E-49D3-8B7C-649D7A2D285A}" type="sibTrans" cxnId="{717105E5-7EF7-4E0D-A5BD-CA606488B27C}">
      <dgm:prSet/>
      <dgm:spPr/>
      <dgm:t>
        <a:bodyPr/>
        <a:lstStyle/>
        <a:p>
          <a:endParaRPr lang="en-US"/>
        </a:p>
      </dgm:t>
    </dgm:pt>
    <dgm:pt modelId="{2A83BD57-F55C-43D6-97CA-D3B52D39A5EE}">
      <dgm:prSet/>
      <dgm:spPr/>
      <dgm:t>
        <a:bodyPr/>
        <a:lstStyle/>
        <a:p>
          <a:r>
            <a:rPr lang="en-GB"/>
            <a:t>Plan for future development </a:t>
          </a:r>
          <a:endParaRPr lang="en-US"/>
        </a:p>
      </dgm:t>
    </dgm:pt>
    <dgm:pt modelId="{C6341199-B8C5-4507-8790-30CBB00395B3}" type="parTrans" cxnId="{4F5EDE19-8DD9-45E4-9F0D-F3E48FE58276}">
      <dgm:prSet/>
      <dgm:spPr/>
      <dgm:t>
        <a:bodyPr/>
        <a:lstStyle/>
        <a:p>
          <a:endParaRPr lang="en-US"/>
        </a:p>
      </dgm:t>
    </dgm:pt>
    <dgm:pt modelId="{B2616717-BBA7-402A-9004-E329AAC300AE}" type="sibTrans" cxnId="{4F5EDE19-8DD9-45E4-9F0D-F3E48FE58276}">
      <dgm:prSet/>
      <dgm:spPr/>
      <dgm:t>
        <a:bodyPr/>
        <a:lstStyle/>
        <a:p>
          <a:endParaRPr lang="en-US"/>
        </a:p>
      </dgm:t>
    </dgm:pt>
    <dgm:pt modelId="{E4D1A3BA-FD6A-4909-B608-E74FD9BF8D8C}" type="pres">
      <dgm:prSet presAssocID="{4986A1D1-1075-488F-9492-F6A2E4F738B6}" presName="root" presStyleCnt="0">
        <dgm:presLayoutVars>
          <dgm:dir/>
          <dgm:resizeHandles val="exact"/>
        </dgm:presLayoutVars>
      </dgm:prSet>
      <dgm:spPr/>
    </dgm:pt>
    <dgm:pt modelId="{33E17028-400F-4F3E-B4E5-9550EE419263}" type="pres">
      <dgm:prSet presAssocID="{692F41A7-4379-4B80-9B94-08BF93D131F6}" presName="compNode" presStyleCnt="0"/>
      <dgm:spPr/>
    </dgm:pt>
    <dgm:pt modelId="{C8E5A1DD-BE77-4ECA-9EAA-C0A9E47348C2}" type="pres">
      <dgm:prSet presAssocID="{692F41A7-4379-4B80-9B94-08BF93D131F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Recruitment Management"/>
        </a:ext>
      </dgm:extLst>
    </dgm:pt>
    <dgm:pt modelId="{3B2062A6-161A-4CAB-829B-2802F6BF0F78}" type="pres">
      <dgm:prSet presAssocID="{692F41A7-4379-4B80-9B94-08BF93D131F6}" presName="spaceRect" presStyleCnt="0"/>
      <dgm:spPr/>
    </dgm:pt>
    <dgm:pt modelId="{5CC3F77C-D4D3-4B95-8A64-5A3D24184EC7}" type="pres">
      <dgm:prSet presAssocID="{692F41A7-4379-4B80-9B94-08BF93D131F6}" presName="textRect" presStyleLbl="revTx" presStyleIdx="0" presStyleCnt="4">
        <dgm:presLayoutVars>
          <dgm:chMax val="1"/>
          <dgm:chPref val="1"/>
        </dgm:presLayoutVars>
      </dgm:prSet>
      <dgm:spPr/>
    </dgm:pt>
    <dgm:pt modelId="{D8055B7F-D22F-4E7C-A6B5-13ACE0446763}" type="pres">
      <dgm:prSet presAssocID="{2815B0AB-9B48-43FD-80FE-37A7DC816CEC}" presName="sibTrans" presStyleCnt="0"/>
      <dgm:spPr/>
    </dgm:pt>
    <dgm:pt modelId="{C67779C7-2E6E-444F-9B48-9717D3C05033}" type="pres">
      <dgm:prSet presAssocID="{8C61C942-2657-4471-8418-E15A35FD94F9}" presName="compNode" presStyleCnt="0"/>
      <dgm:spPr/>
    </dgm:pt>
    <dgm:pt modelId="{1C50742E-6548-4CA5-84E5-699EE5725E36}" type="pres">
      <dgm:prSet presAssocID="{8C61C942-2657-4471-8418-E15A35FD94F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Workforce Management"/>
        </a:ext>
      </dgm:extLst>
    </dgm:pt>
    <dgm:pt modelId="{00F01DC8-F757-4473-B7AB-6C926E58BF44}" type="pres">
      <dgm:prSet presAssocID="{8C61C942-2657-4471-8418-E15A35FD94F9}" presName="spaceRect" presStyleCnt="0"/>
      <dgm:spPr/>
    </dgm:pt>
    <dgm:pt modelId="{414B0662-54F0-4EFB-B7DB-5A19929A1188}" type="pres">
      <dgm:prSet presAssocID="{8C61C942-2657-4471-8418-E15A35FD94F9}" presName="textRect" presStyleLbl="revTx" presStyleIdx="1" presStyleCnt="4">
        <dgm:presLayoutVars>
          <dgm:chMax val="1"/>
          <dgm:chPref val="1"/>
        </dgm:presLayoutVars>
      </dgm:prSet>
      <dgm:spPr/>
    </dgm:pt>
    <dgm:pt modelId="{28B2F1A9-933C-4C03-8429-583B05CA7977}" type="pres">
      <dgm:prSet presAssocID="{D1F80BD7-55D7-40BE-A2F2-1B6F22D1EADB}" presName="sibTrans" presStyleCnt="0"/>
      <dgm:spPr/>
    </dgm:pt>
    <dgm:pt modelId="{80DE4BBA-D1DF-42E0-87A9-A3B693864A4B}" type="pres">
      <dgm:prSet presAssocID="{133F2DA0-5081-4DF6-B237-C1145A889EE0}" presName="compNode" presStyleCnt="0"/>
      <dgm:spPr/>
    </dgm:pt>
    <dgm:pt modelId="{B6D5BF06-A1CC-4896-9A53-22E8A734922A}" type="pres">
      <dgm:prSet presAssocID="{133F2DA0-5081-4DF6-B237-C1145A889EE0}"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naire"/>
        </a:ext>
      </dgm:extLst>
    </dgm:pt>
    <dgm:pt modelId="{75C4514A-1FCC-4102-8364-290D0B7FEAE6}" type="pres">
      <dgm:prSet presAssocID="{133F2DA0-5081-4DF6-B237-C1145A889EE0}" presName="spaceRect" presStyleCnt="0"/>
      <dgm:spPr/>
    </dgm:pt>
    <dgm:pt modelId="{07F6B3A2-5661-4A9C-B022-3602A33AFFD3}" type="pres">
      <dgm:prSet presAssocID="{133F2DA0-5081-4DF6-B237-C1145A889EE0}" presName="textRect" presStyleLbl="revTx" presStyleIdx="2" presStyleCnt="4">
        <dgm:presLayoutVars>
          <dgm:chMax val="1"/>
          <dgm:chPref val="1"/>
        </dgm:presLayoutVars>
      </dgm:prSet>
      <dgm:spPr/>
    </dgm:pt>
    <dgm:pt modelId="{1C203928-4A8A-4013-8918-C00F62BDF9AC}" type="pres">
      <dgm:prSet presAssocID="{B8E96630-087E-49D3-8B7C-649D7A2D285A}" presName="sibTrans" presStyleCnt="0"/>
      <dgm:spPr/>
    </dgm:pt>
    <dgm:pt modelId="{19B28F2B-22AC-4B31-87B4-513292BFDEC9}" type="pres">
      <dgm:prSet presAssocID="{2A83BD57-F55C-43D6-97CA-D3B52D39A5EE}" presName="compNode" presStyleCnt="0"/>
      <dgm:spPr/>
    </dgm:pt>
    <dgm:pt modelId="{282702FC-8819-40D1-AE49-66FFA2EB44A4}" type="pres">
      <dgm:prSet presAssocID="{2A83BD57-F55C-43D6-97CA-D3B52D39A5E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Financial"/>
        </a:ext>
      </dgm:extLst>
    </dgm:pt>
    <dgm:pt modelId="{941796E1-5010-4231-9039-323489DBFECA}" type="pres">
      <dgm:prSet presAssocID="{2A83BD57-F55C-43D6-97CA-D3B52D39A5EE}" presName="spaceRect" presStyleCnt="0"/>
      <dgm:spPr/>
    </dgm:pt>
    <dgm:pt modelId="{A9FA86E7-61A2-4B19-BF7B-510F2EF486D0}" type="pres">
      <dgm:prSet presAssocID="{2A83BD57-F55C-43D6-97CA-D3B52D39A5EE}" presName="textRect" presStyleLbl="revTx" presStyleIdx="3" presStyleCnt="4">
        <dgm:presLayoutVars>
          <dgm:chMax val="1"/>
          <dgm:chPref val="1"/>
        </dgm:presLayoutVars>
      </dgm:prSet>
      <dgm:spPr/>
    </dgm:pt>
  </dgm:ptLst>
  <dgm:cxnLst>
    <dgm:cxn modelId="{4F5EDE19-8DD9-45E4-9F0D-F3E48FE58276}" srcId="{4986A1D1-1075-488F-9492-F6A2E4F738B6}" destId="{2A83BD57-F55C-43D6-97CA-D3B52D39A5EE}" srcOrd="3" destOrd="0" parTransId="{C6341199-B8C5-4507-8790-30CBB00395B3}" sibTransId="{B2616717-BBA7-402A-9004-E329AAC300AE}"/>
    <dgm:cxn modelId="{ACA7342F-8313-46AC-B510-A4B3BA3B143A}" srcId="{4986A1D1-1075-488F-9492-F6A2E4F738B6}" destId="{8C61C942-2657-4471-8418-E15A35FD94F9}" srcOrd="1" destOrd="0" parTransId="{A4FEFCB8-CAB3-4928-9BB5-43745220624A}" sibTransId="{D1F80BD7-55D7-40BE-A2F2-1B6F22D1EADB}"/>
    <dgm:cxn modelId="{3FE45860-533A-40BF-BA34-237F3E150FF2}" type="presOf" srcId="{2A83BD57-F55C-43D6-97CA-D3B52D39A5EE}" destId="{A9FA86E7-61A2-4B19-BF7B-510F2EF486D0}" srcOrd="0" destOrd="0" presId="urn:microsoft.com/office/officeart/2018/2/layout/IconLabelList"/>
    <dgm:cxn modelId="{B96AE048-4033-4B69-AD55-471887FEEDA9}" type="presOf" srcId="{692F41A7-4379-4B80-9B94-08BF93D131F6}" destId="{5CC3F77C-D4D3-4B95-8A64-5A3D24184EC7}" srcOrd="0" destOrd="0" presId="urn:microsoft.com/office/officeart/2018/2/layout/IconLabelList"/>
    <dgm:cxn modelId="{C2210574-AE23-48DC-9BDC-7CC05C6016AE}" type="presOf" srcId="{133F2DA0-5081-4DF6-B237-C1145A889EE0}" destId="{07F6B3A2-5661-4A9C-B022-3602A33AFFD3}" srcOrd="0" destOrd="0" presId="urn:microsoft.com/office/officeart/2018/2/layout/IconLabelList"/>
    <dgm:cxn modelId="{1629745A-BCD1-4BEC-9539-AB68D92A4285}" type="presOf" srcId="{4986A1D1-1075-488F-9492-F6A2E4F738B6}" destId="{E4D1A3BA-FD6A-4909-B608-E74FD9BF8D8C}" srcOrd="0" destOrd="0" presId="urn:microsoft.com/office/officeart/2018/2/layout/IconLabelList"/>
    <dgm:cxn modelId="{7ACC227D-65CF-47A2-A0E2-0D06AA29335A}" srcId="{4986A1D1-1075-488F-9492-F6A2E4F738B6}" destId="{692F41A7-4379-4B80-9B94-08BF93D131F6}" srcOrd="0" destOrd="0" parTransId="{A8F4B543-5527-4D8E-942E-158DC931C785}" sibTransId="{2815B0AB-9B48-43FD-80FE-37A7DC816CEC}"/>
    <dgm:cxn modelId="{717105E5-7EF7-4E0D-A5BD-CA606488B27C}" srcId="{4986A1D1-1075-488F-9492-F6A2E4F738B6}" destId="{133F2DA0-5081-4DF6-B237-C1145A889EE0}" srcOrd="2" destOrd="0" parTransId="{60F86470-0D9B-41EF-96D3-549A5D868D34}" sibTransId="{B8E96630-087E-49D3-8B7C-649D7A2D285A}"/>
    <dgm:cxn modelId="{4C15F2F7-4E2E-4CB9-8975-C3D9AEDC2EDB}" type="presOf" srcId="{8C61C942-2657-4471-8418-E15A35FD94F9}" destId="{414B0662-54F0-4EFB-B7DB-5A19929A1188}" srcOrd="0" destOrd="0" presId="urn:microsoft.com/office/officeart/2018/2/layout/IconLabelList"/>
    <dgm:cxn modelId="{DEA4237E-150F-498A-BF87-69BAE8BA0815}" type="presParOf" srcId="{E4D1A3BA-FD6A-4909-B608-E74FD9BF8D8C}" destId="{33E17028-400F-4F3E-B4E5-9550EE419263}" srcOrd="0" destOrd="0" presId="urn:microsoft.com/office/officeart/2018/2/layout/IconLabelList"/>
    <dgm:cxn modelId="{E04372FE-E4A5-4FE7-998B-98364D2340BE}" type="presParOf" srcId="{33E17028-400F-4F3E-B4E5-9550EE419263}" destId="{C8E5A1DD-BE77-4ECA-9EAA-C0A9E47348C2}" srcOrd="0" destOrd="0" presId="urn:microsoft.com/office/officeart/2018/2/layout/IconLabelList"/>
    <dgm:cxn modelId="{033B53A5-88C1-4CE7-8CDF-245ECB0B3AB5}" type="presParOf" srcId="{33E17028-400F-4F3E-B4E5-9550EE419263}" destId="{3B2062A6-161A-4CAB-829B-2802F6BF0F78}" srcOrd="1" destOrd="0" presId="urn:microsoft.com/office/officeart/2018/2/layout/IconLabelList"/>
    <dgm:cxn modelId="{CF375665-73B8-409C-A5F1-20624D8139AD}" type="presParOf" srcId="{33E17028-400F-4F3E-B4E5-9550EE419263}" destId="{5CC3F77C-D4D3-4B95-8A64-5A3D24184EC7}" srcOrd="2" destOrd="0" presId="urn:microsoft.com/office/officeart/2018/2/layout/IconLabelList"/>
    <dgm:cxn modelId="{05103440-BCB4-4713-91D1-888F3EDD62FF}" type="presParOf" srcId="{E4D1A3BA-FD6A-4909-B608-E74FD9BF8D8C}" destId="{D8055B7F-D22F-4E7C-A6B5-13ACE0446763}" srcOrd="1" destOrd="0" presId="urn:microsoft.com/office/officeart/2018/2/layout/IconLabelList"/>
    <dgm:cxn modelId="{F46946CC-F189-4AA6-88C7-C37A76EB8949}" type="presParOf" srcId="{E4D1A3BA-FD6A-4909-B608-E74FD9BF8D8C}" destId="{C67779C7-2E6E-444F-9B48-9717D3C05033}" srcOrd="2" destOrd="0" presId="urn:microsoft.com/office/officeart/2018/2/layout/IconLabelList"/>
    <dgm:cxn modelId="{86C5EA88-F816-41EC-8201-E3524D02A9CA}" type="presParOf" srcId="{C67779C7-2E6E-444F-9B48-9717D3C05033}" destId="{1C50742E-6548-4CA5-84E5-699EE5725E36}" srcOrd="0" destOrd="0" presId="urn:microsoft.com/office/officeart/2018/2/layout/IconLabelList"/>
    <dgm:cxn modelId="{B72D9DF5-6273-487E-A2F4-05B7A73C7FA3}" type="presParOf" srcId="{C67779C7-2E6E-444F-9B48-9717D3C05033}" destId="{00F01DC8-F757-4473-B7AB-6C926E58BF44}" srcOrd="1" destOrd="0" presId="urn:microsoft.com/office/officeart/2018/2/layout/IconLabelList"/>
    <dgm:cxn modelId="{A4A1FBA9-FF5A-433D-873E-AAF872F1A0ED}" type="presParOf" srcId="{C67779C7-2E6E-444F-9B48-9717D3C05033}" destId="{414B0662-54F0-4EFB-B7DB-5A19929A1188}" srcOrd="2" destOrd="0" presId="urn:microsoft.com/office/officeart/2018/2/layout/IconLabelList"/>
    <dgm:cxn modelId="{008D11F9-A338-4472-9992-47146D68BC71}" type="presParOf" srcId="{E4D1A3BA-FD6A-4909-B608-E74FD9BF8D8C}" destId="{28B2F1A9-933C-4C03-8429-583B05CA7977}" srcOrd="3" destOrd="0" presId="urn:microsoft.com/office/officeart/2018/2/layout/IconLabelList"/>
    <dgm:cxn modelId="{096E1FCA-B539-4825-ABE7-2A14E49E00DA}" type="presParOf" srcId="{E4D1A3BA-FD6A-4909-B608-E74FD9BF8D8C}" destId="{80DE4BBA-D1DF-42E0-87A9-A3B693864A4B}" srcOrd="4" destOrd="0" presId="urn:microsoft.com/office/officeart/2018/2/layout/IconLabelList"/>
    <dgm:cxn modelId="{A645EE33-CE68-4180-B1AD-AFEAC00CD757}" type="presParOf" srcId="{80DE4BBA-D1DF-42E0-87A9-A3B693864A4B}" destId="{B6D5BF06-A1CC-4896-9A53-22E8A734922A}" srcOrd="0" destOrd="0" presId="urn:microsoft.com/office/officeart/2018/2/layout/IconLabelList"/>
    <dgm:cxn modelId="{8B0935AB-A3F1-4E15-B0C0-60B3A8EE54AF}" type="presParOf" srcId="{80DE4BBA-D1DF-42E0-87A9-A3B693864A4B}" destId="{75C4514A-1FCC-4102-8364-290D0B7FEAE6}" srcOrd="1" destOrd="0" presId="urn:microsoft.com/office/officeart/2018/2/layout/IconLabelList"/>
    <dgm:cxn modelId="{EF7926E7-11D1-47CF-B82C-8441988F1296}" type="presParOf" srcId="{80DE4BBA-D1DF-42E0-87A9-A3B693864A4B}" destId="{07F6B3A2-5661-4A9C-B022-3602A33AFFD3}" srcOrd="2" destOrd="0" presId="urn:microsoft.com/office/officeart/2018/2/layout/IconLabelList"/>
    <dgm:cxn modelId="{093E3218-4296-4423-A718-169360490C43}" type="presParOf" srcId="{E4D1A3BA-FD6A-4909-B608-E74FD9BF8D8C}" destId="{1C203928-4A8A-4013-8918-C00F62BDF9AC}" srcOrd="5" destOrd="0" presId="urn:microsoft.com/office/officeart/2018/2/layout/IconLabelList"/>
    <dgm:cxn modelId="{4F0268F6-0F6F-45C6-A1C4-F46B7D86EC69}" type="presParOf" srcId="{E4D1A3BA-FD6A-4909-B608-E74FD9BF8D8C}" destId="{19B28F2B-22AC-4B31-87B4-513292BFDEC9}" srcOrd="6" destOrd="0" presId="urn:microsoft.com/office/officeart/2018/2/layout/IconLabelList"/>
    <dgm:cxn modelId="{AAEAEA8B-10B6-43FB-828C-2FC26865AEDB}" type="presParOf" srcId="{19B28F2B-22AC-4B31-87B4-513292BFDEC9}" destId="{282702FC-8819-40D1-AE49-66FFA2EB44A4}" srcOrd="0" destOrd="0" presId="urn:microsoft.com/office/officeart/2018/2/layout/IconLabelList"/>
    <dgm:cxn modelId="{DCEECFC8-AB7B-4B91-9616-DEAED3FE49AA}" type="presParOf" srcId="{19B28F2B-22AC-4B31-87B4-513292BFDEC9}" destId="{941796E1-5010-4231-9039-323489DBFECA}" srcOrd="1" destOrd="0" presId="urn:microsoft.com/office/officeart/2018/2/layout/IconLabelList"/>
    <dgm:cxn modelId="{1069DE85-12CF-4F95-9F08-64F25BDA255B}" type="presParOf" srcId="{19B28F2B-22AC-4B31-87B4-513292BFDEC9}" destId="{A9FA86E7-61A2-4B19-BF7B-510F2EF486D0}"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685F5C7-3117-492A-85B3-30D0C27FFD0E}"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9AE022A-0517-4A87-813A-AD7DD6F008D2}">
      <dgm:prSet/>
      <dgm:spPr/>
      <dgm:t>
        <a:bodyPr/>
        <a:lstStyle/>
        <a:p>
          <a:r>
            <a:rPr lang="en-GB"/>
            <a:t>Align individual and organisational goals</a:t>
          </a:r>
          <a:endParaRPr lang="en-US"/>
        </a:p>
      </dgm:t>
    </dgm:pt>
    <dgm:pt modelId="{B71FB784-BF0B-45B2-B80E-47434292A5EF}" type="parTrans" cxnId="{83F251EA-BE69-4208-9482-A0F75E6A360A}">
      <dgm:prSet/>
      <dgm:spPr/>
      <dgm:t>
        <a:bodyPr/>
        <a:lstStyle/>
        <a:p>
          <a:endParaRPr lang="en-US"/>
        </a:p>
      </dgm:t>
    </dgm:pt>
    <dgm:pt modelId="{74EB21F3-3116-47D6-A553-F6BE94F251E9}" type="sibTrans" cxnId="{83F251EA-BE69-4208-9482-A0F75E6A360A}">
      <dgm:prSet/>
      <dgm:spPr/>
      <dgm:t>
        <a:bodyPr/>
        <a:lstStyle/>
        <a:p>
          <a:endParaRPr lang="en-US"/>
        </a:p>
      </dgm:t>
    </dgm:pt>
    <dgm:pt modelId="{E73800FC-0F9A-4183-BC0B-7E3A9D688623}">
      <dgm:prSet/>
      <dgm:spPr/>
      <dgm:t>
        <a:bodyPr/>
        <a:lstStyle/>
        <a:p>
          <a:r>
            <a:rPr lang="en-GB"/>
            <a:t>Support employee growth and skill development</a:t>
          </a:r>
          <a:endParaRPr lang="en-US"/>
        </a:p>
      </dgm:t>
    </dgm:pt>
    <dgm:pt modelId="{D9B96941-D2A4-4C5A-8106-04462D86CED3}" type="parTrans" cxnId="{061482CD-83B2-46AB-96ED-2B7B81669F69}">
      <dgm:prSet/>
      <dgm:spPr/>
      <dgm:t>
        <a:bodyPr/>
        <a:lstStyle/>
        <a:p>
          <a:endParaRPr lang="en-US"/>
        </a:p>
      </dgm:t>
    </dgm:pt>
    <dgm:pt modelId="{21BD4F72-5D3E-4C05-B6EB-0C6B3B7C8532}" type="sibTrans" cxnId="{061482CD-83B2-46AB-96ED-2B7B81669F69}">
      <dgm:prSet/>
      <dgm:spPr/>
      <dgm:t>
        <a:bodyPr/>
        <a:lstStyle/>
        <a:p>
          <a:endParaRPr lang="en-US"/>
        </a:p>
      </dgm:t>
    </dgm:pt>
    <dgm:pt modelId="{164C4B3A-21FF-4D24-B2D8-EAB25A557409}">
      <dgm:prSet/>
      <dgm:spPr/>
      <dgm:t>
        <a:bodyPr/>
        <a:lstStyle/>
        <a:p>
          <a:r>
            <a:rPr lang="en-GB"/>
            <a:t>Provide a platform for open conversation</a:t>
          </a:r>
          <a:endParaRPr lang="en-US"/>
        </a:p>
      </dgm:t>
    </dgm:pt>
    <dgm:pt modelId="{235E3188-2B32-4B21-AFCA-45E3A3D667C1}" type="parTrans" cxnId="{EC04A875-61D0-47AB-9BFA-79B58CF91288}">
      <dgm:prSet/>
      <dgm:spPr/>
      <dgm:t>
        <a:bodyPr/>
        <a:lstStyle/>
        <a:p>
          <a:endParaRPr lang="en-US"/>
        </a:p>
      </dgm:t>
    </dgm:pt>
    <dgm:pt modelId="{9C988F44-4A92-4D9B-952D-4EDB522AC0CA}" type="sibTrans" cxnId="{EC04A875-61D0-47AB-9BFA-79B58CF91288}">
      <dgm:prSet/>
      <dgm:spPr/>
      <dgm:t>
        <a:bodyPr/>
        <a:lstStyle/>
        <a:p>
          <a:endParaRPr lang="en-US"/>
        </a:p>
      </dgm:t>
    </dgm:pt>
    <dgm:pt modelId="{3A1015B7-EEC1-43BC-91F0-E3A2DE7DF18B}">
      <dgm:prSet/>
      <dgm:spPr/>
      <dgm:t>
        <a:bodyPr/>
        <a:lstStyle/>
        <a:p>
          <a:r>
            <a:rPr lang="en-GB"/>
            <a:t>Strengthen communication and engagement</a:t>
          </a:r>
          <a:endParaRPr lang="en-US"/>
        </a:p>
      </dgm:t>
    </dgm:pt>
    <dgm:pt modelId="{8FD9AFE7-CE05-421F-AA53-E7486036BC6A}" type="parTrans" cxnId="{E693E11F-2B68-4662-BD5B-78736B10EF82}">
      <dgm:prSet/>
      <dgm:spPr/>
      <dgm:t>
        <a:bodyPr/>
        <a:lstStyle/>
        <a:p>
          <a:endParaRPr lang="en-US"/>
        </a:p>
      </dgm:t>
    </dgm:pt>
    <dgm:pt modelId="{D4A77C6C-0108-4020-AD90-3959CA8195C2}" type="sibTrans" cxnId="{E693E11F-2B68-4662-BD5B-78736B10EF82}">
      <dgm:prSet/>
      <dgm:spPr/>
      <dgm:t>
        <a:bodyPr/>
        <a:lstStyle/>
        <a:p>
          <a:endParaRPr lang="en-US"/>
        </a:p>
      </dgm:t>
    </dgm:pt>
    <dgm:pt modelId="{3000327C-B2C5-4C04-9D8B-FDE3115ADBB2}" type="pres">
      <dgm:prSet presAssocID="{5685F5C7-3117-492A-85B3-30D0C27FFD0E}" presName="root" presStyleCnt="0">
        <dgm:presLayoutVars>
          <dgm:dir/>
          <dgm:resizeHandles val="exact"/>
        </dgm:presLayoutVars>
      </dgm:prSet>
      <dgm:spPr/>
    </dgm:pt>
    <dgm:pt modelId="{0CFC413A-1C9E-43DE-A4C2-2BB5508C25A6}" type="pres">
      <dgm:prSet presAssocID="{5685F5C7-3117-492A-85B3-30D0C27FFD0E}" presName="container" presStyleCnt="0">
        <dgm:presLayoutVars>
          <dgm:dir/>
          <dgm:resizeHandles val="exact"/>
        </dgm:presLayoutVars>
      </dgm:prSet>
      <dgm:spPr/>
    </dgm:pt>
    <dgm:pt modelId="{67E40279-4087-4E51-88EF-A3F6DA8B83DA}" type="pres">
      <dgm:prSet presAssocID="{19AE022A-0517-4A87-813A-AD7DD6F008D2}" presName="compNode" presStyleCnt="0"/>
      <dgm:spPr/>
    </dgm:pt>
    <dgm:pt modelId="{34D1ED71-0149-493A-80ED-17BBBABCA5AE}" type="pres">
      <dgm:prSet presAssocID="{19AE022A-0517-4A87-813A-AD7DD6F008D2}" presName="iconBgRect" presStyleLbl="bgShp" presStyleIdx="0" presStyleCnt="4"/>
      <dgm:spPr/>
    </dgm:pt>
    <dgm:pt modelId="{9EBA8446-45BA-4A2C-AF3C-188935904A0D}" type="pres">
      <dgm:prSet presAssocID="{19AE022A-0517-4A87-813A-AD7DD6F008D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Users"/>
        </a:ext>
      </dgm:extLst>
    </dgm:pt>
    <dgm:pt modelId="{4958E392-BE8C-4F52-9263-E3E9C4217C53}" type="pres">
      <dgm:prSet presAssocID="{19AE022A-0517-4A87-813A-AD7DD6F008D2}" presName="spaceRect" presStyleCnt="0"/>
      <dgm:spPr/>
    </dgm:pt>
    <dgm:pt modelId="{32494BAE-1460-4542-9173-325D44A396D2}" type="pres">
      <dgm:prSet presAssocID="{19AE022A-0517-4A87-813A-AD7DD6F008D2}" presName="textRect" presStyleLbl="revTx" presStyleIdx="0" presStyleCnt="4">
        <dgm:presLayoutVars>
          <dgm:chMax val="1"/>
          <dgm:chPref val="1"/>
        </dgm:presLayoutVars>
      </dgm:prSet>
      <dgm:spPr/>
    </dgm:pt>
    <dgm:pt modelId="{80616268-8AD7-47A6-B0EE-2571EE0CF9B4}" type="pres">
      <dgm:prSet presAssocID="{74EB21F3-3116-47D6-A553-F6BE94F251E9}" presName="sibTrans" presStyleLbl="sibTrans2D1" presStyleIdx="0" presStyleCnt="0"/>
      <dgm:spPr/>
    </dgm:pt>
    <dgm:pt modelId="{952CB78B-D611-4848-AB3B-C1ED95B4C6DA}" type="pres">
      <dgm:prSet presAssocID="{E73800FC-0F9A-4183-BC0B-7E3A9D688623}" presName="compNode" presStyleCnt="0"/>
      <dgm:spPr/>
    </dgm:pt>
    <dgm:pt modelId="{0BC3038D-EC2C-41DD-A5F0-443624860CD2}" type="pres">
      <dgm:prSet presAssocID="{E73800FC-0F9A-4183-BC0B-7E3A9D688623}" presName="iconBgRect" presStyleLbl="bgShp" presStyleIdx="1" presStyleCnt="4"/>
      <dgm:spPr/>
    </dgm:pt>
    <dgm:pt modelId="{63FC1162-9FDF-4BEA-A2C5-8F44A2DF8D29}" type="pres">
      <dgm:prSet presAssocID="{E73800FC-0F9A-4183-BC0B-7E3A9D68862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D8874E29-81B2-4FE6-9CBF-F66C5CFB6EB6}" type="pres">
      <dgm:prSet presAssocID="{E73800FC-0F9A-4183-BC0B-7E3A9D688623}" presName="spaceRect" presStyleCnt="0"/>
      <dgm:spPr/>
    </dgm:pt>
    <dgm:pt modelId="{D2749847-0482-4A4D-B87F-D124618B340E}" type="pres">
      <dgm:prSet presAssocID="{E73800FC-0F9A-4183-BC0B-7E3A9D688623}" presName="textRect" presStyleLbl="revTx" presStyleIdx="1" presStyleCnt="4">
        <dgm:presLayoutVars>
          <dgm:chMax val="1"/>
          <dgm:chPref val="1"/>
        </dgm:presLayoutVars>
      </dgm:prSet>
      <dgm:spPr/>
    </dgm:pt>
    <dgm:pt modelId="{F4178D3D-FDE8-4515-8D10-FFD140008D00}" type="pres">
      <dgm:prSet presAssocID="{21BD4F72-5D3E-4C05-B6EB-0C6B3B7C8532}" presName="sibTrans" presStyleLbl="sibTrans2D1" presStyleIdx="0" presStyleCnt="0"/>
      <dgm:spPr/>
    </dgm:pt>
    <dgm:pt modelId="{616572C3-1B48-4002-93E8-4115622B7C6B}" type="pres">
      <dgm:prSet presAssocID="{164C4B3A-21FF-4D24-B2D8-EAB25A557409}" presName="compNode" presStyleCnt="0"/>
      <dgm:spPr/>
    </dgm:pt>
    <dgm:pt modelId="{B244A424-B0C8-40B9-AD68-3EE81075F46A}" type="pres">
      <dgm:prSet presAssocID="{164C4B3A-21FF-4D24-B2D8-EAB25A557409}" presName="iconBgRect" presStyleLbl="bgShp" presStyleIdx="2" presStyleCnt="4"/>
      <dgm:spPr/>
    </dgm:pt>
    <dgm:pt modelId="{EA7EA52F-B45F-4950-9231-BC17DA4892E6}" type="pres">
      <dgm:prSet presAssocID="{164C4B3A-21FF-4D24-B2D8-EAB25A557409}"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at"/>
        </a:ext>
      </dgm:extLst>
    </dgm:pt>
    <dgm:pt modelId="{83AC3E9A-73ED-4661-9B20-913176C93D86}" type="pres">
      <dgm:prSet presAssocID="{164C4B3A-21FF-4D24-B2D8-EAB25A557409}" presName="spaceRect" presStyleCnt="0"/>
      <dgm:spPr/>
    </dgm:pt>
    <dgm:pt modelId="{160D2CC3-7A99-4938-A327-62B6E6BFAD9B}" type="pres">
      <dgm:prSet presAssocID="{164C4B3A-21FF-4D24-B2D8-EAB25A557409}" presName="textRect" presStyleLbl="revTx" presStyleIdx="2" presStyleCnt="4">
        <dgm:presLayoutVars>
          <dgm:chMax val="1"/>
          <dgm:chPref val="1"/>
        </dgm:presLayoutVars>
      </dgm:prSet>
      <dgm:spPr/>
    </dgm:pt>
    <dgm:pt modelId="{9806432C-765F-4357-8720-DA682A92880B}" type="pres">
      <dgm:prSet presAssocID="{9C988F44-4A92-4D9B-952D-4EDB522AC0CA}" presName="sibTrans" presStyleLbl="sibTrans2D1" presStyleIdx="0" presStyleCnt="0"/>
      <dgm:spPr/>
    </dgm:pt>
    <dgm:pt modelId="{5FE824BA-47B8-4463-9476-AEC49D0C50CA}" type="pres">
      <dgm:prSet presAssocID="{3A1015B7-EEC1-43BC-91F0-E3A2DE7DF18B}" presName="compNode" presStyleCnt="0"/>
      <dgm:spPr/>
    </dgm:pt>
    <dgm:pt modelId="{989AC0E6-A958-4384-B242-29011295A1DA}" type="pres">
      <dgm:prSet presAssocID="{3A1015B7-EEC1-43BC-91F0-E3A2DE7DF18B}" presName="iconBgRect" presStyleLbl="bgShp" presStyleIdx="3" presStyleCnt="4"/>
      <dgm:spPr/>
    </dgm:pt>
    <dgm:pt modelId="{89AA2E18-757F-4215-A2D3-9F111ADB5595}" type="pres">
      <dgm:prSet presAssocID="{3A1015B7-EEC1-43BC-91F0-E3A2DE7DF18B}"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73D70BFE-CADC-4F5B-9BA7-9FCE0CAA6395}" type="pres">
      <dgm:prSet presAssocID="{3A1015B7-EEC1-43BC-91F0-E3A2DE7DF18B}" presName="spaceRect" presStyleCnt="0"/>
      <dgm:spPr/>
    </dgm:pt>
    <dgm:pt modelId="{89CDD4EB-4C8D-4318-94DF-91A96C579359}" type="pres">
      <dgm:prSet presAssocID="{3A1015B7-EEC1-43BC-91F0-E3A2DE7DF18B}" presName="textRect" presStyleLbl="revTx" presStyleIdx="3" presStyleCnt="4">
        <dgm:presLayoutVars>
          <dgm:chMax val="1"/>
          <dgm:chPref val="1"/>
        </dgm:presLayoutVars>
      </dgm:prSet>
      <dgm:spPr/>
    </dgm:pt>
  </dgm:ptLst>
  <dgm:cxnLst>
    <dgm:cxn modelId="{5BD2E90B-99F1-461F-B22D-A2C24E8209C5}" type="presOf" srcId="{3A1015B7-EEC1-43BC-91F0-E3A2DE7DF18B}" destId="{89CDD4EB-4C8D-4318-94DF-91A96C579359}" srcOrd="0" destOrd="0" presId="urn:microsoft.com/office/officeart/2018/2/layout/IconCircleList"/>
    <dgm:cxn modelId="{F210861A-04D6-4CE7-90D3-5E7243DB8CBC}" type="presOf" srcId="{5685F5C7-3117-492A-85B3-30D0C27FFD0E}" destId="{3000327C-B2C5-4C04-9D8B-FDE3115ADBB2}" srcOrd="0" destOrd="0" presId="urn:microsoft.com/office/officeart/2018/2/layout/IconCircleList"/>
    <dgm:cxn modelId="{E693E11F-2B68-4662-BD5B-78736B10EF82}" srcId="{5685F5C7-3117-492A-85B3-30D0C27FFD0E}" destId="{3A1015B7-EEC1-43BC-91F0-E3A2DE7DF18B}" srcOrd="3" destOrd="0" parTransId="{8FD9AFE7-CE05-421F-AA53-E7486036BC6A}" sibTransId="{D4A77C6C-0108-4020-AD90-3959CA8195C2}"/>
    <dgm:cxn modelId="{193B2824-2643-4985-8FA4-BC2F97603CA0}" type="presOf" srcId="{19AE022A-0517-4A87-813A-AD7DD6F008D2}" destId="{32494BAE-1460-4542-9173-325D44A396D2}" srcOrd="0" destOrd="0" presId="urn:microsoft.com/office/officeart/2018/2/layout/IconCircleList"/>
    <dgm:cxn modelId="{401F8F30-0DD5-4A1A-9E04-9D39AFCD90A2}" type="presOf" srcId="{E73800FC-0F9A-4183-BC0B-7E3A9D688623}" destId="{D2749847-0482-4A4D-B87F-D124618B340E}" srcOrd="0" destOrd="0" presId="urn:microsoft.com/office/officeart/2018/2/layout/IconCircleList"/>
    <dgm:cxn modelId="{EC04A875-61D0-47AB-9BFA-79B58CF91288}" srcId="{5685F5C7-3117-492A-85B3-30D0C27FFD0E}" destId="{164C4B3A-21FF-4D24-B2D8-EAB25A557409}" srcOrd="2" destOrd="0" parTransId="{235E3188-2B32-4B21-AFCA-45E3A3D667C1}" sibTransId="{9C988F44-4A92-4D9B-952D-4EDB522AC0CA}"/>
    <dgm:cxn modelId="{8D18077F-12DB-408B-AFCB-DA202C157FF1}" type="presOf" srcId="{21BD4F72-5D3E-4C05-B6EB-0C6B3B7C8532}" destId="{F4178D3D-FDE8-4515-8D10-FFD140008D00}" srcOrd="0" destOrd="0" presId="urn:microsoft.com/office/officeart/2018/2/layout/IconCircleList"/>
    <dgm:cxn modelId="{F8F17DC6-E1F3-411C-AB9F-D3D01FFB2A64}" type="presOf" srcId="{74EB21F3-3116-47D6-A553-F6BE94F251E9}" destId="{80616268-8AD7-47A6-B0EE-2571EE0CF9B4}" srcOrd="0" destOrd="0" presId="urn:microsoft.com/office/officeart/2018/2/layout/IconCircleList"/>
    <dgm:cxn modelId="{061482CD-83B2-46AB-96ED-2B7B81669F69}" srcId="{5685F5C7-3117-492A-85B3-30D0C27FFD0E}" destId="{E73800FC-0F9A-4183-BC0B-7E3A9D688623}" srcOrd="1" destOrd="0" parTransId="{D9B96941-D2A4-4C5A-8106-04462D86CED3}" sibTransId="{21BD4F72-5D3E-4C05-B6EB-0C6B3B7C8532}"/>
    <dgm:cxn modelId="{5DED2EE2-D800-485C-8420-35C426BBF640}" type="presOf" srcId="{164C4B3A-21FF-4D24-B2D8-EAB25A557409}" destId="{160D2CC3-7A99-4938-A327-62B6E6BFAD9B}" srcOrd="0" destOrd="0" presId="urn:microsoft.com/office/officeart/2018/2/layout/IconCircleList"/>
    <dgm:cxn modelId="{B5946BE4-15C3-4899-A8A1-BC8DFA537909}" type="presOf" srcId="{9C988F44-4A92-4D9B-952D-4EDB522AC0CA}" destId="{9806432C-765F-4357-8720-DA682A92880B}" srcOrd="0" destOrd="0" presId="urn:microsoft.com/office/officeart/2018/2/layout/IconCircleList"/>
    <dgm:cxn modelId="{83F251EA-BE69-4208-9482-A0F75E6A360A}" srcId="{5685F5C7-3117-492A-85B3-30D0C27FFD0E}" destId="{19AE022A-0517-4A87-813A-AD7DD6F008D2}" srcOrd="0" destOrd="0" parTransId="{B71FB784-BF0B-45B2-B80E-47434292A5EF}" sibTransId="{74EB21F3-3116-47D6-A553-F6BE94F251E9}"/>
    <dgm:cxn modelId="{4C597AD1-D932-4404-8C58-1DDD4F22489B}" type="presParOf" srcId="{3000327C-B2C5-4C04-9D8B-FDE3115ADBB2}" destId="{0CFC413A-1C9E-43DE-A4C2-2BB5508C25A6}" srcOrd="0" destOrd="0" presId="urn:microsoft.com/office/officeart/2018/2/layout/IconCircleList"/>
    <dgm:cxn modelId="{EB83B24B-80FB-4E43-A9D3-47D1A45125A8}" type="presParOf" srcId="{0CFC413A-1C9E-43DE-A4C2-2BB5508C25A6}" destId="{67E40279-4087-4E51-88EF-A3F6DA8B83DA}" srcOrd="0" destOrd="0" presId="urn:microsoft.com/office/officeart/2018/2/layout/IconCircleList"/>
    <dgm:cxn modelId="{3F61FA06-CEFE-4D20-9810-FD7DDB8C2BBF}" type="presParOf" srcId="{67E40279-4087-4E51-88EF-A3F6DA8B83DA}" destId="{34D1ED71-0149-493A-80ED-17BBBABCA5AE}" srcOrd="0" destOrd="0" presId="urn:microsoft.com/office/officeart/2018/2/layout/IconCircleList"/>
    <dgm:cxn modelId="{4D53BE00-B013-4C62-9CE5-3DF02A8D9F67}" type="presParOf" srcId="{67E40279-4087-4E51-88EF-A3F6DA8B83DA}" destId="{9EBA8446-45BA-4A2C-AF3C-188935904A0D}" srcOrd="1" destOrd="0" presId="urn:microsoft.com/office/officeart/2018/2/layout/IconCircleList"/>
    <dgm:cxn modelId="{15905367-F213-4DFD-BE4B-7574B64D3ED4}" type="presParOf" srcId="{67E40279-4087-4E51-88EF-A3F6DA8B83DA}" destId="{4958E392-BE8C-4F52-9263-E3E9C4217C53}" srcOrd="2" destOrd="0" presId="urn:microsoft.com/office/officeart/2018/2/layout/IconCircleList"/>
    <dgm:cxn modelId="{F49E05CB-B4D0-4298-8205-61B76F85D531}" type="presParOf" srcId="{67E40279-4087-4E51-88EF-A3F6DA8B83DA}" destId="{32494BAE-1460-4542-9173-325D44A396D2}" srcOrd="3" destOrd="0" presId="urn:microsoft.com/office/officeart/2018/2/layout/IconCircleList"/>
    <dgm:cxn modelId="{27A4B8D2-39FA-4B92-B261-097A1792FA2E}" type="presParOf" srcId="{0CFC413A-1C9E-43DE-A4C2-2BB5508C25A6}" destId="{80616268-8AD7-47A6-B0EE-2571EE0CF9B4}" srcOrd="1" destOrd="0" presId="urn:microsoft.com/office/officeart/2018/2/layout/IconCircleList"/>
    <dgm:cxn modelId="{85359E75-46D1-4C48-B752-99C060C1F781}" type="presParOf" srcId="{0CFC413A-1C9E-43DE-A4C2-2BB5508C25A6}" destId="{952CB78B-D611-4848-AB3B-C1ED95B4C6DA}" srcOrd="2" destOrd="0" presId="urn:microsoft.com/office/officeart/2018/2/layout/IconCircleList"/>
    <dgm:cxn modelId="{51EE568E-8BDF-40EF-9281-BE1ABF463A61}" type="presParOf" srcId="{952CB78B-D611-4848-AB3B-C1ED95B4C6DA}" destId="{0BC3038D-EC2C-41DD-A5F0-443624860CD2}" srcOrd="0" destOrd="0" presId="urn:microsoft.com/office/officeart/2018/2/layout/IconCircleList"/>
    <dgm:cxn modelId="{6478AB25-D09A-4902-9829-DDCDA2AB0B9F}" type="presParOf" srcId="{952CB78B-D611-4848-AB3B-C1ED95B4C6DA}" destId="{63FC1162-9FDF-4BEA-A2C5-8F44A2DF8D29}" srcOrd="1" destOrd="0" presId="urn:microsoft.com/office/officeart/2018/2/layout/IconCircleList"/>
    <dgm:cxn modelId="{A8B03D7F-656F-49A7-9F90-164AB793A2F2}" type="presParOf" srcId="{952CB78B-D611-4848-AB3B-C1ED95B4C6DA}" destId="{D8874E29-81B2-4FE6-9CBF-F66C5CFB6EB6}" srcOrd="2" destOrd="0" presId="urn:microsoft.com/office/officeart/2018/2/layout/IconCircleList"/>
    <dgm:cxn modelId="{6EB9C7ED-DB5A-4AEA-9300-B60BB24B1856}" type="presParOf" srcId="{952CB78B-D611-4848-AB3B-C1ED95B4C6DA}" destId="{D2749847-0482-4A4D-B87F-D124618B340E}" srcOrd="3" destOrd="0" presId="urn:microsoft.com/office/officeart/2018/2/layout/IconCircleList"/>
    <dgm:cxn modelId="{EBCDAB48-2206-423B-9C1A-AF2508345DC2}" type="presParOf" srcId="{0CFC413A-1C9E-43DE-A4C2-2BB5508C25A6}" destId="{F4178D3D-FDE8-4515-8D10-FFD140008D00}" srcOrd="3" destOrd="0" presId="urn:microsoft.com/office/officeart/2018/2/layout/IconCircleList"/>
    <dgm:cxn modelId="{9A808DAC-6B4E-4F4E-832F-10C28CE32BE7}" type="presParOf" srcId="{0CFC413A-1C9E-43DE-A4C2-2BB5508C25A6}" destId="{616572C3-1B48-4002-93E8-4115622B7C6B}" srcOrd="4" destOrd="0" presId="urn:microsoft.com/office/officeart/2018/2/layout/IconCircleList"/>
    <dgm:cxn modelId="{C8B7A7FF-E33D-4314-81F3-6FBF559EE6F4}" type="presParOf" srcId="{616572C3-1B48-4002-93E8-4115622B7C6B}" destId="{B244A424-B0C8-40B9-AD68-3EE81075F46A}" srcOrd="0" destOrd="0" presId="urn:microsoft.com/office/officeart/2018/2/layout/IconCircleList"/>
    <dgm:cxn modelId="{F90D5B54-0843-490B-925F-A8F01091AF09}" type="presParOf" srcId="{616572C3-1B48-4002-93E8-4115622B7C6B}" destId="{EA7EA52F-B45F-4950-9231-BC17DA4892E6}" srcOrd="1" destOrd="0" presId="urn:microsoft.com/office/officeart/2018/2/layout/IconCircleList"/>
    <dgm:cxn modelId="{5FCDB254-920E-453F-924F-9C0390DEC2FA}" type="presParOf" srcId="{616572C3-1B48-4002-93E8-4115622B7C6B}" destId="{83AC3E9A-73ED-4661-9B20-913176C93D86}" srcOrd="2" destOrd="0" presId="urn:microsoft.com/office/officeart/2018/2/layout/IconCircleList"/>
    <dgm:cxn modelId="{1AA9B98F-E7A6-4A98-B401-573A1DEA7517}" type="presParOf" srcId="{616572C3-1B48-4002-93E8-4115622B7C6B}" destId="{160D2CC3-7A99-4938-A327-62B6E6BFAD9B}" srcOrd="3" destOrd="0" presId="urn:microsoft.com/office/officeart/2018/2/layout/IconCircleList"/>
    <dgm:cxn modelId="{8E4A88D3-CD2C-4347-808E-BC7FC8D00FC6}" type="presParOf" srcId="{0CFC413A-1C9E-43DE-A4C2-2BB5508C25A6}" destId="{9806432C-765F-4357-8720-DA682A92880B}" srcOrd="5" destOrd="0" presId="urn:microsoft.com/office/officeart/2018/2/layout/IconCircleList"/>
    <dgm:cxn modelId="{F569A67F-7F7A-4C97-8B45-A01BCEFC0ED6}" type="presParOf" srcId="{0CFC413A-1C9E-43DE-A4C2-2BB5508C25A6}" destId="{5FE824BA-47B8-4463-9476-AEC49D0C50CA}" srcOrd="6" destOrd="0" presId="urn:microsoft.com/office/officeart/2018/2/layout/IconCircleList"/>
    <dgm:cxn modelId="{CE5164BF-A77E-491D-934C-2F7E3CEFA455}" type="presParOf" srcId="{5FE824BA-47B8-4463-9476-AEC49D0C50CA}" destId="{989AC0E6-A958-4384-B242-29011295A1DA}" srcOrd="0" destOrd="0" presId="urn:microsoft.com/office/officeart/2018/2/layout/IconCircleList"/>
    <dgm:cxn modelId="{2F715EC1-6D19-448C-A24E-9B2AD57FF00A}" type="presParOf" srcId="{5FE824BA-47B8-4463-9476-AEC49D0C50CA}" destId="{89AA2E18-757F-4215-A2D3-9F111ADB5595}" srcOrd="1" destOrd="0" presId="urn:microsoft.com/office/officeart/2018/2/layout/IconCircleList"/>
    <dgm:cxn modelId="{3D378635-87DF-44AB-8FBE-51C41D600B13}" type="presParOf" srcId="{5FE824BA-47B8-4463-9476-AEC49D0C50CA}" destId="{73D70BFE-CADC-4F5B-9BA7-9FCE0CAA6395}" srcOrd="2" destOrd="0" presId="urn:microsoft.com/office/officeart/2018/2/layout/IconCircleList"/>
    <dgm:cxn modelId="{AAD81AA5-6CE6-4586-96F3-AFB660077649}" type="presParOf" srcId="{5FE824BA-47B8-4463-9476-AEC49D0C50CA}" destId="{89CDD4EB-4C8D-4318-94DF-91A96C579359}"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C87F12BC-2A00-464A-90A6-01F96DAB25E2}" type="doc">
      <dgm:prSet loTypeId="urn:microsoft.com/office/officeart/2008/layout/LinedList" loCatId="list" qsTypeId="urn:microsoft.com/office/officeart/2005/8/quickstyle/simple4" qsCatId="simple" csTypeId="urn:microsoft.com/office/officeart/2005/8/colors/accent1_2" csCatId="accent1"/>
      <dgm:spPr/>
      <dgm:t>
        <a:bodyPr/>
        <a:lstStyle/>
        <a:p>
          <a:endParaRPr lang="en-US"/>
        </a:p>
      </dgm:t>
    </dgm:pt>
    <dgm:pt modelId="{9B4572BF-1E9F-4D5E-A8C3-273FD871097A}">
      <dgm:prSet/>
      <dgm:spPr/>
      <dgm:t>
        <a:bodyPr/>
        <a:lstStyle/>
        <a:p>
          <a:r>
            <a:rPr lang="en-GB" dirty="0"/>
            <a:t>When it comes to receiving feedback, there are several common feelings that people feel, and these can be either positive or negative: </a:t>
          </a:r>
          <a:endParaRPr lang="en-US" dirty="0"/>
        </a:p>
      </dgm:t>
    </dgm:pt>
    <dgm:pt modelId="{4E10562A-64AA-4B56-9E07-B0B441AA58A0}" type="parTrans" cxnId="{B70696EF-3CAF-45B2-B29D-16D9FAEB42C3}">
      <dgm:prSet/>
      <dgm:spPr/>
      <dgm:t>
        <a:bodyPr/>
        <a:lstStyle/>
        <a:p>
          <a:endParaRPr lang="en-US"/>
        </a:p>
      </dgm:t>
    </dgm:pt>
    <dgm:pt modelId="{2E7C159E-503E-4165-8F32-D2A649DDD25A}" type="sibTrans" cxnId="{B70696EF-3CAF-45B2-B29D-16D9FAEB42C3}">
      <dgm:prSet/>
      <dgm:spPr/>
      <dgm:t>
        <a:bodyPr/>
        <a:lstStyle/>
        <a:p>
          <a:endParaRPr lang="en-US"/>
        </a:p>
      </dgm:t>
    </dgm:pt>
    <dgm:pt modelId="{9E538315-0F49-4CDF-8495-730F00E5572B}">
      <dgm:prSet/>
      <dgm:spPr/>
      <dgm:t>
        <a:bodyPr/>
        <a:lstStyle/>
        <a:p>
          <a:r>
            <a:rPr lang="en-GB"/>
            <a:t>Anxious</a:t>
          </a:r>
          <a:endParaRPr lang="en-US"/>
        </a:p>
      </dgm:t>
    </dgm:pt>
    <dgm:pt modelId="{78A4322B-5262-44A5-860C-80511C777ACC}" type="parTrans" cxnId="{FF3CD8F8-627A-4BA4-A7F6-2BFDB92C1B63}">
      <dgm:prSet/>
      <dgm:spPr/>
      <dgm:t>
        <a:bodyPr/>
        <a:lstStyle/>
        <a:p>
          <a:endParaRPr lang="en-US"/>
        </a:p>
      </dgm:t>
    </dgm:pt>
    <dgm:pt modelId="{81F8D3AE-01FA-45D4-8103-93F390DBDFB6}" type="sibTrans" cxnId="{FF3CD8F8-627A-4BA4-A7F6-2BFDB92C1B63}">
      <dgm:prSet/>
      <dgm:spPr/>
      <dgm:t>
        <a:bodyPr/>
        <a:lstStyle/>
        <a:p>
          <a:endParaRPr lang="en-US"/>
        </a:p>
      </dgm:t>
    </dgm:pt>
    <dgm:pt modelId="{64DC043E-53CF-44F2-A187-7764BD264425}">
      <dgm:prSet/>
      <dgm:spPr/>
      <dgm:t>
        <a:bodyPr/>
        <a:lstStyle/>
        <a:p>
          <a:r>
            <a:rPr lang="en-GB"/>
            <a:t>Frustrated</a:t>
          </a:r>
          <a:endParaRPr lang="en-US"/>
        </a:p>
      </dgm:t>
    </dgm:pt>
    <dgm:pt modelId="{761CE0FC-06BA-4A5C-85D1-78C275C830F2}" type="parTrans" cxnId="{DCF40A47-C72C-41C3-A473-DEE350637ECC}">
      <dgm:prSet/>
      <dgm:spPr/>
      <dgm:t>
        <a:bodyPr/>
        <a:lstStyle/>
        <a:p>
          <a:endParaRPr lang="en-US"/>
        </a:p>
      </dgm:t>
    </dgm:pt>
    <dgm:pt modelId="{6AB586BF-69DA-4B94-B0B1-CDE15F4CD4D6}" type="sibTrans" cxnId="{DCF40A47-C72C-41C3-A473-DEE350637ECC}">
      <dgm:prSet/>
      <dgm:spPr/>
      <dgm:t>
        <a:bodyPr/>
        <a:lstStyle/>
        <a:p>
          <a:endParaRPr lang="en-US"/>
        </a:p>
      </dgm:t>
    </dgm:pt>
    <dgm:pt modelId="{23BA2CFD-82EA-4DDF-9ECD-3D304B3591B0}">
      <dgm:prSet/>
      <dgm:spPr/>
      <dgm:t>
        <a:bodyPr/>
        <a:lstStyle/>
        <a:p>
          <a:r>
            <a:rPr lang="en-GB"/>
            <a:t>Defensive </a:t>
          </a:r>
          <a:endParaRPr lang="en-US"/>
        </a:p>
      </dgm:t>
    </dgm:pt>
    <dgm:pt modelId="{C7C7FECC-EE0F-45CC-A173-EC467D21B0FB}" type="parTrans" cxnId="{71B6E492-BFFB-4096-8446-05CB755B9492}">
      <dgm:prSet/>
      <dgm:spPr/>
      <dgm:t>
        <a:bodyPr/>
        <a:lstStyle/>
        <a:p>
          <a:endParaRPr lang="en-US"/>
        </a:p>
      </dgm:t>
    </dgm:pt>
    <dgm:pt modelId="{AE2D4AD4-5A7F-4E4E-8A50-8E1886F8532E}" type="sibTrans" cxnId="{71B6E492-BFFB-4096-8446-05CB755B9492}">
      <dgm:prSet/>
      <dgm:spPr/>
      <dgm:t>
        <a:bodyPr/>
        <a:lstStyle/>
        <a:p>
          <a:endParaRPr lang="en-US"/>
        </a:p>
      </dgm:t>
    </dgm:pt>
    <dgm:pt modelId="{AB4E011D-E4D9-454C-9767-AD12848E59D8}">
      <dgm:prSet/>
      <dgm:spPr/>
      <dgm:t>
        <a:bodyPr/>
        <a:lstStyle/>
        <a:p>
          <a:r>
            <a:rPr lang="en-GB"/>
            <a:t>Upset </a:t>
          </a:r>
          <a:endParaRPr lang="en-US"/>
        </a:p>
      </dgm:t>
    </dgm:pt>
    <dgm:pt modelId="{572FDAF8-8FDC-4B82-92ED-31B35C71FB66}" type="parTrans" cxnId="{8A482F16-6A64-4D62-8D26-92521D8CF725}">
      <dgm:prSet/>
      <dgm:spPr/>
      <dgm:t>
        <a:bodyPr/>
        <a:lstStyle/>
        <a:p>
          <a:endParaRPr lang="en-US"/>
        </a:p>
      </dgm:t>
    </dgm:pt>
    <dgm:pt modelId="{A30D5CEB-AA4F-4B64-A070-C2D18C2047FA}" type="sibTrans" cxnId="{8A482F16-6A64-4D62-8D26-92521D8CF725}">
      <dgm:prSet/>
      <dgm:spPr/>
      <dgm:t>
        <a:bodyPr/>
        <a:lstStyle/>
        <a:p>
          <a:endParaRPr lang="en-US"/>
        </a:p>
      </dgm:t>
    </dgm:pt>
    <dgm:pt modelId="{E9213011-10A0-45AA-8B0C-5906EDB56CD7}">
      <dgm:prSet/>
      <dgm:spPr/>
      <dgm:t>
        <a:bodyPr/>
        <a:lstStyle/>
        <a:p>
          <a:r>
            <a:rPr lang="en-GB"/>
            <a:t>Happy </a:t>
          </a:r>
          <a:endParaRPr lang="en-US"/>
        </a:p>
      </dgm:t>
    </dgm:pt>
    <dgm:pt modelId="{9707CAC7-9B14-41DA-9698-F09EFB7DA886}" type="parTrans" cxnId="{34E0D458-76A4-4C7C-8593-6FC63AAD94D3}">
      <dgm:prSet/>
      <dgm:spPr/>
      <dgm:t>
        <a:bodyPr/>
        <a:lstStyle/>
        <a:p>
          <a:endParaRPr lang="en-US"/>
        </a:p>
      </dgm:t>
    </dgm:pt>
    <dgm:pt modelId="{C64DC120-EC80-4960-88EE-658E14613A2A}" type="sibTrans" cxnId="{34E0D458-76A4-4C7C-8593-6FC63AAD94D3}">
      <dgm:prSet/>
      <dgm:spPr/>
      <dgm:t>
        <a:bodyPr/>
        <a:lstStyle/>
        <a:p>
          <a:endParaRPr lang="en-US"/>
        </a:p>
      </dgm:t>
    </dgm:pt>
    <dgm:pt modelId="{7E951090-DBAD-4835-A5CB-7F9E3D0A51A0}">
      <dgm:prSet/>
      <dgm:spPr/>
      <dgm:t>
        <a:bodyPr/>
        <a:lstStyle/>
        <a:p>
          <a:r>
            <a:rPr lang="en-GB"/>
            <a:t>Confused </a:t>
          </a:r>
          <a:endParaRPr lang="en-US"/>
        </a:p>
      </dgm:t>
    </dgm:pt>
    <dgm:pt modelId="{2000B69B-4E04-4B0F-909C-711670FE3B67}" type="parTrans" cxnId="{EA8AAF77-80E8-4589-8568-4904F4E059AC}">
      <dgm:prSet/>
      <dgm:spPr/>
      <dgm:t>
        <a:bodyPr/>
        <a:lstStyle/>
        <a:p>
          <a:endParaRPr lang="en-US"/>
        </a:p>
      </dgm:t>
    </dgm:pt>
    <dgm:pt modelId="{3B0A0D08-B6F8-4D91-9C03-8CBF99363EC3}" type="sibTrans" cxnId="{EA8AAF77-80E8-4589-8568-4904F4E059AC}">
      <dgm:prSet/>
      <dgm:spPr/>
      <dgm:t>
        <a:bodyPr/>
        <a:lstStyle/>
        <a:p>
          <a:endParaRPr lang="en-US"/>
        </a:p>
      </dgm:t>
    </dgm:pt>
    <dgm:pt modelId="{8B33E641-B0D6-4DE7-8269-BCF3DC4223DC}">
      <dgm:prSet/>
      <dgm:spPr/>
      <dgm:t>
        <a:bodyPr/>
        <a:lstStyle/>
        <a:p>
          <a:r>
            <a:rPr lang="en-GB" dirty="0"/>
            <a:t>Don’t see the point in it. </a:t>
          </a:r>
          <a:endParaRPr lang="en-US" dirty="0"/>
        </a:p>
      </dgm:t>
    </dgm:pt>
    <dgm:pt modelId="{C88AD8E1-31D9-4B25-A265-820B3C485014}" type="parTrans" cxnId="{FA9AA412-FB8C-4D4E-A1D6-B6BB1B56F31C}">
      <dgm:prSet/>
      <dgm:spPr/>
      <dgm:t>
        <a:bodyPr/>
        <a:lstStyle/>
        <a:p>
          <a:endParaRPr lang="en-US"/>
        </a:p>
      </dgm:t>
    </dgm:pt>
    <dgm:pt modelId="{C845B36C-B595-46FB-8A83-8A93961B9E9A}" type="sibTrans" cxnId="{FA9AA412-FB8C-4D4E-A1D6-B6BB1B56F31C}">
      <dgm:prSet/>
      <dgm:spPr/>
      <dgm:t>
        <a:bodyPr/>
        <a:lstStyle/>
        <a:p>
          <a:endParaRPr lang="en-US"/>
        </a:p>
      </dgm:t>
    </dgm:pt>
    <dgm:pt modelId="{53CEDD05-DA88-4CE0-9BDE-F7E3610C96EC}" type="pres">
      <dgm:prSet presAssocID="{C87F12BC-2A00-464A-90A6-01F96DAB25E2}" presName="vert0" presStyleCnt="0">
        <dgm:presLayoutVars>
          <dgm:dir/>
          <dgm:animOne val="branch"/>
          <dgm:animLvl val="lvl"/>
        </dgm:presLayoutVars>
      </dgm:prSet>
      <dgm:spPr/>
    </dgm:pt>
    <dgm:pt modelId="{95893563-8BFD-4512-9B33-D0E86ECF3D69}" type="pres">
      <dgm:prSet presAssocID="{9B4572BF-1E9F-4D5E-A8C3-273FD871097A}" presName="thickLine" presStyleLbl="alignNode1" presStyleIdx="0" presStyleCnt="8"/>
      <dgm:spPr/>
    </dgm:pt>
    <dgm:pt modelId="{9DD92B8A-5577-499C-9BCC-65E1D8B74231}" type="pres">
      <dgm:prSet presAssocID="{9B4572BF-1E9F-4D5E-A8C3-273FD871097A}" presName="horz1" presStyleCnt="0"/>
      <dgm:spPr/>
    </dgm:pt>
    <dgm:pt modelId="{B47CC198-38C5-404C-AC2A-D44090482D2D}" type="pres">
      <dgm:prSet presAssocID="{9B4572BF-1E9F-4D5E-A8C3-273FD871097A}" presName="tx1" presStyleLbl="revTx" presStyleIdx="0" presStyleCnt="8"/>
      <dgm:spPr/>
    </dgm:pt>
    <dgm:pt modelId="{AFE207EF-7AC8-4649-9CE2-EA2E08429FEB}" type="pres">
      <dgm:prSet presAssocID="{9B4572BF-1E9F-4D5E-A8C3-273FD871097A}" presName="vert1" presStyleCnt="0"/>
      <dgm:spPr/>
    </dgm:pt>
    <dgm:pt modelId="{B754F06B-6277-4EB6-B0F0-45205C251524}" type="pres">
      <dgm:prSet presAssocID="{9E538315-0F49-4CDF-8495-730F00E5572B}" presName="thickLine" presStyleLbl="alignNode1" presStyleIdx="1" presStyleCnt="8"/>
      <dgm:spPr/>
    </dgm:pt>
    <dgm:pt modelId="{E21F229D-7BFB-49CA-A0EA-42B3F0655224}" type="pres">
      <dgm:prSet presAssocID="{9E538315-0F49-4CDF-8495-730F00E5572B}" presName="horz1" presStyleCnt="0"/>
      <dgm:spPr/>
    </dgm:pt>
    <dgm:pt modelId="{E5A2E0ED-EBCC-4DEF-B848-48D95B634E5B}" type="pres">
      <dgm:prSet presAssocID="{9E538315-0F49-4CDF-8495-730F00E5572B}" presName="tx1" presStyleLbl="revTx" presStyleIdx="1" presStyleCnt="8"/>
      <dgm:spPr/>
    </dgm:pt>
    <dgm:pt modelId="{068520B5-B086-4359-B068-A8341FD119D9}" type="pres">
      <dgm:prSet presAssocID="{9E538315-0F49-4CDF-8495-730F00E5572B}" presName="vert1" presStyleCnt="0"/>
      <dgm:spPr/>
    </dgm:pt>
    <dgm:pt modelId="{16AD1B3B-0AAB-4CC3-923F-2402B52EEFB3}" type="pres">
      <dgm:prSet presAssocID="{64DC043E-53CF-44F2-A187-7764BD264425}" presName="thickLine" presStyleLbl="alignNode1" presStyleIdx="2" presStyleCnt="8"/>
      <dgm:spPr/>
    </dgm:pt>
    <dgm:pt modelId="{7CEF8D03-F88F-4D62-A5BB-9D03E6978569}" type="pres">
      <dgm:prSet presAssocID="{64DC043E-53CF-44F2-A187-7764BD264425}" presName="horz1" presStyleCnt="0"/>
      <dgm:spPr/>
    </dgm:pt>
    <dgm:pt modelId="{CFE1F762-9708-47DA-9E6B-57D6814499BB}" type="pres">
      <dgm:prSet presAssocID="{64DC043E-53CF-44F2-A187-7764BD264425}" presName="tx1" presStyleLbl="revTx" presStyleIdx="2" presStyleCnt="8"/>
      <dgm:spPr/>
    </dgm:pt>
    <dgm:pt modelId="{0D2DF910-230E-4369-9381-B0C0E6D7C188}" type="pres">
      <dgm:prSet presAssocID="{64DC043E-53CF-44F2-A187-7764BD264425}" presName="vert1" presStyleCnt="0"/>
      <dgm:spPr/>
    </dgm:pt>
    <dgm:pt modelId="{FAF43131-D1A6-4602-AADD-740FFC1B75FC}" type="pres">
      <dgm:prSet presAssocID="{23BA2CFD-82EA-4DDF-9ECD-3D304B3591B0}" presName="thickLine" presStyleLbl="alignNode1" presStyleIdx="3" presStyleCnt="8"/>
      <dgm:spPr/>
    </dgm:pt>
    <dgm:pt modelId="{C233E753-8EFA-4954-9C5D-47FFA07CAF51}" type="pres">
      <dgm:prSet presAssocID="{23BA2CFD-82EA-4DDF-9ECD-3D304B3591B0}" presName="horz1" presStyleCnt="0"/>
      <dgm:spPr/>
    </dgm:pt>
    <dgm:pt modelId="{CC587BB9-4078-4B96-9EA0-CF6D3DA384D4}" type="pres">
      <dgm:prSet presAssocID="{23BA2CFD-82EA-4DDF-9ECD-3D304B3591B0}" presName="tx1" presStyleLbl="revTx" presStyleIdx="3" presStyleCnt="8"/>
      <dgm:spPr/>
    </dgm:pt>
    <dgm:pt modelId="{0E95DEAD-CAF1-474F-B6B1-ECB6EFDB4DDC}" type="pres">
      <dgm:prSet presAssocID="{23BA2CFD-82EA-4DDF-9ECD-3D304B3591B0}" presName="vert1" presStyleCnt="0"/>
      <dgm:spPr/>
    </dgm:pt>
    <dgm:pt modelId="{2E5337F6-4CAB-4862-96AF-5369B28F2677}" type="pres">
      <dgm:prSet presAssocID="{AB4E011D-E4D9-454C-9767-AD12848E59D8}" presName="thickLine" presStyleLbl="alignNode1" presStyleIdx="4" presStyleCnt="8"/>
      <dgm:spPr/>
    </dgm:pt>
    <dgm:pt modelId="{7ABCF93F-9B7B-4A6B-9688-074825ED68C0}" type="pres">
      <dgm:prSet presAssocID="{AB4E011D-E4D9-454C-9767-AD12848E59D8}" presName="horz1" presStyleCnt="0"/>
      <dgm:spPr/>
    </dgm:pt>
    <dgm:pt modelId="{B5FCECBE-FF7C-454F-9E23-F98DCC704B3D}" type="pres">
      <dgm:prSet presAssocID="{AB4E011D-E4D9-454C-9767-AD12848E59D8}" presName="tx1" presStyleLbl="revTx" presStyleIdx="4" presStyleCnt="8"/>
      <dgm:spPr/>
    </dgm:pt>
    <dgm:pt modelId="{17AC2B8C-6A70-4902-A172-C486A54CC53C}" type="pres">
      <dgm:prSet presAssocID="{AB4E011D-E4D9-454C-9767-AD12848E59D8}" presName="vert1" presStyleCnt="0"/>
      <dgm:spPr/>
    </dgm:pt>
    <dgm:pt modelId="{AD945917-CD97-4525-91B7-1A65FA0B5DD7}" type="pres">
      <dgm:prSet presAssocID="{E9213011-10A0-45AA-8B0C-5906EDB56CD7}" presName="thickLine" presStyleLbl="alignNode1" presStyleIdx="5" presStyleCnt="8"/>
      <dgm:spPr/>
    </dgm:pt>
    <dgm:pt modelId="{B4C08375-35E1-4C19-AE41-BE7B7BCCE681}" type="pres">
      <dgm:prSet presAssocID="{E9213011-10A0-45AA-8B0C-5906EDB56CD7}" presName="horz1" presStyleCnt="0"/>
      <dgm:spPr/>
    </dgm:pt>
    <dgm:pt modelId="{BB3B7081-EB67-4000-BA9A-3B2F9A127158}" type="pres">
      <dgm:prSet presAssocID="{E9213011-10A0-45AA-8B0C-5906EDB56CD7}" presName="tx1" presStyleLbl="revTx" presStyleIdx="5" presStyleCnt="8"/>
      <dgm:spPr/>
    </dgm:pt>
    <dgm:pt modelId="{AAE09B32-FF92-4DC5-B3DD-CBE2874B1A33}" type="pres">
      <dgm:prSet presAssocID="{E9213011-10A0-45AA-8B0C-5906EDB56CD7}" presName="vert1" presStyleCnt="0"/>
      <dgm:spPr/>
    </dgm:pt>
    <dgm:pt modelId="{45C77121-2758-4F66-8EF2-9A31B39D9327}" type="pres">
      <dgm:prSet presAssocID="{7E951090-DBAD-4835-A5CB-7F9E3D0A51A0}" presName="thickLine" presStyleLbl="alignNode1" presStyleIdx="6" presStyleCnt="8"/>
      <dgm:spPr/>
    </dgm:pt>
    <dgm:pt modelId="{C1021EFC-06E4-4FB1-A714-58B21906481B}" type="pres">
      <dgm:prSet presAssocID="{7E951090-DBAD-4835-A5CB-7F9E3D0A51A0}" presName="horz1" presStyleCnt="0"/>
      <dgm:spPr/>
    </dgm:pt>
    <dgm:pt modelId="{CFD27738-C47B-409C-A7E3-A6A1B525A294}" type="pres">
      <dgm:prSet presAssocID="{7E951090-DBAD-4835-A5CB-7F9E3D0A51A0}" presName="tx1" presStyleLbl="revTx" presStyleIdx="6" presStyleCnt="8"/>
      <dgm:spPr/>
    </dgm:pt>
    <dgm:pt modelId="{3A88C21E-AD7C-425D-A5A2-736E1D4435F4}" type="pres">
      <dgm:prSet presAssocID="{7E951090-DBAD-4835-A5CB-7F9E3D0A51A0}" presName="vert1" presStyleCnt="0"/>
      <dgm:spPr/>
    </dgm:pt>
    <dgm:pt modelId="{3849256D-7C6C-430F-8658-1DB22F0E89A7}" type="pres">
      <dgm:prSet presAssocID="{8B33E641-B0D6-4DE7-8269-BCF3DC4223DC}" presName="thickLine" presStyleLbl="alignNode1" presStyleIdx="7" presStyleCnt="8"/>
      <dgm:spPr/>
    </dgm:pt>
    <dgm:pt modelId="{1B800BB8-215A-49F6-B9F7-D605279DEC67}" type="pres">
      <dgm:prSet presAssocID="{8B33E641-B0D6-4DE7-8269-BCF3DC4223DC}" presName="horz1" presStyleCnt="0"/>
      <dgm:spPr/>
    </dgm:pt>
    <dgm:pt modelId="{158FBEEE-E8BC-4AB9-AF19-49940C6A4066}" type="pres">
      <dgm:prSet presAssocID="{8B33E641-B0D6-4DE7-8269-BCF3DC4223DC}" presName="tx1" presStyleLbl="revTx" presStyleIdx="7" presStyleCnt="8"/>
      <dgm:spPr/>
    </dgm:pt>
    <dgm:pt modelId="{2F45EAB5-0239-45F6-ABE4-D74FE5B665C8}" type="pres">
      <dgm:prSet presAssocID="{8B33E641-B0D6-4DE7-8269-BCF3DC4223DC}" presName="vert1" presStyleCnt="0"/>
      <dgm:spPr/>
    </dgm:pt>
  </dgm:ptLst>
  <dgm:cxnLst>
    <dgm:cxn modelId="{D81FEC03-D877-4F5E-8789-EC2AAE3C7826}" type="presOf" srcId="{23BA2CFD-82EA-4DDF-9ECD-3D304B3591B0}" destId="{CC587BB9-4078-4B96-9EA0-CF6D3DA384D4}" srcOrd="0" destOrd="0" presId="urn:microsoft.com/office/officeart/2008/layout/LinedList"/>
    <dgm:cxn modelId="{AEADA906-C321-411D-8E47-D177838585FD}" type="presOf" srcId="{9E538315-0F49-4CDF-8495-730F00E5572B}" destId="{E5A2E0ED-EBCC-4DEF-B848-48D95B634E5B}" srcOrd="0" destOrd="0" presId="urn:microsoft.com/office/officeart/2008/layout/LinedList"/>
    <dgm:cxn modelId="{FA9AA412-FB8C-4D4E-A1D6-B6BB1B56F31C}" srcId="{C87F12BC-2A00-464A-90A6-01F96DAB25E2}" destId="{8B33E641-B0D6-4DE7-8269-BCF3DC4223DC}" srcOrd="7" destOrd="0" parTransId="{C88AD8E1-31D9-4B25-A265-820B3C485014}" sibTransId="{C845B36C-B595-46FB-8A83-8A93961B9E9A}"/>
    <dgm:cxn modelId="{8A482F16-6A64-4D62-8D26-92521D8CF725}" srcId="{C87F12BC-2A00-464A-90A6-01F96DAB25E2}" destId="{AB4E011D-E4D9-454C-9767-AD12848E59D8}" srcOrd="4" destOrd="0" parTransId="{572FDAF8-8FDC-4B82-92ED-31B35C71FB66}" sibTransId="{A30D5CEB-AA4F-4B64-A070-C2D18C2047FA}"/>
    <dgm:cxn modelId="{6E5A772E-B70F-4A33-A5B6-C2932593B650}" type="presOf" srcId="{AB4E011D-E4D9-454C-9767-AD12848E59D8}" destId="{B5FCECBE-FF7C-454F-9E23-F98DCC704B3D}" srcOrd="0" destOrd="0" presId="urn:microsoft.com/office/officeart/2008/layout/LinedList"/>
    <dgm:cxn modelId="{23494232-2093-4AE7-A810-0EEF1F576D3C}" type="presOf" srcId="{7E951090-DBAD-4835-A5CB-7F9E3D0A51A0}" destId="{CFD27738-C47B-409C-A7E3-A6A1B525A294}" srcOrd="0" destOrd="0" presId="urn:microsoft.com/office/officeart/2008/layout/LinedList"/>
    <dgm:cxn modelId="{553E273B-91EC-45FB-B4CE-69EFB759FC9F}" type="presOf" srcId="{9B4572BF-1E9F-4D5E-A8C3-273FD871097A}" destId="{B47CC198-38C5-404C-AC2A-D44090482D2D}" srcOrd="0" destOrd="0" presId="urn:microsoft.com/office/officeart/2008/layout/LinedList"/>
    <dgm:cxn modelId="{A74ED23C-CB00-44F1-BBD7-18EE6D769824}" type="presOf" srcId="{C87F12BC-2A00-464A-90A6-01F96DAB25E2}" destId="{53CEDD05-DA88-4CE0-9BDE-F7E3610C96EC}" srcOrd="0" destOrd="0" presId="urn:microsoft.com/office/officeart/2008/layout/LinedList"/>
    <dgm:cxn modelId="{DCF40A47-C72C-41C3-A473-DEE350637ECC}" srcId="{C87F12BC-2A00-464A-90A6-01F96DAB25E2}" destId="{64DC043E-53CF-44F2-A187-7764BD264425}" srcOrd="2" destOrd="0" parTransId="{761CE0FC-06BA-4A5C-85D1-78C275C830F2}" sibTransId="{6AB586BF-69DA-4B94-B0B1-CDE15F4CD4D6}"/>
    <dgm:cxn modelId="{EA8AAF77-80E8-4589-8568-4904F4E059AC}" srcId="{C87F12BC-2A00-464A-90A6-01F96DAB25E2}" destId="{7E951090-DBAD-4835-A5CB-7F9E3D0A51A0}" srcOrd="6" destOrd="0" parTransId="{2000B69B-4E04-4B0F-909C-711670FE3B67}" sibTransId="{3B0A0D08-B6F8-4D91-9C03-8CBF99363EC3}"/>
    <dgm:cxn modelId="{34E0D458-76A4-4C7C-8593-6FC63AAD94D3}" srcId="{C87F12BC-2A00-464A-90A6-01F96DAB25E2}" destId="{E9213011-10A0-45AA-8B0C-5906EDB56CD7}" srcOrd="5" destOrd="0" parTransId="{9707CAC7-9B14-41DA-9698-F09EFB7DA886}" sibTransId="{C64DC120-EC80-4960-88EE-658E14613A2A}"/>
    <dgm:cxn modelId="{71B6E492-BFFB-4096-8446-05CB755B9492}" srcId="{C87F12BC-2A00-464A-90A6-01F96DAB25E2}" destId="{23BA2CFD-82EA-4DDF-9ECD-3D304B3591B0}" srcOrd="3" destOrd="0" parTransId="{C7C7FECC-EE0F-45CC-A173-EC467D21B0FB}" sibTransId="{AE2D4AD4-5A7F-4E4E-8A50-8E1886F8532E}"/>
    <dgm:cxn modelId="{07B0569C-2E9C-420F-8EFF-A81D5DF29AC9}" type="presOf" srcId="{E9213011-10A0-45AA-8B0C-5906EDB56CD7}" destId="{BB3B7081-EB67-4000-BA9A-3B2F9A127158}" srcOrd="0" destOrd="0" presId="urn:microsoft.com/office/officeart/2008/layout/LinedList"/>
    <dgm:cxn modelId="{C953B1DA-6B71-4F41-A042-74F1039DCCA5}" type="presOf" srcId="{8B33E641-B0D6-4DE7-8269-BCF3DC4223DC}" destId="{158FBEEE-E8BC-4AB9-AF19-49940C6A4066}" srcOrd="0" destOrd="0" presId="urn:microsoft.com/office/officeart/2008/layout/LinedList"/>
    <dgm:cxn modelId="{CC7E5CDF-363C-4552-AA0C-554C3CEEAFBD}" type="presOf" srcId="{64DC043E-53CF-44F2-A187-7764BD264425}" destId="{CFE1F762-9708-47DA-9E6B-57D6814499BB}" srcOrd="0" destOrd="0" presId="urn:microsoft.com/office/officeart/2008/layout/LinedList"/>
    <dgm:cxn modelId="{B70696EF-3CAF-45B2-B29D-16D9FAEB42C3}" srcId="{C87F12BC-2A00-464A-90A6-01F96DAB25E2}" destId="{9B4572BF-1E9F-4D5E-A8C3-273FD871097A}" srcOrd="0" destOrd="0" parTransId="{4E10562A-64AA-4B56-9E07-B0B441AA58A0}" sibTransId="{2E7C159E-503E-4165-8F32-D2A649DDD25A}"/>
    <dgm:cxn modelId="{FF3CD8F8-627A-4BA4-A7F6-2BFDB92C1B63}" srcId="{C87F12BC-2A00-464A-90A6-01F96DAB25E2}" destId="{9E538315-0F49-4CDF-8495-730F00E5572B}" srcOrd="1" destOrd="0" parTransId="{78A4322B-5262-44A5-860C-80511C777ACC}" sibTransId="{81F8D3AE-01FA-45D4-8103-93F390DBDFB6}"/>
    <dgm:cxn modelId="{CA05BFF4-1E35-42FA-BAB6-0AECF689110F}" type="presParOf" srcId="{53CEDD05-DA88-4CE0-9BDE-F7E3610C96EC}" destId="{95893563-8BFD-4512-9B33-D0E86ECF3D69}" srcOrd="0" destOrd="0" presId="urn:microsoft.com/office/officeart/2008/layout/LinedList"/>
    <dgm:cxn modelId="{8C92A366-25F8-4A58-8411-7D9169415B07}" type="presParOf" srcId="{53CEDD05-DA88-4CE0-9BDE-F7E3610C96EC}" destId="{9DD92B8A-5577-499C-9BCC-65E1D8B74231}" srcOrd="1" destOrd="0" presId="urn:microsoft.com/office/officeart/2008/layout/LinedList"/>
    <dgm:cxn modelId="{4B66ED20-F950-47A5-B0F4-BA2062D4C211}" type="presParOf" srcId="{9DD92B8A-5577-499C-9BCC-65E1D8B74231}" destId="{B47CC198-38C5-404C-AC2A-D44090482D2D}" srcOrd="0" destOrd="0" presId="urn:microsoft.com/office/officeart/2008/layout/LinedList"/>
    <dgm:cxn modelId="{F1548EBD-15F7-455D-9251-969918D4D165}" type="presParOf" srcId="{9DD92B8A-5577-499C-9BCC-65E1D8B74231}" destId="{AFE207EF-7AC8-4649-9CE2-EA2E08429FEB}" srcOrd="1" destOrd="0" presId="urn:microsoft.com/office/officeart/2008/layout/LinedList"/>
    <dgm:cxn modelId="{CC62C9C8-882E-4B4B-84CD-C7BB9DD3D7F3}" type="presParOf" srcId="{53CEDD05-DA88-4CE0-9BDE-F7E3610C96EC}" destId="{B754F06B-6277-4EB6-B0F0-45205C251524}" srcOrd="2" destOrd="0" presId="urn:microsoft.com/office/officeart/2008/layout/LinedList"/>
    <dgm:cxn modelId="{31F890F0-3404-41C2-9CCB-E8405A1880B1}" type="presParOf" srcId="{53CEDD05-DA88-4CE0-9BDE-F7E3610C96EC}" destId="{E21F229D-7BFB-49CA-A0EA-42B3F0655224}" srcOrd="3" destOrd="0" presId="urn:microsoft.com/office/officeart/2008/layout/LinedList"/>
    <dgm:cxn modelId="{420C9D6D-36A1-4697-902E-39FAB0B34F4B}" type="presParOf" srcId="{E21F229D-7BFB-49CA-A0EA-42B3F0655224}" destId="{E5A2E0ED-EBCC-4DEF-B848-48D95B634E5B}" srcOrd="0" destOrd="0" presId="urn:microsoft.com/office/officeart/2008/layout/LinedList"/>
    <dgm:cxn modelId="{C34B172E-91B5-4B53-A99C-EEDF85B78791}" type="presParOf" srcId="{E21F229D-7BFB-49CA-A0EA-42B3F0655224}" destId="{068520B5-B086-4359-B068-A8341FD119D9}" srcOrd="1" destOrd="0" presId="urn:microsoft.com/office/officeart/2008/layout/LinedList"/>
    <dgm:cxn modelId="{90F5CC1A-EDD5-45FC-BED9-CD2F74BC3354}" type="presParOf" srcId="{53CEDD05-DA88-4CE0-9BDE-F7E3610C96EC}" destId="{16AD1B3B-0AAB-4CC3-923F-2402B52EEFB3}" srcOrd="4" destOrd="0" presId="urn:microsoft.com/office/officeart/2008/layout/LinedList"/>
    <dgm:cxn modelId="{DA51EC9E-ACFB-4611-820D-B10C9BCC377F}" type="presParOf" srcId="{53CEDD05-DA88-4CE0-9BDE-F7E3610C96EC}" destId="{7CEF8D03-F88F-4D62-A5BB-9D03E6978569}" srcOrd="5" destOrd="0" presId="urn:microsoft.com/office/officeart/2008/layout/LinedList"/>
    <dgm:cxn modelId="{04F63B93-5A0E-4319-969D-23896E8844A8}" type="presParOf" srcId="{7CEF8D03-F88F-4D62-A5BB-9D03E6978569}" destId="{CFE1F762-9708-47DA-9E6B-57D6814499BB}" srcOrd="0" destOrd="0" presId="urn:microsoft.com/office/officeart/2008/layout/LinedList"/>
    <dgm:cxn modelId="{099193B9-9F68-41DE-A123-F0091E83E9AB}" type="presParOf" srcId="{7CEF8D03-F88F-4D62-A5BB-9D03E6978569}" destId="{0D2DF910-230E-4369-9381-B0C0E6D7C188}" srcOrd="1" destOrd="0" presId="urn:microsoft.com/office/officeart/2008/layout/LinedList"/>
    <dgm:cxn modelId="{15EC90E2-A251-44A6-A96B-E4C6DFC25E13}" type="presParOf" srcId="{53CEDD05-DA88-4CE0-9BDE-F7E3610C96EC}" destId="{FAF43131-D1A6-4602-AADD-740FFC1B75FC}" srcOrd="6" destOrd="0" presId="urn:microsoft.com/office/officeart/2008/layout/LinedList"/>
    <dgm:cxn modelId="{67AA40B0-05AC-4C68-B441-4FD25FC9E403}" type="presParOf" srcId="{53CEDD05-DA88-4CE0-9BDE-F7E3610C96EC}" destId="{C233E753-8EFA-4954-9C5D-47FFA07CAF51}" srcOrd="7" destOrd="0" presId="urn:microsoft.com/office/officeart/2008/layout/LinedList"/>
    <dgm:cxn modelId="{06EE5D48-BC24-4314-B888-BBBDBB87B148}" type="presParOf" srcId="{C233E753-8EFA-4954-9C5D-47FFA07CAF51}" destId="{CC587BB9-4078-4B96-9EA0-CF6D3DA384D4}" srcOrd="0" destOrd="0" presId="urn:microsoft.com/office/officeart/2008/layout/LinedList"/>
    <dgm:cxn modelId="{DA8F0550-1C6F-4289-B222-3B7260CEE70A}" type="presParOf" srcId="{C233E753-8EFA-4954-9C5D-47FFA07CAF51}" destId="{0E95DEAD-CAF1-474F-B6B1-ECB6EFDB4DDC}" srcOrd="1" destOrd="0" presId="urn:microsoft.com/office/officeart/2008/layout/LinedList"/>
    <dgm:cxn modelId="{3D09FEE3-B418-47BD-B587-4FF474F6A9EB}" type="presParOf" srcId="{53CEDD05-DA88-4CE0-9BDE-F7E3610C96EC}" destId="{2E5337F6-4CAB-4862-96AF-5369B28F2677}" srcOrd="8" destOrd="0" presId="urn:microsoft.com/office/officeart/2008/layout/LinedList"/>
    <dgm:cxn modelId="{FCD8F262-E103-4FD6-8A48-2B319C6FE2A8}" type="presParOf" srcId="{53CEDD05-DA88-4CE0-9BDE-F7E3610C96EC}" destId="{7ABCF93F-9B7B-4A6B-9688-074825ED68C0}" srcOrd="9" destOrd="0" presId="urn:microsoft.com/office/officeart/2008/layout/LinedList"/>
    <dgm:cxn modelId="{C490BB19-5F7E-426F-905E-7CBFC9663130}" type="presParOf" srcId="{7ABCF93F-9B7B-4A6B-9688-074825ED68C0}" destId="{B5FCECBE-FF7C-454F-9E23-F98DCC704B3D}" srcOrd="0" destOrd="0" presId="urn:microsoft.com/office/officeart/2008/layout/LinedList"/>
    <dgm:cxn modelId="{CBD1E140-5C6A-40EB-83ED-592A7952A087}" type="presParOf" srcId="{7ABCF93F-9B7B-4A6B-9688-074825ED68C0}" destId="{17AC2B8C-6A70-4902-A172-C486A54CC53C}" srcOrd="1" destOrd="0" presId="urn:microsoft.com/office/officeart/2008/layout/LinedList"/>
    <dgm:cxn modelId="{A58A9372-0FEF-415B-9EB3-2DE2FD9EE16E}" type="presParOf" srcId="{53CEDD05-DA88-4CE0-9BDE-F7E3610C96EC}" destId="{AD945917-CD97-4525-91B7-1A65FA0B5DD7}" srcOrd="10" destOrd="0" presId="urn:microsoft.com/office/officeart/2008/layout/LinedList"/>
    <dgm:cxn modelId="{2340A18D-4225-45D3-A29A-63746BAD68CF}" type="presParOf" srcId="{53CEDD05-DA88-4CE0-9BDE-F7E3610C96EC}" destId="{B4C08375-35E1-4C19-AE41-BE7B7BCCE681}" srcOrd="11" destOrd="0" presId="urn:microsoft.com/office/officeart/2008/layout/LinedList"/>
    <dgm:cxn modelId="{26B6952F-E387-4045-BFF3-4A8AEA3AFE4C}" type="presParOf" srcId="{B4C08375-35E1-4C19-AE41-BE7B7BCCE681}" destId="{BB3B7081-EB67-4000-BA9A-3B2F9A127158}" srcOrd="0" destOrd="0" presId="urn:microsoft.com/office/officeart/2008/layout/LinedList"/>
    <dgm:cxn modelId="{AFDF1C7E-F41A-4763-B03E-833C52A0084C}" type="presParOf" srcId="{B4C08375-35E1-4C19-AE41-BE7B7BCCE681}" destId="{AAE09B32-FF92-4DC5-B3DD-CBE2874B1A33}" srcOrd="1" destOrd="0" presId="urn:microsoft.com/office/officeart/2008/layout/LinedList"/>
    <dgm:cxn modelId="{E25DD8FF-A3EB-4807-B3D9-391EA6B5AD14}" type="presParOf" srcId="{53CEDD05-DA88-4CE0-9BDE-F7E3610C96EC}" destId="{45C77121-2758-4F66-8EF2-9A31B39D9327}" srcOrd="12" destOrd="0" presId="urn:microsoft.com/office/officeart/2008/layout/LinedList"/>
    <dgm:cxn modelId="{FDFC32D4-8822-4CE7-9B72-43C6750408A8}" type="presParOf" srcId="{53CEDD05-DA88-4CE0-9BDE-F7E3610C96EC}" destId="{C1021EFC-06E4-4FB1-A714-58B21906481B}" srcOrd="13" destOrd="0" presId="urn:microsoft.com/office/officeart/2008/layout/LinedList"/>
    <dgm:cxn modelId="{F032B133-9D59-4A06-9691-01508700DB7F}" type="presParOf" srcId="{C1021EFC-06E4-4FB1-A714-58B21906481B}" destId="{CFD27738-C47B-409C-A7E3-A6A1B525A294}" srcOrd="0" destOrd="0" presId="urn:microsoft.com/office/officeart/2008/layout/LinedList"/>
    <dgm:cxn modelId="{1029DB22-F0F3-4DB1-A00A-9AF83103A535}" type="presParOf" srcId="{C1021EFC-06E4-4FB1-A714-58B21906481B}" destId="{3A88C21E-AD7C-425D-A5A2-736E1D4435F4}" srcOrd="1" destOrd="0" presId="urn:microsoft.com/office/officeart/2008/layout/LinedList"/>
    <dgm:cxn modelId="{C46BF512-0F85-446B-A526-07A520537D93}" type="presParOf" srcId="{53CEDD05-DA88-4CE0-9BDE-F7E3610C96EC}" destId="{3849256D-7C6C-430F-8658-1DB22F0E89A7}" srcOrd="14" destOrd="0" presId="urn:microsoft.com/office/officeart/2008/layout/LinedList"/>
    <dgm:cxn modelId="{026BE44B-DB59-4879-A2F3-004D200082E2}" type="presParOf" srcId="{53CEDD05-DA88-4CE0-9BDE-F7E3610C96EC}" destId="{1B800BB8-215A-49F6-B9F7-D605279DEC67}" srcOrd="15" destOrd="0" presId="urn:microsoft.com/office/officeart/2008/layout/LinedList"/>
    <dgm:cxn modelId="{F05B173F-0B3F-4E43-A9C4-5070860C3A9D}" type="presParOf" srcId="{1B800BB8-215A-49F6-B9F7-D605279DEC67}" destId="{158FBEEE-E8BC-4AB9-AF19-49940C6A4066}" srcOrd="0" destOrd="0" presId="urn:microsoft.com/office/officeart/2008/layout/LinedList"/>
    <dgm:cxn modelId="{2CAA715B-7F95-40E1-9F4C-E00BB45600CA}" type="presParOf" srcId="{1B800BB8-215A-49F6-B9F7-D605279DEC67}" destId="{2F45EAB5-0239-45F6-ABE4-D74FE5B665C8}"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FBD06E9B-3A6E-4E1C-B7DF-ADE8F085562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4ED926F-7EC4-4834-8D07-D2276F6F364F}">
      <dgm:prSet/>
      <dgm:spPr/>
      <dgm:t>
        <a:bodyPr/>
        <a:lstStyle/>
        <a:p>
          <a:r>
            <a:rPr lang="en-GB"/>
            <a:t>Put the feedback into your own words</a:t>
          </a:r>
          <a:endParaRPr lang="en-US"/>
        </a:p>
      </dgm:t>
    </dgm:pt>
    <dgm:pt modelId="{1D18F346-D79B-4D52-834A-27B5EFC27BD6}" type="parTrans" cxnId="{C2703943-C0B6-46B8-97E9-47790BC526B9}">
      <dgm:prSet/>
      <dgm:spPr/>
      <dgm:t>
        <a:bodyPr/>
        <a:lstStyle/>
        <a:p>
          <a:endParaRPr lang="en-US"/>
        </a:p>
      </dgm:t>
    </dgm:pt>
    <dgm:pt modelId="{3ABF14AA-1F90-47D4-B1B6-C2B6765AA78D}" type="sibTrans" cxnId="{C2703943-C0B6-46B8-97E9-47790BC526B9}">
      <dgm:prSet/>
      <dgm:spPr/>
      <dgm:t>
        <a:bodyPr/>
        <a:lstStyle/>
        <a:p>
          <a:endParaRPr lang="en-US"/>
        </a:p>
      </dgm:t>
    </dgm:pt>
    <dgm:pt modelId="{19732863-3994-40E9-B9D9-D600AFE5AE4A}">
      <dgm:prSet/>
      <dgm:spPr/>
      <dgm:t>
        <a:bodyPr/>
        <a:lstStyle/>
        <a:p>
          <a:r>
            <a:rPr lang="en-GB"/>
            <a:t>Create a feedback map</a:t>
          </a:r>
          <a:endParaRPr lang="en-US"/>
        </a:p>
      </dgm:t>
    </dgm:pt>
    <dgm:pt modelId="{10FF69CC-7290-4EF9-98B8-CA3E12A76537}" type="parTrans" cxnId="{102D420C-4D6A-45F7-8136-35368EFB391E}">
      <dgm:prSet/>
      <dgm:spPr/>
      <dgm:t>
        <a:bodyPr/>
        <a:lstStyle/>
        <a:p>
          <a:endParaRPr lang="en-US"/>
        </a:p>
      </dgm:t>
    </dgm:pt>
    <dgm:pt modelId="{8DA7107A-01C9-40E1-BEF7-4BBC99D5FCE0}" type="sibTrans" cxnId="{102D420C-4D6A-45F7-8136-35368EFB391E}">
      <dgm:prSet/>
      <dgm:spPr/>
      <dgm:t>
        <a:bodyPr/>
        <a:lstStyle/>
        <a:p>
          <a:endParaRPr lang="en-US"/>
        </a:p>
      </dgm:t>
    </dgm:pt>
    <dgm:pt modelId="{A328D973-8506-4F99-BA58-84ECB8318BA0}">
      <dgm:prSet/>
      <dgm:spPr/>
      <dgm:t>
        <a:bodyPr/>
        <a:lstStyle/>
        <a:p>
          <a:r>
            <a:rPr lang="en-GB"/>
            <a:t>Create action plan </a:t>
          </a:r>
          <a:endParaRPr lang="en-US"/>
        </a:p>
      </dgm:t>
    </dgm:pt>
    <dgm:pt modelId="{4D1612D0-B458-4E54-ABBA-00E2F2851047}" type="parTrans" cxnId="{F1FB4D5C-F28B-42AC-86EE-A53E3A41944C}">
      <dgm:prSet/>
      <dgm:spPr/>
      <dgm:t>
        <a:bodyPr/>
        <a:lstStyle/>
        <a:p>
          <a:endParaRPr lang="en-US"/>
        </a:p>
      </dgm:t>
    </dgm:pt>
    <dgm:pt modelId="{72D65CF4-57E0-4770-8F45-DA721EAEAD03}" type="sibTrans" cxnId="{F1FB4D5C-F28B-42AC-86EE-A53E3A41944C}">
      <dgm:prSet/>
      <dgm:spPr/>
      <dgm:t>
        <a:bodyPr/>
        <a:lstStyle/>
        <a:p>
          <a:endParaRPr lang="en-US"/>
        </a:p>
      </dgm:t>
    </dgm:pt>
    <dgm:pt modelId="{E179702C-52A3-43C7-BD19-183E470357C6}">
      <dgm:prSet/>
      <dgm:spPr/>
      <dgm:t>
        <a:bodyPr/>
        <a:lstStyle/>
        <a:p>
          <a:r>
            <a:rPr lang="en-GB"/>
            <a:t>Feedback journal </a:t>
          </a:r>
          <a:endParaRPr lang="en-US"/>
        </a:p>
      </dgm:t>
    </dgm:pt>
    <dgm:pt modelId="{B04548C6-47BA-4633-A739-7CCEBB9791C5}" type="parTrans" cxnId="{5E123338-D933-4B77-9DAE-200969310950}">
      <dgm:prSet/>
      <dgm:spPr/>
      <dgm:t>
        <a:bodyPr/>
        <a:lstStyle/>
        <a:p>
          <a:endParaRPr lang="en-US"/>
        </a:p>
      </dgm:t>
    </dgm:pt>
    <dgm:pt modelId="{A15B2689-A0E1-4FC0-8F8D-B11D61025C17}" type="sibTrans" cxnId="{5E123338-D933-4B77-9DAE-200969310950}">
      <dgm:prSet/>
      <dgm:spPr/>
      <dgm:t>
        <a:bodyPr/>
        <a:lstStyle/>
        <a:p>
          <a:endParaRPr lang="en-US"/>
        </a:p>
      </dgm:t>
    </dgm:pt>
    <dgm:pt modelId="{4C71F564-822D-4424-834D-F1A18768EA34}">
      <dgm:prSet/>
      <dgm:spPr/>
      <dgm:t>
        <a:bodyPr/>
        <a:lstStyle/>
        <a:p>
          <a:r>
            <a:rPr lang="en-GB"/>
            <a:t>Self-checklist </a:t>
          </a:r>
          <a:endParaRPr lang="en-US"/>
        </a:p>
      </dgm:t>
    </dgm:pt>
    <dgm:pt modelId="{B317CD48-4633-4F6D-8BCE-746640AA6573}" type="parTrans" cxnId="{7B28A360-B9CB-4EB9-BBDD-2C71DBC47571}">
      <dgm:prSet/>
      <dgm:spPr/>
      <dgm:t>
        <a:bodyPr/>
        <a:lstStyle/>
        <a:p>
          <a:endParaRPr lang="en-US"/>
        </a:p>
      </dgm:t>
    </dgm:pt>
    <dgm:pt modelId="{527C3228-1C45-4B30-9A02-D5EB6534C203}" type="sibTrans" cxnId="{7B28A360-B9CB-4EB9-BBDD-2C71DBC47571}">
      <dgm:prSet/>
      <dgm:spPr/>
      <dgm:t>
        <a:bodyPr/>
        <a:lstStyle/>
        <a:p>
          <a:endParaRPr lang="en-US"/>
        </a:p>
      </dgm:t>
    </dgm:pt>
    <dgm:pt modelId="{05AB7852-87C5-424E-9F77-4D76784A64ED}" type="pres">
      <dgm:prSet presAssocID="{FBD06E9B-3A6E-4E1C-B7DF-ADE8F085562C}" presName="root" presStyleCnt="0">
        <dgm:presLayoutVars>
          <dgm:dir/>
          <dgm:resizeHandles val="exact"/>
        </dgm:presLayoutVars>
      </dgm:prSet>
      <dgm:spPr/>
    </dgm:pt>
    <dgm:pt modelId="{471C1C7D-5BE2-40D2-A8DE-0A4E0AD3A6C9}" type="pres">
      <dgm:prSet presAssocID="{C4ED926F-7EC4-4834-8D07-D2276F6F364F}" presName="compNode" presStyleCnt="0"/>
      <dgm:spPr/>
    </dgm:pt>
    <dgm:pt modelId="{FEBB1926-CDF8-46BE-BB37-02DA65031C7B}" type="pres">
      <dgm:prSet presAssocID="{C4ED926F-7EC4-4834-8D07-D2276F6F364F}" presName="bgRect" presStyleLbl="bgShp" presStyleIdx="0" presStyleCnt="5"/>
      <dgm:spPr/>
    </dgm:pt>
    <dgm:pt modelId="{2EA72910-772A-466B-B931-0BBD2FA48899}" type="pres">
      <dgm:prSet presAssocID="{C4ED926F-7EC4-4834-8D07-D2276F6F364F}"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encil"/>
        </a:ext>
      </dgm:extLst>
    </dgm:pt>
    <dgm:pt modelId="{A067EE3F-D901-4F4D-B5E7-0D13C8914FFE}" type="pres">
      <dgm:prSet presAssocID="{C4ED926F-7EC4-4834-8D07-D2276F6F364F}" presName="spaceRect" presStyleCnt="0"/>
      <dgm:spPr/>
    </dgm:pt>
    <dgm:pt modelId="{9F3348E0-4B03-431C-B841-53B8F99DAD0A}" type="pres">
      <dgm:prSet presAssocID="{C4ED926F-7EC4-4834-8D07-D2276F6F364F}" presName="parTx" presStyleLbl="revTx" presStyleIdx="0" presStyleCnt="5">
        <dgm:presLayoutVars>
          <dgm:chMax val="0"/>
          <dgm:chPref val="0"/>
        </dgm:presLayoutVars>
      </dgm:prSet>
      <dgm:spPr/>
    </dgm:pt>
    <dgm:pt modelId="{81C756B4-A90B-47BA-BB73-D8FFAF42E904}" type="pres">
      <dgm:prSet presAssocID="{3ABF14AA-1F90-47D4-B1B6-C2B6765AA78D}" presName="sibTrans" presStyleCnt="0"/>
      <dgm:spPr/>
    </dgm:pt>
    <dgm:pt modelId="{4054E70A-ECA6-421F-AA4F-6746524C8E78}" type="pres">
      <dgm:prSet presAssocID="{19732863-3994-40E9-B9D9-D600AFE5AE4A}" presName="compNode" presStyleCnt="0"/>
      <dgm:spPr/>
    </dgm:pt>
    <dgm:pt modelId="{6A53EC99-BDE4-49F4-B51F-071C9D63F5D9}" type="pres">
      <dgm:prSet presAssocID="{19732863-3994-40E9-B9D9-D600AFE5AE4A}" presName="bgRect" presStyleLbl="bgShp" presStyleIdx="1" presStyleCnt="5"/>
      <dgm:spPr/>
    </dgm:pt>
    <dgm:pt modelId="{09663DB4-B0A0-4AEA-AB9A-F2DA39EE127B}" type="pres">
      <dgm:prSet presAssocID="{19732863-3994-40E9-B9D9-D600AFE5AE4A}"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ap with pin"/>
        </a:ext>
      </dgm:extLst>
    </dgm:pt>
    <dgm:pt modelId="{3E2090A7-9814-43B1-9397-4905137C449E}" type="pres">
      <dgm:prSet presAssocID="{19732863-3994-40E9-B9D9-D600AFE5AE4A}" presName="spaceRect" presStyleCnt="0"/>
      <dgm:spPr/>
    </dgm:pt>
    <dgm:pt modelId="{C3CBC26F-83A3-4646-92F4-2FE78757D3E5}" type="pres">
      <dgm:prSet presAssocID="{19732863-3994-40E9-B9D9-D600AFE5AE4A}" presName="parTx" presStyleLbl="revTx" presStyleIdx="1" presStyleCnt="5">
        <dgm:presLayoutVars>
          <dgm:chMax val="0"/>
          <dgm:chPref val="0"/>
        </dgm:presLayoutVars>
      </dgm:prSet>
      <dgm:spPr/>
    </dgm:pt>
    <dgm:pt modelId="{B423EE15-CF42-4183-AE4C-CDD2D83ABBED}" type="pres">
      <dgm:prSet presAssocID="{8DA7107A-01C9-40E1-BEF7-4BBC99D5FCE0}" presName="sibTrans" presStyleCnt="0"/>
      <dgm:spPr/>
    </dgm:pt>
    <dgm:pt modelId="{26B8634D-A477-4540-BBB5-A42D1C33319A}" type="pres">
      <dgm:prSet presAssocID="{A328D973-8506-4F99-BA58-84ECB8318BA0}" presName="compNode" presStyleCnt="0"/>
      <dgm:spPr/>
    </dgm:pt>
    <dgm:pt modelId="{69EDB4E0-84AE-489F-B4B7-9620B1A7525D}" type="pres">
      <dgm:prSet presAssocID="{A328D973-8506-4F99-BA58-84ECB8318BA0}" presName="bgRect" presStyleLbl="bgShp" presStyleIdx="2" presStyleCnt="5"/>
      <dgm:spPr/>
    </dgm:pt>
    <dgm:pt modelId="{A89F1BD1-F98F-4F76-B4B2-101ABF4B8204}" type="pres">
      <dgm:prSet presAssocID="{A328D973-8506-4F99-BA58-84ECB8318BA0}"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heck List"/>
        </a:ext>
      </dgm:extLst>
    </dgm:pt>
    <dgm:pt modelId="{1FE4E1D3-D0E7-4F28-B694-7C925DBEB2B5}" type="pres">
      <dgm:prSet presAssocID="{A328D973-8506-4F99-BA58-84ECB8318BA0}" presName="spaceRect" presStyleCnt="0"/>
      <dgm:spPr/>
    </dgm:pt>
    <dgm:pt modelId="{7193E7EA-4D1F-4DAD-B51D-48A7B476D466}" type="pres">
      <dgm:prSet presAssocID="{A328D973-8506-4F99-BA58-84ECB8318BA0}" presName="parTx" presStyleLbl="revTx" presStyleIdx="2" presStyleCnt="5">
        <dgm:presLayoutVars>
          <dgm:chMax val="0"/>
          <dgm:chPref val="0"/>
        </dgm:presLayoutVars>
      </dgm:prSet>
      <dgm:spPr/>
    </dgm:pt>
    <dgm:pt modelId="{4C6AE4D8-18BC-4DAF-B346-7CF3C0D8AEAB}" type="pres">
      <dgm:prSet presAssocID="{72D65CF4-57E0-4770-8F45-DA721EAEAD03}" presName="sibTrans" presStyleCnt="0"/>
      <dgm:spPr/>
    </dgm:pt>
    <dgm:pt modelId="{9E0BFC99-8C4A-4C1C-AAE7-4C317FA1055F}" type="pres">
      <dgm:prSet presAssocID="{E179702C-52A3-43C7-BD19-183E470357C6}" presName="compNode" presStyleCnt="0"/>
      <dgm:spPr/>
    </dgm:pt>
    <dgm:pt modelId="{6D486BD5-C98B-47DE-8CD3-EC47788B9CA9}" type="pres">
      <dgm:prSet presAssocID="{E179702C-52A3-43C7-BD19-183E470357C6}" presName="bgRect" presStyleLbl="bgShp" presStyleIdx="3" presStyleCnt="5"/>
      <dgm:spPr/>
    </dgm:pt>
    <dgm:pt modelId="{E70D2E12-402B-4A70-AF24-1940378C2FAA}" type="pres">
      <dgm:prSet presAssocID="{E179702C-52A3-43C7-BD19-183E470357C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at"/>
        </a:ext>
      </dgm:extLst>
    </dgm:pt>
    <dgm:pt modelId="{DF2C7A47-A490-46AE-B16C-46EE196792D9}" type="pres">
      <dgm:prSet presAssocID="{E179702C-52A3-43C7-BD19-183E470357C6}" presName="spaceRect" presStyleCnt="0"/>
      <dgm:spPr/>
    </dgm:pt>
    <dgm:pt modelId="{B68D11FA-921C-41AA-9261-F2A55252728F}" type="pres">
      <dgm:prSet presAssocID="{E179702C-52A3-43C7-BD19-183E470357C6}" presName="parTx" presStyleLbl="revTx" presStyleIdx="3" presStyleCnt="5">
        <dgm:presLayoutVars>
          <dgm:chMax val="0"/>
          <dgm:chPref val="0"/>
        </dgm:presLayoutVars>
      </dgm:prSet>
      <dgm:spPr/>
    </dgm:pt>
    <dgm:pt modelId="{A188BB73-751A-4205-880E-8C8C2D7B3CF6}" type="pres">
      <dgm:prSet presAssocID="{A15B2689-A0E1-4FC0-8F8D-B11D61025C17}" presName="sibTrans" presStyleCnt="0"/>
      <dgm:spPr/>
    </dgm:pt>
    <dgm:pt modelId="{6CF8F821-A931-429B-911C-AF2F3D759CC8}" type="pres">
      <dgm:prSet presAssocID="{4C71F564-822D-4424-834D-F1A18768EA34}" presName="compNode" presStyleCnt="0"/>
      <dgm:spPr/>
    </dgm:pt>
    <dgm:pt modelId="{762040F7-421E-4027-BA87-F93565947799}" type="pres">
      <dgm:prSet presAssocID="{4C71F564-822D-4424-834D-F1A18768EA34}" presName="bgRect" presStyleLbl="bgShp" presStyleIdx="4" presStyleCnt="5"/>
      <dgm:spPr/>
    </dgm:pt>
    <dgm:pt modelId="{78844BC4-1ECA-49D9-92F1-3E4573DF26DB}" type="pres">
      <dgm:prSet presAssocID="{4C71F564-822D-4424-834D-F1A18768EA34}"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eckmark"/>
        </a:ext>
      </dgm:extLst>
    </dgm:pt>
    <dgm:pt modelId="{4300EBA3-FE0E-4817-934C-945EE52E3BAC}" type="pres">
      <dgm:prSet presAssocID="{4C71F564-822D-4424-834D-F1A18768EA34}" presName="spaceRect" presStyleCnt="0"/>
      <dgm:spPr/>
    </dgm:pt>
    <dgm:pt modelId="{A4D31AA9-D887-4EB6-852D-C16C51D3AEC1}" type="pres">
      <dgm:prSet presAssocID="{4C71F564-822D-4424-834D-F1A18768EA34}" presName="parTx" presStyleLbl="revTx" presStyleIdx="4" presStyleCnt="5">
        <dgm:presLayoutVars>
          <dgm:chMax val="0"/>
          <dgm:chPref val="0"/>
        </dgm:presLayoutVars>
      </dgm:prSet>
      <dgm:spPr/>
    </dgm:pt>
  </dgm:ptLst>
  <dgm:cxnLst>
    <dgm:cxn modelId="{F9DDED08-FD42-46C7-AE22-D847C334EBDB}" type="presOf" srcId="{19732863-3994-40E9-B9D9-D600AFE5AE4A}" destId="{C3CBC26F-83A3-4646-92F4-2FE78757D3E5}" srcOrd="0" destOrd="0" presId="urn:microsoft.com/office/officeart/2018/2/layout/IconVerticalSolidList"/>
    <dgm:cxn modelId="{102D420C-4D6A-45F7-8136-35368EFB391E}" srcId="{FBD06E9B-3A6E-4E1C-B7DF-ADE8F085562C}" destId="{19732863-3994-40E9-B9D9-D600AFE5AE4A}" srcOrd="1" destOrd="0" parTransId="{10FF69CC-7290-4EF9-98B8-CA3E12A76537}" sibTransId="{8DA7107A-01C9-40E1-BEF7-4BBC99D5FCE0}"/>
    <dgm:cxn modelId="{5E123338-D933-4B77-9DAE-200969310950}" srcId="{FBD06E9B-3A6E-4E1C-B7DF-ADE8F085562C}" destId="{E179702C-52A3-43C7-BD19-183E470357C6}" srcOrd="3" destOrd="0" parTransId="{B04548C6-47BA-4633-A739-7CCEBB9791C5}" sibTransId="{A15B2689-A0E1-4FC0-8F8D-B11D61025C17}"/>
    <dgm:cxn modelId="{F1FB4D5C-F28B-42AC-86EE-A53E3A41944C}" srcId="{FBD06E9B-3A6E-4E1C-B7DF-ADE8F085562C}" destId="{A328D973-8506-4F99-BA58-84ECB8318BA0}" srcOrd="2" destOrd="0" parTransId="{4D1612D0-B458-4E54-ABBA-00E2F2851047}" sibTransId="{72D65CF4-57E0-4770-8F45-DA721EAEAD03}"/>
    <dgm:cxn modelId="{7B28A360-B9CB-4EB9-BBDD-2C71DBC47571}" srcId="{FBD06E9B-3A6E-4E1C-B7DF-ADE8F085562C}" destId="{4C71F564-822D-4424-834D-F1A18768EA34}" srcOrd="4" destOrd="0" parTransId="{B317CD48-4633-4F6D-8BCE-746640AA6573}" sibTransId="{527C3228-1C45-4B30-9A02-D5EB6534C203}"/>
    <dgm:cxn modelId="{C2703943-C0B6-46B8-97E9-47790BC526B9}" srcId="{FBD06E9B-3A6E-4E1C-B7DF-ADE8F085562C}" destId="{C4ED926F-7EC4-4834-8D07-D2276F6F364F}" srcOrd="0" destOrd="0" parTransId="{1D18F346-D79B-4D52-834A-27B5EFC27BD6}" sibTransId="{3ABF14AA-1F90-47D4-B1B6-C2B6765AA78D}"/>
    <dgm:cxn modelId="{C8124F97-9EB3-457C-9462-F9A0EC28F82C}" type="presOf" srcId="{FBD06E9B-3A6E-4E1C-B7DF-ADE8F085562C}" destId="{05AB7852-87C5-424E-9F77-4D76784A64ED}" srcOrd="0" destOrd="0" presId="urn:microsoft.com/office/officeart/2018/2/layout/IconVerticalSolidList"/>
    <dgm:cxn modelId="{5CF572CF-65E8-4C38-BA13-F429BEC1C559}" type="presOf" srcId="{C4ED926F-7EC4-4834-8D07-D2276F6F364F}" destId="{9F3348E0-4B03-431C-B841-53B8F99DAD0A}" srcOrd="0" destOrd="0" presId="urn:microsoft.com/office/officeart/2018/2/layout/IconVerticalSolidList"/>
    <dgm:cxn modelId="{7B2AB7D2-648D-4B46-B033-5E40F14197BB}" type="presOf" srcId="{E179702C-52A3-43C7-BD19-183E470357C6}" destId="{B68D11FA-921C-41AA-9261-F2A55252728F}" srcOrd="0" destOrd="0" presId="urn:microsoft.com/office/officeart/2018/2/layout/IconVerticalSolidList"/>
    <dgm:cxn modelId="{B34627DE-808E-4943-8274-1D8792E3E2DE}" type="presOf" srcId="{A328D973-8506-4F99-BA58-84ECB8318BA0}" destId="{7193E7EA-4D1F-4DAD-B51D-48A7B476D466}" srcOrd="0" destOrd="0" presId="urn:microsoft.com/office/officeart/2018/2/layout/IconVerticalSolidList"/>
    <dgm:cxn modelId="{E485A7EA-EBB0-48FD-B5BE-2A8BBFBB1AC1}" type="presOf" srcId="{4C71F564-822D-4424-834D-F1A18768EA34}" destId="{A4D31AA9-D887-4EB6-852D-C16C51D3AEC1}" srcOrd="0" destOrd="0" presId="urn:microsoft.com/office/officeart/2018/2/layout/IconVerticalSolidList"/>
    <dgm:cxn modelId="{D0B26617-B441-483A-8607-306396F020D6}" type="presParOf" srcId="{05AB7852-87C5-424E-9F77-4D76784A64ED}" destId="{471C1C7D-5BE2-40D2-A8DE-0A4E0AD3A6C9}" srcOrd="0" destOrd="0" presId="urn:microsoft.com/office/officeart/2018/2/layout/IconVerticalSolidList"/>
    <dgm:cxn modelId="{36681239-8694-4458-A1C4-26AF3A857216}" type="presParOf" srcId="{471C1C7D-5BE2-40D2-A8DE-0A4E0AD3A6C9}" destId="{FEBB1926-CDF8-46BE-BB37-02DA65031C7B}" srcOrd="0" destOrd="0" presId="urn:microsoft.com/office/officeart/2018/2/layout/IconVerticalSolidList"/>
    <dgm:cxn modelId="{7D1B9A72-CA47-4996-993A-5430B412BE0F}" type="presParOf" srcId="{471C1C7D-5BE2-40D2-A8DE-0A4E0AD3A6C9}" destId="{2EA72910-772A-466B-B931-0BBD2FA48899}" srcOrd="1" destOrd="0" presId="urn:microsoft.com/office/officeart/2018/2/layout/IconVerticalSolidList"/>
    <dgm:cxn modelId="{E5FEED60-DB82-4019-80D4-C4B08B7CD023}" type="presParOf" srcId="{471C1C7D-5BE2-40D2-A8DE-0A4E0AD3A6C9}" destId="{A067EE3F-D901-4F4D-B5E7-0D13C8914FFE}" srcOrd="2" destOrd="0" presId="urn:microsoft.com/office/officeart/2018/2/layout/IconVerticalSolidList"/>
    <dgm:cxn modelId="{64EDECAE-8BCE-4815-B9D4-1B5C70816F59}" type="presParOf" srcId="{471C1C7D-5BE2-40D2-A8DE-0A4E0AD3A6C9}" destId="{9F3348E0-4B03-431C-B841-53B8F99DAD0A}" srcOrd="3" destOrd="0" presId="urn:microsoft.com/office/officeart/2018/2/layout/IconVerticalSolidList"/>
    <dgm:cxn modelId="{D8FD141D-F0D5-48E3-B93B-2476CB341654}" type="presParOf" srcId="{05AB7852-87C5-424E-9F77-4D76784A64ED}" destId="{81C756B4-A90B-47BA-BB73-D8FFAF42E904}" srcOrd="1" destOrd="0" presId="urn:microsoft.com/office/officeart/2018/2/layout/IconVerticalSolidList"/>
    <dgm:cxn modelId="{2F50653E-28E2-4884-8678-40E5C40F2E3A}" type="presParOf" srcId="{05AB7852-87C5-424E-9F77-4D76784A64ED}" destId="{4054E70A-ECA6-421F-AA4F-6746524C8E78}" srcOrd="2" destOrd="0" presId="urn:microsoft.com/office/officeart/2018/2/layout/IconVerticalSolidList"/>
    <dgm:cxn modelId="{AD65788C-7B55-463C-8DF7-70D4AD6ABCD5}" type="presParOf" srcId="{4054E70A-ECA6-421F-AA4F-6746524C8E78}" destId="{6A53EC99-BDE4-49F4-B51F-071C9D63F5D9}" srcOrd="0" destOrd="0" presId="urn:microsoft.com/office/officeart/2018/2/layout/IconVerticalSolidList"/>
    <dgm:cxn modelId="{8B093077-F446-493B-8ADA-0B9555828ECB}" type="presParOf" srcId="{4054E70A-ECA6-421F-AA4F-6746524C8E78}" destId="{09663DB4-B0A0-4AEA-AB9A-F2DA39EE127B}" srcOrd="1" destOrd="0" presId="urn:microsoft.com/office/officeart/2018/2/layout/IconVerticalSolidList"/>
    <dgm:cxn modelId="{0D6E75BF-71E0-4E4B-AFD8-79141C329F8A}" type="presParOf" srcId="{4054E70A-ECA6-421F-AA4F-6746524C8E78}" destId="{3E2090A7-9814-43B1-9397-4905137C449E}" srcOrd="2" destOrd="0" presId="urn:microsoft.com/office/officeart/2018/2/layout/IconVerticalSolidList"/>
    <dgm:cxn modelId="{91065250-54F2-45FC-8495-A06CABC5DA75}" type="presParOf" srcId="{4054E70A-ECA6-421F-AA4F-6746524C8E78}" destId="{C3CBC26F-83A3-4646-92F4-2FE78757D3E5}" srcOrd="3" destOrd="0" presId="urn:microsoft.com/office/officeart/2018/2/layout/IconVerticalSolidList"/>
    <dgm:cxn modelId="{8394FE07-3C41-4021-BC98-ABF08401682D}" type="presParOf" srcId="{05AB7852-87C5-424E-9F77-4D76784A64ED}" destId="{B423EE15-CF42-4183-AE4C-CDD2D83ABBED}" srcOrd="3" destOrd="0" presId="urn:microsoft.com/office/officeart/2018/2/layout/IconVerticalSolidList"/>
    <dgm:cxn modelId="{D1F7491E-762B-4753-B44D-BAC89577C2BA}" type="presParOf" srcId="{05AB7852-87C5-424E-9F77-4D76784A64ED}" destId="{26B8634D-A477-4540-BBB5-A42D1C33319A}" srcOrd="4" destOrd="0" presId="urn:microsoft.com/office/officeart/2018/2/layout/IconVerticalSolidList"/>
    <dgm:cxn modelId="{4CF4A819-1169-4CDE-BE00-5536CB39080D}" type="presParOf" srcId="{26B8634D-A477-4540-BBB5-A42D1C33319A}" destId="{69EDB4E0-84AE-489F-B4B7-9620B1A7525D}" srcOrd="0" destOrd="0" presId="urn:microsoft.com/office/officeart/2018/2/layout/IconVerticalSolidList"/>
    <dgm:cxn modelId="{5C13D9C2-0C9D-40AD-A2C1-2C9593711079}" type="presParOf" srcId="{26B8634D-A477-4540-BBB5-A42D1C33319A}" destId="{A89F1BD1-F98F-4F76-B4B2-101ABF4B8204}" srcOrd="1" destOrd="0" presId="urn:microsoft.com/office/officeart/2018/2/layout/IconVerticalSolidList"/>
    <dgm:cxn modelId="{D5FBCD8F-D521-4182-8705-268B8266C200}" type="presParOf" srcId="{26B8634D-A477-4540-BBB5-A42D1C33319A}" destId="{1FE4E1D3-D0E7-4F28-B694-7C925DBEB2B5}" srcOrd="2" destOrd="0" presId="urn:microsoft.com/office/officeart/2018/2/layout/IconVerticalSolidList"/>
    <dgm:cxn modelId="{6599348C-E310-47E2-A1C3-8FFE135353CB}" type="presParOf" srcId="{26B8634D-A477-4540-BBB5-A42D1C33319A}" destId="{7193E7EA-4D1F-4DAD-B51D-48A7B476D466}" srcOrd="3" destOrd="0" presId="urn:microsoft.com/office/officeart/2018/2/layout/IconVerticalSolidList"/>
    <dgm:cxn modelId="{92A78EB8-4DD1-427C-ADD9-11545D68BCCE}" type="presParOf" srcId="{05AB7852-87C5-424E-9F77-4D76784A64ED}" destId="{4C6AE4D8-18BC-4DAF-B346-7CF3C0D8AEAB}" srcOrd="5" destOrd="0" presId="urn:microsoft.com/office/officeart/2018/2/layout/IconVerticalSolidList"/>
    <dgm:cxn modelId="{761D625C-71D8-44E7-9D9B-F430428E1F1B}" type="presParOf" srcId="{05AB7852-87C5-424E-9F77-4D76784A64ED}" destId="{9E0BFC99-8C4A-4C1C-AAE7-4C317FA1055F}" srcOrd="6" destOrd="0" presId="urn:microsoft.com/office/officeart/2018/2/layout/IconVerticalSolidList"/>
    <dgm:cxn modelId="{7CE60DD5-B07B-4271-B4E0-B23FCD4239F1}" type="presParOf" srcId="{9E0BFC99-8C4A-4C1C-AAE7-4C317FA1055F}" destId="{6D486BD5-C98B-47DE-8CD3-EC47788B9CA9}" srcOrd="0" destOrd="0" presId="urn:microsoft.com/office/officeart/2018/2/layout/IconVerticalSolidList"/>
    <dgm:cxn modelId="{BA77AA32-7E0C-4743-B5D5-D410800BFC58}" type="presParOf" srcId="{9E0BFC99-8C4A-4C1C-AAE7-4C317FA1055F}" destId="{E70D2E12-402B-4A70-AF24-1940378C2FAA}" srcOrd="1" destOrd="0" presId="urn:microsoft.com/office/officeart/2018/2/layout/IconVerticalSolidList"/>
    <dgm:cxn modelId="{352D2699-8FCF-4363-ACEC-E4121D351960}" type="presParOf" srcId="{9E0BFC99-8C4A-4C1C-AAE7-4C317FA1055F}" destId="{DF2C7A47-A490-46AE-B16C-46EE196792D9}" srcOrd="2" destOrd="0" presId="urn:microsoft.com/office/officeart/2018/2/layout/IconVerticalSolidList"/>
    <dgm:cxn modelId="{AAADC828-EB0F-4329-97A7-FA037E1B29DF}" type="presParOf" srcId="{9E0BFC99-8C4A-4C1C-AAE7-4C317FA1055F}" destId="{B68D11FA-921C-41AA-9261-F2A55252728F}" srcOrd="3" destOrd="0" presId="urn:microsoft.com/office/officeart/2018/2/layout/IconVerticalSolidList"/>
    <dgm:cxn modelId="{4A2AC057-19E8-4D22-A0CF-AC3514D7AB24}" type="presParOf" srcId="{05AB7852-87C5-424E-9F77-4D76784A64ED}" destId="{A188BB73-751A-4205-880E-8C8C2D7B3CF6}" srcOrd="7" destOrd="0" presId="urn:microsoft.com/office/officeart/2018/2/layout/IconVerticalSolidList"/>
    <dgm:cxn modelId="{0152149E-A344-472C-B182-E5BEFDDB89F9}" type="presParOf" srcId="{05AB7852-87C5-424E-9F77-4D76784A64ED}" destId="{6CF8F821-A931-429B-911C-AF2F3D759CC8}" srcOrd="8" destOrd="0" presId="urn:microsoft.com/office/officeart/2018/2/layout/IconVerticalSolidList"/>
    <dgm:cxn modelId="{9222ED31-2686-41A2-AF96-E0E2E7DD889F}" type="presParOf" srcId="{6CF8F821-A931-429B-911C-AF2F3D759CC8}" destId="{762040F7-421E-4027-BA87-F93565947799}" srcOrd="0" destOrd="0" presId="urn:microsoft.com/office/officeart/2018/2/layout/IconVerticalSolidList"/>
    <dgm:cxn modelId="{D2F17010-3926-4C68-8EAA-1773AB204E83}" type="presParOf" srcId="{6CF8F821-A931-429B-911C-AF2F3D759CC8}" destId="{78844BC4-1ECA-49D9-92F1-3E4573DF26DB}" srcOrd="1" destOrd="0" presId="urn:microsoft.com/office/officeart/2018/2/layout/IconVerticalSolidList"/>
    <dgm:cxn modelId="{3F2E688E-2614-45FC-A9F7-946BE545CBFE}" type="presParOf" srcId="{6CF8F821-A931-429B-911C-AF2F3D759CC8}" destId="{4300EBA3-FE0E-4817-934C-945EE52E3BAC}" srcOrd="2" destOrd="0" presId="urn:microsoft.com/office/officeart/2018/2/layout/IconVerticalSolidList"/>
    <dgm:cxn modelId="{38A37891-9319-428D-84D5-4DF52B62D9BB}" type="presParOf" srcId="{6CF8F821-A931-429B-911C-AF2F3D759CC8}" destId="{A4D31AA9-D887-4EB6-852D-C16C51D3AEC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AE166FB-5E2C-4169-98DE-6F50C46B9474}">
      <dsp:nvSpPr>
        <dsp:cNvPr id="0" name=""/>
        <dsp:cNvSpPr/>
      </dsp:nvSpPr>
      <dsp:spPr>
        <a:xfrm>
          <a:off x="1097309" y="323960"/>
          <a:ext cx="4581292" cy="4581292"/>
        </a:xfrm>
        <a:prstGeom prst="pie">
          <a:avLst>
            <a:gd name="adj1" fmla="val 16200000"/>
            <a:gd name="adj2" fmla="val 19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Defintions of Feedback </a:t>
          </a:r>
          <a:endParaRPr lang="en-US" sz="1500" kern="1200"/>
        </a:p>
      </dsp:txBody>
      <dsp:txXfrm>
        <a:off x="3497034" y="909166"/>
        <a:ext cx="1199862" cy="927166"/>
      </dsp:txXfrm>
    </dsp:sp>
    <dsp:sp modelId="{67683E0F-7FCE-465F-9717-BD4E50598943}">
      <dsp:nvSpPr>
        <dsp:cNvPr id="0" name=""/>
        <dsp:cNvSpPr/>
      </dsp:nvSpPr>
      <dsp:spPr>
        <a:xfrm>
          <a:off x="1151848" y="418313"/>
          <a:ext cx="4581292" cy="4581292"/>
        </a:xfrm>
        <a:prstGeom prst="pie">
          <a:avLst>
            <a:gd name="adj1" fmla="val 19800000"/>
            <a:gd name="adj2" fmla="val 18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Types of Feedback </a:t>
          </a:r>
          <a:endParaRPr lang="en-US" sz="1500" kern="1200"/>
        </a:p>
      </dsp:txBody>
      <dsp:txXfrm>
        <a:off x="4260582" y="2272646"/>
        <a:ext cx="1254401" cy="899896"/>
      </dsp:txXfrm>
    </dsp:sp>
    <dsp:sp modelId="{48BC70FF-0E89-44A7-869B-3513D73A278F}">
      <dsp:nvSpPr>
        <dsp:cNvPr id="0" name=""/>
        <dsp:cNvSpPr/>
      </dsp:nvSpPr>
      <dsp:spPr>
        <a:xfrm>
          <a:off x="1097309" y="512666"/>
          <a:ext cx="4581292" cy="4581292"/>
        </a:xfrm>
        <a:prstGeom prst="pie">
          <a:avLst>
            <a:gd name="adj1" fmla="val 1800000"/>
            <a:gd name="adj2" fmla="val 54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Feedback and Emotions </a:t>
          </a:r>
          <a:endParaRPr lang="en-US" sz="1500" kern="1200"/>
        </a:p>
      </dsp:txBody>
      <dsp:txXfrm>
        <a:off x="3497034" y="3608856"/>
        <a:ext cx="1199862" cy="927166"/>
      </dsp:txXfrm>
    </dsp:sp>
    <dsp:sp modelId="{CE18BF11-BE4A-4C56-A8DD-AAD9EBA7DE7D}">
      <dsp:nvSpPr>
        <dsp:cNvPr id="0" name=""/>
        <dsp:cNvSpPr/>
      </dsp:nvSpPr>
      <dsp:spPr>
        <a:xfrm>
          <a:off x="988230" y="512666"/>
          <a:ext cx="4581292" cy="4581292"/>
        </a:xfrm>
        <a:prstGeom prst="pie">
          <a:avLst>
            <a:gd name="adj1" fmla="val 5400000"/>
            <a:gd name="adj2" fmla="val 90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The purpose of feedback</a:t>
          </a:r>
          <a:endParaRPr lang="en-US" sz="1500" kern="1200"/>
        </a:p>
      </dsp:txBody>
      <dsp:txXfrm>
        <a:off x="1969936" y="3608856"/>
        <a:ext cx="1199862" cy="927166"/>
      </dsp:txXfrm>
    </dsp:sp>
    <dsp:sp modelId="{475AAFFE-0E4C-4814-B7EA-725FEBF51E28}">
      <dsp:nvSpPr>
        <dsp:cNvPr id="0" name=""/>
        <dsp:cNvSpPr/>
      </dsp:nvSpPr>
      <dsp:spPr>
        <a:xfrm>
          <a:off x="933691" y="418313"/>
          <a:ext cx="4581292" cy="4581292"/>
        </a:xfrm>
        <a:prstGeom prst="pie">
          <a:avLst>
            <a:gd name="adj1" fmla="val 9000000"/>
            <a:gd name="adj2" fmla="val 126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Understanding feedback </a:t>
          </a:r>
          <a:endParaRPr lang="en-US" sz="1500" kern="1200"/>
        </a:p>
      </dsp:txBody>
      <dsp:txXfrm>
        <a:off x="1151848" y="2272646"/>
        <a:ext cx="1254401" cy="899896"/>
      </dsp:txXfrm>
    </dsp:sp>
    <dsp:sp modelId="{ACB63148-86C1-4071-AC80-45196F04B469}">
      <dsp:nvSpPr>
        <dsp:cNvPr id="0" name=""/>
        <dsp:cNvSpPr/>
      </dsp:nvSpPr>
      <dsp:spPr>
        <a:xfrm>
          <a:off x="988230" y="323960"/>
          <a:ext cx="4581292" cy="4581292"/>
        </a:xfrm>
        <a:prstGeom prst="pie">
          <a:avLst>
            <a:gd name="adj1" fmla="val 12600000"/>
            <a:gd name="adj2" fmla="val 1620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9050" tIns="19050" rIns="19050" bIns="19050" numCol="1" spcCol="1270" anchor="ctr" anchorCtr="0">
          <a:noAutofit/>
        </a:bodyPr>
        <a:lstStyle/>
        <a:p>
          <a:pPr marL="0" lvl="0" indent="0" algn="ctr" defTabSz="666750">
            <a:lnSpc>
              <a:spcPct val="90000"/>
            </a:lnSpc>
            <a:spcBef>
              <a:spcPct val="0"/>
            </a:spcBef>
            <a:spcAft>
              <a:spcPct val="35000"/>
            </a:spcAft>
            <a:buNone/>
          </a:pPr>
          <a:r>
            <a:rPr lang="en-GB" sz="1500" kern="1200"/>
            <a:t>Apply feedback  </a:t>
          </a:r>
          <a:endParaRPr lang="en-US" sz="1500" kern="1200"/>
        </a:p>
      </dsp:txBody>
      <dsp:txXfrm>
        <a:off x="1969936" y="909166"/>
        <a:ext cx="1199862" cy="927166"/>
      </dsp:txXfrm>
    </dsp:sp>
    <dsp:sp modelId="{5CADB40C-2089-494C-9AB3-FDD221C5C96E}">
      <dsp:nvSpPr>
        <dsp:cNvPr id="0" name=""/>
        <dsp:cNvSpPr/>
      </dsp:nvSpPr>
      <dsp:spPr>
        <a:xfrm>
          <a:off x="813538" y="40356"/>
          <a:ext cx="5148500" cy="5148500"/>
        </a:xfrm>
        <a:prstGeom prst="circularArrow">
          <a:avLst>
            <a:gd name="adj1" fmla="val 5085"/>
            <a:gd name="adj2" fmla="val 327528"/>
            <a:gd name="adj3" fmla="val 19472472"/>
            <a:gd name="adj4" fmla="val 16200251"/>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BA422F8-F52A-40B0-AE42-CE73578BED4F}">
      <dsp:nvSpPr>
        <dsp:cNvPr id="0" name=""/>
        <dsp:cNvSpPr/>
      </dsp:nvSpPr>
      <dsp:spPr>
        <a:xfrm>
          <a:off x="868077" y="134709"/>
          <a:ext cx="5148500" cy="5148500"/>
        </a:xfrm>
        <a:prstGeom prst="circularArrow">
          <a:avLst>
            <a:gd name="adj1" fmla="val 5085"/>
            <a:gd name="adj2" fmla="val 327528"/>
            <a:gd name="adj3" fmla="val 1472472"/>
            <a:gd name="adj4" fmla="val 198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D367DCC-7AFF-4AC3-99FC-603978910DC9}">
      <dsp:nvSpPr>
        <dsp:cNvPr id="0" name=""/>
        <dsp:cNvSpPr/>
      </dsp:nvSpPr>
      <dsp:spPr>
        <a:xfrm>
          <a:off x="813538" y="229062"/>
          <a:ext cx="5148500" cy="5148500"/>
        </a:xfrm>
        <a:prstGeom prst="circularArrow">
          <a:avLst>
            <a:gd name="adj1" fmla="val 5085"/>
            <a:gd name="adj2" fmla="val 327528"/>
            <a:gd name="adj3" fmla="val 5072221"/>
            <a:gd name="adj4" fmla="val 18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C53E43A-AF63-4106-947E-998036EB2DD8}">
      <dsp:nvSpPr>
        <dsp:cNvPr id="0" name=""/>
        <dsp:cNvSpPr/>
      </dsp:nvSpPr>
      <dsp:spPr>
        <a:xfrm>
          <a:off x="704794" y="229062"/>
          <a:ext cx="5148500" cy="5148500"/>
        </a:xfrm>
        <a:prstGeom prst="circularArrow">
          <a:avLst>
            <a:gd name="adj1" fmla="val 5085"/>
            <a:gd name="adj2" fmla="val 327528"/>
            <a:gd name="adj3" fmla="val 8672472"/>
            <a:gd name="adj4" fmla="val 5400251"/>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7BB3AD9-3930-40B8-AE89-98FB2F93BD02}">
      <dsp:nvSpPr>
        <dsp:cNvPr id="0" name=""/>
        <dsp:cNvSpPr/>
      </dsp:nvSpPr>
      <dsp:spPr>
        <a:xfrm>
          <a:off x="650255" y="134709"/>
          <a:ext cx="5148500" cy="5148500"/>
        </a:xfrm>
        <a:prstGeom prst="circularArrow">
          <a:avLst>
            <a:gd name="adj1" fmla="val 5085"/>
            <a:gd name="adj2" fmla="val 327528"/>
            <a:gd name="adj3" fmla="val 12272472"/>
            <a:gd name="adj4" fmla="val 90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208753A-4371-4210-BB3F-9A1ADC9156B9}">
      <dsp:nvSpPr>
        <dsp:cNvPr id="0" name=""/>
        <dsp:cNvSpPr/>
      </dsp:nvSpPr>
      <dsp:spPr>
        <a:xfrm>
          <a:off x="704794" y="40356"/>
          <a:ext cx="5148500" cy="5148500"/>
        </a:xfrm>
        <a:prstGeom prst="circularArrow">
          <a:avLst>
            <a:gd name="adj1" fmla="val 5085"/>
            <a:gd name="adj2" fmla="val 327528"/>
            <a:gd name="adj3" fmla="val 15872221"/>
            <a:gd name="adj4" fmla="val 12600000"/>
            <a:gd name="adj5" fmla="val 5932"/>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A6F197-0BC3-43D2-9504-D482981A8EE2}">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8CB63F-B0A9-41E6-8CC3-EF20FFE4CDF7}">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Assess and monitor student learning.</a:t>
          </a:r>
          <a:endParaRPr lang="en-US" sz="1700" kern="1200" dirty="0"/>
        </a:p>
      </dsp:txBody>
      <dsp:txXfrm>
        <a:off x="299702" y="1282093"/>
        <a:ext cx="2200851" cy="1366505"/>
      </dsp:txXfrm>
    </dsp:sp>
    <dsp:sp modelId="{C6347B84-828B-4440-B7AD-16A0A7833B8B}">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00E7A9F-F4BC-4D05-8BD2-6A9D6129376D}">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Provide ongoing feedback that can be used to improve  teaching and learning. </a:t>
          </a:r>
          <a:endParaRPr lang="en-US" sz="1700" kern="1200" dirty="0"/>
        </a:p>
      </dsp:txBody>
      <dsp:txXfrm>
        <a:off x="3093555" y="1282093"/>
        <a:ext cx="2200851" cy="1366505"/>
      </dsp:txXfrm>
    </dsp:sp>
    <dsp:sp modelId="{FF58C4B2-D073-4BAB-90E3-FFFD38C37D70}">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1295A1D-CBCB-4037-9E1C-8703A0F62419}">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Occurs during tasks set within class. </a:t>
          </a:r>
          <a:endParaRPr lang="en-US" sz="1700" kern="1200"/>
        </a:p>
      </dsp:txBody>
      <dsp:txXfrm>
        <a:off x="5887408" y="1282093"/>
        <a:ext cx="2200851" cy="1366505"/>
      </dsp:txXfrm>
    </dsp:sp>
    <dsp:sp modelId="{D0ABACF6-72D1-4866-8772-62C9D7DD5AD7}">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97D95DE-CE9E-432F-9F39-434C5878CCB3}">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Formative feedback helps students to improve and prevent them from making the same mistakes again. </a:t>
          </a:r>
          <a:endParaRPr lang="en-US" sz="1700" kern="1200"/>
        </a:p>
      </dsp:txBody>
      <dsp:txXfrm>
        <a:off x="8681261" y="1282093"/>
        <a:ext cx="2200851" cy="136650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99FFB2A-82C0-4CB3-965F-511D5A9BADB4}">
      <dsp:nvSpPr>
        <dsp:cNvPr id="0" name=""/>
        <dsp:cNvSpPr/>
      </dsp:nvSpPr>
      <dsp:spPr>
        <a:xfrm>
          <a:off x="3201"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748B767-D385-46E2-8E38-06022BFD4FEB}">
      <dsp:nvSpPr>
        <dsp:cNvPr id="0" name=""/>
        <dsp:cNvSpPr/>
      </dsp:nvSpPr>
      <dsp:spPr>
        <a:xfrm>
          <a:off x="257188"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Occurs after a summative assessment and is used to evaluate student learning at the end of a module </a:t>
          </a:r>
          <a:endParaRPr lang="en-US" sz="1400" kern="1200"/>
        </a:p>
      </dsp:txBody>
      <dsp:txXfrm>
        <a:off x="299702" y="1282093"/>
        <a:ext cx="2200851" cy="1366505"/>
      </dsp:txXfrm>
    </dsp:sp>
    <dsp:sp modelId="{E2C4B171-FC5A-4138-A984-17ACE28F1842}">
      <dsp:nvSpPr>
        <dsp:cNvPr id="0" name=""/>
        <dsp:cNvSpPr/>
      </dsp:nvSpPr>
      <dsp:spPr>
        <a:xfrm>
          <a:off x="2797054"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55BA5AC-ACE8-4ACE-BD54-300F21B6A461}">
      <dsp:nvSpPr>
        <dsp:cNvPr id="0" name=""/>
        <dsp:cNvSpPr/>
      </dsp:nvSpPr>
      <dsp:spPr>
        <a:xfrm>
          <a:off x="3051041"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Work is compared against standards (criteria). </a:t>
          </a:r>
          <a:endParaRPr lang="en-US" sz="1400" kern="1200"/>
        </a:p>
      </dsp:txBody>
      <dsp:txXfrm>
        <a:off x="3093555" y="1282093"/>
        <a:ext cx="2200851" cy="1366505"/>
      </dsp:txXfrm>
    </dsp:sp>
    <dsp:sp modelId="{E9734478-1D54-44CF-806D-4C98DFEC8D9A}">
      <dsp:nvSpPr>
        <dsp:cNvPr id="0" name=""/>
        <dsp:cNvSpPr/>
      </dsp:nvSpPr>
      <dsp:spPr>
        <a:xfrm>
          <a:off x="5590907"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4CB59F8-C50B-49D0-A67A-614A0B983B88}">
      <dsp:nvSpPr>
        <dsp:cNvPr id="0" name=""/>
        <dsp:cNvSpPr/>
      </dsp:nvSpPr>
      <dsp:spPr>
        <a:xfrm>
          <a:off x="5844894"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Contains detailed comments that are related to specific aspects of their work</a:t>
          </a:r>
          <a:endParaRPr lang="en-US" sz="1400" kern="1200"/>
        </a:p>
      </dsp:txBody>
      <dsp:txXfrm>
        <a:off x="5887408" y="1282093"/>
        <a:ext cx="2200851" cy="1366505"/>
      </dsp:txXfrm>
    </dsp:sp>
    <dsp:sp modelId="{2E76B04E-14DA-42D6-A288-EF55D02F8F0E}">
      <dsp:nvSpPr>
        <dsp:cNvPr id="0" name=""/>
        <dsp:cNvSpPr/>
      </dsp:nvSpPr>
      <dsp:spPr>
        <a:xfrm>
          <a:off x="8384760" y="998291"/>
          <a:ext cx="2285879" cy="1451533"/>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0E1002-F840-4EE0-8E47-3003C9D08414}">
      <dsp:nvSpPr>
        <dsp:cNvPr id="0" name=""/>
        <dsp:cNvSpPr/>
      </dsp:nvSpPr>
      <dsp:spPr>
        <a:xfrm>
          <a:off x="8638747" y="1239579"/>
          <a:ext cx="2285879" cy="1451533"/>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t>Explains how the mark was derived from the criteria provided and additional constructive comments on how the work could be improved.</a:t>
          </a:r>
          <a:endParaRPr lang="en-US" sz="1400" kern="1200"/>
        </a:p>
      </dsp:txBody>
      <dsp:txXfrm>
        <a:off x="8681261" y="1282093"/>
        <a:ext cx="2200851" cy="136650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8E5A1DD-BE77-4ECA-9EAA-C0A9E47348C2}">
      <dsp:nvSpPr>
        <dsp:cNvPr id="0" name=""/>
        <dsp:cNvSpPr/>
      </dsp:nvSpPr>
      <dsp:spPr>
        <a:xfrm>
          <a:off x="752566" y="1045320"/>
          <a:ext cx="1066720" cy="10667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C3F77C-D4D3-4B95-8A64-5A3D24184EC7}">
      <dsp:nvSpPr>
        <dsp:cNvPr id="0" name=""/>
        <dsp:cNvSpPr/>
      </dsp:nvSpPr>
      <dsp:spPr>
        <a:xfrm>
          <a:off x="10068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 PDR is commonly used within employment to:</a:t>
          </a:r>
          <a:endParaRPr lang="en-US" sz="1700" kern="1200"/>
        </a:p>
      </dsp:txBody>
      <dsp:txXfrm>
        <a:off x="100682" y="2427484"/>
        <a:ext cx="2370489" cy="720000"/>
      </dsp:txXfrm>
    </dsp:sp>
    <dsp:sp modelId="{1C50742E-6548-4CA5-84E5-699EE5725E36}">
      <dsp:nvSpPr>
        <dsp:cNvPr id="0" name=""/>
        <dsp:cNvSpPr/>
      </dsp:nvSpPr>
      <dsp:spPr>
        <a:xfrm>
          <a:off x="3537891" y="1045320"/>
          <a:ext cx="1066720" cy="10667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14B0662-54F0-4EFB-B7DB-5A19929A1188}">
      <dsp:nvSpPr>
        <dsp:cNvPr id="0" name=""/>
        <dsp:cNvSpPr/>
      </dsp:nvSpPr>
      <dsp:spPr>
        <a:xfrm>
          <a:off x="288600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Assess an employee progress </a:t>
          </a:r>
          <a:endParaRPr lang="en-US" sz="1700" kern="1200"/>
        </a:p>
      </dsp:txBody>
      <dsp:txXfrm>
        <a:off x="2886007" y="2427484"/>
        <a:ext cx="2370489" cy="720000"/>
      </dsp:txXfrm>
    </dsp:sp>
    <dsp:sp modelId="{B6D5BF06-A1CC-4896-9A53-22E8A734922A}">
      <dsp:nvSpPr>
        <dsp:cNvPr id="0" name=""/>
        <dsp:cNvSpPr/>
      </dsp:nvSpPr>
      <dsp:spPr>
        <a:xfrm>
          <a:off x="6323216" y="1045320"/>
          <a:ext cx="1066720" cy="10667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7F6B3A2-5661-4A9C-B022-3602A33AFFD3}">
      <dsp:nvSpPr>
        <dsp:cNvPr id="0" name=""/>
        <dsp:cNvSpPr/>
      </dsp:nvSpPr>
      <dsp:spPr>
        <a:xfrm>
          <a:off x="5671332"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Evaluate performance </a:t>
          </a:r>
          <a:endParaRPr lang="en-US" sz="1700" kern="1200"/>
        </a:p>
      </dsp:txBody>
      <dsp:txXfrm>
        <a:off x="5671332" y="2427484"/>
        <a:ext cx="2370489" cy="720000"/>
      </dsp:txXfrm>
    </dsp:sp>
    <dsp:sp modelId="{282702FC-8819-40D1-AE49-66FFA2EB44A4}">
      <dsp:nvSpPr>
        <dsp:cNvPr id="0" name=""/>
        <dsp:cNvSpPr/>
      </dsp:nvSpPr>
      <dsp:spPr>
        <a:xfrm>
          <a:off x="9108541" y="1045320"/>
          <a:ext cx="1066720" cy="10667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9FA86E7-61A2-4B19-BF7B-510F2EF486D0}">
      <dsp:nvSpPr>
        <dsp:cNvPr id="0" name=""/>
        <dsp:cNvSpPr/>
      </dsp:nvSpPr>
      <dsp:spPr>
        <a:xfrm>
          <a:off x="8456657" y="2427484"/>
          <a:ext cx="2370489"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55650">
            <a:lnSpc>
              <a:spcPct val="90000"/>
            </a:lnSpc>
            <a:spcBef>
              <a:spcPct val="0"/>
            </a:spcBef>
            <a:spcAft>
              <a:spcPct val="35000"/>
            </a:spcAft>
            <a:buNone/>
          </a:pPr>
          <a:r>
            <a:rPr lang="en-GB" sz="1700" kern="1200"/>
            <a:t>Plan for future development </a:t>
          </a:r>
          <a:endParaRPr lang="en-US" sz="1700" kern="1200"/>
        </a:p>
      </dsp:txBody>
      <dsp:txXfrm>
        <a:off x="8456657" y="2427484"/>
        <a:ext cx="2370489" cy="72000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D1ED71-0149-493A-80ED-17BBBABCA5AE}">
      <dsp:nvSpPr>
        <dsp:cNvPr id="0" name=""/>
        <dsp:cNvSpPr/>
      </dsp:nvSpPr>
      <dsp:spPr>
        <a:xfrm>
          <a:off x="131616" y="132575"/>
          <a:ext cx="1294253" cy="1294253"/>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EBA8446-45BA-4A2C-AF3C-188935904A0D}">
      <dsp:nvSpPr>
        <dsp:cNvPr id="0" name=""/>
        <dsp:cNvSpPr/>
      </dsp:nvSpPr>
      <dsp:spPr>
        <a:xfrm>
          <a:off x="403410" y="404369"/>
          <a:ext cx="750667" cy="75066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2494BAE-1460-4542-9173-325D44A396D2}">
      <dsp:nvSpPr>
        <dsp:cNvPr id="0" name=""/>
        <dsp:cNvSpPr/>
      </dsp:nvSpPr>
      <dsp:spPr>
        <a:xfrm>
          <a:off x="1703210" y="132575"/>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Align individual and organisational goals</a:t>
          </a:r>
          <a:endParaRPr lang="en-US" sz="2400" kern="1200"/>
        </a:p>
      </dsp:txBody>
      <dsp:txXfrm>
        <a:off x="1703210" y="132575"/>
        <a:ext cx="3050741" cy="1294253"/>
      </dsp:txXfrm>
    </dsp:sp>
    <dsp:sp modelId="{0BC3038D-EC2C-41DD-A5F0-443624860CD2}">
      <dsp:nvSpPr>
        <dsp:cNvPr id="0" name=""/>
        <dsp:cNvSpPr/>
      </dsp:nvSpPr>
      <dsp:spPr>
        <a:xfrm>
          <a:off x="5285520" y="132575"/>
          <a:ext cx="1294253" cy="1294253"/>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FC1162-9FDF-4BEA-A2C5-8F44A2DF8D29}">
      <dsp:nvSpPr>
        <dsp:cNvPr id="0" name=""/>
        <dsp:cNvSpPr/>
      </dsp:nvSpPr>
      <dsp:spPr>
        <a:xfrm>
          <a:off x="5557313" y="404369"/>
          <a:ext cx="750667" cy="75066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2749847-0482-4A4D-B87F-D124618B340E}">
      <dsp:nvSpPr>
        <dsp:cNvPr id="0" name=""/>
        <dsp:cNvSpPr/>
      </dsp:nvSpPr>
      <dsp:spPr>
        <a:xfrm>
          <a:off x="6857114" y="132575"/>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Support employee growth and skill development</a:t>
          </a:r>
          <a:endParaRPr lang="en-US" sz="2400" kern="1200"/>
        </a:p>
      </dsp:txBody>
      <dsp:txXfrm>
        <a:off x="6857114" y="132575"/>
        <a:ext cx="3050741" cy="1294253"/>
      </dsp:txXfrm>
    </dsp:sp>
    <dsp:sp modelId="{B244A424-B0C8-40B9-AD68-3EE81075F46A}">
      <dsp:nvSpPr>
        <dsp:cNvPr id="0" name=""/>
        <dsp:cNvSpPr/>
      </dsp:nvSpPr>
      <dsp:spPr>
        <a:xfrm>
          <a:off x="131616" y="2011314"/>
          <a:ext cx="1294253" cy="1294253"/>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7EA52F-B45F-4950-9231-BC17DA4892E6}">
      <dsp:nvSpPr>
        <dsp:cNvPr id="0" name=""/>
        <dsp:cNvSpPr/>
      </dsp:nvSpPr>
      <dsp:spPr>
        <a:xfrm>
          <a:off x="403410" y="2283107"/>
          <a:ext cx="750667" cy="75066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60D2CC3-7A99-4938-A327-62B6E6BFAD9B}">
      <dsp:nvSpPr>
        <dsp:cNvPr id="0" name=""/>
        <dsp:cNvSpPr/>
      </dsp:nvSpPr>
      <dsp:spPr>
        <a:xfrm>
          <a:off x="1703210" y="2011314"/>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Provide a platform for open conversation</a:t>
          </a:r>
          <a:endParaRPr lang="en-US" sz="2400" kern="1200"/>
        </a:p>
      </dsp:txBody>
      <dsp:txXfrm>
        <a:off x="1703210" y="2011314"/>
        <a:ext cx="3050741" cy="1294253"/>
      </dsp:txXfrm>
    </dsp:sp>
    <dsp:sp modelId="{989AC0E6-A958-4384-B242-29011295A1DA}">
      <dsp:nvSpPr>
        <dsp:cNvPr id="0" name=""/>
        <dsp:cNvSpPr/>
      </dsp:nvSpPr>
      <dsp:spPr>
        <a:xfrm>
          <a:off x="5285520" y="2011314"/>
          <a:ext cx="1294253" cy="1294253"/>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AA2E18-757F-4215-A2D3-9F111ADB5595}">
      <dsp:nvSpPr>
        <dsp:cNvPr id="0" name=""/>
        <dsp:cNvSpPr/>
      </dsp:nvSpPr>
      <dsp:spPr>
        <a:xfrm>
          <a:off x="5557313" y="2283107"/>
          <a:ext cx="750667" cy="75066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9CDD4EB-4C8D-4318-94DF-91A96C579359}">
      <dsp:nvSpPr>
        <dsp:cNvPr id="0" name=""/>
        <dsp:cNvSpPr/>
      </dsp:nvSpPr>
      <dsp:spPr>
        <a:xfrm>
          <a:off x="6857114" y="2011314"/>
          <a:ext cx="3050741" cy="12942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90000"/>
            </a:lnSpc>
            <a:spcBef>
              <a:spcPct val="0"/>
            </a:spcBef>
            <a:spcAft>
              <a:spcPct val="35000"/>
            </a:spcAft>
            <a:buNone/>
          </a:pPr>
          <a:r>
            <a:rPr lang="en-GB" sz="2400" kern="1200"/>
            <a:t>Strengthen communication and engagement</a:t>
          </a:r>
          <a:endParaRPr lang="en-US" sz="2400" kern="1200"/>
        </a:p>
      </dsp:txBody>
      <dsp:txXfrm>
        <a:off x="6857114" y="2011314"/>
        <a:ext cx="3050741" cy="1294253"/>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5893563-8BFD-4512-9B33-D0E86ECF3D69}">
      <dsp:nvSpPr>
        <dsp:cNvPr id="0" name=""/>
        <dsp:cNvSpPr/>
      </dsp:nvSpPr>
      <dsp:spPr>
        <a:xfrm>
          <a:off x="0" y="0"/>
          <a:ext cx="568125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47CC198-38C5-404C-AC2A-D44090482D2D}">
      <dsp:nvSpPr>
        <dsp:cNvPr id="0" name=""/>
        <dsp:cNvSpPr/>
      </dsp:nvSpPr>
      <dsp:spPr>
        <a:xfrm>
          <a:off x="0" y="0"/>
          <a:ext cx="5681259" cy="57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When it comes to receiving feedback, there are several common feelings that people feel, and these can be either positive or negative: </a:t>
          </a:r>
          <a:endParaRPr lang="en-US" sz="1400" kern="1200" dirty="0"/>
        </a:p>
      </dsp:txBody>
      <dsp:txXfrm>
        <a:off x="0" y="0"/>
        <a:ext cx="5681259" cy="572351"/>
      </dsp:txXfrm>
    </dsp:sp>
    <dsp:sp modelId="{B754F06B-6277-4EB6-B0F0-45205C251524}">
      <dsp:nvSpPr>
        <dsp:cNvPr id="0" name=""/>
        <dsp:cNvSpPr/>
      </dsp:nvSpPr>
      <dsp:spPr>
        <a:xfrm>
          <a:off x="0" y="572351"/>
          <a:ext cx="568125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E5A2E0ED-EBCC-4DEF-B848-48D95B634E5B}">
      <dsp:nvSpPr>
        <dsp:cNvPr id="0" name=""/>
        <dsp:cNvSpPr/>
      </dsp:nvSpPr>
      <dsp:spPr>
        <a:xfrm>
          <a:off x="0" y="572351"/>
          <a:ext cx="5681259" cy="57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Anxious</a:t>
          </a:r>
          <a:endParaRPr lang="en-US" sz="1400" kern="1200"/>
        </a:p>
      </dsp:txBody>
      <dsp:txXfrm>
        <a:off x="0" y="572351"/>
        <a:ext cx="5681259" cy="572351"/>
      </dsp:txXfrm>
    </dsp:sp>
    <dsp:sp modelId="{16AD1B3B-0AAB-4CC3-923F-2402B52EEFB3}">
      <dsp:nvSpPr>
        <dsp:cNvPr id="0" name=""/>
        <dsp:cNvSpPr/>
      </dsp:nvSpPr>
      <dsp:spPr>
        <a:xfrm>
          <a:off x="0" y="1144703"/>
          <a:ext cx="568125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FE1F762-9708-47DA-9E6B-57D6814499BB}">
      <dsp:nvSpPr>
        <dsp:cNvPr id="0" name=""/>
        <dsp:cNvSpPr/>
      </dsp:nvSpPr>
      <dsp:spPr>
        <a:xfrm>
          <a:off x="0" y="1144703"/>
          <a:ext cx="5681259" cy="57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Frustrated</a:t>
          </a:r>
          <a:endParaRPr lang="en-US" sz="1400" kern="1200"/>
        </a:p>
      </dsp:txBody>
      <dsp:txXfrm>
        <a:off x="0" y="1144703"/>
        <a:ext cx="5681259" cy="572351"/>
      </dsp:txXfrm>
    </dsp:sp>
    <dsp:sp modelId="{FAF43131-D1A6-4602-AADD-740FFC1B75FC}">
      <dsp:nvSpPr>
        <dsp:cNvPr id="0" name=""/>
        <dsp:cNvSpPr/>
      </dsp:nvSpPr>
      <dsp:spPr>
        <a:xfrm>
          <a:off x="0" y="1717055"/>
          <a:ext cx="568125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C587BB9-4078-4B96-9EA0-CF6D3DA384D4}">
      <dsp:nvSpPr>
        <dsp:cNvPr id="0" name=""/>
        <dsp:cNvSpPr/>
      </dsp:nvSpPr>
      <dsp:spPr>
        <a:xfrm>
          <a:off x="0" y="1717055"/>
          <a:ext cx="5681259" cy="57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Defensive </a:t>
          </a:r>
          <a:endParaRPr lang="en-US" sz="1400" kern="1200"/>
        </a:p>
      </dsp:txBody>
      <dsp:txXfrm>
        <a:off x="0" y="1717055"/>
        <a:ext cx="5681259" cy="572351"/>
      </dsp:txXfrm>
    </dsp:sp>
    <dsp:sp modelId="{2E5337F6-4CAB-4862-96AF-5369B28F2677}">
      <dsp:nvSpPr>
        <dsp:cNvPr id="0" name=""/>
        <dsp:cNvSpPr/>
      </dsp:nvSpPr>
      <dsp:spPr>
        <a:xfrm>
          <a:off x="0" y="2289406"/>
          <a:ext cx="568125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5FCECBE-FF7C-454F-9E23-F98DCC704B3D}">
      <dsp:nvSpPr>
        <dsp:cNvPr id="0" name=""/>
        <dsp:cNvSpPr/>
      </dsp:nvSpPr>
      <dsp:spPr>
        <a:xfrm>
          <a:off x="0" y="2289407"/>
          <a:ext cx="5681259" cy="57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Upset </a:t>
          </a:r>
          <a:endParaRPr lang="en-US" sz="1400" kern="1200"/>
        </a:p>
      </dsp:txBody>
      <dsp:txXfrm>
        <a:off x="0" y="2289407"/>
        <a:ext cx="5681259" cy="572351"/>
      </dsp:txXfrm>
    </dsp:sp>
    <dsp:sp modelId="{AD945917-CD97-4525-91B7-1A65FA0B5DD7}">
      <dsp:nvSpPr>
        <dsp:cNvPr id="0" name=""/>
        <dsp:cNvSpPr/>
      </dsp:nvSpPr>
      <dsp:spPr>
        <a:xfrm>
          <a:off x="0" y="2861758"/>
          <a:ext cx="568125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BB3B7081-EB67-4000-BA9A-3B2F9A127158}">
      <dsp:nvSpPr>
        <dsp:cNvPr id="0" name=""/>
        <dsp:cNvSpPr/>
      </dsp:nvSpPr>
      <dsp:spPr>
        <a:xfrm>
          <a:off x="0" y="2861758"/>
          <a:ext cx="5681259" cy="57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Happy </a:t>
          </a:r>
          <a:endParaRPr lang="en-US" sz="1400" kern="1200"/>
        </a:p>
      </dsp:txBody>
      <dsp:txXfrm>
        <a:off x="0" y="2861758"/>
        <a:ext cx="5681259" cy="572351"/>
      </dsp:txXfrm>
    </dsp:sp>
    <dsp:sp modelId="{45C77121-2758-4F66-8EF2-9A31B39D9327}">
      <dsp:nvSpPr>
        <dsp:cNvPr id="0" name=""/>
        <dsp:cNvSpPr/>
      </dsp:nvSpPr>
      <dsp:spPr>
        <a:xfrm>
          <a:off x="0" y="3434110"/>
          <a:ext cx="568125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CFD27738-C47B-409C-A7E3-A6A1B525A294}">
      <dsp:nvSpPr>
        <dsp:cNvPr id="0" name=""/>
        <dsp:cNvSpPr/>
      </dsp:nvSpPr>
      <dsp:spPr>
        <a:xfrm>
          <a:off x="0" y="3434110"/>
          <a:ext cx="5681259" cy="57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a:t>Confused </a:t>
          </a:r>
          <a:endParaRPr lang="en-US" sz="1400" kern="1200"/>
        </a:p>
      </dsp:txBody>
      <dsp:txXfrm>
        <a:off x="0" y="3434110"/>
        <a:ext cx="5681259" cy="572351"/>
      </dsp:txXfrm>
    </dsp:sp>
    <dsp:sp modelId="{3849256D-7C6C-430F-8658-1DB22F0E89A7}">
      <dsp:nvSpPr>
        <dsp:cNvPr id="0" name=""/>
        <dsp:cNvSpPr/>
      </dsp:nvSpPr>
      <dsp:spPr>
        <a:xfrm>
          <a:off x="0" y="4006462"/>
          <a:ext cx="5681259" cy="0"/>
        </a:xfrm>
        <a:prstGeom prst="line">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w="12700" cap="flat" cmpd="sng" algn="ctr">
          <a:solidFill>
            <a:schemeClr val="accent1">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sp>
    <dsp:sp modelId="{158FBEEE-E8BC-4AB9-AF19-49940C6A4066}">
      <dsp:nvSpPr>
        <dsp:cNvPr id="0" name=""/>
        <dsp:cNvSpPr/>
      </dsp:nvSpPr>
      <dsp:spPr>
        <a:xfrm>
          <a:off x="0" y="4006462"/>
          <a:ext cx="5681259" cy="57235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3340" tIns="53340" rIns="53340" bIns="53340" numCol="1" spcCol="1270" anchor="t" anchorCtr="0">
          <a:noAutofit/>
        </a:bodyPr>
        <a:lstStyle/>
        <a:p>
          <a:pPr marL="0" lvl="0" indent="0" algn="l" defTabSz="622300">
            <a:lnSpc>
              <a:spcPct val="90000"/>
            </a:lnSpc>
            <a:spcBef>
              <a:spcPct val="0"/>
            </a:spcBef>
            <a:spcAft>
              <a:spcPct val="35000"/>
            </a:spcAft>
            <a:buNone/>
          </a:pPr>
          <a:r>
            <a:rPr lang="en-GB" sz="1400" kern="1200" dirty="0"/>
            <a:t>Don’t see the point in it. </a:t>
          </a:r>
          <a:endParaRPr lang="en-US" sz="1400" kern="1200" dirty="0"/>
        </a:p>
      </dsp:txBody>
      <dsp:txXfrm>
        <a:off x="0" y="4006462"/>
        <a:ext cx="5681259" cy="572351"/>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BB1926-CDF8-46BE-BB37-02DA65031C7B}">
      <dsp:nvSpPr>
        <dsp:cNvPr id="0" name=""/>
        <dsp:cNvSpPr/>
      </dsp:nvSpPr>
      <dsp:spPr>
        <a:xfrm>
          <a:off x="0" y="4366"/>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A72910-772A-466B-B931-0BBD2FA48899}">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3348E0-4B03-431C-B841-53B8F99DAD0A}">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Put the feedback into your own words</a:t>
          </a:r>
          <a:endParaRPr lang="en-US" sz="1900" kern="1200"/>
        </a:p>
      </dsp:txBody>
      <dsp:txXfrm>
        <a:off x="1074268" y="4366"/>
        <a:ext cx="5170996" cy="930102"/>
      </dsp:txXfrm>
    </dsp:sp>
    <dsp:sp modelId="{6A53EC99-BDE4-49F4-B51F-071C9D63F5D9}">
      <dsp:nvSpPr>
        <dsp:cNvPr id="0" name=""/>
        <dsp:cNvSpPr/>
      </dsp:nvSpPr>
      <dsp:spPr>
        <a:xfrm>
          <a:off x="0" y="1166994"/>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663DB4-B0A0-4AEA-AB9A-F2DA39EE127B}">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3CBC26F-83A3-4646-92F4-2FE78757D3E5}">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Create a feedback map</a:t>
          </a:r>
          <a:endParaRPr lang="en-US" sz="1900" kern="1200"/>
        </a:p>
      </dsp:txBody>
      <dsp:txXfrm>
        <a:off x="1074268" y="1166994"/>
        <a:ext cx="5170996" cy="930102"/>
      </dsp:txXfrm>
    </dsp:sp>
    <dsp:sp modelId="{69EDB4E0-84AE-489F-B4B7-9620B1A7525D}">
      <dsp:nvSpPr>
        <dsp:cNvPr id="0" name=""/>
        <dsp:cNvSpPr/>
      </dsp:nvSpPr>
      <dsp:spPr>
        <a:xfrm>
          <a:off x="0" y="2329622"/>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9F1BD1-F98F-4F76-B4B2-101ABF4B8204}">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193E7EA-4D1F-4DAD-B51D-48A7B476D466}">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Create action plan </a:t>
          </a:r>
          <a:endParaRPr lang="en-US" sz="1900" kern="1200"/>
        </a:p>
      </dsp:txBody>
      <dsp:txXfrm>
        <a:off x="1074268" y="2329622"/>
        <a:ext cx="5170996" cy="930102"/>
      </dsp:txXfrm>
    </dsp:sp>
    <dsp:sp modelId="{6D486BD5-C98B-47DE-8CD3-EC47788B9CA9}">
      <dsp:nvSpPr>
        <dsp:cNvPr id="0" name=""/>
        <dsp:cNvSpPr/>
      </dsp:nvSpPr>
      <dsp:spPr>
        <a:xfrm>
          <a:off x="0" y="3492250"/>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0D2E12-402B-4A70-AF24-1940378C2FAA}">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68D11FA-921C-41AA-9261-F2A55252728F}">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Feedback journal </a:t>
          </a:r>
          <a:endParaRPr lang="en-US" sz="1900" kern="1200"/>
        </a:p>
      </dsp:txBody>
      <dsp:txXfrm>
        <a:off x="1074268" y="3492250"/>
        <a:ext cx="5170996" cy="930102"/>
      </dsp:txXfrm>
    </dsp:sp>
    <dsp:sp modelId="{762040F7-421E-4027-BA87-F93565947799}">
      <dsp:nvSpPr>
        <dsp:cNvPr id="0" name=""/>
        <dsp:cNvSpPr/>
      </dsp:nvSpPr>
      <dsp:spPr>
        <a:xfrm>
          <a:off x="0" y="4654878"/>
          <a:ext cx="6245265" cy="930102"/>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8844BC4-1ECA-49D9-92F1-3E4573DF26DB}">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4D31AA9-D887-4EB6-852D-C16C51D3AEC1}">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844550">
            <a:lnSpc>
              <a:spcPct val="90000"/>
            </a:lnSpc>
            <a:spcBef>
              <a:spcPct val="0"/>
            </a:spcBef>
            <a:spcAft>
              <a:spcPct val="35000"/>
            </a:spcAft>
            <a:buNone/>
          </a:pPr>
          <a:r>
            <a:rPr lang="en-GB" sz="1900" kern="1200"/>
            <a:t>Self-checklist </a:t>
          </a:r>
          <a:endParaRPr lang="en-US" sz="1900" kern="1200"/>
        </a:p>
      </dsp:txBody>
      <dsp:txXfrm>
        <a:off x="1074268" y="4654878"/>
        <a:ext cx="5170996" cy="930102"/>
      </dsp:txXfrm>
    </dsp:sp>
  </dsp:spTree>
</dsp:drawing>
</file>

<file path=ppt/diagrams/layout1.xml><?xml version="1.0" encoding="utf-8"?>
<dgm:layoutDef xmlns:dgm="http://schemas.openxmlformats.org/drawingml/2006/diagram" xmlns:a="http://schemas.openxmlformats.org/drawingml/2006/main" uniqueId="urn:microsoft.com/office/officeart/2005/8/layout/cycle8">
  <dgm:title val=""/>
  <dgm:desc val=""/>
  <dgm:catLst>
    <dgm:cat type="cycle" pri="7000"/>
  </dgm:catLst>
  <dgm:sampData useDef="1">
    <dgm:dataModel>
      <dgm:ptLst/>
      <dgm:bg/>
      <dgm:whole/>
    </dgm:dataModel>
  </dgm:sampData>
  <dgm:styleData useDef="1">
    <dgm:dataModel>
      <dgm:ptLst/>
      <dgm:bg/>
      <dgm:whole/>
    </dgm:dataModel>
  </dgm:styleData>
  <dgm:clrData>
    <dgm:dataModel>
      <dgm:ptLst>
        <dgm:pt modelId="0" type="doc"/>
        <dgm:pt modelId="1"/>
        <dgm:pt modelId="2"/>
        <dgm:pt modelId="3"/>
        <dgm:pt modelId="4"/>
        <dgm:pt modelId="5"/>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clrData>
  <dgm:layoutNode name="compositeShape">
    <dgm:varLst>
      <dgm:chMax val="7"/>
      <dgm:dir/>
      <dgm:resizeHandles val="exact"/>
    </dgm:varLst>
    <dgm:alg type="composite">
      <dgm:param type="horzAlign" val="ctr"/>
      <dgm:param type="vertAlign" val="mid"/>
      <dgm:param type="ar" val="1"/>
    </dgm:alg>
    <dgm:shape xmlns:r="http://schemas.openxmlformats.org/officeDocument/2006/relationships" r:blip="">
      <dgm:adjLst/>
    </dgm:shape>
    <dgm:presOf/>
    <dgm:choose name="Name0">
      <dgm:if name="Name1" axis="ch" ptType="node" func="cnt" op="equ" val="1">
        <dgm:constrLst>
          <dgm:constr type="l" for="ch" forName="wedge1" refType="w" fact="0.08"/>
          <dgm:constr type="t" for="ch" forName="wedge1" refType="w" fact="0.08"/>
          <dgm:constr type="w" for="ch" forName="wedge1" refType="w" fact="0.84"/>
          <dgm:constr type="h" for="ch" forName="wedge1" refType="h" fact="0.84"/>
          <dgm:constr type="l" for="ch" forName="dummy1a" refType="w" fact="0.5"/>
          <dgm:constr type="t" for="ch" forName="dummy1a" refType="h" fact="0.08"/>
          <dgm:constr type="l" for="ch" forName="dummy1b" refType="w" fact="0.5"/>
          <dgm:constr type="t" for="ch" forName="dummy1b" refType="h" fact="0.08"/>
          <dgm:constr type="l" for="ch" forName="wedge1Tx" refType="w" fact="0.22"/>
          <dgm:constr type="t" for="ch" forName="wedge1Tx" refType="h" fact="0.22"/>
          <dgm:constr type="w" for="ch" forName="wedge1Tx" refType="w" fact="0.56"/>
          <dgm:constr type="h" for="ch" forName="wedge1Tx" refType="h" fact="0.56"/>
          <dgm:constr type="h" for="ch" forName="arrowWedge1single" refType="w" fact="0.08"/>
          <dgm:constr type="diam" for="ch" forName="arrowWedge1single" refType="w" fact="0.84"/>
          <dgm:constr type="l" for="ch" forName="arrowWedge1single" refType="w" fact="0.5"/>
          <dgm:constr type="t" for="ch" forName="arrowWedge1single" refType="w" fact="0.5"/>
          <dgm:constr type="primFontSz" for="ch" ptType="node" op="equ"/>
        </dgm:constrLst>
      </dgm:if>
      <dgm:if name="Name2" axis="ch" ptType="node" func="cnt" op="equ" val="2">
        <dgm:constrLst>
          <dgm:constr type="l" for="ch" forName="wedge1" refType="w" fact="0.1"/>
          <dgm:constr type="t" for="ch" forName="wedge1" refType="w" fact="0.08"/>
          <dgm:constr type="w" for="ch" forName="wedge1" refType="w" fact="0.84"/>
          <dgm:constr type="h" for="ch" forName="wedge1" refType="h" fact="0.84"/>
          <dgm:constr type="l" for="ch" forName="dummy1a" refType="w" fact="0.52"/>
          <dgm:constr type="t" for="ch" forName="dummy1a" refType="h" fact="0.08"/>
          <dgm:constr type="l" for="ch" forName="dummy1b" refType="w" fact="0.52"/>
          <dgm:constr type="t" for="ch" forName="dummy1b" refType="h" fact="0.92"/>
          <dgm:constr type="l" for="ch" forName="wedge1Tx" refType="w" fact="0.559"/>
          <dgm:constr type="t" for="ch" forName="wedge1Tx" refType="h" fact="0.3"/>
          <dgm:constr type="w" for="ch" forName="wedge1Tx" refType="w" fact="0.3"/>
          <dgm:constr type="h" for="ch" forName="wedge1Tx" refType="h" fact="0.4"/>
          <dgm:constr type="l" for="ch" forName="wedge2" refType="w" fact="0.06"/>
          <dgm:constr type="t" for="ch" forName="wedge2" refType="w" fact="0.08"/>
          <dgm:constr type="w" for="ch" forName="wedge2" refType="w" fact="0.84"/>
          <dgm:constr type="h" for="ch" forName="wedge2" refType="h" fact="0.84"/>
          <dgm:constr type="l" for="ch" forName="dummy2a" refType="w" fact="0.48"/>
          <dgm:constr type="t" for="ch" forName="dummy2a" refType="h" fact="0.92"/>
          <dgm:constr type="l" for="ch" forName="dummy2b" refType="w" fact="0.48"/>
          <dgm:constr type="t" for="ch" forName="dummy2b" refType="h" fact="0.08"/>
          <dgm:constr type="r" for="ch" forName="wedge2Tx" refType="w" fact="0.441"/>
          <dgm:constr type="t" for="ch" forName="wedge2Tx" refType="h" fact="0.3"/>
          <dgm:constr type="w" for="ch" forName="wedge2Tx" refType="w" fact="0.3"/>
          <dgm:constr type="h" for="ch" forName="wedge2Tx" refType="h" fact="0.4"/>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primFontSz" for="ch" ptType="node" op="equ"/>
        </dgm:constrLst>
      </dgm:if>
      <dgm:if name="Name3" axis="ch" ptType="node" func="cnt" op="equ" val="3">
        <dgm:constrLst>
          <dgm:constr type="l" for="ch" forName="wedge1" refType="w" fact="0.0973"/>
          <dgm:constr type="t" for="ch" forName="wedge1" refType="w" fact="0.07"/>
          <dgm:constr type="w" for="ch" forName="wedge1" refType="w" fact="0.84"/>
          <dgm:constr type="h" for="ch" forName="wedge1" refType="h" fact="0.84"/>
          <dgm:constr type="l" for="ch" forName="dummy1a" refType="w" fact="0.5173"/>
          <dgm:constr type="t" for="ch" forName="dummy1a" refType="h" fact="0.07"/>
          <dgm:constr type="l" for="ch" forName="dummy1b" refType="w" fact="0.8811"/>
          <dgm:constr type="t" for="ch" forName="dummy1b" refType="h" fact="0.7"/>
          <dgm:constr type="l" for="ch" forName="wedge1Tx" refType="w" fact="0.54"/>
          <dgm:constr type="t" for="ch" forName="wedge1Tx" refType="h" fact="0.248"/>
          <dgm:constr type="w" for="ch" forName="wedge1Tx" refType="w" fact="0.3"/>
          <dgm:constr type="h" for="ch" forName="wedge1Tx" refType="h" fact="0.25"/>
          <dgm:constr type="l" for="ch" forName="wedge2" refType="w" fact="0.08"/>
          <dgm:constr type="t" for="ch" forName="wedge2" refType="w" fact="0.1"/>
          <dgm:constr type="w" for="ch" forName="wedge2" refType="w" fact="0.84"/>
          <dgm:constr type="h" for="ch" forName="wedge2" refType="h" fact="0.84"/>
          <dgm:constr type="l" for="ch" forName="dummy2a" refType="w" fact="0.8637"/>
          <dgm:constr type="t" for="ch" forName="dummy2a" refType="h" fact="0.73"/>
          <dgm:constr type="l" for="ch" forName="dummy2b" refType="w" fact="0.1363"/>
          <dgm:constr type="t" for="ch" forName="dummy2b" refType="h" fact="0.73"/>
          <dgm:constr type="l" for="ch" forName="wedge2Tx" refType="w" fact="0.28"/>
          <dgm:constr type="t" for="ch" forName="wedge2Tx" refType="h" fact="0.645"/>
          <dgm:constr type="w" for="ch" forName="wedge2Tx" refType="w" fact="0.45"/>
          <dgm:constr type="h" for="ch" forName="wedge2Tx" refType="h" fact="0.22"/>
          <dgm:constr type="l" for="ch" forName="wedge3" refType="w" fact="0.0627"/>
          <dgm:constr type="t" for="ch" forName="wedge3" refType="w" fact="0.07"/>
          <dgm:constr type="w" for="ch" forName="wedge3" refType="w" fact="0.84"/>
          <dgm:constr type="h" for="ch" forName="wedge3" refType="h" fact="0.84"/>
          <dgm:constr type="l" for="ch" forName="dummy3a" refType="w" fact="0.1189"/>
          <dgm:constr type="t" for="ch" forName="dummy3a" refType="h" fact="0.7"/>
          <dgm:constr type="l" for="ch" forName="dummy3b" refType="w" fact="0.4827"/>
          <dgm:constr type="t" for="ch" forName="dummy3b" refType="h" fact="0.07"/>
          <dgm:constr type="r" for="ch" forName="wedge3Tx" refType="w" fact="0.46"/>
          <dgm:constr type="t" for="ch" forName="wedge3Tx" refType="h" fact="0.248"/>
          <dgm:constr type="w" for="ch" forName="wedge3Tx" refType="w" fact="0.3"/>
          <dgm:constr type="h" for="ch" forName="wedge3Tx" refType="h" fact="0.25"/>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primFontSz" for="ch" ptType="node" op="equ"/>
        </dgm:constrLst>
      </dgm:if>
      <dgm:if name="Name4" axis="ch" ptType="node" func="cnt" op="equ" val="4">
        <dgm:constrLst>
          <dgm:constr type="l" for="ch" forName="wedge1" refType="w" fact="0.0941"/>
          <dgm:constr type="t" for="ch" forName="wedge1" refType="w" fact="0.0659"/>
          <dgm:constr type="w" for="ch" forName="wedge1" refType="w" fact="0.84"/>
          <dgm:constr type="h" for="ch" forName="wedge1" refType="h" fact="0.84"/>
          <dgm:constr type="l" for="ch" forName="dummy1a" refType="w" fact="0.5141"/>
          <dgm:constr type="t" for="ch" forName="dummy1a" refType="h" fact="0.0659"/>
          <dgm:constr type="l" for="ch" forName="dummy1b" refType="w" fact="0.9341"/>
          <dgm:constr type="t" for="ch" forName="dummy1b" refType="h" fact="0.4859"/>
          <dgm:constr type="l" for="ch" forName="wedge1Tx" refType="w" fact="0.54"/>
          <dgm:constr type="t" for="ch" forName="wedge1Tx" refType="h" fact="0.24"/>
          <dgm:constr type="w" for="ch" forName="wedge1Tx" refType="w" fact="0.31"/>
          <dgm:constr type="h" for="ch" forName="wedge1Tx" refType="h" fact="0.23"/>
          <dgm:constr type="l" for="ch" forName="wedge2" refType="w" fact="0.0941"/>
          <dgm:constr type="t" for="ch" forName="wedge2" refType="w" fact="0.0941"/>
          <dgm:constr type="w" for="ch" forName="wedge2" refType="w" fact="0.84"/>
          <dgm:constr type="h" for="ch" forName="wedge2" refType="h" fact="0.84"/>
          <dgm:constr type="l" for="ch" forName="dummy2a" refType="w" fact="0.9341"/>
          <dgm:constr type="t" for="ch" forName="dummy2a" refType="h" fact="0.5141"/>
          <dgm:constr type="l" for="ch" forName="dummy2b" refType="w" fact="0.5141"/>
          <dgm:constr type="t" for="ch" forName="dummy2b" refType="h" fact="0.9341"/>
          <dgm:constr type="l" for="ch" forName="wedge2Tx" refType="w" fact="0.54"/>
          <dgm:constr type="t" for="ch" forName="wedge2Tx" refType="h" fact="0.53"/>
          <dgm:constr type="w" for="ch" forName="wedge2Tx" refType="w" fact="0.31"/>
          <dgm:constr type="h" for="ch" forName="wedge2Tx" refType="h" fact="0.23"/>
          <dgm:constr type="l" for="ch" forName="wedge3" refType="w" fact="0.0659"/>
          <dgm:constr type="t" for="ch" forName="wedge3" refType="w" fact="0.0941"/>
          <dgm:constr type="w" for="ch" forName="wedge3" refType="w" fact="0.84"/>
          <dgm:constr type="h" for="ch" forName="wedge3" refType="h" fact="0.84"/>
          <dgm:constr type="l" for="ch" forName="dummy3a" refType="w" fact="0.4859"/>
          <dgm:constr type="t" for="ch" forName="dummy3a" refType="h" fact="0.9341"/>
          <dgm:constr type="l" for="ch" forName="dummy3b" refType="w" fact="0.0659"/>
          <dgm:constr type="t" for="ch" forName="dummy3b" refType="h" fact="0.5141"/>
          <dgm:constr type="r" for="ch" forName="wedge3Tx" refType="w" fact="0.46"/>
          <dgm:constr type="t" for="ch" forName="wedge3Tx" refType="h" fact="0.53"/>
          <dgm:constr type="w" for="ch" forName="wedge3Tx" refType="w" fact="0.31"/>
          <dgm:constr type="h" for="ch" forName="wedge3Tx" refType="h" fact="0.23"/>
          <dgm:constr type="l" for="ch" forName="wedge4" refType="w" fact="0.0659"/>
          <dgm:constr type="t" for="ch" forName="wedge4" refType="h" fact="0.0659"/>
          <dgm:constr type="w" for="ch" forName="wedge4" refType="w" fact="0.84"/>
          <dgm:constr type="h" for="ch" forName="wedge4" refType="h" fact="0.84"/>
          <dgm:constr type="l" for="ch" forName="dummy4a" refType="w" fact="0.0659"/>
          <dgm:constr type="t" for="ch" forName="dummy4a" refType="h" fact="0.4859"/>
          <dgm:constr type="l" for="ch" forName="dummy4b" refType="w" fact="0.4859"/>
          <dgm:constr type="t" for="ch" forName="dummy4b" refType="h" fact="0.0659"/>
          <dgm:constr type="r" for="ch" forName="wedge4Tx" refType="w" fact="0.46"/>
          <dgm:constr type="t" for="ch" forName="wedge4Tx" refType="h" fact="0.24"/>
          <dgm:constr type="w" for="ch" forName="wedge4Tx" refType="w" fact="0.31"/>
          <dgm:constr type="h" for="ch" forName="wedge4Tx" refType="h" fact="0.23"/>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primFontSz" for="ch" ptType="node" op="equ"/>
        </dgm:constrLst>
      </dgm:if>
      <dgm:if name="Name5" axis="ch" ptType="node" func="cnt" op="equ" val="5">
        <dgm:constrLst>
          <dgm:constr type="l" for="ch" forName="wedge1" refType="w" fact="0.0918"/>
          <dgm:constr type="t" for="ch" forName="wedge1" refType="w" fact="0.0638"/>
          <dgm:constr type="w" for="ch" forName="wedge1" refType="w" fact="0.84"/>
          <dgm:constr type="h" for="ch" forName="wedge1" refType="h" fact="0.84"/>
          <dgm:constr type="l" for="ch" forName="dummy1a" refType="w" fact="0.5118"/>
          <dgm:constr type="t" for="ch" forName="dummy1a" refType="h" fact="0.0638"/>
          <dgm:constr type="l" for="ch" forName="dummy1b" refType="w" fact="0.9112"/>
          <dgm:constr type="t" for="ch" forName="dummy1b" refType="h" fact="0.354"/>
          <dgm:constr type="l" for="ch" forName="wedge1Tx" refType="w" fact="0.53"/>
          <dgm:constr type="t" for="ch" forName="wedge1Tx" refType="h" fact="0.205"/>
          <dgm:constr type="w" for="ch" forName="wedge1Tx" refType="w" fact="0.27"/>
          <dgm:constr type="h" for="ch" forName="wedge1Tx" refType="h" fact="0.18"/>
          <dgm:constr type="l" for="ch" forName="wedge2" refType="w" fact="0.099"/>
          <dgm:constr type="t" for="ch" forName="wedge2" refType="w" fact="0.0862"/>
          <dgm:constr type="w" for="ch" forName="wedge2" refType="w" fact="0.84"/>
          <dgm:constr type="h" for="ch" forName="wedge2" refType="h" fact="0.84"/>
          <dgm:constr type="l" for="ch" forName="dummy2a" refType="w" fact="0.9185"/>
          <dgm:constr type="t" for="ch" forName="dummy2a" refType="h" fact="0.3764"/>
          <dgm:constr type="l" for="ch" forName="dummy2b" refType="w" fact="0.7659"/>
          <dgm:constr type="t" for="ch" forName="dummy2b" refType="h" fact="0.846"/>
          <dgm:constr type="l" for="ch" forName="wedge2Tx" refType="w" fact="0.64"/>
          <dgm:constr type="t" for="ch" forName="wedge2Tx" refType="h" fact="0.47"/>
          <dgm:constr type="w" for="ch" forName="wedge2Tx" refType="w" fact="0.25"/>
          <dgm:constr type="h" for="ch" forName="wedge2Tx" refType="h" fact="0.2"/>
          <dgm:constr type="l" for="ch" forName="wedge3" refType="w" fact="0.08"/>
          <dgm:constr type="t" for="ch" forName="wedge3" refType="w" fact="0.1"/>
          <dgm:constr type="w" for="ch" forName="wedge3" refType="w" fact="0.84"/>
          <dgm:constr type="h" for="ch" forName="wedge3" refType="h" fact="0.84"/>
          <dgm:constr type="l" for="ch" forName="dummy3a" refType="w" fact="0.7469"/>
          <dgm:constr type="t" for="ch" forName="dummy3a" refType="h" fact="0.8598"/>
          <dgm:constr type="l" for="ch" forName="dummy3b" refType="w" fact="0.2531"/>
          <dgm:constr type="t" for="ch" forName="dummy3b" refType="h" fact="0.8598"/>
          <dgm:constr type="l" for="ch" forName="wedge3Tx" refType="w" fact="0.38"/>
          <dgm:constr type="t" for="ch" forName="wedge3Tx" refType="h" fact="0.69"/>
          <dgm:constr type="w" for="ch" forName="wedge3Tx" refType="w" fact="0.24"/>
          <dgm:constr type="h" for="ch" forName="wedge3Tx" refType="h" fact="0.22"/>
          <dgm:constr type="l" for="ch" forName="wedge4" refType="w" fact="0.061"/>
          <dgm:constr type="t" for="ch" forName="wedge4" refType="h" fact="0.0862"/>
          <dgm:constr type="w" for="ch" forName="wedge4" refType="w" fact="0.84"/>
          <dgm:constr type="h" for="ch" forName="wedge4" refType="h" fact="0.84"/>
          <dgm:constr type="l" for="ch" forName="dummy4a" refType="w" fact="0.2341"/>
          <dgm:constr type="t" for="ch" forName="dummy4a" refType="h" fact="0.846"/>
          <dgm:constr type="l" for="ch" forName="dummy4b" refType="w" fact="0.0815"/>
          <dgm:constr type="t" for="ch" forName="dummy4b" refType="h" fact="0.3764"/>
          <dgm:constr type="r" for="ch" forName="wedge4Tx" refType="w" fact="0.36"/>
          <dgm:constr type="t" for="ch" forName="wedge4Tx" refType="h" fact="0.47"/>
          <dgm:constr type="w" for="ch" forName="wedge4Tx" refType="w" fact="0.25"/>
          <dgm:constr type="h" for="ch" forName="wedge4Tx" refType="h" fact="0.2"/>
          <dgm:constr type="l" for="ch" forName="wedge5" refType="w" fact="0.0682"/>
          <dgm:constr type="t" for="ch" forName="wedge5" refType="h" fact="0.0638"/>
          <dgm:constr type="w" for="ch" forName="wedge5" refType="w" fact="0.84"/>
          <dgm:constr type="h" for="ch" forName="wedge5" refType="h" fact="0.84"/>
          <dgm:constr type="l" for="ch" forName="dummy5a" refType="w" fact="0.0888"/>
          <dgm:constr type="t" for="ch" forName="dummy5a" refType="h" fact="0.354"/>
          <dgm:constr type="l" for="ch" forName="dummy5b" refType="w" fact="0.4882"/>
          <dgm:constr type="t" for="ch" forName="dummy5b" refType="h" fact="0.0638"/>
          <dgm:constr type="r" for="ch" forName="wedge5Tx" refType="w" fact="0.47"/>
          <dgm:constr type="t" for="ch" forName="wedge5Tx" refType="h" fact="0.205"/>
          <dgm:constr type="w" for="ch" forName="wedge5Tx" refType="w" fact="0.27"/>
          <dgm:constr type="h" for="ch" forName="wedge5Tx" refType="h" fact="0.18"/>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primFontSz" for="ch" ptType="node" op="equ"/>
        </dgm:constrLst>
      </dgm:if>
      <dgm:if name="Name6" axis="ch" ptType="node" func="cnt" op="equ" val="6">
        <dgm:constrLst>
          <dgm:constr type="l" for="ch" forName="wedge1" refType="w" fact="0.09"/>
          <dgm:constr type="t" for="ch" forName="wedge1" refType="w" fact="0.0627"/>
          <dgm:constr type="w" for="ch" forName="wedge1" refType="w" fact="0.84"/>
          <dgm:constr type="h" for="ch" forName="wedge1" refType="h" fact="0.84"/>
          <dgm:constr type="l" for="ch" forName="dummy1a" refType="w" fact="0.51"/>
          <dgm:constr type="t" for="ch" forName="dummy1a" refType="h" fact="0.0627"/>
          <dgm:constr type="l" for="ch" forName="dummy1b" refType="w" fact="0.8737"/>
          <dgm:constr type="t" for="ch" forName="dummy1b" refType="h" fact="0.2727"/>
          <dgm:constr type="l" for="ch" forName="wedge1Tx" refType="w" fact="0.53"/>
          <dgm:constr type="t" for="ch" forName="wedge1Tx" refType="h" fact="0.17"/>
          <dgm:constr type="w" for="ch" forName="wedge1Tx" refType="w" fact="0.22"/>
          <dgm:constr type="h" for="ch" forName="wedge1Tx" refType="h" fact="0.17"/>
          <dgm:constr type="l" for="ch" forName="wedge2" refType="w" fact="0.1"/>
          <dgm:constr type="t" for="ch" forName="wedge2" refType="w" fact="0.08"/>
          <dgm:constr type="w" for="ch" forName="wedge2" refType="w" fact="0.84"/>
          <dgm:constr type="h" for="ch" forName="wedge2" refType="h" fact="0.84"/>
          <dgm:constr type="l" for="ch" forName="dummy2a" refType="w" fact="0.8837"/>
          <dgm:constr type="t" for="ch" forName="dummy2a" refType="h" fact="0.29"/>
          <dgm:constr type="l" for="ch" forName="dummy2b" refType="w" fact="0.8837"/>
          <dgm:constr type="t" for="ch" forName="dummy2b" refType="h" fact="0.71"/>
          <dgm:constr type="l" for="ch" forName="wedge2Tx" refType="w" fact="0.67"/>
          <dgm:constr type="t" for="ch" forName="wedge2Tx" refType="h" fact="0.42"/>
          <dgm:constr type="w" for="ch" forName="wedge2Tx" refType="w" fact="0.23"/>
          <dgm:constr type="h" for="ch" forName="wedge2Tx" refType="h" fact="0.165"/>
          <dgm:constr type="l" for="ch" forName="wedge3" refType="w" fact="0.09"/>
          <dgm:constr type="t" for="ch" forName="wedge3" refType="w" fact="0.0973"/>
          <dgm:constr type="w" for="ch" forName="wedge3" refType="w" fact="0.84"/>
          <dgm:constr type="h" for="ch" forName="wedge3" refType="h" fact="0.84"/>
          <dgm:constr type="l" for="ch" forName="dummy3a" refType="w" fact="0.8737"/>
          <dgm:constr type="t" for="ch" forName="dummy3a" refType="h" fact="0.7273"/>
          <dgm:constr type="l" for="ch" forName="dummy3b" refType="w" fact="0.51"/>
          <dgm:constr type="t" for="ch" forName="dummy3b" refType="h" fact="0.9373"/>
          <dgm:constr type="l" for="ch" forName="wedge3Tx" refType="w" fact="0.53"/>
          <dgm:constr type="t" for="ch" forName="wedge3Tx" refType="h" fact="0.665"/>
          <dgm:constr type="w" for="ch" forName="wedge3Tx" refType="w" fact="0.22"/>
          <dgm:constr type="h" for="ch" forName="wedge3Tx" refType="h" fact="0.17"/>
          <dgm:constr type="l" for="ch" forName="wedge4" refType="w" fact="0.07"/>
          <dgm:constr type="t" for="ch" forName="wedge4" refType="h" fact="0.0973"/>
          <dgm:constr type="w" for="ch" forName="wedge4" refType="w" fact="0.84"/>
          <dgm:constr type="h" for="ch" forName="wedge4" refType="h" fact="0.84"/>
          <dgm:constr type="l" for="ch" forName="dummy4a" refType="w" fact="0.49"/>
          <dgm:constr type="t" for="ch" forName="dummy4a" refType="h" fact="0.9373"/>
          <dgm:constr type="l" for="ch" forName="dummy4b" refType="w" fact="0.1263"/>
          <dgm:constr type="t" for="ch" forName="dummy4b" refType="h" fact="0.7273"/>
          <dgm:constr type="r" for="ch" forName="wedge4Tx" refType="w" fact="0.47"/>
          <dgm:constr type="t" for="ch" forName="wedge4Tx" refType="h" fact="0.665"/>
          <dgm:constr type="w" for="ch" forName="wedge4Tx" refType="w" fact="0.22"/>
          <dgm:constr type="h" for="ch" forName="wedge4Tx" refType="h" fact="0.17"/>
          <dgm:constr type="l" for="ch" forName="wedge5" refType="w" fact="0.06"/>
          <dgm:constr type="t" for="ch" forName="wedge5" refType="h" fact="0.08"/>
          <dgm:constr type="w" for="ch" forName="wedge5" refType="w" fact="0.84"/>
          <dgm:constr type="h" for="ch" forName="wedge5" refType="h" fact="0.84"/>
          <dgm:constr type="l" for="ch" forName="dummy5a" refType="w" fact="0.1163"/>
          <dgm:constr type="t" for="ch" forName="dummy5a" refType="h" fact="0.71"/>
          <dgm:constr type="l" for="ch" forName="dummy5b" refType="w" fact="0.1163"/>
          <dgm:constr type="t" for="ch" forName="dummy5b" refType="h" fact="0.29"/>
          <dgm:constr type="r" for="ch" forName="wedge5Tx" refType="w" fact="0.33"/>
          <dgm:constr type="t" for="ch" forName="wedge5Tx" refType="h" fact="0.42"/>
          <dgm:constr type="w" for="ch" forName="wedge5Tx" refType="w" fact="0.23"/>
          <dgm:constr type="h" for="ch" forName="wedge5Tx" refType="h" fact="0.165"/>
          <dgm:constr type="l" for="ch" forName="wedge6" refType="w" fact="0.07"/>
          <dgm:constr type="t" for="ch" forName="wedge6" refType="h" fact="0.0627"/>
          <dgm:constr type="w" for="ch" forName="wedge6" refType="w" fact="0.84"/>
          <dgm:constr type="h" for="ch" forName="wedge6" refType="h" fact="0.84"/>
          <dgm:constr type="l" for="ch" forName="dummy6a" refType="w" fact="0.1263"/>
          <dgm:constr type="t" for="ch" forName="dummy6a" refType="h" fact="0.2727"/>
          <dgm:constr type="l" for="ch" forName="dummy6b" refType="w" fact="0.49"/>
          <dgm:constr type="t" for="ch" forName="dummy6b" refType="h" fact="0.0627"/>
          <dgm:constr type="r" for="ch" forName="wedge6Tx" refType="w" fact="0.47"/>
          <dgm:constr type="t" for="ch" forName="wedge6Tx" refType="h" fact="0.17"/>
          <dgm:constr type="w" for="ch" forName="wedge6Tx" refType="w" fact="0.22"/>
          <dgm:constr type="h" for="ch" forName="wedge6Tx" refType="h" fact="0.17"/>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primFontSz" for="ch" ptType="node" op="equ"/>
        </dgm:constrLst>
      </dgm:if>
      <dgm:else name="Name7">
        <dgm:constrLst>
          <dgm:constr type="l" for="ch" forName="wedge1" refType="w" fact="0.0887"/>
          <dgm:constr type="t" for="ch" forName="wedge1" refType="w" fact="0.062"/>
          <dgm:constr type="w" for="ch" forName="wedge1" refType="w" fact="0.84"/>
          <dgm:constr type="h" for="ch" forName="wedge1" refType="h" fact="0.84"/>
          <dgm:constr type="l" for="ch" forName="dummy1a" refType="w" fact="0.5087"/>
          <dgm:constr type="t" for="ch" forName="dummy1a" refType="h" fact="0.062"/>
          <dgm:constr type="l" for="ch" forName="dummy1b" refType="w" fact="0.837"/>
          <dgm:constr type="t" for="ch" forName="dummy1b" refType="h" fact="0.2201"/>
          <dgm:constr type="l" for="ch" forName="wedge1Tx" refType="w" fact="0.53"/>
          <dgm:constr type="t" for="ch" forName="wedge1Tx" refType="h" fact="0.14"/>
          <dgm:constr type="w" for="ch" forName="wedge1Tx" refType="w" fact="0.2"/>
          <dgm:constr type="h" for="ch" forName="wedge1Tx" refType="h" fact="0.16"/>
          <dgm:constr type="l" for="ch" forName="wedge2" refType="w" fact="0.0995"/>
          <dgm:constr type="t" for="ch" forName="wedge2" refType="w" fact="0.0755"/>
          <dgm:constr type="w" for="ch" forName="wedge2" refType="w" fact="0.84"/>
          <dgm:constr type="h" for="ch" forName="wedge2" refType="h" fact="0.84"/>
          <dgm:constr type="l" for="ch" forName="dummy2a" refType="w" fact="0.8479"/>
          <dgm:constr type="t" for="ch" forName="dummy2a" refType="h" fact="0.2337"/>
          <dgm:constr type="l" for="ch" forName="dummy2b" refType="w" fact="0.929"/>
          <dgm:constr type="t" for="ch" forName="dummy2b" refType="h" fact="0.589"/>
          <dgm:constr type="l" for="ch" forName="wedge2Tx" refType="w" fact="0.67"/>
          <dgm:constr type="t" for="ch" forName="wedge2Tx" refType="h" fact="0.38"/>
          <dgm:constr type="w" for="ch" forName="wedge2Tx" refType="w" fact="0.23"/>
          <dgm:constr type="h" for="ch" forName="wedge2Tx" refType="h" fact="0.14"/>
          <dgm:constr type="l" for="ch" forName="wedge3" refType="w" fact="0.0956"/>
          <dgm:constr type="t" for="ch" forName="wedge3" refType="w" fact="0.0925"/>
          <dgm:constr type="w" for="ch" forName="wedge3" refType="w" fact="0.84"/>
          <dgm:constr type="h" for="ch" forName="wedge3" refType="h" fact="0.84"/>
          <dgm:constr type="l" for="ch" forName="dummy3a" refType="w" fact="0.9251"/>
          <dgm:constr type="t" for="ch" forName="dummy3a" refType="h" fact="0.6059"/>
          <dgm:constr type="l" for="ch" forName="dummy3b" refType="w" fact="0.6979"/>
          <dgm:constr type="t" for="ch" forName="dummy3b" refType="h" fact="0.8909"/>
          <dgm:constr type="l" for="ch" forName="wedge3Tx" refType="w" fact="0.635"/>
          <dgm:constr type="t" for="ch" forName="wedge3Tx" refType="h" fact="0.59"/>
          <dgm:constr type="w" for="ch" forName="wedge3Tx" refType="w" fact="0.2"/>
          <dgm:constr type="h" for="ch" forName="wedge3Tx" refType="h" fact="0.155"/>
          <dgm:constr type="l" for="ch" forName="wedge4" refType="w" fact="0.08"/>
          <dgm:constr type="t" for="ch" forName="wedge4" refType="h" fact="0.1"/>
          <dgm:constr type="w" for="ch" forName="wedge4" refType="w" fact="0.84"/>
          <dgm:constr type="h" for="ch" forName="wedge4" refType="h" fact="0.84"/>
          <dgm:constr type="l" for="ch" forName="dummy4a" refType="w" fact="0.6822"/>
          <dgm:constr type="t" for="ch" forName="dummy4a" refType="h" fact="0.8984"/>
          <dgm:constr type="l" for="ch" forName="dummy4b" refType="w" fact="0.3178"/>
          <dgm:constr type="t" for="ch" forName="dummy4b" refType="h" fact="0.8984"/>
          <dgm:constr type="l" for="ch" forName="wedge4Tx" refType="w" fact="0.4025"/>
          <dgm:constr type="t" for="ch" forName="wedge4Tx" refType="h" fact="0.76"/>
          <dgm:constr type="w" for="ch" forName="wedge4Tx" refType="w" fact="0.195"/>
          <dgm:constr type="h" for="ch" forName="wedge4Tx" refType="h" fact="0.14"/>
          <dgm:constr type="l" for="ch" forName="wedge5" refType="w" fact="0.0644"/>
          <dgm:constr type="t" for="ch" forName="wedge5" refType="h" fact="0.0925"/>
          <dgm:constr type="w" for="ch" forName="wedge5" refType="w" fact="0.84"/>
          <dgm:constr type="h" for="ch" forName="wedge5" refType="h" fact="0.84"/>
          <dgm:constr type="l" for="ch" forName="dummy5a" refType="w" fact="0.3021"/>
          <dgm:constr type="t" for="ch" forName="dummy5a" refType="h" fact="0.8909"/>
          <dgm:constr type="l" for="ch" forName="dummy5b" refType="w" fact="0.0749"/>
          <dgm:constr type="t" for="ch" forName="dummy5b" refType="h" fact="0.6059"/>
          <dgm:constr type="r" for="ch" forName="wedge5Tx" refType="w" fact="0.365"/>
          <dgm:constr type="t" for="ch" forName="wedge5Tx" refType="h" fact="0.59"/>
          <dgm:constr type="w" for="ch" forName="wedge5Tx" refType="w" fact="0.2"/>
          <dgm:constr type="h" for="ch" forName="wedge5Tx" refType="h" fact="0.155"/>
          <dgm:constr type="l" for="ch" forName="wedge6" refType="w" fact="0.0605"/>
          <dgm:constr type="t" for="ch" forName="wedge6" refType="h" fact="0.0755"/>
          <dgm:constr type="w" for="ch" forName="wedge6" refType="w" fact="0.84"/>
          <dgm:constr type="h" for="ch" forName="wedge6" refType="h" fact="0.84"/>
          <dgm:constr type="l" for="ch" forName="dummy6a" refType="w" fact="0.071"/>
          <dgm:constr type="t" for="ch" forName="dummy6a" refType="h" fact="0.589"/>
          <dgm:constr type="l" for="ch" forName="dummy6b" refType="w" fact="0.1521"/>
          <dgm:constr type="t" for="ch" forName="dummy6b" refType="h" fact="0.2337"/>
          <dgm:constr type="r" for="ch" forName="wedge6Tx" refType="w" fact="0.33"/>
          <dgm:constr type="t" for="ch" forName="wedge6Tx" refType="h" fact="0.38"/>
          <dgm:constr type="w" for="ch" forName="wedge6Tx" refType="w" fact="0.23"/>
          <dgm:constr type="h" for="ch" forName="wedge6Tx" refType="h" fact="0.14"/>
          <dgm:constr type="l" for="ch" forName="wedge7" refType="w" fact="0.0713"/>
          <dgm:constr type="t" for="ch" forName="wedge7" refType="h" fact="0.062"/>
          <dgm:constr type="w" for="ch" forName="wedge7" refType="w" fact="0.84"/>
          <dgm:constr type="h" for="ch" forName="wedge7" refType="h" fact="0.84"/>
          <dgm:constr type="l" for="ch" forName="dummy7a" refType="w" fact="0.163"/>
          <dgm:constr type="t" for="ch" forName="dummy7a" refType="h" fact="0.2201"/>
          <dgm:constr type="l" for="ch" forName="dummy7b" refType="w" fact="0.4913"/>
          <dgm:constr type="t" for="ch" forName="dummy7b" refType="h" fact="0.062"/>
          <dgm:constr type="r" for="ch" forName="wedge7Tx" refType="w" fact="0.47"/>
          <dgm:constr type="t" for="ch" forName="wedge7Tx" refType="h" fact="0.14"/>
          <dgm:constr type="w" for="ch" forName="wedge7Tx" refType="w" fact="0.2"/>
          <dgm:constr type="h" for="ch" forName="wedge7Tx" refType="h" fact="0.16"/>
          <dgm:constr type="h" for="ch" forName="arrowWedge1" refType="w" fact="0.08"/>
          <dgm:constr type="diam" for="ch" forName="arrowWedge1" refType="w" fact="0.84"/>
          <dgm:constr type="l" for="ch" forName="arrowWedge1" refType="w" fact="0.5"/>
          <dgm:constr type="t" for="ch" forName="arrowWedge1" refType="w" fact="0.5"/>
          <dgm:constr type="h" for="ch" forName="arrowWedge2" refType="w" fact="0.08"/>
          <dgm:constr type="diam" for="ch" forName="arrowWedge2" refType="w" fact="0.84"/>
          <dgm:constr type="l" for="ch" forName="arrowWedge2" refType="w" fact="0.5"/>
          <dgm:constr type="t" for="ch" forName="arrowWedge2" refType="w" fact="0.5"/>
          <dgm:constr type="h" for="ch" forName="arrowWedge3" refType="w" fact="0.08"/>
          <dgm:constr type="diam" for="ch" forName="arrowWedge3" refType="w" fact="0.84"/>
          <dgm:constr type="l" for="ch" forName="arrowWedge3" refType="w" fact="0.5"/>
          <dgm:constr type="t" for="ch" forName="arrowWedge3" refType="w" fact="0.5"/>
          <dgm:constr type="h" for="ch" forName="arrowWedge4" refType="w" fact="0.08"/>
          <dgm:constr type="diam" for="ch" forName="arrowWedge4" refType="w" fact="0.84"/>
          <dgm:constr type="l" for="ch" forName="arrowWedge4" refType="w" fact="0.5"/>
          <dgm:constr type="t" for="ch" forName="arrowWedge4" refType="w" fact="0.5"/>
          <dgm:constr type="h" for="ch" forName="arrowWedge5" refType="w" fact="0.08"/>
          <dgm:constr type="diam" for="ch" forName="arrowWedge5" refType="w" fact="0.84"/>
          <dgm:constr type="l" for="ch" forName="arrowWedge5" refType="w" fact="0.5"/>
          <dgm:constr type="t" for="ch" forName="arrowWedge5" refType="w" fact="0.5"/>
          <dgm:constr type="h" for="ch" forName="arrowWedge6" refType="w" fact="0.08"/>
          <dgm:constr type="diam" for="ch" forName="arrowWedge6" refType="w" fact="0.84"/>
          <dgm:constr type="l" for="ch" forName="arrowWedge6" refType="w" fact="0.5"/>
          <dgm:constr type="t" for="ch" forName="arrowWedge6" refType="w" fact="0.5"/>
          <dgm:constr type="h" for="ch" forName="arrowWedge7" refType="w" fact="0.08"/>
          <dgm:constr type="diam" for="ch" forName="arrowWedge7" refType="w" fact="0.84"/>
          <dgm:constr type="l" for="ch" forName="arrowWedge7" refType="w" fact="0.5"/>
          <dgm:constr type="t" for="ch" forName="arrowWedge7" refType="w" fact="0.5"/>
          <dgm:constr type="primFontSz" for="ch" ptType="node" op="equ"/>
        </dgm:constrLst>
      </dgm:else>
    </dgm:choose>
    <dgm:ruleLst/>
    <dgm:choose name="Name8">
      <dgm:if name="Name9" axis="ch" ptType="node" func="cnt" op="gte" val="1">
        <dgm:layoutNode name="wedge1">
          <dgm:alg type="sp"/>
          <dgm:choose name="Name10">
            <dgm:if name="Name11" axis="ch" ptType="node" func="cnt" op="equ" val="1">
              <dgm:shape xmlns:r="http://schemas.openxmlformats.org/officeDocument/2006/relationships" type="ellipse" r:blip="">
                <dgm:adjLst/>
              </dgm:shape>
            </dgm:if>
            <dgm:if name="Name12" axis="ch" ptType="node" func="cnt" op="equ" val="2">
              <dgm:shape xmlns:r="http://schemas.openxmlformats.org/officeDocument/2006/relationships" type="pie" r:blip="">
                <dgm:adjLst>
                  <dgm:adj idx="1" val="270"/>
                  <dgm:adj idx="2" val="90"/>
                </dgm:adjLst>
              </dgm:shape>
            </dgm:if>
            <dgm:if name="Name13" axis="ch" ptType="node" func="cnt" op="equ" val="3">
              <dgm:shape xmlns:r="http://schemas.openxmlformats.org/officeDocument/2006/relationships" type="pie" r:blip="">
                <dgm:adjLst>
                  <dgm:adj idx="1" val="270"/>
                  <dgm:adj idx="2" val="30"/>
                </dgm:adjLst>
              </dgm:shape>
            </dgm:if>
            <dgm:if name="Name14" axis="ch" ptType="node" func="cnt" op="equ" val="4">
              <dgm:shape xmlns:r="http://schemas.openxmlformats.org/officeDocument/2006/relationships" type="pie" r:blip="">
                <dgm:adjLst>
                  <dgm:adj idx="1" val="270"/>
                  <dgm:adj idx="2" val="0"/>
                </dgm:adjLst>
              </dgm:shape>
            </dgm:if>
            <dgm:if name="Name15" axis="ch" ptType="node" func="cnt" op="equ" val="5">
              <dgm:shape xmlns:r="http://schemas.openxmlformats.org/officeDocument/2006/relationships" type="pie" r:blip="">
                <dgm:adjLst>
                  <dgm:adj idx="1" val="270"/>
                  <dgm:adj idx="2" val="342"/>
                </dgm:adjLst>
              </dgm:shape>
            </dgm:if>
            <dgm:if name="Name16" axis="ch" ptType="node" func="cnt" op="equ" val="6">
              <dgm:shape xmlns:r="http://schemas.openxmlformats.org/officeDocument/2006/relationships" type="pie" r:blip="">
                <dgm:adjLst>
                  <dgm:adj idx="1" val="270"/>
                  <dgm:adj idx="2" val="330"/>
                </dgm:adjLst>
              </dgm:shape>
            </dgm:if>
            <dgm:else name="Name17">
              <dgm:shape xmlns:r="http://schemas.openxmlformats.org/officeDocument/2006/relationships" type="pie" r:blip="">
                <dgm:adjLst>
                  <dgm:adj idx="1" val="270"/>
                  <dgm:adj idx="2" val="321.4286"/>
                </dgm:adjLst>
              </dgm:shape>
            </dgm:else>
          </dgm:choose>
          <dgm:choose name="Name18">
            <dgm:if name="Name19" func="var" arg="dir" op="equ" val="norm">
              <dgm:presOf axis="ch desOrSelf" ptType="node node" st="1 1" cnt="1 0"/>
            </dgm:if>
            <dgm:else name="Name20">
              <dgm:choose name="Name21">
                <dgm:if name="Name22" axis="ch" ptType="node" func="cnt" op="equ" val="1">
                  <dgm:presOf axis="ch desOrSelf" ptType="node node" st="1 1" cnt="1 0"/>
                </dgm:if>
                <dgm:if name="Name23" axis="ch" ptType="node" func="cnt" op="equ" val="2">
                  <dgm:presOf axis="ch desOrSelf" ptType="node node" st="2 1" cnt="1 0"/>
                </dgm:if>
                <dgm:if name="Name24" axis="ch" ptType="node" func="cnt" op="equ" val="3">
                  <dgm:presOf axis="ch desOrSelf" ptType="node node" st="3 1" cnt="1 0"/>
                </dgm:if>
                <dgm:if name="Name25" axis="ch" ptType="node" func="cnt" op="equ" val="4">
                  <dgm:presOf axis="ch desOrSelf" ptType="node node" st="4 1" cnt="1 0"/>
                </dgm:if>
                <dgm:if name="Name26" axis="ch" ptType="node" func="cnt" op="equ" val="5">
                  <dgm:presOf axis="ch desOrSelf" ptType="node node" st="5 1" cnt="1 0"/>
                </dgm:if>
                <dgm:if name="Name27" axis="ch" ptType="node" func="cnt" op="equ" val="6">
                  <dgm:presOf axis="ch desOrSelf" ptType="node node" st="6 1" cnt="1 0"/>
                </dgm:if>
                <dgm:else name="Name28">
                  <dgm:presOf axis="ch desOrSelf" ptType="node node" st="7 1" cnt="1 0"/>
                </dgm:else>
              </dgm:choose>
            </dgm:else>
          </dgm:choose>
          <dgm:constrLst/>
          <dgm:ruleLst/>
        </dgm:layoutNode>
        <dgm:layoutNode name="dummy1a" moveWith="wedge1">
          <dgm:alg type="sp"/>
          <dgm:shape xmlns:r="http://schemas.openxmlformats.org/officeDocument/2006/relationships" r:blip="">
            <dgm:adjLst/>
          </dgm:shape>
          <dgm:presOf/>
          <dgm:constrLst>
            <dgm:constr type="w" val="1"/>
            <dgm:constr type="h" val="1"/>
          </dgm:constrLst>
          <dgm:ruleLst/>
        </dgm:layoutNode>
        <dgm:layoutNode name="dummy1b" moveWith="wedge1">
          <dgm:alg type="sp"/>
          <dgm:shape xmlns:r="http://schemas.openxmlformats.org/officeDocument/2006/relationships" r:blip="">
            <dgm:adjLst/>
          </dgm:shape>
          <dgm:presOf/>
          <dgm:constrLst>
            <dgm:constr type="w" val="1"/>
            <dgm:constr type="h" val="1"/>
          </dgm:constrLst>
          <dgm:ruleLst/>
        </dgm:layoutNode>
        <dgm:layoutNode name="wedge1Tx" moveWith="wedge1">
          <dgm:varLst>
            <dgm:chMax val="0"/>
            <dgm:chPref val="0"/>
            <dgm:bulletEnabled val="1"/>
          </dgm:varLst>
          <dgm:alg type="tx"/>
          <dgm:shape xmlns:r="http://schemas.openxmlformats.org/officeDocument/2006/relationships" type="rect" r:blip="" hideGeom="1">
            <dgm:adjLst/>
          </dgm:shape>
          <dgm:choose name="Name29">
            <dgm:if name="Name30" func="var" arg="dir" op="equ" val="norm">
              <dgm:presOf axis="ch desOrSelf" ptType="node node" st="1 1" cnt="1 0"/>
            </dgm:if>
            <dgm:else name="Name31">
              <dgm:choose name="Name32">
                <dgm:if name="Name33" axis="ch" ptType="node" func="cnt" op="equ" val="1">
                  <dgm:presOf axis="ch desOrSelf" ptType="node node" st="1 1" cnt="1 0"/>
                </dgm:if>
                <dgm:if name="Name34" axis="ch" ptType="node" func="cnt" op="equ" val="2">
                  <dgm:presOf axis="ch desOrSelf" ptType="node node" st="2 1" cnt="1 0"/>
                </dgm:if>
                <dgm:if name="Name35" axis="ch" ptType="node" func="cnt" op="equ" val="3">
                  <dgm:presOf axis="ch desOrSelf" ptType="node node" st="3 1" cnt="1 0"/>
                </dgm:if>
                <dgm:if name="Name36" axis="ch" ptType="node" func="cnt" op="equ" val="4">
                  <dgm:presOf axis="ch desOrSelf" ptType="node node" st="4 1" cnt="1 0"/>
                </dgm:if>
                <dgm:if name="Name37" axis="ch" ptType="node" func="cnt" op="equ" val="5">
                  <dgm:presOf axis="ch desOrSelf" ptType="node node" st="5 1" cnt="1 0"/>
                </dgm:if>
                <dgm:if name="Name38" axis="ch" ptType="node" func="cnt" op="equ" val="6">
                  <dgm:presOf axis="ch desOrSelf" ptType="node node" st="6 1" cnt="1 0"/>
                </dgm:if>
                <dgm:else name="Name39">
                  <dgm:presOf axis="ch desOrSelf" ptType="node node" st="7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40"/>
    </dgm:choose>
    <dgm:choose name="Name41">
      <dgm:if name="Name42" axis="ch" ptType="node" func="cnt" op="gte" val="2">
        <dgm:layoutNode name="wedge2">
          <dgm:alg type="sp"/>
          <dgm:choose name="Name43">
            <dgm:if name="Name44" axis="ch" ptType="node" func="cnt" op="equ" val="2">
              <dgm:shape xmlns:r="http://schemas.openxmlformats.org/officeDocument/2006/relationships" type="pie" r:blip="">
                <dgm:adjLst>
                  <dgm:adj idx="1" val="90"/>
                  <dgm:adj idx="2" val="270"/>
                </dgm:adjLst>
              </dgm:shape>
            </dgm:if>
            <dgm:if name="Name45" axis="ch" ptType="node" func="cnt" op="equ" val="3">
              <dgm:shape xmlns:r="http://schemas.openxmlformats.org/officeDocument/2006/relationships" type="pie" r:blip="">
                <dgm:adjLst>
                  <dgm:adj idx="1" val="30"/>
                  <dgm:adj idx="2" val="150"/>
                </dgm:adjLst>
              </dgm:shape>
            </dgm:if>
            <dgm:if name="Name46" axis="ch" ptType="node" func="cnt" op="equ" val="4">
              <dgm:shape xmlns:r="http://schemas.openxmlformats.org/officeDocument/2006/relationships" type="pie" r:blip="">
                <dgm:adjLst>
                  <dgm:adj idx="1" val="0"/>
                  <dgm:adj idx="2" val="90"/>
                </dgm:adjLst>
              </dgm:shape>
            </dgm:if>
            <dgm:if name="Name47" axis="ch" ptType="node" func="cnt" op="equ" val="5">
              <dgm:shape xmlns:r="http://schemas.openxmlformats.org/officeDocument/2006/relationships" type="pie" r:blip="">
                <dgm:adjLst>
                  <dgm:adj idx="1" val="342"/>
                  <dgm:adj idx="2" val="54"/>
                </dgm:adjLst>
              </dgm:shape>
            </dgm:if>
            <dgm:if name="Name48" axis="ch" ptType="node" func="cnt" op="equ" val="6">
              <dgm:shape xmlns:r="http://schemas.openxmlformats.org/officeDocument/2006/relationships" type="pie" r:blip="">
                <dgm:adjLst>
                  <dgm:adj idx="1" val="330"/>
                  <dgm:adj idx="2" val="30"/>
                </dgm:adjLst>
              </dgm:shape>
            </dgm:if>
            <dgm:else name="Name49">
              <dgm:shape xmlns:r="http://schemas.openxmlformats.org/officeDocument/2006/relationships" type="pie" r:blip="">
                <dgm:adjLst>
                  <dgm:adj idx="1" val="321.4286"/>
                  <dgm:adj idx="2" val="12.85714"/>
                </dgm:adjLst>
              </dgm:shape>
            </dgm:else>
          </dgm:choose>
          <dgm:choose name="Name50">
            <dgm:if name="Name51" func="var" arg="dir" op="equ" val="norm">
              <dgm:presOf axis="ch desOrSelf" ptType="node node" st="2 1" cnt="1 0"/>
            </dgm:if>
            <dgm:else name="Name52">
              <dgm:choose name="Name53">
                <dgm:if name="Name54" axis="ch" ptType="node" func="cnt" op="equ" val="2">
                  <dgm:presOf axis="ch desOrSelf" ptType="node node" st="1 1" cnt="1 0"/>
                </dgm:if>
                <dgm:if name="Name55" axis="ch" ptType="node" func="cnt" op="equ" val="3">
                  <dgm:presOf axis="ch desOrSelf" ptType="node node" st="2 1" cnt="1 0"/>
                </dgm:if>
                <dgm:if name="Name56" axis="ch" ptType="node" func="cnt" op="equ" val="4">
                  <dgm:presOf axis="ch desOrSelf" ptType="node node" st="3 1" cnt="1 0"/>
                </dgm:if>
                <dgm:if name="Name57" axis="ch" ptType="node" func="cnt" op="equ" val="5">
                  <dgm:presOf axis="ch desOrSelf" ptType="node node" st="4 1" cnt="1 0"/>
                </dgm:if>
                <dgm:if name="Name58" axis="ch" ptType="node" func="cnt" op="equ" val="6">
                  <dgm:presOf axis="ch desOrSelf" ptType="node node" st="5 1" cnt="1 0"/>
                </dgm:if>
                <dgm:else name="Name59">
                  <dgm:presOf axis="ch desOrSelf" ptType="node node" st="6 1" cnt="1 0"/>
                </dgm:else>
              </dgm:choose>
            </dgm:else>
          </dgm:choose>
          <dgm:constrLst/>
          <dgm:ruleLst/>
        </dgm:layoutNode>
        <dgm:layoutNode name="dummy2a" moveWith="wedge2">
          <dgm:alg type="sp"/>
          <dgm:shape xmlns:r="http://schemas.openxmlformats.org/officeDocument/2006/relationships" r:blip="">
            <dgm:adjLst/>
          </dgm:shape>
          <dgm:presOf/>
          <dgm:constrLst>
            <dgm:constr type="w" val="1"/>
            <dgm:constr type="h" val="1"/>
          </dgm:constrLst>
          <dgm:ruleLst/>
        </dgm:layoutNode>
        <dgm:layoutNode name="dummy2b" moveWith="wedge2">
          <dgm:alg type="sp"/>
          <dgm:shape xmlns:r="http://schemas.openxmlformats.org/officeDocument/2006/relationships" r:blip="">
            <dgm:adjLst/>
          </dgm:shape>
          <dgm:presOf/>
          <dgm:constrLst>
            <dgm:constr type="w" val="1"/>
            <dgm:constr type="h" val="1"/>
          </dgm:constrLst>
          <dgm:ruleLst/>
        </dgm:layoutNode>
        <dgm:layoutNode name="wedge2Tx" moveWith="wedge2">
          <dgm:varLst>
            <dgm:chMax val="0"/>
            <dgm:chPref val="0"/>
            <dgm:bulletEnabled val="1"/>
          </dgm:varLst>
          <dgm:alg type="tx"/>
          <dgm:shape xmlns:r="http://schemas.openxmlformats.org/officeDocument/2006/relationships" type="rect" r:blip="" hideGeom="1">
            <dgm:adjLst/>
          </dgm:shape>
          <dgm:choose name="Name60">
            <dgm:if name="Name61" func="var" arg="dir" op="equ" val="norm">
              <dgm:presOf axis="ch desOrSelf" ptType="node node" st="2 1" cnt="1 0"/>
            </dgm:if>
            <dgm:else name="Name62">
              <dgm:choose name="Name63">
                <dgm:if name="Name64" axis="ch" ptType="node" func="cnt" op="equ" val="2">
                  <dgm:presOf axis="ch desOrSelf" ptType="node node" st="1 1" cnt="1 0"/>
                </dgm:if>
                <dgm:if name="Name65" axis="ch" ptType="node" func="cnt" op="equ" val="3">
                  <dgm:presOf axis="ch desOrSelf" ptType="node node" st="2 1" cnt="1 0"/>
                </dgm:if>
                <dgm:if name="Name66" axis="ch" ptType="node" func="cnt" op="equ" val="4">
                  <dgm:presOf axis="ch desOrSelf" ptType="node node" st="3 1" cnt="1 0"/>
                </dgm:if>
                <dgm:if name="Name67" axis="ch" ptType="node" func="cnt" op="equ" val="5">
                  <dgm:presOf axis="ch desOrSelf" ptType="node node" st="4 1" cnt="1 0"/>
                </dgm:if>
                <dgm:if name="Name68" axis="ch" ptType="node" func="cnt" op="equ" val="6">
                  <dgm:presOf axis="ch desOrSelf" ptType="node node" st="5 1" cnt="1 0"/>
                </dgm:if>
                <dgm:else name="Name69">
                  <dgm:presOf axis="ch desOrSelf" ptType="node node" st="6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70"/>
    </dgm:choose>
    <dgm:choose name="Name71">
      <dgm:if name="Name72" axis="ch" ptType="node" func="cnt" op="gte" val="3">
        <dgm:layoutNode name="wedge3">
          <dgm:alg type="sp"/>
          <dgm:choose name="Name73">
            <dgm:if name="Name74" axis="ch" ptType="node" func="cnt" op="equ" val="3">
              <dgm:shape xmlns:r="http://schemas.openxmlformats.org/officeDocument/2006/relationships" type="pie" r:blip="">
                <dgm:adjLst>
                  <dgm:adj idx="1" val="150"/>
                  <dgm:adj idx="2" val="270"/>
                </dgm:adjLst>
              </dgm:shape>
            </dgm:if>
            <dgm:if name="Name75" axis="ch" ptType="node" func="cnt" op="equ" val="4">
              <dgm:shape xmlns:r="http://schemas.openxmlformats.org/officeDocument/2006/relationships" type="pie" r:blip="">
                <dgm:adjLst>
                  <dgm:adj idx="1" val="90"/>
                  <dgm:adj idx="2" val="180"/>
                </dgm:adjLst>
              </dgm:shape>
            </dgm:if>
            <dgm:if name="Name76" axis="ch" ptType="node" func="cnt" op="equ" val="5">
              <dgm:shape xmlns:r="http://schemas.openxmlformats.org/officeDocument/2006/relationships" type="pie" r:blip="">
                <dgm:adjLst>
                  <dgm:adj idx="1" val="54"/>
                  <dgm:adj idx="2" val="126"/>
                </dgm:adjLst>
              </dgm:shape>
            </dgm:if>
            <dgm:if name="Name77" axis="ch" ptType="node" func="cnt" op="equ" val="6">
              <dgm:shape xmlns:r="http://schemas.openxmlformats.org/officeDocument/2006/relationships" type="pie" r:blip="">
                <dgm:adjLst>
                  <dgm:adj idx="1" val="30"/>
                  <dgm:adj idx="2" val="90"/>
                </dgm:adjLst>
              </dgm:shape>
            </dgm:if>
            <dgm:else name="Name78">
              <dgm:shape xmlns:r="http://schemas.openxmlformats.org/officeDocument/2006/relationships" type="pie" r:blip="">
                <dgm:adjLst>
                  <dgm:adj idx="1" val="12.85714"/>
                  <dgm:adj idx="2" val="64.28571"/>
                </dgm:adjLst>
              </dgm:shape>
            </dgm:else>
          </dgm:choose>
          <dgm:choose name="Name79">
            <dgm:if name="Name80" func="var" arg="dir" op="equ" val="norm">
              <dgm:presOf axis="ch desOrSelf" ptType="node node" st="3 1" cnt="1 0"/>
            </dgm:if>
            <dgm:else name="Name81">
              <dgm:choose name="Name82">
                <dgm:if name="Name83" axis="ch" ptType="node" func="cnt" op="equ" val="3">
                  <dgm:presOf axis="ch desOrSelf" ptType="node node" st="1 1" cnt="1 0"/>
                </dgm:if>
                <dgm:if name="Name84" axis="ch" ptType="node" func="cnt" op="equ" val="4">
                  <dgm:presOf axis="ch desOrSelf" ptType="node node" st="2 1" cnt="1 0"/>
                </dgm:if>
                <dgm:if name="Name85" axis="ch" ptType="node" func="cnt" op="equ" val="5">
                  <dgm:presOf axis="ch desOrSelf" ptType="node node" st="3 1" cnt="1 0"/>
                </dgm:if>
                <dgm:if name="Name86" axis="ch" ptType="node" func="cnt" op="equ" val="6">
                  <dgm:presOf axis="ch desOrSelf" ptType="node node" st="4 1" cnt="1 0"/>
                </dgm:if>
                <dgm:else name="Name87">
                  <dgm:presOf axis="ch desOrSelf" ptType="node node" st="5 1" cnt="1 0"/>
                </dgm:else>
              </dgm:choose>
            </dgm:else>
          </dgm:choose>
          <dgm:constrLst/>
          <dgm:ruleLst/>
        </dgm:layoutNode>
        <dgm:layoutNode name="dummy3a" moveWith="wedge3">
          <dgm:alg type="sp"/>
          <dgm:shape xmlns:r="http://schemas.openxmlformats.org/officeDocument/2006/relationships" r:blip="">
            <dgm:adjLst/>
          </dgm:shape>
          <dgm:presOf/>
          <dgm:constrLst>
            <dgm:constr type="w" val="1"/>
            <dgm:constr type="h" val="1"/>
          </dgm:constrLst>
          <dgm:ruleLst/>
        </dgm:layoutNode>
        <dgm:layoutNode name="dummy3b" moveWith="wedge3">
          <dgm:alg type="sp"/>
          <dgm:shape xmlns:r="http://schemas.openxmlformats.org/officeDocument/2006/relationships" r:blip="">
            <dgm:adjLst/>
          </dgm:shape>
          <dgm:presOf/>
          <dgm:constrLst>
            <dgm:constr type="w" val="1"/>
            <dgm:constr type="h" val="1"/>
          </dgm:constrLst>
          <dgm:ruleLst/>
        </dgm:layoutNode>
        <dgm:layoutNode name="wedge3Tx" moveWith="wedge3">
          <dgm:varLst>
            <dgm:chMax val="0"/>
            <dgm:chPref val="0"/>
            <dgm:bulletEnabled val="1"/>
          </dgm:varLst>
          <dgm:alg type="tx"/>
          <dgm:shape xmlns:r="http://schemas.openxmlformats.org/officeDocument/2006/relationships" type="rect" r:blip="" hideGeom="1">
            <dgm:adjLst/>
          </dgm:shape>
          <dgm:choose name="Name88">
            <dgm:if name="Name89" func="var" arg="dir" op="equ" val="norm">
              <dgm:presOf axis="ch desOrSelf" ptType="node node" st="3 1" cnt="1 0"/>
            </dgm:if>
            <dgm:else name="Name90">
              <dgm:choose name="Name91">
                <dgm:if name="Name92" axis="ch" ptType="node" func="cnt" op="equ" val="3">
                  <dgm:presOf axis="ch desOrSelf" ptType="node node" st="1 1" cnt="1 0"/>
                </dgm:if>
                <dgm:if name="Name93" axis="ch" ptType="node" func="cnt" op="equ" val="4">
                  <dgm:presOf axis="ch desOrSelf" ptType="node node" st="2 1" cnt="1 0"/>
                </dgm:if>
                <dgm:if name="Name94" axis="ch" ptType="node" func="cnt" op="equ" val="5">
                  <dgm:presOf axis="ch desOrSelf" ptType="node node" st="3 1" cnt="1 0"/>
                </dgm:if>
                <dgm:if name="Name95" axis="ch" ptType="node" func="cnt" op="equ" val="6">
                  <dgm:presOf axis="ch desOrSelf" ptType="node node" st="4 1" cnt="1 0"/>
                </dgm:if>
                <dgm:else name="Name96">
                  <dgm:presOf axis="ch desOrSelf" ptType="node node" st="5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97"/>
    </dgm:choose>
    <dgm:choose name="Name98">
      <dgm:if name="Name99" axis="ch" ptType="node" func="cnt" op="gte" val="4">
        <dgm:layoutNode name="wedge4">
          <dgm:alg type="sp"/>
          <dgm:choose name="Name100">
            <dgm:if name="Name101" axis="ch" ptType="node" func="cnt" op="equ" val="4">
              <dgm:shape xmlns:r="http://schemas.openxmlformats.org/officeDocument/2006/relationships" type="pie" r:blip="">
                <dgm:adjLst>
                  <dgm:adj idx="1" val="180"/>
                  <dgm:adj idx="2" val="270"/>
                </dgm:adjLst>
              </dgm:shape>
            </dgm:if>
            <dgm:if name="Name102" axis="ch" ptType="node" func="cnt" op="equ" val="5">
              <dgm:shape xmlns:r="http://schemas.openxmlformats.org/officeDocument/2006/relationships" type="pie" r:blip="">
                <dgm:adjLst>
                  <dgm:adj idx="1" val="126"/>
                  <dgm:adj idx="2" val="198"/>
                </dgm:adjLst>
              </dgm:shape>
            </dgm:if>
            <dgm:if name="Name103" axis="ch" ptType="node" func="cnt" op="equ" val="6">
              <dgm:shape xmlns:r="http://schemas.openxmlformats.org/officeDocument/2006/relationships" type="pie" r:blip="">
                <dgm:adjLst>
                  <dgm:adj idx="1" val="90"/>
                  <dgm:adj idx="2" val="150"/>
                </dgm:adjLst>
              </dgm:shape>
            </dgm:if>
            <dgm:else name="Name104">
              <dgm:shape xmlns:r="http://schemas.openxmlformats.org/officeDocument/2006/relationships" type="pie" r:blip="">
                <dgm:adjLst>
                  <dgm:adj idx="1" val="64.2871"/>
                  <dgm:adj idx="2" val="115.7143"/>
                </dgm:adjLst>
              </dgm:shape>
            </dgm:else>
          </dgm:choose>
          <dgm:choose name="Name105">
            <dgm:if name="Name106" func="var" arg="dir" op="equ" val="norm">
              <dgm:presOf axis="ch desOrSelf" ptType="node node" st="4 1" cnt="1 0"/>
            </dgm:if>
            <dgm:else name="Name107">
              <dgm:choose name="Name108">
                <dgm:if name="Name109" axis="ch" ptType="node" func="cnt" op="equ" val="4">
                  <dgm:presOf axis="ch desOrSelf" ptType="node node" st="1 1" cnt="1 0"/>
                </dgm:if>
                <dgm:if name="Name110" axis="ch" ptType="node" func="cnt" op="equ" val="5">
                  <dgm:presOf axis="ch desOrSelf" ptType="node node" st="2 1" cnt="1 0"/>
                </dgm:if>
                <dgm:if name="Name111" axis="ch" ptType="node" func="cnt" op="equ" val="6">
                  <dgm:presOf axis="ch desOrSelf" ptType="node node" st="3 1" cnt="1 0"/>
                </dgm:if>
                <dgm:else name="Name112">
                  <dgm:presOf axis="ch desOrSelf" ptType="node node" st="4 1" cnt="1 0"/>
                </dgm:else>
              </dgm:choose>
            </dgm:else>
          </dgm:choose>
          <dgm:constrLst/>
          <dgm:ruleLst/>
        </dgm:layoutNode>
        <dgm:layoutNode name="dummy4a" moveWith="wedge4">
          <dgm:alg type="sp"/>
          <dgm:shape xmlns:r="http://schemas.openxmlformats.org/officeDocument/2006/relationships" r:blip="">
            <dgm:adjLst/>
          </dgm:shape>
          <dgm:presOf/>
          <dgm:constrLst>
            <dgm:constr type="w" val="1"/>
            <dgm:constr type="h" val="1"/>
          </dgm:constrLst>
          <dgm:ruleLst/>
        </dgm:layoutNode>
        <dgm:layoutNode name="dummy4b" moveWith="wedge4">
          <dgm:alg type="sp"/>
          <dgm:shape xmlns:r="http://schemas.openxmlformats.org/officeDocument/2006/relationships" r:blip="">
            <dgm:adjLst/>
          </dgm:shape>
          <dgm:presOf/>
          <dgm:constrLst>
            <dgm:constr type="w" val="1"/>
            <dgm:constr type="h" val="1"/>
          </dgm:constrLst>
          <dgm:ruleLst/>
        </dgm:layoutNode>
        <dgm:layoutNode name="wedge4Tx" moveWith="wedge4">
          <dgm:varLst>
            <dgm:chMax val="0"/>
            <dgm:chPref val="0"/>
            <dgm:bulletEnabled val="1"/>
          </dgm:varLst>
          <dgm:alg type="tx"/>
          <dgm:shape xmlns:r="http://schemas.openxmlformats.org/officeDocument/2006/relationships" type="rect" r:blip="" hideGeom="1">
            <dgm:adjLst/>
          </dgm:shape>
          <dgm:choose name="Name113">
            <dgm:if name="Name114" func="var" arg="dir" op="equ" val="norm">
              <dgm:presOf axis="ch desOrSelf" ptType="node node" st="4 1" cnt="1 0"/>
            </dgm:if>
            <dgm:else name="Name115">
              <dgm:choose name="Name116">
                <dgm:if name="Name117" axis="ch" ptType="node" func="cnt" op="equ" val="4">
                  <dgm:presOf axis="ch desOrSelf" ptType="node node" st="1 1" cnt="1 0"/>
                </dgm:if>
                <dgm:if name="Name118" axis="ch" ptType="node" func="cnt" op="equ" val="5">
                  <dgm:presOf axis="ch desOrSelf" ptType="node node" st="2 1" cnt="1 0"/>
                </dgm:if>
                <dgm:if name="Name119" axis="ch" ptType="node" func="cnt" op="equ" val="6">
                  <dgm:presOf axis="ch desOrSelf" ptType="node node" st="3 1" cnt="1 0"/>
                </dgm:if>
                <dgm:else name="Name120">
                  <dgm:presOf axis="ch desOrSelf" ptType="node node" st="4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21"/>
    </dgm:choose>
    <dgm:choose name="Name122">
      <dgm:if name="Name123" axis="ch" ptType="node" func="cnt" op="gte" val="5">
        <dgm:layoutNode name="wedge5">
          <dgm:alg type="sp"/>
          <dgm:choose name="Name124">
            <dgm:if name="Name125" axis="ch" ptType="node" func="cnt" op="equ" val="5">
              <dgm:shape xmlns:r="http://schemas.openxmlformats.org/officeDocument/2006/relationships" type="pie" r:blip="">
                <dgm:adjLst>
                  <dgm:adj idx="1" val="198"/>
                  <dgm:adj idx="2" val="270"/>
                </dgm:adjLst>
              </dgm:shape>
            </dgm:if>
            <dgm:if name="Name126" axis="ch" ptType="node" func="cnt" op="equ" val="6">
              <dgm:shape xmlns:r="http://schemas.openxmlformats.org/officeDocument/2006/relationships" type="pie" r:blip="">
                <dgm:adjLst>
                  <dgm:adj idx="1" val="150"/>
                  <dgm:adj idx="2" val="210"/>
                </dgm:adjLst>
              </dgm:shape>
            </dgm:if>
            <dgm:else name="Name127">
              <dgm:shape xmlns:r="http://schemas.openxmlformats.org/officeDocument/2006/relationships" type="pie" r:blip="">
                <dgm:adjLst>
                  <dgm:adj idx="1" val="115.7143"/>
                  <dgm:adj idx="2" val="167.1429"/>
                </dgm:adjLst>
              </dgm:shape>
            </dgm:else>
          </dgm:choose>
          <dgm:choose name="Name128">
            <dgm:if name="Name129" func="var" arg="dir" op="equ" val="norm">
              <dgm:presOf axis="ch desOrSelf" ptType="node node" st="5 1" cnt="1 0"/>
            </dgm:if>
            <dgm:else name="Name130">
              <dgm:choose name="Name131">
                <dgm:if name="Name132" axis="ch" ptType="node" func="cnt" op="equ" val="5">
                  <dgm:presOf axis="ch desOrSelf" ptType="node node" st="1 1" cnt="1 0"/>
                </dgm:if>
                <dgm:if name="Name133" axis="ch" ptType="node" func="cnt" op="equ" val="6">
                  <dgm:presOf axis="ch desOrSelf" ptType="node node" st="2 1" cnt="1 0"/>
                </dgm:if>
                <dgm:else name="Name134">
                  <dgm:presOf axis="ch desOrSelf" ptType="node node" st="3 1" cnt="1 0"/>
                </dgm:else>
              </dgm:choose>
            </dgm:else>
          </dgm:choose>
          <dgm:constrLst/>
          <dgm:ruleLst/>
        </dgm:layoutNode>
        <dgm:layoutNode name="dummy5a" moveWith="wedge5">
          <dgm:alg type="sp"/>
          <dgm:shape xmlns:r="http://schemas.openxmlformats.org/officeDocument/2006/relationships" r:blip="">
            <dgm:adjLst/>
          </dgm:shape>
          <dgm:presOf/>
          <dgm:constrLst>
            <dgm:constr type="w" val="1"/>
            <dgm:constr type="h" val="1"/>
          </dgm:constrLst>
          <dgm:ruleLst/>
        </dgm:layoutNode>
        <dgm:layoutNode name="dummy5b" moveWith="wedge5">
          <dgm:alg type="sp"/>
          <dgm:shape xmlns:r="http://schemas.openxmlformats.org/officeDocument/2006/relationships" r:blip="">
            <dgm:adjLst/>
          </dgm:shape>
          <dgm:presOf/>
          <dgm:constrLst>
            <dgm:constr type="w" val="1"/>
            <dgm:constr type="h" val="1"/>
          </dgm:constrLst>
          <dgm:ruleLst/>
        </dgm:layoutNode>
        <dgm:layoutNode name="wedge5Tx" moveWith="wedge5">
          <dgm:varLst>
            <dgm:chMax val="0"/>
            <dgm:chPref val="0"/>
            <dgm:bulletEnabled val="1"/>
          </dgm:varLst>
          <dgm:alg type="tx"/>
          <dgm:shape xmlns:r="http://schemas.openxmlformats.org/officeDocument/2006/relationships" type="rect" r:blip="" hideGeom="1">
            <dgm:adjLst/>
          </dgm:shape>
          <dgm:choose name="Name135">
            <dgm:if name="Name136" func="var" arg="dir" op="equ" val="norm">
              <dgm:presOf axis="ch desOrSelf" ptType="node node" st="5 1" cnt="1 0"/>
            </dgm:if>
            <dgm:else name="Name137">
              <dgm:choose name="Name138">
                <dgm:if name="Name139" axis="ch" ptType="node" func="cnt" op="equ" val="5">
                  <dgm:presOf axis="ch desOrSelf" ptType="node node" st="1 1" cnt="1 0"/>
                </dgm:if>
                <dgm:if name="Name140" axis="ch" ptType="node" func="cnt" op="equ" val="6">
                  <dgm:presOf axis="ch desOrSelf" ptType="node node" st="2 1" cnt="1 0"/>
                </dgm:if>
                <dgm:else name="Name141">
                  <dgm:presOf axis="ch desOrSelf" ptType="node node" st="3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42"/>
    </dgm:choose>
    <dgm:choose name="Name143">
      <dgm:if name="Name144" axis="ch" ptType="node" func="cnt" op="gte" val="6">
        <dgm:layoutNode name="wedge6">
          <dgm:alg type="sp"/>
          <dgm:choose name="Name145">
            <dgm:if name="Name146" axis="ch" ptType="node" func="cnt" op="equ" val="6">
              <dgm:shape xmlns:r="http://schemas.openxmlformats.org/officeDocument/2006/relationships" type="pie" r:blip="">
                <dgm:adjLst>
                  <dgm:adj idx="1" val="210"/>
                  <dgm:adj idx="2" val="270"/>
                </dgm:adjLst>
              </dgm:shape>
            </dgm:if>
            <dgm:else name="Name147">
              <dgm:shape xmlns:r="http://schemas.openxmlformats.org/officeDocument/2006/relationships" type="pie" r:blip="">
                <dgm:adjLst>
                  <dgm:adj idx="1" val="167.1429"/>
                  <dgm:adj idx="2" val="218.5714"/>
                </dgm:adjLst>
              </dgm:shape>
            </dgm:else>
          </dgm:choose>
          <dgm:choose name="Name148">
            <dgm:if name="Name149" func="var" arg="dir" op="equ" val="norm">
              <dgm:presOf axis="ch desOrSelf" ptType="node node" st="6 1" cnt="1 0"/>
            </dgm:if>
            <dgm:else name="Name150">
              <dgm:choose name="Name151">
                <dgm:if name="Name152" axis="ch" ptType="node" func="cnt" op="equ" val="6">
                  <dgm:presOf axis="ch desOrSelf" ptType="node node" st="1 1" cnt="1 0"/>
                </dgm:if>
                <dgm:else name="Name153">
                  <dgm:presOf axis="ch desOrSelf" ptType="node node" st="2 1" cnt="1 0"/>
                </dgm:else>
              </dgm:choose>
            </dgm:else>
          </dgm:choose>
          <dgm:constrLst/>
          <dgm:ruleLst/>
        </dgm:layoutNode>
        <dgm:layoutNode name="dummy6a" moveWith="wedge6">
          <dgm:alg type="sp"/>
          <dgm:shape xmlns:r="http://schemas.openxmlformats.org/officeDocument/2006/relationships" r:blip="">
            <dgm:adjLst/>
          </dgm:shape>
          <dgm:presOf/>
          <dgm:constrLst>
            <dgm:constr type="w" val="1"/>
            <dgm:constr type="h" val="1"/>
          </dgm:constrLst>
          <dgm:ruleLst/>
        </dgm:layoutNode>
        <dgm:layoutNode name="dummy6b" moveWith="wedge6">
          <dgm:alg type="sp"/>
          <dgm:shape xmlns:r="http://schemas.openxmlformats.org/officeDocument/2006/relationships" r:blip="">
            <dgm:adjLst/>
          </dgm:shape>
          <dgm:presOf/>
          <dgm:constrLst>
            <dgm:constr type="w" val="1"/>
            <dgm:constr type="h" val="1"/>
          </dgm:constrLst>
          <dgm:ruleLst/>
        </dgm:layoutNode>
        <dgm:layoutNode name="wedge6Tx" moveWith="wedge6">
          <dgm:varLst>
            <dgm:chMax val="0"/>
            <dgm:chPref val="0"/>
            <dgm:bulletEnabled val="1"/>
          </dgm:varLst>
          <dgm:alg type="tx"/>
          <dgm:shape xmlns:r="http://schemas.openxmlformats.org/officeDocument/2006/relationships" type="rect" r:blip="" hideGeom="1">
            <dgm:adjLst/>
          </dgm:shape>
          <dgm:choose name="Name154">
            <dgm:if name="Name155" func="var" arg="dir" op="equ" val="norm">
              <dgm:presOf axis="ch desOrSelf" ptType="node node" st="6 1" cnt="1 0"/>
            </dgm:if>
            <dgm:else name="Name156">
              <dgm:choose name="Name157">
                <dgm:if name="Name158" axis="ch" ptType="node" func="cnt" op="equ" val="6">
                  <dgm:presOf axis="ch desOrSelf" ptType="node node" st="1 1" cnt="1 0"/>
                </dgm:if>
                <dgm:else name="Name159">
                  <dgm:presOf axis="ch desOrSelf" ptType="node node" st="2 1" cnt="1 0"/>
                </dgm:else>
              </dgm:choose>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0"/>
    </dgm:choose>
    <dgm:choose name="Name161">
      <dgm:if name="Name162" axis="ch" ptType="node" func="cnt" op="gte" val="7">
        <dgm:layoutNode name="wedge7">
          <dgm:alg type="sp"/>
          <dgm:shape xmlns:r="http://schemas.openxmlformats.org/officeDocument/2006/relationships" type="pie" r:blip="">
            <dgm:adjLst>
              <dgm:adj idx="1" val="218.5714"/>
              <dgm:adj idx="2" val="270"/>
            </dgm:adjLst>
          </dgm:shape>
          <dgm:choose name="Name163">
            <dgm:if name="Name164" func="var" arg="dir" op="equ" val="norm">
              <dgm:presOf axis="ch desOrSelf" ptType="node node" st="7 1" cnt="1 0"/>
            </dgm:if>
            <dgm:else name="Name165">
              <dgm:presOf axis="ch desOrSelf" ptType="node node" st="1 1" cnt="1 0"/>
            </dgm:else>
          </dgm:choose>
          <dgm:constrLst/>
          <dgm:ruleLst/>
        </dgm:layoutNode>
        <dgm:layoutNode name="dummy7a" moveWith="wedge7">
          <dgm:alg type="sp"/>
          <dgm:shape xmlns:r="http://schemas.openxmlformats.org/officeDocument/2006/relationships" r:blip="">
            <dgm:adjLst/>
          </dgm:shape>
          <dgm:presOf/>
          <dgm:constrLst>
            <dgm:constr type="w" val="1"/>
            <dgm:constr type="h" val="1"/>
          </dgm:constrLst>
          <dgm:ruleLst/>
        </dgm:layoutNode>
        <dgm:layoutNode name="dummy7b" moveWith="wedge7">
          <dgm:alg type="sp"/>
          <dgm:shape xmlns:r="http://schemas.openxmlformats.org/officeDocument/2006/relationships" r:blip="">
            <dgm:adjLst/>
          </dgm:shape>
          <dgm:presOf/>
          <dgm:constrLst>
            <dgm:constr type="w" val="1"/>
            <dgm:constr type="h" val="1"/>
          </dgm:constrLst>
          <dgm:ruleLst/>
        </dgm:layoutNode>
        <dgm:layoutNode name="wedge7Tx" moveWith="wedge7">
          <dgm:varLst>
            <dgm:chMax val="0"/>
            <dgm:chPref val="0"/>
            <dgm:bulletEnabled val="1"/>
          </dgm:varLst>
          <dgm:alg type="tx"/>
          <dgm:shape xmlns:r="http://schemas.openxmlformats.org/officeDocument/2006/relationships" type="rect" r:blip="" hideGeom="1">
            <dgm:adjLst/>
          </dgm:shape>
          <dgm:choose name="Name166">
            <dgm:if name="Name167" func="var" arg="dir" op="equ" val="norm">
              <dgm:presOf axis="ch desOrSelf" ptType="node node" st="7 1" cnt="1 0"/>
            </dgm:if>
            <dgm:else name="Name168">
              <dgm:presOf axis="ch desOrSelf" ptType="node node" st="1 1" cnt="1 0"/>
            </dgm:else>
          </dgm:choose>
          <dgm:constrLst>
            <dgm:constr type="tMarg" refType="primFontSz" fact="0.1"/>
            <dgm:constr type="bMarg" refType="primFontSz" fact="0.1"/>
            <dgm:constr type="lMarg" refType="primFontSz" fact="0.1"/>
            <dgm:constr type="rMarg" refType="primFontSz" fact="0.1"/>
            <dgm:constr type="primFontSz" val="65"/>
          </dgm:constrLst>
          <dgm:ruleLst>
            <dgm:rule type="primFontSz" val="5" fact="NaN" max="NaN"/>
          </dgm:ruleLst>
        </dgm:layoutNode>
      </dgm:if>
      <dgm:else name="Name169"/>
    </dgm:choose>
    <dgm:choose name="Name170">
      <dgm:if name="Name171" axis="ch" ptType="node" func="cnt" op="equ" val="1">
        <dgm:forEach name="Name172" axis="ch" ptType="sibTrans" hideLastTrans="0" cnt="1">
          <dgm:layoutNode name="arrowWedge1single" styleLbl="fgSibTrans2D1">
            <dgm:choose name="Name173">
              <dgm:if name="Name174" func="var" arg="dir" op="equ" val="norm">
                <dgm:alg type="conn">
                  <dgm:param type="connRout" val="longCurve"/>
                  <dgm:param type="srcNode" val="dummy1a"/>
                  <dgm:param type="dstNode" val="dummy1b"/>
                  <dgm:param type="begPts" val="tL"/>
                  <dgm:param type="endPts" val="tR"/>
                  <dgm:param type="begSty" val="arr"/>
                  <dgm:param type="endSty" val="noArr"/>
                </dgm:alg>
              </dgm:if>
              <dgm:else name="Name175">
                <dgm:alg type="conn">
                  <dgm:param type="connRout" val="longCurve"/>
                  <dgm:param type="srcNode" val="dummy1a"/>
                  <dgm:param type="dstNode" val="dummy1b"/>
                  <dgm:param type="begPts" val="tL"/>
                  <dgm:param type="endPts" val="tR"/>
                  <dgm:param type="begSty" val="noArr"/>
                  <dgm:param type="endSty" val="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if name="Name176" axis="ch" ptType="node" func="cnt" op="gte" val="2">
        <dgm:forEach name="Name177" axis="ch" ptType="sibTrans" hideLastTrans="0" cnt="1">
          <dgm:layoutNode name="arrowWedge1" styleLbl="fgSibTrans2D1">
            <dgm:choose name="Name178">
              <dgm:if name="Name179" func="var" arg="dir" op="equ" val="norm">
                <dgm:alg type="conn">
                  <dgm:param type="connRout" val="curve"/>
                  <dgm:param type="srcNode" val="dummy1a"/>
                  <dgm:param type="dstNode" val="dummy1b"/>
                  <dgm:param type="begPts" val="tL"/>
                  <dgm:param type="endPts" val="tL"/>
                  <dgm:param type="begSty" val="noArr"/>
                  <dgm:param type="endSty" val="arr"/>
                </dgm:alg>
              </dgm:if>
              <dgm:else name="Name180">
                <dgm:alg type="conn">
                  <dgm:param type="connRout" val="curve"/>
                  <dgm:param type="srcNode" val="dummy1a"/>
                  <dgm:param type="dstNode" val="dummy1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if>
      <dgm:else name="Name181"/>
    </dgm:choose>
    <dgm:forEach name="Name182" axis="ch" ptType="sibTrans" hideLastTrans="0" st="2" cnt="1">
      <dgm:layoutNode name="arrowWedge2" styleLbl="fgSibTrans2D1">
        <dgm:choose name="Name183">
          <dgm:if name="Name184" func="var" arg="dir" op="equ" val="norm">
            <dgm:alg type="conn">
              <dgm:param type="connRout" val="curve"/>
              <dgm:param type="srcNode" val="dummy2a"/>
              <dgm:param type="dstNode" val="dummy2b"/>
              <dgm:param type="begPts" val="tL"/>
              <dgm:param type="endPts" val="tL"/>
              <dgm:param type="begSty" val="noArr"/>
              <dgm:param type="endSty" val="arr"/>
            </dgm:alg>
          </dgm:if>
          <dgm:else name="Name185">
            <dgm:alg type="conn">
              <dgm:param type="connRout" val="curve"/>
              <dgm:param type="srcNode" val="dummy2a"/>
              <dgm:param type="dstNode" val="dummy2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86" axis="ch" ptType="sibTrans" hideLastTrans="0" st="3" cnt="1">
      <dgm:layoutNode name="arrowWedge3" styleLbl="fgSibTrans2D1">
        <dgm:choose name="Name187">
          <dgm:if name="Name188" func="var" arg="dir" op="equ" val="norm">
            <dgm:alg type="conn">
              <dgm:param type="connRout" val="curve"/>
              <dgm:param type="srcNode" val="dummy3a"/>
              <dgm:param type="dstNode" val="dummy3b"/>
              <dgm:param type="begPts" val="tL"/>
              <dgm:param type="endPts" val="tL"/>
              <dgm:param type="begSty" val="noArr"/>
              <dgm:param type="endSty" val="arr"/>
            </dgm:alg>
          </dgm:if>
          <dgm:else name="Name189">
            <dgm:alg type="conn">
              <dgm:param type="connRout" val="curve"/>
              <dgm:param type="srcNode" val="dummy3a"/>
              <dgm:param type="dstNode" val="dummy3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0" axis="ch" ptType="sibTrans" hideLastTrans="0" st="4" cnt="1">
      <dgm:layoutNode name="arrowWedge4" styleLbl="fgSibTrans2D1">
        <dgm:choose name="Name191">
          <dgm:if name="Name192" func="var" arg="dir" op="equ" val="norm">
            <dgm:alg type="conn">
              <dgm:param type="connRout" val="curve"/>
              <dgm:param type="srcNode" val="dummy4a"/>
              <dgm:param type="dstNode" val="dummy4b"/>
              <dgm:param type="begPts" val="tL"/>
              <dgm:param type="endPts" val="tL"/>
              <dgm:param type="begSty" val="noArr"/>
              <dgm:param type="endSty" val="arr"/>
            </dgm:alg>
          </dgm:if>
          <dgm:else name="Name193">
            <dgm:alg type="conn">
              <dgm:param type="connRout" val="curve"/>
              <dgm:param type="srcNode" val="dummy4a"/>
              <dgm:param type="dstNode" val="dummy4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4" axis="ch" ptType="sibTrans" hideLastTrans="0" st="5" cnt="1">
      <dgm:layoutNode name="arrowWedge5" styleLbl="fgSibTrans2D1">
        <dgm:choose name="Name195">
          <dgm:if name="Name196" func="var" arg="dir" op="equ" val="norm">
            <dgm:alg type="conn">
              <dgm:param type="connRout" val="curve"/>
              <dgm:param type="srcNode" val="dummy5a"/>
              <dgm:param type="dstNode" val="dummy5b"/>
              <dgm:param type="begPts" val="tL"/>
              <dgm:param type="endPts" val="tL"/>
              <dgm:param type="begSty" val="noArr"/>
              <dgm:param type="endSty" val="arr"/>
            </dgm:alg>
          </dgm:if>
          <dgm:else name="Name197">
            <dgm:alg type="conn">
              <dgm:param type="connRout" val="curve"/>
              <dgm:param type="srcNode" val="dummy5a"/>
              <dgm:param type="dstNode" val="dummy5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198" axis="ch" ptType="sibTrans" hideLastTrans="0" st="6" cnt="1">
      <dgm:layoutNode name="arrowWedge6" styleLbl="fgSibTrans2D1">
        <dgm:choose name="Name199">
          <dgm:if name="Name200" func="var" arg="dir" op="equ" val="norm">
            <dgm:alg type="conn">
              <dgm:param type="connRout" val="curve"/>
              <dgm:param type="srcNode" val="dummy6a"/>
              <dgm:param type="dstNode" val="dummy6b"/>
              <dgm:param type="begPts" val="tL"/>
              <dgm:param type="endPts" val="tL"/>
              <dgm:param type="begSty" val="noArr"/>
              <dgm:param type="endSty" val="arr"/>
            </dgm:alg>
          </dgm:if>
          <dgm:else name="Name201">
            <dgm:alg type="conn">
              <dgm:param type="connRout" val="curve"/>
              <dgm:param type="srcNode" val="dummy6a"/>
              <dgm:param type="dstNode" val="dummy6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forEach name="Name202" axis="ch" ptType="sibTrans" hideLastTrans="0" st="7" cnt="1">
      <dgm:layoutNode name="arrowWedge7" styleLbl="fgSibTrans2D1">
        <dgm:choose name="Name203">
          <dgm:if name="Name204" func="var" arg="dir" op="equ" val="norm">
            <dgm:alg type="conn">
              <dgm:param type="connRout" val="curve"/>
              <dgm:param type="srcNode" val="dummy7a"/>
              <dgm:param type="dstNode" val="dummy7b"/>
              <dgm:param type="begPts" val="tL"/>
              <dgm:param type="endPts" val="tL"/>
              <dgm:param type="begSty" val="noArr"/>
              <dgm:param type="endSty" val="arr"/>
            </dgm:alg>
          </dgm:if>
          <dgm:else name="Name205">
            <dgm:alg type="conn">
              <dgm:param type="connRout" val="curve"/>
              <dgm:param type="srcNode" val="dummy7a"/>
              <dgm:param type="dstNode" val="dummy7b"/>
              <dgm:param type="begPts" val="tL"/>
              <dgm:param type="endPts" val="tL"/>
              <dgm:param type="begSty" val="arr"/>
              <dgm:param type="endSty" val="noArr"/>
            </dgm:alg>
          </dgm:else>
        </dgm:choose>
        <dgm:shape xmlns:r="http://schemas.openxmlformats.org/officeDocument/2006/relationships" type="conn" r:blip="">
          <dgm:adjLst/>
        </dgm:shape>
        <dgm:presOf/>
        <dgm:constrLst>
          <dgm:constr type="w" val="1"/>
          <dgm:constr type="begPad"/>
          <dgm:constr type="endPad"/>
        </dgm:constrLst>
        <dgm:ruleLst/>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2437835-F5DF-4D31-9CAE-5D196852FD7B}" type="datetimeFigureOut">
              <a:rPr lang="en-GB" smtClean="0"/>
              <a:t>18/03/2026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6DFFE17-2E4A-4484-A57F-EC161383769A}" type="slidenum">
              <a:rPr lang="en-GB" smtClean="0"/>
              <a:t>‹#›</a:t>
            </a:fld>
            <a:endParaRPr lang="en-GB"/>
          </a:p>
        </p:txBody>
      </p:sp>
    </p:spTree>
    <p:extLst>
      <p:ext uri="{BB962C8B-B14F-4D97-AF65-F5344CB8AC3E}">
        <p14:creationId xmlns:p14="http://schemas.microsoft.com/office/powerpoint/2010/main" val="123097140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FFE17-2E4A-4484-A57F-EC161383769A}" type="slidenum">
              <a:rPr lang="en-GB" smtClean="0"/>
              <a:t>4</a:t>
            </a:fld>
            <a:endParaRPr lang="en-GB"/>
          </a:p>
        </p:txBody>
      </p:sp>
    </p:spTree>
    <p:extLst>
      <p:ext uri="{BB962C8B-B14F-4D97-AF65-F5344CB8AC3E}">
        <p14:creationId xmlns:p14="http://schemas.microsoft.com/office/powerpoint/2010/main" val="110354323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algn="l"/>
            <a:r>
              <a:rPr lang="en-GB" dirty="0"/>
              <a:t>To assess prior knowledge, please ask students to engage in ‘Think, Pair, Share’ and answer the question “ What is Feedback”</a:t>
            </a:r>
          </a:p>
        </p:txBody>
      </p:sp>
      <p:sp>
        <p:nvSpPr>
          <p:cNvPr id="4" name="Slide Number Placeholder 3"/>
          <p:cNvSpPr>
            <a:spLocks noGrp="1"/>
          </p:cNvSpPr>
          <p:nvPr>
            <p:ph type="sldNum" sz="quarter" idx="5"/>
          </p:nvPr>
        </p:nvSpPr>
        <p:spPr/>
        <p:txBody>
          <a:bodyPr/>
          <a:lstStyle/>
          <a:p>
            <a:fld id="{E6DFFE17-2E4A-4484-A57F-EC161383769A}" type="slidenum">
              <a:rPr lang="en-GB" smtClean="0"/>
              <a:t>5</a:t>
            </a:fld>
            <a:endParaRPr lang="en-GB"/>
          </a:p>
        </p:txBody>
      </p:sp>
    </p:spTree>
    <p:extLst>
      <p:ext uri="{BB962C8B-B14F-4D97-AF65-F5344CB8AC3E}">
        <p14:creationId xmlns:p14="http://schemas.microsoft.com/office/powerpoint/2010/main" val="66276099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pPr marL="0" marR="0" lvl="0" indent="0" algn="l" defTabSz="914400" rtl="0" eaLnBrk="0" fontAlgn="base" latinLnBrk="0" hangingPunct="0">
              <a:lnSpc>
                <a:spcPct val="100000"/>
              </a:lnSpc>
              <a:spcBef>
                <a:spcPct val="0"/>
              </a:spcBef>
              <a:spcAft>
                <a:spcPct val="0"/>
              </a:spcAft>
              <a:buClrTx/>
              <a:buSzTx/>
              <a:buFontTx/>
              <a:buNone/>
              <a:tabLst/>
            </a:pPr>
            <a:r>
              <a:rPr lang="en-GB" dirty="0"/>
              <a:t>On this slide, read through each definition and draw attention to the fact that, although they differ in wording, they all share a unifying purpose: supporting people to enhance their performance.”</a:t>
            </a:r>
            <a:endParaRPr kumimoji="0" lang="en-US" altLang="en-US" sz="1200" b="0" i="0" u="none" strike="noStrike" cap="none" normalizeH="0" baseline="0" dirty="0">
              <a:ln>
                <a:noFill/>
              </a:ln>
              <a:solidFill>
                <a:schemeClr val="tx1"/>
              </a:solidFill>
              <a:effectLst/>
              <a:latin typeface="Arial" panose="020B0604020202020204" pitchFamily="34" charset="0"/>
            </a:endParaRPr>
          </a:p>
        </p:txBody>
      </p:sp>
      <p:sp>
        <p:nvSpPr>
          <p:cNvPr id="4" name="Slide Number Placeholder 3"/>
          <p:cNvSpPr>
            <a:spLocks noGrp="1"/>
          </p:cNvSpPr>
          <p:nvPr>
            <p:ph type="sldNum" sz="quarter" idx="5"/>
          </p:nvPr>
        </p:nvSpPr>
        <p:spPr/>
        <p:txBody>
          <a:bodyPr/>
          <a:lstStyle/>
          <a:p>
            <a:fld id="{E6DFFE17-2E4A-4484-A57F-EC161383769A}" type="slidenum">
              <a:rPr lang="en-GB" smtClean="0"/>
              <a:t>6</a:t>
            </a:fld>
            <a:endParaRPr lang="en-GB"/>
          </a:p>
        </p:txBody>
      </p:sp>
    </p:spTree>
    <p:extLst>
      <p:ext uri="{BB962C8B-B14F-4D97-AF65-F5344CB8AC3E}">
        <p14:creationId xmlns:p14="http://schemas.microsoft.com/office/powerpoint/2010/main" val="74936025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FFE17-2E4A-4484-A57F-EC161383769A}" type="slidenum">
              <a:rPr lang="en-GB" smtClean="0"/>
              <a:t>7</a:t>
            </a:fld>
            <a:endParaRPr lang="en-GB"/>
          </a:p>
        </p:txBody>
      </p:sp>
    </p:spTree>
    <p:extLst>
      <p:ext uri="{BB962C8B-B14F-4D97-AF65-F5344CB8AC3E}">
        <p14:creationId xmlns:p14="http://schemas.microsoft.com/office/powerpoint/2010/main" val="2428090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On this slide, draw students’ attention to the role and purpose of feedback. Emphasise that when lecturers ask questions, observe students, or interact with them during activities, this is all formative feedback. It helps the lecturer gauge how students are performing in the moment and adjust their teaching accordingly.</a:t>
            </a:r>
          </a:p>
        </p:txBody>
      </p:sp>
      <p:sp>
        <p:nvSpPr>
          <p:cNvPr id="4" name="Slide Number Placeholder 3"/>
          <p:cNvSpPr>
            <a:spLocks noGrp="1"/>
          </p:cNvSpPr>
          <p:nvPr>
            <p:ph type="sldNum" sz="quarter" idx="5"/>
          </p:nvPr>
        </p:nvSpPr>
        <p:spPr/>
        <p:txBody>
          <a:bodyPr/>
          <a:lstStyle/>
          <a:p>
            <a:fld id="{E6DFFE17-2E4A-4484-A57F-EC161383769A}" type="slidenum">
              <a:rPr lang="en-GB" smtClean="0"/>
              <a:t>8</a:t>
            </a:fld>
            <a:endParaRPr lang="en-GB"/>
          </a:p>
        </p:txBody>
      </p:sp>
    </p:spTree>
    <p:extLst>
      <p:ext uri="{BB962C8B-B14F-4D97-AF65-F5344CB8AC3E}">
        <p14:creationId xmlns:p14="http://schemas.microsoft.com/office/powerpoint/2010/main" val="293605067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On this slide, explain to students that summative feedback is part of their assessed work. Emphasise that this type of feedback is formal and plays an important role in their learning journey. It is based on the marking criteria and provides a formal evaluation of their performance. Summative feedback should be used not only as evidence of how well they have met the assessment requirements, but also as a record of their progression over time.</a:t>
            </a:r>
          </a:p>
        </p:txBody>
      </p:sp>
      <p:sp>
        <p:nvSpPr>
          <p:cNvPr id="4" name="Slide Number Placeholder 3"/>
          <p:cNvSpPr>
            <a:spLocks noGrp="1"/>
          </p:cNvSpPr>
          <p:nvPr>
            <p:ph type="sldNum" sz="quarter" idx="5"/>
          </p:nvPr>
        </p:nvSpPr>
        <p:spPr/>
        <p:txBody>
          <a:bodyPr/>
          <a:lstStyle/>
          <a:p>
            <a:fld id="{E6DFFE17-2E4A-4484-A57F-EC161383769A}" type="slidenum">
              <a:rPr lang="en-GB" smtClean="0"/>
              <a:t>9</a:t>
            </a:fld>
            <a:endParaRPr lang="en-GB"/>
          </a:p>
        </p:txBody>
      </p:sp>
    </p:spTree>
    <p:extLst>
      <p:ext uri="{BB962C8B-B14F-4D97-AF65-F5344CB8AC3E}">
        <p14:creationId xmlns:p14="http://schemas.microsoft.com/office/powerpoint/2010/main" val="14280253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On this slide, explain to students that feedback doesn’t only come from lecturers, or even from managers or supervisors. Feedback can come from anyone. In a learning context, peer feedback is a particularly powerful tool, and in many cases, feedback from fellow students can be just as impactful, if not more so, than feedback from a lecturer. In addition, sometimes students are more comfortable in asking a peer for feedback instead of their lecture due to emotional reasons, including not appearing competent or not knowing what they are doing. </a:t>
            </a:r>
          </a:p>
        </p:txBody>
      </p:sp>
      <p:sp>
        <p:nvSpPr>
          <p:cNvPr id="4" name="Slide Number Placeholder 3"/>
          <p:cNvSpPr>
            <a:spLocks noGrp="1"/>
          </p:cNvSpPr>
          <p:nvPr>
            <p:ph type="sldNum" sz="quarter" idx="5"/>
          </p:nvPr>
        </p:nvSpPr>
        <p:spPr/>
        <p:txBody>
          <a:bodyPr/>
          <a:lstStyle/>
          <a:p>
            <a:fld id="{E6DFFE17-2E4A-4484-A57F-EC161383769A}" type="slidenum">
              <a:rPr lang="en-GB" smtClean="0"/>
              <a:t>10</a:t>
            </a:fld>
            <a:endParaRPr lang="en-GB"/>
          </a:p>
        </p:txBody>
      </p:sp>
    </p:spTree>
    <p:extLst>
      <p:ext uri="{BB962C8B-B14F-4D97-AF65-F5344CB8AC3E}">
        <p14:creationId xmlns:p14="http://schemas.microsoft.com/office/powerpoint/2010/main" val="265818667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PDRs are structured, scheduled conversations (monthly, quarterly, or annually) where past and present performance is evaluated, and future plans are agreed</a:t>
            </a:r>
          </a:p>
          <a:p>
            <a:endParaRPr lang="en-GB" dirty="0"/>
          </a:p>
        </p:txBody>
      </p:sp>
      <p:sp>
        <p:nvSpPr>
          <p:cNvPr id="4" name="Slide Number Placeholder 3"/>
          <p:cNvSpPr>
            <a:spLocks noGrp="1"/>
          </p:cNvSpPr>
          <p:nvPr>
            <p:ph type="sldNum" sz="quarter" idx="5"/>
          </p:nvPr>
        </p:nvSpPr>
        <p:spPr/>
        <p:txBody>
          <a:bodyPr/>
          <a:lstStyle/>
          <a:p>
            <a:fld id="{E6DFFE17-2E4A-4484-A57F-EC161383769A}" type="slidenum">
              <a:rPr lang="en-GB" smtClean="0"/>
              <a:t>11</a:t>
            </a:fld>
            <a:endParaRPr lang="en-GB"/>
          </a:p>
        </p:txBody>
      </p:sp>
    </p:spTree>
    <p:extLst>
      <p:ext uri="{BB962C8B-B14F-4D97-AF65-F5344CB8AC3E}">
        <p14:creationId xmlns:p14="http://schemas.microsoft.com/office/powerpoint/2010/main" val="110572151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FFE17-2E4A-4484-A57F-EC161383769A}" type="slidenum">
              <a:rPr lang="en-GB" smtClean="0"/>
              <a:t>12</a:t>
            </a:fld>
            <a:endParaRPr lang="en-GB"/>
          </a:p>
        </p:txBody>
      </p:sp>
    </p:spTree>
    <p:extLst>
      <p:ext uri="{BB962C8B-B14F-4D97-AF65-F5344CB8AC3E}">
        <p14:creationId xmlns:p14="http://schemas.microsoft.com/office/powerpoint/2010/main" val="23615375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FFE17-2E4A-4484-A57F-EC161383769A}" type="slidenum">
              <a:rPr lang="en-GB" smtClean="0"/>
              <a:t>13</a:t>
            </a:fld>
            <a:endParaRPr lang="en-GB"/>
          </a:p>
        </p:txBody>
      </p:sp>
    </p:spTree>
    <p:extLst>
      <p:ext uri="{BB962C8B-B14F-4D97-AF65-F5344CB8AC3E}">
        <p14:creationId xmlns:p14="http://schemas.microsoft.com/office/powerpoint/2010/main" val="6987593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Ask students to work in pairs to discuss and write down 5 emotions that people may experience when receiving feedback. </a:t>
            </a:r>
          </a:p>
        </p:txBody>
      </p:sp>
      <p:sp>
        <p:nvSpPr>
          <p:cNvPr id="4" name="Slide Number Placeholder 3"/>
          <p:cNvSpPr>
            <a:spLocks noGrp="1"/>
          </p:cNvSpPr>
          <p:nvPr>
            <p:ph type="sldNum" sz="quarter" idx="5"/>
          </p:nvPr>
        </p:nvSpPr>
        <p:spPr/>
        <p:txBody>
          <a:bodyPr/>
          <a:lstStyle/>
          <a:p>
            <a:fld id="{E6DFFE17-2E4A-4484-A57F-EC161383769A}" type="slidenum">
              <a:rPr lang="en-GB" smtClean="0"/>
              <a:t>14</a:t>
            </a:fld>
            <a:endParaRPr lang="en-GB"/>
          </a:p>
        </p:txBody>
      </p:sp>
    </p:spTree>
    <p:extLst>
      <p:ext uri="{BB962C8B-B14F-4D97-AF65-F5344CB8AC3E}">
        <p14:creationId xmlns:p14="http://schemas.microsoft.com/office/powerpoint/2010/main" val="247718522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FFE17-2E4A-4484-A57F-EC161383769A}" type="slidenum">
              <a:rPr lang="en-GB" smtClean="0"/>
              <a:t>15</a:t>
            </a:fld>
            <a:endParaRPr lang="en-GB"/>
          </a:p>
        </p:txBody>
      </p:sp>
    </p:spTree>
    <p:extLst>
      <p:ext uri="{BB962C8B-B14F-4D97-AF65-F5344CB8AC3E}">
        <p14:creationId xmlns:p14="http://schemas.microsoft.com/office/powerpoint/2010/main" val="377364886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dirty="0"/>
              <a:t>On this slide, highlight that feedback, and all </a:t>
            </a:r>
            <a:r>
              <a:rPr lang="en-GB"/>
              <a:t>it’s type is </a:t>
            </a:r>
            <a:r>
              <a:rPr lang="en-GB" dirty="0"/>
              <a:t>not just an act of providing an opinion, but a meaningful act to help support people’s growth. </a:t>
            </a:r>
          </a:p>
        </p:txBody>
      </p:sp>
      <p:sp>
        <p:nvSpPr>
          <p:cNvPr id="4" name="Slide Number Placeholder 3"/>
          <p:cNvSpPr>
            <a:spLocks noGrp="1"/>
          </p:cNvSpPr>
          <p:nvPr>
            <p:ph type="sldNum" sz="quarter" idx="5"/>
          </p:nvPr>
        </p:nvSpPr>
        <p:spPr/>
        <p:txBody>
          <a:bodyPr/>
          <a:lstStyle/>
          <a:p>
            <a:fld id="{E6DFFE17-2E4A-4484-A57F-EC161383769A}" type="slidenum">
              <a:rPr lang="en-GB" smtClean="0"/>
              <a:t>16</a:t>
            </a:fld>
            <a:endParaRPr lang="en-GB"/>
          </a:p>
        </p:txBody>
      </p:sp>
    </p:spTree>
    <p:extLst>
      <p:ext uri="{BB962C8B-B14F-4D97-AF65-F5344CB8AC3E}">
        <p14:creationId xmlns:p14="http://schemas.microsoft.com/office/powerpoint/2010/main" val="342003980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r>
              <a:rPr lang="en-GB" b="0" dirty="0"/>
              <a:t>Students need to take an active role in the feedback cycle. First, they identify their learning goals and define what ‘success’ looks like ; the </a:t>
            </a:r>
            <a:r>
              <a:rPr lang="en-GB" b="0" i="1" dirty="0"/>
              <a:t>‘Where am I going?’</a:t>
            </a:r>
            <a:r>
              <a:rPr lang="en-GB" b="0" dirty="0"/>
              <a:t> stage. Next, they gather evidence of their current performance ; the </a:t>
            </a:r>
            <a:r>
              <a:rPr lang="en-GB" b="0" i="1" dirty="0"/>
              <a:t>‘Where am I now?’</a:t>
            </a:r>
            <a:r>
              <a:rPr lang="en-GB" b="0" dirty="0"/>
              <a:t> stage. This is where they engage with formative feedback, peer feedback, and summative feedback. Crucially, students must interpret what this feedback is telling them before moving to the final stage, </a:t>
            </a:r>
            <a:r>
              <a:rPr lang="en-GB" b="0" i="1" dirty="0"/>
              <a:t>‘Where to next?’, </a:t>
            </a:r>
            <a:r>
              <a:rPr lang="en-GB" b="0" dirty="0"/>
              <a:t>where they decide on the actions they will take to improve.”</a:t>
            </a:r>
          </a:p>
        </p:txBody>
      </p:sp>
      <p:sp>
        <p:nvSpPr>
          <p:cNvPr id="4" name="Slide Number Placeholder 3"/>
          <p:cNvSpPr>
            <a:spLocks noGrp="1"/>
          </p:cNvSpPr>
          <p:nvPr>
            <p:ph type="sldNum" sz="quarter" idx="5"/>
          </p:nvPr>
        </p:nvSpPr>
        <p:spPr/>
        <p:txBody>
          <a:bodyPr/>
          <a:lstStyle/>
          <a:p>
            <a:fld id="{E6DFFE17-2E4A-4484-A57F-EC161383769A}" type="slidenum">
              <a:rPr lang="en-GB" smtClean="0"/>
              <a:t>17</a:t>
            </a:fld>
            <a:endParaRPr lang="en-GB"/>
          </a:p>
        </p:txBody>
      </p:sp>
    </p:spTree>
    <p:extLst>
      <p:ext uri="{BB962C8B-B14F-4D97-AF65-F5344CB8AC3E}">
        <p14:creationId xmlns:p14="http://schemas.microsoft.com/office/powerpoint/2010/main" val="397442286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Simply reading feedback isn’t the same as engaging with it. Many students skim comments once, feel a rush of emotion, and then move on — but meaningful improvement only happens when you slow down and work with the information.</a:t>
            </a:r>
          </a:p>
        </p:txBody>
      </p:sp>
      <p:sp>
        <p:nvSpPr>
          <p:cNvPr id="4" name="Slide Number Placeholder 3"/>
          <p:cNvSpPr>
            <a:spLocks noGrp="1"/>
          </p:cNvSpPr>
          <p:nvPr>
            <p:ph type="sldNum" sz="quarter" idx="5"/>
          </p:nvPr>
        </p:nvSpPr>
        <p:spPr/>
        <p:txBody>
          <a:bodyPr/>
          <a:lstStyle/>
          <a:p>
            <a:fld id="{E6DFFE17-2E4A-4484-A57F-EC161383769A}" type="slidenum">
              <a:rPr lang="en-GB" smtClean="0"/>
              <a:t>18</a:t>
            </a:fld>
            <a:endParaRPr lang="en-GB"/>
          </a:p>
        </p:txBody>
      </p:sp>
    </p:spTree>
    <p:extLst>
      <p:ext uri="{BB962C8B-B14F-4D97-AF65-F5344CB8AC3E}">
        <p14:creationId xmlns:p14="http://schemas.microsoft.com/office/powerpoint/2010/main" val="356974908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Appreciating feedback:</a:t>
            </a:r>
          </a:p>
          <a:p>
            <a:pPr marL="228600" indent="-228600">
              <a:buAutoNum type="arabicParenR"/>
            </a:pPr>
            <a:r>
              <a:rPr lang="en-GB" dirty="0"/>
              <a:t>understand and appreciate the role of feedback in improving work and the active learner role in these processes</a:t>
            </a:r>
          </a:p>
          <a:p>
            <a:pPr marL="228600" indent="-228600">
              <a:buAutoNum type="arabicParenR"/>
            </a:pPr>
            <a:r>
              <a:rPr lang="en-GB" dirty="0"/>
              <a:t>recognise that feedback information comes in different forms and from different sources;</a:t>
            </a:r>
          </a:p>
          <a:p>
            <a:pPr marL="228600" indent="-228600">
              <a:buAutoNum type="arabicParenR"/>
            </a:pPr>
            <a:r>
              <a:rPr lang="en-GB" dirty="0"/>
              <a:t>use technology to access, store and revisit feedback</a:t>
            </a:r>
          </a:p>
          <a:p>
            <a:pPr marL="0" indent="0">
              <a:buNone/>
            </a:pPr>
            <a:endParaRPr lang="en-GB" dirty="0"/>
          </a:p>
          <a:p>
            <a:pPr marL="0" indent="0">
              <a:buNone/>
            </a:pPr>
            <a:r>
              <a:rPr lang="en-GB" dirty="0"/>
              <a:t>Making judgements: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b="0" i="0" kern="1200" dirty="0">
                <a:solidFill>
                  <a:schemeClr val="tx1"/>
                </a:solidFill>
                <a:effectLst/>
                <a:latin typeface="+mn-lt"/>
                <a:ea typeface="+mn-ea"/>
                <a:cs typeface="+mn-cs"/>
              </a:rPr>
              <a:t>Comparing feedback against criteria, exemplars, or standards</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b="0" i="0" kern="1200" dirty="0">
                <a:solidFill>
                  <a:schemeClr val="tx1"/>
                </a:solidFill>
                <a:effectLst/>
                <a:latin typeface="+mn-lt"/>
                <a:ea typeface="+mn-ea"/>
                <a:cs typeface="+mn-cs"/>
              </a:rPr>
              <a:t>Exercising </a:t>
            </a:r>
            <a:r>
              <a:rPr lang="en-GB" sz="1200" b="0" i="1" kern="1200" dirty="0">
                <a:solidFill>
                  <a:schemeClr val="tx1"/>
                </a:solidFill>
                <a:effectLst/>
                <a:latin typeface="+mn-lt"/>
                <a:ea typeface="+mn-ea"/>
                <a:cs typeface="+mn-cs"/>
              </a:rPr>
              <a:t>evaluative judgement</a:t>
            </a:r>
            <a:r>
              <a:rPr lang="en-GB" sz="1200" b="0" i="0" kern="1200" dirty="0">
                <a:solidFill>
                  <a:schemeClr val="tx1"/>
                </a:solidFill>
                <a:effectLst/>
                <a:latin typeface="+mn-lt"/>
                <a:ea typeface="+mn-ea"/>
                <a:cs typeface="+mn-cs"/>
              </a:rPr>
              <a:t> to determine what the feedback means</a:t>
            </a:r>
          </a:p>
          <a:p>
            <a:pPr marL="0" indent="0">
              <a:buNone/>
            </a:pPr>
            <a:endParaRPr lang="en-GB" dirty="0"/>
          </a:p>
          <a:p>
            <a:pPr marL="0" indent="0">
              <a:buNone/>
            </a:pPr>
            <a:r>
              <a:rPr lang="en-GB" dirty="0"/>
              <a:t>Managing Affects: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b="0" i="0" kern="1200" dirty="0">
                <a:solidFill>
                  <a:schemeClr val="tx1"/>
                </a:solidFill>
                <a:effectLst/>
                <a:latin typeface="+mn-lt"/>
                <a:ea typeface="+mn-ea"/>
                <a:cs typeface="+mn-cs"/>
              </a:rPr>
              <a:t>Regulate emotions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b="0" i="0" kern="1200" dirty="0">
                <a:solidFill>
                  <a:schemeClr val="tx1"/>
                </a:solidFill>
                <a:effectLst/>
                <a:latin typeface="+mn-lt"/>
                <a:ea typeface="+mn-ea"/>
                <a:cs typeface="+mn-cs"/>
              </a:rPr>
              <a:t>Stay open to critique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b="0" i="0" kern="1200" dirty="0">
                <a:solidFill>
                  <a:schemeClr val="tx1"/>
                </a:solidFill>
                <a:effectLst/>
                <a:latin typeface="+mn-lt"/>
                <a:ea typeface="+mn-ea"/>
                <a:cs typeface="+mn-cs"/>
              </a:rPr>
              <a:t>Maintain a growth mindset</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Taking Action: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b="0" i="0" kern="1200" dirty="0">
                <a:solidFill>
                  <a:schemeClr val="tx1"/>
                </a:solidFill>
                <a:effectLst/>
                <a:latin typeface="+mn-lt"/>
                <a:ea typeface="+mn-ea"/>
                <a:cs typeface="+mn-cs"/>
              </a:rPr>
              <a:t>Revising their current work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b="0" i="0" kern="1200" dirty="0">
                <a:solidFill>
                  <a:schemeClr val="tx1"/>
                </a:solidFill>
                <a:effectLst/>
                <a:latin typeface="+mn-lt"/>
                <a:ea typeface="+mn-ea"/>
                <a:cs typeface="+mn-cs"/>
              </a:rPr>
              <a:t>Applying insights to future tasks </a:t>
            </a:r>
          </a:p>
          <a:p>
            <a:pPr marL="228600" marR="0" lvl="0" indent="-228600" algn="l" defTabSz="914400" rtl="0" eaLnBrk="1" fontAlgn="auto" latinLnBrk="0" hangingPunct="1">
              <a:lnSpc>
                <a:spcPct val="100000"/>
              </a:lnSpc>
              <a:spcBef>
                <a:spcPts val="0"/>
              </a:spcBef>
              <a:spcAft>
                <a:spcPts val="0"/>
              </a:spcAft>
              <a:buClrTx/>
              <a:buSzTx/>
              <a:buFontTx/>
              <a:buAutoNum type="arabicParenR"/>
              <a:tabLst/>
              <a:defRPr/>
            </a:pPr>
            <a:r>
              <a:rPr lang="en-GB" sz="1200" b="0" i="0" kern="1200" dirty="0">
                <a:solidFill>
                  <a:schemeClr val="tx1"/>
                </a:solidFill>
                <a:effectLst/>
                <a:latin typeface="+mn-lt"/>
                <a:ea typeface="+mn-ea"/>
                <a:cs typeface="+mn-cs"/>
              </a:rPr>
              <a:t>Adjusting strategies based on what they have learned</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indent="0">
              <a:buNone/>
            </a:pPr>
            <a:endParaRPr lang="en-GB" dirty="0"/>
          </a:p>
          <a:p>
            <a:pPr marL="0" indent="0">
              <a:buNone/>
            </a:pPr>
            <a:endParaRPr lang="en-GB" dirty="0"/>
          </a:p>
        </p:txBody>
      </p:sp>
      <p:sp>
        <p:nvSpPr>
          <p:cNvPr id="4" name="Slide Number Placeholder 3"/>
          <p:cNvSpPr>
            <a:spLocks noGrp="1"/>
          </p:cNvSpPr>
          <p:nvPr>
            <p:ph type="sldNum" sz="quarter" idx="5"/>
          </p:nvPr>
        </p:nvSpPr>
        <p:spPr/>
        <p:txBody>
          <a:bodyPr/>
          <a:lstStyle/>
          <a:p>
            <a:fld id="{E6DFFE17-2E4A-4484-A57F-EC161383769A}" type="slidenum">
              <a:rPr lang="en-GB" smtClean="0"/>
              <a:t>19</a:t>
            </a:fld>
            <a:endParaRPr lang="en-GB"/>
          </a:p>
        </p:txBody>
      </p:sp>
    </p:spTree>
    <p:extLst>
      <p:ext uri="{BB962C8B-B14F-4D97-AF65-F5344CB8AC3E}">
        <p14:creationId xmlns:p14="http://schemas.microsoft.com/office/powerpoint/2010/main" val="420755383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another method proposed by Pendelton, and this provides students another method of understanding their feedback. </a:t>
            </a:r>
            <a:r>
              <a:rPr lang="en-GB" dirty="0" err="1"/>
              <a:t>Exaplain</a:t>
            </a:r>
            <a:r>
              <a:rPr lang="en-GB" dirty="0"/>
              <a:t> that the lecturer is the manager and the employee is the student in this model. </a:t>
            </a:r>
          </a:p>
        </p:txBody>
      </p:sp>
      <p:sp>
        <p:nvSpPr>
          <p:cNvPr id="4" name="Slide Number Placeholder 3"/>
          <p:cNvSpPr>
            <a:spLocks noGrp="1"/>
          </p:cNvSpPr>
          <p:nvPr>
            <p:ph type="sldNum" sz="quarter" idx="5"/>
          </p:nvPr>
        </p:nvSpPr>
        <p:spPr/>
        <p:txBody>
          <a:bodyPr/>
          <a:lstStyle/>
          <a:p>
            <a:fld id="{E6DFFE17-2E4A-4484-A57F-EC161383769A}" type="slidenum">
              <a:rPr lang="en-GB" smtClean="0"/>
              <a:t>21</a:t>
            </a:fld>
            <a:endParaRPr lang="en-GB"/>
          </a:p>
        </p:txBody>
      </p:sp>
    </p:spTree>
    <p:extLst>
      <p:ext uri="{BB962C8B-B14F-4D97-AF65-F5344CB8AC3E}">
        <p14:creationId xmlns:p14="http://schemas.microsoft.com/office/powerpoint/2010/main" val="1450436149"/>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6DFFE17-2E4A-4484-A57F-EC161383769A}" type="slidenum">
              <a:rPr lang="en-GB" smtClean="0"/>
              <a:t>23</a:t>
            </a:fld>
            <a:endParaRPr lang="en-GB"/>
          </a:p>
        </p:txBody>
      </p:sp>
    </p:spTree>
    <p:extLst>
      <p:ext uri="{BB962C8B-B14F-4D97-AF65-F5344CB8AC3E}">
        <p14:creationId xmlns:p14="http://schemas.microsoft.com/office/powerpoint/2010/main" val="36445889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activity is designed to help students practise reading feedback carefully and develop their ability to identify and understand its key elements.</a:t>
            </a:r>
          </a:p>
        </p:txBody>
      </p:sp>
      <p:sp>
        <p:nvSpPr>
          <p:cNvPr id="4" name="Slide Number Placeholder 3"/>
          <p:cNvSpPr>
            <a:spLocks noGrp="1"/>
          </p:cNvSpPr>
          <p:nvPr>
            <p:ph type="sldNum" sz="quarter" idx="5"/>
          </p:nvPr>
        </p:nvSpPr>
        <p:spPr/>
        <p:txBody>
          <a:bodyPr/>
          <a:lstStyle/>
          <a:p>
            <a:fld id="{E6DFFE17-2E4A-4484-A57F-EC161383769A}" type="slidenum">
              <a:rPr lang="en-GB" smtClean="0"/>
              <a:t>24</a:t>
            </a:fld>
            <a:endParaRPr lang="en-GB"/>
          </a:p>
        </p:txBody>
      </p:sp>
    </p:spTree>
    <p:extLst>
      <p:ext uri="{BB962C8B-B14F-4D97-AF65-F5344CB8AC3E}">
        <p14:creationId xmlns:p14="http://schemas.microsoft.com/office/powerpoint/2010/main" val="153631711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second activity encourages students to independently identify key elements within a piece of feedback without any prompts or guidance. It requires them to apply critical thinking by sorting the feedback into appropriate categories and making informed judgements about its meaning and purpose.</a:t>
            </a:r>
          </a:p>
        </p:txBody>
      </p:sp>
      <p:sp>
        <p:nvSpPr>
          <p:cNvPr id="4" name="Slide Number Placeholder 3"/>
          <p:cNvSpPr>
            <a:spLocks noGrp="1"/>
          </p:cNvSpPr>
          <p:nvPr>
            <p:ph type="sldNum" sz="quarter" idx="5"/>
          </p:nvPr>
        </p:nvSpPr>
        <p:spPr/>
        <p:txBody>
          <a:bodyPr/>
          <a:lstStyle/>
          <a:p>
            <a:fld id="{E6DFFE17-2E4A-4484-A57F-EC161383769A}" type="slidenum">
              <a:rPr lang="en-GB" smtClean="0"/>
              <a:t>25</a:t>
            </a:fld>
            <a:endParaRPr lang="en-GB"/>
          </a:p>
        </p:txBody>
      </p:sp>
    </p:spTree>
    <p:extLst>
      <p:ext uri="{BB962C8B-B14F-4D97-AF65-F5344CB8AC3E}">
        <p14:creationId xmlns:p14="http://schemas.microsoft.com/office/powerpoint/2010/main" val="82113816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third activity builds on the first two by requiring students not only to identify and understand key elements of the feedback, but also to translate that understanding into clear, actionable steps for their own development.</a:t>
            </a:r>
          </a:p>
        </p:txBody>
      </p:sp>
      <p:sp>
        <p:nvSpPr>
          <p:cNvPr id="4" name="Slide Number Placeholder 3"/>
          <p:cNvSpPr>
            <a:spLocks noGrp="1"/>
          </p:cNvSpPr>
          <p:nvPr>
            <p:ph type="sldNum" sz="quarter" idx="5"/>
          </p:nvPr>
        </p:nvSpPr>
        <p:spPr/>
        <p:txBody>
          <a:bodyPr/>
          <a:lstStyle/>
          <a:p>
            <a:fld id="{E6DFFE17-2E4A-4484-A57F-EC161383769A}" type="slidenum">
              <a:rPr lang="en-GB" smtClean="0"/>
              <a:t>26</a:t>
            </a:fld>
            <a:endParaRPr lang="en-GB"/>
          </a:p>
        </p:txBody>
      </p:sp>
    </p:spTree>
    <p:extLst>
      <p:ext uri="{BB962C8B-B14F-4D97-AF65-F5344CB8AC3E}">
        <p14:creationId xmlns:p14="http://schemas.microsoft.com/office/powerpoint/2010/main" val="326869643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ffectLst/>
              </a:rPr>
              <a:t>This learning cycle, developed by Pearson, shows how learning unfolds over time and how feedback is embedded at every stage. It emphasises that students should actively engage with feedback throughout the process, using it to guide their decisions, shape their next steps, and support continuous development. Its purpose is to remind students </a:t>
            </a:r>
            <a:r>
              <a:rPr lang="en-GB" i="1" dirty="0">
                <a:effectLst/>
              </a:rPr>
              <a:t>when</a:t>
            </a:r>
            <a:r>
              <a:rPr lang="en-GB" dirty="0">
                <a:effectLst/>
              </a:rPr>
              <a:t> feedback enters the learning process and to reinforce the important role it plays in helping them grow and improve.</a:t>
            </a:r>
            <a:endParaRPr lang="en-GB" dirty="0"/>
          </a:p>
          <a:p>
            <a:endParaRPr lang="en-GB" dirty="0"/>
          </a:p>
        </p:txBody>
      </p:sp>
      <p:sp>
        <p:nvSpPr>
          <p:cNvPr id="4" name="Slide Number Placeholder 3"/>
          <p:cNvSpPr>
            <a:spLocks noGrp="1"/>
          </p:cNvSpPr>
          <p:nvPr>
            <p:ph type="sldNum" sz="quarter" idx="5"/>
          </p:nvPr>
        </p:nvSpPr>
        <p:spPr/>
        <p:txBody>
          <a:bodyPr/>
          <a:lstStyle/>
          <a:p>
            <a:fld id="{E6DFFE17-2E4A-4484-A57F-EC161383769A}" type="slidenum">
              <a:rPr lang="en-GB" smtClean="0"/>
              <a:t>27</a:t>
            </a:fld>
            <a:endParaRPr lang="en-GB"/>
          </a:p>
        </p:txBody>
      </p:sp>
    </p:spTree>
    <p:extLst>
      <p:ext uri="{BB962C8B-B14F-4D97-AF65-F5344CB8AC3E}">
        <p14:creationId xmlns:p14="http://schemas.microsoft.com/office/powerpoint/2010/main" val="184348483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this slide, please explain to students on how to find </a:t>
            </a:r>
            <a:r>
              <a:rPr lang="en-GB"/>
              <a:t>their feedback. </a:t>
            </a:r>
          </a:p>
          <a:p>
            <a:r>
              <a:rPr lang="en-GB" dirty="0"/>
              <a:t>Step 1: Click on the Assignment Link </a:t>
            </a:r>
          </a:p>
          <a:p>
            <a:r>
              <a:rPr lang="en-GB" dirty="0"/>
              <a:t>Step 2: Click on your submission </a:t>
            </a:r>
          </a:p>
          <a:p>
            <a:r>
              <a:rPr lang="en-GB" dirty="0"/>
              <a:t>Step 3: Click on the notepad and pen </a:t>
            </a:r>
          </a:p>
        </p:txBody>
      </p:sp>
      <p:sp>
        <p:nvSpPr>
          <p:cNvPr id="4" name="Slide Number Placeholder 3"/>
          <p:cNvSpPr>
            <a:spLocks noGrp="1"/>
          </p:cNvSpPr>
          <p:nvPr>
            <p:ph type="sldNum" sz="quarter" idx="5"/>
          </p:nvPr>
        </p:nvSpPr>
        <p:spPr/>
        <p:txBody>
          <a:bodyPr/>
          <a:lstStyle/>
          <a:p>
            <a:fld id="{E6DFFE17-2E4A-4484-A57F-EC161383769A}" type="slidenum">
              <a:rPr lang="en-GB" smtClean="0"/>
              <a:t>28</a:t>
            </a:fld>
            <a:endParaRPr lang="en-GB"/>
          </a:p>
        </p:txBody>
      </p:sp>
    </p:spTree>
    <p:extLst>
      <p:ext uri="{BB962C8B-B14F-4D97-AF65-F5344CB8AC3E}">
        <p14:creationId xmlns:p14="http://schemas.microsoft.com/office/powerpoint/2010/main" val="39022200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9E391-A4FF-05C0-B461-6F6017269A0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814E9A0-DEEE-7CC1-E29F-57249CB91C4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66CAEBF-144F-9BE8-6B86-62D0EE275F94}"/>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074F5C67-2717-7159-6A3C-64986E6668A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97207C-BD07-C308-AFE8-0FD139AEF4B6}"/>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1401079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C587BA-BE9F-C45D-A3B4-8F180859B45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25A8F3CF-A7DD-10DA-5C4A-8F2F0B7F7DD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28388B2-D5B9-E434-DBBA-FEF090189E4A}"/>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B65E10BA-351F-3F52-2813-79DF4CC4CDE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FA93B1-1013-8ECB-3976-714BE2634A33}"/>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41090696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D19A20-F42D-E058-5357-204E8BF89FAF}"/>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5A0345A8-9B48-13BB-6A50-AD33E55A3FBF}"/>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1F067CE0-2A13-25C7-6EDA-1A45E3A405DA}"/>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AB9AA111-3877-2C02-C6F8-9CFEAA5630A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64DB00-5145-DE6C-4ECA-2DC1F67DF846}"/>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242567512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A5E850-27C3-0487-9E57-282D2B22F7F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571E695D-37DB-616B-3F19-9ADC9C3092DA}"/>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0E31EE34-06A2-1F7B-0877-9D08444D5DA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EABCDA4-F226-DB92-E09A-7C00076C8E4D}"/>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6" name="Footer Placeholder 5">
            <a:extLst>
              <a:ext uri="{FF2B5EF4-FFF2-40B4-BE49-F238E27FC236}">
                <a16:creationId xmlns:a16="http://schemas.microsoft.com/office/drawing/2014/main" id="{9EE0510B-BD05-8501-E79A-B049F767DCA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E0034BD-2EA6-BF6F-FE90-4B61B021B85C}"/>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13007682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9E234-1ED5-285A-5FDF-38604A06661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72C7F3C-4920-9C7C-7A8B-7A8C6B2373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8D4B681-64E7-16ED-7BFC-2A437DCEEE4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C277DD6-0152-EA00-B1FB-9FF35E35163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6BF128E-94F3-4A42-BDD4-89C8CFA2E9D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1807E0F-6070-A6CC-9080-34462815B5E2}"/>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8" name="Footer Placeholder 7">
            <a:extLst>
              <a:ext uri="{FF2B5EF4-FFF2-40B4-BE49-F238E27FC236}">
                <a16:creationId xmlns:a16="http://schemas.microsoft.com/office/drawing/2014/main" id="{5ED09802-13DD-AED7-ECF3-665A4D70EDD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003540E5-9452-7F01-FF25-365755DAB1C2}"/>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37572702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26C68-B2C1-DF8B-30C1-E14C1F9F2972}"/>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F8942C-3585-7A38-78E7-44EF46772310}"/>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4" name="Footer Placeholder 3">
            <a:extLst>
              <a:ext uri="{FF2B5EF4-FFF2-40B4-BE49-F238E27FC236}">
                <a16:creationId xmlns:a16="http://schemas.microsoft.com/office/drawing/2014/main" id="{DE87DEA9-0970-49C0-8BE2-79C1FCE6DF1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87EC1C4-A913-5827-A9CA-BE0B2E6A9960}"/>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2254129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68AAF6F-D3AC-9532-5FA6-B87E27333882}"/>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3" name="Footer Placeholder 2">
            <a:extLst>
              <a:ext uri="{FF2B5EF4-FFF2-40B4-BE49-F238E27FC236}">
                <a16:creationId xmlns:a16="http://schemas.microsoft.com/office/drawing/2014/main" id="{D4B4C832-8849-35E0-04E4-221716F581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84D1EFD-AB60-55A0-FBCF-3979FF8CB365}"/>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23845032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7823C1-EE5E-10FA-6511-86EE34D52D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BA270D40-B970-F529-32D1-19E1F7FE8CF0}"/>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5BF15EA-DD2E-F447-7AE8-E0DD5FD29F6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78537E3-08A1-466F-4236-CA7DF6FD2446}"/>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6" name="Footer Placeholder 5">
            <a:extLst>
              <a:ext uri="{FF2B5EF4-FFF2-40B4-BE49-F238E27FC236}">
                <a16:creationId xmlns:a16="http://schemas.microsoft.com/office/drawing/2014/main" id="{6634B847-4C37-D189-6D6B-98774E1670A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558CFF1-B949-8055-D4DF-26B957B1E865}"/>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240595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6A15E8-3191-3B72-AD6E-861F09E29F6F}"/>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C35E44D-27C8-F49E-0B78-86080B4F082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BD9B9C4-9490-8881-28DC-AC15DEB4DDF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1D2636-96F7-E4FB-DB9E-74B6AE4B05DE}"/>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6" name="Footer Placeholder 5">
            <a:extLst>
              <a:ext uri="{FF2B5EF4-FFF2-40B4-BE49-F238E27FC236}">
                <a16:creationId xmlns:a16="http://schemas.microsoft.com/office/drawing/2014/main" id="{D48806FE-EA8E-5516-0756-EEE575E9ABB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0C3E71B-FEE5-CCC4-7596-355B80BE61F9}"/>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29435593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33C93-C58B-6AE2-6AE9-21789DD64CE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295FB8C-04A4-2308-7BAE-2D2421DD122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4BD899-FD1A-985D-71E2-1D7EA52E4E9A}"/>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FED7738B-BB55-E606-CCA4-5D75592CF6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36DD77-D1A3-BFE8-6CA7-0D38F3AB6545}"/>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38141963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4F7B991-7D5C-DAF2-6511-F3B74B26F801}"/>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ED7666-0705-A7AE-10A3-AB7F7B97B3C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CD37B4-6FC8-95E9-4DAC-A060612BA6B2}"/>
              </a:ext>
            </a:extLst>
          </p:cNvPr>
          <p:cNvSpPr>
            <a:spLocks noGrp="1"/>
          </p:cNvSpPr>
          <p:nvPr>
            <p:ph type="dt" sz="half" idx="10"/>
          </p:nvPr>
        </p:nvSpPr>
        <p:spPr/>
        <p:txBody>
          <a:body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8BEB6BAE-F552-D809-D518-EDF603288A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35F3DBC-33A4-F84A-4A70-07309C3C9012}"/>
              </a:ext>
            </a:extLst>
          </p:cNvPr>
          <p:cNvSpPr>
            <a:spLocks noGrp="1"/>
          </p:cNvSpPr>
          <p:nvPr>
            <p:ph type="sldNum" sz="quarter" idx="12"/>
          </p:nvPr>
        </p:nvSpPr>
        <p:spPr/>
        <p:txBody>
          <a:bodyPr/>
          <a:lstStyle/>
          <a:p>
            <a:fld id="{7506EC7F-5171-46DF-AA0A-3B2B32B6A362}" type="slidenum">
              <a:rPr lang="en-GB" smtClean="0"/>
              <a:t>‹#›</a:t>
            </a:fld>
            <a:endParaRPr lang="en-GB"/>
          </a:p>
        </p:txBody>
      </p:sp>
    </p:spTree>
    <p:extLst>
      <p:ext uri="{BB962C8B-B14F-4D97-AF65-F5344CB8AC3E}">
        <p14:creationId xmlns:p14="http://schemas.microsoft.com/office/powerpoint/2010/main" val="2162472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1DE4901-6E02-02E4-EDA6-9281B51BC7F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96F4BD9-0677-D19C-BCA1-90B66BFB946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C65D09-51FA-BAD1-1425-627C9A209B9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1F74DFB-D566-4E39-88B3-B88D45A49820}" type="datetimeFigureOut">
              <a:rPr lang="en-GB" smtClean="0"/>
              <a:t>18/03/2026</a:t>
            </a:fld>
            <a:endParaRPr lang="en-GB"/>
          </a:p>
        </p:txBody>
      </p:sp>
      <p:sp>
        <p:nvSpPr>
          <p:cNvPr id="5" name="Footer Placeholder 4">
            <a:extLst>
              <a:ext uri="{FF2B5EF4-FFF2-40B4-BE49-F238E27FC236}">
                <a16:creationId xmlns:a16="http://schemas.microsoft.com/office/drawing/2014/main" id="{C6A338B0-3E44-4C45-BD2C-1DDE1B395A2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E073C9-791C-74B2-DC3B-F133FF08BB9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506EC7F-5171-46DF-AA0A-3B2B32B6A362}" type="slidenum">
              <a:rPr lang="en-GB" smtClean="0"/>
              <a:t>‹#›</a:t>
            </a:fld>
            <a:endParaRPr lang="en-GB"/>
          </a:p>
        </p:txBody>
      </p:sp>
    </p:spTree>
    <p:extLst>
      <p:ext uri="{BB962C8B-B14F-4D97-AF65-F5344CB8AC3E}">
        <p14:creationId xmlns:p14="http://schemas.microsoft.com/office/powerpoint/2010/main" val="38943783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3.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image" Target="../media/image26.svg"/></Relationships>
</file>

<file path=ppt/slides/_rels/slide14.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8" Type="http://schemas.openxmlformats.org/officeDocument/2006/relationships/image" Target="../media/image28.jpe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34.svg"/><Relationship Id="rId2" Type="http://schemas.openxmlformats.org/officeDocument/2006/relationships/image" Target="../media/image33.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36.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47.png"/><Relationship Id="rId2" Type="http://schemas.openxmlformats.org/officeDocument/2006/relationships/notesSlide" Target="../notesSlides/notesSlide22.xm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28.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3.xml"/><Relationship Id="rId1" Type="http://schemas.openxmlformats.org/officeDocument/2006/relationships/slideLayout" Target="../slideLayouts/slideLayout2.xml"/><Relationship Id="rId5" Type="http://schemas.openxmlformats.org/officeDocument/2006/relationships/image" Target="../media/image51.png"/><Relationship Id="rId4" Type="http://schemas.openxmlformats.org/officeDocument/2006/relationships/image" Target="../media/image50.png"/></Relationships>
</file>

<file path=ppt/slides/_rels/slide29.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image" Target="../media/image53.png"/><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3 steps to designing an effective customer feedback questionnaire —  Viewpoint - Giving your customers a voice">
            <a:extLst>
              <a:ext uri="{FF2B5EF4-FFF2-40B4-BE49-F238E27FC236}">
                <a16:creationId xmlns:a16="http://schemas.microsoft.com/office/drawing/2014/main" id="{1EE65F40-4C26-DE1D-CEC4-0D85948D6C57}"/>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l="11580" r="17308" b="-1"/>
          <a:stretch>
            <a:fillRect/>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B161539-3892-40D1-5451-54FCC97B129F}"/>
              </a:ext>
            </a:extLst>
          </p:cNvPr>
          <p:cNvSpPr>
            <a:spLocks noGrp="1"/>
          </p:cNvSpPr>
          <p:nvPr>
            <p:ph type="ctrTitle"/>
          </p:nvPr>
        </p:nvSpPr>
        <p:spPr>
          <a:xfrm>
            <a:off x="1524000" y="1122362"/>
            <a:ext cx="9144000" cy="2900518"/>
          </a:xfrm>
        </p:spPr>
        <p:txBody>
          <a:bodyPr>
            <a:normAutofit/>
          </a:bodyPr>
          <a:lstStyle/>
          <a:p>
            <a:r>
              <a:rPr lang="en-GB" b="1" dirty="0">
                <a:solidFill>
                  <a:srgbClr val="FFFFFF"/>
                </a:solidFill>
              </a:rPr>
              <a:t>From feedback to feedforward</a:t>
            </a:r>
          </a:p>
        </p:txBody>
      </p:sp>
      <p:sp>
        <p:nvSpPr>
          <p:cNvPr id="3" name="Subtitle 2">
            <a:extLst>
              <a:ext uri="{FF2B5EF4-FFF2-40B4-BE49-F238E27FC236}">
                <a16:creationId xmlns:a16="http://schemas.microsoft.com/office/drawing/2014/main" id="{8AC83D6F-113A-595E-CF46-7AC2382AE6FD}"/>
              </a:ext>
            </a:extLst>
          </p:cNvPr>
          <p:cNvSpPr>
            <a:spLocks noGrp="1"/>
          </p:cNvSpPr>
          <p:nvPr>
            <p:ph type="subTitle" idx="1"/>
          </p:nvPr>
        </p:nvSpPr>
        <p:spPr>
          <a:xfrm>
            <a:off x="1524000" y="4159404"/>
            <a:ext cx="9144000" cy="1098395"/>
          </a:xfrm>
        </p:spPr>
        <p:txBody>
          <a:bodyPr>
            <a:normAutofit/>
          </a:bodyPr>
          <a:lstStyle/>
          <a:p>
            <a:r>
              <a:rPr lang="en-GB" b="1" dirty="0">
                <a:solidFill>
                  <a:srgbClr val="FFFFFF"/>
                </a:solidFill>
              </a:rPr>
              <a:t>Understanding and Using Feedback </a:t>
            </a:r>
          </a:p>
        </p:txBody>
      </p:sp>
    </p:spTree>
    <p:extLst>
      <p:ext uri="{BB962C8B-B14F-4D97-AF65-F5344CB8AC3E}">
        <p14:creationId xmlns:p14="http://schemas.microsoft.com/office/powerpoint/2010/main" val="363164274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2B350CA-0263-9E08-0788-E6C980D33EA0}"/>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Contents Page </a:t>
            </a:r>
          </a:p>
        </p:txBody>
      </p:sp>
      <p:graphicFrame>
        <p:nvGraphicFramePr>
          <p:cNvPr id="5" name="Content Placeholder 2">
            <a:extLst>
              <a:ext uri="{FF2B5EF4-FFF2-40B4-BE49-F238E27FC236}">
                <a16:creationId xmlns:a16="http://schemas.microsoft.com/office/drawing/2014/main" id="{9F3473C6-EF3E-6790-BE7F-CD7ED70B2DE7}"/>
              </a:ext>
            </a:extLst>
          </p:cNvPr>
          <p:cNvGraphicFramePr>
            <a:graphicFrameLocks noGrp="1"/>
          </p:cNvGraphicFramePr>
          <p:nvPr>
            <p:ph idx="1"/>
            <p:extLst>
              <p:ext uri="{D42A27DB-BD31-4B8C-83A1-F6EECF244321}">
                <p14:modId xmlns:p14="http://schemas.microsoft.com/office/powerpoint/2010/main" val="182979125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9624044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361DC183-07AE-409A-AB63-34A0C77B60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90464369-70FA-42AF-948F-80664CA7BF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146816"/>
          </a:xfrm>
          <a:prstGeom prst="rect">
            <a:avLst/>
          </a:prstGeom>
          <a:solidFill>
            <a:schemeClr val="bg1">
              <a:lumMod val="85000"/>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805676-C614-5EF9-180F-81637FCEB5DE}"/>
              </a:ext>
            </a:extLst>
          </p:cNvPr>
          <p:cNvSpPr>
            <a:spLocks noGrp="1"/>
          </p:cNvSpPr>
          <p:nvPr>
            <p:ph type="title"/>
          </p:nvPr>
        </p:nvSpPr>
        <p:spPr>
          <a:xfrm>
            <a:off x="581646" y="349664"/>
            <a:ext cx="5845571" cy="1638377"/>
          </a:xfrm>
        </p:spPr>
        <p:txBody>
          <a:bodyPr anchor="b">
            <a:normAutofit/>
          </a:bodyPr>
          <a:lstStyle/>
          <a:p>
            <a:r>
              <a:rPr lang="en-GB" sz="4800"/>
              <a:t>Lecture Outcomes </a:t>
            </a:r>
          </a:p>
        </p:txBody>
      </p:sp>
      <p:sp>
        <p:nvSpPr>
          <p:cNvPr id="3" name="Content Placeholder 2">
            <a:extLst>
              <a:ext uri="{FF2B5EF4-FFF2-40B4-BE49-F238E27FC236}">
                <a16:creationId xmlns:a16="http://schemas.microsoft.com/office/drawing/2014/main" id="{8B3FFCED-CB8D-CB64-EB49-B09C74211212}"/>
              </a:ext>
            </a:extLst>
          </p:cNvPr>
          <p:cNvSpPr>
            <a:spLocks noGrp="1"/>
          </p:cNvSpPr>
          <p:nvPr>
            <p:ph idx="1"/>
          </p:nvPr>
        </p:nvSpPr>
        <p:spPr>
          <a:xfrm>
            <a:off x="0" y="2146816"/>
            <a:ext cx="7118140" cy="3799139"/>
          </a:xfrm>
        </p:spPr>
        <p:txBody>
          <a:bodyPr anchor="ctr">
            <a:normAutofit/>
          </a:bodyPr>
          <a:lstStyle/>
          <a:p>
            <a:pPr marL="0" indent="0">
              <a:buNone/>
            </a:pPr>
            <a:r>
              <a:rPr lang="en-GB" sz="1300" dirty="0"/>
              <a:t>Aim: </a:t>
            </a:r>
          </a:p>
          <a:p>
            <a:pPr marL="0" indent="0">
              <a:buNone/>
            </a:pPr>
            <a:r>
              <a:rPr lang="en-GB" sz="1300" dirty="0"/>
              <a:t>To </a:t>
            </a:r>
            <a:r>
              <a:rPr lang="en-GB" sz="1300" b="1" dirty="0"/>
              <a:t>understand and evaluate</a:t>
            </a:r>
            <a:r>
              <a:rPr lang="en-GB" sz="1300" dirty="0"/>
              <a:t> the role of feedback in learning and professional development, and to </a:t>
            </a:r>
            <a:r>
              <a:rPr lang="en-GB" sz="1300" b="1" dirty="0"/>
              <a:t>apply</a:t>
            </a:r>
            <a:r>
              <a:rPr lang="en-GB" sz="1300" dirty="0"/>
              <a:t> feedback effectively to support ongoing improvement.</a:t>
            </a:r>
          </a:p>
          <a:p>
            <a:pPr marL="0" indent="0">
              <a:buNone/>
            </a:pPr>
            <a:endParaRPr lang="en-GB" sz="1300" dirty="0"/>
          </a:p>
          <a:p>
            <a:pPr marL="0" indent="0">
              <a:buNone/>
            </a:pPr>
            <a:r>
              <a:rPr lang="en-GB" sz="1300" dirty="0"/>
              <a:t>Objectives: </a:t>
            </a:r>
          </a:p>
          <a:p>
            <a:pPr marL="0" indent="0">
              <a:buNone/>
            </a:pPr>
            <a:r>
              <a:rPr lang="en-GB" sz="1300" b="1" dirty="0"/>
              <a:t>Define</a:t>
            </a:r>
            <a:r>
              <a:rPr lang="en-GB" sz="1300" dirty="0"/>
              <a:t> what feedback is and </a:t>
            </a:r>
            <a:r>
              <a:rPr lang="en-GB" sz="1300" b="1" dirty="0"/>
              <a:t>describe</a:t>
            </a:r>
            <a:r>
              <a:rPr lang="en-GB" sz="1300" dirty="0"/>
              <a:t> the role it plays in learning and development.</a:t>
            </a:r>
          </a:p>
          <a:p>
            <a:pPr marL="0" indent="0">
              <a:buNone/>
            </a:pPr>
            <a:r>
              <a:rPr lang="en-GB" sz="1300" b="1" dirty="0"/>
              <a:t>Identify and distinguish</a:t>
            </a:r>
            <a:r>
              <a:rPr lang="en-GB" sz="1300" dirty="0"/>
              <a:t> between different types of feedback (formative, summative, peer, self‑feedback).</a:t>
            </a:r>
          </a:p>
          <a:p>
            <a:pPr marL="0" indent="0">
              <a:buNone/>
            </a:pPr>
            <a:r>
              <a:rPr lang="en-GB" sz="1300" b="1" dirty="0"/>
              <a:t>Use</a:t>
            </a:r>
            <a:r>
              <a:rPr lang="en-GB" sz="1300" dirty="0"/>
              <a:t> feedback to </a:t>
            </a:r>
            <a:r>
              <a:rPr lang="en-GB" sz="1300" b="1" dirty="0"/>
              <a:t>develop</a:t>
            </a:r>
            <a:r>
              <a:rPr lang="en-GB" sz="1300" dirty="0"/>
              <a:t> a personalised action plan that supports future improvement.</a:t>
            </a:r>
          </a:p>
        </p:txBody>
      </p:sp>
      <p:sp>
        <p:nvSpPr>
          <p:cNvPr id="27" name="Rectangle 26">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669568" y="277912"/>
            <a:ext cx="524256" cy="1186339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CC552A98-EF7D-4D42-AB69-066B786AB5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15447" y="399675"/>
            <a:ext cx="4647368" cy="580993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Head with Gears">
            <a:extLst>
              <a:ext uri="{FF2B5EF4-FFF2-40B4-BE49-F238E27FC236}">
                <a16:creationId xmlns:a16="http://schemas.microsoft.com/office/drawing/2014/main" id="{66C8DBD0-7C29-2D4F-F227-D420AB3E93E1}"/>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421373" y="1186882"/>
            <a:ext cx="4235516" cy="4235516"/>
          </a:xfrm>
          <a:prstGeom prst="rect">
            <a:avLst/>
          </a:prstGeom>
        </p:spPr>
      </p:pic>
      <p:sp>
        <p:nvSpPr>
          <p:cNvPr id="31" name="Rectangle 30">
            <a:extLst>
              <a:ext uri="{FF2B5EF4-FFF2-40B4-BE49-F238E27FC236}">
                <a16:creationId xmlns:a16="http://schemas.microsoft.com/office/drawing/2014/main" id="{A648176E-454C-437C-B0FC-9B82FCF32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774185" y="6131892"/>
            <a:ext cx="524256"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93577012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050" name="Picture 2" descr="Ken Blanchard - Feedback is the breakfast of champions.">
            <a:extLst>
              <a:ext uri="{FF2B5EF4-FFF2-40B4-BE49-F238E27FC236}">
                <a16:creationId xmlns:a16="http://schemas.microsoft.com/office/drawing/2014/main" id="{205D2238-8E91-D656-DE66-3F63331285B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l="3264" r="3352"/>
          <a:stretch>
            <a:fillRect/>
          </a:stretch>
        </p:blipFill>
        <p:spPr bwMode="auto">
          <a:xfrm>
            <a:off x="-6588" y="10"/>
            <a:ext cx="12198588" cy="6857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02859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9" name="Down Arrow 7">
            <a:extLst>
              <a:ext uri="{FF2B5EF4-FFF2-40B4-BE49-F238E27FC236}">
                <a16:creationId xmlns:a16="http://schemas.microsoft.com/office/drawing/2014/main" id="{D4771268-CB57-404A-9271-370EB28F60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00100" y="1491343"/>
            <a:ext cx="3333749" cy="3499103"/>
          </a:xfrm>
          <a:prstGeom prst="downArrow">
            <a:avLst>
              <a:gd name="adj1" fmla="val 100000"/>
              <a:gd name="adj2" fmla="val 15788"/>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BF0188-B7C0-AC2D-C51A-32F7096A0933}"/>
              </a:ext>
            </a:extLst>
          </p:cNvPr>
          <p:cNvSpPr>
            <a:spLocks noGrp="1"/>
          </p:cNvSpPr>
          <p:nvPr>
            <p:ph type="title"/>
          </p:nvPr>
        </p:nvSpPr>
        <p:spPr>
          <a:xfrm>
            <a:off x="1028700" y="1967266"/>
            <a:ext cx="2628900" cy="2547257"/>
          </a:xfrm>
          <a:noFill/>
        </p:spPr>
        <p:txBody>
          <a:bodyPr vert="horz" lIns="91440" tIns="45720" rIns="91440" bIns="45720" rtlCol="0" anchor="ctr">
            <a:normAutofit/>
          </a:bodyPr>
          <a:lstStyle/>
          <a:p>
            <a:pPr algn="ctr"/>
            <a:r>
              <a:rPr lang="en-US" sz="3600" kern="1200">
                <a:solidFill>
                  <a:srgbClr val="FFFFFF"/>
                </a:solidFill>
                <a:latin typeface="+mj-lt"/>
                <a:ea typeface="+mj-ea"/>
                <a:cs typeface="+mj-cs"/>
              </a:rPr>
              <a:t>What is Feedback? </a:t>
            </a:r>
          </a:p>
        </p:txBody>
      </p:sp>
      <p:pic>
        <p:nvPicPr>
          <p:cNvPr id="3074" name="Picture 2" descr="Dealing with Rejection…a deep, meme-ingful chat – Apply.Shine.Win">
            <a:extLst>
              <a:ext uri="{FF2B5EF4-FFF2-40B4-BE49-F238E27FC236}">
                <a16:creationId xmlns:a16="http://schemas.microsoft.com/office/drawing/2014/main" id="{DF010D56-4415-2E04-766E-6120DDD93663}"/>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4777316" y="851878"/>
            <a:ext cx="6780700" cy="515191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048522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04" name="Rectangle 4103">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690094-2E02-0871-2E71-F59120A29330}"/>
              </a:ext>
            </a:extLst>
          </p:cNvPr>
          <p:cNvSpPr>
            <a:spLocks noGrp="1"/>
          </p:cNvSpPr>
          <p:nvPr>
            <p:ph type="title"/>
          </p:nvPr>
        </p:nvSpPr>
        <p:spPr>
          <a:xfrm>
            <a:off x="793662" y="386930"/>
            <a:ext cx="10066122" cy="1298448"/>
          </a:xfrm>
        </p:spPr>
        <p:txBody>
          <a:bodyPr anchor="b">
            <a:normAutofit/>
          </a:bodyPr>
          <a:lstStyle/>
          <a:p>
            <a:r>
              <a:rPr lang="en-GB" sz="4800"/>
              <a:t>What actually is Feeback? </a:t>
            </a:r>
          </a:p>
        </p:txBody>
      </p:sp>
      <p:sp>
        <p:nvSpPr>
          <p:cNvPr id="4106" name="Rectangle 4105">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08" name="Rectangle 4107">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Rectangle 1">
            <a:extLst>
              <a:ext uri="{FF2B5EF4-FFF2-40B4-BE49-F238E27FC236}">
                <a16:creationId xmlns:a16="http://schemas.microsoft.com/office/drawing/2014/main" id="{4F8AA5FD-7BE3-1472-708E-1911054395CD}"/>
              </a:ext>
            </a:extLst>
          </p:cNvPr>
          <p:cNvSpPr>
            <a:spLocks noGrp="1" noChangeArrowheads="1"/>
          </p:cNvSpPr>
          <p:nvPr>
            <p:ph idx="1"/>
          </p:nvPr>
        </p:nvSpPr>
        <p:spPr bwMode="auto">
          <a:xfrm>
            <a:off x="76200" y="2599508"/>
            <a:ext cx="5835332" cy="3871561"/>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lnSpcReduction="10000"/>
          </a:bodyPr>
          <a:lstStyle/>
          <a:p>
            <a:pPr marL="0" marR="0" lvl="0" indent="0" defTabSz="914400" rtl="0" eaLnBrk="0" fontAlgn="base" latinLnBrk="0" hangingPunct="0">
              <a:lnSpc>
                <a:spcPct val="150000"/>
              </a:lnSpc>
              <a:spcBef>
                <a:spcPct val="0"/>
              </a:spcBef>
              <a:spcAft>
                <a:spcPts val="600"/>
              </a:spcAft>
              <a:buClrTx/>
              <a:buSzTx/>
              <a:buFontTx/>
              <a:buNone/>
              <a:tabLst/>
            </a:pPr>
            <a:r>
              <a:rPr kumimoji="0" lang="en-US" altLang="en-US" sz="1800" b="0" i="0" u="none" strike="noStrike" cap="none" normalizeH="0" baseline="0" dirty="0">
                <a:ln>
                  <a:noFill/>
                </a:ln>
                <a:effectLst/>
                <a:latin typeface="Arial" panose="020B0604020202020204" pitchFamily="34" charset="0"/>
              </a:rPr>
              <a:t>There are many definitions of feedback: </a:t>
            </a:r>
          </a:p>
          <a:p>
            <a:pPr eaLnBrk="0" fontAlgn="base" hangingPunct="0">
              <a:lnSpc>
                <a:spcPct val="150000"/>
              </a:lnSpc>
              <a:spcBef>
                <a:spcPct val="0"/>
              </a:spcBef>
              <a:spcAft>
                <a:spcPts val="600"/>
              </a:spcAft>
            </a:pPr>
            <a:r>
              <a:rPr lang="en-US" altLang="en-US" sz="1800" dirty="0">
                <a:latin typeface="Arial" panose="020B0604020202020204" pitchFamily="34" charset="0"/>
              </a:rPr>
              <a:t>Feedback reduces the gap between current performance and desired goals (Sadler 1989 cited in Pearson, 2016) </a:t>
            </a:r>
          </a:p>
          <a:p>
            <a:pPr eaLnBrk="0" fontAlgn="base" hangingPunct="0">
              <a:lnSpc>
                <a:spcPct val="150000"/>
              </a:lnSpc>
              <a:spcBef>
                <a:spcPct val="0"/>
              </a:spcBef>
              <a:spcAft>
                <a:spcPts val="600"/>
              </a:spcAft>
            </a:pPr>
            <a:r>
              <a:rPr lang="en-US" altLang="en-US" sz="1800" dirty="0">
                <a:latin typeface="Arial" panose="020B0604020202020204" pitchFamily="34" charset="0"/>
              </a:rPr>
              <a:t>Feedback helps people to adjust their thinking and </a:t>
            </a:r>
            <a:r>
              <a:rPr lang="en-US" altLang="en-US" sz="1800" dirty="0" err="1">
                <a:latin typeface="Arial" panose="020B0604020202020204" pitchFamily="34" charset="0"/>
              </a:rPr>
              <a:t>behaviours</a:t>
            </a:r>
            <a:r>
              <a:rPr lang="en-US" altLang="en-US" sz="1800" dirty="0">
                <a:latin typeface="Arial" panose="020B0604020202020204" pitchFamily="34" charset="0"/>
              </a:rPr>
              <a:t> to produce improved outcomes (Shute, 2008 Cited in Pearson, 2016) </a:t>
            </a:r>
          </a:p>
          <a:p>
            <a:pPr eaLnBrk="0" fontAlgn="base" hangingPunct="0">
              <a:lnSpc>
                <a:spcPct val="150000"/>
              </a:lnSpc>
              <a:spcBef>
                <a:spcPct val="0"/>
              </a:spcBef>
              <a:spcAft>
                <a:spcPts val="600"/>
              </a:spcAft>
            </a:pPr>
            <a:r>
              <a:rPr lang="en-US" altLang="en-US" sz="1800" dirty="0">
                <a:latin typeface="Arial" panose="020B0604020202020204" pitchFamily="34" charset="0"/>
              </a:rPr>
              <a:t>Feedback supports the development of knowledge, skills and </a:t>
            </a:r>
            <a:r>
              <a:rPr lang="en-US" altLang="en-US" sz="1800" dirty="0" err="1">
                <a:latin typeface="Arial" panose="020B0604020202020204" pitchFamily="34" charset="0"/>
              </a:rPr>
              <a:t>behaviours</a:t>
            </a:r>
            <a:r>
              <a:rPr lang="en-US" altLang="en-US" sz="1800" dirty="0">
                <a:latin typeface="Arial" panose="020B0604020202020204" pitchFamily="34" charset="0"/>
              </a:rPr>
              <a:t> (</a:t>
            </a:r>
            <a:r>
              <a:rPr lang="en-US" altLang="en-US" sz="1800" dirty="0" err="1">
                <a:latin typeface="Arial" panose="020B0604020202020204" pitchFamily="34" charset="0"/>
              </a:rPr>
              <a:t>Ramnsey</a:t>
            </a:r>
            <a:r>
              <a:rPr lang="en-US" altLang="en-US" sz="1800" dirty="0">
                <a:latin typeface="Arial" panose="020B0604020202020204" pitchFamily="34" charset="0"/>
              </a:rPr>
              <a:t>, 2011)</a:t>
            </a:r>
          </a:p>
          <a:p>
            <a:pPr marL="0" marR="0" lvl="0" indent="0" defTabSz="914400" rtl="0" eaLnBrk="0" fontAlgn="base" latinLnBrk="0" hangingPunct="0">
              <a:spcBef>
                <a:spcPct val="0"/>
              </a:spcBef>
              <a:spcAft>
                <a:spcPts val="600"/>
              </a:spcAft>
              <a:buClrTx/>
              <a:buSzTx/>
              <a:buFontTx/>
              <a:buNone/>
              <a:tabLst/>
            </a:pPr>
            <a:endParaRPr kumimoji="0" lang="en-US" altLang="en-US" sz="2000" b="0" i="0" u="none" strike="noStrike" cap="none" normalizeH="0" baseline="0" dirty="0">
              <a:ln>
                <a:noFill/>
              </a:ln>
              <a:effectLst/>
              <a:latin typeface="Arial" panose="020B0604020202020204" pitchFamily="34" charset="0"/>
            </a:endParaRPr>
          </a:p>
        </p:txBody>
      </p:sp>
      <p:pic>
        <p:nvPicPr>
          <p:cNvPr id="4099" name="Picture 3" descr="Why receiving hard feedback early could be the best thing to happen to you.  | by Mayank Sharma | Medium">
            <a:extLst>
              <a:ext uri="{FF2B5EF4-FFF2-40B4-BE49-F238E27FC236}">
                <a16:creationId xmlns:a16="http://schemas.microsoft.com/office/drawing/2014/main" id="{1AB208C0-6F5D-154B-2558-CCD7630A6C1A}"/>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809170"/>
            <a:ext cx="5150277" cy="3064414"/>
          </a:xfrm>
          <a:prstGeom prst="rect">
            <a:avLst/>
          </a:prstGeom>
          <a:noFill/>
          <a:extLst>
            <a:ext uri="{909E8E84-426E-40DD-AFC4-6F175D3DCCD1}">
              <a14:hiddenFill xmlns:a14="http://schemas.microsoft.com/office/drawing/2010/main">
                <a:solidFill>
                  <a:srgbClr val="FFFFFF"/>
                </a:solidFill>
              </a14:hiddenFill>
            </a:ext>
          </a:extLst>
        </p:spPr>
      </p:pic>
      <p:sp>
        <p:nvSpPr>
          <p:cNvPr id="4110" name="Rectangle 4109">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87544270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127" name="Rectangle 5126">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B97FD2-9C79-3409-65F5-EF704C91AEC0}"/>
              </a:ext>
            </a:extLst>
          </p:cNvPr>
          <p:cNvSpPr>
            <a:spLocks noGrp="1"/>
          </p:cNvSpPr>
          <p:nvPr>
            <p:ph type="title"/>
          </p:nvPr>
        </p:nvSpPr>
        <p:spPr>
          <a:xfrm>
            <a:off x="793662" y="386930"/>
            <a:ext cx="10066122" cy="1298448"/>
          </a:xfrm>
        </p:spPr>
        <p:txBody>
          <a:bodyPr anchor="b">
            <a:normAutofit/>
          </a:bodyPr>
          <a:lstStyle/>
          <a:p>
            <a:r>
              <a:rPr lang="en-GB" sz="4800"/>
              <a:t>Types of Feedback </a:t>
            </a:r>
          </a:p>
        </p:txBody>
      </p:sp>
      <p:sp>
        <p:nvSpPr>
          <p:cNvPr id="5129" name="Rectangle 5128">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31" name="Rectangle 5130">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1B2B71B-BB35-28AA-EB5E-E525F2D58465}"/>
              </a:ext>
            </a:extLst>
          </p:cNvPr>
          <p:cNvSpPr>
            <a:spLocks noGrp="1"/>
          </p:cNvSpPr>
          <p:nvPr>
            <p:ph idx="1"/>
          </p:nvPr>
        </p:nvSpPr>
        <p:spPr>
          <a:xfrm>
            <a:off x="737407" y="2412346"/>
            <a:ext cx="4530898" cy="3639450"/>
          </a:xfrm>
        </p:spPr>
        <p:txBody>
          <a:bodyPr anchor="ctr">
            <a:normAutofit/>
          </a:bodyPr>
          <a:lstStyle/>
          <a:p>
            <a:pPr marL="0" indent="0">
              <a:buNone/>
            </a:pPr>
            <a:r>
              <a:rPr lang="en-GB" sz="2000" dirty="0"/>
              <a:t>During your learning journey, you will encounter and engage with different types of feedback: </a:t>
            </a:r>
          </a:p>
          <a:p>
            <a:r>
              <a:rPr lang="en-GB" sz="2000" dirty="0"/>
              <a:t>Formative </a:t>
            </a:r>
          </a:p>
          <a:p>
            <a:r>
              <a:rPr lang="en-GB" sz="2000" dirty="0"/>
              <a:t>Summative </a:t>
            </a:r>
          </a:p>
          <a:p>
            <a:r>
              <a:rPr lang="en-GB" sz="2000" dirty="0"/>
              <a:t>Peer Feedback </a:t>
            </a:r>
          </a:p>
          <a:p>
            <a:r>
              <a:rPr lang="en-GB" sz="2000" dirty="0"/>
              <a:t>Self-Feedback/ Self- Assessment </a:t>
            </a:r>
          </a:p>
          <a:p>
            <a:pPr marL="0" indent="0">
              <a:buNone/>
            </a:pPr>
            <a:endParaRPr lang="en-GB" sz="2000" dirty="0"/>
          </a:p>
          <a:p>
            <a:pPr marL="0" indent="0">
              <a:buNone/>
            </a:pPr>
            <a:endParaRPr lang="en-GB" sz="2000" dirty="0"/>
          </a:p>
        </p:txBody>
      </p:sp>
      <p:pic>
        <p:nvPicPr>
          <p:cNvPr id="5122" name="Picture 2" descr="What kind of feedback moves students on? – Improving Teaching">
            <a:extLst>
              <a:ext uri="{FF2B5EF4-FFF2-40B4-BE49-F238E27FC236}">
                <a16:creationId xmlns:a16="http://schemas.microsoft.com/office/drawing/2014/main" id="{9EC678B6-670B-FD96-03CF-4116B7BEA77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79423" y="2484255"/>
            <a:ext cx="4614495" cy="3714244"/>
          </a:xfrm>
          <a:prstGeom prst="rect">
            <a:avLst/>
          </a:prstGeom>
          <a:noFill/>
          <a:extLst>
            <a:ext uri="{909E8E84-426E-40DD-AFC4-6F175D3DCCD1}">
              <a14:hiddenFill xmlns:a14="http://schemas.microsoft.com/office/drawing/2010/main">
                <a:solidFill>
                  <a:srgbClr val="FFFFFF"/>
                </a:solidFill>
              </a14:hiddenFill>
            </a:ext>
          </a:extLst>
        </p:spPr>
      </p:pic>
      <p:sp>
        <p:nvSpPr>
          <p:cNvPr id="5133" name="Rectangle 5132">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356607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8E389AE-42B2-6ED1-80B2-B75DD9818236}"/>
              </a:ext>
            </a:extLst>
          </p:cNvPr>
          <p:cNvSpPr>
            <a:spLocks noGrp="1"/>
          </p:cNvSpPr>
          <p:nvPr>
            <p:ph type="title"/>
          </p:nvPr>
        </p:nvSpPr>
        <p:spPr>
          <a:xfrm>
            <a:off x="1383564" y="348865"/>
            <a:ext cx="9718111" cy="1576446"/>
          </a:xfrm>
        </p:spPr>
        <p:txBody>
          <a:bodyPr anchor="ctr">
            <a:normAutofit/>
          </a:bodyPr>
          <a:lstStyle/>
          <a:p>
            <a:r>
              <a:rPr lang="en-GB" sz="4000" dirty="0">
                <a:solidFill>
                  <a:srgbClr val="FFFFFF"/>
                </a:solidFill>
              </a:rPr>
              <a:t>Formative Feedback </a:t>
            </a:r>
          </a:p>
        </p:txBody>
      </p:sp>
      <p:graphicFrame>
        <p:nvGraphicFramePr>
          <p:cNvPr id="4" name="Content Placeholder 2">
            <a:extLst>
              <a:ext uri="{FF2B5EF4-FFF2-40B4-BE49-F238E27FC236}">
                <a16:creationId xmlns:a16="http://schemas.microsoft.com/office/drawing/2014/main" id="{CF232D23-8C38-CE90-A41D-1B64677BD1C6}"/>
              </a:ext>
            </a:extLst>
          </p:cNvPr>
          <p:cNvGraphicFramePr>
            <a:graphicFrameLocks noGrp="1"/>
          </p:cNvGraphicFramePr>
          <p:nvPr>
            <p:ph idx="1"/>
            <p:extLst>
              <p:ext uri="{D42A27DB-BD31-4B8C-83A1-F6EECF244321}">
                <p14:modId xmlns:p14="http://schemas.microsoft.com/office/powerpoint/2010/main" val="122282397"/>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5143966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BE43915-6D0E-CE19-E12D-17EE3E66CBBE}"/>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Summative Feedback </a:t>
            </a:r>
          </a:p>
        </p:txBody>
      </p:sp>
      <p:graphicFrame>
        <p:nvGraphicFramePr>
          <p:cNvPr id="5" name="Content Placeholder 2">
            <a:extLst>
              <a:ext uri="{FF2B5EF4-FFF2-40B4-BE49-F238E27FC236}">
                <a16:creationId xmlns:a16="http://schemas.microsoft.com/office/drawing/2014/main" id="{82109BD1-3C51-EE6D-A27B-23E87842C5E4}"/>
              </a:ext>
            </a:extLst>
          </p:cNvPr>
          <p:cNvGraphicFramePr>
            <a:graphicFrameLocks noGrp="1"/>
          </p:cNvGraphicFramePr>
          <p:nvPr>
            <p:ph idx="1"/>
            <p:extLst>
              <p:ext uri="{D42A27DB-BD31-4B8C-83A1-F6EECF244321}">
                <p14:modId xmlns:p14="http://schemas.microsoft.com/office/powerpoint/2010/main" val="237379080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463310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152" name="Rectangle 6151">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10461E4-BCA7-78CC-548E-B1BDF2647BAD}"/>
              </a:ext>
            </a:extLst>
          </p:cNvPr>
          <p:cNvSpPr>
            <a:spLocks noGrp="1"/>
          </p:cNvSpPr>
          <p:nvPr>
            <p:ph type="title"/>
          </p:nvPr>
        </p:nvSpPr>
        <p:spPr>
          <a:xfrm>
            <a:off x="793662" y="386930"/>
            <a:ext cx="10066122" cy="1298448"/>
          </a:xfrm>
        </p:spPr>
        <p:txBody>
          <a:bodyPr anchor="b">
            <a:normAutofit/>
          </a:bodyPr>
          <a:lstStyle/>
          <a:p>
            <a:r>
              <a:rPr lang="en-GB" sz="4800"/>
              <a:t>Peer Feedback </a:t>
            </a:r>
          </a:p>
        </p:txBody>
      </p:sp>
      <p:sp>
        <p:nvSpPr>
          <p:cNvPr id="6154" name="Rectangle 6153">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156" name="Rectangle 6155">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94807DF-34DD-F912-7C41-6A1A3BEA6B56}"/>
              </a:ext>
            </a:extLst>
          </p:cNvPr>
          <p:cNvSpPr>
            <a:spLocks noGrp="1"/>
          </p:cNvSpPr>
          <p:nvPr>
            <p:ph idx="1"/>
          </p:nvPr>
        </p:nvSpPr>
        <p:spPr>
          <a:xfrm>
            <a:off x="793661" y="2599509"/>
            <a:ext cx="4530898" cy="3639450"/>
          </a:xfrm>
        </p:spPr>
        <p:txBody>
          <a:bodyPr anchor="ctr">
            <a:normAutofit/>
          </a:bodyPr>
          <a:lstStyle/>
          <a:p>
            <a:r>
              <a:rPr lang="en-GB" sz="1700" dirty="0"/>
              <a:t>Students give one another feedback on their work or performance</a:t>
            </a:r>
          </a:p>
          <a:p>
            <a:r>
              <a:rPr lang="en-GB" sz="1700" dirty="0"/>
              <a:t>Supports self‑assessment and exposes students to different approaches</a:t>
            </a:r>
          </a:p>
          <a:p>
            <a:r>
              <a:rPr lang="en-GB" sz="1700" dirty="0"/>
              <a:t>Useful across assessment types, especially practical tasks (e.g., presentations)</a:t>
            </a:r>
          </a:p>
          <a:p>
            <a:r>
              <a:rPr lang="en-GB" sz="1700" dirty="0"/>
              <a:t>Strengthens learning through student‑to‑student interaction</a:t>
            </a:r>
          </a:p>
          <a:p>
            <a:r>
              <a:rPr lang="en-GB" sz="1700" dirty="0"/>
              <a:t>Regular opportunities to give and receive peer feedback enrich learning and build professional skills</a:t>
            </a:r>
          </a:p>
          <a:p>
            <a:pPr marL="0" indent="0">
              <a:buNone/>
            </a:pPr>
            <a:r>
              <a:rPr lang="en-GB" sz="1700" dirty="0"/>
              <a:t>(University of Oxford, 2025) </a:t>
            </a:r>
          </a:p>
        </p:txBody>
      </p:sp>
      <p:pic>
        <p:nvPicPr>
          <p:cNvPr id="6147" name="Picture 3" descr="Peer Feedback Training: Best Practices">
            <a:extLst>
              <a:ext uri="{FF2B5EF4-FFF2-40B4-BE49-F238E27FC236}">
                <a16:creationId xmlns:a16="http://schemas.microsoft.com/office/drawing/2014/main" id="{8A510EEE-A275-716E-0D63-88A09DA86312}"/>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624618"/>
            <a:ext cx="5150277" cy="3433518"/>
          </a:xfrm>
          <a:prstGeom prst="rect">
            <a:avLst/>
          </a:prstGeom>
          <a:noFill/>
          <a:extLst>
            <a:ext uri="{909E8E84-426E-40DD-AFC4-6F175D3DCCD1}">
              <a14:hiddenFill xmlns:a14="http://schemas.microsoft.com/office/drawing/2010/main">
                <a:solidFill>
                  <a:srgbClr val="FFFFFF"/>
                </a:solidFill>
              </a14:hiddenFill>
            </a:ext>
          </a:extLst>
        </p:spPr>
      </p:pic>
      <p:sp>
        <p:nvSpPr>
          <p:cNvPr id="6158" name="Rectangle 6157">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3400876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66ABE27-6CA4-96D8-ECF2-B5A3659F7814}"/>
              </a:ext>
            </a:extLst>
          </p:cNvPr>
          <p:cNvSpPr>
            <a:spLocks noGrp="1"/>
          </p:cNvSpPr>
          <p:nvPr>
            <p:ph type="title"/>
          </p:nvPr>
        </p:nvSpPr>
        <p:spPr>
          <a:xfrm>
            <a:off x="1371597" y="348865"/>
            <a:ext cx="10044023" cy="877729"/>
          </a:xfrm>
        </p:spPr>
        <p:txBody>
          <a:bodyPr anchor="ctr">
            <a:normAutofit/>
          </a:bodyPr>
          <a:lstStyle/>
          <a:p>
            <a:r>
              <a:rPr lang="en-GB" sz="4000" dirty="0">
                <a:solidFill>
                  <a:srgbClr val="FFFFFF"/>
                </a:solidFill>
              </a:rPr>
              <a:t>Performance Development Review (PDR) </a:t>
            </a:r>
          </a:p>
        </p:txBody>
      </p:sp>
      <p:graphicFrame>
        <p:nvGraphicFramePr>
          <p:cNvPr id="6" name="Content Placeholder 2">
            <a:extLst>
              <a:ext uri="{FF2B5EF4-FFF2-40B4-BE49-F238E27FC236}">
                <a16:creationId xmlns:a16="http://schemas.microsoft.com/office/drawing/2014/main" id="{B7A0E4F4-21C4-2DFC-BB3B-36DF7B902F92}"/>
              </a:ext>
            </a:extLst>
          </p:cNvPr>
          <p:cNvGraphicFramePr>
            <a:graphicFrameLocks noGrp="1"/>
          </p:cNvGraphicFramePr>
          <p:nvPr>
            <p:ph idx="1"/>
            <p:extLst>
              <p:ext uri="{D42A27DB-BD31-4B8C-83A1-F6EECF244321}">
                <p14:modId xmlns:p14="http://schemas.microsoft.com/office/powerpoint/2010/main" val="1620664968"/>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85671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D8233B0-41B5-4D9A-AEEC-13DB66A8C9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56B192-54C5-3AE4-72FD-780D4E1CB4E9}"/>
              </a:ext>
            </a:extLst>
          </p:cNvPr>
          <p:cNvSpPr>
            <a:spLocks noGrp="1"/>
          </p:cNvSpPr>
          <p:nvPr>
            <p:ph type="title"/>
          </p:nvPr>
        </p:nvSpPr>
        <p:spPr>
          <a:xfrm>
            <a:off x="808638" y="386930"/>
            <a:ext cx="9236700" cy="1188950"/>
          </a:xfrm>
        </p:spPr>
        <p:txBody>
          <a:bodyPr anchor="b">
            <a:normAutofit/>
          </a:bodyPr>
          <a:lstStyle/>
          <a:p>
            <a:r>
              <a:rPr lang="en-GB" sz="5400"/>
              <a:t>PDR Purpose </a:t>
            </a:r>
          </a:p>
        </p:txBody>
      </p:sp>
      <p:grpSp>
        <p:nvGrpSpPr>
          <p:cNvPr id="11" name="Group 10">
            <a:extLst>
              <a:ext uri="{FF2B5EF4-FFF2-40B4-BE49-F238E27FC236}">
                <a16:creationId xmlns:a16="http://schemas.microsoft.com/office/drawing/2014/main" id="{28FAF094-D087-493F-8DF9-A486C2D6BBA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 y="1998368"/>
            <a:ext cx="11695083" cy="782176"/>
            <a:chOff x="-2" y="1998368"/>
            <a:chExt cx="11695083" cy="782176"/>
          </a:xfrm>
        </p:grpSpPr>
        <p:sp>
          <p:nvSpPr>
            <p:cNvPr id="18" name="Rectangle 17">
              <a:extLst>
                <a:ext uri="{FF2B5EF4-FFF2-40B4-BE49-F238E27FC236}">
                  <a16:creationId xmlns:a16="http://schemas.microsoft.com/office/drawing/2014/main" id="{8D7C88D8-5509-4514-925A-9CE148E5C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75593D-F75E-4426-AE3E-2CDEFD228D2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5" name="Rectangle 14">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147845"/>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4647F3BE-EE0A-F04C-ADDF-41600BE53DFC}"/>
              </a:ext>
            </a:extLst>
          </p:cNvPr>
          <p:cNvGraphicFramePr>
            <a:graphicFrameLocks noGrp="1"/>
          </p:cNvGraphicFramePr>
          <p:nvPr>
            <p:ph idx="1"/>
            <p:extLst>
              <p:ext uri="{D42A27DB-BD31-4B8C-83A1-F6EECF244321}">
                <p14:modId xmlns:p14="http://schemas.microsoft.com/office/powerpoint/2010/main" val="3713092444"/>
              </p:ext>
            </p:extLst>
          </p:nvPr>
        </p:nvGraphicFramePr>
        <p:xfrm>
          <a:off x="825264" y="2598710"/>
          <a:ext cx="10039472" cy="34381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117670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663A2CA-A5DA-A732-4C53-6F51481709BE}"/>
              </a:ext>
            </a:extLst>
          </p:cNvPr>
          <p:cNvSpPr>
            <a:spLocks noGrp="1"/>
          </p:cNvSpPr>
          <p:nvPr>
            <p:ph type="title"/>
          </p:nvPr>
        </p:nvSpPr>
        <p:spPr>
          <a:xfrm>
            <a:off x="793662" y="386930"/>
            <a:ext cx="10066122" cy="1298448"/>
          </a:xfrm>
        </p:spPr>
        <p:txBody>
          <a:bodyPr anchor="b">
            <a:normAutofit/>
          </a:bodyPr>
          <a:lstStyle/>
          <a:p>
            <a:r>
              <a:rPr lang="en-GB" sz="4100"/>
              <a:t>Performance Development Review: Key features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D1E28B8-30C9-DF5A-D7FB-13594C7B4156}"/>
              </a:ext>
            </a:extLst>
          </p:cNvPr>
          <p:cNvSpPr>
            <a:spLocks noGrp="1"/>
          </p:cNvSpPr>
          <p:nvPr>
            <p:ph idx="1"/>
          </p:nvPr>
        </p:nvSpPr>
        <p:spPr>
          <a:xfrm>
            <a:off x="793661" y="2599509"/>
            <a:ext cx="4530898" cy="3639450"/>
          </a:xfrm>
        </p:spPr>
        <p:txBody>
          <a:bodyPr anchor="ctr">
            <a:normAutofit/>
          </a:bodyPr>
          <a:lstStyle/>
          <a:p>
            <a:r>
              <a:rPr lang="en-GB" sz="2000" dirty="0"/>
              <a:t>Structured, scheduled conversations (monthly, quarterly, or annually) </a:t>
            </a:r>
          </a:p>
          <a:p>
            <a:r>
              <a:rPr lang="en-GB" sz="2000" dirty="0"/>
              <a:t>Past and present performance is evaluated, and future plans are agreed. </a:t>
            </a:r>
          </a:p>
          <a:p>
            <a:r>
              <a:rPr lang="en-GB" sz="2000" dirty="0"/>
              <a:t>They emphasise growth and future planning </a:t>
            </a:r>
          </a:p>
          <a:p>
            <a:r>
              <a:rPr lang="en-GB" sz="2000" dirty="0"/>
              <a:t>It is an open dialogue instead of closed </a:t>
            </a:r>
          </a:p>
          <a:p>
            <a:pPr marL="0" indent="0">
              <a:buNone/>
            </a:pPr>
            <a:endParaRPr lang="en-GB" sz="2000" dirty="0"/>
          </a:p>
        </p:txBody>
      </p:sp>
      <p:pic>
        <p:nvPicPr>
          <p:cNvPr id="7" name="Graphic 6" descr="Hierarchy">
            <a:extLst>
              <a:ext uri="{FF2B5EF4-FFF2-40B4-BE49-F238E27FC236}">
                <a16:creationId xmlns:a16="http://schemas.microsoft.com/office/drawing/2014/main" id="{F578798D-DB1A-21AA-0D49-C759F370437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40723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F025B9-5B0A-52E5-410A-073F20B50CBE}"/>
              </a:ext>
            </a:extLst>
          </p:cNvPr>
          <p:cNvSpPr>
            <a:spLocks noGrp="1"/>
          </p:cNvSpPr>
          <p:nvPr>
            <p:ph type="title"/>
          </p:nvPr>
        </p:nvSpPr>
        <p:spPr/>
        <p:txBody>
          <a:bodyPr/>
          <a:lstStyle/>
          <a:p>
            <a:pPr algn="ctr"/>
            <a:r>
              <a:rPr lang="en-GB" dirty="0"/>
              <a:t>What do you think are the common feelings when receiving feedback? </a:t>
            </a:r>
          </a:p>
        </p:txBody>
      </p:sp>
      <p:pic>
        <p:nvPicPr>
          <p:cNvPr id="4108" name="Picture 12" descr="No criticism. How to give constructive feedback to developers? | TSH.io">
            <a:extLst>
              <a:ext uri="{FF2B5EF4-FFF2-40B4-BE49-F238E27FC236}">
                <a16:creationId xmlns:a16="http://schemas.microsoft.com/office/drawing/2014/main" id="{4E70E404-A6AE-11DB-637F-82BD8CD7562E}"/>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101600" y="1825625"/>
            <a:ext cx="12090400" cy="50129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583259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223" name="Rectangle 9222">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05F435-4B76-0172-1E88-8D5E23E5FF3F}"/>
              </a:ext>
            </a:extLst>
          </p:cNvPr>
          <p:cNvSpPr>
            <a:spLocks noGrp="1"/>
          </p:cNvSpPr>
          <p:nvPr>
            <p:ph type="title"/>
          </p:nvPr>
        </p:nvSpPr>
        <p:spPr>
          <a:xfrm>
            <a:off x="589560" y="856180"/>
            <a:ext cx="4560584" cy="1128068"/>
          </a:xfrm>
        </p:spPr>
        <p:txBody>
          <a:bodyPr anchor="ctr">
            <a:normAutofit/>
          </a:bodyPr>
          <a:lstStyle/>
          <a:p>
            <a:pPr algn="ctr"/>
            <a:r>
              <a:rPr lang="en-GB" sz="3700" dirty="0"/>
              <a:t>Feedback and Emotions</a:t>
            </a:r>
          </a:p>
        </p:txBody>
      </p:sp>
      <p:grpSp>
        <p:nvGrpSpPr>
          <p:cNvPr id="9225" name="Group 9224">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9226" name="Rectangle 9225">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27" name="Rectangle 9226">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9229" name="Rectangle 9228">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1" name="Rectangle 9230">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233" name="Rectangle 9232">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Content Placeholder 2">
            <a:extLst>
              <a:ext uri="{FF2B5EF4-FFF2-40B4-BE49-F238E27FC236}">
                <a16:creationId xmlns:a16="http://schemas.microsoft.com/office/drawing/2014/main" id="{6603AC7B-1F10-D9FA-F11C-54D129A48997}"/>
              </a:ext>
            </a:extLst>
          </p:cNvPr>
          <p:cNvGraphicFramePr>
            <a:graphicFrameLocks noGrp="1"/>
          </p:cNvGraphicFramePr>
          <p:nvPr>
            <p:ph idx="1"/>
            <p:extLst>
              <p:ext uri="{D42A27DB-BD31-4B8C-83A1-F6EECF244321}">
                <p14:modId xmlns:p14="http://schemas.microsoft.com/office/powerpoint/2010/main" val="2527962221"/>
              </p:ext>
            </p:extLst>
          </p:nvPr>
        </p:nvGraphicFramePr>
        <p:xfrm>
          <a:off x="87363" y="2224323"/>
          <a:ext cx="5681259" cy="457881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9220" name="Picture 4" descr="I'm looking for feedback - by Jeff Ignacio">
            <a:extLst>
              <a:ext uri="{FF2B5EF4-FFF2-40B4-BE49-F238E27FC236}">
                <a16:creationId xmlns:a16="http://schemas.microsoft.com/office/drawing/2014/main" id="{0D5E13C9-3592-39B2-D128-31781A57B03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6002986" y="1083484"/>
            <a:ext cx="5482155" cy="493349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372639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BF51D3-3076-57D7-E749-0E2B0F2D5520}"/>
              </a:ext>
            </a:extLst>
          </p:cNvPr>
          <p:cNvSpPr>
            <a:spLocks noGrp="1"/>
          </p:cNvSpPr>
          <p:nvPr>
            <p:ph type="title"/>
          </p:nvPr>
        </p:nvSpPr>
        <p:spPr>
          <a:xfrm>
            <a:off x="793662" y="386930"/>
            <a:ext cx="10066122" cy="1298448"/>
          </a:xfrm>
        </p:spPr>
        <p:txBody>
          <a:bodyPr anchor="b">
            <a:normAutofit/>
          </a:bodyPr>
          <a:lstStyle/>
          <a:p>
            <a:r>
              <a:rPr lang="en-GB" sz="4800"/>
              <a:t>Why does feedback matter? </a:t>
            </a:r>
          </a:p>
        </p:txBody>
      </p:sp>
      <p:sp>
        <p:nvSpPr>
          <p:cNvPr id="11" name="Rectangle 10">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5A6C932-90B4-742F-73A7-B2FD6FB17456}"/>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Dawson (2021, p. 52) argues that feedback is just something we use everyday, but rather a mode of being. Black and William (2009) further explains that feedback: </a:t>
            </a:r>
          </a:p>
          <a:p>
            <a:r>
              <a:rPr lang="en-GB" sz="2000" dirty="0"/>
              <a:t>Helps people to grow </a:t>
            </a:r>
          </a:p>
          <a:p>
            <a:r>
              <a:rPr lang="en-GB" sz="2000" dirty="0"/>
              <a:t>Makes learning active </a:t>
            </a:r>
          </a:p>
          <a:p>
            <a:r>
              <a:rPr lang="en-GB" sz="2000" dirty="0"/>
              <a:t>Build self-awareness </a:t>
            </a:r>
          </a:p>
          <a:p>
            <a:r>
              <a:rPr lang="en-GB" sz="2000" dirty="0"/>
              <a:t>Improves future performance </a:t>
            </a:r>
          </a:p>
          <a:p>
            <a:r>
              <a:rPr lang="en-GB" sz="2000" dirty="0"/>
              <a:t>Prepares people for the real-world. </a:t>
            </a:r>
          </a:p>
          <a:p>
            <a:pPr marL="0" indent="0">
              <a:buNone/>
            </a:pPr>
            <a:endParaRPr lang="en-GB" sz="2000" dirty="0"/>
          </a:p>
        </p:txBody>
      </p:sp>
      <p:pic>
        <p:nvPicPr>
          <p:cNvPr id="4" name="Picture 3">
            <a:extLst>
              <a:ext uri="{FF2B5EF4-FFF2-40B4-BE49-F238E27FC236}">
                <a16:creationId xmlns:a16="http://schemas.microsoft.com/office/drawing/2014/main" id="{D729E76E-9C0A-B505-5824-A7BBB44AF7A5}"/>
              </a:ext>
            </a:extLst>
          </p:cNvPr>
          <p:cNvPicPr>
            <a:picLocks noChangeAspect="1"/>
          </p:cNvPicPr>
          <p:nvPr/>
        </p:nvPicPr>
        <p:blipFill>
          <a:blip r:embed="rId3"/>
          <a:stretch>
            <a:fillRect/>
          </a:stretch>
        </p:blipFill>
        <p:spPr>
          <a:xfrm>
            <a:off x="6179687" y="2484255"/>
            <a:ext cx="4613967" cy="3714244"/>
          </a:xfrm>
          <a:prstGeom prst="rect">
            <a:avLst/>
          </a:prstGeom>
        </p:spPr>
      </p:pic>
      <p:sp>
        <p:nvSpPr>
          <p:cNvPr id="15" name="Rectangle 14">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6088180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6B28DB-FF2F-06A1-FD44-41F19C817122}"/>
              </a:ext>
            </a:extLst>
          </p:cNvPr>
          <p:cNvSpPr>
            <a:spLocks noGrp="1"/>
          </p:cNvSpPr>
          <p:nvPr>
            <p:ph type="title"/>
          </p:nvPr>
        </p:nvSpPr>
        <p:spPr>
          <a:xfrm>
            <a:off x="683434" y="333953"/>
            <a:ext cx="5843152" cy="1325563"/>
          </a:xfrm>
        </p:spPr>
        <p:txBody>
          <a:bodyPr/>
          <a:lstStyle/>
          <a:p>
            <a:pPr algn="ctr"/>
            <a:r>
              <a:rPr lang="en-GB" dirty="0"/>
              <a:t>The Feedback Circle </a:t>
            </a:r>
          </a:p>
        </p:txBody>
      </p:sp>
      <p:sp>
        <p:nvSpPr>
          <p:cNvPr id="3" name="Content Placeholder 2">
            <a:extLst>
              <a:ext uri="{FF2B5EF4-FFF2-40B4-BE49-F238E27FC236}">
                <a16:creationId xmlns:a16="http://schemas.microsoft.com/office/drawing/2014/main" id="{1ABBA752-87AB-465D-35A8-D53D7AFB7958}"/>
              </a:ext>
            </a:extLst>
          </p:cNvPr>
          <p:cNvSpPr>
            <a:spLocks noGrp="1"/>
          </p:cNvSpPr>
          <p:nvPr>
            <p:ph idx="1"/>
          </p:nvPr>
        </p:nvSpPr>
        <p:spPr>
          <a:xfrm>
            <a:off x="683434" y="1914009"/>
            <a:ext cx="3681845" cy="4351338"/>
          </a:xfrm>
        </p:spPr>
        <p:txBody>
          <a:bodyPr>
            <a:normAutofit fontScale="92500"/>
          </a:bodyPr>
          <a:lstStyle/>
          <a:p>
            <a:pPr>
              <a:lnSpc>
                <a:spcPct val="200000"/>
              </a:lnSpc>
            </a:pPr>
            <a:r>
              <a:rPr lang="en-GB" sz="2000" dirty="0"/>
              <a:t>Feedback is continuous and dynamic process.</a:t>
            </a:r>
          </a:p>
          <a:p>
            <a:pPr>
              <a:lnSpc>
                <a:spcPct val="200000"/>
              </a:lnSpc>
            </a:pPr>
            <a:r>
              <a:rPr lang="en-GB" sz="2000" dirty="0"/>
              <a:t>Students are the heart of this process. </a:t>
            </a:r>
          </a:p>
          <a:p>
            <a:pPr>
              <a:lnSpc>
                <a:spcPct val="200000"/>
              </a:lnSpc>
            </a:pPr>
            <a:r>
              <a:rPr lang="en-GB" sz="2000" dirty="0"/>
              <a:t>Students need to be proactive. </a:t>
            </a:r>
          </a:p>
          <a:p>
            <a:pPr marL="0" indent="0">
              <a:buNone/>
            </a:pPr>
            <a:endParaRPr lang="en-GB" dirty="0"/>
          </a:p>
          <a:p>
            <a:pPr marL="0" indent="0">
              <a:buNone/>
            </a:pPr>
            <a:r>
              <a:rPr lang="en-GB" dirty="0"/>
              <a:t> </a:t>
            </a:r>
          </a:p>
        </p:txBody>
      </p:sp>
      <p:pic>
        <p:nvPicPr>
          <p:cNvPr id="7" name="Picture 6">
            <a:extLst>
              <a:ext uri="{FF2B5EF4-FFF2-40B4-BE49-F238E27FC236}">
                <a16:creationId xmlns:a16="http://schemas.microsoft.com/office/drawing/2014/main" id="{A22951B6-E83E-5C69-C323-27CB1401B4B2}"/>
              </a:ext>
            </a:extLst>
          </p:cNvPr>
          <p:cNvPicPr>
            <a:picLocks noChangeAspect="1"/>
          </p:cNvPicPr>
          <p:nvPr/>
        </p:nvPicPr>
        <p:blipFill>
          <a:blip r:embed="rId3"/>
          <a:stretch>
            <a:fillRect/>
          </a:stretch>
        </p:blipFill>
        <p:spPr>
          <a:xfrm>
            <a:off x="6769041" y="-794"/>
            <a:ext cx="5414934" cy="6489462"/>
          </a:xfrm>
          <a:prstGeom prst="rect">
            <a:avLst/>
          </a:prstGeom>
        </p:spPr>
      </p:pic>
      <p:sp>
        <p:nvSpPr>
          <p:cNvPr id="8" name="TextBox 7">
            <a:extLst>
              <a:ext uri="{FF2B5EF4-FFF2-40B4-BE49-F238E27FC236}">
                <a16:creationId xmlns:a16="http://schemas.microsoft.com/office/drawing/2014/main" id="{CAB5C05F-D720-2058-572A-1D4AE00BC247}"/>
              </a:ext>
            </a:extLst>
          </p:cNvPr>
          <p:cNvSpPr txBox="1"/>
          <p:nvPr/>
        </p:nvSpPr>
        <p:spPr>
          <a:xfrm>
            <a:off x="7078576" y="6488668"/>
            <a:ext cx="5193088" cy="369332"/>
          </a:xfrm>
          <a:prstGeom prst="rect">
            <a:avLst/>
          </a:prstGeom>
          <a:noFill/>
        </p:spPr>
        <p:txBody>
          <a:bodyPr wrap="square" rtlCol="0">
            <a:spAutoFit/>
          </a:bodyPr>
          <a:lstStyle/>
          <a:p>
            <a:r>
              <a:rPr lang="en-GB" dirty="0"/>
              <a:t>Image adapted by Jones, Nelson and Gerzon (2021) </a:t>
            </a:r>
          </a:p>
        </p:txBody>
      </p:sp>
    </p:spTree>
    <p:extLst>
      <p:ext uri="{BB962C8B-B14F-4D97-AF65-F5344CB8AC3E}">
        <p14:creationId xmlns:p14="http://schemas.microsoft.com/office/powerpoint/2010/main" val="30295699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Rectangle 7174">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B98ED0-25B0-6696-802A-6ED332C5B4B2}"/>
              </a:ext>
            </a:extLst>
          </p:cNvPr>
          <p:cNvSpPr>
            <a:spLocks noGrp="1"/>
          </p:cNvSpPr>
          <p:nvPr>
            <p:ph type="title"/>
          </p:nvPr>
        </p:nvSpPr>
        <p:spPr>
          <a:xfrm>
            <a:off x="793662" y="386930"/>
            <a:ext cx="10066122" cy="1298448"/>
          </a:xfrm>
        </p:spPr>
        <p:txBody>
          <a:bodyPr anchor="b">
            <a:normAutofit/>
          </a:bodyPr>
          <a:lstStyle/>
          <a:p>
            <a:pPr algn="ctr"/>
            <a:r>
              <a:rPr lang="en-GB" sz="4800" dirty="0"/>
              <a:t>Understanding  Feedback </a:t>
            </a:r>
          </a:p>
        </p:txBody>
      </p:sp>
      <p:sp>
        <p:nvSpPr>
          <p:cNvPr id="7177" name="Rectangle 7176">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179" name="Rectangle 7178">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2C7E073-AB98-BD02-8C50-351AF0948269}"/>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On occasions, feedback may appear </a:t>
            </a:r>
            <a:r>
              <a:rPr lang="en-GB" sz="2000" b="1" dirty="0"/>
              <a:t>unclear</a:t>
            </a:r>
            <a:r>
              <a:rPr lang="en-GB" sz="2000" dirty="0"/>
              <a:t> and requires people to </a:t>
            </a:r>
            <a:r>
              <a:rPr lang="en-GB" sz="2000" b="1" dirty="0"/>
              <a:t>analyse, interpret </a:t>
            </a:r>
            <a:r>
              <a:rPr lang="en-GB" sz="2000" dirty="0"/>
              <a:t>and</a:t>
            </a:r>
            <a:r>
              <a:rPr lang="en-GB" sz="2000" b="1" dirty="0"/>
              <a:t> decode </a:t>
            </a:r>
            <a:r>
              <a:rPr lang="en-GB" sz="2000" dirty="0"/>
              <a:t>the meaning within; this is what is known has </a:t>
            </a:r>
            <a:r>
              <a:rPr lang="en-GB" sz="2000" b="1" dirty="0"/>
              <a:t>feedback literacy. </a:t>
            </a:r>
          </a:p>
          <a:p>
            <a:pPr marL="0" indent="0">
              <a:buNone/>
            </a:pPr>
            <a:endParaRPr lang="en-GB" sz="2000" dirty="0"/>
          </a:p>
        </p:txBody>
      </p:sp>
      <p:pic>
        <p:nvPicPr>
          <p:cNvPr id="7170" name="Picture 2" descr="Never struggle to give feedback again (even to your manager)">
            <a:extLst>
              <a:ext uri="{FF2B5EF4-FFF2-40B4-BE49-F238E27FC236}">
                <a16:creationId xmlns:a16="http://schemas.microsoft.com/office/drawing/2014/main" id="{772FBE17-7F61-CF67-7515-B18BF21F5B69}"/>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5911532" y="2558094"/>
            <a:ext cx="5150277" cy="3566566"/>
          </a:xfrm>
          <a:prstGeom prst="rect">
            <a:avLst/>
          </a:prstGeom>
          <a:noFill/>
          <a:extLst>
            <a:ext uri="{909E8E84-426E-40DD-AFC4-6F175D3DCCD1}">
              <a14:hiddenFill xmlns:a14="http://schemas.microsoft.com/office/drawing/2010/main">
                <a:solidFill>
                  <a:srgbClr val="FFFFFF"/>
                </a:solidFill>
              </a14:hiddenFill>
            </a:ext>
          </a:extLst>
        </p:spPr>
      </p:pic>
      <p:sp>
        <p:nvSpPr>
          <p:cNvPr id="7181" name="Rectangle 7180">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98906049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3C07A0-0A6B-652B-80F9-C4A235163429}"/>
              </a:ext>
            </a:extLst>
          </p:cNvPr>
          <p:cNvSpPr>
            <a:spLocks noGrp="1"/>
          </p:cNvSpPr>
          <p:nvPr>
            <p:ph type="title"/>
          </p:nvPr>
        </p:nvSpPr>
        <p:spPr>
          <a:xfrm>
            <a:off x="793662" y="386930"/>
            <a:ext cx="10066122" cy="1298448"/>
          </a:xfrm>
        </p:spPr>
        <p:txBody>
          <a:bodyPr anchor="b">
            <a:normAutofit/>
          </a:bodyPr>
          <a:lstStyle/>
          <a:p>
            <a:pPr algn="ctr"/>
            <a:r>
              <a:rPr lang="en-GB" sz="4800" dirty="0"/>
              <a:t>The process of understanding feedback</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8CD1AF2-6C8F-B8CF-2AD2-3581BC7AE885}"/>
              </a:ext>
            </a:extLst>
          </p:cNvPr>
          <p:cNvSpPr>
            <a:spLocks noGrp="1"/>
          </p:cNvSpPr>
          <p:nvPr>
            <p:ph idx="1"/>
          </p:nvPr>
        </p:nvSpPr>
        <p:spPr>
          <a:xfrm>
            <a:off x="793661" y="2599509"/>
            <a:ext cx="4530898" cy="3639450"/>
          </a:xfrm>
        </p:spPr>
        <p:txBody>
          <a:bodyPr anchor="ctr">
            <a:normAutofit/>
          </a:bodyPr>
          <a:lstStyle/>
          <a:p>
            <a:pPr marL="0" indent="0">
              <a:buNone/>
            </a:pPr>
            <a:r>
              <a:rPr lang="en-GB" sz="2000" dirty="0"/>
              <a:t>Carless and Boud (2018) proposes that developing feedback literacy, students need to: </a:t>
            </a:r>
          </a:p>
          <a:p>
            <a:r>
              <a:rPr lang="en-GB" sz="2000" dirty="0"/>
              <a:t>Appreciate the feedback </a:t>
            </a:r>
          </a:p>
          <a:p>
            <a:r>
              <a:rPr lang="en-GB" sz="2000" dirty="0"/>
              <a:t>Make  judgement</a:t>
            </a:r>
          </a:p>
          <a:p>
            <a:r>
              <a:rPr lang="en-GB" sz="2000" dirty="0"/>
              <a:t>Manage Affect </a:t>
            </a:r>
          </a:p>
          <a:p>
            <a:r>
              <a:rPr lang="en-GB" sz="2000" dirty="0"/>
              <a:t>Take action </a:t>
            </a:r>
          </a:p>
          <a:p>
            <a:pPr marL="0" indent="0">
              <a:buNone/>
            </a:pPr>
            <a:r>
              <a:rPr lang="en-GB" sz="2000" dirty="0"/>
              <a:t> </a:t>
            </a:r>
          </a:p>
        </p:txBody>
      </p:sp>
      <p:pic>
        <p:nvPicPr>
          <p:cNvPr id="5" name="Picture 4">
            <a:extLst>
              <a:ext uri="{FF2B5EF4-FFF2-40B4-BE49-F238E27FC236}">
                <a16:creationId xmlns:a16="http://schemas.microsoft.com/office/drawing/2014/main" id="{1BC563C8-AA54-393C-B4D6-320FBE2782B6}"/>
              </a:ext>
            </a:extLst>
          </p:cNvPr>
          <p:cNvPicPr>
            <a:picLocks noChangeAspect="1"/>
          </p:cNvPicPr>
          <p:nvPr/>
        </p:nvPicPr>
        <p:blipFill>
          <a:blip r:embed="rId3"/>
          <a:stretch>
            <a:fillRect/>
          </a:stretch>
        </p:blipFill>
        <p:spPr>
          <a:xfrm>
            <a:off x="5911532" y="3478706"/>
            <a:ext cx="5150277" cy="1725342"/>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50987703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BFFC04D-8DD8-91C6-CFCD-1EF2E1F82E80}"/>
              </a:ext>
            </a:extLst>
          </p:cNvPr>
          <p:cNvSpPr>
            <a:spLocks noGrp="1"/>
          </p:cNvSpPr>
          <p:nvPr>
            <p:ph type="title"/>
          </p:nvPr>
        </p:nvSpPr>
        <p:spPr>
          <a:xfrm>
            <a:off x="793662" y="386930"/>
            <a:ext cx="10066122" cy="1298448"/>
          </a:xfrm>
        </p:spPr>
        <p:txBody>
          <a:bodyPr anchor="b">
            <a:normAutofit/>
          </a:bodyPr>
          <a:lstStyle/>
          <a:p>
            <a:pPr algn="ctr"/>
            <a:r>
              <a:rPr lang="en-GB" sz="4800" dirty="0"/>
              <a:t>The process in practice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4FEA7AC-4225-867C-2A57-D8FAC90134D9}"/>
              </a:ext>
            </a:extLst>
          </p:cNvPr>
          <p:cNvSpPr>
            <a:spLocks noGrp="1"/>
          </p:cNvSpPr>
          <p:nvPr>
            <p:ph idx="1"/>
          </p:nvPr>
        </p:nvSpPr>
        <p:spPr>
          <a:xfrm>
            <a:off x="793661" y="2599509"/>
            <a:ext cx="4530898" cy="3639450"/>
          </a:xfrm>
        </p:spPr>
        <p:txBody>
          <a:bodyPr anchor="ctr">
            <a:normAutofit/>
          </a:bodyPr>
          <a:lstStyle/>
          <a:p>
            <a:r>
              <a:rPr lang="en-GB" sz="2000" dirty="0"/>
              <a:t>View feedback has a tool for empowerment and development </a:t>
            </a:r>
          </a:p>
          <a:p>
            <a:r>
              <a:rPr lang="en-GB" sz="2000" dirty="0"/>
              <a:t>Read the feedback multiple times </a:t>
            </a:r>
          </a:p>
          <a:p>
            <a:r>
              <a:rPr lang="en-GB" sz="2000" dirty="0"/>
              <a:t>Identify areas of strength, areas for development and suggestions for moving forward </a:t>
            </a:r>
          </a:p>
          <a:p>
            <a:r>
              <a:rPr lang="en-GB" sz="2000" dirty="0"/>
              <a:t>Remain objective when reading feedback </a:t>
            </a:r>
          </a:p>
          <a:p>
            <a:r>
              <a:rPr lang="en-GB" sz="2000" dirty="0"/>
              <a:t>Apply feedback into practice </a:t>
            </a:r>
          </a:p>
        </p:txBody>
      </p:sp>
      <p:pic>
        <p:nvPicPr>
          <p:cNvPr id="7" name="Graphic 6" descr="Chat">
            <a:extLst>
              <a:ext uri="{FF2B5EF4-FFF2-40B4-BE49-F238E27FC236}">
                <a16:creationId xmlns:a16="http://schemas.microsoft.com/office/drawing/2014/main" id="{64753BD0-2647-0D8D-23D1-04B5186CB5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76324855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9" name="Rectangle 8198">
            <a:extLst>
              <a:ext uri="{FF2B5EF4-FFF2-40B4-BE49-F238E27FC236}">
                <a16:creationId xmlns:a16="http://schemas.microsoft.com/office/drawing/2014/main" id="{201CC55D-ED54-4C5C-95E6-10947BD110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6336508-A17B-CB63-8C78-AB3F776FBC5C}"/>
              </a:ext>
            </a:extLst>
          </p:cNvPr>
          <p:cNvSpPr>
            <a:spLocks noGrp="1"/>
          </p:cNvSpPr>
          <p:nvPr>
            <p:ph type="title"/>
          </p:nvPr>
        </p:nvSpPr>
        <p:spPr>
          <a:xfrm>
            <a:off x="589560" y="856180"/>
            <a:ext cx="4560584" cy="1128068"/>
          </a:xfrm>
        </p:spPr>
        <p:txBody>
          <a:bodyPr anchor="ctr">
            <a:normAutofit/>
          </a:bodyPr>
          <a:lstStyle/>
          <a:p>
            <a:r>
              <a:rPr lang="en-GB" sz="3400"/>
              <a:t>Pendelton’s rules of understanding feedback </a:t>
            </a:r>
          </a:p>
        </p:txBody>
      </p:sp>
      <p:grpSp>
        <p:nvGrpSpPr>
          <p:cNvPr id="8201" name="Group 8200">
            <a:extLst>
              <a:ext uri="{FF2B5EF4-FFF2-40B4-BE49-F238E27FC236}">
                <a16:creationId xmlns:a16="http://schemas.microsoft.com/office/drawing/2014/main" id="{1DE889C7-FAD6-4397-98E2-05D50348445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083484"/>
            <a:ext cx="355196" cy="673460"/>
            <a:chOff x="0" y="823811"/>
            <a:chExt cx="355196" cy="673460"/>
          </a:xfrm>
        </p:grpSpPr>
        <p:sp>
          <p:nvSpPr>
            <p:cNvPr id="8202" name="Rectangle 8201">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823811"/>
              <a:ext cx="87363"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3" name="Rectangle 8202">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9341" y="823811"/>
              <a:ext cx="195855" cy="67346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8205" name="Rectangle 8204">
            <a:extLst>
              <a:ext uri="{FF2B5EF4-FFF2-40B4-BE49-F238E27FC236}">
                <a16:creationId xmlns:a16="http://schemas.microsoft.com/office/drawing/2014/main" id="{3873B707-463F-40B0-8227-E8CC6C67EB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65085" y="2090569"/>
            <a:ext cx="429768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21F275-2037-F489-EC81-CA2349FB56DC}"/>
              </a:ext>
            </a:extLst>
          </p:cNvPr>
          <p:cNvSpPr>
            <a:spLocks noGrp="1"/>
          </p:cNvSpPr>
          <p:nvPr>
            <p:ph idx="1"/>
          </p:nvPr>
        </p:nvSpPr>
        <p:spPr>
          <a:xfrm>
            <a:off x="590719" y="2330505"/>
            <a:ext cx="4559425" cy="3979585"/>
          </a:xfrm>
        </p:spPr>
        <p:txBody>
          <a:bodyPr anchor="ctr">
            <a:normAutofit/>
          </a:bodyPr>
          <a:lstStyle/>
          <a:p>
            <a:pPr marL="0" indent="0">
              <a:buNone/>
            </a:pPr>
            <a:r>
              <a:rPr lang="en-GB" sz="2000" dirty="0"/>
              <a:t>Following Pendelton’s rules, here are questions you need to ask yourself</a:t>
            </a:r>
          </a:p>
          <a:p>
            <a:r>
              <a:rPr lang="en-GB" sz="2000" dirty="0"/>
              <a:t>What strengths can I build on? </a:t>
            </a:r>
          </a:p>
          <a:p>
            <a:r>
              <a:rPr lang="en-GB" sz="2000" dirty="0"/>
              <a:t>What specific changes do I need to make? </a:t>
            </a:r>
          </a:p>
          <a:p>
            <a:r>
              <a:rPr lang="en-GB" sz="2000" dirty="0"/>
              <a:t>How can I apply feedback into practice </a:t>
            </a:r>
          </a:p>
          <a:p>
            <a:endParaRPr lang="en-GB" sz="2000" dirty="0"/>
          </a:p>
        </p:txBody>
      </p:sp>
      <p:sp>
        <p:nvSpPr>
          <p:cNvPr id="8207" name="Rectangle 8206">
            <a:extLst>
              <a:ext uri="{FF2B5EF4-FFF2-40B4-BE49-F238E27FC236}">
                <a16:creationId xmlns:a16="http://schemas.microsoft.com/office/drawing/2014/main" id="{C13237C8-E62C-4F0D-A318-BD6FB6C2D13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209" name="Rectangle 8208">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513853"/>
            <a:ext cx="6009366" cy="5834577"/>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8194" name="Picture 2" descr="No alternative text description for this image">
            <a:extLst>
              <a:ext uri="{FF2B5EF4-FFF2-40B4-BE49-F238E27FC236}">
                <a16:creationId xmlns:a16="http://schemas.microsoft.com/office/drawing/2014/main" id="{5ED7E28C-FEC2-AE44-B850-5C292A8196F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4" b="3065"/>
          <a:stretch>
            <a:fillRect/>
          </a:stretch>
        </p:blipFill>
        <p:spPr bwMode="auto">
          <a:xfrm>
            <a:off x="5977788" y="799352"/>
            <a:ext cx="5425410" cy="525929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3359637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n early morning coffee with bread and a newspaper on top of the table">
            <a:extLst>
              <a:ext uri="{FF2B5EF4-FFF2-40B4-BE49-F238E27FC236}">
                <a16:creationId xmlns:a16="http://schemas.microsoft.com/office/drawing/2014/main" id="{F4EDAAA6-3332-09B8-BAFD-C6EAB5B08B53}"/>
              </a:ext>
            </a:extLst>
          </p:cNvPr>
          <p:cNvPicPr>
            <a:picLocks noChangeAspect="1"/>
          </p:cNvPicPr>
          <p:nvPr/>
        </p:nvPicPr>
        <p:blipFill>
          <a:blip r:embed="rId2"/>
          <a:srcRect t="8879" r="1" b="6609"/>
          <a:stretch>
            <a:fillRect/>
          </a:stretch>
        </p:blipFill>
        <p:spPr>
          <a:xfrm>
            <a:off x="-3447" y="-1"/>
            <a:ext cx="12195447" cy="6879745"/>
          </a:xfrm>
          <a:prstGeom prst="rect">
            <a:avLst/>
          </a:prstGeom>
        </p:spPr>
      </p:pic>
      <p:sp>
        <p:nvSpPr>
          <p:cNvPr id="9" name="Rectangle 8">
            <a:extLst>
              <a:ext uri="{FF2B5EF4-FFF2-40B4-BE49-F238E27FC236}">
                <a16:creationId xmlns:a16="http://schemas.microsoft.com/office/drawing/2014/main" id="{4D60F200-5EB0-B223-2439-C96C67F0FEE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4589414" y="-733991"/>
            <a:ext cx="3020876" cy="12206596"/>
          </a:xfrm>
          <a:prstGeom prst="rect">
            <a:avLst/>
          </a:prstGeom>
          <a:gradFill flip="none" rotWithShape="1">
            <a:gsLst>
              <a:gs pos="21000">
                <a:srgbClr val="000000">
                  <a:alpha val="62000"/>
                </a:srgbClr>
              </a:gs>
              <a:gs pos="100000">
                <a:srgbClr val="000000">
                  <a:alpha val="0"/>
                </a:srgbClr>
              </a:gs>
            </a:gsLst>
            <a:lin ang="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6567EA8-C72D-4B9B-D23F-6B2E9F9C9F4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6" y="0"/>
            <a:ext cx="2843402" cy="6879745"/>
          </a:xfrm>
          <a:prstGeom prst="rect">
            <a:avLst/>
          </a:prstGeom>
          <a:gradFill flip="none" rotWithShape="1">
            <a:gsLst>
              <a:gs pos="5000">
                <a:schemeClr val="accent2"/>
              </a:gs>
              <a:gs pos="49000">
                <a:schemeClr val="accent5">
                  <a:lumMod val="60000"/>
                  <a:lumOff val="40000"/>
                  <a:alpha val="0"/>
                </a:schemeClr>
              </a:gs>
            </a:gsLst>
            <a:lin ang="96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EFBFA78-9360-1E01-5448-6D5AE0A326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9038704" y="21736"/>
            <a:ext cx="3152862" cy="6858008"/>
          </a:xfrm>
          <a:prstGeom prst="rect">
            <a:avLst/>
          </a:prstGeom>
          <a:gradFill flip="none" rotWithShape="1">
            <a:gsLst>
              <a:gs pos="5000">
                <a:schemeClr val="accent5">
                  <a:alpha val="48000"/>
                </a:schemeClr>
              </a:gs>
              <a:gs pos="42000">
                <a:schemeClr val="accent5">
                  <a:alpha val="0"/>
                </a:schemeClr>
              </a:gs>
            </a:gsLst>
            <a:lin ang="18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1740453C-744F-DB3A-47EC-15EACE1DC1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447" y="5288433"/>
            <a:ext cx="12199706" cy="1591311"/>
          </a:xfrm>
          <a:prstGeom prst="rect">
            <a:avLst/>
          </a:prstGeom>
          <a:gradFill flip="none" rotWithShape="1">
            <a:gsLst>
              <a:gs pos="0">
                <a:schemeClr val="accent2"/>
              </a:gs>
              <a:gs pos="49000">
                <a:schemeClr val="accent2">
                  <a:alpha val="0"/>
                </a:schemeClr>
              </a:gs>
            </a:gsLst>
            <a:lin ang="5880000" scaled="0"/>
            <a:tileRect/>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17" name="Rectangle 16">
            <a:extLst>
              <a:ext uri="{FF2B5EF4-FFF2-40B4-BE49-F238E27FC236}">
                <a16:creationId xmlns:a16="http://schemas.microsoft.com/office/drawing/2014/main" id="{B6924B03-77BD-EAE3-2854-43363FF8E6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84596" y="2224929"/>
            <a:ext cx="3866773" cy="5442859"/>
          </a:xfrm>
          <a:prstGeom prst="rect">
            <a:avLst/>
          </a:prstGeom>
          <a:gradFill flip="none" rotWithShape="1">
            <a:gsLst>
              <a:gs pos="0">
                <a:schemeClr val="accent5"/>
              </a:gs>
              <a:gs pos="54000">
                <a:schemeClr val="accent5">
                  <a:lumMod val="60000"/>
                  <a:lumOff val="40000"/>
                  <a:alpha val="0"/>
                </a:schemeClr>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22E53E-538D-BDCD-2695-76FA2CE1E3F1}"/>
              </a:ext>
            </a:extLst>
          </p:cNvPr>
          <p:cNvSpPr>
            <a:spLocks noGrp="1"/>
          </p:cNvSpPr>
          <p:nvPr>
            <p:ph type="title"/>
          </p:nvPr>
        </p:nvSpPr>
        <p:spPr>
          <a:xfrm>
            <a:off x="859028" y="4121944"/>
            <a:ext cx="7927785" cy="1620665"/>
          </a:xfrm>
        </p:spPr>
        <p:txBody>
          <a:bodyPr vert="horz" lIns="91440" tIns="45720" rIns="91440" bIns="45720" rtlCol="0" anchor="b">
            <a:normAutofit/>
          </a:bodyPr>
          <a:lstStyle/>
          <a:p>
            <a:pPr algn="ctr"/>
            <a:r>
              <a:rPr lang="en-US" sz="4000" dirty="0">
                <a:solidFill>
                  <a:srgbClr val="FFFFFF"/>
                </a:solidFill>
              </a:rPr>
              <a:t>Break </a:t>
            </a:r>
          </a:p>
        </p:txBody>
      </p:sp>
    </p:spTree>
    <p:extLst>
      <p:ext uri="{BB962C8B-B14F-4D97-AF65-F5344CB8AC3E}">
        <p14:creationId xmlns:p14="http://schemas.microsoft.com/office/powerpoint/2010/main" val="21453319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81EE1DC6-07A9-63AD-1D85-D0C64DF82AA4}"/>
              </a:ext>
            </a:extLst>
          </p:cNvPr>
          <p:cNvSpPr>
            <a:spLocks noGrp="1"/>
          </p:cNvSpPr>
          <p:nvPr>
            <p:ph type="title"/>
          </p:nvPr>
        </p:nvSpPr>
        <p:spPr>
          <a:xfrm>
            <a:off x="479394" y="1070800"/>
            <a:ext cx="3939688" cy="5583126"/>
          </a:xfrm>
        </p:spPr>
        <p:txBody>
          <a:bodyPr>
            <a:normAutofit/>
          </a:bodyPr>
          <a:lstStyle/>
          <a:p>
            <a:pPr algn="r"/>
            <a:r>
              <a:rPr lang="en-GB" sz="7400"/>
              <a:t>Using Feedback and Tools </a:t>
            </a:r>
          </a:p>
        </p:txBody>
      </p:sp>
      <p:cxnSp>
        <p:nvCxnSpPr>
          <p:cNvPr id="8" name="Straight Connector 7">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10" name="Content Placeholder 2">
            <a:extLst>
              <a:ext uri="{FF2B5EF4-FFF2-40B4-BE49-F238E27FC236}">
                <a16:creationId xmlns:a16="http://schemas.microsoft.com/office/drawing/2014/main" id="{A51A721E-DFF6-63AA-8EA0-5C900D855064}"/>
              </a:ext>
            </a:extLst>
          </p:cNvPr>
          <p:cNvGraphicFramePr>
            <a:graphicFrameLocks noGrp="1"/>
          </p:cNvGraphicFramePr>
          <p:nvPr>
            <p:ph idx="1"/>
            <p:extLst>
              <p:ext uri="{D42A27DB-BD31-4B8C-83A1-F6EECF244321}">
                <p14:modId xmlns:p14="http://schemas.microsoft.com/office/powerpoint/2010/main" val="3730081472"/>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2753898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7AD3D9-5A36-342B-BC6D-ADC14F2175AE}"/>
              </a:ext>
            </a:extLst>
          </p:cNvPr>
          <p:cNvSpPr>
            <a:spLocks noGrp="1"/>
          </p:cNvSpPr>
          <p:nvPr>
            <p:ph type="title"/>
          </p:nvPr>
        </p:nvSpPr>
        <p:spPr>
          <a:xfrm>
            <a:off x="466722" y="586855"/>
            <a:ext cx="3201366" cy="3387497"/>
          </a:xfrm>
        </p:spPr>
        <p:txBody>
          <a:bodyPr anchor="b">
            <a:normAutofit/>
          </a:bodyPr>
          <a:lstStyle/>
          <a:p>
            <a:pPr algn="ctr"/>
            <a:r>
              <a:rPr lang="en-GB" sz="4000" dirty="0">
                <a:solidFill>
                  <a:srgbClr val="FFFFFF"/>
                </a:solidFill>
              </a:rPr>
              <a:t>Understanding Feedback: Activity 1 </a:t>
            </a:r>
          </a:p>
        </p:txBody>
      </p:sp>
      <p:sp>
        <p:nvSpPr>
          <p:cNvPr id="3" name="Content Placeholder 2">
            <a:extLst>
              <a:ext uri="{FF2B5EF4-FFF2-40B4-BE49-F238E27FC236}">
                <a16:creationId xmlns:a16="http://schemas.microsoft.com/office/drawing/2014/main" id="{35425709-4291-37B7-868E-AAC37F1C87C3}"/>
              </a:ext>
            </a:extLst>
          </p:cNvPr>
          <p:cNvSpPr>
            <a:spLocks noGrp="1"/>
          </p:cNvSpPr>
          <p:nvPr>
            <p:ph idx="1"/>
          </p:nvPr>
        </p:nvSpPr>
        <p:spPr>
          <a:xfrm>
            <a:off x="4810259" y="649480"/>
            <a:ext cx="6555347" cy="5546047"/>
          </a:xfrm>
        </p:spPr>
        <p:txBody>
          <a:bodyPr anchor="ctr">
            <a:normAutofit/>
          </a:bodyPr>
          <a:lstStyle/>
          <a:p>
            <a:pPr marL="0" indent="0">
              <a:buNone/>
            </a:pPr>
            <a:r>
              <a:rPr lang="en-GB" sz="1700" b="1" dirty="0"/>
              <a:t>Case Study: </a:t>
            </a:r>
          </a:p>
          <a:p>
            <a:pPr marL="0" indent="0">
              <a:buNone/>
            </a:pPr>
            <a:r>
              <a:rPr lang="en-GB" sz="1700" dirty="0"/>
              <a:t>Student X had to write a 2000-word essay that had to address the following: </a:t>
            </a:r>
          </a:p>
          <a:p>
            <a:pPr lvl="0"/>
            <a:r>
              <a:rPr lang="en-GB" sz="1700" dirty="0"/>
              <a:t>Identify a service gap within the Health and Social Care Sector</a:t>
            </a:r>
          </a:p>
          <a:p>
            <a:pPr lvl="0"/>
            <a:r>
              <a:rPr lang="en-GB" sz="1700" dirty="0"/>
              <a:t>Justify why the gap needs to be addressed </a:t>
            </a:r>
          </a:p>
          <a:p>
            <a:pPr lvl="0"/>
            <a:r>
              <a:rPr lang="en-GB" sz="1700" dirty="0"/>
              <a:t>Provide a solution for the gap </a:t>
            </a:r>
          </a:p>
          <a:p>
            <a:pPr lvl="0"/>
            <a:r>
              <a:rPr lang="en-GB" sz="1700" b="1" dirty="0"/>
              <a:t>C</a:t>
            </a:r>
            <a:r>
              <a:rPr lang="en-GB" sz="1700" dirty="0"/>
              <a:t>hoose a specific health and social care position and analyse the personal employability skills required</a:t>
            </a:r>
            <a:r>
              <a:rPr lang="en-GB" sz="1700" b="1" dirty="0"/>
              <a:t> </a:t>
            </a:r>
            <a:endParaRPr lang="en-GB" sz="1700" dirty="0"/>
          </a:p>
          <a:p>
            <a:pPr marL="0" indent="0">
              <a:buNone/>
            </a:pPr>
            <a:endParaRPr lang="en-GB" sz="1700" dirty="0"/>
          </a:p>
          <a:p>
            <a:pPr marL="0" indent="0">
              <a:buNone/>
            </a:pPr>
            <a:r>
              <a:rPr lang="en-GB" sz="1700" dirty="0"/>
              <a:t>Task: </a:t>
            </a:r>
          </a:p>
          <a:p>
            <a:pPr marL="0" indent="0">
              <a:buNone/>
            </a:pPr>
            <a:r>
              <a:rPr lang="en-GB" sz="1700" dirty="0"/>
              <a:t>Your task is to read through the feedback provided answer the following questions: </a:t>
            </a:r>
          </a:p>
          <a:p>
            <a:pPr lvl="0"/>
            <a:r>
              <a:rPr lang="en-GB" sz="1700" i="1" dirty="0"/>
              <a:t>What the marker is saying (both positives and negatives) </a:t>
            </a:r>
            <a:endParaRPr lang="en-GB" sz="1700" dirty="0"/>
          </a:p>
          <a:p>
            <a:pPr lvl="0"/>
            <a:r>
              <a:rPr lang="en-GB" sz="1700" i="1" dirty="0"/>
              <a:t>What the marker is NOT saying</a:t>
            </a:r>
            <a:endParaRPr lang="en-GB" sz="1700" dirty="0"/>
          </a:p>
          <a:p>
            <a:pPr lvl="0"/>
            <a:r>
              <a:rPr lang="en-GB" sz="1700" i="1" dirty="0"/>
              <a:t>What the student could do next</a:t>
            </a:r>
            <a:endParaRPr lang="en-GB" sz="1700" dirty="0"/>
          </a:p>
          <a:p>
            <a:endParaRPr lang="en-GB" sz="1700" dirty="0"/>
          </a:p>
        </p:txBody>
      </p:sp>
    </p:spTree>
    <p:extLst>
      <p:ext uri="{BB962C8B-B14F-4D97-AF65-F5344CB8AC3E}">
        <p14:creationId xmlns:p14="http://schemas.microsoft.com/office/powerpoint/2010/main" val="177551819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52B6BE-FA17-9F42-B58F-ADF1E85CF51B}"/>
              </a:ext>
            </a:extLst>
          </p:cNvPr>
          <p:cNvSpPr>
            <a:spLocks noGrp="1"/>
          </p:cNvSpPr>
          <p:nvPr>
            <p:ph type="title"/>
          </p:nvPr>
        </p:nvSpPr>
        <p:spPr/>
        <p:txBody>
          <a:bodyPr/>
          <a:lstStyle/>
          <a:p>
            <a:pPr algn="ctr"/>
            <a:r>
              <a:rPr lang="en-GB" dirty="0"/>
              <a:t>Understanding Feedback: Activity 2</a:t>
            </a:r>
          </a:p>
        </p:txBody>
      </p:sp>
      <p:sp>
        <p:nvSpPr>
          <p:cNvPr id="3" name="Content Placeholder 2">
            <a:extLst>
              <a:ext uri="{FF2B5EF4-FFF2-40B4-BE49-F238E27FC236}">
                <a16:creationId xmlns:a16="http://schemas.microsoft.com/office/drawing/2014/main" id="{408DDCE9-9026-C832-CF63-16F4DF91B107}"/>
              </a:ext>
            </a:extLst>
          </p:cNvPr>
          <p:cNvSpPr>
            <a:spLocks noGrp="1"/>
          </p:cNvSpPr>
          <p:nvPr>
            <p:ph idx="1"/>
          </p:nvPr>
        </p:nvSpPr>
        <p:spPr>
          <a:xfrm>
            <a:off x="0" y="1825625"/>
            <a:ext cx="5029200" cy="4351338"/>
          </a:xfrm>
        </p:spPr>
        <p:txBody>
          <a:bodyPr>
            <a:normAutofit fontScale="85000" lnSpcReduction="10000"/>
          </a:bodyPr>
          <a:lstStyle/>
          <a:p>
            <a:pPr marL="0" indent="0">
              <a:buNone/>
            </a:pPr>
            <a:r>
              <a:rPr lang="en-GB" dirty="0"/>
              <a:t>Studenty Y was also presented with the same assignment has Student X, but this time, your task is to identify which statements are: </a:t>
            </a:r>
          </a:p>
          <a:p>
            <a:pPr lvl="0"/>
            <a:r>
              <a:rPr lang="en-GB" dirty="0"/>
              <a:t>What the student has done well </a:t>
            </a:r>
          </a:p>
          <a:p>
            <a:pPr lvl="0"/>
            <a:r>
              <a:rPr lang="en-GB" dirty="0"/>
              <a:t>What are the areas for improvement </a:t>
            </a:r>
          </a:p>
          <a:p>
            <a:pPr lvl="0"/>
            <a:r>
              <a:rPr lang="en-GB" dirty="0"/>
              <a:t>What could the student do next time to improve. </a:t>
            </a:r>
          </a:p>
          <a:p>
            <a:r>
              <a:rPr lang="en-GB" dirty="0"/>
              <a:t>You will need to put the following statement number in the following boxes in the table below: </a:t>
            </a:r>
          </a:p>
          <a:p>
            <a:pPr marL="0" indent="0">
              <a:buNone/>
            </a:pPr>
            <a:endParaRPr lang="en-GB" dirty="0"/>
          </a:p>
        </p:txBody>
      </p:sp>
      <p:graphicFrame>
        <p:nvGraphicFramePr>
          <p:cNvPr id="7" name="Table 6">
            <a:extLst>
              <a:ext uri="{FF2B5EF4-FFF2-40B4-BE49-F238E27FC236}">
                <a16:creationId xmlns:a16="http://schemas.microsoft.com/office/drawing/2014/main" id="{36855771-654E-20FA-CCE2-70C21ACF46B5}"/>
              </a:ext>
            </a:extLst>
          </p:cNvPr>
          <p:cNvGraphicFramePr>
            <a:graphicFrameLocks noGrp="1"/>
          </p:cNvGraphicFramePr>
          <p:nvPr>
            <p:extLst>
              <p:ext uri="{D42A27DB-BD31-4B8C-83A1-F6EECF244321}">
                <p14:modId xmlns:p14="http://schemas.microsoft.com/office/powerpoint/2010/main" val="3519636171"/>
              </p:ext>
            </p:extLst>
          </p:nvPr>
        </p:nvGraphicFramePr>
        <p:xfrm>
          <a:off x="5283200" y="1690688"/>
          <a:ext cx="6781799" cy="4913312"/>
        </p:xfrm>
        <a:graphic>
          <a:graphicData uri="http://schemas.openxmlformats.org/drawingml/2006/table">
            <a:tbl>
              <a:tblPr firstRow="1" firstCol="1" bandRow="1">
                <a:tableStyleId>{5C22544A-7EE6-4342-B048-85BDC9FD1C3A}</a:tableStyleId>
              </a:tblPr>
              <a:tblGrid>
                <a:gridCol w="2260349">
                  <a:extLst>
                    <a:ext uri="{9D8B030D-6E8A-4147-A177-3AD203B41FA5}">
                      <a16:colId xmlns:a16="http://schemas.microsoft.com/office/drawing/2014/main" val="977358624"/>
                    </a:ext>
                  </a:extLst>
                </a:gridCol>
                <a:gridCol w="2260349">
                  <a:extLst>
                    <a:ext uri="{9D8B030D-6E8A-4147-A177-3AD203B41FA5}">
                      <a16:colId xmlns:a16="http://schemas.microsoft.com/office/drawing/2014/main" val="45553855"/>
                    </a:ext>
                  </a:extLst>
                </a:gridCol>
                <a:gridCol w="2261101">
                  <a:extLst>
                    <a:ext uri="{9D8B030D-6E8A-4147-A177-3AD203B41FA5}">
                      <a16:colId xmlns:a16="http://schemas.microsoft.com/office/drawing/2014/main" val="741226484"/>
                    </a:ext>
                  </a:extLst>
                </a:gridCol>
              </a:tblGrid>
              <a:tr h="1665968">
                <a:tc>
                  <a:txBody>
                    <a:bodyPr/>
                    <a:lstStyle/>
                    <a:p>
                      <a:pPr>
                        <a:lnSpc>
                          <a:spcPct val="115000"/>
                        </a:lnSpc>
                        <a:spcAft>
                          <a:spcPts val="800"/>
                        </a:spcAft>
                        <a:buNone/>
                      </a:pPr>
                      <a:r>
                        <a:rPr lang="en-GB" sz="1200" kern="100">
                          <a:effectLst/>
                        </a:rPr>
                        <a:t>What they have done well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Areas for improvement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What they can do next time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2293368584"/>
                  </a:ext>
                </a:extLst>
              </a:tr>
              <a:tr h="811836">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488999058"/>
                  </a:ext>
                </a:extLst>
              </a:tr>
              <a:tr h="811836">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1030026674"/>
                  </a:ext>
                </a:extLst>
              </a:tr>
              <a:tr h="811836">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3606341579"/>
                  </a:ext>
                </a:extLst>
              </a:tr>
              <a:tr h="811836">
                <a:tc>
                  <a:txBody>
                    <a:bodyPr/>
                    <a:lstStyle/>
                    <a:p>
                      <a:pPr>
                        <a:lnSpc>
                          <a:spcPct val="115000"/>
                        </a:lnSpc>
                        <a:spcAft>
                          <a:spcPts val="800"/>
                        </a:spcAft>
                        <a:buNone/>
                      </a:pPr>
                      <a:r>
                        <a:rPr lang="en-GB" sz="1200" kern="100">
                          <a:effectLst/>
                        </a:rPr>
                        <a:t> </a:t>
                      </a:r>
                      <a:endParaRPr lang="en-GB" sz="1200" kern="10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tc>
                  <a:txBody>
                    <a:bodyPr/>
                    <a:lstStyle/>
                    <a:p>
                      <a:pPr>
                        <a:lnSpc>
                          <a:spcPct val="115000"/>
                        </a:lnSpc>
                        <a:spcAft>
                          <a:spcPts val="800"/>
                        </a:spcAft>
                        <a:buNone/>
                      </a:pPr>
                      <a:r>
                        <a:rPr lang="en-GB" sz="1200" kern="100" dirty="0">
                          <a:effectLst/>
                        </a:rPr>
                        <a:t> </a:t>
                      </a:r>
                      <a:endParaRPr lang="en-GB" sz="1200" kern="100" dirty="0">
                        <a:effectLst/>
                        <a:latin typeface="Aptos" panose="020B0004020202020204" pitchFamily="34" charset="0"/>
                        <a:ea typeface="DengXian" panose="02010600030101010101" pitchFamily="2" charset="-122"/>
                        <a:cs typeface="Arial" panose="020B0604020202020204" pitchFamily="34" charset="0"/>
                      </a:endParaRPr>
                    </a:p>
                  </a:txBody>
                  <a:tcPr marL="68580" marR="68580" marT="0" marB="0"/>
                </a:tc>
                <a:extLst>
                  <a:ext uri="{0D108BD9-81ED-4DB2-BD59-A6C34878D82A}">
                    <a16:rowId xmlns:a16="http://schemas.microsoft.com/office/drawing/2014/main" val="535219044"/>
                  </a:ext>
                </a:extLst>
              </a:tr>
            </a:tbl>
          </a:graphicData>
        </a:graphic>
      </p:graphicFrame>
    </p:spTree>
    <p:extLst>
      <p:ext uri="{BB962C8B-B14F-4D97-AF65-F5344CB8AC3E}">
        <p14:creationId xmlns:p14="http://schemas.microsoft.com/office/powerpoint/2010/main" val="216204599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DBC6133C-0615-4CE4-9132-37E609A9BD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55171B6-0FCB-77F0-40F2-2A403A665670}"/>
              </a:ext>
            </a:extLst>
          </p:cNvPr>
          <p:cNvSpPr>
            <a:spLocks noGrp="1"/>
          </p:cNvSpPr>
          <p:nvPr>
            <p:ph type="title"/>
          </p:nvPr>
        </p:nvSpPr>
        <p:spPr>
          <a:xfrm>
            <a:off x="645064" y="525982"/>
            <a:ext cx="4282983" cy="1200361"/>
          </a:xfrm>
        </p:spPr>
        <p:txBody>
          <a:bodyPr anchor="b">
            <a:normAutofit/>
          </a:bodyPr>
          <a:lstStyle/>
          <a:p>
            <a:r>
              <a:rPr lang="en-GB" sz="3600"/>
              <a:t>Feedback Activity 3</a:t>
            </a:r>
          </a:p>
        </p:txBody>
      </p:sp>
      <p:sp>
        <p:nvSpPr>
          <p:cNvPr id="11" name="Rectangle 10">
            <a:extLst>
              <a:ext uri="{FF2B5EF4-FFF2-40B4-BE49-F238E27FC236}">
                <a16:creationId xmlns:a16="http://schemas.microsoft.com/office/drawing/2014/main" id="{169CC832-2974-4E8D-90ED-3E2941BA733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16533"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6E3341E-BC56-247A-58DD-F7051004BFE5}"/>
              </a:ext>
            </a:extLst>
          </p:cNvPr>
          <p:cNvSpPr>
            <a:spLocks noGrp="1"/>
          </p:cNvSpPr>
          <p:nvPr>
            <p:ph idx="1"/>
          </p:nvPr>
        </p:nvSpPr>
        <p:spPr>
          <a:xfrm>
            <a:off x="645066" y="2031101"/>
            <a:ext cx="4282984" cy="3511943"/>
          </a:xfrm>
        </p:spPr>
        <p:txBody>
          <a:bodyPr anchor="ctr">
            <a:normAutofit/>
          </a:bodyPr>
          <a:lstStyle/>
          <a:p>
            <a:pPr marL="0" indent="0">
              <a:buNone/>
            </a:pPr>
            <a:r>
              <a:rPr lang="en-GB" sz="1800" dirty="0"/>
              <a:t>Student Z was also presented with the same assignment as student X and Y. This time, your task is to create actionable steps for this student to take to improve their work next time. </a:t>
            </a:r>
          </a:p>
          <a:p>
            <a:pPr marL="0" indent="0">
              <a:buNone/>
            </a:pPr>
            <a:endParaRPr lang="en-GB" sz="1800" dirty="0"/>
          </a:p>
          <a:p>
            <a:pPr marL="0" indent="0">
              <a:buNone/>
            </a:pPr>
            <a:endParaRPr lang="en-GB" sz="1800" dirty="0"/>
          </a:p>
        </p:txBody>
      </p:sp>
      <p:sp>
        <p:nvSpPr>
          <p:cNvPr id="13" name="Rectangle 12">
            <a:extLst>
              <a:ext uri="{FF2B5EF4-FFF2-40B4-BE49-F238E27FC236}">
                <a16:creationId xmlns:a16="http://schemas.microsoft.com/office/drawing/2014/main" id="{55222F96-971A-4F90-B841-6BAB416C7A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25843"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08980754-6F4B-43C9-B9BE-127B6BED65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90492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2C1BBA94-3F40-40AA-8BB9-E69E25E537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96793"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 name="Table 3">
            <a:extLst>
              <a:ext uri="{FF2B5EF4-FFF2-40B4-BE49-F238E27FC236}">
                <a16:creationId xmlns:a16="http://schemas.microsoft.com/office/drawing/2014/main" id="{A9296AC6-A2E0-99A9-7D19-561F37D12A64}"/>
              </a:ext>
            </a:extLst>
          </p:cNvPr>
          <p:cNvGraphicFramePr>
            <a:graphicFrameLocks noGrp="1"/>
          </p:cNvGraphicFramePr>
          <p:nvPr>
            <p:extLst>
              <p:ext uri="{D42A27DB-BD31-4B8C-83A1-F6EECF244321}">
                <p14:modId xmlns:p14="http://schemas.microsoft.com/office/powerpoint/2010/main" val="2985312354"/>
              </p:ext>
            </p:extLst>
          </p:nvPr>
        </p:nvGraphicFramePr>
        <p:xfrm>
          <a:off x="5987738" y="1770674"/>
          <a:ext cx="5628019" cy="3083785"/>
        </p:xfrm>
        <a:graphic>
          <a:graphicData uri="http://schemas.openxmlformats.org/drawingml/2006/table">
            <a:tbl>
              <a:tblPr firstRow="1" firstCol="1" bandRow="1">
                <a:tableStyleId>{5C22544A-7EE6-4342-B048-85BDC9FD1C3A}</a:tableStyleId>
              </a:tblPr>
              <a:tblGrid>
                <a:gridCol w="1817140">
                  <a:extLst>
                    <a:ext uri="{9D8B030D-6E8A-4147-A177-3AD203B41FA5}">
                      <a16:colId xmlns:a16="http://schemas.microsoft.com/office/drawing/2014/main" val="3437799959"/>
                    </a:ext>
                  </a:extLst>
                </a:gridCol>
                <a:gridCol w="2053780">
                  <a:extLst>
                    <a:ext uri="{9D8B030D-6E8A-4147-A177-3AD203B41FA5}">
                      <a16:colId xmlns:a16="http://schemas.microsoft.com/office/drawing/2014/main" val="3888060188"/>
                    </a:ext>
                  </a:extLst>
                </a:gridCol>
                <a:gridCol w="1757099">
                  <a:extLst>
                    <a:ext uri="{9D8B030D-6E8A-4147-A177-3AD203B41FA5}">
                      <a16:colId xmlns:a16="http://schemas.microsoft.com/office/drawing/2014/main" val="2223066926"/>
                    </a:ext>
                  </a:extLst>
                </a:gridCol>
              </a:tblGrid>
              <a:tr h="838900">
                <a:tc>
                  <a:txBody>
                    <a:bodyPr/>
                    <a:lstStyle/>
                    <a:p>
                      <a:pPr algn="l">
                        <a:lnSpc>
                          <a:spcPct val="115000"/>
                        </a:lnSpc>
                        <a:spcAft>
                          <a:spcPts val="800"/>
                        </a:spcAft>
                        <a:buNone/>
                      </a:pPr>
                      <a:r>
                        <a:rPr lang="en-GB" sz="2200" kern="100">
                          <a:effectLst/>
                        </a:rPr>
                        <a:t>Goal: What to improve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Actions: How to improve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Resources Needed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extLst>
                  <a:ext uri="{0D108BD9-81ED-4DB2-BD59-A6C34878D82A}">
                    <a16:rowId xmlns:a16="http://schemas.microsoft.com/office/drawing/2014/main" val="2865328659"/>
                  </a:ext>
                </a:extLst>
              </a:tr>
              <a:tr h="448977">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extLst>
                  <a:ext uri="{0D108BD9-81ED-4DB2-BD59-A6C34878D82A}">
                    <a16:rowId xmlns:a16="http://schemas.microsoft.com/office/drawing/2014/main" val="307632604"/>
                  </a:ext>
                </a:extLst>
              </a:tr>
              <a:tr h="448977">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extLst>
                  <a:ext uri="{0D108BD9-81ED-4DB2-BD59-A6C34878D82A}">
                    <a16:rowId xmlns:a16="http://schemas.microsoft.com/office/drawing/2014/main" val="2229161467"/>
                  </a:ext>
                </a:extLst>
              </a:tr>
              <a:tr h="448977">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extLst>
                  <a:ext uri="{0D108BD9-81ED-4DB2-BD59-A6C34878D82A}">
                    <a16:rowId xmlns:a16="http://schemas.microsoft.com/office/drawing/2014/main" val="228386495"/>
                  </a:ext>
                </a:extLst>
              </a:tr>
              <a:tr h="448977">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extLst>
                  <a:ext uri="{0D108BD9-81ED-4DB2-BD59-A6C34878D82A}">
                    <a16:rowId xmlns:a16="http://schemas.microsoft.com/office/drawing/2014/main" val="3993602809"/>
                  </a:ext>
                </a:extLst>
              </a:tr>
              <a:tr h="448977">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tc>
                  <a:txBody>
                    <a:bodyPr/>
                    <a:lstStyle/>
                    <a:p>
                      <a:pPr algn="l">
                        <a:lnSpc>
                          <a:spcPct val="115000"/>
                        </a:lnSpc>
                        <a:spcAft>
                          <a:spcPts val="800"/>
                        </a:spcAft>
                        <a:buNone/>
                      </a:pPr>
                      <a:r>
                        <a:rPr lang="en-GB" sz="2200" kern="100">
                          <a:effectLst/>
                        </a:rPr>
                        <a:t> </a:t>
                      </a:r>
                      <a:endParaRPr lang="en-GB" sz="2200" kern="100">
                        <a:effectLst/>
                        <a:latin typeface="Aptos" panose="020B0004020202020204" pitchFamily="34" charset="0"/>
                        <a:ea typeface="DengXian" panose="02010600030101010101" pitchFamily="2" charset="-122"/>
                        <a:cs typeface="Arial" panose="020B0604020202020204" pitchFamily="34" charset="0"/>
                      </a:endParaRPr>
                    </a:p>
                  </a:txBody>
                  <a:tcPr marL="90579" marR="90579" marT="0" marB="0"/>
                </a:tc>
                <a:extLst>
                  <a:ext uri="{0D108BD9-81ED-4DB2-BD59-A6C34878D82A}">
                    <a16:rowId xmlns:a16="http://schemas.microsoft.com/office/drawing/2014/main" val="4037364303"/>
                  </a:ext>
                </a:extLst>
              </a:tr>
            </a:tbl>
          </a:graphicData>
        </a:graphic>
      </p:graphicFrame>
    </p:spTree>
    <p:extLst>
      <p:ext uri="{BB962C8B-B14F-4D97-AF65-F5344CB8AC3E}">
        <p14:creationId xmlns:p14="http://schemas.microsoft.com/office/powerpoint/2010/main" val="4007659950"/>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D2E9BD-FF97-A497-2710-CBB8E24B6711}"/>
              </a:ext>
            </a:extLst>
          </p:cNvPr>
          <p:cNvSpPr>
            <a:spLocks noGrp="1"/>
          </p:cNvSpPr>
          <p:nvPr>
            <p:ph type="title"/>
          </p:nvPr>
        </p:nvSpPr>
        <p:spPr>
          <a:xfrm>
            <a:off x="838200" y="72737"/>
            <a:ext cx="10515600" cy="713943"/>
          </a:xfrm>
        </p:spPr>
        <p:txBody>
          <a:bodyPr/>
          <a:lstStyle/>
          <a:p>
            <a:pPr algn="ctr"/>
            <a:r>
              <a:rPr lang="en-GB" dirty="0"/>
              <a:t>The Learning Cycle </a:t>
            </a:r>
          </a:p>
        </p:txBody>
      </p:sp>
      <p:pic>
        <p:nvPicPr>
          <p:cNvPr id="6" name="Content Placeholder 5">
            <a:extLst>
              <a:ext uri="{FF2B5EF4-FFF2-40B4-BE49-F238E27FC236}">
                <a16:creationId xmlns:a16="http://schemas.microsoft.com/office/drawing/2014/main" id="{D17749A8-A79F-FDBE-5C4A-D708212E77BC}"/>
              </a:ext>
            </a:extLst>
          </p:cNvPr>
          <p:cNvPicPr>
            <a:picLocks noGrp="1" noChangeAspect="1"/>
          </p:cNvPicPr>
          <p:nvPr>
            <p:ph idx="1"/>
          </p:nvPr>
        </p:nvPicPr>
        <p:blipFill>
          <a:blip r:embed="rId3"/>
          <a:stretch>
            <a:fillRect/>
          </a:stretch>
        </p:blipFill>
        <p:spPr>
          <a:xfrm>
            <a:off x="2967062" y="1012652"/>
            <a:ext cx="6494318" cy="5683827"/>
          </a:xfrm>
          <a:prstGeom prst="rect">
            <a:avLst/>
          </a:prstGeom>
        </p:spPr>
      </p:pic>
      <p:sp>
        <p:nvSpPr>
          <p:cNvPr id="7" name="Arrow: Down 6">
            <a:extLst>
              <a:ext uri="{FF2B5EF4-FFF2-40B4-BE49-F238E27FC236}">
                <a16:creationId xmlns:a16="http://schemas.microsoft.com/office/drawing/2014/main" id="{6C14BDC6-8EAA-27A0-7164-949218EC932B}"/>
              </a:ext>
            </a:extLst>
          </p:cNvPr>
          <p:cNvSpPr/>
          <p:nvPr/>
        </p:nvSpPr>
        <p:spPr>
          <a:xfrm rot="3517123">
            <a:off x="7549996" y="610837"/>
            <a:ext cx="410557" cy="1465118"/>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8" name="Picture 7">
            <a:extLst>
              <a:ext uri="{FF2B5EF4-FFF2-40B4-BE49-F238E27FC236}">
                <a16:creationId xmlns:a16="http://schemas.microsoft.com/office/drawing/2014/main" id="{00393CB7-4BBC-0C61-CF39-BF62DFCF5FF8}"/>
              </a:ext>
            </a:extLst>
          </p:cNvPr>
          <p:cNvPicPr>
            <a:picLocks noChangeAspect="1"/>
          </p:cNvPicPr>
          <p:nvPr/>
        </p:nvPicPr>
        <p:blipFill>
          <a:blip r:embed="rId4"/>
          <a:stretch>
            <a:fillRect/>
          </a:stretch>
        </p:blipFill>
        <p:spPr>
          <a:xfrm rot="1504637">
            <a:off x="8962855" y="2624170"/>
            <a:ext cx="1280271" cy="1060796"/>
          </a:xfrm>
          <a:prstGeom prst="rect">
            <a:avLst/>
          </a:prstGeom>
        </p:spPr>
      </p:pic>
      <p:pic>
        <p:nvPicPr>
          <p:cNvPr id="9" name="Picture 8">
            <a:extLst>
              <a:ext uri="{FF2B5EF4-FFF2-40B4-BE49-F238E27FC236}">
                <a16:creationId xmlns:a16="http://schemas.microsoft.com/office/drawing/2014/main" id="{40C7D5C2-CB7A-D6CF-4CB6-07492E2D80A2}"/>
              </a:ext>
            </a:extLst>
          </p:cNvPr>
          <p:cNvPicPr>
            <a:picLocks noChangeAspect="1"/>
          </p:cNvPicPr>
          <p:nvPr/>
        </p:nvPicPr>
        <p:blipFill>
          <a:blip r:embed="rId4"/>
          <a:stretch>
            <a:fillRect/>
          </a:stretch>
        </p:blipFill>
        <p:spPr>
          <a:xfrm rot="3205686">
            <a:off x="8554245" y="5122257"/>
            <a:ext cx="1280271" cy="1060796"/>
          </a:xfrm>
          <a:prstGeom prst="rect">
            <a:avLst/>
          </a:prstGeom>
        </p:spPr>
      </p:pic>
      <p:pic>
        <p:nvPicPr>
          <p:cNvPr id="10" name="Picture 9">
            <a:extLst>
              <a:ext uri="{FF2B5EF4-FFF2-40B4-BE49-F238E27FC236}">
                <a16:creationId xmlns:a16="http://schemas.microsoft.com/office/drawing/2014/main" id="{52FCFCBD-2096-CE61-1C23-0B3145C4AED6}"/>
              </a:ext>
            </a:extLst>
          </p:cNvPr>
          <p:cNvPicPr>
            <a:picLocks noChangeAspect="1"/>
          </p:cNvPicPr>
          <p:nvPr/>
        </p:nvPicPr>
        <p:blipFill>
          <a:blip r:embed="rId4"/>
          <a:stretch>
            <a:fillRect/>
          </a:stretch>
        </p:blipFill>
        <p:spPr>
          <a:xfrm rot="12617077">
            <a:off x="2735295" y="4831211"/>
            <a:ext cx="1367693" cy="1133231"/>
          </a:xfrm>
          <a:prstGeom prst="rect">
            <a:avLst/>
          </a:prstGeom>
        </p:spPr>
      </p:pic>
      <p:pic>
        <p:nvPicPr>
          <p:cNvPr id="11" name="Picture 10">
            <a:extLst>
              <a:ext uri="{FF2B5EF4-FFF2-40B4-BE49-F238E27FC236}">
                <a16:creationId xmlns:a16="http://schemas.microsoft.com/office/drawing/2014/main" id="{6B24B640-F418-544E-C928-BB1808D0FE4E}"/>
              </a:ext>
            </a:extLst>
          </p:cNvPr>
          <p:cNvPicPr>
            <a:picLocks noChangeAspect="1"/>
          </p:cNvPicPr>
          <p:nvPr/>
        </p:nvPicPr>
        <p:blipFill>
          <a:blip r:embed="rId4"/>
          <a:stretch>
            <a:fillRect/>
          </a:stretch>
        </p:blipFill>
        <p:spPr>
          <a:xfrm rot="14910293">
            <a:off x="1934920" y="1877435"/>
            <a:ext cx="1993243" cy="750140"/>
          </a:xfrm>
          <a:prstGeom prst="rect">
            <a:avLst/>
          </a:prstGeom>
        </p:spPr>
      </p:pic>
      <p:sp>
        <p:nvSpPr>
          <p:cNvPr id="12" name="TextBox 11">
            <a:extLst>
              <a:ext uri="{FF2B5EF4-FFF2-40B4-BE49-F238E27FC236}">
                <a16:creationId xmlns:a16="http://schemas.microsoft.com/office/drawing/2014/main" id="{6BA73FCB-6193-7D39-6D54-51BCBAC19383}"/>
              </a:ext>
            </a:extLst>
          </p:cNvPr>
          <p:cNvSpPr txBox="1"/>
          <p:nvPr/>
        </p:nvSpPr>
        <p:spPr>
          <a:xfrm>
            <a:off x="8915400" y="429708"/>
            <a:ext cx="2438400" cy="923330"/>
          </a:xfrm>
          <a:prstGeom prst="rect">
            <a:avLst/>
          </a:prstGeom>
          <a:noFill/>
        </p:spPr>
        <p:txBody>
          <a:bodyPr wrap="square" rtlCol="0">
            <a:spAutoFit/>
          </a:bodyPr>
          <a:lstStyle/>
          <a:p>
            <a:r>
              <a:rPr lang="en-GB" dirty="0"/>
              <a:t>Here is where you get your assessment task description </a:t>
            </a:r>
          </a:p>
        </p:txBody>
      </p:sp>
      <p:sp>
        <p:nvSpPr>
          <p:cNvPr id="13" name="TextBox 12">
            <a:extLst>
              <a:ext uri="{FF2B5EF4-FFF2-40B4-BE49-F238E27FC236}">
                <a16:creationId xmlns:a16="http://schemas.microsoft.com/office/drawing/2014/main" id="{3A951D76-D9CE-489A-B480-A2B04DFEC66C}"/>
              </a:ext>
            </a:extLst>
          </p:cNvPr>
          <p:cNvSpPr txBox="1"/>
          <p:nvPr/>
        </p:nvSpPr>
        <p:spPr>
          <a:xfrm>
            <a:off x="10316628" y="1942639"/>
            <a:ext cx="1808665" cy="1477328"/>
          </a:xfrm>
          <a:prstGeom prst="rect">
            <a:avLst/>
          </a:prstGeom>
          <a:noFill/>
        </p:spPr>
        <p:txBody>
          <a:bodyPr wrap="square" rtlCol="0">
            <a:spAutoFit/>
          </a:bodyPr>
          <a:lstStyle/>
          <a:p>
            <a:r>
              <a:rPr lang="en-GB" dirty="0"/>
              <a:t>Here is where you are assessed either formatively or summatively </a:t>
            </a:r>
          </a:p>
        </p:txBody>
      </p:sp>
      <p:sp>
        <p:nvSpPr>
          <p:cNvPr id="15" name="TextBox 14">
            <a:extLst>
              <a:ext uri="{FF2B5EF4-FFF2-40B4-BE49-F238E27FC236}">
                <a16:creationId xmlns:a16="http://schemas.microsoft.com/office/drawing/2014/main" id="{1342D69C-8C33-61DB-8B10-6279891E7F72}"/>
              </a:ext>
            </a:extLst>
          </p:cNvPr>
          <p:cNvSpPr txBox="1"/>
          <p:nvPr/>
        </p:nvSpPr>
        <p:spPr>
          <a:xfrm>
            <a:off x="10001761" y="5397826"/>
            <a:ext cx="2438400" cy="923330"/>
          </a:xfrm>
          <a:prstGeom prst="rect">
            <a:avLst/>
          </a:prstGeom>
          <a:noFill/>
        </p:spPr>
        <p:txBody>
          <a:bodyPr wrap="square" rtlCol="0">
            <a:spAutoFit/>
          </a:bodyPr>
          <a:lstStyle/>
          <a:p>
            <a:r>
              <a:rPr lang="en-GB" dirty="0"/>
              <a:t>Here is where you feedback on your performance </a:t>
            </a:r>
          </a:p>
        </p:txBody>
      </p:sp>
      <p:sp>
        <p:nvSpPr>
          <p:cNvPr id="16" name="TextBox 15">
            <a:extLst>
              <a:ext uri="{FF2B5EF4-FFF2-40B4-BE49-F238E27FC236}">
                <a16:creationId xmlns:a16="http://schemas.microsoft.com/office/drawing/2014/main" id="{16EC4CA1-D9D8-DC74-53FD-5390945A7F60}"/>
              </a:ext>
            </a:extLst>
          </p:cNvPr>
          <p:cNvSpPr txBox="1"/>
          <p:nvPr/>
        </p:nvSpPr>
        <p:spPr>
          <a:xfrm>
            <a:off x="153818" y="4822528"/>
            <a:ext cx="2438400" cy="1200329"/>
          </a:xfrm>
          <a:prstGeom prst="rect">
            <a:avLst/>
          </a:prstGeom>
          <a:noFill/>
        </p:spPr>
        <p:txBody>
          <a:bodyPr wrap="square" rtlCol="0">
            <a:spAutoFit/>
          </a:bodyPr>
          <a:lstStyle/>
          <a:p>
            <a:r>
              <a:rPr lang="en-GB" dirty="0"/>
              <a:t>Here is where you interpret the feedback and apply it into practice. </a:t>
            </a:r>
          </a:p>
        </p:txBody>
      </p:sp>
      <p:sp>
        <p:nvSpPr>
          <p:cNvPr id="17" name="TextBox 16">
            <a:extLst>
              <a:ext uri="{FF2B5EF4-FFF2-40B4-BE49-F238E27FC236}">
                <a16:creationId xmlns:a16="http://schemas.microsoft.com/office/drawing/2014/main" id="{77523E90-7FF7-5DD4-B6DB-4296A9A8D3D4}"/>
              </a:ext>
            </a:extLst>
          </p:cNvPr>
          <p:cNvSpPr txBox="1"/>
          <p:nvPr/>
        </p:nvSpPr>
        <p:spPr>
          <a:xfrm>
            <a:off x="217937" y="520875"/>
            <a:ext cx="2438400" cy="1200329"/>
          </a:xfrm>
          <a:prstGeom prst="rect">
            <a:avLst/>
          </a:prstGeom>
          <a:noFill/>
        </p:spPr>
        <p:txBody>
          <a:bodyPr wrap="square" rtlCol="0">
            <a:spAutoFit/>
          </a:bodyPr>
          <a:lstStyle/>
          <a:p>
            <a:r>
              <a:rPr lang="en-GB" dirty="0"/>
              <a:t>Here is where you show you present a drafts for additional feedback </a:t>
            </a:r>
          </a:p>
        </p:txBody>
      </p:sp>
    </p:spTree>
    <p:extLst>
      <p:ext uri="{BB962C8B-B14F-4D97-AF65-F5344CB8AC3E}">
        <p14:creationId xmlns:p14="http://schemas.microsoft.com/office/powerpoint/2010/main" val="290904472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A91523-159D-E4E2-C093-DED45B35C3CE}"/>
              </a:ext>
            </a:extLst>
          </p:cNvPr>
          <p:cNvSpPr>
            <a:spLocks noGrp="1"/>
          </p:cNvSpPr>
          <p:nvPr>
            <p:ph type="title"/>
          </p:nvPr>
        </p:nvSpPr>
        <p:spPr/>
        <p:txBody>
          <a:bodyPr/>
          <a:lstStyle/>
          <a:p>
            <a:pPr algn="ctr"/>
            <a:r>
              <a:rPr lang="en-GB" dirty="0"/>
              <a:t>How to Access Feedback </a:t>
            </a:r>
          </a:p>
        </p:txBody>
      </p:sp>
      <p:pic>
        <p:nvPicPr>
          <p:cNvPr id="5" name="Content Placeholder 4">
            <a:extLst>
              <a:ext uri="{FF2B5EF4-FFF2-40B4-BE49-F238E27FC236}">
                <a16:creationId xmlns:a16="http://schemas.microsoft.com/office/drawing/2014/main" id="{40E98252-5F03-CE1A-57A3-BF5A02D363E4}"/>
              </a:ext>
            </a:extLst>
          </p:cNvPr>
          <p:cNvPicPr>
            <a:picLocks noGrp="1" noChangeAspect="1"/>
          </p:cNvPicPr>
          <p:nvPr>
            <p:ph idx="1"/>
          </p:nvPr>
        </p:nvPicPr>
        <p:blipFill>
          <a:blip r:embed="rId3"/>
          <a:stretch>
            <a:fillRect/>
          </a:stretch>
        </p:blipFill>
        <p:spPr>
          <a:xfrm>
            <a:off x="115075" y="1916141"/>
            <a:ext cx="6660375" cy="1597819"/>
          </a:xfrm>
          <a:prstGeom prst="rect">
            <a:avLst/>
          </a:prstGeom>
        </p:spPr>
      </p:pic>
      <p:pic>
        <p:nvPicPr>
          <p:cNvPr id="7" name="Picture 6">
            <a:extLst>
              <a:ext uri="{FF2B5EF4-FFF2-40B4-BE49-F238E27FC236}">
                <a16:creationId xmlns:a16="http://schemas.microsoft.com/office/drawing/2014/main" id="{5359B505-481F-DF40-4B3E-D3EB8CCAF4CD}"/>
              </a:ext>
            </a:extLst>
          </p:cNvPr>
          <p:cNvPicPr>
            <a:picLocks noChangeAspect="1"/>
          </p:cNvPicPr>
          <p:nvPr/>
        </p:nvPicPr>
        <p:blipFill>
          <a:blip r:embed="rId4"/>
          <a:stretch>
            <a:fillRect/>
          </a:stretch>
        </p:blipFill>
        <p:spPr>
          <a:xfrm>
            <a:off x="0" y="4774929"/>
            <a:ext cx="6775450" cy="1971675"/>
          </a:xfrm>
          <a:prstGeom prst="rect">
            <a:avLst/>
          </a:prstGeom>
        </p:spPr>
      </p:pic>
      <p:pic>
        <p:nvPicPr>
          <p:cNvPr id="9" name="Picture 8">
            <a:extLst>
              <a:ext uri="{FF2B5EF4-FFF2-40B4-BE49-F238E27FC236}">
                <a16:creationId xmlns:a16="http://schemas.microsoft.com/office/drawing/2014/main" id="{C85B8DDE-D4A1-7B42-4104-FBEC6F1A0223}"/>
              </a:ext>
            </a:extLst>
          </p:cNvPr>
          <p:cNvPicPr>
            <a:picLocks noChangeAspect="1"/>
          </p:cNvPicPr>
          <p:nvPr/>
        </p:nvPicPr>
        <p:blipFill>
          <a:blip r:embed="rId5"/>
          <a:stretch>
            <a:fillRect/>
          </a:stretch>
        </p:blipFill>
        <p:spPr>
          <a:xfrm>
            <a:off x="8038712" y="1574800"/>
            <a:ext cx="1827251" cy="5267325"/>
          </a:xfrm>
          <a:prstGeom prst="rect">
            <a:avLst/>
          </a:prstGeom>
        </p:spPr>
      </p:pic>
      <p:sp>
        <p:nvSpPr>
          <p:cNvPr id="10" name="Arrow: Down 9">
            <a:extLst>
              <a:ext uri="{FF2B5EF4-FFF2-40B4-BE49-F238E27FC236}">
                <a16:creationId xmlns:a16="http://schemas.microsoft.com/office/drawing/2014/main" id="{8F9DDF78-6B57-58F6-C04A-7F2F5D8063CF}"/>
              </a:ext>
            </a:extLst>
          </p:cNvPr>
          <p:cNvSpPr/>
          <p:nvPr/>
        </p:nvSpPr>
        <p:spPr>
          <a:xfrm>
            <a:off x="1790700" y="673100"/>
            <a:ext cx="508000" cy="901700"/>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Arrow: Down 10">
            <a:extLst>
              <a:ext uri="{FF2B5EF4-FFF2-40B4-BE49-F238E27FC236}">
                <a16:creationId xmlns:a16="http://schemas.microsoft.com/office/drawing/2014/main" id="{974B27D1-68FE-4D32-957A-95B9CC4A5D43}"/>
              </a:ext>
            </a:extLst>
          </p:cNvPr>
          <p:cNvSpPr/>
          <p:nvPr/>
        </p:nvSpPr>
        <p:spPr>
          <a:xfrm>
            <a:off x="1913674" y="3513960"/>
            <a:ext cx="508000" cy="1127154"/>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2" name="Arrow: Down 11">
            <a:extLst>
              <a:ext uri="{FF2B5EF4-FFF2-40B4-BE49-F238E27FC236}">
                <a16:creationId xmlns:a16="http://schemas.microsoft.com/office/drawing/2014/main" id="{4D61570D-949B-7A19-76D6-EBB6E738520E}"/>
              </a:ext>
            </a:extLst>
          </p:cNvPr>
          <p:cNvSpPr/>
          <p:nvPr/>
        </p:nvSpPr>
        <p:spPr>
          <a:xfrm rot="14404372">
            <a:off x="6909648" y="2476227"/>
            <a:ext cx="508000" cy="270502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6576845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800BB812-6361-EBC5-D831-69FA03AC8DE2}"/>
              </a:ext>
            </a:extLst>
          </p:cNvPr>
          <p:cNvPicPr>
            <a:picLocks noGrp="1" noChangeAspect="1"/>
          </p:cNvPicPr>
          <p:nvPr>
            <p:ph idx="1"/>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140824317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Content Placeholder 4">
            <a:extLst>
              <a:ext uri="{FF2B5EF4-FFF2-40B4-BE49-F238E27FC236}">
                <a16:creationId xmlns:a16="http://schemas.microsoft.com/office/drawing/2014/main" id="{F3A792A5-D0B5-F793-9D05-3E8FE769EC2F}"/>
              </a:ext>
            </a:extLst>
          </p:cNvPr>
          <p:cNvPicPr>
            <a:picLocks noGrp="1" noChangeAspect="1"/>
          </p:cNvPicPr>
          <p:nvPr>
            <p:ph idx="1"/>
          </p:nvPr>
        </p:nvPicPr>
        <p:blipFill>
          <a:blip r:embed="rId2"/>
          <a:srcRect b="19"/>
          <a:stretch>
            <a:fillRect/>
          </a:stretch>
        </p:blipFill>
        <p:spPr>
          <a:xfrm>
            <a:off x="20" y="1282"/>
            <a:ext cx="12191980" cy="6856718"/>
          </a:xfrm>
          <a:prstGeom prst="rect">
            <a:avLst/>
          </a:prstGeom>
        </p:spPr>
      </p:pic>
    </p:spTree>
    <p:extLst>
      <p:ext uri="{BB962C8B-B14F-4D97-AF65-F5344CB8AC3E}">
        <p14:creationId xmlns:p14="http://schemas.microsoft.com/office/powerpoint/2010/main" val="8531706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09B41-4E5C-72CA-9DEB-26F9193A7939}"/>
              </a:ext>
            </a:extLst>
          </p:cNvPr>
          <p:cNvSpPr>
            <a:spLocks noGrp="1"/>
          </p:cNvSpPr>
          <p:nvPr>
            <p:ph type="title"/>
          </p:nvPr>
        </p:nvSpPr>
        <p:spPr/>
        <p:txBody>
          <a:bodyPr/>
          <a:lstStyle/>
          <a:p>
            <a:r>
              <a:rPr lang="en-GB" dirty="0"/>
              <a:t>Reference List</a:t>
            </a:r>
          </a:p>
        </p:txBody>
      </p:sp>
      <p:sp>
        <p:nvSpPr>
          <p:cNvPr id="3" name="Content Placeholder 2">
            <a:extLst>
              <a:ext uri="{FF2B5EF4-FFF2-40B4-BE49-F238E27FC236}">
                <a16:creationId xmlns:a16="http://schemas.microsoft.com/office/drawing/2014/main" id="{A3E55F80-7C36-FC47-F702-162035688813}"/>
              </a:ext>
            </a:extLst>
          </p:cNvPr>
          <p:cNvSpPr>
            <a:spLocks noGrp="1"/>
          </p:cNvSpPr>
          <p:nvPr>
            <p:ph idx="1"/>
          </p:nvPr>
        </p:nvSpPr>
        <p:spPr/>
        <p:txBody>
          <a:bodyPr>
            <a:normAutofit fontScale="92500" lnSpcReduction="10000"/>
          </a:bodyPr>
          <a:lstStyle/>
          <a:p>
            <a:pPr marL="0" indent="0">
              <a:buNone/>
            </a:pPr>
            <a:r>
              <a:rPr lang="en-GB" dirty="0"/>
              <a:t>Dawson JL. (2021</a:t>
            </a:r>
            <a:r>
              <a:rPr lang="en-GB" i="1" dirty="0"/>
              <a:t>)  Feedback in the Real World. In: A Guide to Feedback Theory</a:t>
            </a:r>
            <a:r>
              <a:rPr lang="en-GB" dirty="0"/>
              <a:t>. Cambridge University Press.</a:t>
            </a:r>
          </a:p>
          <a:p>
            <a:pPr marL="0" indent="0">
              <a:buNone/>
            </a:pPr>
            <a:r>
              <a:rPr lang="en-GB" dirty="0"/>
              <a:t>University of Oxford (2025) Peer Feedback. </a:t>
            </a:r>
            <a:r>
              <a:rPr lang="en-GB" dirty="0" err="1"/>
              <a:t>Avilable</a:t>
            </a:r>
            <a:r>
              <a:rPr lang="en-GB" dirty="0"/>
              <a:t> </a:t>
            </a:r>
            <a:r>
              <a:rPr lang="en-GB" dirty="0" err="1"/>
              <a:t>at:https</a:t>
            </a:r>
            <a:r>
              <a:rPr lang="en-GB" dirty="0"/>
              <a:t>://www.ctl.ox.ac.uk/peer-feedback. Accessed 18/03/2026</a:t>
            </a:r>
          </a:p>
          <a:p>
            <a:pPr marL="0" indent="0">
              <a:buNone/>
            </a:pPr>
            <a:r>
              <a:rPr lang="en-GB" dirty="0"/>
              <a:t>Black, P. and Wiliam, D. 2009 ‘Developing the theory of formative assessment’, Educational Assessment, Evaluation and Accountability, https://doi.org/10.1007/s11092-008-9068-5 21(1), pp.5–31. Available at:</a:t>
            </a:r>
          </a:p>
          <a:p>
            <a:pPr marL="0" indent="0">
              <a:buNone/>
            </a:pPr>
            <a:r>
              <a:rPr lang="en-GB" dirty="0"/>
              <a:t>David Carless and  David Boud (2018) The development of student feedback literacy: enabling uptake of feedback, Assessment &amp; Evaluation in Higher Education, 43:8, 1315-1325, DOI: 10.1080/02602938.2018.1463354</a:t>
            </a:r>
          </a:p>
        </p:txBody>
      </p:sp>
    </p:spTree>
    <p:extLst>
      <p:ext uri="{BB962C8B-B14F-4D97-AF65-F5344CB8AC3E}">
        <p14:creationId xmlns:p14="http://schemas.microsoft.com/office/powerpoint/2010/main" val="12071561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2153</Words>
  <Application>Microsoft Office PowerPoint</Application>
  <PresentationFormat>Widescreen</PresentationFormat>
  <Paragraphs>239</Paragraphs>
  <Slides>31</Slides>
  <Notes>23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Aptos</vt:lpstr>
      <vt:lpstr>Aptos Display</vt:lpstr>
      <vt:lpstr>Arial</vt:lpstr>
      <vt:lpstr>Office Theme</vt:lpstr>
      <vt:lpstr>From feedback to feedforward</vt:lpstr>
      <vt:lpstr>Contents Page </vt:lpstr>
      <vt:lpstr>Lecture Outcomes </vt:lpstr>
      <vt:lpstr>PowerPoint Presentation</vt:lpstr>
      <vt:lpstr>What is Feedback? </vt:lpstr>
      <vt:lpstr>What actually is Feeback? </vt:lpstr>
      <vt:lpstr>Types of Feedback </vt:lpstr>
      <vt:lpstr>Formative Feedback </vt:lpstr>
      <vt:lpstr>Summative Feedback </vt:lpstr>
      <vt:lpstr>Peer Feedback </vt:lpstr>
      <vt:lpstr>Performance Development Review (PDR) </vt:lpstr>
      <vt:lpstr>PDR Purpose </vt:lpstr>
      <vt:lpstr>Performance Development Review: Key features  </vt:lpstr>
      <vt:lpstr>What do you think are the common feelings when receiving feedback? </vt:lpstr>
      <vt:lpstr>Feedback and Emotions</vt:lpstr>
      <vt:lpstr>Why does feedback matter? </vt:lpstr>
      <vt:lpstr>The Feedback Circle </vt:lpstr>
      <vt:lpstr>Understanding  Feedback </vt:lpstr>
      <vt:lpstr>The process of understanding feedback</vt:lpstr>
      <vt:lpstr>The process in practice </vt:lpstr>
      <vt:lpstr>Pendelton’s rules of understanding feedback </vt:lpstr>
      <vt:lpstr>Break </vt:lpstr>
      <vt:lpstr>Using Feedback and Tools </vt:lpstr>
      <vt:lpstr>Understanding Feedback: Activity 1 </vt:lpstr>
      <vt:lpstr>Understanding Feedback: Activity 2</vt:lpstr>
      <vt:lpstr>Feedback Activity 3</vt:lpstr>
      <vt:lpstr>The Learning Cycle </vt:lpstr>
      <vt:lpstr>How to Access Feedback </vt:lpstr>
      <vt:lpstr>PowerPoint Presentation</vt:lpstr>
      <vt:lpstr>PowerPoint Presentation</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Jonathan Wyatt</dc:creator>
  <cp:lastModifiedBy>Jonathan Wyatt</cp:lastModifiedBy>
  <cp:revision>2</cp:revision>
  <dcterms:created xsi:type="dcterms:W3CDTF">2026-03-18T09:54:25Z</dcterms:created>
  <dcterms:modified xsi:type="dcterms:W3CDTF">2026-03-18T18:28:24Z</dcterms:modified>
</cp:coreProperties>
</file>