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3" r:id="rId5"/>
  </p:sldMasterIdLst>
  <p:notesMasterIdLst>
    <p:notesMasterId r:id="rId179"/>
  </p:notesMasterIdLst>
  <p:sldIdLst>
    <p:sldId id="490" r:id="rId6"/>
    <p:sldId id="426" r:id="rId7"/>
    <p:sldId id="369" r:id="rId8"/>
    <p:sldId id="325" r:id="rId9"/>
    <p:sldId id="371" r:id="rId10"/>
    <p:sldId id="491" r:id="rId11"/>
    <p:sldId id="492" r:id="rId12"/>
    <p:sldId id="493" r:id="rId13"/>
    <p:sldId id="494" r:id="rId14"/>
    <p:sldId id="495" r:id="rId15"/>
    <p:sldId id="496" r:id="rId16"/>
    <p:sldId id="497" r:id="rId17"/>
    <p:sldId id="418" r:id="rId18"/>
    <p:sldId id="498" r:id="rId19"/>
    <p:sldId id="387" r:id="rId20"/>
    <p:sldId id="388" r:id="rId21"/>
    <p:sldId id="389" r:id="rId22"/>
    <p:sldId id="390" r:id="rId23"/>
    <p:sldId id="391" r:id="rId24"/>
    <p:sldId id="392" r:id="rId25"/>
    <p:sldId id="393" r:id="rId26"/>
    <p:sldId id="394" r:id="rId27"/>
    <p:sldId id="395" r:id="rId28"/>
    <p:sldId id="396" r:id="rId29"/>
    <p:sldId id="397" r:id="rId30"/>
    <p:sldId id="398" r:id="rId31"/>
    <p:sldId id="399" r:id="rId32"/>
    <p:sldId id="400" r:id="rId33"/>
    <p:sldId id="401" r:id="rId34"/>
    <p:sldId id="402" r:id="rId35"/>
    <p:sldId id="403" r:id="rId36"/>
    <p:sldId id="404" r:id="rId37"/>
    <p:sldId id="405" r:id="rId38"/>
    <p:sldId id="406" r:id="rId39"/>
    <p:sldId id="407" r:id="rId40"/>
    <p:sldId id="408" r:id="rId41"/>
    <p:sldId id="409" r:id="rId42"/>
    <p:sldId id="410" r:id="rId43"/>
    <p:sldId id="411" r:id="rId44"/>
    <p:sldId id="412" r:id="rId45"/>
    <p:sldId id="413" r:id="rId46"/>
    <p:sldId id="414" r:id="rId47"/>
    <p:sldId id="415" r:id="rId48"/>
    <p:sldId id="419" r:id="rId49"/>
    <p:sldId id="416" r:id="rId50"/>
    <p:sldId id="505" r:id="rId51"/>
    <p:sldId id="276" r:id="rId52"/>
    <p:sldId id="507" r:id="rId53"/>
    <p:sldId id="422" r:id="rId54"/>
    <p:sldId id="506" r:id="rId55"/>
    <p:sldId id="331" r:id="rId56"/>
    <p:sldId id="300" r:id="rId57"/>
    <p:sldId id="500" r:id="rId58"/>
    <p:sldId id="501" r:id="rId59"/>
    <p:sldId id="502" r:id="rId60"/>
    <p:sldId id="503" r:id="rId61"/>
    <p:sldId id="504" r:id="rId62"/>
    <p:sldId id="423" r:id="rId63"/>
    <p:sldId id="425" r:id="rId64"/>
    <p:sldId id="421" r:id="rId65"/>
    <p:sldId id="420" r:id="rId66"/>
    <p:sldId id="424" r:id="rId67"/>
    <p:sldId id="327" r:id="rId68"/>
    <p:sldId id="329" r:id="rId69"/>
    <p:sldId id="332" r:id="rId70"/>
    <p:sldId id="333" r:id="rId71"/>
    <p:sldId id="334" r:id="rId72"/>
    <p:sldId id="335" r:id="rId73"/>
    <p:sldId id="336" r:id="rId74"/>
    <p:sldId id="337" r:id="rId75"/>
    <p:sldId id="340" r:id="rId76"/>
    <p:sldId id="341" r:id="rId77"/>
    <p:sldId id="342" r:id="rId78"/>
    <p:sldId id="343" r:id="rId79"/>
    <p:sldId id="330" r:id="rId80"/>
    <p:sldId id="346" r:id="rId81"/>
    <p:sldId id="344" r:id="rId82"/>
    <p:sldId id="345" r:id="rId83"/>
    <p:sldId id="347" r:id="rId84"/>
    <p:sldId id="427" r:id="rId85"/>
    <p:sldId id="428" r:id="rId86"/>
    <p:sldId id="429" r:id="rId87"/>
    <p:sldId id="430" r:id="rId88"/>
    <p:sldId id="431" r:id="rId89"/>
    <p:sldId id="432" r:id="rId90"/>
    <p:sldId id="433" r:id="rId91"/>
    <p:sldId id="434" r:id="rId92"/>
    <p:sldId id="435" r:id="rId93"/>
    <p:sldId id="436" r:id="rId94"/>
    <p:sldId id="437" r:id="rId95"/>
    <p:sldId id="438" r:id="rId96"/>
    <p:sldId id="439" r:id="rId97"/>
    <p:sldId id="440" r:id="rId98"/>
    <p:sldId id="441" r:id="rId99"/>
    <p:sldId id="442" r:id="rId100"/>
    <p:sldId id="443" r:id="rId101"/>
    <p:sldId id="445" r:id="rId102"/>
    <p:sldId id="446" r:id="rId103"/>
    <p:sldId id="447" r:id="rId104"/>
    <p:sldId id="448" r:id="rId105"/>
    <p:sldId id="449" r:id="rId106"/>
    <p:sldId id="450" r:id="rId107"/>
    <p:sldId id="451" r:id="rId108"/>
    <p:sldId id="452" r:id="rId109"/>
    <p:sldId id="453" r:id="rId110"/>
    <p:sldId id="454" r:id="rId111"/>
    <p:sldId id="455" r:id="rId112"/>
    <p:sldId id="456" r:id="rId113"/>
    <p:sldId id="457" r:id="rId114"/>
    <p:sldId id="458" r:id="rId115"/>
    <p:sldId id="459" r:id="rId116"/>
    <p:sldId id="460" r:id="rId117"/>
    <p:sldId id="461" r:id="rId118"/>
    <p:sldId id="462" r:id="rId119"/>
    <p:sldId id="463" r:id="rId120"/>
    <p:sldId id="464" r:id="rId121"/>
    <p:sldId id="465" r:id="rId122"/>
    <p:sldId id="466" r:id="rId123"/>
    <p:sldId id="467" r:id="rId124"/>
    <p:sldId id="468" r:id="rId125"/>
    <p:sldId id="469" r:id="rId126"/>
    <p:sldId id="470" r:id="rId127"/>
    <p:sldId id="471" r:id="rId128"/>
    <p:sldId id="472" r:id="rId129"/>
    <p:sldId id="473" r:id="rId130"/>
    <p:sldId id="474" r:id="rId131"/>
    <p:sldId id="475" r:id="rId132"/>
    <p:sldId id="476" r:id="rId133"/>
    <p:sldId id="477" r:id="rId134"/>
    <p:sldId id="478" r:id="rId135"/>
    <p:sldId id="479" r:id="rId136"/>
    <p:sldId id="480" r:id="rId137"/>
    <p:sldId id="481" r:id="rId138"/>
    <p:sldId id="482" r:id="rId139"/>
    <p:sldId id="483" r:id="rId140"/>
    <p:sldId id="484" r:id="rId141"/>
    <p:sldId id="485" r:id="rId142"/>
    <p:sldId id="486" r:id="rId143"/>
    <p:sldId id="487" r:id="rId144"/>
    <p:sldId id="488" r:id="rId145"/>
    <p:sldId id="489" r:id="rId146"/>
    <p:sldId id="348" r:id="rId147"/>
    <p:sldId id="349" r:id="rId148"/>
    <p:sldId id="350" r:id="rId149"/>
    <p:sldId id="355" r:id="rId150"/>
    <p:sldId id="356" r:id="rId151"/>
    <p:sldId id="357" r:id="rId152"/>
    <p:sldId id="358" r:id="rId153"/>
    <p:sldId id="359" r:id="rId154"/>
    <p:sldId id="360" r:id="rId155"/>
    <p:sldId id="361" r:id="rId156"/>
    <p:sldId id="363" r:id="rId157"/>
    <p:sldId id="364" r:id="rId158"/>
    <p:sldId id="362" r:id="rId159"/>
    <p:sldId id="352" r:id="rId160"/>
    <p:sldId id="353" r:id="rId161"/>
    <p:sldId id="354" r:id="rId162"/>
    <p:sldId id="351" r:id="rId163"/>
    <p:sldId id="368" r:id="rId164"/>
    <p:sldId id="279" r:id="rId165"/>
    <p:sldId id="280" r:id="rId166"/>
    <p:sldId id="281" r:id="rId167"/>
    <p:sldId id="282" r:id="rId168"/>
    <p:sldId id="283" r:id="rId169"/>
    <p:sldId id="284" r:id="rId170"/>
    <p:sldId id="286" r:id="rId171"/>
    <p:sldId id="287" r:id="rId172"/>
    <p:sldId id="288" r:id="rId173"/>
    <p:sldId id="289" r:id="rId174"/>
    <p:sldId id="290" r:id="rId175"/>
    <p:sldId id="291" r:id="rId176"/>
    <p:sldId id="292" r:id="rId177"/>
    <p:sldId id="293" r:id="rId17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481B87-89CB-45D9-9A2B-ABC139DF4C97}" v="73" dt="2020-12-02T13:04:10.737"/>
  </p1510:revLst>
</p1510:revInfo>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3321" autoAdjust="0"/>
  </p:normalViewPr>
  <p:slideViewPr>
    <p:cSldViewPr snapToGrid="0">
      <p:cViewPr varScale="1">
        <p:scale>
          <a:sx n="67" d="100"/>
          <a:sy n="67" d="100"/>
        </p:scale>
        <p:origin x="12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117" Type="http://schemas.openxmlformats.org/officeDocument/2006/relationships/slide" Target="slides/slide112.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slide" Target="slides/slide84.xml"/><Relationship Id="rId112" Type="http://schemas.openxmlformats.org/officeDocument/2006/relationships/slide" Target="slides/slide107.xml"/><Relationship Id="rId133" Type="http://schemas.openxmlformats.org/officeDocument/2006/relationships/slide" Target="slides/slide128.xml"/><Relationship Id="rId138" Type="http://schemas.openxmlformats.org/officeDocument/2006/relationships/slide" Target="slides/slide133.xml"/><Relationship Id="rId154" Type="http://schemas.openxmlformats.org/officeDocument/2006/relationships/slide" Target="slides/slide149.xml"/><Relationship Id="rId159" Type="http://schemas.openxmlformats.org/officeDocument/2006/relationships/slide" Target="slides/slide154.xml"/><Relationship Id="rId175" Type="http://schemas.openxmlformats.org/officeDocument/2006/relationships/slide" Target="slides/slide170.xml"/><Relationship Id="rId170" Type="http://schemas.openxmlformats.org/officeDocument/2006/relationships/slide" Target="slides/slide165.xml"/><Relationship Id="rId16" Type="http://schemas.openxmlformats.org/officeDocument/2006/relationships/slide" Target="slides/slide11.xml"/><Relationship Id="rId107" Type="http://schemas.openxmlformats.org/officeDocument/2006/relationships/slide" Target="slides/slide102.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102" Type="http://schemas.openxmlformats.org/officeDocument/2006/relationships/slide" Target="slides/slide97.xml"/><Relationship Id="rId123" Type="http://schemas.openxmlformats.org/officeDocument/2006/relationships/slide" Target="slides/slide118.xml"/><Relationship Id="rId128" Type="http://schemas.openxmlformats.org/officeDocument/2006/relationships/slide" Target="slides/slide123.xml"/><Relationship Id="rId144" Type="http://schemas.openxmlformats.org/officeDocument/2006/relationships/slide" Target="slides/slide139.xml"/><Relationship Id="rId149" Type="http://schemas.openxmlformats.org/officeDocument/2006/relationships/slide" Target="slides/slide144.xml"/><Relationship Id="rId5" Type="http://schemas.openxmlformats.org/officeDocument/2006/relationships/slideMaster" Target="slideMasters/slideMaster2.xml"/><Relationship Id="rId90" Type="http://schemas.openxmlformats.org/officeDocument/2006/relationships/slide" Target="slides/slide85.xml"/><Relationship Id="rId95" Type="http://schemas.openxmlformats.org/officeDocument/2006/relationships/slide" Target="slides/slide90.xml"/><Relationship Id="rId160" Type="http://schemas.openxmlformats.org/officeDocument/2006/relationships/slide" Target="slides/slide155.xml"/><Relationship Id="rId165" Type="http://schemas.openxmlformats.org/officeDocument/2006/relationships/slide" Target="slides/slide160.xml"/><Relationship Id="rId181" Type="http://schemas.openxmlformats.org/officeDocument/2006/relationships/viewProps" Target="viewProps.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113" Type="http://schemas.openxmlformats.org/officeDocument/2006/relationships/slide" Target="slides/slide108.xml"/><Relationship Id="rId118" Type="http://schemas.openxmlformats.org/officeDocument/2006/relationships/slide" Target="slides/slide113.xml"/><Relationship Id="rId134" Type="http://schemas.openxmlformats.org/officeDocument/2006/relationships/slide" Target="slides/slide129.xml"/><Relationship Id="rId139" Type="http://schemas.openxmlformats.org/officeDocument/2006/relationships/slide" Target="slides/slide134.xml"/><Relationship Id="rId80" Type="http://schemas.openxmlformats.org/officeDocument/2006/relationships/slide" Target="slides/slide75.xml"/><Relationship Id="rId85" Type="http://schemas.openxmlformats.org/officeDocument/2006/relationships/slide" Target="slides/slide80.xml"/><Relationship Id="rId150" Type="http://schemas.openxmlformats.org/officeDocument/2006/relationships/slide" Target="slides/slide145.xml"/><Relationship Id="rId155" Type="http://schemas.openxmlformats.org/officeDocument/2006/relationships/slide" Target="slides/slide150.xml"/><Relationship Id="rId171" Type="http://schemas.openxmlformats.org/officeDocument/2006/relationships/slide" Target="slides/slide166.xml"/><Relationship Id="rId176" Type="http://schemas.openxmlformats.org/officeDocument/2006/relationships/slide" Target="slides/slide171.xml"/><Relationship Id="rId12" Type="http://schemas.openxmlformats.org/officeDocument/2006/relationships/slide" Target="slides/slide7.xml"/><Relationship Id="rId17" Type="http://schemas.openxmlformats.org/officeDocument/2006/relationships/slide" Target="slides/slide12.xml"/><Relationship Id="rId33" Type="http://schemas.openxmlformats.org/officeDocument/2006/relationships/slide" Target="slides/slide28.xml"/><Relationship Id="rId38" Type="http://schemas.openxmlformats.org/officeDocument/2006/relationships/slide" Target="slides/slide33.xml"/><Relationship Id="rId59" Type="http://schemas.openxmlformats.org/officeDocument/2006/relationships/slide" Target="slides/slide54.xml"/><Relationship Id="rId103" Type="http://schemas.openxmlformats.org/officeDocument/2006/relationships/slide" Target="slides/slide98.xml"/><Relationship Id="rId108" Type="http://schemas.openxmlformats.org/officeDocument/2006/relationships/slide" Target="slides/slide103.xml"/><Relationship Id="rId124" Type="http://schemas.openxmlformats.org/officeDocument/2006/relationships/slide" Target="slides/slide119.xml"/><Relationship Id="rId129" Type="http://schemas.openxmlformats.org/officeDocument/2006/relationships/slide" Target="slides/slide124.xml"/><Relationship Id="rId54" Type="http://schemas.openxmlformats.org/officeDocument/2006/relationships/slide" Target="slides/slide49.xml"/><Relationship Id="rId70" Type="http://schemas.openxmlformats.org/officeDocument/2006/relationships/slide" Target="slides/slide65.xml"/><Relationship Id="rId75" Type="http://schemas.openxmlformats.org/officeDocument/2006/relationships/slide" Target="slides/slide70.xml"/><Relationship Id="rId91" Type="http://schemas.openxmlformats.org/officeDocument/2006/relationships/slide" Target="slides/slide86.xml"/><Relationship Id="rId96" Type="http://schemas.openxmlformats.org/officeDocument/2006/relationships/slide" Target="slides/slide91.xml"/><Relationship Id="rId140" Type="http://schemas.openxmlformats.org/officeDocument/2006/relationships/slide" Target="slides/slide135.xml"/><Relationship Id="rId145" Type="http://schemas.openxmlformats.org/officeDocument/2006/relationships/slide" Target="slides/slide140.xml"/><Relationship Id="rId161" Type="http://schemas.openxmlformats.org/officeDocument/2006/relationships/slide" Target="slides/slide156.xml"/><Relationship Id="rId166" Type="http://schemas.openxmlformats.org/officeDocument/2006/relationships/slide" Target="slides/slide161.xml"/><Relationship Id="rId18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23" Type="http://schemas.openxmlformats.org/officeDocument/2006/relationships/slide" Target="slides/slide18.xml"/><Relationship Id="rId28" Type="http://schemas.openxmlformats.org/officeDocument/2006/relationships/slide" Target="slides/slide23.xml"/><Relationship Id="rId49" Type="http://schemas.openxmlformats.org/officeDocument/2006/relationships/slide" Target="slides/slide44.xml"/><Relationship Id="rId114" Type="http://schemas.openxmlformats.org/officeDocument/2006/relationships/slide" Target="slides/slide109.xml"/><Relationship Id="rId119" Type="http://schemas.openxmlformats.org/officeDocument/2006/relationships/slide" Target="slides/slide114.xml"/><Relationship Id="rId44" Type="http://schemas.openxmlformats.org/officeDocument/2006/relationships/slide" Target="slides/slide39.xml"/><Relationship Id="rId60" Type="http://schemas.openxmlformats.org/officeDocument/2006/relationships/slide" Target="slides/slide55.xml"/><Relationship Id="rId65" Type="http://schemas.openxmlformats.org/officeDocument/2006/relationships/slide" Target="slides/slide60.xml"/><Relationship Id="rId81" Type="http://schemas.openxmlformats.org/officeDocument/2006/relationships/slide" Target="slides/slide76.xml"/><Relationship Id="rId86" Type="http://schemas.openxmlformats.org/officeDocument/2006/relationships/slide" Target="slides/slide81.xml"/><Relationship Id="rId130" Type="http://schemas.openxmlformats.org/officeDocument/2006/relationships/slide" Target="slides/slide125.xml"/><Relationship Id="rId135" Type="http://schemas.openxmlformats.org/officeDocument/2006/relationships/slide" Target="slides/slide130.xml"/><Relationship Id="rId151" Type="http://schemas.openxmlformats.org/officeDocument/2006/relationships/slide" Target="slides/slide146.xml"/><Relationship Id="rId156" Type="http://schemas.openxmlformats.org/officeDocument/2006/relationships/slide" Target="slides/slide151.xml"/><Relationship Id="rId177" Type="http://schemas.openxmlformats.org/officeDocument/2006/relationships/slide" Target="slides/slide172.xml"/><Relationship Id="rId4" Type="http://schemas.openxmlformats.org/officeDocument/2006/relationships/slideMaster" Target="slideMasters/slideMaster1.xml"/><Relationship Id="rId9" Type="http://schemas.openxmlformats.org/officeDocument/2006/relationships/slide" Target="slides/slide4.xml"/><Relationship Id="rId172" Type="http://schemas.openxmlformats.org/officeDocument/2006/relationships/slide" Target="slides/slide167.xml"/><Relationship Id="rId180" Type="http://schemas.openxmlformats.org/officeDocument/2006/relationships/presProps" Target="presProps.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109" Type="http://schemas.openxmlformats.org/officeDocument/2006/relationships/slide" Target="slides/slide10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04" Type="http://schemas.openxmlformats.org/officeDocument/2006/relationships/slide" Target="slides/slide99.xml"/><Relationship Id="rId120" Type="http://schemas.openxmlformats.org/officeDocument/2006/relationships/slide" Target="slides/slide115.xml"/><Relationship Id="rId125" Type="http://schemas.openxmlformats.org/officeDocument/2006/relationships/slide" Target="slides/slide120.xml"/><Relationship Id="rId141" Type="http://schemas.openxmlformats.org/officeDocument/2006/relationships/slide" Target="slides/slide136.xml"/><Relationship Id="rId146" Type="http://schemas.openxmlformats.org/officeDocument/2006/relationships/slide" Target="slides/slide141.xml"/><Relationship Id="rId167" Type="http://schemas.openxmlformats.org/officeDocument/2006/relationships/slide" Target="slides/slide162.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162" Type="http://schemas.openxmlformats.org/officeDocument/2006/relationships/slide" Target="slides/slide157.xml"/><Relationship Id="rId183" Type="http://schemas.openxmlformats.org/officeDocument/2006/relationships/tableStyles" Target="tableStyles.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110" Type="http://schemas.openxmlformats.org/officeDocument/2006/relationships/slide" Target="slides/slide105.xml"/><Relationship Id="rId115" Type="http://schemas.openxmlformats.org/officeDocument/2006/relationships/slide" Target="slides/slide110.xml"/><Relationship Id="rId131" Type="http://schemas.openxmlformats.org/officeDocument/2006/relationships/slide" Target="slides/slide126.xml"/><Relationship Id="rId136" Type="http://schemas.openxmlformats.org/officeDocument/2006/relationships/slide" Target="slides/slide131.xml"/><Relationship Id="rId157" Type="http://schemas.openxmlformats.org/officeDocument/2006/relationships/slide" Target="slides/slide152.xml"/><Relationship Id="rId178" Type="http://schemas.openxmlformats.org/officeDocument/2006/relationships/slide" Target="slides/slide173.xml"/><Relationship Id="rId61" Type="http://schemas.openxmlformats.org/officeDocument/2006/relationships/slide" Target="slides/slide56.xml"/><Relationship Id="rId82" Type="http://schemas.openxmlformats.org/officeDocument/2006/relationships/slide" Target="slides/slide77.xml"/><Relationship Id="rId152" Type="http://schemas.openxmlformats.org/officeDocument/2006/relationships/slide" Target="slides/slide147.xml"/><Relationship Id="rId173" Type="http://schemas.openxmlformats.org/officeDocument/2006/relationships/slide" Target="slides/slide168.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slide" Target="slides/slide95.xml"/><Relationship Id="rId105" Type="http://schemas.openxmlformats.org/officeDocument/2006/relationships/slide" Target="slides/slide100.xml"/><Relationship Id="rId126" Type="http://schemas.openxmlformats.org/officeDocument/2006/relationships/slide" Target="slides/slide121.xml"/><Relationship Id="rId147" Type="http://schemas.openxmlformats.org/officeDocument/2006/relationships/slide" Target="slides/slide142.xml"/><Relationship Id="rId168" Type="http://schemas.openxmlformats.org/officeDocument/2006/relationships/slide" Target="slides/slide163.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slide" Target="slides/slide93.xml"/><Relationship Id="rId121" Type="http://schemas.openxmlformats.org/officeDocument/2006/relationships/slide" Target="slides/slide116.xml"/><Relationship Id="rId142" Type="http://schemas.openxmlformats.org/officeDocument/2006/relationships/slide" Target="slides/slide137.xml"/><Relationship Id="rId163" Type="http://schemas.openxmlformats.org/officeDocument/2006/relationships/slide" Target="slides/slide158.xml"/><Relationship Id="rId184" Type="http://schemas.microsoft.com/office/2016/11/relationships/changesInfo" Target="changesInfos/changesInfo1.xml"/><Relationship Id="rId3" Type="http://schemas.openxmlformats.org/officeDocument/2006/relationships/customXml" Target="../customXml/item3.xml"/><Relationship Id="rId25" Type="http://schemas.openxmlformats.org/officeDocument/2006/relationships/slide" Target="slides/slide20.xml"/><Relationship Id="rId46" Type="http://schemas.openxmlformats.org/officeDocument/2006/relationships/slide" Target="slides/slide41.xml"/><Relationship Id="rId67" Type="http://schemas.openxmlformats.org/officeDocument/2006/relationships/slide" Target="slides/slide62.xml"/><Relationship Id="rId116" Type="http://schemas.openxmlformats.org/officeDocument/2006/relationships/slide" Target="slides/slide111.xml"/><Relationship Id="rId137" Type="http://schemas.openxmlformats.org/officeDocument/2006/relationships/slide" Target="slides/slide132.xml"/><Relationship Id="rId158" Type="http://schemas.openxmlformats.org/officeDocument/2006/relationships/slide" Target="slides/slide153.xml"/><Relationship Id="rId20" Type="http://schemas.openxmlformats.org/officeDocument/2006/relationships/slide" Target="slides/slide15.xml"/><Relationship Id="rId41" Type="http://schemas.openxmlformats.org/officeDocument/2006/relationships/slide" Target="slides/slide36.xml"/><Relationship Id="rId62" Type="http://schemas.openxmlformats.org/officeDocument/2006/relationships/slide" Target="slides/slide57.xml"/><Relationship Id="rId83" Type="http://schemas.openxmlformats.org/officeDocument/2006/relationships/slide" Target="slides/slide78.xml"/><Relationship Id="rId88" Type="http://schemas.openxmlformats.org/officeDocument/2006/relationships/slide" Target="slides/slide83.xml"/><Relationship Id="rId111" Type="http://schemas.openxmlformats.org/officeDocument/2006/relationships/slide" Target="slides/slide106.xml"/><Relationship Id="rId132" Type="http://schemas.openxmlformats.org/officeDocument/2006/relationships/slide" Target="slides/slide127.xml"/><Relationship Id="rId153" Type="http://schemas.openxmlformats.org/officeDocument/2006/relationships/slide" Target="slides/slide148.xml"/><Relationship Id="rId174" Type="http://schemas.openxmlformats.org/officeDocument/2006/relationships/slide" Target="slides/slide169.xml"/><Relationship Id="rId179" Type="http://schemas.openxmlformats.org/officeDocument/2006/relationships/notesMaster" Target="notesMasters/notesMaster1.xml"/><Relationship Id="rId15" Type="http://schemas.openxmlformats.org/officeDocument/2006/relationships/slide" Target="slides/slide10.xml"/><Relationship Id="rId36" Type="http://schemas.openxmlformats.org/officeDocument/2006/relationships/slide" Target="slides/slide31.xml"/><Relationship Id="rId57" Type="http://schemas.openxmlformats.org/officeDocument/2006/relationships/slide" Target="slides/slide52.xml"/><Relationship Id="rId106" Type="http://schemas.openxmlformats.org/officeDocument/2006/relationships/slide" Target="slides/slide101.xml"/><Relationship Id="rId127" Type="http://schemas.openxmlformats.org/officeDocument/2006/relationships/slide" Target="slides/slide122.xml"/><Relationship Id="rId10" Type="http://schemas.openxmlformats.org/officeDocument/2006/relationships/slide" Target="slides/slide5.xml"/><Relationship Id="rId31" Type="http://schemas.openxmlformats.org/officeDocument/2006/relationships/slide" Target="slides/slide26.xml"/><Relationship Id="rId52" Type="http://schemas.openxmlformats.org/officeDocument/2006/relationships/slide" Target="slides/slide47.xml"/><Relationship Id="rId73" Type="http://schemas.openxmlformats.org/officeDocument/2006/relationships/slide" Target="slides/slide68.xml"/><Relationship Id="rId78" Type="http://schemas.openxmlformats.org/officeDocument/2006/relationships/slide" Target="slides/slide73.xml"/><Relationship Id="rId94" Type="http://schemas.openxmlformats.org/officeDocument/2006/relationships/slide" Target="slides/slide89.xml"/><Relationship Id="rId99" Type="http://schemas.openxmlformats.org/officeDocument/2006/relationships/slide" Target="slides/slide94.xml"/><Relationship Id="rId101" Type="http://schemas.openxmlformats.org/officeDocument/2006/relationships/slide" Target="slides/slide96.xml"/><Relationship Id="rId122" Type="http://schemas.openxmlformats.org/officeDocument/2006/relationships/slide" Target="slides/slide117.xml"/><Relationship Id="rId143" Type="http://schemas.openxmlformats.org/officeDocument/2006/relationships/slide" Target="slides/slide138.xml"/><Relationship Id="rId148" Type="http://schemas.openxmlformats.org/officeDocument/2006/relationships/slide" Target="slides/slide143.xml"/><Relationship Id="rId164" Type="http://schemas.openxmlformats.org/officeDocument/2006/relationships/slide" Target="slides/slide159.xml"/><Relationship Id="rId169" Type="http://schemas.openxmlformats.org/officeDocument/2006/relationships/slide" Target="slides/slide164.xml"/><Relationship Id="rId185"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09D25F07-EA16-4ECE-A8D8-1C734B53FD2E}"/>
    <pc:docChg chg="undo custSel mod addSld delSld modSld">
      <pc:chgData name="Caroline Jawad" userId="ebec8957-a986-4a6f-937a-47250bfdae89" providerId="ADAL" clId="{09D25F07-EA16-4ECE-A8D8-1C734B53FD2E}" dt="2020-11-29T09:59:43.514" v="187" actId="26606"/>
      <pc:docMkLst>
        <pc:docMk/>
      </pc:docMkLst>
      <pc:sldChg chg="del">
        <pc:chgData name="Caroline Jawad" userId="ebec8957-a986-4a6f-937a-47250bfdae89" providerId="ADAL" clId="{09D25F07-EA16-4ECE-A8D8-1C734B53FD2E}" dt="2020-11-29T09:45:15.028" v="145" actId="47"/>
        <pc:sldMkLst>
          <pc:docMk/>
          <pc:sldMk cId="2009838356" sldId="260"/>
        </pc:sldMkLst>
      </pc:sldChg>
      <pc:sldChg chg="del">
        <pc:chgData name="Caroline Jawad" userId="ebec8957-a986-4a6f-937a-47250bfdae89" providerId="ADAL" clId="{09D25F07-EA16-4ECE-A8D8-1C734B53FD2E}" dt="2020-11-29T09:45:15.028" v="145" actId="47"/>
        <pc:sldMkLst>
          <pc:docMk/>
          <pc:sldMk cId="1891112324" sldId="261"/>
        </pc:sldMkLst>
      </pc:sldChg>
      <pc:sldChg chg="del">
        <pc:chgData name="Caroline Jawad" userId="ebec8957-a986-4a6f-937a-47250bfdae89" providerId="ADAL" clId="{09D25F07-EA16-4ECE-A8D8-1C734B53FD2E}" dt="2020-11-29T09:45:15.028" v="145" actId="47"/>
        <pc:sldMkLst>
          <pc:docMk/>
          <pc:sldMk cId="3399597559" sldId="262"/>
        </pc:sldMkLst>
      </pc:sldChg>
      <pc:sldChg chg="del">
        <pc:chgData name="Caroline Jawad" userId="ebec8957-a986-4a6f-937a-47250bfdae89" providerId="ADAL" clId="{09D25F07-EA16-4ECE-A8D8-1C734B53FD2E}" dt="2020-11-29T09:45:15.028" v="145" actId="47"/>
        <pc:sldMkLst>
          <pc:docMk/>
          <pc:sldMk cId="4227139331" sldId="263"/>
        </pc:sldMkLst>
      </pc:sldChg>
      <pc:sldChg chg="del">
        <pc:chgData name="Caroline Jawad" userId="ebec8957-a986-4a6f-937a-47250bfdae89" providerId="ADAL" clId="{09D25F07-EA16-4ECE-A8D8-1C734B53FD2E}" dt="2020-11-29T09:45:15.028" v="145" actId="47"/>
        <pc:sldMkLst>
          <pc:docMk/>
          <pc:sldMk cId="2417150531" sldId="264"/>
        </pc:sldMkLst>
      </pc:sldChg>
      <pc:sldChg chg="del">
        <pc:chgData name="Caroline Jawad" userId="ebec8957-a986-4a6f-937a-47250bfdae89" providerId="ADAL" clId="{09D25F07-EA16-4ECE-A8D8-1C734B53FD2E}" dt="2020-11-29T09:45:15.028" v="145" actId="47"/>
        <pc:sldMkLst>
          <pc:docMk/>
          <pc:sldMk cId="2321637812" sldId="265"/>
        </pc:sldMkLst>
      </pc:sldChg>
      <pc:sldChg chg="del">
        <pc:chgData name="Caroline Jawad" userId="ebec8957-a986-4a6f-937a-47250bfdae89" providerId="ADAL" clId="{09D25F07-EA16-4ECE-A8D8-1C734B53FD2E}" dt="2020-11-29T09:45:15.028" v="145" actId="47"/>
        <pc:sldMkLst>
          <pc:docMk/>
          <pc:sldMk cId="3671603356" sldId="266"/>
        </pc:sldMkLst>
      </pc:sldChg>
      <pc:sldChg chg="del">
        <pc:chgData name="Caroline Jawad" userId="ebec8957-a986-4a6f-937a-47250bfdae89" providerId="ADAL" clId="{09D25F07-EA16-4ECE-A8D8-1C734B53FD2E}" dt="2020-11-29T09:45:15.028" v="145" actId="47"/>
        <pc:sldMkLst>
          <pc:docMk/>
          <pc:sldMk cId="3505517161" sldId="267"/>
        </pc:sldMkLst>
      </pc:sldChg>
      <pc:sldChg chg="del">
        <pc:chgData name="Caroline Jawad" userId="ebec8957-a986-4a6f-937a-47250bfdae89" providerId="ADAL" clId="{09D25F07-EA16-4ECE-A8D8-1C734B53FD2E}" dt="2020-11-29T09:45:15.028" v="145" actId="47"/>
        <pc:sldMkLst>
          <pc:docMk/>
          <pc:sldMk cId="1168479659" sldId="268"/>
        </pc:sldMkLst>
      </pc:sldChg>
      <pc:sldChg chg="del">
        <pc:chgData name="Caroline Jawad" userId="ebec8957-a986-4a6f-937a-47250bfdae89" providerId="ADAL" clId="{09D25F07-EA16-4ECE-A8D8-1C734B53FD2E}" dt="2020-11-29T09:45:15.028" v="145" actId="47"/>
        <pc:sldMkLst>
          <pc:docMk/>
          <pc:sldMk cId="771113353" sldId="269"/>
        </pc:sldMkLst>
      </pc:sldChg>
      <pc:sldChg chg="del">
        <pc:chgData name="Caroline Jawad" userId="ebec8957-a986-4a6f-937a-47250bfdae89" providerId="ADAL" clId="{09D25F07-EA16-4ECE-A8D8-1C734B53FD2E}" dt="2020-11-29T09:45:15.028" v="145" actId="47"/>
        <pc:sldMkLst>
          <pc:docMk/>
          <pc:sldMk cId="358093089" sldId="270"/>
        </pc:sldMkLst>
      </pc:sldChg>
      <pc:sldChg chg="del">
        <pc:chgData name="Caroline Jawad" userId="ebec8957-a986-4a6f-937a-47250bfdae89" providerId="ADAL" clId="{09D25F07-EA16-4ECE-A8D8-1C734B53FD2E}" dt="2020-11-29T09:45:15.028" v="145" actId="47"/>
        <pc:sldMkLst>
          <pc:docMk/>
          <pc:sldMk cId="524438329" sldId="271"/>
        </pc:sldMkLst>
      </pc:sldChg>
      <pc:sldChg chg="del">
        <pc:chgData name="Caroline Jawad" userId="ebec8957-a986-4a6f-937a-47250bfdae89" providerId="ADAL" clId="{09D25F07-EA16-4ECE-A8D8-1C734B53FD2E}" dt="2020-11-29T09:45:15.028" v="145" actId="47"/>
        <pc:sldMkLst>
          <pc:docMk/>
          <pc:sldMk cId="3307742760" sldId="272"/>
        </pc:sldMkLst>
      </pc:sldChg>
      <pc:sldChg chg="del">
        <pc:chgData name="Caroline Jawad" userId="ebec8957-a986-4a6f-937a-47250bfdae89" providerId="ADAL" clId="{09D25F07-EA16-4ECE-A8D8-1C734B53FD2E}" dt="2020-11-29T09:45:15.028" v="145" actId="47"/>
        <pc:sldMkLst>
          <pc:docMk/>
          <pc:sldMk cId="903424750" sldId="273"/>
        </pc:sldMkLst>
      </pc:sldChg>
      <pc:sldChg chg="del">
        <pc:chgData name="Caroline Jawad" userId="ebec8957-a986-4a6f-937a-47250bfdae89" providerId="ADAL" clId="{09D25F07-EA16-4ECE-A8D8-1C734B53FD2E}" dt="2020-11-29T09:45:15.028" v="145" actId="47"/>
        <pc:sldMkLst>
          <pc:docMk/>
          <pc:sldMk cId="933158059" sldId="274"/>
        </pc:sldMkLst>
      </pc:sldChg>
      <pc:sldChg chg="del">
        <pc:chgData name="Caroline Jawad" userId="ebec8957-a986-4a6f-937a-47250bfdae89" providerId="ADAL" clId="{09D25F07-EA16-4ECE-A8D8-1C734B53FD2E}" dt="2020-11-29T09:45:15.028" v="145" actId="47"/>
        <pc:sldMkLst>
          <pc:docMk/>
          <pc:sldMk cId="2825700165" sldId="328"/>
        </pc:sldMkLst>
      </pc:sldChg>
      <pc:sldChg chg="add del">
        <pc:chgData name="Caroline Jawad" userId="ebec8957-a986-4a6f-937a-47250bfdae89" providerId="ADAL" clId="{09D25F07-EA16-4ECE-A8D8-1C734B53FD2E}" dt="2020-11-29T09:44:35.755" v="144" actId="47"/>
        <pc:sldMkLst>
          <pc:docMk/>
          <pc:sldMk cId="661904529" sldId="367"/>
        </pc:sldMkLst>
      </pc:sldChg>
      <pc:sldChg chg="addSp modSp del mod setBg">
        <pc:chgData name="Caroline Jawad" userId="ebec8957-a986-4a6f-937a-47250bfdae89" providerId="ADAL" clId="{09D25F07-EA16-4ECE-A8D8-1C734B53FD2E}" dt="2020-11-29T09:44:22.623" v="138" actId="47"/>
        <pc:sldMkLst>
          <pc:docMk/>
          <pc:sldMk cId="1471895097" sldId="372"/>
        </pc:sldMkLst>
        <pc:spChg chg="add">
          <ac:chgData name="Caroline Jawad" userId="ebec8957-a986-4a6f-937a-47250bfdae89" providerId="ADAL" clId="{09D25F07-EA16-4ECE-A8D8-1C734B53FD2E}" dt="2020-11-28T20:10:03.334" v="116" actId="26606"/>
          <ac:spMkLst>
            <pc:docMk/>
            <pc:sldMk cId="1471895097" sldId="372"/>
            <ac:spMk id="10" creationId="{32BC26D8-82FB-445E-AA49-62A77D7C1EE0}"/>
          </ac:spMkLst>
        </pc:spChg>
        <pc:spChg chg="add">
          <ac:chgData name="Caroline Jawad" userId="ebec8957-a986-4a6f-937a-47250bfdae89" providerId="ADAL" clId="{09D25F07-EA16-4ECE-A8D8-1C734B53FD2E}" dt="2020-11-28T20:10:03.334" v="116" actId="26606"/>
          <ac:spMkLst>
            <pc:docMk/>
            <pc:sldMk cId="1471895097" sldId="372"/>
            <ac:spMk id="12" creationId="{CB44330D-EA18-4254-AA95-EB49948539B8}"/>
          </ac:spMkLst>
        </pc:spChg>
        <pc:picChg chg="mod">
          <ac:chgData name="Caroline Jawad" userId="ebec8957-a986-4a6f-937a-47250bfdae89" providerId="ADAL" clId="{09D25F07-EA16-4ECE-A8D8-1C734B53FD2E}" dt="2020-11-28T20:10:03.334" v="116" actId="26606"/>
          <ac:picMkLst>
            <pc:docMk/>
            <pc:sldMk cId="1471895097" sldId="372"/>
            <ac:picMk id="5" creationId="{F28DC2E2-64EA-C143-B5A2-5732E8E3861E}"/>
          </ac:picMkLst>
        </pc:picChg>
      </pc:sldChg>
      <pc:sldChg chg="del">
        <pc:chgData name="Caroline Jawad" userId="ebec8957-a986-4a6f-937a-47250bfdae89" providerId="ADAL" clId="{09D25F07-EA16-4ECE-A8D8-1C734B53FD2E}" dt="2020-11-29T09:44:23.934" v="139" actId="47"/>
        <pc:sldMkLst>
          <pc:docMk/>
          <pc:sldMk cId="512118637" sldId="373"/>
        </pc:sldMkLst>
      </pc:sldChg>
      <pc:sldChg chg="addSp modSp del mod setBg">
        <pc:chgData name="Caroline Jawad" userId="ebec8957-a986-4a6f-937a-47250bfdae89" providerId="ADAL" clId="{09D25F07-EA16-4ECE-A8D8-1C734B53FD2E}" dt="2020-11-29T09:44:26.681" v="141" actId="47"/>
        <pc:sldMkLst>
          <pc:docMk/>
          <pc:sldMk cId="3767354416" sldId="374"/>
        </pc:sldMkLst>
        <pc:spChg chg="add">
          <ac:chgData name="Caroline Jawad" userId="ebec8957-a986-4a6f-937a-47250bfdae89" providerId="ADAL" clId="{09D25F07-EA16-4ECE-A8D8-1C734B53FD2E}" dt="2020-11-28T20:10:14.307" v="118" actId="26606"/>
          <ac:spMkLst>
            <pc:docMk/>
            <pc:sldMk cId="3767354416" sldId="374"/>
            <ac:spMk id="8" creationId="{32BC26D8-82FB-445E-AA49-62A77D7C1EE0}"/>
          </ac:spMkLst>
        </pc:spChg>
        <pc:spChg chg="add">
          <ac:chgData name="Caroline Jawad" userId="ebec8957-a986-4a6f-937a-47250bfdae89" providerId="ADAL" clId="{09D25F07-EA16-4ECE-A8D8-1C734B53FD2E}" dt="2020-11-28T20:10:14.307" v="118" actId="26606"/>
          <ac:spMkLst>
            <pc:docMk/>
            <pc:sldMk cId="3767354416" sldId="374"/>
            <ac:spMk id="10" creationId="{CB44330D-EA18-4254-AA95-EB49948539B8}"/>
          </ac:spMkLst>
        </pc:spChg>
        <pc:picChg chg="mod">
          <ac:chgData name="Caroline Jawad" userId="ebec8957-a986-4a6f-937a-47250bfdae89" providerId="ADAL" clId="{09D25F07-EA16-4ECE-A8D8-1C734B53FD2E}" dt="2020-11-28T20:10:14.307" v="118" actId="26606"/>
          <ac:picMkLst>
            <pc:docMk/>
            <pc:sldMk cId="3767354416" sldId="374"/>
            <ac:picMk id="3" creationId="{9727F370-C327-2240-89DA-1F6D2A918D9B}"/>
          </ac:picMkLst>
        </pc:picChg>
      </pc:sldChg>
      <pc:sldChg chg="del">
        <pc:chgData name="Caroline Jawad" userId="ebec8957-a986-4a6f-937a-47250bfdae89" providerId="ADAL" clId="{09D25F07-EA16-4ECE-A8D8-1C734B53FD2E}" dt="2020-11-28T20:10:23.965" v="119" actId="47"/>
        <pc:sldMkLst>
          <pc:docMk/>
          <pc:sldMk cId="3089156815" sldId="375"/>
        </pc:sldMkLst>
      </pc:sldChg>
      <pc:sldChg chg="addSp modSp del mod setBg">
        <pc:chgData name="Caroline Jawad" userId="ebec8957-a986-4a6f-937a-47250bfdae89" providerId="ADAL" clId="{09D25F07-EA16-4ECE-A8D8-1C734B53FD2E}" dt="2020-11-29T09:44:25.411" v="140" actId="47"/>
        <pc:sldMkLst>
          <pc:docMk/>
          <pc:sldMk cId="1180750086" sldId="376"/>
        </pc:sldMkLst>
        <pc:spChg chg="add">
          <ac:chgData name="Caroline Jawad" userId="ebec8957-a986-4a6f-937a-47250bfdae89" providerId="ADAL" clId="{09D25F07-EA16-4ECE-A8D8-1C734B53FD2E}" dt="2020-11-28T20:10:09.135" v="117" actId="26606"/>
          <ac:spMkLst>
            <pc:docMk/>
            <pc:sldMk cId="1180750086" sldId="376"/>
            <ac:spMk id="8" creationId="{32BC26D8-82FB-445E-AA49-62A77D7C1EE0}"/>
          </ac:spMkLst>
        </pc:spChg>
        <pc:spChg chg="add">
          <ac:chgData name="Caroline Jawad" userId="ebec8957-a986-4a6f-937a-47250bfdae89" providerId="ADAL" clId="{09D25F07-EA16-4ECE-A8D8-1C734B53FD2E}" dt="2020-11-28T20:10:09.135" v="117" actId="26606"/>
          <ac:spMkLst>
            <pc:docMk/>
            <pc:sldMk cId="1180750086" sldId="376"/>
            <ac:spMk id="10" creationId="{CB44330D-EA18-4254-AA95-EB49948539B8}"/>
          </ac:spMkLst>
        </pc:spChg>
        <pc:picChg chg="mod">
          <ac:chgData name="Caroline Jawad" userId="ebec8957-a986-4a6f-937a-47250bfdae89" providerId="ADAL" clId="{09D25F07-EA16-4ECE-A8D8-1C734B53FD2E}" dt="2020-11-28T20:10:09.135" v="117" actId="26606"/>
          <ac:picMkLst>
            <pc:docMk/>
            <pc:sldMk cId="1180750086" sldId="376"/>
            <ac:picMk id="3" creationId="{DFAC1A41-24FD-5843-8492-5B1EC3DD73BD}"/>
          </ac:picMkLst>
        </pc:picChg>
      </pc:sldChg>
      <pc:sldChg chg="del">
        <pc:chgData name="Caroline Jawad" userId="ebec8957-a986-4a6f-937a-47250bfdae89" providerId="ADAL" clId="{09D25F07-EA16-4ECE-A8D8-1C734B53FD2E}" dt="2020-11-29T09:44:28.259" v="142" actId="47"/>
        <pc:sldMkLst>
          <pc:docMk/>
          <pc:sldMk cId="1284595114" sldId="377"/>
        </pc:sldMkLst>
      </pc:sldChg>
      <pc:sldChg chg="addSp modSp mod setBg">
        <pc:chgData name="Caroline Jawad" userId="ebec8957-a986-4a6f-937a-47250bfdae89" providerId="ADAL" clId="{09D25F07-EA16-4ECE-A8D8-1C734B53FD2E}" dt="2020-11-29T09:49:23.258" v="149" actId="26606"/>
        <pc:sldMkLst>
          <pc:docMk/>
          <pc:sldMk cId="2833252850" sldId="387"/>
        </pc:sldMkLst>
        <pc:spChg chg="mod">
          <ac:chgData name="Caroline Jawad" userId="ebec8957-a986-4a6f-937a-47250bfdae89" providerId="ADAL" clId="{09D25F07-EA16-4ECE-A8D8-1C734B53FD2E}" dt="2020-11-29T09:49:23.258" v="149" actId="26606"/>
          <ac:spMkLst>
            <pc:docMk/>
            <pc:sldMk cId="2833252850" sldId="387"/>
            <ac:spMk id="3" creationId="{00000000-0000-0000-0000-000000000000}"/>
          </ac:spMkLst>
        </pc:spChg>
        <pc:spChg chg="add">
          <ac:chgData name="Caroline Jawad" userId="ebec8957-a986-4a6f-937a-47250bfdae89" providerId="ADAL" clId="{09D25F07-EA16-4ECE-A8D8-1C734B53FD2E}" dt="2020-11-29T09:49:23.258" v="149" actId="26606"/>
          <ac:spMkLst>
            <pc:docMk/>
            <pc:sldMk cId="2833252850" sldId="387"/>
            <ac:spMk id="71" creationId="{827B839B-9ADE-406B-8590-F1CAEDED45A1}"/>
          </ac:spMkLst>
        </pc:spChg>
        <pc:spChg chg="add">
          <ac:chgData name="Caroline Jawad" userId="ebec8957-a986-4a6f-937a-47250bfdae89" providerId="ADAL" clId="{09D25F07-EA16-4ECE-A8D8-1C734B53FD2E}" dt="2020-11-29T09:49:23.258" v="149" actId="26606"/>
          <ac:spMkLst>
            <pc:docMk/>
            <pc:sldMk cId="2833252850" sldId="387"/>
            <ac:spMk id="73" creationId="{CFE45BF0-46DB-408C-B5F7-7B11716805D4}"/>
          </ac:spMkLst>
        </pc:spChg>
        <pc:spChg chg="add">
          <ac:chgData name="Caroline Jawad" userId="ebec8957-a986-4a6f-937a-47250bfdae89" providerId="ADAL" clId="{09D25F07-EA16-4ECE-A8D8-1C734B53FD2E}" dt="2020-11-29T09:49:23.258" v="149" actId="26606"/>
          <ac:spMkLst>
            <pc:docMk/>
            <pc:sldMk cId="2833252850" sldId="387"/>
            <ac:spMk id="75" creationId="{2AEBC8F2-97B1-41B4-93F1-2D289E197FBA}"/>
          </ac:spMkLst>
        </pc:spChg>
        <pc:spChg chg="add">
          <ac:chgData name="Caroline Jawad" userId="ebec8957-a986-4a6f-937a-47250bfdae89" providerId="ADAL" clId="{09D25F07-EA16-4ECE-A8D8-1C734B53FD2E}" dt="2020-11-29T09:49:23.258" v="149" actId="26606"/>
          <ac:spMkLst>
            <pc:docMk/>
            <pc:sldMk cId="2833252850" sldId="387"/>
            <ac:spMk id="77" creationId="{472E3A19-F5D5-48FC-BB9C-48C2F68F598B}"/>
          </ac:spMkLst>
        </pc:spChg>
        <pc:spChg chg="add">
          <ac:chgData name="Caroline Jawad" userId="ebec8957-a986-4a6f-937a-47250bfdae89" providerId="ADAL" clId="{09D25F07-EA16-4ECE-A8D8-1C734B53FD2E}" dt="2020-11-29T09:49:23.258" v="149" actId="26606"/>
          <ac:spMkLst>
            <pc:docMk/>
            <pc:sldMk cId="2833252850" sldId="387"/>
            <ac:spMk id="79" creationId="{7A62E32F-BB65-43A8-8EB5-92346890E549}"/>
          </ac:spMkLst>
        </pc:spChg>
        <pc:spChg chg="add">
          <ac:chgData name="Caroline Jawad" userId="ebec8957-a986-4a6f-937a-47250bfdae89" providerId="ADAL" clId="{09D25F07-EA16-4ECE-A8D8-1C734B53FD2E}" dt="2020-11-29T09:49:23.258" v="149" actId="26606"/>
          <ac:spMkLst>
            <pc:docMk/>
            <pc:sldMk cId="2833252850" sldId="387"/>
            <ac:spMk id="81" creationId="{14E91B64-9FCC-451E-AFB4-A827D6329367}"/>
          </ac:spMkLst>
        </pc:spChg>
        <pc:spChg chg="mod">
          <ac:chgData name="Caroline Jawad" userId="ebec8957-a986-4a6f-937a-47250bfdae89" providerId="ADAL" clId="{09D25F07-EA16-4ECE-A8D8-1C734B53FD2E}" dt="2020-11-29T09:49:23.258" v="149" actId="26606"/>
          <ac:spMkLst>
            <pc:docMk/>
            <pc:sldMk cId="2833252850" sldId="387"/>
            <ac:spMk id="2050" creationId="{00000000-0000-0000-0000-000000000000}"/>
          </ac:spMkLst>
        </pc:spChg>
      </pc:sldChg>
      <pc:sldChg chg="addSp modSp mod setBg">
        <pc:chgData name="Caroline Jawad" userId="ebec8957-a986-4a6f-937a-47250bfdae89" providerId="ADAL" clId="{09D25F07-EA16-4ECE-A8D8-1C734B53FD2E}" dt="2020-11-29T09:49:44.931" v="150" actId="26606"/>
        <pc:sldMkLst>
          <pc:docMk/>
          <pc:sldMk cId="1475384121" sldId="388"/>
        </pc:sldMkLst>
        <pc:spChg chg="mod">
          <ac:chgData name="Caroline Jawad" userId="ebec8957-a986-4a6f-937a-47250bfdae89" providerId="ADAL" clId="{09D25F07-EA16-4ECE-A8D8-1C734B53FD2E}" dt="2020-11-29T09:49:44.931" v="150" actId="26606"/>
          <ac:spMkLst>
            <pc:docMk/>
            <pc:sldMk cId="1475384121" sldId="388"/>
            <ac:spMk id="2" creationId="{00000000-0000-0000-0000-000000000000}"/>
          </ac:spMkLst>
        </pc:spChg>
        <pc:spChg chg="add">
          <ac:chgData name="Caroline Jawad" userId="ebec8957-a986-4a6f-937a-47250bfdae89" providerId="ADAL" clId="{09D25F07-EA16-4ECE-A8D8-1C734B53FD2E}" dt="2020-11-29T09:49:44.931" v="150" actId="26606"/>
          <ac:spMkLst>
            <pc:docMk/>
            <pc:sldMk cId="1475384121" sldId="388"/>
            <ac:spMk id="72" creationId="{827B839B-9ADE-406B-8590-F1CAEDED45A1}"/>
          </ac:spMkLst>
        </pc:spChg>
        <pc:spChg chg="add">
          <ac:chgData name="Caroline Jawad" userId="ebec8957-a986-4a6f-937a-47250bfdae89" providerId="ADAL" clId="{09D25F07-EA16-4ECE-A8D8-1C734B53FD2E}" dt="2020-11-29T09:49:44.931" v="150" actId="26606"/>
          <ac:spMkLst>
            <pc:docMk/>
            <pc:sldMk cId="1475384121" sldId="388"/>
            <ac:spMk id="74" creationId="{CFE45BF0-46DB-408C-B5F7-7B11716805D4}"/>
          </ac:spMkLst>
        </pc:spChg>
        <pc:spChg chg="add">
          <ac:chgData name="Caroline Jawad" userId="ebec8957-a986-4a6f-937a-47250bfdae89" providerId="ADAL" clId="{09D25F07-EA16-4ECE-A8D8-1C734B53FD2E}" dt="2020-11-29T09:49:44.931" v="150" actId="26606"/>
          <ac:spMkLst>
            <pc:docMk/>
            <pc:sldMk cId="1475384121" sldId="388"/>
            <ac:spMk id="76" creationId="{2AEBC8F2-97B1-41B4-93F1-2D289E197FBA}"/>
          </ac:spMkLst>
        </pc:spChg>
        <pc:spChg chg="add">
          <ac:chgData name="Caroline Jawad" userId="ebec8957-a986-4a6f-937a-47250bfdae89" providerId="ADAL" clId="{09D25F07-EA16-4ECE-A8D8-1C734B53FD2E}" dt="2020-11-29T09:49:44.931" v="150" actId="26606"/>
          <ac:spMkLst>
            <pc:docMk/>
            <pc:sldMk cId="1475384121" sldId="388"/>
            <ac:spMk id="78" creationId="{472E3A19-F5D5-48FC-BB9C-48C2F68F598B}"/>
          </ac:spMkLst>
        </pc:spChg>
        <pc:spChg chg="add">
          <ac:chgData name="Caroline Jawad" userId="ebec8957-a986-4a6f-937a-47250bfdae89" providerId="ADAL" clId="{09D25F07-EA16-4ECE-A8D8-1C734B53FD2E}" dt="2020-11-29T09:49:44.931" v="150" actId="26606"/>
          <ac:spMkLst>
            <pc:docMk/>
            <pc:sldMk cId="1475384121" sldId="388"/>
            <ac:spMk id="80" creationId="{7A62E32F-BB65-43A8-8EB5-92346890E549}"/>
          </ac:spMkLst>
        </pc:spChg>
        <pc:spChg chg="add">
          <ac:chgData name="Caroline Jawad" userId="ebec8957-a986-4a6f-937a-47250bfdae89" providerId="ADAL" clId="{09D25F07-EA16-4ECE-A8D8-1C734B53FD2E}" dt="2020-11-29T09:49:44.931" v="150" actId="26606"/>
          <ac:spMkLst>
            <pc:docMk/>
            <pc:sldMk cId="1475384121" sldId="388"/>
            <ac:spMk id="82" creationId="{14E91B64-9FCC-451E-AFB4-A827D6329367}"/>
          </ac:spMkLst>
        </pc:spChg>
        <pc:spChg chg="mod">
          <ac:chgData name="Caroline Jawad" userId="ebec8957-a986-4a6f-937a-47250bfdae89" providerId="ADAL" clId="{09D25F07-EA16-4ECE-A8D8-1C734B53FD2E}" dt="2020-11-29T09:49:44.931" v="150" actId="26606"/>
          <ac:spMkLst>
            <pc:docMk/>
            <pc:sldMk cId="1475384121" sldId="388"/>
            <ac:spMk id="20483" creationId="{00000000-0000-0000-0000-000000000000}"/>
          </ac:spMkLst>
        </pc:spChg>
      </pc:sldChg>
      <pc:sldChg chg="addSp modSp mod setBg">
        <pc:chgData name="Caroline Jawad" userId="ebec8957-a986-4a6f-937a-47250bfdae89" providerId="ADAL" clId="{09D25F07-EA16-4ECE-A8D8-1C734B53FD2E}" dt="2020-11-29T09:49:54.564" v="151" actId="26606"/>
        <pc:sldMkLst>
          <pc:docMk/>
          <pc:sldMk cId="1523802745" sldId="389"/>
        </pc:sldMkLst>
        <pc:spChg chg="mod">
          <ac:chgData name="Caroline Jawad" userId="ebec8957-a986-4a6f-937a-47250bfdae89" providerId="ADAL" clId="{09D25F07-EA16-4ECE-A8D8-1C734B53FD2E}" dt="2020-11-29T09:49:54.564" v="151" actId="26606"/>
          <ac:spMkLst>
            <pc:docMk/>
            <pc:sldMk cId="1523802745" sldId="389"/>
            <ac:spMk id="2" creationId="{00000000-0000-0000-0000-000000000000}"/>
          </ac:spMkLst>
        </pc:spChg>
        <pc:spChg chg="add">
          <ac:chgData name="Caroline Jawad" userId="ebec8957-a986-4a6f-937a-47250bfdae89" providerId="ADAL" clId="{09D25F07-EA16-4ECE-A8D8-1C734B53FD2E}" dt="2020-11-29T09:49:54.564" v="151" actId="26606"/>
          <ac:spMkLst>
            <pc:docMk/>
            <pc:sldMk cId="1523802745" sldId="389"/>
            <ac:spMk id="72" creationId="{827B839B-9ADE-406B-8590-F1CAEDED45A1}"/>
          </ac:spMkLst>
        </pc:spChg>
        <pc:spChg chg="add">
          <ac:chgData name="Caroline Jawad" userId="ebec8957-a986-4a6f-937a-47250bfdae89" providerId="ADAL" clId="{09D25F07-EA16-4ECE-A8D8-1C734B53FD2E}" dt="2020-11-29T09:49:54.564" v="151" actId="26606"/>
          <ac:spMkLst>
            <pc:docMk/>
            <pc:sldMk cId="1523802745" sldId="389"/>
            <ac:spMk id="74" creationId="{CFE45BF0-46DB-408C-B5F7-7B11716805D4}"/>
          </ac:spMkLst>
        </pc:spChg>
        <pc:spChg chg="add">
          <ac:chgData name="Caroline Jawad" userId="ebec8957-a986-4a6f-937a-47250bfdae89" providerId="ADAL" clId="{09D25F07-EA16-4ECE-A8D8-1C734B53FD2E}" dt="2020-11-29T09:49:54.564" v="151" actId="26606"/>
          <ac:spMkLst>
            <pc:docMk/>
            <pc:sldMk cId="1523802745" sldId="389"/>
            <ac:spMk id="76" creationId="{2AEBC8F2-97B1-41B4-93F1-2D289E197FBA}"/>
          </ac:spMkLst>
        </pc:spChg>
        <pc:spChg chg="add">
          <ac:chgData name="Caroline Jawad" userId="ebec8957-a986-4a6f-937a-47250bfdae89" providerId="ADAL" clId="{09D25F07-EA16-4ECE-A8D8-1C734B53FD2E}" dt="2020-11-29T09:49:54.564" v="151" actId="26606"/>
          <ac:spMkLst>
            <pc:docMk/>
            <pc:sldMk cId="1523802745" sldId="389"/>
            <ac:spMk id="78" creationId="{472E3A19-F5D5-48FC-BB9C-48C2F68F598B}"/>
          </ac:spMkLst>
        </pc:spChg>
        <pc:spChg chg="add">
          <ac:chgData name="Caroline Jawad" userId="ebec8957-a986-4a6f-937a-47250bfdae89" providerId="ADAL" clId="{09D25F07-EA16-4ECE-A8D8-1C734B53FD2E}" dt="2020-11-29T09:49:54.564" v="151" actId="26606"/>
          <ac:spMkLst>
            <pc:docMk/>
            <pc:sldMk cId="1523802745" sldId="389"/>
            <ac:spMk id="80" creationId="{7A62E32F-BB65-43A8-8EB5-92346890E549}"/>
          </ac:spMkLst>
        </pc:spChg>
        <pc:spChg chg="add">
          <ac:chgData name="Caroline Jawad" userId="ebec8957-a986-4a6f-937a-47250bfdae89" providerId="ADAL" clId="{09D25F07-EA16-4ECE-A8D8-1C734B53FD2E}" dt="2020-11-29T09:49:54.564" v="151" actId="26606"/>
          <ac:spMkLst>
            <pc:docMk/>
            <pc:sldMk cId="1523802745" sldId="389"/>
            <ac:spMk id="82" creationId="{14E91B64-9FCC-451E-AFB4-A827D6329367}"/>
          </ac:spMkLst>
        </pc:spChg>
        <pc:spChg chg="mod">
          <ac:chgData name="Caroline Jawad" userId="ebec8957-a986-4a6f-937a-47250bfdae89" providerId="ADAL" clId="{09D25F07-EA16-4ECE-A8D8-1C734B53FD2E}" dt="2020-11-29T09:49:54.564" v="151" actId="26606"/>
          <ac:spMkLst>
            <pc:docMk/>
            <pc:sldMk cId="1523802745" sldId="389"/>
            <ac:spMk id="21507" creationId="{00000000-0000-0000-0000-000000000000}"/>
          </ac:spMkLst>
        </pc:spChg>
      </pc:sldChg>
      <pc:sldChg chg="addSp modSp mod setBg">
        <pc:chgData name="Caroline Jawad" userId="ebec8957-a986-4a6f-937a-47250bfdae89" providerId="ADAL" clId="{09D25F07-EA16-4ECE-A8D8-1C734B53FD2E}" dt="2020-11-29T09:50:17.015" v="153" actId="13926"/>
        <pc:sldMkLst>
          <pc:docMk/>
          <pc:sldMk cId="2325050040" sldId="390"/>
        </pc:sldMkLst>
        <pc:spChg chg="mod">
          <ac:chgData name="Caroline Jawad" userId="ebec8957-a986-4a6f-937a-47250bfdae89" providerId="ADAL" clId="{09D25F07-EA16-4ECE-A8D8-1C734B53FD2E}" dt="2020-11-29T09:50:17.015" v="153" actId="13926"/>
          <ac:spMkLst>
            <pc:docMk/>
            <pc:sldMk cId="2325050040" sldId="390"/>
            <ac:spMk id="2" creationId="{00000000-0000-0000-0000-000000000000}"/>
          </ac:spMkLst>
        </pc:spChg>
        <pc:spChg chg="add">
          <ac:chgData name="Caroline Jawad" userId="ebec8957-a986-4a6f-937a-47250bfdae89" providerId="ADAL" clId="{09D25F07-EA16-4ECE-A8D8-1C734B53FD2E}" dt="2020-11-29T09:50:04.154" v="152" actId="26606"/>
          <ac:spMkLst>
            <pc:docMk/>
            <pc:sldMk cId="2325050040" sldId="390"/>
            <ac:spMk id="72" creationId="{C2F4CBFA-B385-4B16-B63B-29D40EBF7357}"/>
          </ac:spMkLst>
        </pc:spChg>
        <pc:spChg chg="mod">
          <ac:chgData name="Caroline Jawad" userId="ebec8957-a986-4a6f-937a-47250bfdae89" providerId="ADAL" clId="{09D25F07-EA16-4ECE-A8D8-1C734B53FD2E}" dt="2020-11-29T09:50:04.154" v="152" actId="26606"/>
          <ac:spMkLst>
            <pc:docMk/>
            <pc:sldMk cId="2325050040" sldId="390"/>
            <ac:spMk id="22531" creationId="{00000000-0000-0000-0000-000000000000}"/>
          </ac:spMkLst>
        </pc:spChg>
        <pc:grpChg chg="add">
          <ac:chgData name="Caroline Jawad" userId="ebec8957-a986-4a6f-937a-47250bfdae89" providerId="ADAL" clId="{09D25F07-EA16-4ECE-A8D8-1C734B53FD2E}" dt="2020-11-29T09:50:04.154" v="152" actId="26606"/>
          <ac:grpSpMkLst>
            <pc:docMk/>
            <pc:sldMk cId="2325050040" sldId="390"/>
            <ac:grpSpMk id="74" creationId="{F698CE04-5039-4B4D-B676-5DDF9467EA20}"/>
          </ac:grpSpMkLst>
        </pc:grpChg>
      </pc:sldChg>
      <pc:sldChg chg="addSp modSp mod setBg">
        <pc:chgData name="Caroline Jawad" userId="ebec8957-a986-4a6f-937a-47250bfdae89" providerId="ADAL" clId="{09D25F07-EA16-4ECE-A8D8-1C734B53FD2E}" dt="2020-11-29T09:50:39.990" v="154" actId="26606"/>
        <pc:sldMkLst>
          <pc:docMk/>
          <pc:sldMk cId="2894470116" sldId="391"/>
        </pc:sldMkLst>
        <pc:spChg chg="add">
          <ac:chgData name="Caroline Jawad" userId="ebec8957-a986-4a6f-937a-47250bfdae89" providerId="ADAL" clId="{09D25F07-EA16-4ECE-A8D8-1C734B53FD2E}" dt="2020-11-29T09:50:39.990" v="154" actId="26606"/>
          <ac:spMkLst>
            <pc:docMk/>
            <pc:sldMk cId="2894470116" sldId="391"/>
            <ac:spMk id="73" creationId="{827B839B-9ADE-406B-8590-F1CAEDED45A1}"/>
          </ac:spMkLst>
        </pc:spChg>
        <pc:spChg chg="add">
          <ac:chgData name="Caroline Jawad" userId="ebec8957-a986-4a6f-937a-47250bfdae89" providerId="ADAL" clId="{09D25F07-EA16-4ECE-A8D8-1C734B53FD2E}" dt="2020-11-29T09:50:39.990" v="154" actId="26606"/>
          <ac:spMkLst>
            <pc:docMk/>
            <pc:sldMk cId="2894470116" sldId="391"/>
            <ac:spMk id="75" creationId="{CFE45BF0-46DB-408C-B5F7-7B11716805D4}"/>
          </ac:spMkLst>
        </pc:spChg>
        <pc:spChg chg="add">
          <ac:chgData name="Caroline Jawad" userId="ebec8957-a986-4a6f-937a-47250bfdae89" providerId="ADAL" clId="{09D25F07-EA16-4ECE-A8D8-1C734B53FD2E}" dt="2020-11-29T09:50:39.990" v="154" actId="26606"/>
          <ac:spMkLst>
            <pc:docMk/>
            <pc:sldMk cId="2894470116" sldId="391"/>
            <ac:spMk id="77" creationId="{2AEBC8F2-97B1-41B4-93F1-2D289E197FBA}"/>
          </ac:spMkLst>
        </pc:spChg>
        <pc:spChg chg="add">
          <ac:chgData name="Caroline Jawad" userId="ebec8957-a986-4a6f-937a-47250bfdae89" providerId="ADAL" clId="{09D25F07-EA16-4ECE-A8D8-1C734B53FD2E}" dt="2020-11-29T09:50:39.990" v="154" actId="26606"/>
          <ac:spMkLst>
            <pc:docMk/>
            <pc:sldMk cId="2894470116" sldId="391"/>
            <ac:spMk id="79" creationId="{472E3A19-F5D5-48FC-BB9C-48C2F68F598B}"/>
          </ac:spMkLst>
        </pc:spChg>
        <pc:spChg chg="add">
          <ac:chgData name="Caroline Jawad" userId="ebec8957-a986-4a6f-937a-47250bfdae89" providerId="ADAL" clId="{09D25F07-EA16-4ECE-A8D8-1C734B53FD2E}" dt="2020-11-29T09:50:39.990" v="154" actId="26606"/>
          <ac:spMkLst>
            <pc:docMk/>
            <pc:sldMk cId="2894470116" sldId="391"/>
            <ac:spMk id="81" creationId="{7A62E32F-BB65-43A8-8EB5-92346890E549}"/>
          </ac:spMkLst>
        </pc:spChg>
        <pc:spChg chg="add">
          <ac:chgData name="Caroline Jawad" userId="ebec8957-a986-4a6f-937a-47250bfdae89" providerId="ADAL" clId="{09D25F07-EA16-4ECE-A8D8-1C734B53FD2E}" dt="2020-11-29T09:50:39.990" v="154" actId="26606"/>
          <ac:spMkLst>
            <pc:docMk/>
            <pc:sldMk cId="2894470116" sldId="391"/>
            <ac:spMk id="83" creationId="{14E91B64-9FCC-451E-AFB4-A827D6329367}"/>
          </ac:spMkLst>
        </pc:spChg>
        <pc:spChg chg="mod">
          <ac:chgData name="Caroline Jawad" userId="ebec8957-a986-4a6f-937a-47250bfdae89" providerId="ADAL" clId="{09D25F07-EA16-4ECE-A8D8-1C734B53FD2E}" dt="2020-11-29T09:50:39.990" v="154" actId="26606"/>
          <ac:spMkLst>
            <pc:docMk/>
            <pc:sldMk cId="2894470116" sldId="391"/>
            <ac:spMk id="3074" creationId="{00000000-0000-0000-0000-000000000000}"/>
          </ac:spMkLst>
        </pc:spChg>
        <pc:spChg chg="mod">
          <ac:chgData name="Caroline Jawad" userId="ebec8957-a986-4a6f-937a-47250bfdae89" providerId="ADAL" clId="{09D25F07-EA16-4ECE-A8D8-1C734B53FD2E}" dt="2020-11-29T09:50:39.990" v="154" actId="26606"/>
          <ac:spMkLst>
            <pc:docMk/>
            <pc:sldMk cId="2894470116" sldId="391"/>
            <ac:spMk id="23555" creationId="{00000000-0000-0000-0000-000000000000}"/>
          </ac:spMkLst>
        </pc:spChg>
      </pc:sldChg>
      <pc:sldChg chg="addSp modSp mod setBg">
        <pc:chgData name="Caroline Jawad" userId="ebec8957-a986-4a6f-937a-47250bfdae89" providerId="ADAL" clId="{09D25F07-EA16-4ECE-A8D8-1C734B53FD2E}" dt="2020-11-29T09:50:45.085" v="155" actId="26606"/>
        <pc:sldMkLst>
          <pc:docMk/>
          <pc:sldMk cId="1096766507" sldId="392"/>
        </pc:sldMkLst>
        <pc:spChg chg="add">
          <ac:chgData name="Caroline Jawad" userId="ebec8957-a986-4a6f-937a-47250bfdae89" providerId="ADAL" clId="{09D25F07-EA16-4ECE-A8D8-1C734B53FD2E}" dt="2020-11-29T09:50:45.085" v="155" actId="26606"/>
          <ac:spMkLst>
            <pc:docMk/>
            <pc:sldMk cId="1096766507" sldId="392"/>
            <ac:spMk id="73" creationId="{827B839B-9ADE-406B-8590-F1CAEDED45A1}"/>
          </ac:spMkLst>
        </pc:spChg>
        <pc:spChg chg="add">
          <ac:chgData name="Caroline Jawad" userId="ebec8957-a986-4a6f-937a-47250bfdae89" providerId="ADAL" clId="{09D25F07-EA16-4ECE-A8D8-1C734B53FD2E}" dt="2020-11-29T09:50:45.085" v="155" actId="26606"/>
          <ac:spMkLst>
            <pc:docMk/>
            <pc:sldMk cId="1096766507" sldId="392"/>
            <ac:spMk id="75" creationId="{CFE45BF0-46DB-408C-B5F7-7B11716805D4}"/>
          </ac:spMkLst>
        </pc:spChg>
        <pc:spChg chg="add">
          <ac:chgData name="Caroline Jawad" userId="ebec8957-a986-4a6f-937a-47250bfdae89" providerId="ADAL" clId="{09D25F07-EA16-4ECE-A8D8-1C734B53FD2E}" dt="2020-11-29T09:50:45.085" v="155" actId="26606"/>
          <ac:spMkLst>
            <pc:docMk/>
            <pc:sldMk cId="1096766507" sldId="392"/>
            <ac:spMk id="77" creationId="{2AEBC8F2-97B1-41B4-93F1-2D289E197FBA}"/>
          </ac:spMkLst>
        </pc:spChg>
        <pc:spChg chg="add">
          <ac:chgData name="Caroline Jawad" userId="ebec8957-a986-4a6f-937a-47250bfdae89" providerId="ADAL" clId="{09D25F07-EA16-4ECE-A8D8-1C734B53FD2E}" dt="2020-11-29T09:50:45.085" v="155" actId="26606"/>
          <ac:spMkLst>
            <pc:docMk/>
            <pc:sldMk cId="1096766507" sldId="392"/>
            <ac:spMk id="79" creationId="{472E3A19-F5D5-48FC-BB9C-48C2F68F598B}"/>
          </ac:spMkLst>
        </pc:spChg>
        <pc:spChg chg="add">
          <ac:chgData name="Caroline Jawad" userId="ebec8957-a986-4a6f-937a-47250bfdae89" providerId="ADAL" clId="{09D25F07-EA16-4ECE-A8D8-1C734B53FD2E}" dt="2020-11-29T09:50:45.085" v="155" actId="26606"/>
          <ac:spMkLst>
            <pc:docMk/>
            <pc:sldMk cId="1096766507" sldId="392"/>
            <ac:spMk id="81" creationId="{7A62E32F-BB65-43A8-8EB5-92346890E549}"/>
          </ac:spMkLst>
        </pc:spChg>
        <pc:spChg chg="add">
          <ac:chgData name="Caroline Jawad" userId="ebec8957-a986-4a6f-937a-47250bfdae89" providerId="ADAL" clId="{09D25F07-EA16-4ECE-A8D8-1C734B53FD2E}" dt="2020-11-29T09:50:45.085" v="155" actId="26606"/>
          <ac:spMkLst>
            <pc:docMk/>
            <pc:sldMk cId="1096766507" sldId="392"/>
            <ac:spMk id="83" creationId="{14E91B64-9FCC-451E-AFB4-A827D6329367}"/>
          </ac:spMkLst>
        </pc:spChg>
        <pc:spChg chg="mod">
          <ac:chgData name="Caroline Jawad" userId="ebec8957-a986-4a6f-937a-47250bfdae89" providerId="ADAL" clId="{09D25F07-EA16-4ECE-A8D8-1C734B53FD2E}" dt="2020-11-29T09:50:45.085" v="155" actId="26606"/>
          <ac:spMkLst>
            <pc:docMk/>
            <pc:sldMk cId="1096766507" sldId="392"/>
            <ac:spMk id="5122" creationId="{00000000-0000-0000-0000-000000000000}"/>
          </ac:spMkLst>
        </pc:spChg>
        <pc:spChg chg="mod">
          <ac:chgData name="Caroline Jawad" userId="ebec8957-a986-4a6f-937a-47250bfdae89" providerId="ADAL" clId="{09D25F07-EA16-4ECE-A8D8-1C734B53FD2E}" dt="2020-11-29T09:50:45.085" v="155" actId="26606"/>
          <ac:spMkLst>
            <pc:docMk/>
            <pc:sldMk cId="1096766507" sldId="392"/>
            <ac:spMk id="25603" creationId="{00000000-0000-0000-0000-000000000000}"/>
          </ac:spMkLst>
        </pc:spChg>
      </pc:sldChg>
      <pc:sldChg chg="addSp modSp mod setBg">
        <pc:chgData name="Caroline Jawad" userId="ebec8957-a986-4a6f-937a-47250bfdae89" providerId="ADAL" clId="{09D25F07-EA16-4ECE-A8D8-1C734B53FD2E}" dt="2020-11-29T09:50:50.181" v="156" actId="26606"/>
        <pc:sldMkLst>
          <pc:docMk/>
          <pc:sldMk cId="555920371" sldId="393"/>
        </pc:sldMkLst>
        <pc:spChg chg="add">
          <ac:chgData name="Caroline Jawad" userId="ebec8957-a986-4a6f-937a-47250bfdae89" providerId="ADAL" clId="{09D25F07-EA16-4ECE-A8D8-1C734B53FD2E}" dt="2020-11-29T09:50:50.181" v="156" actId="26606"/>
          <ac:spMkLst>
            <pc:docMk/>
            <pc:sldMk cId="555920371" sldId="393"/>
            <ac:spMk id="72" creationId="{827B839B-9ADE-406B-8590-F1CAEDED45A1}"/>
          </ac:spMkLst>
        </pc:spChg>
        <pc:spChg chg="add">
          <ac:chgData name="Caroline Jawad" userId="ebec8957-a986-4a6f-937a-47250bfdae89" providerId="ADAL" clId="{09D25F07-EA16-4ECE-A8D8-1C734B53FD2E}" dt="2020-11-29T09:50:50.181" v="156" actId="26606"/>
          <ac:spMkLst>
            <pc:docMk/>
            <pc:sldMk cId="555920371" sldId="393"/>
            <ac:spMk id="74" creationId="{CFE45BF0-46DB-408C-B5F7-7B11716805D4}"/>
          </ac:spMkLst>
        </pc:spChg>
        <pc:spChg chg="add">
          <ac:chgData name="Caroline Jawad" userId="ebec8957-a986-4a6f-937a-47250bfdae89" providerId="ADAL" clId="{09D25F07-EA16-4ECE-A8D8-1C734B53FD2E}" dt="2020-11-29T09:50:50.181" v="156" actId="26606"/>
          <ac:spMkLst>
            <pc:docMk/>
            <pc:sldMk cId="555920371" sldId="393"/>
            <ac:spMk id="76" creationId="{2AEBC8F2-97B1-41B4-93F1-2D289E197FBA}"/>
          </ac:spMkLst>
        </pc:spChg>
        <pc:spChg chg="add">
          <ac:chgData name="Caroline Jawad" userId="ebec8957-a986-4a6f-937a-47250bfdae89" providerId="ADAL" clId="{09D25F07-EA16-4ECE-A8D8-1C734B53FD2E}" dt="2020-11-29T09:50:50.181" v="156" actId="26606"/>
          <ac:spMkLst>
            <pc:docMk/>
            <pc:sldMk cId="555920371" sldId="393"/>
            <ac:spMk id="78" creationId="{472E3A19-F5D5-48FC-BB9C-48C2F68F598B}"/>
          </ac:spMkLst>
        </pc:spChg>
        <pc:spChg chg="add">
          <ac:chgData name="Caroline Jawad" userId="ebec8957-a986-4a6f-937a-47250bfdae89" providerId="ADAL" clId="{09D25F07-EA16-4ECE-A8D8-1C734B53FD2E}" dt="2020-11-29T09:50:50.181" v="156" actId="26606"/>
          <ac:spMkLst>
            <pc:docMk/>
            <pc:sldMk cId="555920371" sldId="393"/>
            <ac:spMk id="80" creationId="{7A62E32F-BB65-43A8-8EB5-92346890E549}"/>
          </ac:spMkLst>
        </pc:spChg>
        <pc:spChg chg="add">
          <ac:chgData name="Caroline Jawad" userId="ebec8957-a986-4a6f-937a-47250bfdae89" providerId="ADAL" clId="{09D25F07-EA16-4ECE-A8D8-1C734B53FD2E}" dt="2020-11-29T09:50:50.181" v="156" actId="26606"/>
          <ac:spMkLst>
            <pc:docMk/>
            <pc:sldMk cId="555920371" sldId="393"/>
            <ac:spMk id="82" creationId="{14E91B64-9FCC-451E-AFB4-A827D6329367}"/>
          </ac:spMkLst>
        </pc:spChg>
        <pc:spChg chg="mod">
          <ac:chgData name="Caroline Jawad" userId="ebec8957-a986-4a6f-937a-47250bfdae89" providerId="ADAL" clId="{09D25F07-EA16-4ECE-A8D8-1C734B53FD2E}" dt="2020-11-29T09:50:50.181" v="156" actId="26606"/>
          <ac:spMkLst>
            <pc:docMk/>
            <pc:sldMk cId="555920371" sldId="393"/>
            <ac:spMk id="6146" creationId="{00000000-0000-0000-0000-000000000000}"/>
          </ac:spMkLst>
        </pc:spChg>
        <pc:spChg chg="mod">
          <ac:chgData name="Caroline Jawad" userId="ebec8957-a986-4a6f-937a-47250bfdae89" providerId="ADAL" clId="{09D25F07-EA16-4ECE-A8D8-1C734B53FD2E}" dt="2020-11-29T09:50:50.181" v="156" actId="26606"/>
          <ac:spMkLst>
            <pc:docMk/>
            <pc:sldMk cId="555920371" sldId="393"/>
            <ac:spMk id="6147" creationId="{00000000-0000-0000-0000-000000000000}"/>
          </ac:spMkLst>
        </pc:spChg>
      </pc:sldChg>
      <pc:sldChg chg="addSp modSp mod setBg">
        <pc:chgData name="Caroline Jawad" userId="ebec8957-a986-4a6f-937a-47250bfdae89" providerId="ADAL" clId="{09D25F07-EA16-4ECE-A8D8-1C734B53FD2E}" dt="2020-11-29T09:50:56.035" v="157" actId="26606"/>
        <pc:sldMkLst>
          <pc:docMk/>
          <pc:sldMk cId="438682315" sldId="394"/>
        </pc:sldMkLst>
        <pc:spChg chg="add">
          <ac:chgData name="Caroline Jawad" userId="ebec8957-a986-4a6f-937a-47250bfdae89" providerId="ADAL" clId="{09D25F07-EA16-4ECE-A8D8-1C734B53FD2E}" dt="2020-11-29T09:50:56.035" v="157" actId="26606"/>
          <ac:spMkLst>
            <pc:docMk/>
            <pc:sldMk cId="438682315" sldId="394"/>
            <ac:spMk id="72" creationId="{827B839B-9ADE-406B-8590-F1CAEDED45A1}"/>
          </ac:spMkLst>
        </pc:spChg>
        <pc:spChg chg="add">
          <ac:chgData name="Caroline Jawad" userId="ebec8957-a986-4a6f-937a-47250bfdae89" providerId="ADAL" clId="{09D25F07-EA16-4ECE-A8D8-1C734B53FD2E}" dt="2020-11-29T09:50:56.035" v="157" actId="26606"/>
          <ac:spMkLst>
            <pc:docMk/>
            <pc:sldMk cId="438682315" sldId="394"/>
            <ac:spMk id="74" creationId="{CFE45BF0-46DB-408C-B5F7-7B11716805D4}"/>
          </ac:spMkLst>
        </pc:spChg>
        <pc:spChg chg="add">
          <ac:chgData name="Caroline Jawad" userId="ebec8957-a986-4a6f-937a-47250bfdae89" providerId="ADAL" clId="{09D25F07-EA16-4ECE-A8D8-1C734B53FD2E}" dt="2020-11-29T09:50:56.035" v="157" actId="26606"/>
          <ac:spMkLst>
            <pc:docMk/>
            <pc:sldMk cId="438682315" sldId="394"/>
            <ac:spMk id="76" creationId="{2AEBC8F2-97B1-41B4-93F1-2D289E197FBA}"/>
          </ac:spMkLst>
        </pc:spChg>
        <pc:spChg chg="add">
          <ac:chgData name="Caroline Jawad" userId="ebec8957-a986-4a6f-937a-47250bfdae89" providerId="ADAL" clId="{09D25F07-EA16-4ECE-A8D8-1C734B53FD2E}" dt="2020-11-29T09:50:56.035" v="157" actId="26606"/>
          <ac:spMkLst>
            <pc:docMk/>
            <pc:sldMk cId="438682315" sldId="394"/>
            <ac:spMk id="78" creationId="{472E3A19-F5D5-48FC-BB9C-48C2F68F598B}"/>
          </ac:spMkLst>
        </pc:spChg>
        <pc:spChg chg="add">
          <ac:chgData name="Caroline Jawad" userId="ebec8957-a986-4a6f-937a-47250bfdae89" providerId="ADAL" clId="{09D25F07-EA16-4ECE-A8D8-1C734B53FD2E}" dt="2020-11-29T09:50:56.035" v="157" actId="26606"/>
          <ac:spMkLst>
            <pc:docMk/>
            <pc:sldMk cId="438682315" sldId="394"/>
            <ac:spMk id="80" creationId="{7A62E32F-BB65-43A8-8EB5-92346890E549}"/>
          </ac:spMkLst>
        </pc:spChg>
        <pc:spChg chg="add">
          <ac:chgData name="Caroline Jawad" userId="ebec8957-a986-4a6f-937a-47250bfdae89" providerId="ADAL" clId="{09D25F07-EA16-4ECE-A8D8-1C734B53FD2E}" dt="2020-11-29T09:50:56.035" v="157" actId="26606"/>
          <ac:spMkLst>
            <pc:docMk/>
            <pc:sldMk cId="438682315" sldId="394"/>
            <ac:spMk id="82" creationId="{14E91B64-9FCC-451E-AFB4-A827D6329367}"/>
          </ac:spMkLst>
        </pc:spChg>
        <pc:spChg chg="mod">
          <ac:chgData name="Caroline Jawad" userId="ebec8957-a986-4a6f-937a-47250bfdae89" providerId="ADAL" clId="{09D25F07-EA16-4ECE-A8D8-1C734B53FD2E}" dt="2020-11-29T09:50:56.035" v="157" actId="26606"/>
          <ac:spMkLst>
            <pc:docMk/>
            <pc:sldMk cId="438682315" sldId="394"/>
            <ac:spMk id="7170" creationId="{00000000-0000-0000-0000-000000000000}"/>
          </ac:spMkLst>
        </pc:spChg>
        <pc:spChg chg="mod">
          <ac:chgData name="Caroline Jawad" userId="ebec8957-a986-4a6f-937a-47250bfdae89" providerId="ADAL" clId="{09D25F07-EA16-4ECE-A8D8-1C734B53FD2E}" dt="2020-11-29T09:50:56.035" v="157" actId="26606"/>
          <ac:spMkLst>
            <pc:docMk/>
            <pc:sldMk cId="438682315" sldId="394"/>
            <ac:spMk id="7171" creationId="{00000000-0000-0000-0000-000000000000}"/>
          </ac:spMkLst>
        </pc:spChg>
      </pc:sldChg>
      <pc:sldChg chg="addSp modSp mod setBg">
        <pc:chgData name="Caroline Jawad" userId="ebec8957-a986-4a6f-937a-47250bfdae89" providerId="ADAL" clId="{09D25F07-EA16-4ECE-A8D8-1C734B53FD2E}" dt="2020-11-29T09:51:16.065" v="159" actId="20577"/>
        <pc:sldMkLst>
          <pc:docMk/>
          <pc:sldMk cId="2574769320" sldId="395"/>
        </pc:sldMkLst>
        <pc:spChg chg="mod">
          <ac:chgData name="Caroline Jawad" userId="ebec8957-a986-4a6f-937a-47250bfdae89" providerId="ADAL" clId="{09D25F07-EA16-4ECE-A8D8-1C734B53FD2E}" dt="2020-11-29T09:51:16.065" v="159" actId="20577"/>
          <ac:spMkLst>
            <pc:docMk/>
            <pc:sldMk cId="2574769320" sldId="395"/>
            <ac:spMk id="2" creationId="{00000000-0000-0000-0000-000000000000}"/>
          </ac:spMkLst>
        </pc:spChg>
        <pc:spChg chg="add">
          <ac:chgData name="Caroline Jawad" userId="ebec8957-a986-4a6f-937a-47250bfdae89" providerId="ADAL" clId="{09D25F07-EA16-4ECE-A8D8-1C734B53FD2E}" dt="2020-11-29T09:51:08.031" v="158" actId="26606"/>
          <ac:spMkLst>
            <pc:docMk/>
            <pc:sldMk cId="2574769320" sldId="395"/>
            <ac:spMk id="72" creationId="{C2F4CBFA-B385-4B16-B63B-29D40EBF7357}"/>
          </ac:spMkLst>
        </pc:spChg>
        <pc:spChg chg="mod">
          <ac:chgData name="Caroline Jawad" userId="ebec8957-a986-4a6f-937a-47250bfdae89" providerId="ADAL" clId="{09D25F07-EA16-4ECE-A8D8-1C734B53FD2E}" dt="2020-11-29T09:51:08.031" v="158" actId="26606"/>
          <ac:spMkLst>
            <pc:docMk/>
            <pc:sldMk cId="2574769320" sldId="395"/>
            <ac:spMk id="31747" creationId="{00000000-0000-0000-0000-000000000000}"/>
          </ac:spMkLst>
        </pc:spChg>
        <pc:grpChg chg="add">
          <ac:chgData name="Caroline Jawad" userId="ebec8957-a986-4a6f-937a-47250bfdae89" providerId="ADAL" clId="{09D25F07-EA16-4ECE-A8D8-1C734B53FD2E}" dt="2020-11-29T09:51:08.031" v="158" actId="26606"/>
          <ac:grpSpMkLst>
            <pc:docMk/>
            <pc:sldMk cId="2574769320" sldId="395"/>
            <ac:grpSpMk id="74" creationId="{F698CE04-5039-4B4D-B676-5DDF9467EA20}"/>
          </ac:grpSpMkLst>
        </pc:grpChg>
      </pc:sldChg>
      <pc:sldChg chg="addSp modSp mod setBg">
        <pc:chgData name="Caroline Jawad" userId="ebec8957-a986-4a6f-937a-47250bfdae89" providerId="ADAL" clId="{09D25F07-EA16-4ECE-A8D8-1C734B53FD2E}" dt="2020-11-29T09:51:23.809" v="160" actId="26606"/>
        <pc:sldMkLst>
          <pc:docMk/>
          <pc:sldMk cId="3404640242" sldId="396"/>
        </pc:sldMkLst>
        <pc:spChg chg="mod">
          <ac:chgData name="Caroline Jawad" userId="ebec8957-a986-4a6f-937a-47250bfdae89" providerId="ADAL" clId="{09D25F07-EA16-4ECE-A8D8-1C734B53FD2E}" dt="2020-11-29T09:51:23.809" v="160" actId="26606"/>
          <ac:spMkLst>
            <pc:docMk/>
            <pc:sldMk cId="3404640242" sldId="396"/>
            <ac:spMk id="2" creationId="{00000000-0000-0000-0000-000000000000}"/>
          </ac:spMkLst>
        </pc:spChg>
        <pc:spChg chg="add">
          <ac:chgData name="Caroline Jawad" userId="ebec8957-a986-4a6f-937a-47250bfdae89" providerId="ADAL" clId="{09D25F07-EA16-4ECE-A8D8-1C734B53FD2E}" dt="2020-11-29T09:51:23.809" v="160" actId="26606"/>
          <ac:spMkLst>
            <pc:docMk/>
            <pc:sldMk cId="3404640242" sldId="396"/>
            <ac:spMk id="72" creationId="{827B839B-9ADE-406B-8590-F1CAEDED45A1}"/>
          </ac:spMkLst>
        </pc:spChg>
        <pc:spChg chg="add">
          <ac:chgData name="Caroline Jawad" userId="ebec8957-a986-4a6f-937a-47250bfdae89" providerId="ADAL" clId="{09D25F07-EA16-4ECE-A8D8-1C734B53FD2E}" dt="2020-11-29T09:51:23.809" v="160" actId="26606"/>
          <ac:spMkLst>
            <pc:docMk/>
            <pc:sldMk cId="3404640242" sldId="396"/>
            <ac:spMk id="74" creationId="{CFE45BF0-46DB-408C-B5F7-7B11716805D4}"/>
          </ac:spMkLst>
        </pc:spChg>
        <pc:spChg chg="add">
          <ac:chgData name="Caroline Jawad" userId="ebec8957-a986-4a6f-937a-47250bfdae89" providerId="ADAL" clId="{09D25F07-EA16-4ECE-A8D8-1C734B53FD2E}" dt="2020-11-29T09:51:23.809" v="160" actId="26606"/>
          <ac:spMkLst>
            <pc:docMk/>
            <pc:sldMk cId="3404640242" sldId="396"/>
            <ac:spMk id="76" creationId="{2AEBC8F2-97B1-41B4-93F1-2D289E197FBA}"/>
          </ac:spMkLst>
        </pc:spChg>
        <pc:spChg chg="add">
          <ac:chgData name="Caroline Jawad" userId="ebec8957-a986-4a6f-937a-47250bfdae89" providerId="ADAL" clId="{09D25F07-EA16-4ECE-A8D8-1C734B53FD2E}" dt="2020-11-29T09:51:23.809" v="160" actId="26606"/>
          <ac:spMkLst>
            <pc:docMk/>
            <pc:sldMk cId="3404640242" sldId="396"/>
            <ac:spMk id="78" creationId="{472E3A19-F5D5-48FC-BB9C-48C2F68F598B}"/>
          </ac:spMkLst>
        </pc:spChg>
        <pc:spChg chg="add">
          <ac:chgData name="Caroline Jawad" userId="ebec8957-a986-4a6f-937a-47250bfdae89" providerId="ADAL" clId="{09D25F07-EA16-4ECE-A8D8-1C734B53FD2E}" dt="2020-11-29T09:51:23.809" v="160" actId="26606"/>
          <ac:spMkLst>
            <pc:docMk/>
            <pc:sldMk cId="3404640242" sldId="396"/>
            <ac:spMk id="80" creationId="{7A62E32F-BB65-43A8-8EB5-92346890E549}"/>
          </ac:spMkLst>
        </pc:spChg>
        <pc:spChg chg="add">
          <ac:chgData name="Caroline Jawad" userId="ebec8957-a986-4a6f-937a-47250bfdae89" providerId="ADAL" clId="{09D25F07-EA16-4ECE-A8D8-1C734B53FD2E}" dt="2020-11-29T09:51:23.809" v="160" actId="26606"/>
          <ac:spMkLst>
            <pc:docMk/>
            <pc:sldMk cId="3404640242" sldId="396"/>
            <ac:spMk id="82" creationId="{14E91B64-9FCC-451E-AFB4-A827D6329367}"/>
          </ac:spMkLst>
        </pc:spChg>
        <pc:spChg chg="mod">
          <ac:chgData name="Caroline Jawad" userId="ebec8957-a986-4a6f-937a-47250bfdae89" providerId="ADAL" clId="{09D25F07-EA16-4ECE-A8D8-1C734B53FD2E}" dt="2020-11-29T09:51:23.809" v="160" actId="26606"/>
          <ac:spMkLst>
            <pc:docMk/>
            <pc:sldMk cId="3404640242" sldId="396"/>
            <ac:spMk id="32771" creationId="{00000000-0000-0000-0000-000000000000}"/>
          </ac:spMkLst>
        </pc:spChg>
      </pc:sldChg>
      <pc:sldChg chg="addSp modSp mod setBg">
        <pc:chgData name="Caroline Jawad" userId="ebec8957-a986-4a6f-937a-47250bfdae89" providerId="ADAL" clId="{09D25F07-EA16-4ECE-A8D8-1C734B53FD2E}" dt="2020-11-29T09:51:29.516" v="161" actId="26606"/>
        <pc:sldMkLst>
          <pc:docMk/>
          <pc:sldMk cId="1381707053" sldId="397"/>
        </pc:sldMkLst>
        <pc:spChg chg="mod">
          <ac:chgData name="Caroline Jawad" userId="ebec8957-a986-4a6f-937a-47250bfdae89" providerId="ADAL" clId="{09D25F07-EA16-4ECE-A8D8-1C734B53FD2E}" dt="2020-11-29T09:51:29.516" v="161" actId="26606"/>
          <ac:spMkLst>
            <pc:docMk/>
            <pc:sldMk cId="1381707053" sldId="397"/>
            <ac:spMk id="2" creationId="{00000000-0000-0000-0000-000000000000}"/>
          </ac:spMkLst>
        </pc:spChg>
        <pc:spChg chg="add">
          <ac:chgData name="Caroline Jawad" userId="ebec8957-a986-4a6f-937a-47250bfdae89" providerId="ADAL" clId="{09D25F07-EA16-4ECE-A8D8-1C734B53FD2E}" dt="2020-11-29T09:51:29.516" v="161" actId="26606"/>
          <ac:spMkLst>
            <pc:docMk/>
            <pc:sldMk cId="1381707053" sldId="397"/>
            <ac:spMk id="72" creationId="{827B839B-9ADE-406B-8590-F1CAEDED45A1}"/>
          </ac:spMkLst>
        </pc:spChg>
        <pc:spChg chg="add">
          <ac:chgData name="Caroline Jawad" userId="ebec8957-a986-4a6f-937a-47250bfdae89" providerId="ADAL" clId="{09D25F07-EA16-4ECE-A8D8-1C734B53FD2E}" dt="2020-11-29T09:51:29.516" v="161" actId="26606"/>
          <ac:spMkLst>
            <pc:docMk/>
            <pc:sldMk cId="1381707053" sldId="397"/>
            <ac:spMk id="74" creationId="{CFE45BF0-46DB-408C-B5F7-7B11716805D4}"/>
          </ac:spMkLst>
        </pc:spChg>
        <pc:spChg chg="add">
          <ac:chgData name="Caroline Jawad" userId="ebec8957-a986-4a6f-937a-47250bfdae89" providerId="ADAL" clId="{09D25F07-EA16-4ECE-A8D8-1C734B53FD2E}" dt="2020-11-29T09:51:29.516" v="161" actId="26606"/>
          <ac:spMkLst>
            <pc:docMk/>
            <pc:sldMk cId="1381707053" sldId="397"/>
            <ac:spMk id="76" creationId="{2AEBC8F2-97B1-41B4-93F1-2D289E197FBA}"/>
          </ac:spMkLst>
        </pc:spChg>
        <pc:spChg chg="add">
          <ac:chgData name="Caroline Jawad" userId="ebec8957-a986-4a6f-937a-47250bfdae89" providerId="ADAL" clId="{09D25F07-EA16-4ECE-A8D8-1C734B53FD2E}" dt="2020-11-29T09:51:29.516" v="161" actId="26606"/>
          <ac:spMkLst>
            <pc:docMk/>
            <pc:sldMk cId="1381707053" sldId="397"/>
            <ac:spMk id="78" creationId="{472E3A19-F5D5-48FC-BB9C-48C2F68F598B}"/>
          </ac:spMkLst>
        </pc:spChg>
        <pc:spChg chg="add">
          <ac:chgData name="Caroline Jawad" userId="ebec8957-a986-4a6f-937a-47250bfdae89" providerId="ADAL" clId="{09D25F07-EA16-4ECE-A8D8-1C734B53FD2E}" dt="2020-11-29T09:51:29.516" v="161" actId="26606"/>
          <ac:spMkLst>
            <pc:docMk/>
            <pc:sldMk cId="1381707053" sldId="397"/>
            <ac:spMk id="80" creationId="{7A62E32F-BB65-43A8-8EB5-92346890E549}"/>
          </ac:spMkLst>
        </pc:spChg>
        <pc:spChg chg="add">
          <ac:chgData name="Caroline Jawad" userId="ebec8957-a986-4a6f-937a-47250bfdae89" providerId="ADAL" clId="{09D25F07-EA16-4ECE-A8D8-1C734B53FD2E}" dt="2020-11-29T09:51:29.516" v="161" actId="26606"/>
          <ac:spMkLst>
            <pc:docMk/>
            <pc:sldMk cId="1381707053" sldId="397"/>
            <ac:spMk id="82" creationId="{14E91B64-9FCC-451E-AFB4-A827D6329367}"/>
          </ac:spMkLst>
        </pc:spChg>
        <pc:spChg chg="mod">
          <ac:chgData name="Caroline Jawad" userId="ebec8957-a986-4a6f-937a-47250bfdae89" providerId="ADAL" clId="{09D25F07-EA16-4ECE-A8D8-1C734B53FD2E}" dt="2020-11-29T09:51:29.516" v="161" actId="26606"/>
          <ac:spMkLst>
            <pc:docMk/>
            <pc:sldMk cId="1381707053" sldId="397"/>
            <ac:spMk id="33795" creationId="{00000000-0000-0000-0000-000000000000}"/>
          </ac:spMkLst>
        </pc:spChg>
      </pc:sldChg>
      <pc:sldChg chg="addSp modSp mod setBg">
        <pc:chgData name="Caroline Jawad" userId="ebec8957-a986-4a6f-937a-47250bfdae89" providerId="ADAL" clId="{09D25F07-EA16-4ECE-A8D8-1C734B53FD2E}" dt="2020-11-29T09:51:35.367" v="162" actId="26606"/>
        <pc:sldMkLst>
          <pc:docMk/>
          <pc:sldMk cId="333405282" sldId="398"/>
        </pc:sldMkLst>
        <pc:spChg chg="mod">
          <ac:chgData name="Caroline Jawad" userId="ebec8957-a986-4a6f-937a-47250bfdae89" providerId="ADAL" clId="{09D25F07-EA16-4ECE-A8D8-1C734B53FD2E}" dt="2020-11-29T09:51:35.367" v="162" actId="26606"/>
          <ac:spMkLst>
            <pc:docMk/>
            <pc:sldMk cId="333405282" sldId="398"/>
            <ac:spMk id="2" creationId="{00000000-0000-0000-0000-000000000000}"/>
          </ac:spMkLst>
        </pc:spChg>
        <pc:spChg chg="add">
          <ac:chgData name="Caroline Jawad" userId="ebec8957-a986-4a6f-937a-47250bfdae89" providerId="ADAL" clId="{09D25F07-EA16-4ECE-A8D8-1C734B53FD2E}" dt="2020-11-29T09:51:35.367" v="162" actId="26606"/>
          <ac:spMkLst>
            <pc:docMk/>
            <pc:sldMk cId="333405282" sldId="398"/>
            <ac:spMk id="72" creationId="{827B839B-9ADE-406B-8590-F1CAEDED45A1}"/>
          </ac:spMkLst>
        </pc:spChg>
        <pc:spChg chg="add">
          <ac:chgData name="Caroline Jawad" userId="ebec8957-a986-4a6f-937a-47250bfdae89" providerId="ADAL" clId="{09D25F07-EA16-4ECE-A8D8-1C734B53FD2E}" dt="2020-11-29T09:51:35.367" v="162" actId="26606"/>
          <ac:spMkLst>
            <pc:docMk/>
            <pc:sldMk cId="333405282" sldId="398"/>
            <ac:spMk id="74" creationId="{CFE45BF0-46DB-408C-B5F7-7B11716805D4}"/>
          </ac:spMkLst>
        </pc:spChg>
        <pc:spChg chg="add">
          <ac:chgData name="Caroline Jawad" userId="ebec8957-a986-4a6f-937a-47250bfdae89" providerId="ADAL" clId="{09D25F07-EA16-4ECE-A8D8-1C734B53FD2E}" dt="2020-11-29T09:51:35.367" v="162" actId="26606"/>
          <ac:spMkLst>
            <pc:docMk/>
            <pc:sldMk cId="333405282" sldId="398"/>
            <ac:spMk id="76" creationId="{2AEBC8F2-97B1-41B4-93F1-2D289E197FBA}"/>
          </ac:spMkLst>
        </pc:spChg>
        <pc:spChg chg="add">
          <ac:chgData name="Caroline Jawad" userId="ebec8957-a986-4a6f-937a-47250bfdae89" providerId="ADAL" clId="{09D25F07-EA16-4ECE-A8D8-1C734B53FD2E}" dt="2020-11-29T09:51:35.367" v="162" actId="26606"/>
          <ac:spMkLst>
            <pc:docMk/>
            <pc:sldMk cId="333405282" sldId="398"/>
            <ac:spMk id="78" creationId="{472E3A19-F5D5-48FC-BB9C-48C2F68F598B}"/>
          </ac:spMkLst>
        </pc:spChg>
        <pc:spChg chg="add">
          <ac:chgData name="Caroline Jawad" userId="ebec8957-a986-4a6f-937a-47250bfdae89" providerId="ADAL" clId="{09D25F07-EA16-4ECE-A8D8-1C734B53FD2E}" dt="2020-11-29T09:51:35.367" v="162" actId="26606"/>
          <ac:spMkLst>
            <pc:docMk/>
            <pc:sldMk cId="333405282" sldId="398"/>
            <ac:spMk id="80" creationId="{7A62E32F-BB65-43A8-8EB5-92346890E549}"/>
          </ac:spMkLst>
        </pc:spChg>
        <pc:spChg chg="add">
          <ac:chgData name="Caroline Jawad" userId="ebec8957-a986-4a6f-937a-47250bfdae89" providerId="ADAL" clId="{09D25F07-EA16-4ECE-A8D8-1C734B53FD2E}" dt="2020-11-29T09:51:35.367" v="162" actId="26606"/>
          <ac:spMkLst>
            <pc:docMk/>
            <pc:sldMk cId="333405282" sldId="398"/>
            <ac:spMk id="82" creationId="{14E91B64-9FCC-451E-AFB4-A827D6329367}"/>
          </ac:spMkLst>
        </pc:spChg>
        <pc:spChg chg="mod">
          <ac:chgData name="Caroline Jawad" userId="ebec8957-a986-4a6f-937a-47250bfdae89" providerId="ADAL" clId="{09D25F07-EA16-4ECE-A8D8-1C734B53FD2E}" dt="2020-11-29T09:51:35.367" v="162" actId="26606"/>
          <ac:spMkLst>
            <pc:docMk/>
            <pc:sldMk cId="333405282" sldId="398"/>
            <ac:spMk id="34819" creationId="{00000000-0000-0000-0000-000000000000}"/>
          </ac:spMkLst>
        </pc:spChg>
      </pc:sldChg>
      <pc:sldChg chg="addSp modSp mod setBg">
        <pc:chgData name="Caroline Jawad" userId="ebec8957-a986-4a6f-937a-47250bfdae89" providerId="ADAL" clId="{09D25F07-EA16-4ECE-A8D8-1C734B53FD2E}" dt="2020-11-29T09:51:56.074" v="186" actId="20577"/>
        <pc:sldMkLst>
          <pc:docMk/>
          <pc:sldMk cId="2095489766" sldId="399"/>
        </pc:sldMkLst>
        <pc:spChg chg="mod">
          <ac:chgData name="Caroline Jawad" userId="ebec8957-a986-4a6f-937a-47250bfdae89" providerId="ADAL" clId="{09D25F07-EA16-4ECE-A8D8-1C734B53FD2E}" dt="2020-11-29T09:51:56.074" v="186" actId="20577"/>
          <ac:spMkLst>
            <pc:docMk/>
            <pc:sldMk cId="2095489766" sldId="399"/>
            <ac:spMk id="2" creationId="{00000000-0000-0000-0000-000000000000}"/>
          </ac:spMkLst>
        </pc:spChg>
        <pc:spChg chg="add">
          <ac:chgData name="Caroline Jawad" userId="ebec8957-a986-4a6f-937a-47250bfdae89" providerId="ADAL" clId="{09D25F07-EA16-4ECE-A8D8-1C734B53FD2E}" dt="2020-11-29T09:51:43.732" v="163" actId="26606"/>
          <ac:spMkLst>
            <pc:docMk/>
            <pc:sldMk cId="2095489766" sldId="399"/>
            <ac:spMk id="72" creationId="{827B839B-9ADE-406B-8590-F1CAEDED45A1}"/>
          </ac:spMkLst>
        </pc:spChg>
        <pc:spChg chg="add">
          <ac:chgData name="Caroline Jawad" userId="ebec8957-a986-4a6f-937a-47250bfdae89" providerId="ADAL" clId="{09D25F07-EA16-4ECE-A8D8-1C734B53FD2E}" dt="2020-11-29T09:51:43.732" v="163" actId="26606"/>
          <ac:spMkLst>
            <pc:docMk/>
            <pc:sldMk cId="2095489766" sldId="399"/>
            <ac:spMk id="74" creationId="{CFE45BF0-46DB-408C-B5F7-7B11716805D4}"/>
          </ac:spMkLst>
        </pc:spChg>
        <pc:spChg chg="add">
          <ac:chgData name="Caroline Jawad" userId="ebec8957-a986-4a6f-937a-47250bfdae89" providerId="ADAL" clId="{09D25F07-EA16-4ECE-A8D8-1C734B53FD2E}" dt="2020-11-29T09:51:43.732" v="163" actId="26606"/>
          <ac:spMkLst>
            <pc:docMk/>
            <pc:sldMk cId="2095489766" sldId="399"/>
            <ac:spMk id="76" creationId="{2AEBC8F2-97B1-41B4-93F1-2D289E197FBA}"/>
          </ac:spMkLst>
        </pc:spChg>
        <pc:spChg chg="add">
          <ac:chgData name="Caroline Jawad" userId="ebec8957-a986-4a6f-937a-47250bfdae89" providerId="ADAL" clId="{09D25F07-EA16-4ECE-A8D8-1C734B53FD2E}" dt="2020-11-29T09:51:43.732" v="163" actId="26606"/>
          <ac:spMkLst>
            <pc:docMk/>
            <pc:sldMk cId="2095489766" sldId="399"/>
            <ac:spMk id="78" creationId="{472E3A19-F5D5-48FC-BB9C-48C2F68F598B}"/>
          </ac:spMkLst>
        </pc:spChg>
        <pc:spChg chg="add">
          <ac:chgData name="Caroline Jawad" userId="ebec8957-a986-4a6f-937a-47250bfdae89" providerId="ADAL" clId="{09D25F07-EA16-4ECE-A8D8-1C734B53FD2E}" dt="2020-11-29T09:51:43.732" v="163" actId="26606"/>
          <ac:spMkLst>
            <pc:docMk/>
            <pc:sldMk cId="2095489766" sldId="399"/>
            <ac:spMk id="80" creationId="{7A62E32F-BB65-43A8-8EB5-92346890E549}"/>
          </ac:spMkLst>
        </pc:spChg>
        <pc:spChg chg="add">
          <ac:chgData name="Caroline Jawad" userId="ebec8957-a986-4a6f-937a-47250bfdae89" providerId="ADAL" clId="{09D25F07-EA16-4ECE-A8D8-1C734B53FD2E}" dt="2020-11-29T09:51:43.732" v="163" actId="26606"/>
          <ac:spMkLst>
            <pc:docMk/>
            <pc:sldMk cId="2095489766" sldId="399"/>
            <ac:spMk id="82" creationId="{14E91B64-9FCC-451E-AFB4-A827D6329367}"/>
          </ac:spMkLst>
        </pc:spChg>
        <pc:spChg chg="mod">
          <ac:chgData name="Caroline Jawad" userId="ebec8957-a986-4a6f-937a-47250bfdae89" providerId="ADAL" clId="{09D25F07-EA16-4ECE-A8D8-1C734B53FD2E}" dt="2020-11-29T09:51:43.732" v="163" actId="26606"/>
          <ac:spMkLst>
            <pc:docMk/>
            <pc:sldMk cId="2095489766" sldId="399"/>
            <ac:spMk id="35843" creationId="{00000000-0000-0000-0000-000000000000}"/>
          </ac:spMkLst>
        </pc:spChg>
      </pc:sldChg>
      <pc:sldChg chg="addSp modSp mod setBg">
        <pc:chgData name="Caroline Jawad" userId="ebec8957-a986-4a6f-937a-47250bfdae89" providerId="ADAL" clId="{09D25F07-EA16-4ECE-A8D8-1C734B53FD2E}" dt="2020-11-29T09:59:43.514" v="187" actId="26606"/>
        <pc:sldMkLst>
          <pc:docMk/>
          <pc:sldMk cId="240933453" sldId="400"/>
        </pc:sldMkLst>
        <pc:spChg chg="add">
          <ac:chgData name="Caroline Jawad" userId="ebec8957-a986-4a6f-937a-47250bfdae89" providerId="ADAL" clId="{09D25F07-EA16-4ECE-A8D8-1C734B53FD2E}" dt="2020-11-29T09:59:43.514" v="187" actId="26606"/>
          <ac:spMkLst>
            <pc:docMk/>
            <pc:sldMk cId="240933453" sldId="400"/>
            <ac:spMk id="136" creationId="{827B839B-9ADE-406B-8590-F1CAEDED45A1}"/>
          </ac:spMkLst>
        </pc:spChg>
        <pc:spChg chg="add">
          <ac:chgData name="Caroline Jawad" userId="ebec8957-a986-4a6f-937a-47250bfdae89" providerId="ADAL" clId="{09D25F07-EA16-4ECE-A8D8-1C734B53FD2E}" dt="2020-11-29T09:59:43.514" v="187" actId="26606"/>
          <ac:spMkLst>
            <pc:docMk/>
            <pc:sldMk cId="240933453" sldId="400"/>
            <ac:spMk id="138" creationId="{CFE45BF0-46DB-408C-B5F7-7B11716805D4}"/>
          </ac:spMkLst>
        </pc:spChg>
        <pc:spChg chg="add">
          <ac:chgData name="Caroline Jawad" userId="ebec8957-a986-4a6f-937a-47250bfdae89" providerId="ADAL" clId="{09D25F07-EA16-4ECE-A8D8-1C734B53FD2E}" dt="2020-11-29T09:59:43.514" v="187" actId="26606"/>
          <ac:spMkLst>
            <pc:docMk/>
            <pc:sldMk cId="240933453" sldId="400"/>
            <ac:spMk id="140" creationId="{2AEBC8F2-97B1-41B4-93F1-2D289E197FBA}"/>
          </ac:spMkLst>
        </pc:spChg>
        <pc:spChg chg="add">
          <ac:chgData name="Caroline Jawad" userId="ebec8957-a986-4a6f-937a-47250bfdae89" providerId="ADAL" clId="{09D25F07-EA16-4ECE-A8D8-1C734B53FD2E}" dt="2020-11-29T09:59:43.514" v="187" actId="26606"/>
          <ac:spMkLst>
            <pc:docMk/>
            <pc:sldMk cId="240933453" sldId="400"/>
            <ac:spMk id="142" creationId="{472E3A19-F5D5-48FC-BB9C-48C2F68F598B}"/>
          </ac:spMkLst>
        </pc:spChg>
        <pc:spChg chg="add">
          <ac:chgData name="Caroline Jawad" userId="ebec8957-a986-4a6f-937a-47250bfdae89" providerId="ADAL" clId="{09D25F07-EA16-4ECE-A8D8-1C734B53FD2E}" dt="2020-11-29T09:59:43.514" v="187" actId="26606"/>
          <ac:spMkLst>
            <pc:docMk/>
            <pc:sldMk cId="240933453" sldId="400"/>
            <ac:spMk id="144" creationId="{7A62E32F-BB65-43A8-8EB5-92346890E549}"/>
          </ac:spMkLst>
        </pc:spChg>
        <pc:spChg chg="add">
          <ac:chgData name="Caroline Jawad" userId="ebec8957-a986-4a6f-937a-47250bfdae89" providerId="ADAL" clId="{09D25F07-EA16-4ECE-A8D8-1C734B53FD2E}" dt="2020-11-29T09:59:43.514" v="187" actId="26606"/>
          <ac:spMkLst>
            <pc:docMk/>
            <pc:sldMk cId="240933453" sldId="400"/>
            <ac:spMk id="146" creationId="{14E91B64-9FCC-451E-AFB4-A827D6329367}"/>
          </ac:spMkLst>
        </pc:spChg>
        <pc:spChg chg="mod">
          <ac:chgData name="Caroline Jawad" userId="ebec8957-a986-4a6f-937a-47250bfdae89" providerId="ADAL" clId="{09D25F07-EA16-4ECE-A8D8-1C734B53FD2E}" dt="2020-11-29T09:59:43.514" v="187" actId="26606"/>
          <ac:spMkLst>
            <pc:docMk/>
            <pc:sldMk cId="240933453" sldId="400"/>
            <ac:spMk id="8194" creationId="{00000000-0000-0000-0000-000000000000}"/>
          </ac:spMkLst>
        </pc:spChg>
        <pc:spChg chg="mod">
          <ac:chgData name="Caroline Jawad" userId="ebec8957-a986-4a6f-937a-47250bfdae89" providerId="ADAL" clId="{09D25F07-EA16-4ECE-A8D8-1C734B53FD2E}" dt="2020-11-29T09:59:43.514" v="187" actId="26606"/>
          <ac:spMkLst>
            <pc:docMk/>
            <pc:sldMk cId="240933453" sldId="400"/>
            <ac:spMk id="36867" creationId="{00000000-0000-0000-0000-000000000000}"/>
          </ac:spMkLst>
        </pc:spChg>
      </pc:sldChg>
      <pc:sldChg chg="addSp modSp add del mod setBg">
        <pc:chgData name="Caroline Jawad" userId="ebec8957-a986-4a6f-937a-47250bfdae89" providerId="ADAL" clId="{09D25F07-EA16-4ECE-A8D8-1C734B53FD2E}" dt="2020-11-29T09:49:15.572" v="148" actId="26606"/>
        <pc:sldMkLst>
          <pc:docMk/>
          <pc:sldMk cId="3653757462" sldId="418"/>
        </pc:sldMkLst>
        <pc:spChg chg="add">
          <ac:chgData name="Caroline Jawad" userId="ebec8957-a986-4a6f-937a-47250bfdae89" providerId="ADAL" clId="{09D25F07-EA16-4ECE-A8D8-1C734B53FD2E}" dt="2020-11-29T09:49:15.572" v="148" actId="26606"/>
          <ac:spMkLst>
            <pc:docMk/>
            <pc:sldMk cId="3653757462" sldId="418"/>
            <ac:spMk id="9" creationId="{42A4FC2C-047E-45A5-965D-8E1E3BF09BC6}"/>
          </ac:spMkLst>
        </pc:spChg>
        <pc:picChg chg="mod">
          <ac:chgData name="Caroline Jawad" userId="ebec8957-a986-4a6f-937a-47250bfdae89" providerId="ADAL" clId="{09D25F07-EA16-4ECE-A8D8-1C734B53FD2E}" dt="2020-11-29T09:49:15.572" v="148" actId="26606"/>
          <ac:picMkLst>
            <pc:docMk/>
            <pc:sldMk cId="3653757462" sldId="418"/>
            <ac:picMk id="4" creationId="{00000000-0000-0000-0000-000000000000}"/>
          </ac:picMkLst>
        </pc:picChg>
      </pc:sldChg>
      <pc:sldChg chg="modSp new mod">
        <pc:chgData name="Caroline Jawad" userId="ebec8957-a986-4a6f-937a-47250bfdae89" providerId="ADAL" clId="{09D25F07-EA16-4ECE-A8D8-1C734B53FD2E}" dt="2020-11-28T20:06:20.605" v="60" actId="20577"/>
        <pc:sldMkLst>
          <pc:docMk/>
          <pc:sldMk cId="1253162717" sldId="491"/>
        </pc:sldMkLst>
        <pc:spChg chg="mod">
          <ac:chgData name="Caroline Jawad" userId="ebec8957-a986-4a6f-937a-47250bfdae89" providerId="ADAL" clId="{09D25F07-EA16-4ECE-A8D8-1C734B53FD2E}" dt="2020-11-28T20:05:48.722" v="12" actId="20577"/>
          <ac:spMkLst>
            <pc:docMk/>
            <pc:sldMk cId="1253162717" sldId="491"/>
            <ac:spMk id="2" creationId="{CA233941-5340-47FE-8FBB-F9B4A7ED2F1E}"/>
          </ac:spMkLst>
        </pc:spChg>
        <pc:spChg chg="mod">
          <ac:chgData name="Caroline Jawad" userId="ebec8957-a986-4a6f-937a-47250bfdae89" providerId="ADAL" clId="{09D25F07-EA16-4ECE-A8D8-1C734B53FD2E}" dt="2020-11-28T20:06:20.605" v="60" actId="20577"/>
          <ac:spMkLst>
            <pc:docMk/>
            <pc:sldMk cId="1253162717" sldId="491"/>
            <ac:spMk id="3" creationId="{D8B8EB60-DD9A-41E9-BA71-707840A04928}"/>
          </ac:spMkLst>
        </pc:spChg>
      </pc:sldChg>
      <pc:sldChg chg="modSp add mod">
        <pc:chgData name="Caroline Jawad" userId="ebec8957-a986-4a6f-937a-47250bfdae89" providerId="ADAL" clId="{09D25F07-EA16-4ECE-A8D8-1C734B53FD2E}" dt="2020-11-28T20:09:13.551" v="115" actId="20577"/>
        <pc:sldMkLst>
          <pc:docMk/>
          <pc:sldMk cId="783824545" sldId="492"/>
        </pc:sldMkLst>
        <pc:spChg chg="mod">
          <ac:chgData name="Caroline Jawad" userId="ebec8957-a986-4a6f-937a-47250bfdae89" providerId="ADAL" clId="{09D25F07-EA16-4ECE-A8D8-1C734B53FD2E}" dt="2020-11-28T20:09:13.551" v="115" actId="20577"/>
          <ac:spMkLst>
            <pc:docMk/>
            <pc:sldMk cId="783824545" sldId="492"/>
            <ac:spMk id="3" creationId="{D8B8EB60-DD9A-41E9-BA71-707840A04928}"/>
          </ac:spMkLst>
        </pc:spChg>
      </pc:sldChg>
      <pc:sldChg chg="addSp delSp modSp new mod setBg setClrOvrMap">
        <pc:chgData name="Caroline Jawad" userId="ebec8957-a986-4a6f-937a-47250bfdae89" providerId="ADAL" clId="{09D25F07-EA16-4ECE-A8D8-1C734B53FD2E}" dt="2020-11-28T20:11:32.136" v="123" actId="26606"/>
        <pc:sldMkLst>
          <pc:docMk/>
          <pc:sldMk cId="3535861866" sldId="493"/>
        </pc:sldMkLst>
        <pc:spChg chg="del">
          <ac:chgData name="Caroline Jawad" userId="ebec8957-a986-4a6f-937a-47250bfdae89" providerId="ADAL" clId="{09D25F07-EA16-4ECE-A8D8-1C734B53FD2E}" dt="2020-11-28T20:11:23.433" v="121"/>
          <ac:spMkLst>
            <pc:docMk/>
            <pc:sldMk cId="3535861866" sldId="493"/>
            <ac:spMk id="2" creationId="{C3EF00F3-E1BD-4627-89D6-18916CFA7890}"/>
          </ac:spMkLst>
        </pc:spChg>
        <pc:spChg chg="del">
          <ac:chgData name="Caroline Jawad" userId="ebec8957-a986-4a6f-937a-47250bfdae89" providerId="ADAL" clId="{09D25F07-EA16-4ECE-A8D8-1C734B53FD2E}" dt="2020-11-28T20:11:23.433" v="121"/>
          <ac:spMkLst>
            <pc:docMk/>
            <pc:sldMk cId="3535861866" sldId="493"/>
            <ac:spMk id="3" creationId="{9DE1FD35-8547-4B4D-8875-9AD1CA87013D}"/>
          </ac:spMkLst>
        </pc:spChg>
        <pc:picChg chg="add mod">
          <ac:chgData name="Caroline Jawad" userId="ebec8957-a986-4a6f-937a-47250bfdae89" providerId="ADAL" clId="{09D25F07-EA16-4ECE-A8D8-1C734B53FD2E}" dt="2020-11-28T20:11:32.136" v="123" actId="26606"/>
          <ac:picMkLst>
            <pc:docMk/>
            <pc:sldMk cId="3535861866" sldId="493"/>
            <ac:picMk id="4" creationId="{F8E43205-63BA-4A29-BF37-B6515FDDCA51}"/>
          </ac:picMkLst>
        </pc:picChg>
      </pc:sldChg>
      <pc:sldChg chg="addSp modSp new mod setBg">
        <pc:chgData name="Caroline Jawad" userId="ebec8957-a986-4a6f-937a-47250bfdae89" providerId="ADAL" clId="{09D25F07-EA16-4ECE-A8D8-1C734B53FD2E}" dt="2020-11-28T20:17:26.760" v="126" actId="26606"/>
        <pc:sldMkLst>
          <pc:docMk/>
          <pc:sldMk cId="463312788" sldId="494"/>
        </pc:sldMkLst>
        <pc:spChg chg="add">
          <ac:chgData name="Caroline Jawad" userId="ebec8957-a986-4a6f-937a-47250bfdae89" providerId="ADAL" clId="{09D25F07-EA16-4ECE-A8D8-1C734B53FD2E}" dt="2020-11-28T20:17:26.760" v="126" actId="26606"/>
          <ac:spMkLst>
            <pc:docMk/>
            <pc:sldMk cId="463312788" sldId="494"/>
            <ac:spMk id="7" creationId="{3DAD86CA-8235-409B-982B-5E7A033E2392}"/>
          </ac:spMkLst>
        </pc:spChg>
        <pc:spChg chg="add">
          <ac:chgData name="Caroline Jawad" userId="ebec8957-a986-4a6f-937a-47250bfdae89" providerId="ADAL" clId="{09D25F07-EA16-4ECE-A8D8-1C734B53FD2E}" dt="2020-11-28T20:17:26.760" v="126" actId="26606"/>
          <ac:spMkLst>
            <pc:docMk/>
            <pc:sldMk cId="463312788" sldId="494"/>
            <ac:spMk id="9" creationId="{9F234FBA-3501-47B4-AE0C-AA4AFBC8F603}"/>
          </ac:spMkLst>
        </pc:spChg>
        <pc:spChg chg="add">
          <ac:chgData name="Caroline Jawad" userId="ebec8957-a986-4a6f-937a-47250bfdae89" providerId="ADAL" clId="{09D25F07-EA16-4ECE-A8D8-1C734B53FD2E}" dt="2020-11-28T20:17:26.760" v="126" actId="26606"/>
          <ac:spMkLst>
            <pc:docMk/>
            <pc:sldMk cId="463312788" sldId="494"/>
            <ac:spMk id="11" creationId="{B5EF893B-0491-416E-9D33-BADE9600792A}"/>
          </ac:spMkLst>
        </pc:spChg>
        <pc:picChg chg="add mod">
          <ac:chgData name="Caroline Jawad" userId="ebec8957-a986-4a6f-937a-47250bfdae89" providerId="ADAL" clId="{09D25F07-EA16-4ECE-A8D8-1C734B53FD2E}" dt="2020-11-28T20:17:26.760" v="126" actId="26606"/>
          <ac:picMkLst>
            <pc:docMk/>
            <pc:sldMk cId="463312788" sldId="494"/>
            <ac:picMk id="2" creationId="{87A35744-C9D9-4CFB-900D-2A7F1481F0CF}"/>
          </ac:picMkLst>
        </pc:picChg>
        <pc:cxnChg chg="add">
          <ac:chgData name="Caroline Jawad" userId="ebec8957-a986-4a6f-937a-47250bfdae89" providerId="ADAL" clId="{09D25F07-EA16-4ECE-A8D8-1C734B53FD2E}" dt="2020-11-28T20:17:26.760" v="126" actId="26606"/>
          <ac:cxnSpMkLst>
            <pc:docMk/>
            <pc:sldMk cId="463312788" sldId="494"/>
            <ac:cxnSpMk id="13" creationId="{469F4FF8-F8B0-4630-BA1B-0D8B324CD5FF}"/>
          </ac:cxnSpMkLst>
        </pc:cxnChg>
      </pc:sldChg>
      <pc:sldChg chg="addSp modSp new mod setBg">
        <pc:chgData name="Caroline Jawad" userId="ebec8957-a986-4a6f-937a-47250bfdae89" providerId="ADAL" clId="{09D25F07-EA16-4ECE-A8D8-1C734B53FD2E}" dt="2020-11-28T20:18:36.556" v="129" actId="26606"/>
        <pc:sldMkLst>
          <pc:docMk/>
          <pc:sldMk cId="999759040" sldId="495"/>
        </pc:sldMkLst>
        <pc:spChg chg="add">
          <ac:chgData name="Caroline Jawad" userId="ebec8957-a986-4a6f-937a-47250bfdae89" providerId="ADAL" clId="{09D25F07-EA16-4ECE-A8D8-1C734B53FD2E}" dt="2020-11-28T20:18:36.556" v="129" actId="26606"/>
          <ac:spMkLst>
            <pc:docMk/>
            <pc:sldMk cId="999759040" sldId="495"/>
            <ac:spMk id="7" creationId="{3DAD86CA-8235-409B-982B-5E7A033E2392}"/>
          </ac:spMkLst>
        </pc:spChg>
        <pc:spChg chg="add">
          <ac:chgData name="Caroline Jawad" userId="ebec8957-a986-4a6f-937a-47250bfdae89" providerId="ADAL" clId="{09D25F07-EA16-4ECE-A8D8-1C734B53FD2E}" dt="2020-11-28T20:18:36.556" v="129" actId="26606"/>
          <ac:spMkLst>
            <pc:docMk/>
            <pc:sldMk cId="999759040" sldId="495"/>
            <ac:spMk id="9" creationId="{9F234FBA-3501-47B4-AE0C-AA4AFBC8F603}"/>
          </ac:spMkLst>
        </pc:spChg>
        <pc:spChg chg="add">
          <ac:chgData name="Caroline Jawad" userId="ebec8957-a986-4a6f-937a-47250bfdae89" providerId="ADAL" clId="{09D25F07-EA16-4ECE-A8D8-1C734B53FD2E}" dt="2020-11-28T20:18:36.556" v="129" actId="26606"/>
          <ac:spMkLst>
            <pc:docMk/>
            <pc:sldMk cId="999759040" sldId="495"/>
            <ac:spMk id="11" creationId="{B5EF893B-0491-416E-9D33-BADE9600792A}"/>
          </ac:spMkLst>
        </pc:spChg>
        <pc:picChg chg="add mod">
          <ac:chgData name="Caroline Jawad" userId="ebec8957-a986-4a6f-937a-47250bfdae89" providerId="ADAL" clId="{09D25F07-EA16-4ECE-A8D8-1C734B53FD2E}" dt="2020-11-28T20:18:36.556" v="129" actId="26606"/>
          <ac:picMkLst>
            <pc:docMk/>
            <pc:sldMk cId="999759040" sldId="495"/>
            <ac:picMk id="2" creationId="{6EEF2251-7E1A-4473-AAE0-5EBE4FAC9BC6}"/>
          </ac:picMkLst>
        </pc:picChg>
        <pc:cxnChg chg="add">
          <ac:chgData name="Caroline Jawad" userId="ebec8957-a986-4a6f-937a-47250bfdae89" providerId="ADAL" clId="{09D25F07-EA16-4ECE-A8D8-1C734B53FD2E}" dt="2020-11-28T20:18:36.556" v="129" actId="26606"/>
          <ac:cxnSpMkLst>
            <pc:docMk/>
            <pc:sldMk cId="999759040" sldId="495"/>
            <ac:cxnSpMk id="13" creationId="{469F4FF8-F8B0-4630-BA1B-0D8B324CD5FF}"/>
          </ac:cxnSpMkLst>
        </pc:cxnChg>
      </pc:sldChg>
      <pc:sldChg chg="addSp delSp modSp new mod setBg setClrOvrMap">
        <pc:chgData name="Caroline Jawad" userId="ebec8957-a986-4a6f-937a-47250bfdae89" providerId="ADAL" clId="{09D25F07-EA16-4ECE-A8D8-1C734B53FD2E}" dt="2020-11-28T20:19:22.448" v="134" actId="26606"/>
        <pc:sldMkLst>
          <pc:docMk/>
          <pc:sldMk cId="919579667" sldId="496"/>
        </pc:sldMkLst>
        <pc:spChg chg="add del">
          <ac:chgData name="Caroline Jawad" userId="ebec8957-a986-4a6f-937a-47250bfdae89" providerId="ADAL" clId="{09D25F07-EA16-4ECE-A8D8-1C734B53FD2E}" dt="2020-11-28T20:19:22.439" v="133" actId="26606"/>
          <ac:spMkLst>
            <pc:docMk/>
            <pc:sldMk cId="919579667" sldId="496"/>
            <ac:spMk id="7" creationId="{3DAD86CA-8235-409B-982B-5E7A033E2392}"/>
          </ac:spMkLst>
        </pc:spChg>
        <pc:spChg chg="add del">
          <ac:chgData name="Caroline Jawad" userId="ebec8957-a986-4a6f-937a-47250bfdae89" providerId="ADAL" clId="{09D25F07-EA16-4ECE-A8D8-1C734B53FD2E}" dt="2020-11-28T20:19:22.439" v="133" actId="26606"/>
          <ac:spMkLst>
            <pc:docMk/>
            <pc:sldMk cId="919579667" sldId="496"/>
            <ac:spMk id="9" creationId="{9F234FBA-3501-47B4-AE0C-AA4AFBC8F603}"/>
          </ac:spMkLst>
        </pc:spChg>
        <pc:spChg chg="add del">
          <ac:chgData name="Caroline Jawad" userId="ebec8957-a986-4a6f-937a-47250bfdae89" providerId="ADAL" clId="{09D25F07-EA16-4ECE-A8D8-1C734B53FD2E}" dt="2020-11-28T20:19:22.439" v="133" actId="26606"/>
          <ac:spMkLst>
            <pc:docMk/>
            <pc:sldMk cId="919579667" sldId="496"/>
            <ac:spMk id="11" creationId="{B5EF893B-0491-416E-9D33-BADE9600792A}"/>
          </ac:spMkLst>
        </pc:spChg>
        <pc:picChg chg="add mod">
          <ac:chgData name="Caroline Jawad" userId="ebec8957-a986-4a6f-937a-47250bfdae89" providerId="ADAL" clId="{09D25F07-EA16-4ECE-A8D8-1C734B53FD2E}" dt="2020-11-28T20:19:22.448" v="134" actId="26606"/>
          <ac:picMkLst>
            <pc:docMk/>
            <pc:sldMk cId="919579667" sldId="496"/>
            <ac:picMk id="2" creationId="{793E6390-2C92-4F18-9780-E4EC211D3B42}"/>
          </ac:picMkLst>
        </pc:picChg>
        <pc:cxnChg chg="add del">
          <ac:chgData name="Caroline Jawad" userId="ebec8957-a986-4a6f-937a-47250bfdae89" providerId="ADAL" clId="{09D25F07-EA16-4ECE-A8D8-1C734B53FD2E}" dt="2020-11-28T20:19:22.439" v="133" actId="26606"/>
          <ac:cxnSpMkLst>
            <pc:docMk/>
            <pc:sldMk cId="919579667" sldId="496"/>
            <ac:cxnSpMk id="13" creationId="{469F4FF8-F8B0-4630-BA1B-0D8B324CD5FF}"/>
          </ac:cxnSpMkLst>
        </pc:cxnChg>
      </pc:sldChg>
      <pc:sldChg chg="addSp modSp new mod setBg setClrOvrMap">
        <pc:chgData name="Caroline Jawad" userId="ebec8957-a986-4a6f-937a-47250bfdae89" providerId="ADAL" clId="{09D25F07-EA16-4ECE-A8D8-1C734B53FD2E}" dt="2020-11-28T20:20:15.436" v="137" actId="26606"/>
        <pc:sldMkLst>
          <pc:docMk/>
          <pc:sldMk cId="4049900391" sldId="497"/>
        </pc:sldMkLst>
        <pc:picChg chg="add mod">
          <ac:chgData name="Caroline Jawad" userId="ebec8957-a986-4a6f-937a-47250bfdae89" providerId="ADAL" clId="{09D25F07-EA16-4ECE-A8D8-1C734B53FD2E}" dt="2020-11-28T20:20:15.436" v="137" actId="26606"/>
          <ac:picMkLst>
            <pc:docMk/>
            <pc:sldMk cId="4049900391" sldId="497"/>
            <ac:picMk id="2" creationId="{916A0B01-C9D3-42F1-86A4-F348EBC804F2}"/>
          </ac:picMkLst>
        </pc:picChg>
      </pc:sldChg>
    </pc:docChg>
  </pc:docChgLst>
  <pc:docChgLst>
    <pc:chgData name="Caroline Jawad" userId="ebec8957-a986-4a6f-937a-47250bfdae89" providerId="ADAL" clId="{09481B87-89CB-45D9-9A2B-ABC139DF4C97}"/>
    <pc:docChg chg="undo custSel mod addSld delSld modSld">
      <pc:chgData name="Caroline Jawad" userId="ebec8957-a986-4a6f-937a-47250bfdae89" providerId="ADAL" clId="{09481B87-89CB-45D9-9A2B-ABC139DF4C97}" dt="2020-12-02T13:10:14.538" v="371" actId="20577"/>
      <pc:docMkLst>
        <pc:docMk/>
      </pc:docMkLst>
      <pc:sldChg chg="addSp modSp mod setBg setClrOvrMap">
        <pc:chgData name="Caroline Jawad" userId="ebec8957-a986-4a6f-937a-47250bfdae89" providerId="ADAL" clId="{09481B87-89CB-45D9-9A2B-ABC139DF4C97}" dt="2020-12-01T21:04:14.115" v="165" actId="26606"/>
        <pc:sldMkLst>
          <pc:docMk/>
          <pc:sldMk cId="439666756" sldId="276"/>
        </pc:sldMkLst>
        <pc:spChg chg="mod">
          <ac:chgData name="Caroline Jawad" userId="ebec8957-a986-4a6f-937a-47250bfdae89" providerId="ADAL" clId="{09481B87-89CB-45D9-9A2B-ABC139DF4C97}" dt="2020-12-01T21:04:14.115" v="165" actId="26606"/>
          <ac:spMkLst>
            <pc:docMk/>
            <pc:sldMk cId="439666756" sldId="276"/>
            <ac:spMk id="2050" creationId="{95802A0D-D7BC-1149-9C41-81861C28766A}"/>
          </ac:spMkLst>
        </pc:spChg>
        <pc:picChg chg="mod">
          <ac:chgData name="Caroline Jawad" userId="ebec8957-a986-4a6f-937a-47250bfdae89" providerId="ADAL" clId="{09481B87-89CB-45D9-9A2B-ABC139DF4C97}" dt="2020-12-01T21:04:14.115" v="165" actId="26606"/>
          <ac:picMkLst>
            <pc:docMk/>
            <pc:sldMk cId="439666756" sldId="276"/>
            <ac:picMk id="3" creationId="{EB0C4546-F088-DF41-A56A-CC0CD33024BA}"/>
          </ac:picMkLst>
        </pc:picChg>
        <pc:picChg chg="mod">
          <ac:chgData name="Caroline Jawad" userId="ebec8957-a986-4a6f-937a-47250bfdae89" providerId="ADAL" clId="{09481B87-89CB-45D9-9A2B-ABC139DF4C97}" dt="2020-12-01T21:04:14.115" v="165" actId="26606"/>
          <ac:picMkLst>
            <pc:docMk/>
            <pc:sldMk cId="439666756" sldId="276"/>
            <ac:picMk id="4" creationId="{5C7CB95E-1FB9-1349-BD01-395AE0B64708}"/>
          </ac:picMkLst>
        </pc:picChg>
        <pc:cxnChg chg="add">
          <ac:chgData name="Caroline Jawad" userId="ebec8957-a986-4a6f-937a-47250bfdae89" providerId="ADAL" clId="{09481B87-89CB-45D9-9A2B-ABC139DF4C97}" dt="2020-12-01T21:04:14.115" v="165" actId="26606"/>
          <ac:cxnSpMkLst>
            <pc:docMk/>
            <pc:sldMk cId="439666756" sldId="276"/>
            <ac:cxnSpMk id="74" creationId="{EBAD6A72-88E8-42F7-88B9-CAF744536BE4}"/>
          </ac:cxnSpMkLst>
        </pc:cxnChg>
        <pc:cxnChg chg="add">
          <ac:chgData name="Caroline Jawad" userId="ebec8957-a986-4a6f-937a-47250bfdae89" providerId="ADAL" clId="{09481B87-89CB-45D9-9A2B-ABC139DF4C97}" dt="2020-12-01T21:04:14.115" v="165" actId="26606"/>
          <ac:cxnSpMkLst>
            <pc:docMk/>
            <pc:sldMk cId="439666756" sldId="276"/>
            <ac:cxnSpMk id="76" creationId="{C800968E-0A99-46C4-A9B2-6A63AC66F4B0}"/>
          </ac:cxnSpMkLst>
        </pc:cxnChg>
      </pc:sldChg>
      <pc:sldChg chg="del">
        <pc:chgData name="Caroline Jawad" userId="ebec8957-a986-4a6f-937a-47250bfdae89" providerId="ADAL" clId="{09481B87-89CB-45D9-9A2B-ABC139DF4C97}" dt="2020-12-01T21:12:49.476" v="249" actId="47"/>
        <pc:sldMkLst>
          <pc:docMk/>
          <pc:sldMk cId="110079053" sldId="278"/>
        </pc:sldMkLst>
      </pc:sldChg>
      <pc:sldChg chg="del">
        <pc:chgData name="Caroline Jawad" userId="ebec8957-a986-4a6f-937a-47250bfdae89" providerId="ADAL" clId="{09481B87-89CB-45D9-9A2B-ABC139DF4C97}" dt="2020-11-29T18:07:33.928" v="27" actId="47"/>
        <pc:sldMkLst>
          <pc:docMk/>
          <pc:sldMk cId="1469735755" sldId="294"/>
        </pc:sldMkLst>
      </pc:sldChg>
      <pc:sldChg chg="del">
        <pc:chgData name="Caroline Jawad" userId="ebec8957-a986-4a6f-937a-47250bfdae89" providerId="ADAL" clId="{09481B87-89CB-45D9-9A2B-ABC139DF4C97}" dt="2020-11-29T18:07:32.930" v="26" actId="47"/>
        <pc:sldMkLst>
          <pc:docMk/>
          <pc:sldMk cId="2237305503" sldId="295"/>
        </pc:sldMkLst>
      </pc:sldChg>
      <pc:sldChg chg="del">
        <pc:chgData name="Caroline Jawad" userId="ebec8957-a986-4a6f-937a-47250bfdae89" providerId="ADAL" clId="{09481B87-89CB-45D9-9A2B-ABC139DF4C97}" dt="2020-11-29T18:07:32.121" v="25" actId="47"/>
        <pc:sldMkLst>
          <pc:docMk/>
          <pc:sldMk cId="2299602526" sldId="296"/>
        </pc:sldMkLst>
      </pc:sldChg>
      <pc:sldChg chg="del">
        <pc:chgData name="Caroline Jawad" userId="ebec8957-a986-4a6f-937a-47250bfdae89" providerId="ADAL" clId="{09481B87-89CB-45D9-9A2B-ABC139DF4C97}" dt="2020-11-29T18:07:31.881" v="24" actId="47"/>
        <pc:sldMkLst>
          <pc:docMk/>
          <pc:sldMk cId="772318197" sldId="297"/>
        </pc:sldMkLst>
      </pc:sldChg>
      <pc:sldChg chg="del">
        <pc:chgData name="Caroline Jawad" userId="ebec8957-a986-4a6f-937a-47250bfdae89" providerId="ADAL" clId="{09481B87-89CB-45D9-9A2B-ABC139DF4C97}" dt="2020-11-29T18:07:31.508" v="23" actId="47"/>
        <pc:sldMkLst>
          <pc:docMk/>
          <pc:sldMk cId="2437230227" sldId="298"/>
        </pc:sldMkLst>
      </pc:sldChg>
      <pc:sldChg chg="del">
        <pc:chgData name="Caroline Jawad" userId="ebec8957-a986-4a6f-937a-47250bfdae89" providerId="ADAL" clId="{09481B87-89CB-45D9-9A2B-ABC139DF4C97}" dt="2020-11-29T18:07:31.180" v="22" actId="47"/>
        <pc:sldMkLst>
          <pc:docMk/>
          <pc:sldMk cId="2582727676" sldId="299"/>
        </pc:sldMkLst>
      </pc:sldChg>
      <pc:sldChg chg="addSp delSp modSp add mod setBg delDesignElem">
        <pc:chgData name="Caroline Jawad" userId="ebec8957-a986-4a6f-937a-47250bfdae89" providerId="ADAL" clId="{09481B87-89CB-45D9-9A2B-ABC139DF4C97}" dt="2020-12-01T21:08:54.259" v="246" actId="20577"/>
        <pc:sldMkLst>
          <pc:docMk/>
          <pc:sldMk cId="0" sldId="300"/>
        </pc:sldMkLst>
        <pc:spChg chg="del">
          <ac:chgData name="Caroline Jawad" userId="ebec8957-a986-4a6f-937a-47250bfdae89" providerId="ADAL" clId="{09481B87-89CB-45D9-9A2B-ABC139DF4C97}" dt="2020-12-01T21:01:56.235" v="143"/>
          <ac:spMkLst>
            <pc:docMk/>
            <pc:sldMk cId="0" sldId="300"/>
            <ac:spMk id="73" creationId="{08E89D5E-1885-4160-AC77-CC471DD1D0DB}"/>
          </ac:spMkLst>
        </pc:spChg>
        <pc:spChg chg="add">
          <ac:chgData name="Caroline Jawad" userId="ebec8957-a986-4a6f-937a-47250bfdae89" providerId="ADAL" clId="{09481B87-89CB-45D9-9A2B-ABC139DF4C97}" dt="2020-12-01T21:01:59.380" v="144" actId="26606"/>
          <ac:spMkLst>
            <pc:docMk/>
            <pc:sldMk cId="0" sldId="300"/>
            <ac:spMk id="74" creationId="{457D4A72-F4F1-498A-B083-59E8C50B7892}"/>
          </ac:spMkLst>
        </pc:spChg>
        <pc:spChg chg="mod">
          <ac:chgData name="Caroline Jawad" userId="ebec8957-a986-4a6f-937a-47250bfdae89" providerId="ADAL" clId="{09481B87-89CB-45D9-9A2B-ABC139DF4C97}" dt="2020-12-01T21:08:29.937" v="208" actId="20577"/>
          <ac:spMkLst>
            <pc:docMk/>
            <pc:sldMk cId="0" sldId="300"/>
            <ac:spMk id="6146" creationId="{9760B889-2D48-4AF8-9F48-300BF70C2FE0}"/>
          </ac:spMkLst>
        </pc:spChg>
        <pc:graphicFrameChg chg="mod modGraphic">
          <ac:chgData name="Caroline Jawad" userId="ebec8957-a986-4a6f-937a-47250bfdae89" providerId="ADAL" clId="{09481B87-89CB-45D9-9A2B-ABC139DF4C97}" dt="2020-12-01T21:08:54.259" v="246" actId="20577"/>
          <ac:graphicFrameMkLst>
            <pc:docMk/>
            <pc:sldMk cId="0" sldId="300"/>
            <ac:graphicFrameMk id="6149" creationId="{C10824D8-6751-452F-BBDC-927F717B9F8E}"/>
          </ac:graphicFrameMkLst>
        </pc:graphicFrameChg>
        <pc:picChg chg="add">
          <ac:chgData name="Caroline Jawad" userId="ebec8957-a986-4a6f-937a-47250bfdae89" providerId="ADAL" clId="{09481B87-89CB-45D9-9A2B-ABC139DF4C97}" dt="2020-12-01T21:01:59.380" v="144" actId="26606"/>
          <ac:picMkLst>
            <pc:docMk/>
            <pc:sldMk cId="0" sldId="300"/>
            <ac:picMk id="76" creationId="{C7FF3303-6FC3-4637-A201-B4CCC1C992CF}"/>
          </ac:picMkLst>
        </pc:picChg>
        <pc:cxnChg chg="del">
          <ac:chgData name="Caroline Jawad" userId="ebec8957-a986-4a6f-937a-47250bfdae89" providerId="ADAL" clId="{09481B87-89CB-45D9-9A2B-ABC139DF4C97}" dt="2020-12-01T21:01:56.235" v="143"/>
          <ac:cxnSpMkLst>
            <pc:docMk/>
            <pc:sldMk cId="0" sldId="300"/>
            <ac:cxnSpMk id="75" creationId="{550D2BD1-98F9-412D-905B-3A843EF4078B}"/>
          </ac:cxnSpMkLst>
        </pc:cxnChg>
      </pc:sldChg>
      <pc:sldChg chg="del">
        <pc:chgData name="Caroline Jawad" userId="ebec8957-a986-4a6f-937a-47250bfdae89" providerId="ADAL" clId="{09481B87-89CB-45D9-9A2B-ABC139DF4C97}" dt="2020-11-29T18:07:30.742" v="21" actId="47"/>
        <pc:sldMkLst>
          <pc:docMk/>
          <pc:sldMk cId="3223743889" sldId="300"/>
        </pc:sldMkLst>
      </pc:sldChg>
      <pc:sldChg chg="del">
        <pc:chgData name="Caroline Jawad" userId="ebec8957-a986-4a6f-937a-47250bfdae89" providerId="ADAL" clId="{09481B87-89CB-45D9-9A2B-ABC139DF4C97}" dt="2020-11-29T18:07:30.443" v="20" actId="47"/>
        <pc:sldMkLst>
          <pc:docMk/>
          <pc:sldMk cId="1100604414" sldId="301"/>
        </pc:sldMkLst>
      </pc:sldChg>
      <pc:sldChg chg="del">
        <pc:chgData name="Caroline Jawad" userId="ebec8957-a986-4a6f-937a-47250bfdae89" providerId="ADAL" clId="{09481B87-89CB-45D9-9A2B-ABC139DF4C97}" dt="2020-11-29T18:07:30.160" v="19" actId="47"/>
        <pc:sldMkLst>
          <pc:docMk/>
          <pc:sldMk cId="3369967734" sldId="302"/>
        </pc:sldMkLst>
      </pc:sldChg>
      <pc:sldChg chg="del">
        <pc:chgData name="Caroline Jawad" userId="ebec8957-a986-4a6f-937a-47250bfdae89" providerId="ADAL" clId="{09481B87-89CB-45D9-9A2B-ABC139DF4C97}" dt="2020-11-29T18:07:29.818" v="18" actId="47"/>
        <pc:sldMkLst>
          <pc:docMk/>
          <pc:sldMk cId="3902722275" sldId="303"/>
        </pc:sldMkLst>
      </pc:sldChg>
      <pc:sldChg chg="del">
        <pc:chgData name="Caroline Jawad" userId="ebec8957-a986-4a6f-937a-47250bfdae89" providerId="ADAL" clId="{09481B87-89CB-45D9-9A2B-ABC139DF4C97}" dt="2020-11-29T18:07:28.892" v="17" actId="47"/>
        <pc:sldMkLst>
          <pc:docMk/>
          <pc:sldMk cId="2772003419" sldId="304"/>
        </pc:sldMkLst>
      </pc:sldChg>
      <pc:sldChg chg="del">
        <pc:chgData name="Caroline Jawad" userId="ebec8957-a986-4a6f-937a-47250bfdae89" providerId="ADAL" clId="{09481B87-89CB-45D9-9A2B-ABC139DF4C97}" dt="2020-11-29T18:07:28.339" v="16" actId="47"/>
        <pc:sldMkLst>
          <pc:docMk/>
          <pc:sldMk cId="3516098786" sldId="305"/>
        </pc:sldMkLst>
      </pc:sldChg>
      <pc:sldChg chg="del">
        <pc:chgData name="Caroline Jawad" userId="ebec8957-a986-4a6f-937a-47250bfdae89" providerId="ADAL" clId="{09481B87-89CB-45D9-9A2B-ABC139DF4C97}" dt="2020-11-29T18:07:27.490" v="15" actId="47"/>
        <pc:sldMkLst>
          <pc:docMk/>
          <pc:sldMk cId="1670323367" sldId="306"/>
        </pc:sldMkLst>
      </pc:sldChg>
      <pc:sldChg chg="del">
        <pc:chgData name="Caroline Jawad" userId="ebec8957-a986-4a6f-937a-47250bfdae89" providerId="ADAL" clId="{09481B87-89CB-45D9-9A2B-ABC139DF4C97}" dt="2020-11-29T18:07:26.858" v="14" actId="47"/>
        <pc:sldMkLst>
          <pc:docMk/>
          <pc:sldMk cId="2405977379" sldId="307"/>
        </pc:sldMkLst>
      </pc:sldChg>
      <pc:sldChg chg="del">
        <pc:chgData name="Caroline Jawad" userId="ebec8957-a986-4a6f-937a-47250bfdae89" providerId="ADAL" clId="{09481B87-89CB-45D9-9A2B-ABC139DF4C97}" dt="2020-11-29T18:07:25.601" v="13" actId="47"/>
        <pc:sldMkLst>
          <pc:docMk/>
          <pc:sldMk cId="2226223368" sldId="310"/>
        </pc:sldMkLst>
      </pc:sldChg>
      <pc:sldChg chg="del">
        <pc:chgData name="Caroline Jawad" userId="ebec8957-a986-4a6f-937a-47250bfdae89" providerId="ADAL" clId="{09481B87-89CB-45D9-9A2B-ABC139DF4C97}" dt="2020-11-29T18:07:25.301" v="12" actId="47"/>
        <pc:sldMkLst>
          <pc:docMk/>
          <pc:sldMk cId="994538862" sldId="311"/>
        </pc:sldMkLst>
      </pc:sldChg>
      <pc:sldChg chg="del">
        <pc:chgData name="Caroline Jawad" userId="ebec8957-a986-4a6f-937a-47250bfdae89" providerId="ADAL" clId="{09481B87-89CB-45D9-9A2B-ABC139DF4C97}" dt="2020-11-29T18:07:25.015" v="11" actId="47"/>
        <pc:sldMkLst>
          <pc:docMk/>
          <pc:sldMk cId="1717361741" sldId="312"/>
        </pc:sldMkLst>
      </pc:sldChg>
      <pc:sldChg chg="del">
        <pc:chgData name="Caroline Jawad" userId="ebec8957-a986-4a6f-937a-47250bfdae89" providerId="ADAL" clId="{09481B87-89CB-45D9-9A2B-ABC139DF4C97}" dt="2020-11-29T18:07:24.530" v="10" actId="47"/>
        <pc:sldMkLst>
          <pc:docMk/>
          <pc:sldMk cId="3295400225" sldId="313"/>
        </pc:sldMkLst>
      </pc:sldChg>
      <pc:sldChg chg="del">
        <pc:chgData name="Caroline Jawad" userId="ebec8957-a986-4a6f-937a-47250bfdae89" providerId="ADAL" clId="{09481B87-89CB-45D9-9A2B-ABC139DF4C97}" dt="2020-11-29T18:07:22.396" v="9" actId="47"/>
        <pc:sldMkLst>
          <pc:docMk/>
          <pc:sldMk cId="2896838767" sldId="314"/>
        </pc:sldMkLst>
      </pc:sldChg>
      <pc:sldChg chg="add del">
        <pc:chgData name="Caroline Jawad" userId="ebec8957-a986-4a6f-937a-47250bfdae89" providerId="ADAL" clId="{09481B87-89CB-45D9-9A2B-ABC139DF4C97}" dt="2020-12-01T20:53:21.758" v="137" actId="47"/>
        <pc:sldMkLst>
          <pc:docMk/>
          <pc:sldMk cId="0" sldId="315"/>
        </pc:sldMkLst>
      </pc:sldChg>
      <pc:sldChg chg="del">
        <pc:chgData name="Caroline Jawad" userId="ebec8957-a986-4a6f-937a-47250bfdae89" providerId="ADAL" clId="{09481B87-89CB-45D9-9A2B-ABC139DF4C97}" dt="2020-11-29T18:07:22.044" v="8" actId="47"/>
        <pc:sldMkLst>
          <pc:docMk/>
          <pc:sldMk cId="1046342682" sldId="315"/>
        </pc:sldMkLst>
      </pc:sldChg>
      <pc:sldChg chg="addSp delSp modSp add del mod">
        <pc:chgData name="Caroline Jawad" userId="ebec8957-a986-4a6f-937a-47250bfdae89" providerId="ADAL" clId="{09481B87-89CB-45D9-9A2B-ABC139DF4C97}" dt="2020-12-01T20:50:49.586" v="115" actId="47"/>
        <pc:sldMkLst>
          <pc:docMk/>
          <pc:sldMk cId="0" sldId="316"/>
        </pc:sldMkLst>
        <pc:spChg chg="add mod">
          <ac:chgData name="Caroline Jawad" userId="ebec8957-a986-4a6f-937a-47250bfdae89" providerId="ADAL" clId="{09481B87-89CB-45D9-9A2B-ABC139DF4C97}" dt="2020-12-01T20:50:12.113" v="109"/>
          <ac:spMkLst>
            <pc:docMk/>
            <pc:sldMk cId="0" sldId="316"/>
            <ac:spMk id="2" creationId="{99B6EF8A-BEFE-44EF-A711-3FD364A0115D}"/>
          </ac:spMkLst>
        </pc:spChg>
        <pc:spChg chg="mod">
          <ac:chgData name="Caroline Jawad" userId="ebec8957-a986-4a6f-937a-47250bfdae89" providerId="ADAL" clId="{09481B87-89CB-45D9-9A2B-ABC139DF4C97}" dt="2020-12-01T20:50:12.121" v="110" actId="6549"/>
          <ac:spMkLst>
            <pc:docMk/>
            <pc:sldMk cId="0" sldId="316"/>
            <ac:spMk id="14" creationId="{00000000-0000-0000-0000-000000000000}"/>
          </ac:spMkLst>
        </pc:spChg>
        <pc:picChg chg="del">
          <ac:chgData name="Caroline Jawad" userId="ebec8957-a986-4a6f-937a-47250bfdae89" providerId="ADAL" clId="{09481B87-89CB-45D9-9A2B-ABC139DF4C97}" dt="2020-12-01T20:47:22.294" v="86" actId="478"/>
          <ac:picMkLst>
            <pc:docMk/>
            <pc:sldMk cId="0" sldId="316"/>
            <ac:picMk id="7" creationId="{00000000-0000-0000-0000-000000000000}"/>
          </ac:picMkLst>
        </pc:picChg>
      </pc:sldChg>
      <pc:sldChg chg="del">
        <pc:chgData name="Caroline Jawad" userId="ebec8957-a986-4a6f-937a-47250bfdae89" providerId="ADAL" clId="{09481B87-89CB-45D9-9A2B-ABC139DF4C97}" dt="2020-11-29T18:07:21.659" v="7" actId="47"/>
        <pc:sldMkLst>
          <pc:docMk/>
          <pc:sldMk cId="1561691225" sldId="316"/>
        </pc:sldMkLst>
      </pc:sldChg>
      <pc:sldChg chg="del">
        <pc:chgData name="Caroline Jawad" userId="ebec8957-a986-4a6f-937a-47250bfdae89" providerId="ADAL" clId="{09481B87-89CB-45D9-9A2B-ABC139DF4C97}" dt="2020-11-29T18:07:21.256" v="6" actId="47"/>
        <pc:sldMkLst>
          <pc:docMk/>
          <pc:sldMk cId="3628433677" sldId="317"/>
        </pc:sldMkLst>
      </pc:sldChg>
      <pc:sldChg chg="del">
        <pc:chgData name="Caroline Jawad" userId="ebec8957-a986-4a6f-937a-47250bfdae89" providerId="ADAL" clId="{09481B87-89CB-45D9-9A2B-ABC139DF4C97}" dt="2020-11-29T18:07:20.924" v="5" actId="47"/>
        <pc:sldMkLst>
          <pc:docMk/>
          <pc:sldMk cId="1052033210" sldId="318"/>
        </pc:sldMkLst>
      </pc:sldChg>
      <pc:sldChg chg="del">
        <pc:chgData name="Caroline Jawad" userId="ebec8957-a986-4a6f-937a-47250bfdae89" providerId="ADAL" clId="{09481B87-89CB-45D9-9A2B-ABC139DF4C97}" dt="2020-11-29T18:07:20.595" v="4" actId="47"/>
        <pc:sldMkLst>
          <pc:docMk/>
          <pc:sldMk cId="1756557868" sldId="319"/>
        </pc:sldMkLst>
      </pc:sldChg>
      <pc:sldChg chg="del">
        <pc:chgData name="Caroline Jawad" userId="ebec8957-a986-4a6f-937a-47250bfdae89" providerId="ADAL" clId="{09481B87-89CB-45D9-9A2B-ABC139DF4C97}" dt="2020-11-29T18:07:20.106" v="3" actId="47"/>
        <pc:sldMkLst>
          <pc:docMk/>
          <pc:sldMk cId="942709427" sldId="320"/>
        </pc:sldMkLst>
      </pc:sldChg>
      <pc:sldChg chg="del">
        <pc:chgData name="Caroline Jawad" userId="ebec8957-a986-4a6f-937a-47250bfdae89" providerId="ADAL" clId="{09481B87-89CB-45D9-9A2B-ABC139DF4C97}" dt="2020-11-29T18:07:19.468" v="2" actId="47"/>
        <pc:sldMkLst>
          <pc:docMk/>
          <pc:sldMk cId="3564588238" sldId="321"/>
        </pc:sldMkLst>
      </pc:sldChg>
      <pc:sldChg chg="del">
        <pc:chgData name="Caroline Jawad" userId="ebec8957-a986-4a6f-937a-47250bfdae89" providerId="ADAL" clId="{09481B87-89CB-45D9-9A2B-ABC139DF4C97}" dt="2020-11-29T18:07:19.220" v="1" actId="47"/>
        <pc:sldMkLst>
          <pc:docMk/>
          <pc:sldMk cId="167633609" sldId="322"/>
        </pc:sldMkLst>
      </pc:sldChg>
      <pc:sldChg chg="del">
        <pc:chgData name="Caroline Jawad" userId="ebec8957-a986-4a6f-937a-47250bfdae89" providerId="ADAL" clId="{09481B87-89CB-45D9-9A2B-ABC139DF4C97}" dt="2020-11-29T18:07:19.036" v="0" actId="47"/>
        <pc:sldMkLst>
          <pc:docMk/>
          <pc:sldMk cId="1986847166" sldId="323"/>
        </pc:sldMkLst>
      </pc:sldChg>
      <pc:sldChg chg="modSp mod">
        <pc:chgData name="Caroline Jawad" userId="ebec8957-a986-4a6f-937a-47250bfdae89" providerId="ADAL" clId="{09481B87-89CB-45D9-9A2B-ABC139DF4C97}" dt="2020-12-02T12:58:11.254" v="297" actId="27636"/>
        <pc:sldMkLst>
          <pc:docMk/>
          <pc:sldMk cId="1950314968" sldId="330"/>
        </pc:sldMkLst>
        <pc:spChg chg="mod">
          <ac:chgData name="Caroline Jawad" userId="ebec8957-a986-4a6f-937a-47250bfdae89" providerId="ADAL" clId="{09481B87-89CB-45D9-9A2B-ABC139DF4C97}" dt="2020-12-02T12:58:11.254" v="297" actId="27636"/>
          <ac:spMkLst>
            <pc:docMk/>
            <pc:sldMk cId="1950314968" sldId="330"/>
            <ac:spMk id="2" creationId="{BD5A53A0-5A9F-7240-A256-C1D4C4B80D14}"/>
          </ac:spMkLst>
        </pc:spChg>
      </pc:sldChg>
      <pc:sldChg chg="del">
        <pc:chgData name="Caroline Jawad" userId="ebec8957-a986-4a6f-937a-47250bfdae89" providerId="ADAL" clId="{09481B87-89CB-45D9-9A2B-ABC139DF4C97}" dt="2020-12-01T21:13:03.574" v="250" actId="47"/>
        <pc:sldMkLst>
          <pc:docMk/>
          <pc:sldMk cId="867859176" sldId="331"/>
        </pc:sldMkLst>
      </pc:sldChg>
      <pc:sldChg chg="addSp modSp add mod setBg setClrOvrMap">
        <pc:chgData name="Caroline Jawad" userId="ebec8957-a986-4a6f-937a-47250bfdae89" providerId="ADAL" clId="{09481B87-89CB-45D9-9A2B-ABC139DF4C97}" dt="2020-12-01T21:13:36.526" v="252" actId="26606"/>
        <pc:sldMkLst>
          <pc:docMk/>
          <pc:sldMk cId="1683215993" sldId="331"/>
        </pc:sldMkLst>
        <pc:spChg chg="mod">
          <ac:chgData name="Caroline Jawad" userId="ebec8957-a986-4a6f-937a-47250bfdae89" providerId="ADAL" clId="{09481B87-89CB-45D9-9A2B-ABC139DF4C97}" dt="2020-12-01T21:13:36.526" v="252" actId="26606"/>
          <ac:spMkLst>
            <pc:docMk/>
            <pc:sldMk cId="1683215993" sldId="331"/>
            <ac:spMk id="2" creationId="{70D9B0D9-8B96-E74D-B44E-44C37DD135EA}"/>
          </ac:spMkLst>
        </pc:spChg>
        <pc:spChg chg="mod">
          <ac:chgData name="Caroline Jawad" userId="ebec8957-a986-4a6f-937a-47250bfdae89" providerId="ADAL" clId="{09481B87-89CB-45D9-9A2B-ABC139DF4C97}" dt="2020-12-01T21:13:36.526" v="252" actId="26606"/>
          <ac:spMkLst>
            <pc:docMk/>
            <pc:sldMk cId="1683215993" sldId="331"/>
            <ac:spMk id="3" creationId="{383376CC-99D0-4A4F-9469-DAF16BCEE667}"/>
          </ac:spMkLst>
        </pc:spChg>
        <pc:spChg chg="add">
          <ac:chgData name="Caroline Jawad" userId="ebec8957-a986-4a6f-937a-47250bfdae89" providerId="ADAL" clId="{09481B87-89CB-45D9-9A2B-ABC139DF4C97}" dt="2020-12-01T21:13:36.526" v="252" actId="26606"/>
          <ac:spMkLst>
            <pc:docMk/>
            <pc:sldMk cId="1683215993" sldId="331"/>
            <ac:spMk id="8" creationId="{2CB6C291-6CAF-46DF-ACFF-AADF0FD03F58}"/>
          </ac:spMkLst>
        </pc:spChg>
        <pc:spChg chg="add">
          <ac:chgData name="Caroline Jawad" userId="ebec8957-a986-4a6f-937a-47250bfdae89" providerId="ADAL" clId="{09481B87-89CB-45D9-9A2B-ABC139DF4C97}" dt="2020-12-01T21:13:36.526" v="252" actId="26606"/>
          <ac:spMkLst>
            <pc:docMk/>
            <pc:sldMk cId="1683215993" sldId="331"/>
            <ac:spMk id="12" creationId="{4735DC46-5663-471D-AADB-81E00E65BCC6}"/>
          </ac:spMkLst>
        </pc:spChg>
        <pc:picChg chg="add">
          <ac:chgData name="Caroline Jawad" userId="ebec8957-a986-4a6f-937a-47250bfdae89" providerId="ADAL" clId="{09481B87-89CB-45D9-9A2B-ABC139DF4C97}" dt="2020-12-01T21:13:36.526" v="252" actId="26606"/>
          <ac:picMkLst>
            <pc:docMk/>
            <pc:sldMk cId="1683215993" sldId="331"/>
            <ac:picMk id="10" creationId="{1EBADBCA-DA20-4279-93C6-011DEF18AA71}"/>
          </ac:picMkLst>
        </pc:picChg>
      </pc:sldChg>
      <pc:sldChg chg="del">
        <pc:chgData name="Caroline Jawad" userId="ebec8957-a986-4a6f-937a-47250bfdae89" providerId="ADAL" clId="{09481B87-89CB-45D9-9A2B-ABC139DF4C97}" dt="2020-12-02T12:44:28.748" v="254" actId="47"/>
        <pc:sldMkLst>
          <pc:docMk/>
          <pc:sldMk cId="1357436716" sldId="339"/>
        </pc:sldMkLst>
      </pc:sldChg>
      <pc:sldChg chg="addSp delSp modSp mod setBg">
        <pc:chgData name="Caroline Jawad" userId="ebec8957-a986-4a6f-937a-47250bfdae89" providerId="ADAL" clId="{09481B87-89CB-45D9-9A2B-ABC139DF4C97}" dt="2020-12-02T12:44:34.670" v="255" actId="26606"/>
        <pc:sldMkLst>
          <pc:docMk/>
          <pc:sldMk cId="3850673226" sldId="340"/>
        </pc:sldMkLst>
        <pc:spChg chg="mod">
          <ac:chgData name="Caroline Jawad" userId="ebec8957-a986-4a6f-937a-47250bfdae89" providerId="ADAL" clId="{09481B87-89CB-45D9-9A2B-ABC139DF4C97}" dt="2020-12-02T12:44:34.670" v="255" actId="26606"/>
          <ac:spMkLst>
            <pc:docMk/>
            <pc:sldMk cId="3850673226" sldId="340"/>
            <ac:spMk id="2" creationId="{3E981C73-0913-D240-B77D-5DECEDC95811}"/>
          </ac:spMkLst>
        </pc:spChg>
        <pc:spChg chg="del">
          <ac:chgData name="Caroline Jawad" userId="ebec8957-a986-4a6f-937a-47250bfdae89" providerId="ADAL" clId="{09481B87-89CB-45D9-9A2B-ABC139DF4C97}" dt="2020-12-02T12:44:34.670" v="255" actId="26606"/>
          <ac:spMkLst>
            <pc:docMk/>
            <pc:sldMk cId="3850673226" sldId="340"/>
            <ac:spMk id="3" creationId="{63FA84DD-4BE4-3A43-BA64-785F9D73C86A}"/>
          </ac:spMkLst>
        </pc:spChg>
        <pc:spChg chg="add">
          <ac:chgData name="Caroline Jawad" userId="ebec8957-a986-4a6f-937a-47250bfdae89" providerId="ADAL" clId="{09481B87-89CB-45D9-9A2B-ABC139DF4C97}" dt="2020-12-02T12:44:34.670" v="255" actId="26606"/>
          <ac:spMkLst>
            <pc:docMk/>
            <pc:sldMk cId="3850673226" sldId="340"/>
            <ac:spMk id="9" creationId="{D55CD764-972B-4CA5-A885-53E55C63E174}"/>
          </ac:spMkLst>
        </pc:spChg>
        <pc:spChg chg="add">
          <ac:chgData name="Caroline Jawad" userId="ebec8957-a986-4a6f-937a-47250bfdae89" providerId="ADAL" clId="{09481B87-89CB-45D9-9A2B-ABC139DF4C97}" dt="2020-12-02T12:44:34.670" v="255" actId="26606"/>
          <ac:spMkLst>
            <pc:docMk/>
            <pc:sldMk cId="3850673226" sldId="340"/>
            <ac:spMk id="11" creationId="{34165AB3-7006-4430-BCE3-25476BE13322}"/>
          </ac:spMkLst>
        </pc:spChg>
        <pc:spChg chg="add">
          <ac:chgData name="Caroline Jawad" userId="ebec8957-a986-4a6f-937a-47250bfdae89" providerId="ADAL" clId="{09481B87-89CB-45D9-9A2B-ABC139DF4C97}" dt="2020-12-02T12:44:34.670" v="255" actId="26606"/>
          <ac:spMkLst>
            <pc:docMk/>
            <pc:sldMk cId="3850673226" sldId="340"/>
            <ac:spMk id="35" creationId="{E3E51905-F374-4E1A-97CF-B741584B74D5}"/>
          </ac:spMkLst>
        </pc:spChg>
        <pc:grpChg chg="add">
          <ac:chgData name="Caroline Jawad" userId="ebec8957-a986-4a6f-937a-47250bfdae89" providerId="ADAL" clId="{09481B87-89CB-45D9-9A2B-ABC139DF4C97}" dt="2020-12-02T12:44:34.670" v="255" actId="26606"/>
          <ac:grpSpMkLst>
            <pc:docMk/>
            <pc:sldMk cId="3850673226" sldId="340"/>
            <ac:grpSpMk id="13" creationId="{22725F33-435F-480E-996D-205671CDC409}"/>
          </ac:grpSpMkLst>
        </pc:grpChg>
        <pc:graphicFrameChg chg="add">
          <ac:chgData name="Caroline Jawad" userId="ebec8957-a986-4a6f-937a-47250bfdae89" providerId="ADAL" clId="{09481B87-89CB-45D9-9A2B-ABC139DF4C97}" dt="2020-12-02T12:44:34.670" v="255" actId="26606"/>
          <ac:graphicFrameMkLst>
            <pc:docMk/>
            <pc:sldMk cId="3850673226" sldId="340"/>
            <ac:graphicFrameMk id="5" creationId="{86D3C7C5-507F-4069-BB98-2873A4DD3E94}"/>
          </ac:graphicFrameMkLst>
        </pc:graphicFrameChg>
      </pc:sldChg>
      <pc:sldChg chg="addSp modSp mod setBg">
        <pc:chgData name="Caroline Jawad" userId="ebec8957-a986-4a6f-937a-47250bfdae89" providerId="ADAL" clId="{09481B87-89CB-45D9-9A2B-ABC139DF4C97}" dt="2020-12-02T12:44:42.989" v="256" actId="26606"/>
        <pc:sldMkLst>
          <pc:docMk/>
          <pc:sldMk cId="577170842" sldId="341"/>
        </pc:sldMkLst>
        <pc:spChg chg="mod">
          <ac:chgData name="Caroline Jawad" userId="ebec8957-a986-4a6f-937a-47250bfdae89" providerId="ADAL" clId="{09481B87-89CB-45D9-9A2B-ABC139DF4C97}" dt="2020-12-02T12:44:42.989" v="256" actId="26606"/>
          <ac:spMkLst>
            <pc:docMk/>
            <pc:sldMk cId="577170842" sldId="341"/>
            <ac:spMk id="2" creationId="{C70F79B8-CC52-E94F-8B57-6A35C7923CB9}"/>
          </ac:spMkLst>
        </pc:spChg>
        <pc:spChg chg="add">
          <ac:chgData name="Caroline Jawad" userId="ebec8957-a986-4a6f-937a-47250bfdae89" providerId="ADAL" clId="{09481B87-89CB-45D9-9A2B-ABC139DF4C97}" dt="2020-12-02T12:44:42.989" v="256" actId="26606"/>
          <ac:spMkLst>
            <pc:docMk/>
            <pc:sldMk cId="577170842" sldId="341"/>
            <ac:spMk id="11" creationId="{7F57BEA8-497D-4AA8-8A18-BDCD696B25FE}"/>
          </ac:spMkLst>
        </pc:spChg>
        <pc:graphicFrameChg chg="mod modGraphic">
          <ac:chgData name="Caroline Jawad" userId="ebec8957-a986-4a6f-937a-47250bfdae89" providerId="ADAL" clId="{09481B87-89CB-45D9-9A2B-ABC139DF4C97}" dt="2020-12-02T12:44:42.989" v="256" actId="26606"/>
          <ac:graphicFrameMkLst>
            <pc:docMk/>
            <pc:sldMk cId="577170842" sldId="341"/>
            <ac:graphicFrameMk id="4" creationId="{B63360B8-E105-4C4D-93CE-4D04C6511D77}"/>
          </ac:graphicFrameMkLst>
        </pc:graphicFrameChg>
        <pc:cxnChg chg="add">
          <ac:chgData name="Caroline Jawad" userId="ebec8957-a986-4a6f-937a-47250bfdae89" providerId="ADAL" clId="{09481B87-89CB-45D9-9A2B-ABC139DF4C97}" dt="2020-12-02T12:44:42.989" v="256" actId="26606"/>
          <ac:cxnSpMkLst>
            <pc:docMk/>
            <pc:sldMk cId="577170842" sldId="341"/>
            <ac:cxnSpMk id="9" creationId="{D2E961F1-4A28-4A5F-BBD4-6E400E5E6C75}"/>
          </ac:cxnSpMkLst>
        </pc:cxnChg>
        <pc:cxnChg chg="add">
          <ac:chgData name="Caroline Jawad" userId="ebec8957-a986-4a6f-937a-47250bfdae89" providerId="ADAL" clId="{09481B87-89CB-45D9-9A2B-ABC139DF4C97}" dt="2020-12-02T12:44:42.989" v="256" actId="26606"/>
          <ac:cxnSpMkLst>
            <pc:docMk/>
            <pc:sldMk cId="577170842" sldId="341"/>
            <ac:cxnSpMk id="13" creationId="{A82415D3-DDE5-4D63-8CB3-23A5EC581B27}"/>
          </ac:cxnSpMkLst>
        </pc:cxnChg>
        <pc:cxnChg chg="add">
          <ac:chgData name="Caroline Jawad" userId="ebec8957-a986-4a6f-937a-47250bfdae89" providerId="ADAL" clId="{09481B87-89CB-45D9-9A2B-ABC139DF4C97}" dt="2020-12-02T12:44:42.989" v="256" actId="26606"/>
          <ac:cxnSpMkLst>
            <pc:docMk/>
            <pc:sldMk cId="577170842" sldId="341"/>
            <ac:cxnSpMk id="15" creationId="{AD7193FB-6AE6-4B3B-8F89-56B55DD63B4D}"/>
          </ac:cxnSpMkLst>
        </pc:cxnChg>
      </pc:sldChg>
      <pc:sldChg chg="addSp delSp modSp mod setBg">
        <pc:chgData name="Caroline Jawad" userId="ebec8957-a986-4a6f-937a-47250bfdae89" providerId="ADAL" clId="{09481B87-89CB-45D9-9A2B-ABC139DF4C97}" dt="2020-12-02T12:44:51.698" v="257" actId="26606"/>
        <pc:sldMkLst>
          <pc:docMk/>
          <pc:sldMk cId="3811020550" sldId="342"/>
        </pc:sldMkLst>
        <pc:spChg chg="mod">
          <ac:chgData name="Caroline Jawad" userId="ebec8957-a986-4a6f-937a-47250bfdae89" providerId="ADAL" clId="{09481B87-89CB-45D9-9A2B-ABC139DF4C97}" dt="2020-12-02T12:44:51.698" v="257" actId="26606"/>
          <ac:spMkLst>
            <pc:docMk/>
            <pc:sldMk cId="3811020550" sldId="342"/>
            <ac:spMk id="2" creationId="{6BBAC009-C65F-8B4F-9669-E1E8E8E6F637}"/>
          </ac:spMkLst>
        </pc:spChg>
        <pc:spChg chg="del">
          <ac:chgData name="Caroline Jawad" userId="ebec8957-a986-4a6f-937a-47250bfdae89" providerId="ADAL" clId="{09481B87-89CB-45D9-9A2B-ABC139DF4C97}" dt="2020-12-02T12:44:51.698" v="257" actId="26606"/>
          <ac:spMkLst>
            <pc:docMk/>
            <pc:sldMk cId="3811020550" sldId="342"/>
            <ac:spMk id="3" creationId="{400945C3-7239-AB49-A53F-016F9AD3A738}"/>
          </ac:spMkLst>
        </pc:spChg>
        <pc:spChg chg="add">
          <ac:chgData name="Caroline Jawad" userId="ebec8957-a986-4a6f-937a-47250bfdae89" providerId="ADAL" clId="{09481B87-89CB-45D9-9A2B-ABC139DF4C97}" dt="2020-12-02T12:44:51.698" v="257" actId="26606"/>
          <ac:spMkLst>
            <pc:docMk/>
            <pc:sldMk cId="3811020550" sldId="342"/>
            <ac:spMk id="9" creationId="{3A5B4632-C963-4296-86F0-79AA9EA5AE98}"/>
          </ac:spMkLst>
        </pc:spChg>
        <pc:graphicFrameChg chg="add">
          <ac:chgData name="Caroline Jawad" userId="ebec8957-a986-4a6f-937a-47250bfdae89" providerId="ADAL" clId="{09481B87-89CB-45D9-9A2B-ABC139DF4C97}" dt="2020-12-02T12:44:51.698" v="257" actId="26606"/>
          <ac:graphicFrameMkLst>
            <pc:docMk/>
            <pc:sldMk cId="3811020550" sldId="342"/>
            <ac:graphicFrameMk id="5" creationId="{FBC0F1D1-3ED9-4F37-8576-11963474320F}"/>
          </ac:graphicFrameMkLst>
        </pc:graphicFrameChg>
      </pc:sldChg>
      <pc:sldChg chg="addSp delSp modSp mod setBg">
        <pc:chgData name="Caroline Jawad" userId="ebec8957-a986-4a6f-937a-47250bfdae89" providerId="ADAL" clId="{09481B87-89CB-45D9-9A2B-ABC139DF4C97}" dt="2020-12-02T13:00:07.271" v="307" actId="26606"/>
        <pc:sldMkLst>
          <pc:docMk/>
          <pc:sldMk cId="4038580177" sldId="343"/>
        </pc:sldMkLst>
        <pc:spChg chg="mod">
          <ac:chgData name="Caroline Jawad" userId="ebec8957-a986-4a6f-937a-47250bfdae89" providerId="ADAL" clId="{09481B87-89CB-45D9-9A2B-ABC139DF4C97}" dt="2020-12-02T13:00:07.271" v="307" actId="26606"/>
          <ac:spMkLst>
            <pc:docMk/>
            <pc:sldMk cId="4038580177" sldId="343"/>
            <ac:spMk id="2" creationId="{35FE2343-3E33-DB41-9E86-095B44EB7921}"/>
          </ac:spMkLst>
        </pc:spChg>
        <pc:spChg chg="mod">
          <ac:chgData name="Caroline Jawad" userId="ebec8957-a986-4a6f-937a-47250bfdae89" providerId="ADAL" clId="{09481B87-89CB-45D9-9A2B-ABC139DF4C97}" dt="2020-12-02T13:00:07.271" v="307" actId="26606"/>
          <ac:spMkLst>
            <pc:docMk/>
            <pc:sldMk cId="4038580177" sldId="343"/>
            <ac:spMk id="3" creationId="{C2A4C7F2-0CF8-0F45-BC18-6E06038AC02B}"/>
          </ac:spMkLst>
        </pc:spChg>
        <pc:spChg chg="add del">
          <ac:chgData name="Caroline Jawad" userId="ebec8957-a986-4a6f-937a-47250bfdae89" providerId="ADAL" clId="{09481B87-89CB-45D9-9A2B-ABC139DF4C97}" dt="2020-12-02T13:00:07.271" v="307" actId="26606"/>
          <ac:spMkLst>
            <pc:docMk/>
            <pc:sldMk cId="4038580177" sldId="343"/>
            <ac:spMk id="8" creationId="{081EA652-8C6A-4E69-BEB9-170809474553}"/>
          </ac:spMkLst>
        </pc:spChg>
        <pc:spChg chg="add del">
          <ac:chgData name="Caroline Jawad" userId="ebec8957-a986-4a6f-937a-47250bfdae89" providerId="ADAL" clId="{09481B87-89CB-45D9-9A2B-ABC139DF4C97}" dt="2020-12-02T13:00:07.271" v="307" actId="26606"/>
          <ac:spMkLst>
            <pc:docMk/>
            <pc:sldMk cId="4038580177" sldId="343"/>
            <ac:spMk id="10" creationId="{5298780A-33B9-4EA2-8F67-DE68AD62841B}"/>
          </ac:spMkLst>
        </pc:spChg>
        <pc:spChg chg="add del">
          <ac:chgData name="Caroline Jawad" userId="ebec8957-a986-4a6f-937a-47250bfdae89" providerId="ADAL" clId="{09481B87-89CB-45D9-9A2B-ABC139DF4C97}" dt="2020-12-02T13:00:07.271" v="307" actId="26606"/>
          <ac:spMkLst>
            <pc:docMk/>
            <pc:sldMk cId="4038580177" sldId="343"/>
            <ac:spMk id="12" creationId="{7F488E8B-4E1E-4402-8935-D4E6C02615C7}"/>
          </ac:spMkLst>
        </pc:spChg>
        <pc:spChg chg="add">
          <ac:chgData name="Caroline Jawad" userId="ebec8957-a986-4a6f-937a-47250bfdae89" providerId="ADAL" clId="{09481B87-89CB-45D9-9A2B-ABC139DF4C97}" dt="2020-12-02T13:00:07.271" v="307" actId="26606"/>
          <ac:spMkLst>
            <pc:docMk/>
            <pc:sldMk cId="4038580177" sldId="343"/>
            <ac:spMk id="19" creationId="{081EA652-8C6A-4E69-BEB9-170809474553}"/>
          </ac:spMkLst>
        </pc:spChg>
        <pc:spChg chg="add">
          <ac:chgData name="Caroline Jawad" userId="ebec8957-a986-4a6f-937a-47250bfdae89" providerId="ADAL" clId="{09481B87-89CB-45D9-9A2B-ABC139DF4C97}" dt="2020-12-02T13:00:07.271" v="307" actId="26606"/>
          <ac:spMkLst>
            <pc:docMk/>
            <pc:sldMk cId="4038580177" sldId="343"/>
            <ac:spMk id="21" creationId="{5298780A-33B9-4EA2-8F67-DE68AD62841B}"/>
          </ac:spMkLst>
        </pc:spChg>
        <pc:spChg chg="add">
          <ac:chgData name="Caroline Jawad" userId="ebec8957-a986-4a6f-937a-47250bfdae89" providerId="ADAL" clId="{09481B87-89CB-45D9-9A2B-ABC139DF4C97}" dt="2020-12-02T13:00:07.271" v="307" actId="26606"/>
          <ac:spMkLst>
            <pc:docMk/>
            <pc:sldMk cId="4038580177" sldId="343"/>
            <ac:spMk id="23" creationId="{7F488E8B-4E1E-4402-8935-D4E6C02615C7}"/>
          </ac:spMkLst>
        </pc:spChg>
        <pc:cxnChg chg="add del">
          <ac:chgData name="Caroline Jawad" userId="ebec8957-a986-4a6f-937a-47250bfdae89" providerId="ADAL" clId="{09481B87-89CB-45D9-9A2B-ABC139DF4C97}" dt="2020-12-02T13:00:07.271" v="307" actId="26606"/>
          <ac:cxnSpMkLst>
            <pc:docMk/>
            <pc:sldMk cId="4038580177" sldId="343"/>
            <ac:cxnSpMk id="14" creationId="{23AAC9B5-8015-485C-ACF9-A750390E9A56}"/>
          </ac:cxnSpMkLst>
        </pc:cxnChg>
      </pc:sldChg>
      <pc:sldChg chg="addSp modSp mod setBg">
        <pc:chgData name="Caroline Jawad" userId="ebec8957-a986-4a6f-937a-47250bfdae89" providerId="ADAL" clId="{09481B87-89CB-45D9-9A2B-ABC139DF4C97}" dt="2020-12-02T12:45:49.219" v="261" actId="26606"/>
        <pc:sldMkLst>
          <pc:docMk/>
          <pc:sldMk cId="142797975" sldId="344"/>
        </pc:sldMkLst>
        <pc:spChg chg="mod">
          <ac:chgData name="Caroline Jawad" userId="ebec8957-a986-4a6f-937a-47250bfdae89" providerId="ADAL" clId="{09481B87-89CB-45D9-9A2B-ABC139DF4C97}" dt="2020-12-02T12:45:49.219" v="261" actId="26606"/>
          <ac:spMkLst>
            <pc:docMk/>
            <pc:sldMk cId="142797975" sldId="344"/>
            <ac:spMk id="3" creationId="{9D163B24-1C9B-7A41-B1DE-ABA92F4A1D0C}"/>
          </ac:spMkLst>
        </pc:spChg>
        <pc:spChg chg="mod">
          <ac:chgData name="Caroline Jawad" userId="ebec8957-a986-4a6f-937a-47250bfdae89" providerId="ADAL" clId="{09481B87-89CB-45D9-9A2B-ABC139DF4C97}" dt="2020-12-02T12:45:49.219" v="261" actId="26606"/>
          <ac:spMkLst>
            <pc:docMk/>
            <pc:sldMk cId="142797975" sldId="344"/>
            <ac:spMk id="4" creationId="{D6B7FB15-24E4-3F46-86D6-75A5117044A5}"/>
          </ac:spMkLst>
        </pc:spChg>
        <pc:spChg chg="add">
          <ac:chgData name="Caroline Jawad" userId="ebec8957-a986-4a6f-937a-47250bfdae89" providerId="ADAL" clId="{09481B87-89CB-45D9-9A2B-ABC139DF4C97}" dt="2020-12-02T12:45:49.219" v="261" actId="26606"/>
          <ac:spMkLst>
            <pc:docMk/>
            <pc:sldMk cId="142797975" sldId="344"/>
            <ac:spMk id="9" creationId="{081EA652-8C6A-4E69-BEB9-170809474553}"/>
          </ac:spMkLst>
        </pc:spChg>
        <pc:spChg chg="add">
          <ac:chgData name="Caroline Jawad" userId="ebec8957-a986-4a6f-937a-47250bfdae89" providerId="ADAL" clId="{09481B87-89CB-45D9-9A2B-ABC139DF4C97}" dt="2020-12-02T12:45:49.219" v="261" actId="26606"/>
          <ac:spMkLst>
            <pc:docMk/>
            <pc:sldMk cId="142797975" sldId="344"/>
            <ac:spMk id="11" creationId="{5298780A-33B9-4EA2-8F67-DE68AD62841B}"/>
          </ac:spMkLst>
        </pc:spChg>
        <pc:spChg chg="add">
          <ac:chgData name="Caroline Jawad" userId="ebec8957-a986-4a6f-937a-47250bfdae89" providerId="ADAL" clId="{09481B87-89CB-45D9-9A2B-ABC139DF4C97}" dt="2020-12-02T12:45:49.219" v="261" actId="26606"/>
          <ac:spMkLst>
            <pc:docMk/>
            <pc:sldMk cId="142797975" sldId="344"/>
            <ac:spMk id="13" creationId="{7F488E8B-4E1E-4402-8935-D4E6C02615C7}"/>
          </ac:spMkLst>
        </pc:spChg>
        <pc:cxnChg chg="add">
          <ac:chgData name="Caroline Jawad" userId="ebec8957-a986-4a6f-937a-47250bfdae89" providerId="ADAL" clId="{09481B87-89CB-45D9-9A2B-ABC139DF4C97}" dt="2020-12-02T12:45:49.219" v="261" actId="26606"/>
          <ac:cxnSpMkLst>
            <pc:docMk/>
            <pc:sldMk cId="142797975" sldId="344"/>
            <ac:cxnSpMk id="15" creationId="{23AAC9B5-8015-485C-ACF9-A750390E9A56}"/>
          </ac:cxnSpMkLst>
        </pc:cxnChg>
      </pc:sldChg>
      <pc:sldChg chg="addSp modSp mod setBg">
        <pc:chgData name="Caroline Jawad" userId="ebec8957-a986-4a6f-937a-47250bfdae89" providerId="ADAL" clId="{09481B87-89CB-45D9-9A2B-ABC139DF4C97}" dt="2020-12-02T12:45:56.327" v="262" actId="26606"/>
        <pc:sldMkLst>
          <pc:docMk/>
          <pc:sldMk cId="2918390751" sldId="345"/>
        </pc:sldMkLst>
        <pc:spChg chg="mod">
          <ac:chgData name="Caroline Jawad" userId="ebec8957-a986-4a6f-937a-47250bfdae89" providerId="ADAL" clId="{09481B87-89CB-45D9-9A2B-ABC139DF4C97}" dt="2020-12-02T12:45:56.327" v="262" actId="26606"/>
          <ac:spMkLst>
            <pc:docMk/>
            <pc:sldMk cId="2918390751" sldId="345"/>
            <ac:spMk id="2" creationId="{33BDF5F1-D9A9-474F-8D27-0DFDBD1EA4ED}"/>
          </ac:spMkLst>
        </pc:spChg>
        <pc:spChg chg="mod">
          <ac:chgData name="Caroline Jawad" userId="ebec8957-a986-4a6f-937a-47250bfdae89" providerId="ADAL" clId="{09481B87-89CB-45D9-9A2B-ABC139DF4C97}" dt="2020-12-02T12:45:56.327" v="262" actId="26606"/>
          <ac:spMkLst>
            <pc:docMk/>
            <pc:sldMk cId="2918390751" sldId="345"/>
            <ac:spMk id="3" creationId="{2C653FEC-3D5E-1A4B-A8FA-D9C93A1D01C9}"/>
          </ac:spMkLst>
        </pc:spChg>
        <pc:spChg chg="add">
          <ac:chgData name="Caroline Jawad" userId="ebec8957-a986-4a6f-937a-47250bfdae89" providerId="ADAL" clId="{09481B87-89CB-45D9-9A2B-ABC139DF4C97}" dt="2020-12-02T12:45:56.327" v="262" actId="26606"/>
          <ac:spMkLst>
            <pc:docMk/>
            <pc:sldMk cId="2918390751" sldId="345"/>
            <ac:spMk id="8" creationId="{081EA652-8C6A-4E69-BEB9-170809474553}"/>
          </ac:spMkLst>
        </pc:spChg>
        <pc:spChg chg="add">
          <ac:chgData name="Caroline Jawad" userId="ebec8957-a986-4a6f-937a-47250bfdae89" providerId="ADAL" clId="{09481B87-89CB-45D9-9A2B-ABC139DF4C97}" dt="2020-12-02T12:45:56.327" v="262" actId="26606"/>
          <ac:spMkLst>
            <pc:docMk/>
            <pc:sldMk cId="2918390751" sldId="345"/>
            <ac:spMk id="10" creationId="{5298780A-33B9-4EA2-8F67-DE68AD62841B}"/>
          </ac:spMkLst>
        </pc:spChg>
        <pc:spChg chg="add">
          <ac:chgData name="Caroline Jawad" userId="ebec8957-a986-4a6f-937a-47250bfdae89" providerId="ADAL" clId="{09481B87-89CB-45D9-9A2B-ABC139DF4C97}" dt="2020-12-02T12:45:56.327" v="262" actId="26606"/>
          <ac:spMkLst>
            <pc:docMk/>
            <pc:sldMk cId="2918390751" sldId="345"/>
            <ac:spMk id="12" creationId="{7F488E8B-4E1E-4402-8935-D4E6C02615C7}"/>
          </ac:spMkLst>
        </pc:spChg>
        <pc:cxnChg chg="add">
          <ac:chgData name="Caroline Jawad" userId="ebec8957-a986-4a6f-937a-47250bfdae89" providerId="ADAL" clId="{09481B87-89CB-45D9-9A2B-ABC139DF4C97}" dt="2020-12-02T12:45:56.327" v="262" actId="26606"/>
          <ac:cxnSpMkLst>
            <pc:docMk/>
            <pc:sldMk cId="2918390751" sldId="345"/>
            <ac:cxnSpMk id="14" creationId="{23AAC9B5-8015-485C-ACF9-A750390E9A56}"/>
          </ac:cxnSpMkLst>
        </pc:cxnChg>
      </pc:sldChg>
      <pc:sldChg chg="delSp add setBg delDesignElem">
        <pc:chgData name="Caroline Jawad" userId="ebec8957-a986-4a6f-937a-47250bfdae89" providerId="ADAL" clId="{09481B87-89CB-45D9-9A2B-ABC139DF4C97}" dt="2020-12-02T13:01:16.417" v="310"/>
        <pc:sldMkLst>
          <pc:docMk/>
          <pc:sldMk cId="184695395" sldId="346"/>
        </pc:sldMkLst>
        <pc:spChg chg="del">
          <ac:chgData name="Caroline Jawad" userId="ebec8957-a986-4a6f-937a-47250bfdae89" providerId="ADAL" clId="{09481B87-89CB-45D9-9A2B-ABC139DF4C97}" dt="2020-12-02T13:01:16.417" v="310"/>
          <ac:spMkLst>
            <pc:docMk/>
            <pc:sldMk cId="184695395" sldId="346"/>
            <ac:spMk id="9" creationId="{C1DD1A8A-57D5-4A81-AD04-532B043C5611}"/>
          </ac:spMkLst>
        </pc:spChg>
        <pc:spChg chg="del">
          <ac:chgData name="Caroline Jawad" userId="ebec8957-a986-4a6f-937a-47250bfdae89" providerId="ADAL" clId="{09481B87-89CB-45D9-9A2B-ABC139DF4C97}" dt="2020-12-02T13:01:16.417" v="310"/>
          <ac:spMkLst>
            <pc:docMk/>
            <pc:sldMk cId="184695395" sldId="346"/>
            <ac:spMk id="11" creationId="{007891EC-4501-44ED-A8C8-B11B6DB767AB}"/>
          </ac:spMkLst>
        </pc:spChg>
      </pc:sldChg>
      <pc:sldChg chg="addSp modSp del mod setBg">
        <pc:chgData name="Caroline Jawad" userId="ebec8957-a986-4a6f-937a-47250bfdae89" providerId="ADAL" clId="{09481B87-89CB-45D9-9A2B-ABC139DF4C97}" dt="2020-12-02T13:01:01.561" v="308" actId="47"/>
        <pc:sldMkLst>
          <pc:docMk/>
          <pc:sldMk cId="3458350260" sldId="346"/>
        </pc:sldMkLst>
        <pc:spChg chg="mod ord">
          <ac:chgData name="Caroline Jawad" userId="ebec8957-a986-4a6f-937a-47250bfdae89" providerId="ADAL" clId="{09481B87-89CB-45D9-9A2B-ABC139DF4C97}" dt="2020-12-02T12:57:27.939" v="290" actId="26606"/>
          <ac:spMkLst>
            <pc:docMk/>
            <pc:sldMk cId="3458350260" sldId="346"/>
            <ac:spMk id="2" creationId="{8B1C325B-AA53-A84A-A2C4-6CAA84CE389E}"/>
          </ac:spMkLst>
        </pc:spChg>
        <pc:spChg chg="add">
          <ac:chgData name="Caroline Jawad" userId="ebec8957-a986-4a6f-937a-47250bfdae89" providerId="ADAL" clId="{09481B87-89CB-45D9-9A2B-ABC139DF4C97}" dt="2020-12-02T12:57:27.939" v="290" actId="26606"/>
          <ac:spMkLst>
            <pc:docMk/>
            <pc:sldMk cId="3458350260" sldId="346"/>
            <ac:spMk id="9" creationId="{C1DD1A8A-57D5-4A81-AD04-532B043C5611}"/>
          </ac:spMkLst>
        </pc:spChg>
        <pc:spChg chg="add">
          <ac:chgData name="Caroline Jawad" userId="ebec8957-a986-4a6f-937a-47250bfdae89" providerId="ADAL" clId="{09481B87-89CB-45D9-9A2B-ABC139DF4C97}" dt="2020-12-02T12:57:27.939" v="290" actId="26606"/>
          <ac:spMkLst>
            <pc:docMk/>
            <pc:sldMk cId="3458350260" sldId="346"/>
            <ac:spMk id="11" creationId="{007891EC-4501-44ED-A8C8-B11B6DB767AB}"/>
          </ac:spMkLst>
        </pc:spChg>
        <pc:picChg chg="mod">
          <ac:chgData name="Caroline Jawad" userId="ebec8957-a986-4a6f-937a-47250bfdae89" providerId="ADAL" clId="{09481B87-89CB-45D9-9A2B-ABC139DF4C97}" dt="2020-12-02T12:57:27.939" v="290" actId="26606"/>
          <ac:picMkLst>
            <pc:docMk/>
            <pc:sldMk cId="3458350260" sldId="346"/>
            <ac:picMk id="4" creationId="{E544D20D-E091-8D4F-927B-3C3D6F234AFC}"/>
          </ac:picMkLst>
        </pc:picChg>
      </pc:sldChg>
      <pc:sldChg chg="addSp modSp mod setBg">
        <pc:chgData name="Caroline Jawad" userId="ebec8957-a986-4a6f-937a-47250bfdae89" providerId="ADAL" clId="{09481B87-89CB-45D9-9A2B-ABC139DF4C97}" dt="2020-12-02T12:57:46.932" v="291" actId="26606"/>
        <pc:sldMkLst>
          <pc:docMk/>
          <pc:sldMk cId="3734338296" sldId="347"/>
        </pc:sldMkLst>
        <pc:spChg chg="mod">
          <ac:chgData name="Caroline Jawad" userId="ebec8957-a986-4a6f-937a-47250bfdae89" providerId="ADAL" clId="{09481B87-89CB-45D9-9A2B-ABC139DF4C97}" dt="2020-12-02T12:57:46.932" v="291" actId="26606"/>
          <ac:spMkLst>
            <pc:docMk/>
            <pc:sldMk cId="3734338296" sldId="347"/>
            <ac:spMk id="2" creationId="{5CF2691F-EED5-5546-9AF8-597E31CA8826}"/>
          </ac:spMkLst>
        </pc:spChg>
        <pc:spChg chg="mod">
          <ac:chgData name="Caroline Jawad" userId="ebec8957-a986-4a6f-937a-47250bfdae89" providerId="ADAL" clId="{09481B87-89CB-45D9-9A2B-ABC139DF4C97}" dt="2020-12-02T12:57:46.932" v="291" actId="26606"/>
          <ac:spMkLst>
            <pc:docMk/>
            <pc:sldMk cId="3734338296" sldId="347"/>
            <ac:spMk id="3" creationId="{0338FED3-1D37-4344-BA81-68668135F699}"/>
          </ac:spMkLst>
        </pc:spChg>
        <pc:spChg chg="add">
          <ac:chgData name="Caroline Jawad" userId="ebec8957-a986-4a6f-937a-47250bfdae89" providerId="ADAL" clId="{09481B87-89CB-45D9-9A2B-ABC139DF4C97}" dt="2020-12-02T12:57:46.932" v="291" actId="26606"/>
          <ac:spMkLst>
            <pc:docMk/>
            <pc:sldMk cId="3734338296" sldId="347"/>
            <ac:spMk id="8" creationId="{2B566528-1B12-4246-9431-5C2D7D081168}"/>
          </ac:spMkLst>
        </pc:spChg>
        <pc:spChg chg="add">
          <ac:chgData name="Caroline Jawad" userId="ebec8957-a986-4a6f-937a-47250bfdae89" providerId="ADAL" clId="{09481B87-89CB-45D9-9A2B-ABC139DF4C97}" dt="2020-12-02T12:57:46.932" v="291" actId="26606"/>
          <ac:spMkLst>
            <pc:docMk/>
            <pc:sldMk cId="3734338296" sldId="347"/>
            <ac:spMk id="10" creationId="{2E80C965-DB6D-4F81-9E9E-B027384D0BD6}"/>
          </ac:spMkLst>
        </pc:spChg>
        <pc:spChg chg="add">
          <ac:chgData name="Caroline Jawad" userId="ebec8957-a986-4a6f-937a-47250bfdae89" providerId="ADAL" clId="{09481B87-89CB-45D9-9A2B-ABC139DF4C97}" dt="2020-12-02T12:57:46.932" v="291" actId="26606"/>
          <ac:spMkLst>
            <pc:docMk/>
            <pc:sldMk cId="3734338296" sldId="347"/>
            <ac:spMk id="12" creationId="{A580F890-B085-4E95-96AA-55AEBEC5CE6E}"/>
          </ac:spMkLst>
        </pc:spChg>
        <pc:spChg chg="add">
          <ac:chgData name="Caroline Jawad" userId="ebec8957-a986-4a6f-937a-47250bfdae89" providerId="ADAL" clId="{09481B87-89CB-45D9-9A2B-ABC139DF4C97}" dt="2020-12-02T12:57:46.932" v="291" actId="26606"/>
          <ac:spMkLst>
            <pc:docMk/>
            <pc:sldMk cId="3734338296" sldId="347"/>
            <ac:spMk id="14" creationId="{D3F51FEB-38FB-4F6C-9F7B-2F2AFAB65463}"/>
          </ac:spMkLst>
        </pc:spChg>
        <pc:spChg chg="add">
          <ac:chgData name="Caroline Jawad" userId="ebec8957-a986-4a6f-937a-47250bfdae89" providerId="ADAL" clId="{09481B87-89CB-45D9-9A2B-ABC139DF4C97}" dt="2020-12-02T12:57:46.932" v="291" actId="26606"/>
          <ac:spMkLst>
            <pc:docMk/>
            <pc:sldMk cId="3734338296" sldId="347"/>
            <ac:spMk id="16" creationId="{1E547BA6-BAE0-43BB-A7CA-60F69CE252F0}"/>
          </ac:spMkLst>
        </pc:spChg>
      </pc:sldChg>
      <pc:sldChg chg="modSp mod">
        <pc:chgData name="Caroline Jawad" userId="ebec8957-a986-4a6f-937a-47250bfdae89" providerId="ADAL" clId="{09481B87-89CB-45D9-9A2B-ABC139DF4C97}" dt="2020-12-02T13:10:14.538" v="371" actId="20577"/>
        <pc:sldMkLst>
          <pc:docMk/>
          <pc:sldMk cId="3091388105" sldId="348"/>
        </pc:sldMkLst>
        <pc:spChg chg="mod">
          <ac:chgData name="Caroline Jawad" userId="ebec8957-a986-4a6f-937a-47250bfdae89" providerId="ADAL" clId="{09481B87-89CB-45D9-9A2B-ABC139DF4C97}" dt="2020-12-02T13:10:14.538" v="371" actId="20577"/>
          <ac:spMkLst>
            <pc:docMk/>
            <pc:sldMk cId="3091388105" sldId="348"/>
            <ac:spMk id="2" creationId="{3801B7BC-43BE-E049-9B7A-A5EF4BED1BA2}"/>
          </ac:spMkLst>
        </pc:spChg>
      </pc:sldChg>
      <pc:sldChg chg="del">
        <pc:chgData name="Caroline Jawad" userId="ebec8957-a986-4a6f-937a-47250bfdae89" providerId="ADAL" clId="{09481B87-89CB-45D9-9A2B-ABC139DF4C97}" dt="2020-12-01T16:58:52.618" v="28" actId="47"/>
        <pc:sldMkLst>
          <pc:docMk/>
          <pc:sldMk cId="661904529" sldId="367"/>
        </pc:sldMkLst>
      </pc:sldChg>
      <pc:sldChg chg="addSp delSp modSp mod setBg">
        <pc:chgData name="Caroline Jawad" userId="ebec8957-a986-4a6f-937a-47250bfdae89" providerId="ADAL" clId="{09481B87-89CB-45D9-9A2B-ABC139DF4C97}" dt="2020-12-01T20:35:47.532" v="40" actId="26606"/>
        <pc:sldMkLst>
          <pc:docMk/>
          <pc:sldMk cId="823223659" sldId="401"/>
        </pc:sldMkLst>
        <pc:spChg chg="add del">
          <ac:chgData name="Caroline Jawad" userId="ebec8957-a986-4a6f-937a-47250bfdae89" providerId="ADAL" clId="{09481B87-89CB-45D9-9A2B-ABC139DF4C97}" dt="2020-12-01T20:35:47.500" v="39" actId="26606"/>
          <ac:spMkLst>
            <pc:docMk/>
            <pc:sldMk cId="823223659" sldId="401"/>
            <ac:spMk id="137" creationId="{BACC6370-2D7E-4714-9D71-7542949D7D5D}"/>
          </ac:spMkLst>
        </pc:spChg>
        <pc:spChg chg="add">
          <ac:chgData name="Caroline Jawad" userId="ebec8957-a986-4a6f-937a-47250bfdae89" providerId="ADAL" clId="{09481B87-89CB-45D9-9A2B-ABC139DF4C97}" dt="2020-12-01T20:35:47.532" v="40" actId="26606"/>
          <ac:spMkLst>
            <pc:docMk/>
            <pc:sldMk cId="823223659" sldId="401"/>
            <ac:spMk id="138" creationId="{23A58148-D452-4F6F-A2FE-EED968DE1970}"/>
          </ac:spMkLst>
        </pc:spChg>
        <pc:spChg chg="add del">
          <ac:chgData name="Caroline Jawad" userId="ebec8957-a986-4a6f-937a-47250bfdae89" providerId="ADAL" clId="{09481B87-89CB-45D9-9A2B-ABC139DF4C97}" dt="2020-12-01T20:35:47.500" v="39" actId="26606"/>
          <ac:spMkLst>
            <pc:docMk/>
            <pc:sldMk cId="823223659" sldId="401"/>
            <ac:spMk id="139" creationId="{F68B3F68-107C-434F-AA38-110D5EA91B85}"/>
          </ac:spMkLst>
        </pc:spChg>
        <pc:spChg chg="add del">
          <ac:chgData name="Caroline Jawad" userId="ebec8957-a986-4a6f-937a-47250bfdae89" providerId="ADAL" clId="{09481B87-89CB-45D9-9A2B-ABC139DF4C97}" dt="2020-12-01T20:35:47.500" v="39" actId="26606"/>
          <ac:spMkLst>
            <pc:docMk/>
            <pc:sldMk cId="823223659" sldId="401"/>
            <ac:spMk id="141" creationId="{AAD0DBB9-1A4B-4391-81D4-CB19F9AB918A}"/>
          </ac:spMkLst>
        </pc:spChg>
        <pc:spChg chg="add del">
          <ac:chgData name="Caroline Jawad" userId="ebec8957-a986-4a6f-937a-47250bfdae89" providerId="ADAL" clId="{09481B87-89CB-45D9-9A2B-ABC139DF4C97}" dt="2020-12-01T20:35:47.500" v="39" actId="26606"/>
          <ac:spMkLst>
            <pc:docMk/>
            <pc:sldMk cId="823223659" sldId="401"/>
            <ac:spMk id="143" creationId="{063BBA22-50EA-4C4D-BE05-F1CE4E63AA56}"/>
          </ac:spMkLst>
        </pc:spChg>
        <pc:spChg chg="mod">
          <ac:chgData name="Caroline Jawad" userId="ebec8957-a986-4a6f-937a-47250bfdae89" providerId="ADAL" clId="{09481B87-89CB-45D9-9A2B-ABC139DF4C97}" dt="2020-12-01T20:35:47.532" v="40" actId="26606"/>
          <ac:spMkLst>
            <pc:docMk/>
            <pc:sldMk cId="823223659" sldId="401"/>
            <ac:spMk id="9218" creationId="{00000000-0000-0000-0000-000000000000}"/>
          </ac:spMkLst>
        </pc:spChg>
        <pc:spChg chg="add del">
          <ac:chgData name="Caroline Jawad" userId="ebec8957-a986-4a6f-937a-47250bfdae89" providerId="ADAL" clId="{09481B87-89CB-45D9-9A2B-ABC139DF4C97}" dt="2020-12-01T20:35:47.532" v="40" actId="26606"/>
          <ac:spMkLst>
            <pc:docMk/>
            <pc:sldMk cId="823223659" sldId="401"/>
            <ac:spMk id="38915" creationId="{00000000-0000-0000-0000-000000000000}"/>
          </ac:spMkLst>
        </pc:spChg>
        <pc:spChg chg="add">
          <ac:chgData name="Caroline Jawad" userId="ebec8957-a986-4a6f-937a-47250bfdae89" providerId="ADAL" clId="{09481B87-89CB-45D9-9A2B-ABC139DF4C97}" dt="2020-12-01T20:35:47.532" v="40" actId="26606"/>
          <ac:spMkLst>
            <pc:docMk/>
            <pc:sldMk cId="823223659" sldId="401"/>
            <ac:spMk id="38919" creationId="{00000000-0000-0000-0000-000000000000}"/>
          </ac:spMkLst>
        </pc:spChg>
        <pc:graphicFrameChg chg="add del">
          <ac:chgData name="Caroline Jawad" userId="ebec8957-a986-4a6f-937a-47250bfdae89" providerId="ADAL" clId="{09481B87-89CB-45D9-9A2B-ABC139DF4C97}" dt="2020-12-01T20:35:47.500" v="39" actId="26606"/>
          <ac:graphicFrameMkLst>
            <pc:docMk/>
            <pc:sldMk cId="823223659" sldId="401"/>
            <ac:graphicFrameMk id="38917" creationId="{6FC78231-8AAD-49F3-AE14-9E5416D5AF0C}"/>
          </ac:graphicFrameMkLst>
        </pc:graphicFrameChg>
        <pc:picChg chg="add">
          <ac:chgData name="Caroline Jawad" userId="ebec8957-a986-4a6f-937a-47250bfdae89" providerId="ADAL" clId="{09481B87-89CB-45D9-9A2B-ABC139DF4C97}" dt="2020-12-01T20:35:47.532" v="40" actId="26606"/>
          <ac:picMkLst>
            <pc:docMk/>
            <pc:sldMk cId="823223659" sldId="401"/>
            <ac:picMk id="135" creationId="{05AB2DEA-12DF-4EE5-9F58-716F0834D392}"/>
          </ac:picMkLst>
        </pc:picChg>
      </pc:sldChg>
      <pc:sldChg chg="addSp modSp mod setBg">
        <pc:chgData name="Caroline Jawad" userId="ebec8957-a986-4a6f-937a-47250bfdae89" providerId="ADAL" clId="{09481B87-89CB-45D9-9A2B-ABC139DF4C97}" dt="2020-12-01T20:36:01.965" v="42" actId="20577"/>
        <pc:sldMkLst>
          <pc:docMk/>
          <pc:sldMk cId="3514980313" sldId="402"/>
        </pc:sldMkLst>
        <pc:spChg chg="mod">
          <ac:chgData name="Caroline Jawad" userId="ebec8957-a986-4a6f-937a-47250bfdae89" providerId="ADAL" clId="{09481B87-89CB-45D9-9A2B-ABC139DF4C97}" dt="2020-12-01T20:35:58.397" v="41" actId="26606"/>
          <ac:spMkLst>
            <pc:docMk/>
            <pc:sldMk cId="3514980313" sldId="402"/>
            <ac:spMk id="2" creationId="{00000000-0000-0000-0000-000000000000}"/>
          </ac:spMkLst>
        </pc:spChg>
        <pc:spChg chg="add">
          <ac:chgData name="Caroline Jawad" userId="ebec8957-a986-4a6f-937a-47250bfdae89" providerId="ADAL" clId="{09481B87-89CB-45D9-9A2B-ABC139DF4C97}" dt="2020-12-01T20:35:58.397" v="41" actId="26606"/>
          <ac:spMkLst>
            <pc:docMk/>
            <pc:sldMk cId="3514980313" sldId="402"/>
            <ac:spMk id="74" creationId="{23A58148-D452-4F6F-A2FE-EED968DE1970}"/>
          </ac:spMkLst>
        </pc:spChg>
        <pc:spChg chg="mod">
          <ac:chgData name="Caroline Jawad" userId="ebec8957-a986-4a6f-937a-47250bfdae89" providerId="ADAL" clId="{09481B87-89CB-45D9-9A2B-ABC139DF4C97}" dt="2020-12-01T20:36:01.965" v="42" actId="20577"/>
          <ac:spMkLst>
            <pc:docMk/>
            <pc:sldMk cId="3514980313" sldId="402"/>
            <ac:spMk id="40963" creationId="{00000000-0000-0000-0000-000000000000}"/>
          </ac:spMkLst>
        </pc:spChg>
        <pc:picChg chg="add">
          <ac:chgData name="Caroline Jawad" userId="ebec8957-a986-4a6f-937a-47250bfdae89" providerId="ADAL" clId="{09481B87-89CB-45D9-9A2B-ABC139DF4C97}" dt="2020-12-01T20:35:58.397" v="41" actId="26606"/>
          <ac:picMkLst>
            <pc:docMk/>
            <pc:sldMk cId="3514980313" sldId="402"/>
            <ac:picMk id="71" creationId="{266CCE2A-CCC5-42C7-892A-EEF60E6C3D21}"/>
          </ac:picMkLst>
        </pc:picChg>
      </pc:sldChg>
      <pc:sldChg chg="addSp modSp mod setBg">
        <pc:chgData name="Caroline Jawad" userId="ebec8957-a986-4a6f-937a-47250bfdae89" providerId="ADAL" clId="{09481B87-89CB-45D9-9A2B-ABC139DF4C97}" dt="2020-12-01T20:36:12.140" v="44" actId="20577"/>
        <pc:sldMkLst>
          <pc:docMk/>
          <pc:sldMk cId="4239656937" sldId="403"/>
        </pc:sldMkLst>
        <pc:spChg chg="mod">
          <ac:chgData name="Caroline Jawad" userId="ebec8957-a986-4a6f-937a-47250bfdae89" providerId="ADAL" clId="{09481B87-89CB-45D9-9A2B-ABC139DF4C97}" dt="2020-12-01T20:36:07.573" v="43" actId="26606"/>
          <ac:spMkLst>
            <pc:docMk/>
            <pc:sldMk cId="4239656937" sldId="403"/>
            <ac:spMk id="2" creationId="{00000000-0000-0000-0000-000000000000}"/>
          </ac:spMkLst>
        </pc:spChg>
        <pc:spChg chg="add">
          <ac:chgData name="Caroline Jawad" userId="ebec8957-a986-4a6f-937a-47250bfdae89" providerId="ADAL" clId="{09481B87-89CB-45D9-9A2B-ABC139DF4C97}" dt="2020-12-01T20:36:07.573" v="43" actId="26606"/>
          <ac:spMkLst>
            <pc:docMk/>
            <pc:sldMk cId="4239656937" sldId="403"/>
            <ac:spMk id="74" creationId="{23A58148-D452-4F6F-A2FE-EED968DE1970}"/>
          </ac:spMkLst>
        </pc:spChg>
        <pc:spChg chg="mod">
          <ac:chgData name="Caroline Jawad" userId="ebec8957-a986-4a6f-937a-47250bfdae89" providerId="ADAL" clId="{09481B87-89CB-45D9-9A2B-ABC139DF4C97}" dt="2020-12-01T20:36:12.140" v="44" actId="20577"/>
          <ac:spMkLst>
            <pc:docMk/>
            <pc:sldMk cId="4239656937" sldId="403"/>
            <ac:spMk id="41987" creationId="{00000000-0000-0000-0000-000000000000}"/>
          </ac:spMkLst>
        </pc:spChg>
        <pc:picChg chg="add">
          <ac:chgData name="Caroline Jawad" userId="ebec8957-a986-4a6f-937a-47250bfdae89" providerId="ADAL" clId="{09481B87-89CB-45D9-9A2B-ABC139DF4C97}" dt="2020-12-01T20:36:07.573" v="43" actId="26606"/>
          <ac:picMkLst>
            <pc:docMk/>
            <pc:sldMk cId="4239656937" sldId="403"/>
            <ac:picMk id="71" creationId="{0C90955B-9A36-4781-BBB9-4F81FD915E26}"/>
          </ac:picMkLst>
        </pc:picChg>
      </pc:sldChg>
      <pc:sldChg chg="addSp delSp modSp mod setBg">
        <pc:chgData name="Caroline Jawad" userId="ebec8957-a986-4a6f-937a-47250bfdae89" providerId="ADAL" clId="{09481B87-89CB-45D9-9A2B-ABC139DF4C97}" dt="2020-12-01T20:36:21.989" v="47" actId="26606"/>
        <pc:sldMkLst>
          <pc:docMk/>
          <pc:sldMk cId="4186374094" sldId="404"/>
        </pc:sldMkLst>
        <pc:spChg chg="mod">
          <ac:chgData name="Caroline Jawad" userId="ebec8957-a986-4a6f-937a-47250bfdae89" providerId="ADAL" clId="{09481B87-89CB-45D9-9A2B-ABC139DF4C97}" dt="2020-12-01T20:36:21.989" v="47" actId="26606"/>
          <ac:spMkLst>
            <pc:docMk/>
            <pc:sldMk cId="4186374094" sldId="404"/>
            <ac:spMk id="2" creationId="{00000000-0000-0000-0000-000000000000}"/>
          </ac:spMkLst>
        </pc:spChg>
        <pc:spChg chg="add">
          <ac:chgData name="Caroline Jawad" userId="ebec8957-a986-4a6f-937a-47250bfdae89" providerId="ADAL" clId="{09481B87-89CB-45D9-9A2B-ABC139DF4C97}" dt="2020-12-01T20:36:21.989" v="47" actId="26606"/>
          <ac:spMkLst>
            <pc:docMk/>
            <pc:sldMk cId="4186374094" sldId="404"/>
            <ac:spMk id="73" creationId="{4351DFE5-F63D-4BE0-BDA9-E3EB88F01AA5}"/>
          </ac:spMkLst>
        </pc:spChg>
        <pc:spChg chg="add del">
          <ac:chgData name="Caroline Jawad" userId="ebec8957-a986-4a6f-937a-47250bfdae89" providerId="ADAL" clId="{09481B87-89CB-45D9-9A2B-ABC139DF4C97}" dt="2020-12-01T20:36:21.895" v="46" actId="26606"/>
          <ac:spMkLst>
            <pc:docMk/>
            <pc:sldMk cId="4186374094" sldId="404"/>
            <ac:spMk id="74" creationId="{23A58148-D452-4F6F-A2FE-EED968DE1970}"/>
          </ac:spMkLst>
        </pc:spChg>
        <pc:spChg chg="del mod">
          <ac:chgData name="Caroline Jawad" userId="ebec8957-a986-4a6f-937a-47250bfdae89" providerId="ADAL" clId="{09481B87-89CB-45D9-9A2B-ABC139DF4C97}" dt="2020-12-01T20:36:21.989" v="47" actId="26606"/>
          <ac:spMkLst>
            <pc:docMk/>
            <pc:sldMk cId="4186374094" sldId="404"/>
            <ac:spMk id="43011" creationId="{00000000-0000-0000-0000-000000000000}"/>
          </ac:spMkLst>
        </pc:spChg>
        <pc:graphicFrameChg chg="add">
          <ac:chgData name="Caroline Jawad" userId="ebec8957-a986-4a6f-937a-47250bfdae89" providerId="ADAL" clId="{09481B87-89CB-45D9-9A2B-ABC139DF4C97}" dt="2020-12-01T20:36:21.989" v="47" actId="26606"/>
          <ac:graphicFrameMkLst>
            <pc:docMk/>
            <pc:sldMk cId="4186374094" sldId="404"/>
            <ac:graphicFrameMk id="43013" creationId="{424C1331-6B1D-4A73-A17B-9597B5076636}"/>
          </ac:graphicFrameMkLst>
        </pc:graphicFrameChg>
        <pc:picChg chg="add del">
          <ac:chgData name="Caroline Jawad" userId="ebec8957-a986-4a6f-937a-47250bfdae89" providerId="ADAL" clId="{09481B87-89CB-45D9-9A2B-ABC139DF4C97}" dt="2020-12-01T20:36:21.895" v="46" actId="26606"/>
          <ac:picMkLst>
            <pc:docMk/>
            <pc:sldMk cId="4186374094" sldId="404"/>
            <ac:picMk id="71" creationId="{BACF6380-EC75-4444-8521-B136E1C8097C}"/>
          </ac:picMkLst>
        </pc:picChg>
        <pc:picChg chg="add">
          <ac:chgData name="Caroline Jawad" userId="ebec8957-a986-4a6f-937a-47250bfdae89" providerId="ADAL" clId="{09481B87-89CB-45D9-9A2B-ABC139DF4C97}" dt="2020-12-01T20:36:21.989" v="47" actId="26606"/>
          <ac:picMkLst>
            <pc:docMk/>
            <pc:sldMk cId="4186374094" sldId="404"/>
            <ac:picMk id="75" creationId="{02DD2BC0-6F29-4B4F-8D61-2DCF6D2E8E73}"/>
          </ac:picMkLst>
        </pc:picChg>
      </pc:sldChg>
      <pc:sldChg chg="addSp delSp modSp mod setBg">
        <pc:chgData name="Caroline Jawad" userId="ebec8957-a986-4a6f-937a-47250bfdae89" providerId="ADAL" clId="{09481B87-89CB-45D9-9A2B-ABC139DF4C97}" dt="2020-12-01T20:36:36.505" v="48" actId="26606"/>
        <pc:sldMkLst>
          <pc:docMk/>
          <pc:sldMk cId="493538830" sldId="405"/>
        </pc:sldMkLst>
        <pc:spChg chg="mod">
          <ac:chgData name="Caroline Jawad" userId="ebec8957-a986-4a6f-937a-47250bfdae89" providerId="ADAL" clId="{09481B87-89CB-45D9-9A2B-ABC139DF4C97}" dt="2020-12-01T20:36:36.505" v="48" actId="26606"/>
          <ac:spMkLst>
            <pc:docMk/>
            <pc:sldMk cId="493538830" sldId="405"/>
            <ac:spMk id="2" creationId="{00000000-0000-0000-0000-000000000000}"/>
          </ac:spMkLst>
        </pc:spChg>
        <pc:spChg chg="add">
          <ac:chgData name="Caroline Jawad" userId="ebec8957-a986-4a6f-937a-47250bfdae89" providerId="ADAL" clId="{09481B87-89CB-45D9-9A2B-ABC139DF4C97}" dt="2020-12-01T20:36:36.505" v="48" actId="26606"/>
          <ac:spMkLst>
            <pc:docMk/>
            <pc:sldMk cId="493538830" sldId="405"/>
            <ac:spMk id="73" creationId="{4351DFE5-F63D-4BE0-BDA9-E3EB88F01AA5}"/>
          </ac:spMkLst>
        </pc:spChg>
        <pc:spChg chg="del">
          <ac:chgData name="Caroline Jawad" userId="ebec8957-a986-4a6f-937a-47250bfdae89" providerId="ADAL" clId="{09481B87-89CB-45D9-9A2B-ABC139DF4C97}" dt="2020-12-01T20:36:36.505" v="48" actId="26606"/>
          <ac:spMkLst>
            <pc:docMk/>
            <pc:sldMk cId="493538830" sldId="405"/>
            <ac:spMk id="44035" creationId="{00000000-0000-0000-0000-000000000000}"/>
          </ac:spMkLst>
        </pc:spChg>
        <pc:graphicFrameChg chg="add">
          <ac:chgData name="Caroline Jawad" userId="ebec8957-a986-4a6f-937a-47250bfdae89" providerId="ADAL" clId="{09481B87-89CB-45D9-9A2B-ABC139DF4C97}" dt="2020-12-01T20:36:36.505" v="48" actId="26606"/>
          <ac:graphicFrameMkLst>
            <pc:docMk/>
            <pc:sldMk cId="493538830" sldId="405"/>
            <ac:graphicFrameMk id="44037" creationId="{51A89EC8-8608-4573-9444-E06F6EEDC8EE}"/>
          </ac:graphicFrameMkLst>
        </pc:graphicFrameChg>
        <pc:picChg chg="add">
          <ac:chgData name="Caroline Jawad" userId="ebec8957-a986-4a6f-937a-47250bfdae89" providerId="ADAL" clId="{09481B87-89CB-45D9-9A2B-ABC139DF4C97}" dt="2020-12-01T20:36:36.505" v="48" actId="26606"/>
          <ac:picMkLst>
            <pc:docMk/>
            <pc:sldMk cId="493538830" sldId="405"/>
            <ac:picMk id="75" creationId="{02DD2BC0-6F29-4B4F-8D61-2DCF6D2E8E73}"/>
          </ac:picMkLst>
        </pc:picChg>
      </pc:sldChg>
      <pc:sldChg chg="addSp delSp modSp mod setBg">
        <pc:chgData name="Caroline Jawad" userId="ebec8957-a986-4a6f-937a-47250bfdae89" providerId="ADAL" clId="{09481B87-89CB-45D9-9A2B-ABC139DF4C97}" dt="2020-12-01T20:36:43.226" v="49" actId="26606"/>
        <pc:sldMkLst>
          <pc:docMk/>
          <pc:sldMk cId="2467400503" sldId="406"/>
        </pc:sldMkLst>
        <pc:spChg chg="mod">
          <ac:chgData name="Caroline Jawad" userId="ebec8957-a986-4a6f-937a-47250bfdae89" providerId="ADAL" clId="{09481B87-89CB-45D9-9A2B-ABC139DF4C97}" dt="2020-12-01T20:36:43.226" v="49" actId="26606"/>
          <ac:spMkLst>
            <pc:docMk/>
            <pc:sldMk cId="2467400503" sldId="406"/>
            <ac:spMk id="2" creationId="{00000000-0000-0000-0000-000000000000}"/>
          </ac:spMkLst>
        </pc:spChg>
        <pc:spChg chg="del">
          <ac:chgData name="Caroline Jawad" userId="ebec8957-a986-4a6f-937a-47250bfdae89" providerId="ADAL" clId="{09481B87-89CB-45D9-9A2B-ABC139DF4C97}" dt="2020-12-01T20:36:43.226" v="49" actId="26606"/>
          <ac:spMkLst>
            <pc:docMk/>
            <pc:sldMk cId="2467400503" sldId="406"/>
            <ac:spMk id="3" creationId="{00000000-0000-0000-0000-000000000000}"/>
          </ac:spMkLst>
        </pc:spChg>
        <pc:spChg chg="add">
          <ac:chgData name="Caroline Jawad" userId="ebec8957-a986-4a6f-937a-47250bfdae89" providerId="ADAL" clId="{09481B87-89CB-45D9-9A2B-ABC139DF4C97}" dt="2020-12-01T20:36:43.226" v="49" actId="26606"/>
          <ac:spMkLst>
            <pc:docMk/>
            <pc:sldMk cId="2467400503" sldId="406"/>
            <ac:spMk id="9" creationId="{4351DFE5-F63D-4BE0-BDA9-E3EB88F01AA5}"/>
          </ac:spMkLst>
        </pc:spChg>
        <pc:graphicFrameChg chg="add">
          <ac:chgData name="Caroline Jawad" userId="ebec8957-a986-4a6f-937a-47250bfdae89" providerId="ADAL" clId="{09481B87-89CB-45D9-9A2B-ABC139DF4C97}" dt="2020-12-01T20:36:43.226" v="49" actId="26606"/>
          <ac:graphicFrameMkLst>
            <pc:docMk/>
            <pc:sldMk cId="2467400503" sldId="406"/>
            <ac:graphicFrameMk id="5" creationId="{2B7A7791-3453-4F09-A500-B7FDC78E38C2}"/>
          </ac:graphicFrameMkLst>
        </pc:graphicFrameChg>
        <pc:picChg chg="add">
          <ac:chgData name="Caroline Jawad" userId="ebec8957-a986-4a6f-937a-47250bfdae89" providerId="ADAL" clId="{09481B87-89CB-45D9-9A2B-ABC139DF4C97}" dt="2020-12-01T20:36:43.226" v="49" actId="26606"/>
          <ac:picMkLst>
            <pc:docMk/>
            <pc:sldMk cId="2467400503" sldId="406"/>
            <ac:picMk id="11" creationId="{02DD2BC0-6F29-4B4F-8D61-2DCF6D2E8E73}"/>
          </ac:picMkLst>
        </pc:picChg>
      </pc:sldChg>
      <pc:sldChg chg="addSp delSp modSp mod setBg">
        <pc:chgData name="Caroline Jawad" userId="ebec8957-a986-4a6f-937a-47250bfdae89" providerId="ADAL" clId="{09481B87-89CB-45D9-9A2B-ABC139DF4C97}" dt="2020-12-01T20:36:49.277" v="50" actId="26606"/>
        <pc:sldMkLst>
          <pc:docMk/>
          <pc:sldMk cId="3399654076" sldId="407"/>
        </pc:sldMkLst>
        <pc:spChg chg="add">
          <ac:chgData name="Caroline Jawad" userId="ebec8957-a986-4a6f-937a-47250bfdae89" providerId="ADAL" clId="{09481B87-89CB-45D9-9A2B-ABC139DF4C97}" dt="2020-12-01T20:36:49.277" v="50" actId="26606"/>
          <ac:spMkLst>
            <pc:docMk/>
            <pc:sldMk cId="3399654076" sldId="407"/>
            <ac:spMk id="137" creationId="{4351DFE5-F63D-4BE0-BDA9-E3EB88F01AA5}"/>
          </ac:spMkLst>
        </pc:spChg>
        <pc:spChg chg="mod">
          <ac:chgData name="Caroline Jawad" userId="ebec8957-a986-4a6f-937a-47250bfdae89" providerId="ADAL" clId="{09481B87-89CB-45D9-9A2B-ABC139DF4C97}" dt="2020-12-01T20:36:49.277" v="50" actId="26606"/>
          <ac:spMkLst>
            <pc:docMk/>
            <pc:sldMk cId="3399654076" sldId="407"/>
            <ac:spMk id="10242" creationId="{00000000-0000-0000-0000-000000000000}"/>
          </ac:spMkLst>
        </pc:spChg>
        <pc:spChg chg="del">
          <ac:chgData name="Caroline Jawad" userId="ebec8957-a986-4a6f-937a-47250bfdae89" providerId="ADAL" clId="{09481B87-89CB-45D9-9A2B-ABC139DF4C97}" dt="2020-12-01T20:36:49.277" v="50" actId="26606"/>
          <ac:spMkLst>
            <pc:docMk/>
            <pc:sldMk cId="3399654076" sldId="407"/>
            <ac:spMk id="46083" creationId="{00000000-0000-0000-0000-000000000000}"/>
          </ac:spMkLst>
        </pc:spChg>
        <pc:graphicFrameChg chg="add">
          <ac:chgData name="Caroline Jawad" userId="ebec8957-a986-4a6f-937a-47250bfdae89" providerId="ADAL" clId="{09481B87-89CB-45D9-9A2B-ABC139DF4C97}" dt="2020-12-01T20:36:49.277" v="50" actId="26606"/>
          <ac:graphicFrameMkLst>
            <pc:docMk/>
            <pc:sldMk cId="3399654076" sldId="407"/>
            <ac:graphicFrameMk id="46085" creationId="{664957D9-6E24-45F8-92BC-E06DF189ACEC}"/>
          </ac:graphicFrameMkLst>
        </pc:graphicFrameChg>
        <pc:picChg chg="add">
          <ac:chgData name="Caroline Jawad" userId="ebec8957-a986-4a6f-937a-47250bfdae89" providerId="ADAL" clId="{09481B87-89CB-45D9-9A2B-ABC139DF4C97}" dt="2020-12-01T20:36:49.277" v="50" actId="26606"/>
          <ac:picMkLst>
            <pc:docMk/>
            <pc:sldMk cId="3399654076" sldId="407"/>
            <ac:picMk id="139" creationId="{02DD2BC0-6F29-4B4F-8D61-2DCF6D2E8E73}"/>
          </ac:picMkLst>
        </pc:picChg>
      </pc:sldChg>
      <pc:sldChg chg="addSp modSp mod setBg">
        <pc:chgData name="Caroline Jawad" userId="ebec8957-a986-4a6f-937a-47250bfdae89" providerId="ADAL" clId="{09481B87-89CB-45D9-9A2B-ABC139DF4C97}" dt="2020-12-01T20:37:02.706" v="51" actId="26606"/>
        <pc:sldMkLst>
          <pc:docMk/>
          <pc:sldMk cId="3886466485" sldId="408"/>
        </pc:sldMkLst>
        <pc:spChg chg="add">
          <ac:chgData name="Caroline Jawad" userId="ebec8957-a986-4a6f-937a-47250bfdae89" providerId="ADAL" clId="{09481B87-89CB-45D9-9A2B-ABC139DF4C97}" dt="2020-12-01T20:37:02.706" v="51" actId="26606"/>
          <ac:spMkLst>
            <pc:docMk/>
            <pc:sldMk cId="3886466485" sldId="408"/>
            <ac:spMk id="72" creationId="{4351DFE5-F63D-4BE0-BDA9-E3EB88F01AA5}"/>
          </ac:spMkLst>
        </pc:spChg>
        <pc:spChg chg="mod">
          <ac:chgData name="Caroline Jawad" userId="ebec8957-a986-4a6f-937a-47250bfdae89" providerId="ADAL" clId="{09481B87-89CB-45D9-9A2B-ABC139DF4C97}" dt="2020-12-01T20:37:02.706" v="51" actId="26606"/>
          <ac:spMkLst>
            <pc:docMk/>
            <pc:sldMk cId="3886466485" sldId="408"/>
            <ac:spMk id="11266" creationId="{00000000-0000-0000-0000-000000000000}"/>
          </ac:spMkLst>
        </pc:spChg>
        <pc:spChg chg="mod">
          <ac:chgData name="Caroline Jawad" userId="ebec8957-a986-4a6f-937a-47250bfdae89" providerId="ADAL" clId="{09481B87-89CB-45D9-9A2B-ABC139DF4C97}" dt="2020-12-01T20:37:02.706" v="51" actId="26606"/>
          <ac:spMkLst>
            <pc:docMk/>
            <pc:sldMk cId="3886466485" sldId="408"/>
            <ac:spMk id="11267" creationId="{00000000-0000-0000-0000-000000000000}"/>
          </ac:spMkLst>
        </pc:spChg>
        <pc:picChg chg="add">
          <ac:chgData name="Caroline Jawad" userId="ebec8957-a986-4a6f-937a-47250bfdae89" providerId="ADAL" clId="{09481B87-89CB-45D9-9A2B-ABC139DF4C97}" dt="2020-12-01T20:37:02.706" v="51" actId="26606"/>
          <ac:picMkLst>
            <pc:docMk/>
            <pc:sldMk cId="3886466485" sldId="408"/>
            <ac:picMk id="74" creationId="{3AA16612-ACD2-4A16-8F2B-4514FD6BF28F}"/>
          </ac:picMkLst>
        </pc:picChg>
      </pc:sldChg>
      <pc:sldChg chg="addSp modSp mod setBg">
        <pc:chgData name="Caroline Jawad" userId="ebec8957-a986-4a6f-937a-47250bfdae89" providerId="ADAL" clId="{09481B87-89CB-45D9-9A2B-ABC139DF4C97}" dt="2020-12-01T20:37:08.752" v="52" actId="26606"/>
        <pc:sldMkLst>
          <pc:docMk/>
          <pc:sldMk cId="2066084596" sldId="409"/>
        </pc:sldMkLst>
        <pc:spChg chg="add">
          <ac:chgData name="Caroline Jawad" userId="ebec8957-a986-4a6f-937a-47250bfdae89" providerId="ADAL" clId="{09481B87-89CB-45D9-9A2B-ABC139DF4C97}" dt="2020-12-01T20:37:08.752" v="52" actId="26606"/>
          <ac:spMkLst>
            <pc:docMk/>
            <pc:sldMk cId="2066084596" sldId="409"/>
            <ac:spMk id="73" creationId="{3B854194-185D-494D-905C-7C7CB2E30F6E}"/>
          </ac:spMkLst>
        </pc:spChg>
        <pc:spChg chg="add">
          <ac:chgData name="Caroline Jawad" userId="ebec8957-a986-4a6f-937a-47250bfdae89" providerId="ADAL" clId="{09481B87-89CB-45D9-9A2B-ABC139DF4C97}" dt="2020-12-01T20:37:08.752" v="52" actId="26606"/>
          <ac:spMkLst>
            <pc:docMk/>
            <pc:sldMk cId="2066084596" sldId="409"/>
            <ac:spMk id="75" creationId="{B4F5FA0D-0104-4987-8241-EFF7C85B88DE}"/>
          </ac:spMkLst>
        </pc:spChg>
        <pc:spChg chg="mod">
          <ac:chgData name="Caroline Jawad" userId="ebec8957-a986-4a6f-937a-47250bfdae89" providerId="ADAL" clId="{09481B87-89CB-45D9-9A2B-ABC139DF4C97}" dt="2020-12-01T20:37:08.752" v="52" actId="26606"/>
          <ac:spMkLst>
            <pc:docMk/>
            <pc:sldMk cId="2066084596" sldId="409"/>
            <ac:spMk id="10242" creationId="{00000000-0000-0000-0000-000000000000}"/>
          </ac:spMkLst>
        </pc:spChg>
        <pc:spChg chg="mod">
          <ac:chgData name="Caroline Jawad" userId="ebec8957-a986-4a6f-937a-47250bfdae89" providerId="ADAL" clId="{09481B87-89CB-45D9-9A2B-ABC139DF4C97}" dt="2020-12-01T20:37:08.752" v="52" actId="26606"/>
          <ac:spMkLst>
            <pc:docMk/>
            <pc:sldMk cId="2066084596" sldId="409"/>
            <ac:spMk id="50179" creationId="{00000000-0000-0000-0000-000000000000}"/>
          </ac:spMkLst>
        </pc:spChg>
        <pc:picChg chg="add">
          <ac:chgData name="Caroline Jawad" userId="ebec8957-a986-4a6f-937a-47250bfdae89" providerId="ADAL" clId="{09481B87-89CB-45D9-9A2B-ABC139DF4C97}" dt="2020-12-01T20:37:08.752" v="52" actId="26606"/>
          <ac:picMkLst>
            <pc:docMk/>
            <pc:sldMk cId="2066084596" sldId="409"/>
            <ac:picMk id="77" creationId="{2897127E-6CEF-446C-BE87-93B7C46E49D1}"/>
          </ac:picMkLst>
        </pc:picChg>
      </pc:sldChg>
      <pc:sldChg chg="addSp modSp mod setBg">
        <pc:chgData name="Caroline Jawad" userId="ebec8957-a986-4a6f-937a-47250bfdae89" providerId="ADAL" clId="{09481B87-89CB-45D9-9A2B-ABC139DF4C97}" dt="2020-12-01T20:37:13.633" v="53" actId="26606"/>
        <pc:sldMkLst>
          <pc:docMk/>
          <pc:sldMk cId="1365957530" sldId="410"/>
        </pc:sldMkLst>
        <pc:spChg chg="add">
          <ac:chgData name="Caroline Jawad" userId="ebec8957-a986-4a6f-937a-47250bfdae89" providerId="ADAL" clId="{09481B87-89CB-45D9-9A2B-ABC139DF4C97}" dt="2020-12-01T20:37:13.633" v="53" actId="26606"/>
          <ac:spMkLst>
            <pc:docMk/>
            <pc:sldMk cId="1365957530" sldId="410"/>
            <ac:spMk id="136" creationId="{3B854194-185D-494D-905C-7C7CB2E30F6E}"/>
          </ac:spMkLst>
        </pc:spChg>
        <pc:spChg chg="add">
          <ac:chgData name="Caroline Jawad" userId="ebec8957-a986-4a6f-937a-47250bfdae89" providerId="ADAL" clId="{09481B87-89CB-45D9-9A2B-ABC139DF4C97}" dt="2020-12-01T20:37:13.633" v="53" actId="26606"/>
          <ac:spMkLst>
            <pc:docMk/>
            <pc:sldMk cId="1365957530" sldId="410"/>
            <ac:spMk id="138" creationId="{B4F5FA0D-0104-4987-8241-EFF7C85B88DE}"/>
          </ac:spMkLst>
        </pc:spChg>
        <pc:spChg chg="mod">
          <ac:chgData name="Caroline Jawad" userId="ebec8957-a986-4a6f-937a-47250bfdae89" providerId="ADAL" clId="{09481B87-89CB-45D9-9A2B-ABC139DF4C97}" dt="2020-12-01T20:37:13.633" v="53" actId="26606"/>
          <ac:spMkLst>
            <pc:docMk/>
            <pc:sldMk cId="1365957530" sldId="410"/>
            <ac:spMk id="11266" creationId="{00000000-0000-0000-0000-000000000000}"/>
          </ac:spMkLst>
        </pc:spChg>
        <pc:spChg chg="mod">
          <ac:chgData name="Caroline Jawad" userId="ebec8957-a986-4a6f-937a-47250bfdae89" providerId="ADAL" clId="{09481B87-89CB-45D9-9A2B-ABC139DF4C97}" dt="2020-12-01T20:37:13.633" v="53" actId="26606"/>
          <ac:spMkLst>
            <pc:docMk/>
            <pc:sldMk cId="1365957530" sldId="410"/>
            <ac:spMk id="51203" creationId="{00000000-0000-0000-0000-000000000000}"/>
          </ac:spMkLst>
        </pc:spChg>
        <pc:picChg chg="add">
          <ac:chgData name="Caroline Jawad" userId="ebec8957-a986-4a6f-937a-47250bfdae89" providerId="ADAL" clId="{09481B87-89CB-45D9-9A2B-ABC139DF4C97}" dt="2020-12-01T20:37:13.633" v="53" actId="26606"/>
          <ac:picMkLst>
            <pc:docMk/>
            <pc:sldMk cId="1365957530" sldId="410"/>
            <ac:picMk id="140" creationId="{2897127E-6CEF-446C-BE87-93B7C46E49D1}"/>
          </ac:picMkLst>
        </pc:picChg>
      </pc:sldChg>
      <pc:sldChg chg="addSp modSp mod setBg">
        <pc:chgData name="Caroline Jawad" userId="ebec8957-a986-4a6f-937a-47250bfdae89" providerId="ADAL" clId="{09481B87-89CB-45D9-9A2B-ABC139DF4C97}" dt="2020-12-01T20:37:24.378" v="54" actId="26606"/>
        <pc:sldMkLst>
          <pc:docMk/>
          <pc:sldMk cId="2900342786" sldId="411"/>
        </pc:sldMkLst>
        <pc:spChg chg="add">
          <ac:chgData name="Caroline Jawad" userId="ebec8957-a986-4a6f-937a-47250bfdae89" providerId="ADAL" clId="{09481B87-89CB-45D9-9A2B-ABC139DF4C97}" dt="2020-12-01T20:37:24.378" v="54" actId="26606"/>
          <ac:spMkLst>
            <pc:docMk/>
            <pc:sldMk cId="2900342786" sldId="411"/>
            <ac:spMk id="136" creationId="{3B854194-185D-494D-905C-7C7CB2E30F6E}"/>
          </ac:spMkLst>
        </pc:spChg>
        <pc:spChg chg="add">
          <ac:chgData name="Caroline Jawad" userId="ebec8957-a986-4a6f-937a-47250bfdae89" providerId="ADAL" clId="{09481B87-89CB-45D9-9A2B-ABC139DF4C97}" dt="2020-12-01T20:37:24.378" v="54" actId="26606"/>
          <ac:spMkLst>
            <pc:docMk/>
            <pc:sldMk cId="2900342786" sldId="411"/>
            <ac:spMk id="138" creationId="{B4F5FA0D-0104-4987-8241-EFF7C85B88DE}"/>
          </ac:spMkLst>
        </pc:spChg>
        <pc:spChg chg="mod">
          <ac:chgData name="Caroline Jawad" userId="ebec8957-a986-4a6f-937a-47250bfdae89" providerId="ADAL" clId="{09481B87-89CB-45D9-9A2B-ABC139DF4C97}" dt="2020-12-01T20:37:24.378" v="54" actId="26606"/>
          <ac:spMkLst>
            <pc:docMk/>
            <pc:sldMk cId="2900342786" sldId="411"/>
            <ac:spMk id="12290" creationId="{00000000-0000-0000-0000-000000000000}"/>
          </ac:spMkLst>
        </pc:spChg>
        <pc:spChg chg="mod">
          <ac:chgData name="Caroline Jawad" userId="ebec8957-a986-4a6f-937a-47250bfdae89" providerId="ADAL" clId="{09481B87-89CB-45D9-9A2B-ABC139DF4C97}" dt="2020-12-01T20:37:24.378" v="54" actId="26606"/>
          <ac:spMkLst>
            <pc:docMk/>
            <pc:sldMk cId="2900342786" sldId="411"/>
            <ac:spMk id="52227" creationId="{00000000-0000-0000-0000-000000000000}"/>
          </ac:spMkLst>
        </pc:spChg>
        <pc:picChg chg="add">
          <ac:chgData name="Caroline Jawad" userId="ebec8957-a986-4a6f-937a-47250bfdae89" providerId="ADAL" clId="{09481B87-89CB-45D9-9A2B-ABC139DF4C97}" dt="2020-12-01T20:37:24.378" v="54" actId="26606"/>
          <ac:picMkLst>
            <pc:docMk/>
            <pc:sldMk cId="2900342786" sldId="411"/>
            <ac:picMk id="140" creationId="{2897127E-6CEF-446C-BE87-93B7C46E49D1}"/>
          </ac:picMkLst>
        </pc:picChg>
      </pc:sldChg>
      <pc:sldChg chg="addSp modSp mod setBg">
        <pc:chgData name="Caroline Jawad" userId="ebec8957-a986-4a6f-937a-47250bfdae89" providerId="ADAL" clId="{09481B87-89CB-45D9-9A2B-ABC139DF4C97}" dt="2020-12-01T20:37:28.624" v="55" actId="26606"/>
        <pc:sldMkLst>
          <pc:docMk/>
          <pc:sldMk cId="730549823" sldId="412"/>
        </pc:sldMkLst>
        <pc:spChg chg="add">
          <ac:chgData name="Caroline Jawad" userId="ebec8957-a986-4a6f-937a-47250bfdae89" providerId="ADAL" clId="{09481B87-89CB-45D9-9A2B-ABC139DF4C97}" dt="2020-12-01T20:37:28.624" v="55" actId="26606"/>
          <ac:spMkLst>
            <pc:docMk/>
            <pc:sldMk cId="730549823" sldId="412"/>
            <ac:spMk id="136" creationId="{3B854194-185D-494D-905C-7C7CB2E30F6E}"/>
          </ac:spMkLst>
        </pc:spChg>
        <pc:spChg chg="add">
          <ac:chgData name="Caroline Jawad" userId="ebec8957-a986-4a6f-937a-47250bfdae89" providerId="ADAL" clId="{09481B87-89CB-45D9-9A2B-ABC139DF4C97}" dt="2020-12-01T20:37:28.624" v="55" actId="26606"/>
          <ac:spMkLst>
            <pc:docMk/>
            <pc:sldMk cId="730549823" sldId="412"/>
            <ac:spMk id="138" creationId="{B4F5FA0D-0104-4987-8241-EFF7C85B88DE}"/>
          </ac:spMkLst>
        </pc:spChg>
        <pc:spChg chg="mod">
          <ac:chgData name="Caroline Jawad" userId="ebec8957-a986-4a6f-937a-47250bfdae89" providerId="ADAL" clId="{09481B87-89CB-45D9-9A2B-ABC139DF4C97}" dt="2020-12-01T20:37:28.624" v="55" actId="26606"/>
          <ac:spMkLst>
            <pc:docMk/>
            <pc:sldMk cId="730549823" sldId="412"/>
            <ac:spMk id="13314" creationId="{00000000-0000-0000-0000-000000000000}"/>
          </ac:spMkLst>
        </pc:spChg>
        <pc:spChg chg="mod">
          <ac:chgData name="Caroline Jawad" userId="ebec8957-a986-4a6f-937a-47250bfdae89" providerId="ADAL" clId="{09481B87-89CB-45D9-9A2B-ABC139DF4C97}" dt="2020-12-01T20:37:28.624" v="55" actId="26606"/>
          <ac:spMkLst>
            <pc:docMk/>
            <pc:sldMk cId="730549823" sldId="412"/>
            <ac:spMk id="53251" creationId="{00000000-0000-0000-0000-000000000000}"/>
          </ac:spMkLst>
        </pc:spChg>
        <pc:picChg chg="add">
          <ac:chgData name="Caroline Jawad" userId="ebec8957-a986-4a6f-937a-47250bfdae89" providerId="ADAL" clId="{09481B87-89CB-45D9-9A2B-ABC139DF4C97}" dt="2020-12-01T20:37:28.624" v="55" actId="26606"/>
          <ac:picMkLst>
            <pc:docMk/>
            <pc:sldMk cId="730549823" sldId="412"/>
            <ac:picMk id="140" creationId="{2897127E-6CEF-446C-BE87-93B7C46E49D1}"/>
          </ac:picMkLst>
        </pc:picChg>
      </pc:sldChg>
      <pc:sldChg chg="addSp modSp mod setBg">
        <pc:chgData name="Caroline Jawad" userId="ebec8957-a986-4a6f-937a-47250bfdae89" providerId="ADAL" clId="{09481B87-89CB-45D9-9A2B-ABC139DF4C97}" dt="2020-12-01T20:37:33.106" v="56" actId="26606"/>
        <pc:sldMkLst>
          <pc:docMk/>
          <pc:sldMk cId="1087535305" sldId="413"/>
        </pc:sldMkLst>
        <pc:spChg chg="add">
          <ac:chgData name="Caroline Jawad" userId="ebec8957-a986-4a6f-937a-47250bfdae89" providerId="ADAL" clId="{09481B87-89CB-45D9-9A2B-ABC139DF4C97}" dt="2020-12-01T20:37:33.106" v="56" actId="26606"/>
          <ac:spMkLst>
            <pc:docMk/>
            <pc:sldMk cId="1087535305" sldId="413"/>
            <ac:spMk id="72" creationId="{3B854194-185D-494D-905C-7C7CB2E30F6E}"/>
          </ac:spMkLst>
        </pc:spChg>
        <pc:spChg chg="add">
          <ac:chgData name="Caroline Jawad" userId="ebec8957-a986-4a6f-937a-47250bfdae89" providerId="ADAL" clId="{09481B87-89CB-45D9-9A2B-ABC139DF4C97}" dt="2020-12-01T20:37:33.106" v="56" actId="26606"/>
          <ac:spMkLst>
            <pc:docMk/>
            <pc:sldMk cId="1087535305" sldId="413"/>
            <ac:spMk id="74" creationId="{B4F5FA0D-0104-4987-8241-EFF7C85B88DE}"/>
          </ac:spMkLst>
        </pc:spChg>
        <pc:spChg chg="mod">
          <ac:chgData name="Caroline Jawad" userId="ebec8957-a986-4a6f-937a-47250bfdae89" providerId="ADAL" clId="{09481B87-89CB-45D9-9A2B-ABC139DF4C97}" dt="2020-12-01T20:37:33.106" v="56" actId="26606"/>
          <ac:spMkLst>
            <pc:docMk/>
            <pc:sldMk cId="1087535305" sldId="413"/>
            <ac:spMk id="14338" creationId="{00000000-0000-0000-0000-000000000000}"/>
          </ac:spMkLst>
        </pc:spChg>
        <pc:spChg chg="mod">
          <ac:chgData name="Caroline Jawad" userId="ebec8957-a986-4a6f-937a-47250bfdae89" providerId="ADAL" clId="{09481B87-89CB-45D9-9A2B-ABC139DF4C97}" dt="2020-12-01T20:37:33.106" v="56" actId="26606"/>
          <ac:spMkLst>
            <pc:docMk/>
            <pc:sldMk cId="1087535305" sldId="413"/>
            <ac:spMk id="14339" creationId="{00000000-0000-0000-0000-000000000000}"/>
          </ac:spMkLst>
        </pc:spChg>
        <pc:picChg chg="add">
          <ac:chgData name="Caroline Jawad" userId="ebec8957-a986-4a6f-937a-47250bfdae89" providerId="ADAL" clId="{09481B87-89CB-45D9-9A2B-ABC139DF4C97}" dt="2020-12-01T20:37:33.106" v="56" actId="26606"/>
          <ac:picMkLst>
            <pc:docMk/>
            <pc:sldMk cId="1087535305" sldId="413"/>
            <ac:picMk id="76" creationId="{2897127E-6CEF-446C-BE87-93B7C46E49D1}"/>
          </ac:picMkLst>
        </pc:picChg>
      </pc:sldChg>
      <pc:sldChg chg="addSp modSp mod setBg">
        <pc:chgData name="Caroline Jawad" userId="ebec8957-a986-4a6f-937a-47250bfdae89" providerId="ADAL" clId="{09481B87-89CB-45D9-9A2B-ABC139DF4C97}" dt="2020-12-01T20:37:48.103" v="57" actId="26606"/>
        <pc:sldMkLst>
          <pc:docMk/>
          <pc:sldMk cId="1052817585" sldId="414"/>
        </pc:sldMkLst>
        <pc:spChg chg="add">
          <ac:chgData name="Caroline Jawad" userId="ebec8957-a986-4a6f-937a-47250bfdae89" providerId="ADAL" clId="{09481B87-89CB-45D9-9A2B-ABC139DF4C97}" dt="2020-12-01T20:37:48.103" v="57" actId="26606"/>
          <ac:spMkLst>
            <pc:docMk/>
            <pc:sldMk cId="1052817585" sldId="414"/>
            <ac:spMk id="72" creationId="{3B854194-185D-494D-905C-7C7CB2E30F6E}"/>
          </ac:spMkLst>
        </pc:spChg>
        <pc:spChg chg="add">
          <ac:chgData name="Caroline Jawad" userId="ebec8957-a986-4a6f-937a-47250bfdae89" providerId="ADAL" clId="{09481B87-89CB-45D9-9A2B-ABC139DF4C97}" dt="2020-12-01T20:37:48.103" v="57" actId="26606"/>
          <ac:spMkLst>
            <pc:docMk/>
            <pc:sldMk cId="1052817585" sldId="414"/>
            <ac:spMk id="74" creationId="{B4F5FA0D-0104-4987-8241-EFF7C85B88DE}"/>
          </ac:spMkLst>
        </pc:spChg>
        <pc:spChg chg="mod">
          <ac:chgData name="Caroline Jawad" userId="ebec8957-a986-4a6f-937a-47250bfdae89" providerId="ADAL" clId="{09481B87-89CB-45D9-9A2B-ABC139DF4C97}" dt="2020-12-01T20:37:48.103" v="57" actId="26606"/>
          <ac:spMkLst>
            <pc:docMk/>
            <pc:sldMk cId="1052817585" sldId="414"/>
            <ac:spMk id="16386" creationId="{00000000-0000-0000-0000-000000000000}"/>
          </ac:spMkLst>
        </pc:spChg>
        <pc:spChg chg="mod">
          <ac:chgData name="Caroline Jawad" userId="ebec8957-a986-4a6f-937a-47250bfdae89" providerId="ADAL" clId="{09481B87-89CB-45D9-9A2B-ABC139DF4C97}" dt="2020-12-01T20:37:48.103" v="57" actId="26606"/>
          <ac:spMkLst>
            <pc:docMk/>
            <pc:sldMk cId="1052817585" sldId="414"/>
            <ac:spMk id="16387" creationId="{00000000-0000-0000-0000-000000000000}"/>
          </ac:spMkLst>
        </pc:spChg>
        <pc:picChg chg="add">
          <ac:chgData name="Caroline Jawad" userId="ebec8957-a986-4a6f-937a-47250bfdae89" providerId="ADAL" clId="{09481B87-89CB-45D9-9A2B-ABC139DF4C97}" dt="2020-12-01T20:37:48.103" v="57" actId="26606"/>
          <ac:picMkLst>
            <pc:docMk/>
            <pc:sldMk cId="1052817585" sldId="414"/>
            <ac:picMk id="76" creationId="{2897127E-6CEF-446C-BE87-93B7C46E49D1}"/>
          </ac:picMkLst>
        </pc:picChg>
      </pc:sldChg>
      <pc:sldChg chg="addSp modSp mod setBg">
        <pc:chgData name="Caroline Jawad" userId="ebec8957-a986-4a6f-937a-47250bfdae89" providerId="ADAL" clId="{09481B87-89CB-45D9-9A2B-ABC139DF4C97}" dt="2020-12-01T20:37:53.292" v="58" actId="26606"/>
        <pc:sldMkLst>
          <pc:docMk/>
          <pc:sldMk cId="755142723" sldId="415"/>
        </pc:sldMkLst>
        <pc:spChg chg="add">
          <ac:chgData name="Caroline Jawad" userId="ebec8957-a986-4a6f-937a-47250bfdae89" providerId="ADAL" clId="{09481B87-89CB-45D9-9A2B-ABC139DF4C97}" dt="2020-12-01T20:37:53.292" v="58" actId="26606"/>
          <ac:spMkLst>
            <pc:docMk/>
            <pc:sldMk cId="755142723" sldId="415"/>
            <ac:spMk id="73" creationId="{3B854194-185D-494D-905C-7C7CB2E30F6E}"/>
          </ac:spMkLst>
        </pc:spChg>
        <pc:spChg chg="add">
          <ac:chgData name="Caroline Jawad" userId="ebec8957-a986-4a6f-937a-47250bfdae89" providerId="ADAL" clId="{09481B87-89CB-45D9-9A2B-ABC139DF4C97}" dt="2020-12-01T20:37:53.292" v="58" actId="26606"/>
          <ac:spMkLst>
            <pc:docMk/>
            <pc:sldMk cId="755142723" sldId="415"/>
            <ac:spMk id="75" creationId="{B4F5FA0D-0104-4987-8241-EFF7C85B88DE}"/>
          </ac:spMkLst>
        </pc:spChg>
        <pc:spChg chg="mod">
          <ac:chgData name="Caroline Jawad" userId="ebec8957-a986-4a6f-937a-47250bfdae89" providerId="ADAL" clId="{09481B87-89CB-45D9-9A2B-ABC139DF4C97}" dt="2020-12-01T20:37:53.292" v="58" actId="26606"/>
          <ac:spMkLst>
            <pc:docMk/>
            <pc:sldMk cId="755142723" sldId="415"/>
            <ac:spMk id="17410" creationId="{00000000-0000-0000-0000-000000000000}"/>
          </ac:spMkLst>
        </pc:spChg>
        <pc:spChg chg="mod">
          <ac:chgData name="Caroline Jawad" userId="ebec8957-a986-4a6f-937a-47250bfdae89" providerId="ADAL" clId="{09481B87-89CB-45D9-9A2B-ABC139DF4C97}" dt="2020-12-01T20:37:53.292" v="58" actId="26606"/>
          <ac:spMkLst>
            <pc:docMk/>
            <pc:sldMk cId="755142723" sldId="415"/>
            <ac:spMk id="56323" creationId="{00000000-0000-0000-0000-000000000000}"/>
          </ac:spMkLst>
        </pc:spChg>
        <pc:picChg chg="add">
          <ac:chgData name="Caroline Jawad" userId="ebec8957-a986-4a6f-937a-47250bfdae89" providerId="ADAL" clId="{09481B87-89CB-45D9-9A2B-ABC139DF4C97}" dt="2020-12-01T20:37:53.292" v="58" actId="26606"/>
          <ac:picMkLst>
            <pc:docMk/>
            <pc:sldMk cId="755142723" sldId="415"/>
            <ac:picMk id="77" creationId="{2897127E-6CEF-446C-BE87-93B7C46E49D1}"/>
          </ac:picMkLst>
        </pc:picChg>
      </pc:sldChg>
      <pc:sldChg chg="addSp modSp mod setBg">
        <pc:chgData name="Caroline Jawad" userId="ebec8957-a986-4a6f-937a-47250bfdae89" providerId="ADAL" clId="{09481B87-89CB-45D9-9A2B-ABC139DF4C97}" dt="2020-12-01T20:38:12.392" v="60" actId="26606"/>
        <pc:sldMkLst>
          <pc:docMk/>
          <pc:sldMk cId="887345010" sldId="416"/>
        </pc:sldMkLst>
        <pc:spChg chg="mod">
          <ac:chgData name="Caroline Jawad" userId="ebec8957-a986-4a6f-937a-47250bfdae89" providerId="ADAL" clId="{09481B87-89CB-45D9-9A2B-ABC139DF4C97}" dt="2020-12-01T20:38:12.392" v="60" actId="26606"/>
          <ac:spMkLst>
            <pc:docMk/>
            <pc:sldMk cId="887345010" sldId="416"/>
            <ac:spMk id="2" creationId="{00000000-0000-0000-0000-000000000000}"/>
          </ac:spMkLst>
        </pc:spChg>
        <pc:spChg chg="mod">
          <ac:chgData name="Caroline Jawad" userId="ebec8957-a986-4a6f-937a-47250bfdae89" providerId="ADAL" clId="{09481B87-89CB-45D9-9A2B-ABC139DF4C97}" dt="2020-12-01T20:38:12.392" v="60" actId="26606"/>
          <ac:spMkLst>
            <pc:docMk/>
            <pc:sldMk cId="887345010" sldId="416"/>
            <ac:spMk id="3" creationId="{00000000-0000-0000-0000-000000000000}"/>
          </ac:spMkLst>
        </pc:spChg>
        <pc:spChg chg="add">
          <ac:chgData name="Caroline Jawad" userId="ebec8957-a986-4a6f-937a-47250bfdae89" providerId="ADAL" clId="{09481B87-89CB-45D9-9A2B-ABC139DF4C97}" dt="2020-12-01T20:38:12.392" v="60" actId="26606"/>
          <ac:spMkLst>
            <pc:docMk/>
            <pc:sldMk cId="887345010" sldId="416"/>
            <ac:spMk id="8" creationId="{3B854194-185D-494D-905C-7C7CB2E30F6E}"/>
          </ac:spMkLst>
        </pc:spChg>
        <pc:spChg chg="add">
          <ac:chgData name="Caroline Jawad" userId="ebec8957-a986-4a6f-937a-47250bfdae89" providerId="ADAL" clId="{09481B87-89CB-45D9-9A2B-ABC139DF4C97}" dt="2020-12-01T20:38:12.392" v="60" actId="26606"/>
          <ac:spMkLst>
            <pc:docMk/>
            <pc:sldMk cId="887345010" sldId="416"/>
            <ac:spMk id="10" creationId="{B4F5FA0D-0104-4987-8241-EFF7C85B88DE}"/>
          </ac:spMkLst>
        </pc:spChg>
        <pc:picChg chg="add">
          <ac:chgData name="Caroline Jawad" userId="ebec8957-a986-4a6f-937a-47250bfdae89" providerId="ADAL" clId="{09481B87-89CB-45D9-9A2B-ABC139DF4C97}" dt="2020-12-01T20:38:12.392" v="60" actId="26606"/>
          <ac:picMkLst>
            <pc:docMk/>
            <pc:sldMk cId="887345010" sldId="416"/>
            <ac:picMk id="12" creationId="{2897127E-6CEF-446C-BE87-93B7C46E49D1}"/>
          </ac:picMkLst>
        </pc:picChg>
      </pc:sldChg>
      <pc:sldChg chg="addSp modSp mod setBg">
        <pc:chgData name="Caroline Jawad" userId="ebec8957-a986-4a6f-937a-47250bfdae89" providerId="ADAL" clId="{09481B87-89CB-45D9-9A2B-ABC139DF4C97}" dt="2020-12-01T20:38:04.822" v="59" actId="26606"/>
        <pc:sldMkLst>
          <pc:docMk/>
          <pc:sldMk cId="3598935436" sldId="419"/>
        </pc:sldMkLst>
        <pc:spChg chg="mod">
          <ac:chgData name="Caroline Jawad" userId="ebec8957-a986-4a6f-937a-47250bfdae89" providerId="ADAL" clId="{09481B87-89CB-45D9-9A2B-ABC139DF4C97}" dt="2020-12-01T20:38:04.822" v="59" actId="26606"/>
          <ac:spMkLst>
            <pc:docMk/>
            <pc:sldMk cId="3598935436" sldId="419"/>
            <ac:spMk id="2" creationId="{00000000-0000-0000-0000-000000000000}"/>
          </ac:spMkLst>
        </pc:spChg>
        <pc:spChg chg="add">
          <ac:chgData name="Caroline Jawad" userId="ebec8957-a986-4a6f-937a-47250bfdae89" providerId="ADAL" clId="{09481B87-89CB-45D9-9A2B-ABC139DF4C97}" dt="2020-12-01T20:38:04.822" v="59" actId="26606"/>
          <ac:spMkLst>
            <pc:docMk/>
            <pc:sldMk cId="3598935436" sldId="419"/>
            <ac:spMk id="72" creationId="{3B854194-185D-494D-905C-7C7CB2E30F6E}"/>
          </ac:spMkLst>
        </pc:spChg>
        <pc:spChg chg="add">
          <ac:chgData name="Caroline Jawad" userId="ebec8957-a986-4a6f-937a-47250bfdae89" providerId="ADAL" clId="{09481B87-89CB-45D9-9A2B-ABC139DF4C97}" dt="2020-12-01T20:38:04.822" v="59" actId="26606"/>
          <ac:spMkLst>
            <pc:docMk/>
            <pc:sldMk cId="3598935436" sldId="419"/>
            <ac:spMk id="74" creationId="{B4F5FA0D-0104-4987-8241-EFF7C85B88DE}"/>
          </ac:spMkLst>
        </pc:spChg>
        <pc:spChg chg="mod">
          <ac:chgData name="Caroline Jawad" userId="ebec8957-a986-4a6f-937a-47250bfdae89" providerId="ADAL" clId="{09481B87-89CB-45D9-9A2B-ABC139DF4C97}" dt="2020-12-01T20:38:04.822" v="59" actId="26606"/>
          <ac:spMkLst>
            <pc:docMk/>
            <pc:sldMk cId="3598935436" sldId="419"/>
            <ac:spMk id="58371" creationId="{00000000-0000-0000-0000-000000000000}"/>
          </ac:spMkLst>
        </pc:spChg>
        <pc:picChg chg="add">
          <ac:chgData name="Caroline Jawad" userId="ebec8957-a986-4a6f-937a-47250bfdae89" providerId="ADAL" clId="{09481B87-89CB-45D9-9A2B-ABC139DF4C97}" dt="2020-12-01T20:38:04.822" v="59" actId="26606"/>
          <ac:picMkLst>
            <pc:docMk/>
            <pc:sldMk cId="3598935436" sldId="419"/>
            <ac:picMk id="76" creationId="{2897127E-6CEF-446C-BE87-93B7C46E49D1}"/>
          </ac:picMkLst>
        </pc:picChg>
      </pc:sldChg>
      <pc:sldChg chg="addSp delSp modSp mod setBg delDesignElem">
        <pc:chgData name="Caroline Jawad" userId="ebec8957-a986-4a6f-937a-47250bfdae89" providerId="ADAL" clId="{09481B87-89CB-45D9-9A2B-ABC139DF4C97}" dt="2020-12-01T20:48:38.005" v="97" actId="26606"/>
        <pc:sldMkLst>
          <pc:docMk/>
          <pc:sldMk cId="3091926132" sldId="422"/>
        </pc:sldMkLst>
        <pc:spChg chg="add mod">
          <ac:chgData name="Caroline Jawad" userId="ebec8957-a986-4a6f-937a-47250bfdae89" providerId="ADAL" clId="{09481B87-89CB-45D9-9A2B-ABC139DF4C97}" dt="2020-12-01T20:48:38.005" v="97" actId="26606"/>
          <ac:spMkLst>
            <pc:docMk/>
            <pc:sldMk cId="3091926132" sldId="422"/>
            <ac:spMk id="2" creationId="{8CB49BD2-6FD8-4F6B-8C51-804CF42BFB41}"/>
          </ac:spMkLst>
        </pc:spChg>
        <pc:spChg chg="add">
          <ac:chgData name="Caroline Jawad" userId="ebec8957-a986-4a6f-937a-47250bfdae89" providerId="ADAL" clId="{09481B87-89CB-45D9-9A2B-ABC139DF4C97}" dt="2020-12-01T20:48:38.005" v="97" actId="26606"/>
          <ac:spMkLst>
            <pc:docMk/>
            <pc:sldMk cId="3091926132" sldId="422"/>
            <ac:spMk id="7" creationId="{16C5FA50-8D52-4617-AF91-5C7B1C8352F1}"/>
          </ac:spMkLst>
        </pc:spChg>
        <pc:spChg chg="add">
          <ac:chgData name="Caroline Jawad" userId="ebec8957-a986-4a6f-937a-47250bfdae89" providerId="ADAL" clId="{09481B87-89CB-45D9-9A2B-ABC139DF4C97}" dt="2020-12-01T20:48:38.005" v="97" actId="26606"/>
          <ac:spMkLst>
            <pc:docMk/>
            <pc:sldMk cId="3091926132" sldId="422"/>
            <ac:spMk id="8" creationId="{E223798C-12AD-4B0C-A50C-D676347D67CF}"/>
          </ac:spMkLst>
        </pc:spChg>
        <pc:spChg chg="add del">
          <ac:chgData name="Caroline Jawad" userId="ebec8957-a986-4a6f-937a-47250bfdae89" providerId="ADAL" clId="{09481B87-89CB-45D9-9A2B-ABC139DF4C97}" dt="2020-12-01T20:48:18.859" v="94"/>
          <ac:spMkLst>
            <pc:docMk/>
            <pc:sldMk cId="3091926132" sldId="422"/>
            <ac:spMk id="10" creationId="{F3060C83-F051-4F0E-ABAD-AA0DFC48B218}"/>
          </ac:spMkLst>
        </pc:spChg>
        <pc:spChg chg="add del">
          <ac:chgData name="Caroline Jawad" userId="ebec8957-a986-4a6f-937a-47250bfdae89" providerId="ADAL" clId="{09481B87-89CB-45D9-9A2B-ABC139DF4C97}" dt="2020-12-01T20:48:18.859" v="94"/>
          <ac:spMkLst>
            <pc:docMk/>
            <pc:sldMk cId="3091926132" sldId="422"/>
            <ac:spMk id="12" creationId="{83C98ABE-055B-441F-B07E-44F97F083C39}"/>
          </ac:spMkLst>
        </pc:spChg>
        <pc:spChg chg="add del">
          <ac:chgData name="Caroline Jawad" userId="ebec8957-a986-4a6f-937a-47250bfdae89" providerId="ADAL" clId="{09481B87-89CB-45D9-9A2B-ABC139DF4C97}" dt="2020-12-01T20:48:18.859" v="94"/>
          <ac:spMkLst>
            <pc:docMk/>
            <pc:sldMk cId="3091926132" sldId="422"/>
            <ac:spMk id="14" creationId="{29FDB030-9B49-4CED-8CCD-4D99382388AC}"/>
          </ac:spMkLst>
        </pc:spChg>
        <pc:spChg chg="add del">
          <ac:chgData name="Caroline Jawad" userId="ebec8957-a986-4a6f-937a-47250bfdae89" providerId="ADAL" clId="{09481B87-89CB-45D9-9A2B-ABC139DF4C97}" dt="2020-12-01T20:48:18.859" v="94"/>
          <ac:spMkLst>
            <pc:docMk/>
            <pc:sldMk cId="3091926132" sldId="422"/>
            <ac:spMk id="16" creationId="{3783CA14-24A1-485C-8B30-D6A5D87987AD}"/>
          </ac:spMkLst>
        </pc:spChg>
        <pc:spChg chg="add del">
          <ac:chgData name="Caroline Jawad" userId="ebec8957-a986-4a6f-937a-47250bfdae89" providerId="ADAL" clId="{09481B87-89CB-45D9-9A2B-ABC139DF4C97}" dt="2020-12-01T20:48:18.859" v="94"/>
          <ac:spMkLst>
            <pc:docMk/>
            <pc:sldMk cId="3091926132" sldId="422"/>
            <ac:spMk id="18" creationId="{9A97C86A-04D6-40F7-AE84-31AB43E6A846}"/>
          </ac:spMkLst>
        </pc:spChg>
        <pc:spChg chg="add del">
          <ac:chgData name="Caroline Jawad" userId="ebec8957-a986-4a6f-937a-47250bfdae89" providerId="ADAL" clId="{09481B87-89CB-45D9-9A2B-ABC139DF4C97}" dt="2020-12-01T20:48:18.859" v="94"/>
          <ac:spMkLst>
            <pc:docMk/>
            <pc:sldMk cId="3091926132" sldId="422"/>
            <ac:spMk id="20" creationId="{FF9F2414-84E8-453E-B1F3-389FDE8192D9}"/>
          </ac:spMkLst>
        </pc:spChg>
        <pc:spChg chg="add del">
          <ac:chgData name="Caroline Jawad" userId="ebec8957-a986-4a6f-937a-47250bfdae89" providerId="ADAL" clId="{09481B87-89CB-45D9-9A2B-ABC139DF4C97}" dt="2020-12-01T20:48:18.859" v="94"/>
          <ac:spMkLst>
            <pc:docMk/>
            <pc:sldMk cId="3091926132" sldId="422"/>
            <ac:spMk id="22" creationId="{3ECA69A1-7536-43AC-85EF-C7106179F5ED}"/>
          </ac:spMkLst>
        </pc:spChg>
        <pc:picChg chg="mod ord">
          <ac:chgData name="Caroline Jawad" userId="ebec8957-a986-4a6f-937a-47250bfdae89" providerId="ADAL" clId="{09481B87-89CB-45D9-9A2B-ABC139DF4C97}" dt="2020-12-01T20:48:38.005" v="97" actId="26606"/>
          <ac:picMkLst>
            <pc:docMk/>
            <pc:sldMk cId="3091926132" sldId="422"/>
            <ac:picMk id="5" creationId="{00000000-0000-0000-0000-000000000000}"/>
          </ac:picMkLst>
        </pc:picChg>
      </pc:sldChg>
      <pc:sldChg chg="addSp modSp mod setBg">
        <pc:chgData name="Caroline Jawad" userId="ebec8957-a986-4a6f-937a-47250bfdae89" providerId="ADAL" clId="{09481B87-89CB-45D9-9A2B-ABC139DF4C97}" dt="2020-12-01T21:09:43.112" v="247" actId="26606"/>
        <pc:sldMkLst>
          <pc:docMk/>
          <pc:sldMk cId="718509687" sldId="423"/>
        </pc:sldMkLst>
        <pc:spChg chg="add">
          <ac:chgData name="Caroline Jawad" userId="ebec8957-a986-4a6f-937a-47250bfdae89" providerId="ADAL" clId="{09481B87-89CB-45D9-9A2B-ABC139DF4C97}" dt="2020-12-01T21:09:43.112" v="247" actId="26606"/>
          <ac:spMkLst>
            <pc:docMk/>
            <pc:sldMk cId="718509687" sldId="423"/>
            <ac:spMk id="7" creationId="{F3060C83-F051-4F0E-ABAD-AA0DFC48B218}"/>
          </ac:spMkLst>
        </pc:spChg>
        <pc:spChg chg="add">
          <ac:chgData name="Caroline Jawad" userId="ebec8957-a986-4a6f-937a-47250bfdae89" providerId="ADAL" clId="{09481B87-89CB-45D9-9A2B-ABC139DF4C97}" dt="2020-12-01T21:09:43.112" v="247" actId="26606"/>
          <ac:spMkLst>
            <pc:docMk/>
            <pc:sldMk cId="718509687" sldId="423"/>
            <ac:spMk id="9" creationId="{83C98ABE-055B-441F-B07E-44F97F083C39}"/>
          </ac:spMkLst>
        </pc:spChg>
        <pc:spChg chg="add">
          <ac:chgData name="Caroline Jawad" userId="ebec8957-a986-4a6f-937a-47250bfdae89" providerId="ADAL" clId="{09481B87-89CB-45D9-9A2B-ABC139DF4C97}" dt="2020-12-01T21:09:43.112" v="247" actId="26606"/>
          <ac:spMkLst>
            <pc:docMk/>
            <pc:sldMk cId="718509687" sldId="423"/>
            <ac:spMk id="11" creationId="{29FDB030-9B49-4CED-8CCD-4D99382388AC}"/>
          </ac:spMkLst>
        </pc:spChg>
        <pc:spChg chg="add">
          <ac:chgData name="Caroline Jawad" userId="ebec8957-a986-4a6f-937a-47250bfdae89" providerId="ADAL" clId="{09481B87-89CB-45D9-9A2B-ABC139DF4C97}" dt="2020-12-01T21:09:43.112" v="247" actId="26606"/>
          <ac:spMkLst>
            <pc:docMk/>
            <pc:sldMk cId="718509687" sldId="423"/>
            <ac:spMk id="13" creationId="{3783CA14-24A1-485C-8B30-D6A5D87987AD}"/>
          </ac:spMkLst>
        </pc:spChg>
        <pc:spChg chg="add">
          <ac:chgData name="Caroline Jawad" userId="ebec8957-a986-4a6f-937a-47250bfdae89" providerId="ADAL" clId="{09481B87-89CB-45D9-9A2B-ABC139DF4C97}" dt="2020-12-01T21:09:43.112" v="247" actId="26606"/>
          <ac:spMkLst>
            <pc:docMk/>
            <pc:sldMk cId="718509687" sldId="423"/>
            <ac:spMk id="15" creationId="{9A97C86A-04D6-40F7-AE84-31AB43E6A846}"/>
          </ac:spMkLst>
        </pc:spChg>
        <pc:spChg chg="add">
          <ac:chgData name="Caroline Jawad" userId="ebec8957-a986-4a6f-937a-47250bfdae89" providerId="ADAL" clId="{09481B87-89CB-45D9-9A2B-ABC139DF4C97}" dt="2020-12-01T21:09:43.112" v="247" actId="26606"/>
          <ac:spMkLst>
            <pc:docMk/>
            <pc:sldMk cId="718509687" sldId="423"/>
            <ac:spMk id="17" creationId="{FF9F2414-84E8-453E-B1F3-389FDE8192D9}"/>
          </ac:spMkLst>
        </pc:spChg>
        <pc:spChg chg="add">
          <ac:chgData name="Caroline Jawad" userId="ebec8957-a986-4a6f-937a-47250bfdae89" providerId="ADAL" clId="{09481B87-89CB-45D9-9A2B-ABC139DF4C97}" dt="2020-12-01T21:09:43.112" v="247" actId="26606"/>
          <ac:spMkLst>
            <pc:docMk/>
            <pc:sldMk cId="718509687" sldId="423"/>
            <ac:spMk id="19" creationId="{3ECA69A1-7536-43AC-85EF-C7106179F5ED}"/>
          </ac:spMkLst>
        </pc:spChg>
        <pc:picChg chg="mod">
          <ac:chgData name="Caroline Jawad" userId="ebec8957-a986-4a6f-937a-47250bfdae89" providerId="ADAL" clId="{09481B87-89CB-45D9-9A2B-ABC139DF4C97}" dt="2020-12-01T21:09:43.112" v="247" actId="26606"/>
          <ac:picMkLst>
            <pc:docMk/>
            <pc:sldMk cId="718509687" sldId="423"/>
            <ac:picMk id="2" creationId="{00000000-0000-0000-0000-000000000000}"/>
          </ac:picMkLst>
        </pc:picChg>
      </pc:sldChg>
      <pc:sldChg chg="modSp mod">
        <pc:chgData name="Caroline Jawad" userId="ebec8957-a986-4a6f-937a-47250bfdae89" providerId="ADAL" clId="{09481B87-89CB-45D9-9A2B-ABC139DF4C97}" dt="2020-12-01T21:12:31.106" v="248" actId="20577"/>
        <pc:sldMkLst>
          <pc:docMk/>
          <pc:sldMk cId="2663037609" sldId="425"/>
        </pc:sldMkLst>
        <pc:spChg chg="mod">
          <ac:chgData name="Caroline Jawad" userId="ebec8957-a986-4a6f-937a-47250bfdae89" providerId="ADAL" clId="{09481B87-89CB-45D9-9A2B-ABC139DF4C97}" dt="2020-12-01T21:12:31.106" v="248" actId="20577"/>
          <ac:spMkLst>
            <pc:docMk/>
            <pc:sldMk cId="2663037609" sldId="425"/>
            <ac:spMk id="3" creationId="{00000000-0000-0000-0000-000000000000}"/>
          </ac:spMkLst>
        </pc:spChg>
      </pc:sldChg>
      <pc:sldChg chg="addSp modSp mod modMedia setBg">
        <pc:chgData name="Caroline Jawad" userId="ebec8957-a986-4a6f-937a-47250bfdae89" providerId="ADAL" clId="{09481B87-89CB-45D9-9A2B-ABC139DF4C97}" dt="2020-12-02T12:57:15.578" v="289"/>
        <pc:sldMkLst>
          <pc:docMk/>
          <pc:sldMk cId="739304637" sldId="428"/>
        </pc:sldMkLst>
        <pc:spChg chg="mod">
          <ac:chgData name="Caroline Jawad" userId="ebec8957-a986-4a6f-937a-47250bfdae89" providerId="ADAL" clId="{09481B87-89CB-45D9-9A2B-ABC139DF4C97}" dt="2020-12-02T12:57:14.204" v="287" actId="26606"/>
          <ac:spMkLst>
            <pc:docMk/>
            <pc:sldMk cId="739304637" sldId="428"/>
            <ac:spMk id="4" creationId="{00000000-0000-0000-0000-000000000000}"/>
          </ac:spMkLst>
        </pc:spChg>
        <pc:spChg chg="add">
          <ac:chgData name="Caroline Jawad" userId="ebec8957-a986-4a6f-937a-47250bfdae89" providerId="ADAL" clId="{09481B87-89CB-45D9-9A2B-ABC139DF4C97}" dt="2020-12-02T12:57:14.204" v="287" actId="26606"/>
          <ac:spMkLst>
            <pc:docMk/>
            <pc:sldMk cId="739304637" sldId="428"/>
            <ac:spMk id="10" creationId="{C1DD1A8A-57D5-4A81-AD04-532B043C5611}"/>
          </ac:spMkLst>
        </pc:spChg>
        <pc:spChg chg="add">
          <ac:chgData name="Caroline Jawad" userId="ebec8957-a986-4a6f-937a-47250bfdae89" providerId="ADAL" clId="{09481B87-89CB-45D9-9A2B-ABC139DF4C97}" dt="2020-12-02T12:57:14.204" v="287" actId="26606"/>
          <ac:spMkLst>
            <pc:docMk/>
            <pc:sldMk cId="739304637" sldId="428"/>
            <ac:spMk id="12" creationId="{007891EC-4501-44ED-A8C8-B11B6DB767AB}"/>
          </ac:spMkLst>
        </pc:spChg>
        <pc:picChg chg="add mod">
          <ac:chgData name="Caroline Jawad" userId="ebec8957-a986-4a6f-937a-47250bfdae89" providerId="ADAL" clId="{09481B87-89CB-45D9-9A2B-ABC139DF4C97}" dt="2020-12-02T12:57:15.578" v="289"/>
          <ac:picMkLst>
            <pc:docMk/>
            <pc:sldMk cId="739304637" sldId="428"/>
            <ac:picMk id="6" creationId="{A9D3B6E3-B4BE-4971-A050-4BC43A927AEA}"/>
          </ac:picMkLst>
        </pc:picChg>
      </pc:sldChg>
      <pc:sldChg chg="addSp modSp mod setBg">
        <pc:chgData name="Caroline Jawad" userId="ebec8957-a986-4a6f-937a-47250bfdae89" providerId="ADAL" clId="{09481B87-89CB-45D9-9A2B-ABC139DF4C97}" dt="2020-12-02T12:57:07.612" v="286" actId="26606"/>
        <pc:sldMkLst>
          <pc:docMk/>
          <pc:sldMk cId="3100745204" sldId="429"/>
        </pc:sldMkLst>
        <pc:spChg chg="add">
          <ac:chgData name="Caroline Jawad" userId="ebec8957-a986-4a6f-937a-47250bfdae89" providerId="ADAL" clId="{09481B87-89CB-45D9-9A2B-ABC139DF4C97}" dt="2020-12-02T12:57:07.612" v="286" actId="26606"/>
          <ac:spMkLst>
            <pc:docMk/>
            <pc:sldMk cId="3100745204" sldId="429"/>
            <ac:spMk id="8" creationId="{32BC26D8-82FB-445E-AA49-62A77D7C1EE0}"/>
          </ac:spMkLst>
        </pc:spChg>
        <pc:spChg chg="add">
          <ac:chgData name="Caroline Jawad" userId="ebec8957-a986-4a6f-937a-47250bfdae89" providerId="ADAL" clId="{09481B87-89CB-45D9-9A2B-ABC139DF4C97}" dt="2020-12-02T12:57:07.612" v="286" actId="26606"/>
          <ac:spMkLst>
            <pc:docMk/>
            <pc:sldMk cId="3100745204" sldId="429"/>
            <ac:spMk id="10" creationId="{CB44330D-EA18-4254-AA95-EB49948539B8}"/>
          </ac:spMkLst>
        </pc:spChg>
        <pc:picChg chg="mod">
          <ac:chgData name="Caroline Jawad" userId="ebec8957-a986-4a6f-937a-47250bfdae89" providerId="ADAL" clId="{09481B87-89CB-45D9-9A2B-ABC139DF4C97}" dt="2020-12-02T12:57:07.612" v="286" actId="26606"/>
          <ac:picMkLst>
            <pc:docMk/>
            <pc:sldMk cId="3100745204" sldId="429"/>
            <ac:picMk id="3" creationId="{00000000-0000-0000-0000-000000000000}"/>
          </ac:picMkLst>
        </pc:picChg>
      </pc:sldChg>
      <pc:sldChg chg="addSp modSp mod setBg">
        <pc:chgData name="Caroline Jawad" userId="ebec8957-a986-4a6f-937a-47250bfdae89" providerId="ADAL" clId="{09481B87-89CB-45D9-9A2B-ABC139DF4C97}" dt="2020-12-02T12:56:46.359" v="285" actId="26606"/>
        <pc:sldMkLst>
          <pc:docMk/>
          <pc:sldMk cId="2789006115" sldId="430"/>
        </pc:sldMkLst>
        <pc:spChg chg="add">
          <ac:chgData name="Caroline Jawad" userId="ebec8957-a986-4a6f-937a-47250bfdae89" providerId="ADAL" clId="{09481B87-89CB-45D9-9A2B-ABC139DF4C97}" dt="2020-12-02T12:56:46.359" v="285" actId="26606"/>
          <ac:spMkLst>
            <pc:docMk/>
            <pc:sldMk cId="2789006115" sldId="430"/>
            <ac:spMk id="9" creationId="{86FF76B9-219D-4469-AF87-0236D29032F1}"/>
          </ac:spMkLst>
        </pc:spChg>
        <pc:spChg chg="add">
          <ac:chgData name="Caroline Jawad" userId="ebec8957-a986-4a6f-937a-47250bfdae89" providerId="ADAL" clId="{09481B87-89CB-45D9-9A2B-ABC139DF4C97}" dt="2020-12-02T12:56:46.359" v="285" actId="26606"/>
          <ac:spMkLst>
            <pc:docMk/>
            <pc:sldMk cId="2789006115" sldId="430"/>
            <ac:spMk id="15" creationId="{2E80C965-DB6D-4F81-9E9E-B027384D0BD6}"/>
          </ac:spMkLst>
        </pc:spChg>
        <pc:spChg chg="add">
          <ac:chgData name="Caroline Jawad" userId="ebec8957-a986-4a6f-937a-47250bfdae89" providerId="ADAL" clId="{09481B87-89CB-45D9-9A2B-ABC139DF4C97}" dt="2020-12-02T12:56:46.359" v="285" actId="26606"/>
          <ac:spMkLst>
            <pc:docMk/>
            <pc:sldMk cId="2789006115" sldId="430"/>
            <ac:spMk id="17" creationId="{633C5E46-DAC5-4661-9C87-22B08E2A512F}"/>
          </ac:spMkLst>
        </pc:spChg>
        <pc:grpChg chg="add">
          <ac:chgData name="Caroline Jawad" userId="ebec8957-a986-4a6f-937a-47250bfdae89" providerId="ADAL" clId="{09481B87-89CB-45D9-9A2B-ABC139DF4C97}" dt="2020-12-02T12:56:46.359" v="285" actId="26606"/>
          <ac:grpSpMkLst>
            <pc:docMk/>
            <pc:sldMk cId="2789006115" sldId="430"/>
            <ac:grpSpMk id="11" creationId="{DB88BD78-87E1-424D-B479-C37D8E41B12E}"/>
          </ac:grpSpMkLst>
        </pc:grpChg>
        <pc:picChg chg="mod">
          <ac:chgData name="Caroline Jawad" userId="ebec8957-a986-4a6f-937a-47250bfdae89" providerId="ADAL" clId="{09481B87-89CB-45D9-9A2B-ABC139DF4C97}" dt="2020-12-02T12:56:46.359" v="285" actId="26606"/>
          <ac:picMkLst>
            <pc:docMk/>
            <pc:sldMk cId="2789006115" sldId="430"/>
            <ac:picMk id="4" creationId="{B7397D4F-98AA-8C4E-A3F8-A77B8AD20CAF}"/>
          </ac:picMkLst>
        </pc:picChg>
      </pc:sldChg>
      <pc:sldChg chg="addSp modSp mod setBg">
        <pc:chgData name="Caroline Jawad" userId="ebec8957-a986-4a6f-937a-47250bfdae89" providerId="ADAL" clId="{09481B87-89CB-45D9-9A2B-ABC139DF4C97}" dt="2020-12-02T12:56:38.794" v="284" actId="26606"/>
        <pc:sldMkLst>
          <pc:docMk/>
          <pc:sldMk cId="1360541694" sldId="431"/>
        </pc:sldMkLst>
        <pc:spChg chg="add">
          <ac:chgData name="Caroline Jawad" userId="ebec8957-a986-4a6f-937a-47250bfdae89" providerId="ADAL" clId="{09481B87-89CB-45D9-9A2B-ABC139DF4C97}" dt="2020-12-02T12:56:38.794" v="284" actId="26606"/>
          <ac:spMkLst>
            <pc:docMk/>
            <pc:sldMk cId="1360541694" sldId="431"/>
            <ac:spMk id="9" creationId="{F3060C83-F051-4F0E-ABAD-AA0DFC48B218}"/>
          </ac:spMkLst>
        </pc:spChg>
        <pc:spChg chg="add">
          <ac:chgData name="Caroline Jawad" userId="ebec8957-a986-4a6f-937a-47250bfdae89" providerId="ADAL" clId="{09481B87-89CB-45D9-9A2B-ABC139DF4C97}" dt="2020-12-02T12:56:38.794" v="284" actId="26606"/>
          <ac:spMkLst>
            <pc:docMk/>
            <pc:sldMk cId="1360541694" sldId="431"/>
            <ac:spMk id="11" creationId="{83C98ABE-055B-441F-B07E-44F97F083C39}"/>
          </ac:spMkLst>
        </pc:spChg>
        <pc:spChg chg="add">
          <ac:chgData name="Caroline Jawad" userId="ebec8957-a986-4a6f-937a-47250bfdae89" providerId="ADAL" clId="{09481B87-89CB-45D9-9A2B-ABC139DF4C97}" dt="2020-12-02T12:56:38.794" v="284" actId="26606"/>
          <ac:spMkLst>
            <pc:docMk/>
            <pc:sldMk cId="1360541694" sldId="431"/>
            <ac:spMk id="13" creationId="{29FDB030-9B49-4CED-8CCD-4D99382388AC}"/>
          </ac:spMkLst>
        </pc:spChg>
        <pc:spChg chg="add">
          <ac:chgData name="Caroline Jawad" userId="ebec8957-a986-4a6f-937a-47250bfdae89" providerId="ADAL" clId="{09481B87-89CB-45D9-9A2B-ABC139DF4C97}" dt="2020-12-02T12:56:38.794" v="284" actId="26606"/>
          <ac:spMkLst>
            <pc:docMk/>
            <pc:sldMk cId="1360541694" sldId="431"/>
            <ac:spMk id="15" creationId="{3783CA14-24A1-485C-8B30-D6A5D87987AD}"/>
          </ac:spMkLst>
        </pc:spChg>
        <pc:spChg chg="add">
          <ac:chgData name="Caroline Jawad" userId="ebec8957-a986-4a6f-937a-47250bfdae89" providerId="ADAL" clId="{09481B87-89CB-45D9-9A2B-ABC139DF4C97}" dt="2020-12-02T12:56:38.794" v="284" actId="26606"/>
          <ac:spMkLst>
            <pc:docMk/>
            <pc:sldMk cId="1360541694" sldId="431"/>
            <ac:spMk id="17" creationId="{9A97C86A-04D6-40F7-AE84-31AB43E6A846}"/>
          </ac:spMkLst>
        </pc:spChg>
        <pc:spChg chg="add">
          <ac:chgData name="Caroline Jawad" userId="ebec8957-a986-4a6f-937a-47250bfdae89" providerId="ADAL" clId="{09481B87-89CB-45D9-9A2B-ABC139DF4C97}" dt="2020-12-02T12:56:38.794" v="284" actId="26606"/>
          <ac:spMkLst>
            <pc:docMk/>
            <pc:sldMk cId="1360541694" sldId="431"/>
            <ac:spMk id="19" creationId="{FF9F2414-84E8-453E-B1F3-389FDE8192D9}"/>
          </ac:spMkLst>
        </pc:spChg>
        <pc:spChg chg="add">
          <ac:chgData name="Caroline Jawad" userId="ebec8957-a986-4a6f-937a-47250bfdae89" providerId="ADAL" clId="{09481B87-89CB-45D9-9A2B-ABC139DF4C97}" dt="2020-12-02T12:56:38.794" v="284" actId="26606"/>
          <ac:spMkLst>
            <pc:docMk/>
            <pc:sldMk cId="1360541694" sldId="431"/>
            <ac:spMk id="21" creationId="{3ECA69A1-7536-43AC-85EF-C7106179F5ED}"/>
          </ac:spMkLst>
        </pc:spChg>
        <pc:graphicFrameChg chg="mod modGraphic">
          <ac:chgData name="Caroline Jawad" userId="ebec8957-a986-4a6f-937a-47250bfdae89" providerId="ADAL" clId="{09481B87-89CB-45D9-9A2B-ABC139DF4C97}" dt="2020-12-02T12:56:38.794" v="284" actId="26606"/>
          <ac:graphicFrameMkLst>
            <pc:docMk/>
            <pc:sldMk cId="1360541694" sldId="431"/>
            <ac:graphicFrameMk id="4" creationId="{ADF3FD7A-13EE-E745-B5BE-3C3AC38B5B18}"/>
          </ac:graphicFrameMkLst>
        </pc:graphicFrameChg>
      </pc:sldChg>
      <pc:sldChg chg="addSp modSp mod setBg">
        <pc:chgData name="Caroline Jawad" userId="ebec8957-a986-4a6f-937a-47250bfdae89" providerId="ADAL" clId="{09481B87-89CB-45D9-9A2B-ABC139DF4C97}" dt="2020-12-02T12:55:44.822" v="283" actId="26606"/>
        <pc:sldMkLst>
          <pc:docMk/>
          <pc:sldMk cId="636778868" sldId="433"/>
        </pc:sldMkLst>
        <pc:spChg chg="add">
          <ac:chgData name="Caroline Jawad" userId="ebec8957-a986-4a6f-937a-47250bfdae89" providerId="ADAL" clId="{09481B87-89CB-45D9-9A2B-ABC139DF4C97}" dt="2020-12-02T12:55:44.822" v="283" actId="26606"/>
          <ac:spMkLst>
            <pc:docMk/>
            <pc:sldMk cId="636778868" sldId="433"/>
            <ac:spMk id="9" creationId="{F3060C83-F051-4F0E-ABAD-AA0DFC48B218}"/>
          </ac:spMkLst>
        </pc:spChg>
        <pc:spChg chg="add">
          <ac:chgData name="Caroline Jawad" userId="ebec8957-a986-4a6f-937a-47250bfdae89" providerId="ADAL" clId="{09481B87-89CB-45D9-9A2B-ABC139DF4C97}" dt="2020-12-02T12:55:44.822" v="283" actId="26606"/>
          <ac:spMkLst>
            <pc:docMk/>
            <pc:sldMk cId="636778868" sldId="433"/>
            <ac:spMk id="11" creationId="{83C98ABE-055B-441F-B07E-44F97F083C39}"/>
          </ac:spMkLst>
        </pc:spChg>
        <pc:spChg chg="add">
          <ac:chgData name="Caroline Jawad" userId="ebec8957-a986-4a6f-937a-47250bfdae89" providerId="ADAL" clId="{09481B87-89CB-45D9-9A2B-ABC139DF4C97}" dt="2020-12-02T12:55:44.822" v="283" actId="26606"/>
          <ac:spMkLst>
            <pc:docMk/>
            <pc:sldMk cId="636778868" sldId="433"/>
            <ac:spMk id="13" creationId="{29FDB030-9B49-4CED-8CCD-4D99382388AC}"/>
          </ac:spMkLst>
        </pc:spChg>
        <pc:spChg chg="add">
          <ac:chgData name="Caroline Jawad" userId="ebec8957-a986-4a6f-937a-47250bfdae89" providerId="ADAL" clId="{09481B87-89CB-45D9-9A2B-ABC139DF4C97}" dt="2020-12-02T12:55:44.822" v="283" actId="26606"/>
          <ac:spMkLst>
            <pc:docMk/>
            <pc:sldMk cId="636778868" sldId="433"/>
            <ac:spMk id="15" creationId="{3783CA14-24A1-485C-8B30-D6A5D87987AD}"/>
          </ac:spMkLst>
        </pc:spChg>
        <pc:spChg chg="add">
          <ac:chgData name="Caroline Jawad" userId="ebec8957-a986-4a6f-937a-47250bfdae89" providerId="ADAL" clId="{09481B87-89CB-45D9-9A2B-ABC139DF4C97}" dt="2020-12-02T12:55:44.822" v="283" actId="26606"/>
          <ac:spMkLst>
            <pc:docMk/>
            <pc:sldMk cId="636778868" sldId="433"/>
            <ac:spMk id="17" creationId="{9A97C86A-04D6-40F7-AE84-31AB43E6A846}"/>
          </ac:spMkLst>
        </pc:spChg>
        <pc:spChg chg="add">
          <ac:chgData name="Caroline Jawad" userId="ebec8957-a986-4a6f-937a-47250bfdae89" providerId="ADAL" clId="{09481B87-89CB-45D9-9A2B-ABC139DF4C97}" dt="2020-12-02T12:55:44.822" v="283" actId="26606"/>
          <ac:spMkLst>
            <pc:docMk/>
            <pc:sldMk cId="636778868" sldId="433"/>
            <ac:spMk id="19" creationId="{FF9F2414-84E8-453E-B1F3-389FDE8192D9}"/>
          </ac:spMkLst>
        </pc:spChg>
        <pc:spChg chg="add">
          <ac:chgData name="Caroline Jawad" userId="ebec8957-a986-4a6f-937a-47250bfdae89" providerId="ADAL" clId="{09481B87-89CB-45D9-9A2B-ABC139DF4C97}" dt="2020-12-02T12:55:44.822" v="283" actId="26606"/>
          <ac:spMkLst>
            <pc:docMk/>
            <pc:sldMk cId="636778868" sldId="433"/>
            <ac:spMk id="21" creationId="{3ECA69A1-7536-43AC-85EF-C7106179F5ED}"/>
          </ac:spMkLst>
        </pc:spChg>
        <pc:graphicFrameChg chg="mod modGraphic">
          <ac:chgData name="Caroline Jawad" userId="ebec8957-a986-4a6f-937a-47250bfdae89" providerId="ADAL" clId="{09481B87-89CB-45D9-9A2B-ABC139DF4C97}" dt="2020-12-02T12:55:44.822" v="283" actId="26606"/>
          <ac:graphicFrameMkLst>
            <pc:docMk/>
            <pc:sldMk cId="636778868" sldId="433"/>
            <ac:graphicFrameMk id="4" creationId="{ADF3FD7A-13EE-E745-B5BE-3C3AC38B5B18}"/>
          </ac:graphicFrameMkLst>
        </pc:graphicFrameChg>
      </pc:sldChg>
      <pc:sldChg chg="addSp delSp modSp mod setBg">
        <pc:chgData name="Caroline Jawad" userId="ebec8957-a986-4a6f-937a-47250bfdae89" providerId="ADAL" clId="{09481B87-89CB-45D9-9A2B-ABC139DF4C97}" dt="2020-12-02T12:55:27.866" v="282" actId="26606"/>
        <pc:sldMkLst>
          <pc:docMk/>
          <pc:sldMk cId="3741345241" sldId="434"/>
        </pc:sldMkLst>
        <pc:spChg chg="add del">
          <ac:chgData name="Caroline Jawad" userId="ebec8957-a986-4a6f-937a-47250bfdae89" providerId="ADAL" clId="{09481B87-89CB-45D9-9A2B-ABC139DF4C97}" dt="2020-12-02T12:55:27.764" v="281" actId="26606"/>
          <ac:spMkLst>
            <pc:docMk/>
            <pc:sldMk cId="3741345241" sldId="434"/>
            <ac:spMk id="9" creationId="{F3060C83-F051-4F0E-ABAD-AA0DFC48B218}"/>
          </ac:spMkLst>
        </pc:spChg>
        <pc:spChg chg="add del">
          <ac:chgData name="Caroline Jawad" userId="ebec8957-a986-4a6f-937a-47250bfdae89" providerId="ADAL" clId="{09481B87-89CB-45D9-9A2B-ABC139DF4C97}" dt="2020-12-02T12:55:27.764" v="281" actId="26606"/>
          <ac:spMkLst>
            <pc:docMk/>
            <pc:sldMk cId="3741345241" sldId="434"/>
            <ac:spMk id="11" creationId="{83C98ABE-055B-441F-B07E-44F97F083C39}"/>
          </ac:spMkLst>
        </pc:spChg>
        <pc:spChg chg="add del">
          <ac:chgData name="Caroline Jawad" userId="ebec8957-a986-4a6f-937a-47250bfdae89" providerId="ADAL" clId="{09481B87-89CB-45D9-9A2B-ABC139DF4C97}" dt="2020-12-02T12:55:27.764" v="281" actId="26606"/>
          <ac:spMkLst>
            <pc:docMk/>
            <pc:sldMk cId="3741345241" sldId="434"/>
            <ac:spMk id="13" creationId="{29FDB030-9B49-4CED-8CCD-4D99382388AC}"/>
          </ac:spMkLst>
        </pc:spChg>
        <pc:spChg chg="add del">
          <ac:chgData name="Caroline Jawad" userId="ebec8957-a986-4a6f-937a-47250bfdae89" providerId="ADAL" clId="{09481B87-89CB-45D9-9A2B-ABC139DF4C97}" dt="2020-12-02T12:55:27.764" v="281" actId="26606"/>
          <ac:spMkLst>
            <pc:docMk/>
            <pc:sldMk cId="3741345241" sldId="434"/>
            <ac:spMk id="15" creationId="{3783CA14-24A1-485C-8B30-D6A5D87987AD}"/>
          </ac:spMkLst>
        </pc:spChg>
        <pc:spChg chg="add del">
          <ac:chgData name="Caroline Jawad" userId="ebec8957-a986-4a6f-937a-47250bfdae89" providerId="ADAL" clId="{09481B87-89CB-45D9-9A2B-ABC139DF4C97}" dt="2020-12-02T12:55:27.764" v="281" actId="26606"/>
          <ac:spMkLst>
            <pc:docMk/>
            <pc:sldMk cId="3741345241" sldId="434"/>
            <ac:spMk id="17" creationId="{9A97C86A-04D6-40F7-AE84-31AB43E6A846}"/>
          </ac:spMkLst>
        </pc:spChg>
        <pc:spChg chg="add del">
          <ac:chgData name="Caroline Jawad" userId="ebec8957-a986-4a6f-937a-47250bfdae89" providerId="ADAL" clId="{09481B87-89CB-45D9-9A2B-ABC139DF4C97}" dt="2020-12-02T12:55:27.764" v="281" actId="26606"/>
          <ac:spMkLst>
            <pc:docMk/>
            <pc:sldMk cId="3741345241" sldId="434"/>
            <ac:spMk id="19" creationId="{FF9F2414-84E8-453E-B1F3-389FDE8192D9}"/>
          </ac:spMkLst>
        </pc:spChg>
        <pc:spChg chg="add del">
          <ac:chgData name="Caroline Jawad" userId="ebec8957-a986-4a6f-937a-47250bfdae89" providerId="ADAL" clId="{09481B87-89CB-45D9-9A2B-ABC139DF4C97}" dt="2020-12-02T12:55:27.764" v="281" actId="26606"/>
          <ac:spMkLst>
            <pc:docMk/>
            <pc:sldMk cId="3741345241" sldId="434"/>
            <ac:spMk id="21" creationId="{3ECA69A1-7536-43AC-85EF-C7106179F5ED}"/>
          </ac:spMkLst>
        </pc:spChg>
        <pc:spChg chg="add">
          <ac:chgData name="Caroline Jawad" userId="ebec8957-a986-4a6f-937a-47250bfdae89" providerId="ADAL" clId="{09481B87-89CB-45D9-9A2B-ABC139DF4C97}" dt="2020-12-02T12:55:27.866" v="282" actId="26606"/>
          <ac:spMkLst>
            <pc:docMk/>
            <pc:sldMk cId="3741345241" sldId="434"/>
            <ac:spMk id="23" creationId="{32BC26D8-82FB-445E-AA49-62A77D7C1EE0}"/>
          </ac:spMkLst>
        </pc:spChg>
        <pc:spChg chg="add">
          <ac:chgData name="Caroline Jawad" userId="ebec8957-a986-4a6f-937a-47250bfdae89" providerId="ADAL" clId="{09481B87-89CB-45D9-9A2B-ABC139DF4C97}" dt="2020-12-02T12:55:27.866" v="282" actId="26606"/>
          <ac:spMkLst>
            <pc:docMk/>
            <pc:sldMk cId="3741345241" sldId="434"/>
            <ac:spMk id="24" creationId="{CB44330D-EA18-4254-AA95-EB49948539B8}"/>
          </ac:spMkLst>
        </pc:spChg>
        <pc:graphicFrameChg chg="add mod modGraphic">
          <ac:chgData name="Caroline Jawad" userId="ebec8957-a986-4a6f-937a-47250bfdae89" providerId="ADAL" clId="{09481B87-89CB-45D9-9A2B-ABC139DF4C97}" dt="2020-12-02T12:55:27.866" v="282" actId="26606"/>
          <ac:graphicFrameMkLst>
            <pc:docMk/>
            <pc:sldMk cId="3741345241" sldId="434"/>
            <ac:graphicFrameMk id="4" creationId="{ADF3FD7A-13EE-E745-B5BE-3C3AC38B5B18}"/>
          </ac:graphicFrameMkLst>
        </pc:graphicFrameChg>
      </pc:sldChg>
      <pc:sldChg chg="addSp delSp modSp mod setBg">
        <pc:chgData name="Caroline Jawad" userId="ebec8957-a986-4a6f-937a-47250bfdae89" providerId="ADAL" clId="{09481B87-89CB-45D9-9A2B-ABC139DF4C97}" dt="2020-12-02T12:55:11.371" v="279" actId="26606"/>
        <pc:sldMkLst>
          <pc:docMk/>
          <pc:sldMk cId="902851739" sldId="435"/>
        </pc:sldMkLst>
        <pc:spChg chg="mod">
          <ac:chgData name="Caroline Jawad" userId="ebec8957-a986-4a6f-937a-47250bfdae89" providerId="ADAL" clId="{09481B87-89CB-45D9-9A2B-ABC139DF4C97}" dt="2020-12-02T12:55:11.371" v="279" actId="26606"/>
          <ac:spMkLst>
            <pc:docMk/>
            <pc:sldMk cId="902851739" sldId="435"/>
            <ac:spMk id="2" creationId="{FC151CD1-C651-444F-B621-6A263EF151A0}"/>
          </ac:spMkLst>
        </pc:spChg>
        <pc:spChg chg="mod">
          <ac:chgData name="Caroline Jawad" userId="ebec8957-a986-4a6f-937a-47250bfdae89" providerId="ADAL" clId="{09481B87-89CB-45D9-9A2B-ABC139DF4C97}" dt="2020-12-02T12:55:11.371" v="279" actId="26606"/>
          <ac:spMkLst>
            <pc:docMk/>
            <pc:sldMk cId="902851739" sldId="435"/>
            <ac:spMk id="3" creationId="{22978A13-07CA-2B4C-9775-696DE3187CD0}"/>
          </ac:spMkLst>
        </pc:spChg>
        <pc:spChg chg="add del">
          <ac:chgData name="Caroline Jawad" userId="ebec8957-a986-4a6f-937a-47250bfdae89" providerId="ADAL" clId="{09481B87-89CB-45D9-9A2B-ABC139DF4C97}" dt="2020-12-02T12:55:11.324" v="278" actId="26606"/>
          <ac:spMkLst>
            <pc:docMk/>
            <pc:sldMk cId="902851739" sldId="435"/>
            <ac:spMk id="9" creationId="{201CC55D-ED54-4C5C-95E6-10947BD1103B}"/>
          </ac:spMkLst>
        </pc:spChg>
        <pc:spChg chg="add del">
          <ac:chgData name="Caroline Jawad" userId="ebec8957-a986-4a6f-937a-47250bfdae89" providerId="ADAL" clId="{09481B87-89CB-45D9-9A2B-ABC139DF4C97}" dt="2020-12-02T12:55:11.324" v="278" actId="26606"/>
          <ac:spMkLst>
            <pc:docMk/>
            <pc:sldMk cId="902851739" sldId="435"/>
            <ac:spMk id="15" creationId="{3873B707-463F-40B0-8227-E8CC6C67EB25}"/>
          </ac:spMkLst>
        </pc:spChg>
        <pc:spChg chg="add del">
          <ac:chgData name="Caroline Jawad" userId="ebec8957-a986-4a6f-937a-47250bfdae89" providerId="ADAL" clId="{09481B87-89CB-45D9-9A2B-ABC139DF4C97}" dt="2020-12-02T12:55:11.324" v="278" actId="26606"/>
          <ac:spMkLst>
            <pc:docMk/>
            <pc:sldMk cId="902851739" sldId="435"/>
            <ac:spMk id="17" creationId="{C13237C8-E62C-4F0D-A318-BD6FB6C2D138}"/>
          </ac:spMkLst>
        </pc:spChg>
        <pc:spChg chg="add del">
          <ac:chgData name="Caroline Jawad" userId="ebec8957-a986-4a6f-937a-47250bfdae89" providerId="ADAL" clId="{09481B87-89CB-45D9-9A2B-ABC139DF4C97}" dt="2020-12-02T12:55:11.324" v="278" actId="26606"/>
          <ac:spMkLst>
            <pc:docMk/>
            <pc:sldMk cId="902851739" sldId="435"/>
            <ac:spMk id="19" creationId="{19C9EAEA-39D0-4B0E-A0EB-51E7B26740B1}"/>
          </ac:spMkLst>
        </pc:spChg>
        <pc:spChg chg="add">
          <ac:chgData name="Caroline Jawad" userId="ebec8957-a986-4a6f-937a-47250bfdae89" providerId="ADAL" clId="{09481B87-89CB-45D9-9A2B-ABC139DF4C97}" dt="2020-12-02T12:55:11.371" v="279" actId="26606"/>
          <ac:spMkLst>
            <pc:docMk/>
            <pc:sldMk cId="902851739" sldId="435"/>
            <ac:spMk id="21" creationId="{9D25F302-27C5-414F-97F8-6EA0A6C028BA}"/>
          </ac:spMkLst>
        </pc:spChg>
        <pc:spChg chg="add">
          <ac:chgData name="Caroline Jawad" userId="ebec8957-a986-4a6f-937a-47250bfdae89" providerId="ADAL" clId="{09481B87-89CB-45D9-9A2B-ABC139DF4C97}" dt="2020-12-02T12:55:11.371" v="279" actId="26606"/>
          <ac:spMkLst>
            <pc:docMk/>
            <pc:sldMk cId="902851739" sldId="435"/>
            <ac:spMk id="22" creationId="{830A36F8-48C2-4842-A87B-8CE8DF4E7FD2}"/>
          </ac:spMkLst>
        </pc:spChg>
        <pc:spChg chg="add">
          <ac:chgData name="Caroline Jawad" userId="ebec8957-a986-4a6f-937a-47250bfdae89" providerId="ADAL" clId="{09481B87-89CB-45D9-9A2B-ABC139DF4C97}" dt="2020-12-02T12:55:11.371" v="279" actId="26606"/>
          <ac:spMkLst>
            <pc:docMk/>
            <pc:sldMk cId="902851739" sldId="435"/>
            <ac:spMk id="23" creationId="{8F451A30-466B-4996-9BA5-CD6ABCC6D558}"/>
          </ac:spMkLst>
        </pc:spChg>
        <pc:grpChg chg="add del">
          <ac:chgData name="Caroline Jawad" userId="ebec8957-a986-4a6f-937a-47250bfdae89" providerId="ADAL" clId="{09481B87-89CB-45D9-9A2B-ABC139DF4C97}" dt="2020-12-02T12:55:11.324" v="278" actId="26606"/>
          <ac:grpSpMkLst>
            <pc:docMk/>
            <pc:sldMk cId="902851739" sldId="435"/>
            <ac:grpSpMk id="11" creationId="{1DE889C7-FAD6-4397-98E2-05D503484459}"/>
          </ac:grpSpMkLst>
        </pc:grpChg>
        <pc:picChg chg="mod ord">
          <ac:chgData name="Caroline Jawad" userId="ebec8957-a986-4a6f-937a-47250bfdae89" providerId="ADAL" clId="{09481B87-89CB-45D9-9A2B-ABC139DF4C97}" dt="2020-12-02T12:55:11.371" v="279" actId="26606"/>
          <ac:picMkLst>
            <pc:docMk/>
            <pc:sldMk cId="902851739" sldId="435"/>
            <ac:picMk id="4" creationId="{10BC1270-33D4-064A-A8CD-30858FEE2170}"/>
          </ac:picMkLst>
        </pc:picChg>
      </pc:sldChg>
      <pc:sldChg chg="addSp modSp mod setBg">
        <pc:chgData name="Caroline Jawad" userId="ebec8957-a986-4a6f-937a-47250bfdae89" providerId="ADAL" clId="{09481B87-89CB-45D9-9A2B-ABC139DF4C97}" dt="2020-12-02T12:54:55.644" v="276" actId="26606"/>
        <pc:sldMkLst>
          <pc:docMk/>
          <pc:sldMk cId="2958162256" sldId="436"/>
        </pc:sldMkLst>
        <pc:spChg chg="mod">
          <ac:chgData name="Caroline Jawad" userId="ebec8957-a986-4a6f-937a-47250bfdae89" providerId="ADAL" clId="{09481B87-89CB-45D9-9A2B-ABC139DF4C97}" dt="2020-12-02T12:54:55.644" v="276" actId="26606"/>
          <ac:spMkLst>
            <pc:docMk/>
            <pc:sldMk cId="2958162256" sldId="436"/>
            <ac:spMk id="2" creationId="{99687A8B-D531-E748-9CD1-8E332F01A619}"/>
          </ac:spMkLst>
        </pc:spChg>
        <pc:spChg chg="mod">
          <ac:chgData name="Caroline Jawad" userId="ebec8957-a986-4a6f-937a-47250bfdae89" providerId="ADAL" clId="{09481B87-89CB-45D9-9A2B-ABC139DF4C97}" dt="2020-12-02T12:54:55.644" v="276" actId="26606"/>
          <ac:spMkLst>
            <pc:docMk/>
            <pc:sldMk cId="2958162256" sldId="436"/>
            <ac:spMk id="3" creationId="{AB4C2B09-2153-3C4A-AFEB-76AA8377C8E0}"/>
          </ac:spMkLst>
        </pc:spChg>
        <pc:spChg chg="add">
          <ac:chgData name="Caroline Jawad" userId="ebec8957-a986-4a6f-937a-47250bfdae89" providerId="ADAL" clId="{09481B87-89CB-45D9-9A2B-ABC139DF4C97}" dt="2020-12-02T12:54:55.644" v="276" actId="26606"/>
          <ac:spMkLst>
            <pc:docMk/>
            <pc:sldMk cId="2958162256" sldId="436"/>
            <ac:spMk id="8" creationId="{2B566528-1B12-4246-9431-5C2D7D081168}"/>
          </ac:spMkLst>
        </pc:spChg>
        <pc:spChg chg="add">
          <ac:chgData name="Caroline Jawad" userId="ebec8957-a986-4a6f-937a-47250bfdae89" providerId="ADAL" clId="{09481B87-89CB-45D9-9A2B-ABC139DF4C97}" dt="2020-12-02T12:54:55.644" v="276" actId="26606"/>
          <ac:spMkLst>
            <pc:docMk/>
            <pc:sldMk cId="2958162256" sldId="436"/>
            <ac:spMk id="10" creationId="{2E80C965-DB6D-4F81-9E9E-B027384D0BD6}"/>
          </ac:spMkLst>
        </pc:spChg>
        <pc:spChg chg="add">
          <ac:chgData name="Caroline Jawad" userId="ebec8957-a986-4a6f-937a-47250bfdae89" providerId="ADAL" clId="{09481B87-89CB-45D9-9A2B-ABC139DF4C97}" dt="2020-12-02T12:54:55.644" v="276" actId="26606"/>
          <ac:spMkLst>
            <pc:docMk/>
            <pc:sldMk cId="2958162256" sldId="436"/>
            <ac:spMk id="12" creationId="{A580F890-B085-4E95-96AA-55AEBEC5CE6E}"/>
          </ac:spMkLst>
        </pc:spChg>
        <pc:spChg chg="add">
          <ac:chgData name="Caroline Jawad" userId="ebec8957-a986-4a6f-937a-47250bfdae89" providerId="ADAL" clId="{09481B87-89CB-45D9-9A2B-ABC139DF4C97}" dt="2020-12-02T12:54:55.644" v="276" actId="26606"/>
          <ac:spMkLst>
            <pc:docMk/>
            <pc:sldMk cId="2958162256" sldId="436"/>
            <ac:spMk id="14" creationId="{D3F51FEB-38FB-4F6C-9F7B-2F2AFAB65463}"/>
          </ac:spMkLst>
        </pc:spChg>
        <pc:spChg chg="add">
          <ac:chgData name="Caroline Jawad" userId="ebec8957-a986-4a6f-937a-47250bfdae89" providerId="ADAL" clId="{09481B87-89CB-45D9-9A2B-ABC139DF4C97}" dt="2020-12-02T12:54:55.644" v="276" actId="26606"/>
          <ac:spMkLst>
            <pc:docMk/>
            <pc:sldMk cId="2958162256" sldId="436"/>
            <ac:spMk id="16" creationId="{1E547BA6-BAE0-43BB-A7CA-60F69CE252F0}"/>
          </ac:spMkLst>
        </pc:spChg>
      </pc:sldChg>
      <pc:sldChg chg="addSp modSp mod setBg">
        <pc:chgData name="Caroline Jawad" userId="ebec8957-a986-4a6f-937a-47250bfdae89" providerId="ADAL" clId="{09481B87-89CB-45D9-9A2B-ABC139DF4C97}" dt="2020-12-02T12:54:46.988" v="275" actId="26606"/>
        <pc:sldMkLst>
          <pc:docMk/>
          <pc:sldMk cId="2924916178" sldId="437"/>
        </pc:sldMkLst>
        <pc:spChg chg="add">
          <ac:chgData name="Caroline Jawad" userId="ebec8957-a986-4a6f-937a-47250bfdae89" providerId="ADAL" clId="{09481B87-89CB-45D9-9A2B-ABC139DF4C97}" dt="2020-12-02T12:54:46.988" v="275" actId="26606"/>
          <ac:spMkLst>
            <pc:docMk/>
            <pc:sldMk cId="2924916178" sldId="437"/>
            <ac:spMk id="9" creationId="{F3060C83-F051-4F0E-ABAD-AA0DFC48B218}"/>
          </ac:spMkLst>
        </pc:spChg>
        <pc:spChg chg="add">
          <ac:chgData name="Caroline Jawad" userId="ebec8957-a986-4a6f-937a-47250bfdae89" providerId="ADAL" clId="{09481B87-89CB-45D9-9A2B-ABC139DF4C97}" dt="2020-12-02T12:54:46.988" v="275" actId="26606"/>
          <ac:spMkLst>
            <pc:docMk/>
            <pc:sldMk cId="2924916178" sldId="437"/>
            <ac:spMk id="11" creationId="{83C98ABE-055B-441F-B07E-44F97F083C39}"/>
          </ac:spMkLst>
        </pc:spChg>
        <pc:spChg chg="add">
          <ac:chgData name="Caroline Jawad" userId="ebec8957-a986-4a6f-937a-47250bfdae89" providerId="ADAL" clId="{09481B87-89CB-45D9-9A2B-ABC139DF4C97}" dt="2020-12-02T12:54:46.988" v="275" actId="26606"/>
          <ac:spMkLst>
            <pc:docMk/>
            <pc:sldMk cId="2924916178" sldId="437"/>
            <ac:spMk id="13" creationId="{29FDB030-9B49-4CED-8CCD-4D99382388AC}"/>
          </ac:spMkLst>
        </pc:spChg>
        <pc:spChg chg="add">
          <ac:chgData name="Caroline Jawad" userId="ebec8957-a986-4a6f-937a-47250bfdae89" providerId="ADAL" clId="{09481B87-89CB-45D9-9A2B-ABC139DF4C97}" dt="2020-12-02T12:54:46.988" v="275" actId="26606"/>
          <ac:spMkLst>
            <pc:docMk/>
            <pc:sldMk cId="2924916178" sldId="437"/>
            <ac:spMk id="15" creationId="{3783CA14-24A1-485C-8B30-D6A5D87987AD}"/>
          </ac:spMkLst>
        </pc:spChg>
        <pc:spChg chg="add">
          <ac:chgData name="Caroline Jawad" userId="ebec8957-a986-4a6f-937a-47250bfdae89" providerId="ADAL" clId="{09481B87-89CB-45D9-9A2B-ABC139DF4C97}" dt="2020-12-02T12:54:46.988" v="275" actId="26606"/>
          <ac:spMkLst>
            <pc:docMk/>
            <pc:sldMk cId="2924916178" sldId="437"/>
            <ac:spMk id="17" creationId="{9A97C86A-04D6-40F7-AE84-31AB43E6A846}"/>
          </ac:spMkLst>
        </pc:spChg>
        <pc:spChg chg="add">
          <ac:chgData name="Caroline Jawad" userId="ebec8957-a986-4a6f-937a-47250bfdae89" providerId="ADAL" clId="{09481B87-89CB-45D9-9A2B-ABC139DF4C97}" dt="2020-12-02T12:54:46.988" v="275" actId="26606"/>
          <ac:spMkLst>
            <pc:docMk/>
            <pc:sldMk cId="2924916178" sldId="437"/>
            <ac:spMk id="19" creationId="{FF9F2414-84E8-453E-B1F3-389FDE8192D9}"/>
          </ac:spMkLst>
        </pc:spChg>
        <pc:spChg chg="add">
          <ac:chgData name="Caroline Jawad" userId="ebec8957-a986-4a6f-937a-47250bfdae89" providerId="ADAL" clId="{09481B87-89CB-45D9-9A2B-ABC139DF4C97}" dt="2020-12-02T12:54:46.988" v="275" actId="26606"/>
          <ac:spMkLst>
            <pc:docMk/>
            <pc:sldMk cId="2924916178" sldId="437"/>
            <ac:spMk id="21" creationId="{3ECA69A1-7536-43AC-85EF-C7106179F5ED}"/>
          </ac:spMkLst>
        </pc:spChg>
        <pc:graphicFrameChg chg="mod modGraphic">
          <ac:chgData name="Caroline Jawad" userId="ebec8957-a986-4a6f-937a-47250bfdae89" providerId="ADAL" clId="{09481B87-89CB-45D9-9A2B-ABC139DF4C97}" dt="2020-12-02T12:54:46.988" v="275" actId="26606"/>
          <ac:graphicFrameMkLst>
            <pc:docMk/>
            <pc:sldMk cId="2924916178" sldId="437"/>
            <ac:graphicFrameMk id="4" creationId="{ADF3FD7A-13EE-E745-B5BE-3C3AC38B5B18}"/>
          </ac:graphicFrameMkLst>
        </pc:graphicFrameChg>
      </pc:sldChg>
      <pc:sldChg chg="addSp modSp mod setBg">
        <pc:chgData name="Caroline Jawad" userId="ebec8957-a986-4a6f-937a-47250bfdae89" providerId="ADAL" clId="{09481B87-89CB-45D9-9A2B-ABC139DF4C97}" dt="2020-12-02T12:54:41.032" v="274" actId="26606"/>
        <pc:sldMkLst>
          <pc:docMk/>
          <pc:sldMk cId="3538926489" sldId="438"/>
        </pc:sldMkLst>
        <pc:spChg chg="mod">
          <ac:chgData name="Caroline Jawad" userId="ebec8957-a986-4a6f-937a-47250bfdae89" providerId="ADAL" clId="{09481B87-89CB-45D9-9A2B-ABC139DF4C97}" dt="2020-12-02T12:54:41.032" v="274" actId="26606"/>
          <ac:spMkLst>
            <pc:docMk/>
            <pc:sldMk cId="3538926489" sldId="438"/>
            <ac:spMk id="2" creationId="{2425EEB4-E032-674F-8070-C9D174385BDA}"/>
          </ac:spMkLst>
        </pc:spChg>
        <pc:spChg chg="mod">
          <ac:chgData name="Caroline Jawad" userId="ebec8957-a986-4a6f-937a-47250bfdae89" providerId="ADAL" clId="{09481B87-89CB-45D9-9A2B-ABC139DF4C97}" dt="2020-12-02T12:54:41.032" v="274" actId="26606"/>
          <ac:spMkLst>
            <pc:docMk/>
            <pc:sldMk cId="3538926489" sldId="438"/>
            <ac:spMk id="3" creationId="{D34F6A83-1653-6746-AFA4-580429E596A1}"/>
          </ac:spMkLst>
        </pc:spChg>
        <pc:spChg chg="add">
          <ac:chgData name="Caroline Jawad" userId="ebec8957-a986-4a6f-937a-47250bfdae89" providerId="ADAL" clId="{09481B87-89CB-45D9-9A2B-ABC139DF4C97}" dt="2020-12-02T12:54:41.032" v="274" actId="26606"/>
          <ac:spMkLst>
            <pc:docMk/>
            <pc:sldMk cId="3538926489" sldId="438"/>
            <ac:spMk id="8" creationId="{081EA652-8C6A-4E69-BEB9-170809474553}"/>
          </ac:spMkLst>
        </pc:spChg>
        <pc:spChg chg="add">
          <ac:chgData name="Caroline Jawad" userId="ebec8957-a986-4a6f-937a-47250bfdae89" providerId="ADAL" clId="{09481B87-89CB-45D9-9A2B-ABC139DF4C97}" dt="2020-12-02T12:54:41.032" v="274" actId="26606"/>
          <ac:spMkLst>
            <pc:docMk/>
            <pc:sldMk cId="3538926489" sldId="438"/>
            <ac:spMk id="10" creationId="{5298780A-33B9-4EA2-8F67-DE68AD62841B}"/>
          </ac:spMkLst>
        </pc:spChg>
        <pc:spChg chg="add">
          <ac:chgData name="Caroline Jawad" userId="ebec8957-a986-4a6f-937a-47250bfdae89" providerId="ADAL" clId="{09481B87-89CB-45D9-9A2B-ABC139DF4C97}" dt="2020-12-02T12:54:41.032" v="274" actId="26606"/>
          <ac:spMkLst>
            <pc:docMk/>
            <pc:sldMk cId="3538926489" sldId="438"/>
            <ac:spMk id="12" creationId="{7F488E8B-4E1E-4402-8935-D4E6C02615C7}"/>
          </ac:spMkLst>
        </pc:spChg>
        <pc:cxnChg chg="add">
          <ac:chgData name="Caroline Jawad" userId="ebec8957-a986-4a6f-937a-47250bfdae89" providerId="ADAL" clId="{09481B87-89CB-45D9-9A2B-ABC139DF4C97}" dt="2020-12-02T12:54:41.032" v="274" actId="26606"/>
          <ac:cxnSpMkLst>
            <pc:docMk/>
            <pc:sldMk cId="3538926489" sldId="438"/>
            <ac:cxnSpMk id="14" creationId="{23AAC9B5-8015-485C-ACF9-A750390E9A56}"/>
          </ac:cxnSpMkLst>
        </pc:cxnChg>
      </pc:sldChg>
      <pc:sldChg chg="addSp modSp mod setBg">
        <pc:chgData name="Caroline Jawad" userId="ebec8957-a986-4a6f-937a-47250bfdae89" providerId="ADAL" clId="{09481B87-89CB-45D9-9A2B-ABC139DF4C97}" dt="2020-12-02T12:53:53.814" v="273" actId="26606"/>
        <pc:sldMkLst>
          <pc:docMk/>
          <pc:sldMk cId="337820250" sldId="439"/>
        </pc:sldMkLst>
        <pc:spChg chg="mod">
          <ac:chgData name="Caroline Jawad" userId="ebec8957-a986-4a6f-937a-47250bfdae89" providerId="ADAL" clId="{09481B87-89CB-45D9-9A2B-ABC139DF4C97}" dt="2020-12-02T12:53:53.814" v="273" actId="26606"/>
          <ac:spMkLst>
            <pc:docMk/>
            <pc:sldMk cId="337820250" sldId="439"/>
            <ac:spMk id="2" creationId="{60D56F83-0339-6040-B1A4-9CF9DCCB8430}"/>
          </ac:spMkLst>
        </pc:spChg>
        <pc:spChg chg="mod">
          <ac:chgData name="Caroline Jawad" userId="ebec8957-a986-4a6f-937a-47250bfdae89" providerId="ADAL" clId="{09481B87-89CB-45D9-9A2B-ABC139DF4C97}" dt="2020-12-02T12:53:53.814" v="273" actId="26606"/>
          <ac:spMkLst>
            <pc:docMk/>
            <pc:sldMk cId="337820250" sldId="439"/>
            <ac:spMk id="3" creationId="{70F0B9C8-1C11-4C4E-9E27-EC1E92384EEE}"/>
          </ac:spMkLst>
        </pc:spChg>
        <pc:spChg chg="add">
          <ac:chgData name="Caroline Jawad" userId="ebec8957-a986-4a6f-937a-47250bfdae89" providerId="ADAL" clId="{09481B87-89CB-45D9-9A2B-ABC139DF4C97}" dt="2020-12-02T12:53:53.814" v="273" actId="26606"/>
          <ac:spMkLst>
            <pc:docMk/>
            <pc:sldMk cId="337820250" sldId="439"/>
            <ac:spMk id="8" creationId="{081EA652-8C6A-4E69-BEB9-170809474553}"/>
          </ac:spMkLst>
        </pc:spChg>
        <pc:spChg chg="add">
          <ac:chgData name="Caroline Jawad" userId="ebec8957-a986-4a6f-937a-47250bfdae89" providerId="ADAL" clId="{09481B87-89CB-45D9-9A2B-ABC139DF4C97}" dt="2020-12-02T12:53:53.814" v="273" actId="26606"/>
          <ac:spMkLst>
            <pc:docMk/>
            <pc:sldMk cId="337820250" sldId="439"/>
            <ac:spMk id="10" creationId="{A4026A73-1F7F-49F2-B319-8CA3B3D53269}"/>
          </ac:spMkLst>
        </pc:spChg>
        <pc:spChg chg="add">
          <ac:chgData name="Caroline Jawad" userId="ebec8957-a986-4a6f-937a-47250bfdae89" providerId="ADAL" clId="{09481B87-89CB-45D9-9A2B-ABC139DF4C97}" dt="2020-12-02T12:53:53.814" v="273" actId="26606"/>
          <ac:spMkLst>
            <pc:docMk/>
            <pc:sldMk cId="337820250" sldId="439"/>
            <ac:spMk id="12" creationId="{5298780A-33B9-4EA2-8F67-DE68AD62841B}"/>
          </ac:spMkLst>
        </pc:spChg>
        <pc:spChg chg="add">
          <ac:chgData name="Caroline Jawad" userId="ebec8957-a986-4a6f-937a-47250bfdae89" providerId="ADAL" clId="{09481B87-89CB-45D9-9A2B-ABC139DF4C97}" dt="2020-12-02T12:53:53.814" v="273" actId="26606"/>
          <ac:spMkLst>
            <pc:docMk/>
            <pc:sldMk cId="337820250" sldId="439"/>
            <ac:spMk id="14" creationId="{7F488E8B-4E1E-4402-8935-D4E6C02615C7}"/>
          </ac:spMkLst>
        </pc:spChg>
        <pc:cxnChg chg="add">
          <ac:chgData name="Caroline Jawad" userId="ebec8957-a986-4a6f-937a-47250bfdae89" providerId="ADAL" clId="{09481B87-89CB-45D9-9A2B-ABC139DF4C97}" dt="2020-12-02T12:53:53.814" v="273" actId="26606"/>
          <ac:cxnSpMkLst>
            <pc:docMk/>
            <pc:sldMk cId="337820250" sldId="439"/>
            <ac:cxnSpMk id="16" creationId="{23AAC9B5-8015-485C-ACF9-A750390E9A56}"/>
          </ac:cxnSpMkLst>
        </pc:cxnChg>
      </pc:sldChg>
      <pc:sldChg chg="addSp modSp mod setBg">
        <pc:chgData name="Caroline Jawad" userId="ebec8957-a986-4a6f-937a-47250bfdae89" providerId="ADAL" clId="{09481B87-89CB-45D9-9A2B-ABC139DF4C97}" dt="2020-12-02T12:53:45.185" v="272" actId="26606"/>
        <pc:sldMkLst>
          <pc:docMk/>
          <pc:sldMk cId="2317541993" sldId="440"/>
        </pc:sldMkLst>
        <pc:spChg chg="mod">
          <ac:chgData name="Caroline Jawad" userId="ebec8957-a986-4a6f-937a-47250bfdae89" providerId="ADAL" clId="{09481B87-89CB-45D9-9A2B-ABC139DF4C97}" dt="2020-12-02T12:53:45.185" v="272" actId="26606"/>
          <ac:spMkLst>
            <pc:docMk/>
            <pc:sldMk cId="2317541993" sldId="440"/>
            <ac:spMk id="2" creationId="{4D3A0494-5735-2941-945E-382B01990280}"/>
          </ac:spMkLst>
        </pc:spChg>
        <pc:spChg chg="mod">
          <ac:chgData name="Caroline Jawad" userId="ebec8957-a986-4a6f-937a-47250bfdae89" providerId="ADAL" clId="{09481B87-89CB-45D9-9A2B-ABC139DF4C97}" dt="2020-12-02T12:53:45.185" v="272" actId="26606"/>
          <ac:spMkLst>
            <pc:docMk/>
            <pc:sldMk cId="2317541993" sldId="440"/>
            <ac:spMk id="3" creationId="{86A47746-4B8D-2D4C-8A69-92AC2917A2CB}"/>
          </ac:spMkLst>
        </pc:spChg>
        <pc:spChg chg="add">
          <ac:chgData name="Caroline Jawad" userId="ebec8957-a986-4a6f-937a-47250bfdae89" providerId="ADAL" clId="{09481B87-89CB-45D9-9A2B-ABC139DF4C97}" dt="2020-12-02T12:53:45.185" v="272" actId="26606"/>
          <ac:spMkLst>
            <pc:docMk/>
            <pc:sldMk cId="2317541993" sldId="440"/>
            <ac:spMk id="8" creationId="{081EA652-8C6A-4E69-BEB9-170809474553}"/>
          </ac:spMkLst>
        </pc:spChg>
        <pc:spChg chg="add">
          <ac:chgData name="Caroline Jawad" userId="ebec8957-a986-4a6f-937a-47250bfdae89" providerId="ADAL" clId="{09481B87-89CB-45D9-9A2B-ABC139DF4C97}" dt="2020-12-02T12:53:45.185" v="272" actId="26606"/>
          <ac:spMkLst>
            <pc:docMk/>
            <pc:sldMk cId="2317541993" sldId="440"/>
            <ac:spMk id="10" creationId="{5298780A-33B9-4EA2-8F67-DE68AD62841B}"/>
          </ac:spMkLst>
        </pc:spChg>
        <pc:spChg chg="add">
          <ac:chgData name="Caroline Jawad" userId="ebec8957-a986-4a6f-937a-47250bfdae89" providerId="ADAL" clId="{09481B87-89CB-45D9-9A2B-ABC139DF4C97}" dt="2020-12-02T12:53:45.185" v="272" actId="26606"/>
          <ac:spMkLst>
            <pc:docMk/>
            <pc:sldMk cId="2317541993" sldId="440"/>
            <ac:spMk id="12" creationId="{7F488E8B-4E1E-4402-8935-D4E6C02615C7}"/>
          </ac:spMkLst>
        </pc:spChg>
        <pc:cxnChg chg="add">
          <ac:chgData name="Caroline Jawad" userId="ebec8957-a986-4a6f-937a-47250bfdae89" providerId="ADAL" clId="{09481B87-89CB-45D9-9A2B-ABC139DF4C97}" dt="2020-12-02T12:53:45.185" v="272" actId="26606"/>
          <ac:cxnSpMkLst>
            <pc:docMk/>
            <pc:sldMk cId="2317541993" sldId="440"/>
            <ac:cxnSpMk id="14" creationId="{23AAC9B5-8015-485C-ACF9-A750390E9A56}"/>
          </ac:cxnSpMkLst>
        </pc:cxnChg>
      </pc:sldChg>
      <pc:sldChg chg="addSp modSp mod setBg">
        <pc:chgData name="Caroline Jawad" userId="ebec8957-a986-4a6f-937a-47250bfdae89" providerId="ADAL" clId="{09481B87-89CB-45D9-9A2B-ABC139DF4C97}" dt="2020-12-02T12:53:38.852" v="271" actId="26606"/>
        <pc:sldMkLst>
          <pc:docMk/>
          <pc:sldMk cId="2078686375" sldId="441"/>
        </pc:sldMkLst>
        <pc:spChg chg="mod">
          <ac:chgData name="Caroline Jawad" userId="ebec8957-a986-4a6f-937a-47250bfdae89" providerId="ADAL" clId="{09481B87-89CB-45D9-9A2B-ABC139DF4C97}" dt="2020-12-02T12:53:38.852" v="271" actId="26606"/>
          <ac:spMkLst>
            <pc:docMk/>
            <pc:sldMk cId="2078686375" sldId="441"/>
            <ac:spMk id="2" creationId="{95E3ABBA-136F-984E-8231-59719A7E95FB}"/>
          </ac:spMkLst>
        </pc:spChg>
        <pc:spChg chg="mod">
          <ac:chgData name="Caroline Jawad" userId="ebec8957-a986-4a6f-937a-47250bfdae89" providerId="ADAL" clId="{09481B87-89CB-45D9-9A2B-ABC139DF4C97}" dt="2020-12-02T12:53:38.852" v="271" actId="26606"/>
          <ac:spMkLst>
            <pc:docMk/>
            <pc:sldMk cId="2078686375" sldId="441"/>
            <ac:spMk id="3" creationId="{DFF51983-481B-FE42-B9BC-4211427CEF1F}"/>
          </ac:spMkLst>
        </pc:spChg>
        <pc:spChg chg="add">
          <ac:chgData name="Caroline Jawad" userId="ebec8957-a986-4a6f-937a-47250bfdae89" providerId="ADAL" clId="{09481B87-89CB-45D9-9A2B-ABC139DF4C97}" dt="2020-12-02T12:53:38.852" v="271" actId="26606"/>
          <ac:spMkLst>
            <pc:docMk/>
            <pc:sldMk cId="2078686375" sldId="441"/>
            <ac:spMk id="8" creationId="{081EA652-8C6A-4E69-BEB9-170809474553}"/>
          </ac:spMkLst>
        </pc:spChg>
        <pc:spChg chg="add">
          <ac:chgData name="Caroline Jawad" userId="ebec8957-a986-4a6f-937a-47250bfdae89" providerId="ADAL" clId="{09481B87-89CB-45D9-9A2B-ABC139DF4C97}" dt="2020-12-02T12:53:38.852" v="271" actId="26606"/>
          <ac:spMkLst>
            <pc:docMk/>
            <pc:sldMk cId="2078686375" sldId="441"/>
            <ac:spMk id="10" creationId="{5298780A-33B9-4EA2-8F67-DE68AD62841B}"/>
          </ac:spMkLst>
        </pc:spChg>
        <pc:spChg chg="add">
          <ac:chgData name="Caroline Jawad" userId="ebec8957-a986-4a6f-937a-47250bfdae89" providerId="ADAL" clId="{09481B87-89CB-45D9-9A2B-ABC139DF4C97}" dt="2020-12-02T12:53:38.852" v="271" actId="26606"/>
          <ac:spMkLst>
            <pc:docMk/>
            <pc:sldMk cId="2078686375" sldId="441"/>
            <ac:spMk id="12" creationId="{7F488E8B-4E1E-4402-8935-D4E6C02615C7}"/>
          </ac:spMkLst>
        </pc:spChg>
        <pc:cxnChg chg="add">
          <ac:chgData name="Caroline Jawad" userId="ebec8957-a986-4a6f-937a-47250bfdae89" providerId="ADAL" clId="{09481B87-89CB-45D9-9A2B-ABC139DF4C97}" dt="2020-12-02T12:53:38.852" v="271" actId="26606"/>
          <ac:cxnSpMkLst>
            <pc:docMk/>
            <pc:sldMk cId="2078686375" sldId="441"/>
            <ac:cxnSpMk id="14" creationId="{23AAC9B5-8015-485C-ACF9-A750390E9A56}"/>
          </ac:cxnSpMkLst>
        </pc:cxnChg>
      </pc:sldChg>
      <pc:sldChg chg="addSp modSp mod setBg">
        <pc:chgData name="Caroline Jawad" userId="ebec8957-a986-4a6f-937a-47250bfdae89" providerId="ADAL" clId="{09481B87-89CB-45D9-9A2B-ABC139DF4C97}" dt="2020-12-02T12:49:38.800" v="270" actId="26606"/>
        <pc:sldMkLst>
          <pc:docMk/>
          <pc:sldMk cId="1105571290" sldId="442"/>
        </pc:sldMkLst>
        <pc:spChg chg="add">
          <ac:chgData name="Caroline Jawad" userId="ebec8957-a986-4a6f-937a-47250bfdae89" providerId="ADAL" clId="{09481B87-89CB-45D9-9A2B-ABC139DF4C97}" dt="2020-12-02T12:49:38.800" v="270" actId="26606"/>
          <ac:spMkLst>
            <pc:docMk/>
            <pc:sldMk cId="1105571290" sldId="442"/>
            <ac:spMk id="9" creationId="{F3060C83-F051-4F0E-ABAD-AA0DFC48B218}"/>
          </ac:spMkLst>
        </pc:spChg>
        <pc:spChg chg="add">
          <ac:chgData name="Caroline Jawad" userId="ebec8957-a986-4a6f-937a-47250bfdae89" providerId="ADAL" clId="{09481B87-89CB-45D9-9A2B-ABC139DF4C97}" dt="2020-12-02T12:49:38.800" v="270" actId="26606"/>
          <ac:spMkLst>
            <pc:docMk/>
            <pc:sldMk cId="1105571290" sldId="442"/>
            <ac:spMk id="11" creationId="{83C98ABE-055B-441F-B07E-44F97F083C39}"/>
          </ac:spMkLst>
        </pc:spChg>
        <pc:spChg chg="add">
          <ac:chgData name="Caroline Jawad" userId="ebec8957-a986-4a6f-937a-47250bfdae89" providerId="ADAL" clId="{09481B87-89CB-45D9-9A2B-ABC139DF4C97}" dt="2020-12-02T12:49:38.800" v="270" actId="26606"/>
          <ac:spMkLst>
            <pc:docMk/>
            <pc:sldMk cId="1105571290" sldId="442"/>
            <ac:spMk id="13" creationId="{29FDB030-9B49-4CED-8CCD-4D99382388AC}"/>
          </ac:spMkLst>
        </pc:spChg>
        <pc:spChg chg="add">
          <ac:chgData name="Caroline Jawad" userId="ebec8957-a986-4a6f-937a-47250bfdae89" providerId="ADAL" clId="{09481B87-89CB-45D9-9A2B-ABC139DF4C97}" dt="2020-12-02T12:49:38.800" v="270" actId="26606"/>
          <ac:spMkLst>
            <pc:docMk/>
            <pc:sldMk cId="1105571290" sldId="442"/>
            <ac:spMk id="15" creationId="{3783CA14-24A1-485C-8B30-D6A5D87987AD}"/>
          </ac:spMkLst>
        </pc:spChg>
        <pc:spChg chg="add">
          <ac:chgData name="Caroline Jawad" userId="ebec8957-a986-4a6f-937a-47250bfdae89" providerId="ADAL" clId="{09481B87-89CB-45D9-9A2B-ABC139DF4C97}" dt="2020-12-02T12:49:38.800" v="270" actId="26606"/>
          <ac:spMkLst>
            <pc:docMk/>
            <pc:sldMk cId="1105571290" sldId="442"/>
            <ac:spMk id="17" creationId="{9A97C86A-04D6-40F7-AE84-31AB43E6A846}"/>
          </ac:spMkLst>
        </pc:spChg>
        <pc:spChg chg="add">
          <ac:chgData name="Caroline Jawad" userId="ebec8957-a986-4a6f-937a-47250bfdae89" providerId="ADAL" clId="{09481B87-89CB-45D9-9A2B-ABC139DF4C97}" dt="2020-12-02T12:49:38.800" v="270" actId="26606"/>
          <ac:spMkLst>
            <pc:docMk/>
            <pc:sldMk cId="1105571290" sldId="442"/>
            <ac:spMk id="19" creationId="{FF9F2414-84E8-453E-B1F3-389FDE8192D9}"/>
          </ac:spMkLst>
        </pc:spChg>
        <pc:spChg chg="add">
          <ac:chgData name="Caroline Jawad" userId="ebec8957-a986-4a6f-937a-47250bfdae89" providerId="ADAL" clId="{09481B87-89CB-45D9-9A2B-ABC139DF4C97}" dt="2020-12-02T12:49:38.800" v="270" actId="26606"/>
          <ac:spMkLst>
            <pc:docMk/>
            <pc:sldMk cId="1105571290" sldId="442"/>
            <ac:spMk id="21" creationId="{3ECA69A1-7536-43AC-85EF-C7106179F5ED}"/>
          </ac:spMkLst>
        </pc:spChg>
        <pc:graphicFrameChg chg="mod modGraphic">
          <ac:chgData name="Caroline Jawad" userId="ebec8957-a986-4a6f-937a-47250bfdae89" providerId="ADAL" clId="{09481B87-89CB-45D9-9A2B-ABC139DF4C97}" dt="2020-12-02T12:49:38.800" v="270" actId="26606"/>
          <ac:graphicFrameMkLst>
            <pc:docMk/>
            <pc:sldMk cId="1105571290" sldId="442"/>
            <ac:graphicFrameMk id="4" creationId="{9DC194A5-7F7C-FC44-A0ED-6D028FC3F0F8}"/>
          </ac:graphicFrameMkLst>
        </pc:graphicFrameChg>
      </pc:sldChg>
      <pc:sldChg chg="modSp mod setBg setClrOvrMap">
        <pc:chgData name="Caroline Jawad" userId="ebec8957-a986-4a6f-937a-47250bfdae89" providerId="ADAL" clId="{09481B87-89CB-45D9-9A2B-ABC139DF4C97}" dt="2020-12-02T12:49:29.581" v="269" actId="26606"/>
        <pc:sldMkLst>
          <pc:docMk/>
          <pc:sldMk cId="2233212623" sldId="443"/>
        </pc:sldMkLst>
        <pc:picChg chg="mod">
          <ac:chgData name="Caroline Jawad" userId="ebec8957-a986-4a6f-937a-47250bfdae89" providerId="ADAL" clId="{09481B87-89CB-45D9-9A2B-ABC139DF4C97}" dt="2020-12-02T12:49:29.581" v="269" actId="26606"/>
          <ac:picMkLst>
            <pc:docMk/>
            <pc:sldMk cId="2233212623" sldId="443"/>
            <ac:picMk id="3" creationId="{4565826A-9319-9E4C-9EB1-37024725F698}"/>
          </ac:picMkLst>
        </pc:picChg>
      </pc:sldChg>
      <pc:sldChg chg="del">
        <pc:chgData name="Caroline Jawad" userId="ebec8957-a986-4a6f-937a-47250bfdae89" providerId="ADAL" clId="{09481B87-89CB-45D9-9A2B-ABC139DF4C97}" dt="2020-12-02T12:46:32.566" v="263" actId="47"/>
        <pc:sldMkLst>
          <pc:docMk/>
          <pc:sldMk cId="3663238574" sldId="444"/>
        </pc:sldMkLst>
      </pc:sldChg>
      <pc:sldChg chg="addSp modSp mod setBg">
        <pc:chgData name="Caroline Jawad" userId="ebec8957-a986-4a6f-937a-47250bfdae89" providerId="ADAL" clId="{09481B87-89CB-45D9-9A2B-ABC139DF4C97}" dt="2020-12-02T12:49:24.896" v="268" actId="26606"/>
        <pc:sldMkLst>
          <pc:docMk/>
          <pc:sldMk cId="3410628068" sldId="445"/>
        </pc:sldMkLst>
        <pc:spChg chg="add">
          <ac:chgData name="Caroline Jawad" userId="ebec8957-a986-4a6f-937a-47250bfdae89" providerId="ADAL" clId="{09481B87-89CB-45D9-9A2B-ABC139DF4C97}" dt="2020-12-02T12:49:24.896" v="268" actId="26606"/>
          <ac:spMkLst>
            <pc:docMk/>
            <pc:sldMk cId="3410628068" sldId="445"/>
            <ac:spMk id="7" creationId="{46D6306C-ED4F-4AAE-B4A5-EEA6AFAD726E}"/>
          </ac:spMkLst>
        </pc:spChg>
        <pc:spChg chg="add">
          <ac:chgData name="Caroline Jawad" userId="ebec8957-a986-4a6f-937a-47250bfdae89" providerId="ADAL" clId="{09481B87-89CB-45D9-9A2B-ABC139DF4C97}" dt="2020-12-02T12:49:24.896" v="268" actId="26606"/>
          <ac:spMkLst>
            <pc:docMk/>
            <pc:sldMk cId="3410628068" sldId="445"/>
            <ac:spMk id="9" creationId="{0EC5361D-F897-4856-B945-0455A365EB24}"/>
          </ac:spMkLst>
        </pc:spChg>
        <pc:spChg chg="add">
          <ac:chgData name="Caroline Jawad" userId="ebec8957-a986-4a6f-937a-47250bfdae89" providerId="ADAL" clId="{09481B87-89CB-45D9-9A2B-ABC139DF4C97}" dt="2020-12-02T12:49:24.896" v="268" actId="26606"/>
          <ac:spMkLst>
            <pc:docMk/>
            <pc:sldMk cId="3410628068" sldId="445"/>
            <ac:spMk id="11" creationId="{4508C0C5-2268-42B5-B3C8-4D0899E05F8C}"/>
          </ac:spMkLst>
        </pc:spChg>
        <pc:spChg chg="add">
          <ac:chgData name="Caroline Jawad" userId="ebec8957-a986-4a6f-937a-47250bfdae89" providerId="ADAL" clId="{09481B87-89CB-45D9-9A2B-ABC139DF4C97}" dt="2020-12-02T12:49:24.896" v="268" actId="26606"/>
          <ac:spMkLst>
            <pc:docMk/>
            <pc:sldMk cId="3410628068" sldId="445"/>
            <ac:spMk id="13" creationId="{141ACBDB-38F8-4B34-8183-BD95B4E55A62}"/>
          </ac:spMkLst>
        </pc:spChg>
        <pc:spChg chg="add">
          <ac:chgData name="Caroline Jawad" userId="ebec8957-a986-4a6f-937a-47250bfdae89" providerId="ADAL" clId="{09481B87-89CB-45D9-9A2B-ABC139DF4C97}" dt="2020-12-02T12:49:24.896" v="268" actId="26606"/>
          <ac:spMkLst>
            <pc:docMk/>
            <pc:sldMk cId="3410628068" sldId="445"/>
            <ac:spMk id="15" creationId="{DE00DB52-3455-4E2F-867B-A6D0516E175B}"/>
          </ac:spMkLst>
        </pc:spChg>
        <pc:spChg chg="add">
          <ac:chgData name="Caroline Jawad" userId="ebec8957-a986-4a6f-937a-47250bfdae89" providerId="ADAL" clId="{09481B87-89CB-45D9-9A2B-ABC139DF4C97}" dt="2020-12-02T12:49:24.896" v="268" actId="26606"/>
          <ac:spMkLst>
            <pc:docMk/>
            <pc:sldMk cId="3410628068" sldId="445"/>
            <ac:spMk id="17" creationId="{9E914C83-E0D8-4953-92D5-169D28CB43AE}"/>
          </ac:spMkLst>
        </pc:spChg>
        <pc:spChg chg="add">
          <ac:chgData name="Caroline Jawad" userId="ebec8957-a986-4a6f-937a-47250bfdae89" providerId="ADAL" clId="{09481B87-89CB-45D9-9A2B-ABC139DF4C97}" dt="2020-12-02T12:49:24.896" v="268" actId="26606"/>
          <ac:spMkLst>
            <pc:docMk/>
            <pc:sldMk cId="3410628068" sldId="445"/>
            <ac:spMk id="19" creationId="{3512E083-F550-46AF-8490-767ECFD00CB7}"/>
          </ac:spMkLst>
        </pc:spChg>
        <pc:picChg chg="mod">
          <ac:chgData name="Caroline Jawad" userId="ebec8957-a986-4a6f-937a-47250bfdae89" providerId="ADAL" clId="{09481B87-89CB-45D9-9A2B-ABC139DF4C97}" dt="2020-12-02T12:49:24.896" v="268" actId="26606"/>
          <ac:picMkLst>
            <pc:docMk/>
            <pc:sldMk cId="3410628068" sldId="445"/>
            <ac:picMk id="2" creationId="{50B34915-8448-1E42-B162-28A3C52157BB}"/>
          </ac:picMkLst>
        </pc:picChg>
      </pc:sldChg>
      <pc:sldChg chg="addSp modSp mod setBg">
        <pc:chgData name="Caroline Jawad" userId="ebec8957-a986-4a6f-937a-47250bfdae89" providerId="ADAL" clId="{09481B87-89CB-45D9-9A2B-ABC139DF4C97}" dt="2020-12-02T12:49:13.375" v="267" actId="26606"/>
        <pc:sldMkLst>
          <pc:docMk/>
          <pc:sldMk cId="2680955693" sldId="446"/>
        </pc:sldMkLst>
        <pc:spChg chg="add">
          <ac:chgData name="Caroline Jawad" userId="ebec8957-a986-4a6f-937a-47250bfdae89" providerId="ADAL" clId="{09481B87-89CB-45D9-9A2B-ABC139DF4C97}" dt="2020-12-02T12:49:13.375" v="267" actId="26606"/>
          <ac:spMkLst>
            <pc:docMk/>
            <pc:sldMk cId="2680955693" sldId="446"/>
            <ac:spMk id="7" creationId="{F3060C83-F051-4F0E-ABAD-AA0DFC48B218}"/>
          </ac:spMkLst>
        </pc:spChg>
        <pc:spChg chg="add">
          <ac:chgData name="Caroline Jawad" userId="ebec8957-a986-4a6f-937a-47250bfdae89" providerId="ADAL" clId="{09481B87-89CB-45D9-9A2B-ABC139DF4C97}" dt="2020-12-02T12:49:13.375" v="267" actId="26606"/>
          <ac:spMkLst>
            <pc:docMk/>
            <pc:sldMk cId="2680955693" sldId="446"/>
            <ac:spMk id="9" creationId="{83C98ABE-055B-441F-B07E-44F97F083C39}"/>
          </ac:spMkLst>
        </pc:spChg>
        <pc:spChg chg="add">
          <ac:chgData name="Caroline Jawad" userId="ebec8957-a986-4a6f-937a-47250bfdae89" providerId="ADAL" clId="{09481B87-89CB-45D9-9A2B-ABC139DF4C97}" dt="2020-12-02T12:49:13.375" v="267" actId="26606"/>
          <ac:spMkLst>
            <pc:docMk/>
            <pc:sldMk cId="2680955693" sldId="446"/>
            <ac:spMk id="11" creationId="{29FDB030-9B49-4CED-8CCD-4D99382388AC}"/>
          </ac:spMkLst>
        </pc:spChg>
        <pc:spChg chg="add">
          <ac:chgData name="Caroline Jawad" userId="ebec8957-a986-4a6f-937a-47250bfdae89" providerId="ADAL" clId="{09481B87-89CB-45D9-9A2B-ABC139DF4C97}" dt="2020-12-02T12:49:13.375" v="267" actId="26606"/>
          <ac:spMkLst>
            <pc:docMk/>
            <pc:sldMk cId="2680955693" sldId="446"/>
            <ac:spMk id="13" creationId="{3783CA14-24A1-485C-8B30-D6A5D87987AD}"/>
          </ac:spMkLst>
        </pc:spChg>
        <pc:spChg chg="add">
          <ac:chgData name="Caroline Jawad" userId="ebec8957-a986-4a6f-937a-47250bfdae89" providerId="ADAL" clId="{09481B87-89CB-45D9-9A2B-ABC139DF4C97}" dt="2020-12-02T12:49:13.375" v="267" actId="26606"/>
          <ac:spMkLst>
            <pc:docMk/>
            <pc:sldMk cId="2680955693" sldId="446"/>
            <ac:spMk id="15" creationId="{9A97C86A-04D6-40F7-AE84-31AB43E6A846}"/>
          </ac:spMkLst>
        </pc:spChg>
        <pc:spChg chg="add">
          <ac:chgData name="Caroline Jawad" userId="ebec8957-a986-4a6f-937a-47250bfdae89" providerId="ADAL" clId="{09481B87-89CB-45D9-9A2B-ABC139DF4C97}" dt="2020-12-02T12:49:13.375" v="267" actId="26606"/>
          <ac:spMkLst>
            <pc:docMk/>
            <pc:sldMk cId="2680955693" sldId="446"/>
            <ac:spMk id="17" creationId="{FF9F2414-84E8-453E-B1F3-389FDE8192D9}"/>
          </ac:spMkLst>
        </pc:spChg>
        <pc:spChg chg="add">
          <ac:chgData name="Caroline Jawad" userId="ebec8957-a986-4a6f-937a-47250bfdae89" providerId="ADAL" clId="{09481B87-89CB-45D9-9A2B-ABC139DF4C97}" dt="2020-12-02T12:49:13.375" v="267" actId="26606"/>
          <ac:spMkLst>
            <pc:docMk/>
            <pc:sldMk cId="2680955693" sldId="446"/>
            <ac:spMk id="19" creationId="{3ECA69A1-7536-43AC-85EF-C7106179F5ED}"/>
          </ac:spMkLst>
        </pc:spChg>
        <pc:picChg chg="mod">
          <ac:chgData name="Caroline Jawad" userId="ebec8957-a986-4a6f-937a-47250bfdae89" providerId="ADAL" clId="{09481B87-89CB-45D9-9A2B-ABC139DF4C97}" dt="2020-12-02T12:49:13.375" v="267" actId="26606"/>
          <ac:picMkLst>
            <pc:docMk/>
            <pc:sldMk cId="2680955693" sldId="446"/>
            <ac:picMk id="2" creationId="{191A9EA4-593A-204D-89E1-8BEC7D3A0F95}"/>
          </ac:picMkLst>
        </pc:picChg>
      </pc:sldChg>
      <pc:sldChg chg="addSp modSp mod setBg">
        <pc:chgData name="Caroline Jawad" userId="ebec8957-a986-4a6f-937a-47250bfdae89" providerId="ADAL" clId="{09481B87-89CB-45D9-9A2B-ABC139DF4C97}" dt="2020-12-02T12:48:57.687" v="264" actId="26606"/>
        <pc:sldMkLst>
          <pc:docMk/>
          <pc:sldMk cId="3328836633" sldId="447"/>
        </pc:sldMkLst>
        <pc:spChg chg="mod">
          <ac:chgData name="Caroline Jawad" userId="ebec8957-a986-4a6f-937a-47250bfdae89" providerId="ADAL" clId="{09481B87-89CB-45D9-9A2B-ABC139DF4C97}" dt="2020-12-02T12:48:57.687" v="264" actId="26606"/>
          <ac:spMkLst>
            <pc:docMk/>
            <pc:sldMk cId="3328836633" sldId="447"/>
            <ac:spMk id="2" creationId="{7E204F65-6A22-F645-8E89-8D333CC47D46}"/>
          </ac:spMkLst>
        </pc:spChg>
        <pc:spChg chg="mod">
          <ac:chgData name="Caroline Jawad" userId="ebec8957-a986-4a6f-937a-47250bfdae89" providerId="ADAL" clId="{09481B87-89CB-45D9-9A2B-ABC139DF4C97}" dt="2020-12-02T12:48:57.687" v="264" actId="26606"/>
          <ac:spMkLst>
            <pc:docMk/>
            <pc:sldMk cId="3328836633" sldId="447"/>
            <ac:spMk id="3" creationId="{73882F30-B83E-DE42-B0A6-0F2C6848349D}"/>
          </ac:spMkLst>
        </pc:spChg>
        <pc:spChg chg="add">
          <ac:chgData name="Caroline Jawad" userId="ebec8957-a986-4a6f-937a-47250bfdae89" providerId="ADAL" clId="{09481B87-89CB-45D9-9A2B-ABC139DF4C97}" dt="2020-12-02T12:48:57.687" v="264" actId="26606"/>
          <ac:spMkLst>
            <pc:docMk/>
            <pc:sldMk cId="3328836633" sldId="447"/>
            <ac:spMk id="8" creationId="{081EA652-8C6A-4E69-BEB9-170809474553}"/>
          </ac:spMkLst>
        </pc:spChg>
        <pc:spChg chg="add">
          <ac:chgData name="Caroline Jawad" userId="ebec8957-a986-4a6f-937a-47250bfdae89" providerId="ADAL" clId="{09481B87-89CB-45D9-9A2B-ABC139DF4C97}" dt="2020-12-02T12:48:57.687" v="264" actId="26606"/>
          <ac:spMkLst>
            <pc:docMk/>
            <pc:sldMk cId="3328836633" sldId="447"/>
            <ac:spMk id="10" creationId="{A4026A73-1F7F-49F2-B319-8CA3B3D53269}"/>
          </ac:spMkLst>
        </pc:spChg>
        <pc:spChg chg="add">
          <ac:chgData name="Caroline Jawad" userId="ebec8957-a986-4a6f-937a-47250bfdae89" providerId="ADAL" clId="{09481B87-89CB-45D9-9A2B-ABC139DF4C97}" dt="2020-12-02T12:48:57.687" v="264" actId="26606"/>
          <ac:spMkLst>
            <pc:docMk/>
            <pc:sldMk cId="3328836633" sldId="447"/>
            <ac:spMk id="12" creationId="{5298780A-33B9-4EA2-8F67-DE68AD62841B}"/>
          </ac:spMkLst>
        </pc:spChg>
        <pc:spChg chg="add">
          <ac:chgData name="Caroline Jawad" userId="ebec8957-a986-4a6f-937a-47250bfdae89" providerId="ADAL" clId="{09481B87-89CB-45D9-9A2B-ABC139DF4C97}" dt="2020-12-02T12:48:57.687" v="264" actId="26606"/>
          <ac:spMkLst>
            <pc:docMk/>
            <pc:sldMk cId="3328836633" sldId="447"/>
            <ac:spMk id="14" creationId="{7F488E8B-4E1E-4402-8935-D4E6C02615C7}"/>
          </ac:spMkLst>
        </pc:spChg>
        <pc:cxnChg chg="add">
          <ac:chgData name="Caroline Jawad" userId="ebec8957-a986-4a6f-937a-47250bfdae89" providerId="ADAL" clId="{09481B87-89CB-45D9-9A2B-ABC139DF4C97}" dt="2020-12-02T12:48:57.687" v="264" actId="26606"/>
          <ac:cxnSpMkLst>
            <pc:docMk/>
            <pc:sldMk cId="3328836633" sldId="447"/>
            <ac:cxnSpMk id="16" creationId="{23AAC9B5-8015-485C-ACF9-A750390E9A56}"/>
          </ac:cxnSpMkLst>
        </pc:cxnChg>
      </pc:sldChg>
      <pc:sldChg chg="addSp modSp mod setBg">
        <pc:chgData name="Caroline Jawad" userId="ebec8957-a986-4a6f-937a-47250bfdae89" providerId="ADAL" clId="{09481B87-89CB-45D9-9A2B-ABC139DF4C97}" dt="2020-12-02T12:49:02.448" v="265" actId="26606"/>
        <pc:sldMkLst>
          <pc:docMk/>
          <pc:sldMk cId="4274847480" sldId="448"/>
        </pc:sldMkLst>
        <pc:spChg chg="mod">
          <ac:chgData name="Caroline Jawad" userId="ebec8957-a986-4a6f-937a-47250bfdae89" providerId="ADAL" clId="{09481B87-89CB-45D9-9A2B-ABC139DF4C97}" dt="2020-12-02T12:49:02.448" v="265" actId="26606"/>
          <ac:spMkLst>
            <pc:docMk/>
            <pc:sldMk cId="4274847480" sldId="448"/>
            <ac:spMk id="2" creationId="{20072F0E-C873-9941-A1D2-36063BBB2107}"/>
          </ac:spMkLst>
        </pc:spChg>
        <pc:spChg chg="add">
          <ac:chgData name="Caroline Jawad" userId="ebec8957-a986-4a6f-937a-47250bfdae89" providerId="ADAL" clId="{09481B87-89CB-45D9-9A2B-ABC139DF4C97}" dt="2020-12-02T12:49:02.448" v="265" actId="26606"/>
          <ac:spMkLst>
            <pc:docMk/>
            <pc:sldMk cId="4274847480" sldId="448"/>
            <ac:spMk id="7" creationId="{879EECFE-814E-4B68-96A7-86A795BD22F7}"/>
          </ac:spMkLst>
        </pc:spChg>
        <pc:spChg chg="add">
          <ac:chgData name="Caroline Jawad" userId="ebec8957-a986-4a6f-937a-47250bfdae89" providerId="ADAL" clId="{09481B87-89CB-45D9-9A2B-ABC139DF4C97}" dt="2020-12-02T12:49:02.448" v="265" actId="26606"/>
          <ac:spMkLst>
            <pc:docMk/>
            <pc:sldMk cId="4274847480" sldId="448"/>
            <ac:spMk id="9" creationId="{06F847C8-7801-44D8-8CCA-CDBA7AD91A00}"/>
          </ac:spMkLst>
        </pc:spChg>
        <pc:spChg chg="add">
          <ac:chgData name="Caroline Jawad" userId="ebec8957-a986-4a6f-937a-47250bfdae89" providerId="ADAL" clId="{09481B87-89CB-45D9-9A2B-ABC139DF4C97}" dt="2020-12-02T12:49:02.448" v="265" actId="26606"/>
          <ac:spMkLst>
            <pc:docMk/>
            <pc:sldMk cId="4274847480" sldId="448"/>
            <ac:spMk id="11" creationId="{AF180F00-B4B2-4196-BB1C-ECD21B03F0A9}"/>
          </ac:spMkLst>
        </pc:spChg>
        <pc:spChg chg="add">
          <ac:chgData name="Caroline Jawad" userId="ebec8957-a986-4a6f-937a-47250bfdae89" providerId="ADAL" clId="{09481B87-89CB-45D9-9A2B-ABC139DF4C97}" dt="2020-12-02T12:49:02.448" v="265" actId="26606"/>
          <ac:spMkLst>
            <pc:docMk/>
            <pc:sldMk cId="4274847480" sldId="448"/>
            <ac:spMk id="13" creationId="{6E600F8C-C8F3-420C-9D3B-E1FBE7BAE481}"/>
          </ac:spMkLst>
        </pc:spChg>
        <pc:cxnChg chg="add">
          <ac:chgData name="Caroline Jawad" userId="ebec8957-a986-4a6f-937a-47250bfdae89" providerId="ADAL" clId="{09481B87-89CB-45D9-9A2B-ABC139DF4C97}" dt="2020-12-02T12:49:02.448" v="265" actId="26606"/>
          <ac:cxnSpMkLst>
            <pc:docMk/>
            <pc:sldMk cId="4274847480" sldId="448"/>
            <ac:cxnSpMk id="15" creationId="{7AA55BF2-380C-4942-8AB1-55A6A52A35F8}"/>
          </ac:cxnSpMkLst>
        </pc:cxnChg>
      </pc:sldChg>
      <pc:sldChg chg="addSp modSp mod setBg">
        <pc:chgData name="Caroline Jawad" userId="ebec8957-a986-4a6f-937a-47250bfdae89" providerId="ADAL" clId="{09481B87-89CB-45D9-9A2B-ABC139DF4C97}" dt="2020-12-02T12:49:06.803" v="266" actId="26606"/>
        <pc:sldMkLst>
          <pc:docMk/>
          <pc:sldMk cId="165995805" sldId="449"/>
        </pc:sldMkLst>
        <pc:spChg chg="add">
          <ac:chgData name="Caroline Jawad" userId="ebec8957-a986-4a6f-937a-47250bfdae89" providerId="ADAL" clId="{09481B87-89CB-45D9-9A2B-ABC139DF4C97}" dt="2020-12-02T12:49:06.803" v="266" actId="26606"/>
          <ac:spMkLst>
            <pc:docMk/>
            <pc:sldMk cId="165995805" sldId="449"/>
            <ac:spMk id="7" creationId="{F3060C83-F051-4F0E-ABAD-AA0DFC48B218}"/>
          </ac:spMkLst>
        </pc:spChg>
        <pc:spChg chg="add">
          <ac:chgData name="Caroline Jawad" userId="ebec8957-a986-4a6f-937a-47250bfdae89" providerId="ADAL" clId="{09481B87-89CB-45D9-9A2B-ABC139DF4C97}" dt="2020-12-02T12:49:06.803" v="266" actId="26606"/>
          <ac:spMkLst>
            <pc:docMk/>
            <pc:sldMk cId="165995805" sldId="449"/>
            <ac:spMk id="9" creationId="{83C98ABE-055B-441F-B07E-44F97F083C39}"/>
          </ac:spMkLst>
        </pc:spChg>
        <pc:spChg chg="add">
          <ac:chgData name="Caroline Jawad" userId="ebec8957-a986-4a6f-937a-47250bfdae89" providerId="ADAL" clId="{09481B87-89CB-45D9-9A2B-ABC139DF4C97}" dt="2020-12-02T12:49:06.803" v="266" actId="26606"/>
          <ac:spMkLst>
            <pc:docMk/>
            <pc:sldMk cId="165995805" sldId="449"/>
            <ac:spMk id="11" creationId="{29FDB030-9B49-4CED-8CCD-4D99382388AC}"/>
          </ac:spMkLst>
        </pc:spChg>
        <pc:spChg chg="add">
          <ac:chgData name="Caroline Jawad" userId="ebec8957-a986-4a6f-937a-47250bfdae89" providerId="ADAL" clId="{09481B87-89CB-45D9-9A2B-ABC139DF4C97}" dt="2020-12-02T12:49:06.803" v="266" actId="26606"/>
          <ac:spMkLst>
            <pc:docMk/>
            <pc:sldMk cId="165995805" sldId="449"/>
            <ac:spMk id="13" creationId="{3783CA14-24A1-485C-8B30-D6A5D87987AD}"/>
          </ac:spMkLst>
        </pc:spChg>
        <pc:spChg chg="add">
          <ac:chgData name="Caroline Jawad" userId="ebec8957-a986-4a6f-937a-47250bfdae89" providerId="ADAL" clId="{09481B87-89CB-45D9-9A2B-ABC139DF4C97}" dt="2020-12-02T12:49:06.803" v="266" actId="26606"/>
          <ac:spMkLst>
            <pc:docMk/>
            <pc:sldMk cId="165995805" sldId="449"/>
            <ac:spMk id="15" creationId="{9A97C86A-04D6-40F7-AE84-31AB43E6A846}"/>
          </ac:spMkLst>
        </pc:spChg>
        <pc:spChg chg="add">
          <ac:chgData name="Caroline Jawad" userId="ebec8957-a986-4a6f-937a-47250bfdae89" providerId="ADAL" clId="{09481B87-89CB-45D9-9A2B-ABC139DF4C97}" dt="2020-12-02T12:49:06.803" v="266" actId="26606"/>
          <ac:spMkLst>
            <pc:docMk/>
            <pc:sldMk cId="165995805" sldId="449"/>
            <ac:spMk id="17" creationId="{FF9F2414-84E8-453E-B1F3-389FDE8192D9}"/>
          </ac:spMkLst>
        </pc:spChg>
        <pc:spChg chg="add">
          <ac:chgData name="Caroline Jawad" userId="ebec8957-a986-4a6f-937a-47250bfdae89" providerId="ADAL" clId="{09481B87-89CB-45D9-9A2B-ABC139DF4C97}" dt="2020-12-02T12:49:06.803" v="266" actId="26606"/>
          <ac:spMkLst>
            <pc:docMk/>
            <pc:sldMk cId="165995805" sldId="449"/>
            <ac:spMk id="19" creationId="{3ECA69A1-7536-43AC-85EF-C7106179F5ED}"/>
          </ac:spMkLst>
        </pc:spChg>
        <pc:graphicFrameChg chg="mod modGraphic">
          <ac:chgData name="Caroline Jawad" userId="ebec8957-a986-4a6f-937a-47250bfdae89" providerId="ADAL" clId="{09481B87-89CB-45D9-9A2B-ABC139DF4C97}" dt="2020-12-02T12:49:06.803" v="266" actId="26606"/>
          <ac:graphicFrameMkLst>
            <pc:docMk/>
            <pc:sldMk cId="165995805" sldId="449"/>
            <ac:graphicFrameMk id="2" creationId="{6FCB8057-84DE-6740-B117-8F93598E86E6}"/>
          </ac:graphicFrameMkLst>
        </pc:graphicFrameChg>
      </pc:sldChg>
      <pc:sldChg chg="addSp modSp mod setBg">
        <pc:chgData name="Caroline Jawad" userId="ebec8957-a986-4a6f-937a-47250bfdae89" providerId="ADAL" clId="{09481B87-89CB-45D9-9A2B-ABC139DF4C97}" dt="2020-12-02T13:03:06.390" v="311" actId="26606"/>
        <pc:sldMkLst>
          <pc:docMk/>
          <pc:sldMk cId="2858951760" sldId="453"/>
        </pc:sldMkLst>
        <pc:spChg chg="mod">
          <ac:chgData name="Caroline Jawad" userId="ebec8957-a986-4a6f-937a-47250bfdae89" providerId="ADAL" clId="{09481B87-89CB-45D9-9A2B-ABC139DF4C97}" dt="2020-12-02T13:03:06.390" v="311" actId="26606"/>
          <ac:spMkLst>
            <pc:docMk/>
            <pc:sldMk cId="2858951760" sldId="453"/>
            <ac:spMk id="2" creationId="{D494E6F6-42A2-8C49-9A4D-3D7E809E3EAB}"/>
          </ac:spMkLst>
        </pc:spChg>
        <pc:spChg chg="mod">
          <ac:chgData name="Caroline Jawad" userId="ebec8957-a986-4a6f-937a-47250bfdae89" providerId="ADAL" clId="{09481B87-89CB-45D9-9A2B-ABC139DF4C97}" dt="2020-12-02T13:03:06.390" v="311" actId="26606"/>
          <ac:spMkLst>
            <pc:docMk/>
            <pc:sldMk cId="2858951760" sldId="453"/>
            <ac:spMk id="3" creationId="{7B0B9C97-B43C-0245-9CAA-FA5D5107A586}"/>
          </ac:spMkLst>
        </pc:spChg>
        <pc:spChg chg="add">
          <ac:chgData name="Caroline Jawad" userId="ebec8957-a986-4a6f-937a-47250bfdae89" providerId="ADAL" clId="{09481B87-89CB-45D9-9A2B-ABC139DF4C97}" dt="2020-12-02T13:03:06.390" v="311" actId="26606"/>
          <ac:spMkLst>
            <pc:docMk/>
            <pc:sldMk cId="2858951760" sldId="453"/>
            <ac:spMk id="8" creationId="{081EA652-8C6A-4E69-BEB9-170809474553}"/>
          </ac:spMkLst>
        </pc:spChg>
        <pc:spChg chg="add">
          <ac:chgData name="Caroline Jawad" userId="ebec8957-a986-4a6f-937a-47250bfdae89" providerId="ADAL" clId="{09481B87-89CB-45D9-9A2B-ABC139DF4C97}" dt="2020-12-02T13:03:06.390" v="311" actId="26606"/>
          <ac:spMkLst>
            <pc:docMk/>
            <pc:sldMk cId="2858951760" sldId="453"/>
            <ac:spMk id="10" creationId="{5298780A-33B9-4EA2-8F67-DE68AD62841B}"/>
          </ac:spMkLst>
        </pc:spChg>
        <pc:spChg chg="add">
          <ac:chgData name="Caroline Jawad" userId="ebec8957-a986-4a6f-937a-47250bfdae89" providerId="ADAL" clId="{09481B87-89CB-45D9-9A2B-ABC139DF4C97}" dt="2020-12-02T13:03:06.390" v="311" actId="26606"/>
          <ac:spMkLst>
            <pc:docMk/>
            <pc:sldMk cId="2858951760" sldId="453"/>
            <ac:spMk id="12" creationId="{7F488E8B-4E1E-4402-8935-D4E6C02615C7}"/>
          </ac:spMkLst>
        </pc:spChg>
      </pc:sldChg>
      <pc:sldChg chg="addSp modSp mod setBg">
        <pc:chgData name="Caroline Jawad" userId="ebec8957-a986-4a6f-937a-47250bfdae89" providerId="ADAL" clId="{09481B87-89CB-45D9-9A2B-ABC139DF4C97}" dt="2020-12-02T13:03:11.818" v="312" actId="26606"/>
        <pc:sldMkLst>
          <pc:docMk/>
          <pc:sldMk cId="756534798" sldId="454"/>
        </pc:sldMkLst>
        <pc:spChg chg="mod ord">
          <ac:chgData name="Caroline Jawad" userId="ebec8957-a986-4a6f-937a-47250bfdae89" providerId="ADAL" clId="{09481B87-89CB-45D9-9A2B-ABC139DF4C97}" dt="2020-12-02T13:03:11.818" v="312" actId="26606"/>
          <ac:spMkLst>
            <pc:docMk/>
            <pc:sldMk cId="756534798" sldId="454"/>
            <ac:spMk id="2" creationId="{A9672856-5EC3-8F47-BE65-34FEB733ED6E}"/>
          </ac:spMkLst>
        </pc:spChg>
        <pc:spChg chg="mod">
          <ac:chgData name="Caroline Jawad" userId="ebec8957-a986-4a6f-937a-47250bfdae89" providerId="ADAL" clId="{09481B87-89CB-45D9-9A2B-ABC139DF4C97}" dt="2020-12-02T13:03:11.818" v="312" actId="26606"/>
          <ac:spMkLst>
            <pc:docMk/>
            <pc:sldMk cId="756534798" sldId="454"/>
            <ac:spMk id="3" creationId="{1401BE94-DD4E-BE40-BA7A-7F6929C1F158}"/>
          </ac:spMkLst>
        </pc:spChg>
        <pc:spChg chg="add">
          <ac:chgData name="Caroline Jawad" userId="ebec8957-a986-4a6f-937a-47250bfdae89" providerId="ADAL" clId="{09481B87-89CB-45D9-9A2B-ABC139DF4C97}" dt="2020-12-02T13:03:11.818" v="312" actId="26606"/>
          <ac:spMkLst>
            <pc:docMk/>
            <pc:sldMk cId="756534798" sldId="454"/>
            <ac:spMk id="9" creationId="{8FC9BE17-9A7B-462D-AE50-3D8777387304}"/>
          </ac:spMkLst>
        </pc:spChg>
        <pc:spChg chg="add">
          <ac:chgData name="Caroline Jawad" userId="ebec8957-a986-4a6f-937a-47250bfdae89" providerId="ADAL" clId="{09481B87-89CB-45D9-9A2B-ABC139DF4C97}" dt="2020-12-02T13:03:11.818" v="312" actId="26606"/>
          <ac:spMkLst>
            <pc:docMk/>
            <pc:sldMk cId="756534798" sldId="454"/>
            <ac:spMk id="11" creationId="{3EBE8569-6AEC-4B8C-8D53-2DE337CDBA65}"/>
          </ac:spMkLst>
        </pc:spChg>
        <pc:spChg chg="add">
          <ac:chgData name="Caroline Jawad" userId="ebec8957-a986-4a6f-937a-47250bfdae89" providerId="ADAL" clId="{09481B87-89CB-45D9-9A2B-ABC139DF4C97}" dt="2020-12-02T13:03:11.818" v="312" actId="26606"/>
          <ac:spMkLst>
            <pc:docMk/>
            <pc:sldMk cId="756534798" sldId="454"/>
            <ac:spMk id="13" creationId="{55D4142C-5077-457F-A6AD-3FECFDB39685}"/>
          </ac:spMkLst>
        </pc:spChg>
        <pc:spChg chg="add">
          <ac:chgData name="Caroline Jawad" userId="ebec8957-a986-4a6f-937a-47250bfdae89" providerId="ADAL" clId="{09481B87-89CB-45D9-9A2B-ABC139DF4C97}" dt="2020-12-02T13:03:11.818" v="312" actId="26606"/>
          <ac:spMkLst>
            <pc:docMk/>
            <pc:sldMk cId="756534798" sldId="454"/>
            <ac:spMk id="15" creationId="{7A5F0580-5EE9-419F-96EE-B6529EF6E7D0}"/>
          </ac:spMkLst>
        </pc:spChg>
        <pc:picChg chg="mod">
          <ac:chgData name="Caroline Jawad" userId="ebec8957-a986-4a6f-937a-47250bfdae89" providerId="ADAL" clId="{09481B87-89CB-45D9-9A2B-ABC139DF4C97}" dt="2020-12-02T13:03:11.818" v="312" actId="26606"/>
          <ac:picMkLst>
            <pc:docMk/>
            <pc:sldMk cId="756534798" sldId="454"/>
            <ac:picMk id="4" creationId="{93841827-D476-A443-A8C4-E4EB074209F6}"/>
          </ac:picMkLst>
        </pc:picChg>
      </pc:sldChg>
      <pc:sldChg chg="addSp delSp modSp mod setBg">
        <pc:chgData name="Caroline Jawad" userId="ebec8957-a986-4a6f-937a-47250bfdae89" providerId="ADAL" clId="{09481B87-89CB-45D9-9A2B-ABC139DF4C97}" dt="2020-12-02T13:04:19.539" v="316" actId="26606"/>
        <pc:sldMkLst>
          <pc:docMk/>
          <pc:sldMk cId="3347074175" sldId="455"/>
        </pc:sldMkLst>
        <pc:spChg chg="mod ord">
          <ac:chgData name="Caroline Jawad" userId="ebec8957-a986-4a6f-937a-47250bfdae89" providerId="ADAL" clId="{09481B87-89CB-45D9-9A2B-ABC139DF4C97}" dt="2020-12-02T13:04:19.539" v="316" actId="26606"/>
          <ac:spMkLst>
            <pc:docMk/>
            <pc:sldMk cId="3347074175" sldId="455"/>
            <ac:spMk id="2" creationId="{713BD098-A852-5E46-89AD-72F319FCD486}"/>
          </ac:spMkLst>
        </pc:spChg>
        <pc:spChg chg="mod">
          <ac:chgData name="Caroline Jawad" userId="ebec8957-a986-4a6f-937a-47250bfdae89" providerId="ADAL" clId="{09481B87-89CB-45D9-9A2B-ABC139DF4C97}" dt="2020-12-02T13:04:19.539" v="316" actId="26606"/>
          <ac:spMkLst>
            <pc:docMk/>
            <pc:sldMk cId="3347074175" sldId="455"/>
            <ac:spMk id="3" creationId="{C5497645-64CD-6C4A-81D0-651BF10AB4F7}"/>
          </ac:spMkLst>
        </pc:spChg>
        <pc:spChg chg="add del">
          <ac:chgData name="Caroline Jawad" userId="ebec8957-a986-4a6f-937a-47250bfdae89" providerId="ADAL" clId="{09481B87-89CB-45D9-9A2B-ABC139DF4C97}" dt="2020-12-02T13:04:19.539" v="316" actId="26606"/>
          <ac:spMkLst>
            <pc:docMk/>
            <pc:sldMk cId="3347074175" sldId="455"/>
            <ac:spMk id="10" creationId="{6B5E2835-4E47-45B3-9CFE-732FF7B05472}"/>
          </ac:spMkLst>
        </pc:spChg>
        <pc:spChg chg="add del">
          <ac:chgData name="Caroline Jawad" userId="ebec8957-a986-4a6f-937a-47250bfdae89" providerId="ADAL" clId="{09481B87-89CB-45D9-9A2B-ABC139DF4C97}" dt="2020-12-02T13:04:19.539" v="316" actId="26606"/>
          <ac:spMkLst>
            <pc:docMk/>
            <pc:sldMk cId="3347074175" sldId="455"/>
            <ac:spMk id="12" creationId="{5B45AD5D-AA52-4F7B-9362-576A39AD9E09}"/>
          </ac:spMkLst>
        </pc:spChg>
        <pc:spChg chg="add del">
          <ac:chgData name="Caroline Jawad" userId="ebec8957-a986-4a6f-937a-47250bfdae89" providerId="ADAL" clId="{09481B87-89CB-45D9-9A2B-ABC139DF4C97}" dt="2020-12-02T13:04:19.539" v="316" actId="26606"/>
          <ac:spMkLst>
            <pc:docMk/>
            <pc:sldMk cId="3347074175" sldId="455"/>
            <ac:spMk id="14" creationId="{AEDD7960-4866-4399-BEF6-DD1431AB4E34}"/>
          </ac:spMkLst>
        </pc:spChg>
        <pc:spChg chg="add del">
          <ac:chgData name="Caroline Jawad" userId="ebec8957-a986-4a6f-937a-47250bfdae89" providerId="ADAL" clId="{09481B87-89CB-45D9-9A2B-ABC139DF4C97}" dt="2020-12-02T13:04:19.539" v="316" actId="26606"/>
          <ac:spMkLst>
            <pc:docMk/>
            <pc:sldMk cId="3347074175" sldId="455"/>
            <ac:spMk id="16" creationId="{55D4142C-5077-457F-A6AD-3FECFDB39685}"/>
          </ac:spMkLst>
        </pc:spChg>
        <pc:spChg chg="add del">
          <ac:chgData name="Caroline Jawad" userId="ebec8957-a986-4a6f-937a-47250bfdae89" providerId="ADAL" clId="{09481B87-89CB-45D9-9A2B-ABC139DF4C97}" dt="2020-12-02T13:04:19.539" v="316" actId="26606"/>
          <ac:spMkLst>
            <pc:docMk/>
            <pc:sldMk cId="3347074175" sldId="455"/>
            <ac:spMk id="18" creationId="{7A5F0580-5EE9-419F-96EE-B6529EF6E7D0}"/>
          </ac:spMkLst>
        </pc:spChg>
        <pc:spChg chg="add">
          <ac:chgData name="Caroline Jawad" userId="ebec8957-a986-4a6f-937a-47250bfdae89" providerId="ADAL" clId="{09481B87-89CB-45D9-9A2B-ABC139DF4C97}" dt="2020-12-02T13:04:19.539" v="316" actId="26606"/>
          <ac:spMkLst>
            <pc:docMk/>
            <pc:sldMk cId="3347074175" sldId="455"/>
            <ac:spMk id="23" creationId="{D5997EA8-5EFC-40CD-A85F-C3C3BC5F9EB7}"/>
          </ac:spMkLst>
        </pc:spChg>
        <pc:spChg chg="add">
          <ac:chgData name="Caroline Jawad" userId="ebec8957-a986-4a6f-937a-47250bfdae89" providerId="ADAL" clId="{09481B87-89CB-45D9-9A2B-ABC139DF4C97}" dt="2020-12-02T13:04:19.539" v="316" actId="26606"/>
          <ac:spMkLst>
            <pc:docMk/>
            <pc:sldMk cId="3347074175" sldId="455"/>
            <ac:spMk id="25" creationId="{1CF6A1EC-BD15-42D9-A339-A3970CF7C65A}"/>
          </ac:spMkLst>
        </pc:spChg>
        <pc:spChg chg="add">
          <ac:chgData name="Caroline Jawad" userId="ebec8957-a986-4a6f-937a-47250bfdae89" providerId="ADAL" clId="{09481B87-89CB-45D9-9A2B-ABC139DF4C97}" dt="2020-12-02T13:04:19.539" v="316" actId="26606"/>
          <ac:spMkLst>
            <pc:docMk/>
            <pc:sldMk cId="3347074175" sldId="455"/>
            <ac:spMk id="27" creationId="{A720C27D-5C39-492B-BD68-C220C0F838AC}"/>
          </ac:spMkLst>
        </pc:spChg>
        <pc:spChg chg="add">
          <ac:chgData name="Caroline Jawad" userId="ebec8957-a986-4a6f-937a-47250bfdae89" providerId="ADAL" clId="{09481B87-89CB-45D9-9A2B-ABC139DF4C97}" dt="2020-12-02T13:04:19.539" v="316" actId="26606"/>
          <ac:spMkLst>
            <pc:docMk/>
            <pc:sldMk cId="3347074175" sldId="455"/>
            <ac:spMk id="29" creationId="{A4F3394A-A959-460A-ACF9-5FA682C76940}"/>
          </ac:spMkLst>
        </pc:spChg>
        <pc:picChg chg="add mod ord">
          <ac:chgData name="Caroline Jawad" userId="ebec8957-a986-4a6f-937a-47250bfdae89" providerId="ADAL" clId="{09481B87-89CB-45D9-9A2B-ABC139DF4C97}" dt="2020-12-02T13:04:19.539" v="316" actId="26606"/>
          <ac:picMkLst>
            <pc:docMk/>
            <pc:sldMk cId="3347074175" sldId="455"/>
            <ac:picMk id="4" creationId="{1805CBCB-A3E3-4622-BB84-C602891FF1E3}"/>
          </ac:picMkLst>
        </pc:picChg>
        <pc:picChg chg="del mod">
          <ac:chgData name="Caroline Jawad" userId="ebec8957-a986-4a6f-937a-47250bfdae89" providerId="ADAL" clId="{09481B87-89CB-45D9-9A2B-ABC139DF4C97}" dt="2020-12-02T13:04:05.418" v="314" actId="478"/>
          <ac:picMkLst>
            <pc:docMk/>
            <pc:sldMk cId="3347074175" sldId="455"/>
            <ac:picMk id="5" creationId="{A97AC497-478A-2E40-BAF2-19B030C1EEB8}"/>
          </ac:picMkLst>
        </pc:picChg>
      </pc:sldChg>
      <pc:sldChg chg="addSp delSp modSp mod setBg">
        <pc:chgData name="Caroline Jawad" userId="ebec8957-a986-4a6f-937a-47250bfdae89" providerId="ADAL" clId="{09481B87-89CB-45D9-9A2B-ABC139DF4C97}" dt="2020-12-02T13:04:41.088" v="319" actId="26606"/>
        <pc:sldMkLst>
          <pc:docMk/>
          <pc:sldMk cId="1389645173" sldId="456"/>
        </pc:sldMkLst>
        <pc:spChg chg="mod">
          <ac:chgData name="Caroline Jawad" userId="ebec8957-a986-4a6f-937a-47250bfdae89" providerId="ADAL" clId="{09481B87-89CB-45D9-9A2B-ABC139DF4C97}" dt="2020-12-02T13:04:41.088" v="319" actId="26606"/>
          <ac:spMkLst>
            <pc:docMk/>
            <pc:sldMk cId="1389645173" sldId="456"/>
            <ac:spMk id="2" creationId="{4C5227CC-C940-D84B-9188-552273680348}"/>
          </ac:spMkLst>
        </pc:spChg>
        <pc:spChg chg="mod">
          <ac:chgData name="Caroline Jawad" userId="ebec8957-a986-4a6f-937a-47250bfdae89" providerId="ADAL" clId="{09481B87-89CB-45D9-9A2B-ABC139DF4C97}" dt="2020-12-02T13:04:41.088" v="319" actId="26606"/>
          <ac:spMkLst>
            <pc:docMk/>
            <pc:sldMk cId="1389645173" sldId="456"/>
            <ac:spMk id="3" creationId="{4DDFC59C-2C01-E146-B64D-F992ACD3345B}"/>
          </ac:spMkLst>
        </pc:spChg>
        <pc:spChg chg="add del">
          <ac:chgData name="Caroline Jawad" userId="ebec8957-a986-4a6f-937a-47250bfdae89" providerId="ADAL" clId="{09481B87-89CB-45D9-9A2B-ABC139DF4C97}" dt="2020-12-02T13:04:41.033" v="318" actId="26606"/>
          <ac:spMkLst>
            <pc:docMk/>
            <pc:sldMk cId="1389645173" sldId="456"/>
            <ac:spMk id="8" creationId="{1C799903-48D5-4A31-A1A2-541072D9771E}"/>
          </ac:spMkLst>
        </pc:spChg>
        <pc:spChg chg="add del">
          <ac:chgData name="Caroline Jawad" userId="ebec8957-a986-4a6f-937a-47250bfdae89" providerId="ADAL" clId="{09481B87-89CB-45D9-9A2B-ABC139DF4C97}" dt="2020-12-02T13:04:41.033" v="318" actId="26606"/>
          <ac:spMkLst>
            <pc:docMk/>
            <pc:sldMk cId="1389645173" sldId="456"/>
            <ac:spMk id="10" creationId="{8EFFF109-FC58-4FD3-BE05-9775A1310F55}"/>
          </ac:spMkLst>
        </pc:spChg>
        <pc:spChg chg="add del">
          <ac:chgData name="Caroline Jawad" userId="ebec8957-a986-4a6f-937a-47250bfdae89" providerId="ADAL" clId="{09481B87-89CB-45D9-9A2B-ABC139DF4C97}" dt="2020-12-02T13:04:41.033" v="318" actId="26606"/>
          <ac:spMkLst>
            <pc:docMk/>
            <pc:sldMk cId="1389645173" sldId="456"/>
            <ac:spMk id="12" creationId="{E1B96AD6-92A9-4273-A62B-96A1C3E0BA95}"/>
          </ac:spMkLst>
        </pc:spChg>
        <pc:spChg chg="add del">
          <ac:chgData name="Caroline Jawad" userId="ebec8957-a986-4a6f-937a-47250bfdae89" providerId="ADAL" clId="{09481B87-89CB-45D9-9A2B-ABC139DF4C97}" dt="2020-12-02T13:04:41.033" v="318" actId="26606"/>
          <ac:spMkLst>
            <pc:docMk/>
            <pc:sldMk cId="1389645173" sldId="456"/>
            <ac:spMk id="14" creationId="{463EEC44-1BA3-44ED-81FC-A644B04B2A44}"/>
          </ac:spMkLst>
        </pc:spChg>
        <pc:spChg chg="add">
          <ac:chgData name="Caroline Jawad" userId="ebec8957-a986-4a6f-937a-47250bfdae89" providerId="ADAL" clId="{09481B87-89CB-45D9-9A2B-ABC139DF4C97}" dt="2020-12-02T13:04:41.088" v="319" actId="26606"/>
          <ac:spMkLst>
            <pc:docMk/>
            <pc:sldMk cId="1389645173" sldId="456"/>
            <ac:spMk id="16" creationId="{DAF1966E-FD40-4A4A-B61B-C4DF7FA05F06}"/>
          </ac:spMkLst>
        </pc:spChg>
        <pc:spChg chg="add">
          <ac:chgData name="Caroline Jawad" userId="ebec8957-a986-4a6f-937a-47250bfdae89" providerId="ADAL" clId="{09481B87-89CB-45D9-9A2B-ABC139DF4C97}" dt="2020-12-02T13:04:41.088" v="319" actId="26606"/>
          <ac:spMkLst>
            <pc:docMk/>
            <pc:sldMk cId="1389645173" sldId="456"/>
            <ac:spMk id="17" creationId="{047BFA19-D45E-416B-A404-7AF2F3F27017}"/>
          </ac:spMkLst>
        </pc:spChg>
        <pc:spChg chg="add">
          <ac:chgData name="Caroline Jawad" userId="ebec8957-a986-4a6f-937a-47250bfdae89" providerId="ADAL" clId="{09481B87-89CB-45D9-9A2B-ABC139DF4C97}" dt="2020-12-02T13:04:41.088" v="319" actId="26606"/>
          <ac:spMkLst>
            <pc:docMk/>
            <pc:sldMk cId="1389645173" sldId="456"/>
            <ac:spMk id="18" creationId="{8E0105E7-23DB-4CF2-8258-FF47C7620F6E}"/>
          </ac:spMkLst>
        </pc:spChg>
        <pc:spChg chg="add">
          <ac:chgData name="Caroline Jawad" userId="ebec8957-a986-4a6f-937a-47250bfdae89" providerId="ADAL" clId="{09481B87-89CB-45D9-9A2B-ABC139DF4C97}" dt="2020-12-02T13:04:41.088" v="319" actId="26606"/>
          <ac:spMkLst>
            <pc:docMk/>
            <pc:sldMk cId="1389645173" sldId="456"/>
            <ac:spMk id="19" creationId="{074B4F7D-14B2-478B-8BF5-01E4E0C5D263}"/>
          </ac:spMkLst>
        </pc:spChg>
      </pc:sldChg>
      <pc:sldChg chg="addSp modSp mod setBg setClrOvrMap">
        <pc:chgData name="Caroline Jawad" userId="ebec8957-a986-4a6f-937a-47250bfdae89" providerId="ADAL" clId="{09481B87-89CB-45D9-9A2B-ABC139DF4C97}" dt="2020-12-02T13:04:55.927" v="320" actId="26606"/>
        <pc:sldMkLst>
          <pc:docMk/>
          <pc:sldMk cId="3307098311" sldId="457"/>
        </pc:sldMkLst>
        <pc:spChg chg="mod ord">
          <ac:chgData name="Caroline Jawad" userId="ebec8957-a986-4a6f-937a-47250bfdae89" providerId="ADAL" clId="{09481B87-89CB-45D9-9A2B-ABC139DF4C97}" dt="2020-12-02T13:04:55.927" v="320" actId="26606"/>
          <ac:spMkLst>
            <pc:docMk/>
            <pc:sldMk cId="3307098311" sldId="457"/>
            <ac:spMk id="2" creationId="{9B6225BB-10B9-4845-9054-2464E10FBD3C}"/>
          </ac:spMkLst>
        </pc:spChg>
        <pc:spChg chg="add">
          <ac:chgData name="Caroline Jawad" userId="ebec8957-a986-4a6f-937a-47250bfdae89" providerId="ADAL" clId="{09481B87-89CB-45D9-9A2B-ABC139DF4C97}" dt="2020-12-02T13:04:55.927" v="320" actId="26606"/>
          <ac:spMkLst>
            <pc:docMk/>
            <pc:sldMk cId="3307098311" sldId="457"/>
            <ac:spMk id="9" creationId="{5A59F003-E00A-43F9-91DC-CC54E3B87466}"/>
          </ac:spMkLst>
        </pc:spChg>
        <pc:spChg chg="add">
          <ac:chgData name="Caroline Jawad" userId="ebec8957-a986-4a6f-937a-47250bfdae89" providerId="ADAL" clId="{09481B87-89CB-45D9-9A2B-ABC139DF4C97}" dt="2020-12-02T13:04:55.927" v="320" actId="26606"/>
          <ac:spMkLst>
            <pc:docMk/>
            <pc:sldMk cId="3307098311" sldId="457"/>
            <ac:spMk id="11" creationId="{D74A4382-E3AD-430A-9A1F-DFA3E0E77A7D}"/>
          </ac:spMkLst>
        </pc:spChg>
        <pc:spChg chg="add">
          <ac:chgData name="Caroline Jawad" userId="ebec8957-a986-4a6f-937a-47250bfdae89" providerId="ADAL" clId="{09481B87-89CB-45D9-9A2B-ABC139DF4C97}" dt="2020-12-02T13:04:55.927" v="320" actId="26606"/>
          <ac:spMkLst>
            <pc:docMk/>
            <pc:sldMk cId="3307098311" sldId="457"/>
            <ac:spMk id="13" creationId="{79F40191-0F44-4FD1-82CC-ACB507C14BE6}"/>
          </ac:spMkLst>
        </pc:spChg>
        <pc:picChg chg="mod">
          <ac:chgData name="Caroline Jawad" userId="ebec8957-a986-4a6f-937a-47250bfdae89" providerId="ADAL" clId="{09481B87-89CB-45D9-9A2B-ABC139DF4C97}" dt="2020-12-02T13:04:55.927" v="320" actId="26606"/>
          <ac:picMkLst>
            <pc:docMk/>
            <pc:sldMk cId="3307098311" sldId="457"/>
            <ac:picMk id="4" creationId="{5A08B212-E8C3-824A-ABE4-B0DF53D54FDE}"/>
          </ac:picMkLst>
        </pc:picChg>
      </pc:sldChg>
      <pc:sldChg chg="addSp modSp mod setBg">
        <pc:chgData name="Caroline Jawad" userId="ebec8957-a986-4a6f-937a-47250bfdae89" providerId="ADAL" clId="{09481B87-89CB-45D9-9A2B-ABC139DF4C97}" dt="2020-12-02T13:05:33.660" v="322" actId="20577"/>
        <pc:sldMkLst>
          <pc:docMk/>
          <pc:sldMk cId="3288486027" sldId="458"/>
        </pc:sldMkLst>
        <pc:spChg chg="mod">
          <ac:chgData name="Caroline Jawad" userId="ebec8957-a986-4a6f-937a-47250bfdae89" providerId="ADAL" clId="{09481B87-89CB-45D9-9A2B-ABC139DF4C97}" dt="2020-12-02T13:05:28.648" v="321" actId="26606"/>
          <ac:spMkLst>
            <pc:docMk/>
            <pc:sldMk cId="3288486027" sldId="458"/>
            <ac:spMk id="2" creationId="{99B27DFE-7927-7D4D-83EB-890B8EA5A809}"/>
          </ac:spMkLst>
        </pc:spChg>
        <pc:spChg chg="mod">
          <ac:chgData name="Caroline Jawad" userId="ebec8957-a986-4a6f-937a-47250bfdae89" providerId="ADAL" clId="{09481B87-89CB-45D9-9A2B-ABC139DF4C97}" dt="2020-12-02T13:05:33.660" v="322" actId="20577"/>
          <ac:spMkLst>
            <pc:docMk/>
            <pc:sldMk cId="3288486027" sldId="458"/>
            <ac:spMk id="3" creationId="{3958EB08-3E3E-8846-A079-CBF6A9DA08D1}"/>
          </ac:spMkLst>
        </pc:spChg>
        <pc:spChg chg="add">
          <ac:chgData name="Caroline Jawad" userId="ebec8957-a986-4a6f-937a-47250bfdae89" providerId="ADAL" clId="{09481B87-89CB-45D9-9A2B-ABC139DF4C97}" dt="2020-12-02T13:05:28.648" v="321" actId="26606"/>
          <ac:spMkLst>
            <pc:docMk/>
            <pc:sldMk cId="3288486027" sldId="458"/>
            <ac:spMk id="8" creationId="{DAF1966E-FD40-4A4A-B61B-C4DF7FA05F06}"/>
          </ac:spMkLst>
        </pc:spChg>
        <pc:spChg chg="add">
          <ac:chgData name="Caroline Jawad" userId="ebec8957-a986-4a6f-937a-47250bfdae89" providerId="ADAL" clId="{09481B87-89CB-45D9-9A2B-ABC139DF4C97}" dt="2020-12-02T13:05:28.648" v="321" actId="26606"/>
          <ac:spMkLst>
            <pc:docMk/>
            <pc:sldMk cId="3288486027" sldId="458"/>
            <ac:spMk id="10" creationId="{047BFA19-D45E-416B-A404-7AF2F3F27017}"/>
          </ac:spMkLst>
        </pc:spChg>
        <pc:spChg chg="add">
          <ac:chgData name="Caroline Jawad" userId="ebec8957-a986-4a6f-937a-47250bfdae89" providerId="ADAL" clId="{09481B87-89CB-45D9-9A2B-ABC139DF4C97}" dt="2020-12-02T13:05:28.648" v="321" actId="26606"/>
          <ac:spMkLst>
            <pc:docMk/>
            <pc:sldMk cId="3288486027" sldId="458"/>
            <ac:spMk id="12" creationId="{8E0105E7-23DB-4CF2-8258-FF47C7620F6E}"/>
          </ac:spMkLst>
        </pc:spChg>
        <pc:spChg chg="add">
          <ac:chgData name="Caroline Jawad" userId="ebec8957-a986-4a6f-937a-47250bfdae89" providerId="ADAL" clId="{09481B87-89CB-45D9-9A2B-ABC139DF4C97}" dt="2020-12-02T13:05:28.648" v="321" actId="26606"/>
          <ac:spMkLst>
            <pc:docMk/>
            <pc:sldMk cId="3288486027" sldId="458"/>
            <ac:spMk id="14" creationId="{074B4F7D-14B2-478B-8BF5-01E4E0C5D263}"/>
          </ac:spMkLst>
        </pc:spChg>
      </pc:sldChg>
      <pc:sldChg chg="addSp modSp mod setBg">
        <pc:chgData name="Caroline Jawad" userId="ebec8957-a986-4a6f-937a-47250bfdae89" providerId="ADAL" clId="{09481B87-89CB-45D9-9A2B-ABC139DF4C97}" dt="2020-12-02T13:05:40.107" v="323" actId="26606"/>
        <pc:sldMkLst>
          <pc:docMk/>
          <pc:sldMk cId="835169468" sldId="459"/>
        </pc:sldMkLst>
        <pc:spChg chg="add">
          <ac:chgData name="Caroline Jawad" userId="ebec8957-a986-4a6f-937a-47250bfdae89" providerId="ADAL" clId="{09481B87-89CB-45D9-9A2B-ABC139DF4C97}" dt="2020-12-02T13:05:40.107" v="323" actId="26606"/>
          <ac:spMkLst>
            <pc:docMk/>
            <pc:sldMk cId="835169468" sldId="459"/>
            <ac:spMk id="9" creationId="{42A4FC2C-047E-45A5-965D-8E1E3BF09BC6}"/>
          </ac:spMkLst>
        </pc:spChg>
        <pc:picChg chg="mod">
          <ac:chgData name="Caroline Jawad" userId="ebec8957-a986-4a6f-937a-47250bfdae89" providerId="ADAL" clId="{09481B87-89CB-45D9-9A2B-ABC139DF4C97}" dt="2020-12-02T13:05:40.107" v="323" actId="26606"/>
          <ac:picMkLst>
            <pc:docMk/>
            <pc:sldMk cId="835169468" sldId="459"/>
            <ac:picMk id="4" creationId="{4381F344-B78D-A341-8F20-5D7810709D21}"/>
          </ac:picMkLst>
        </pc:picChg>
      </pc:sldChg>
      <pc:sldChg chg="addSp modSp mod setBg">
        <pc:chgData name="Caroline Jawad" userId="ebec8957-a986-4a6f-937a-47250bfdae89" providerId="ADAL" clId="{09481B87-89CB-45D9-9A2B-ABC139DF4C97}" dt="2020-12-02T13:05:46.269" v="324" actId="26606"/>
        <pc:sldMkLst>
          <pc:docMk/>
          <pc:sldMk cId="212370869" sldId="460"/>
        </pc:sldMkLst>
        <pc:spChg chg="mod">
          <ac:chgData name="Caroline Jawad" userId="ebec8957-a986-4a6f-937a-47250bfdae89" providerId="ADAL" clId="{09481B87-89CB-45D9-9A2B-ABC139DF4C97}" dt="2020-12-02T13:05:46.269" v="324" actId="26606"/>
          <ac:spMkLst>
            <pc:docMk/>
            <pc:sldMk cId="212370869" sldId="460"/>
            <ac:spMk id="2" creationId="{13BDCE0A-9C99-804A-96D4-BFF84D68E96D}"/>
          </ac:spMkLst>
        </pc:spChg>
        <pc:spChg chg="mod">
          <ac:chgData name="Caroline Jawad" userId="ebec8957-a986-4a6f-937a-47250bfdae89" providerId="ADAL" clId="{09481B87-89CB-45D9-9A2B-ABC139DF4C97}" dt="2020-12-02T13:05:46.269" v="324" actId="26606"/>
          <ac:spMkLst>
            <pc:docMk/>
            <pc:sldMk cId="212370869" sldId="460"/>
            <ac:spMk id="3" creationId="{7BC63422-04D7-E345-81BD-7F0824108329}"/>
          </ac:spMkLst>
        </pc:spChg>
        <pc:spChg chg="add">
          <ac:chgData name="Caroline Jawad" userId="ebec8957-a986-4a6f-937a-47250bfdae89" providerId="ADAL" clId="{09481B87-89CB-45D9-9A2B-ABC139DF4C97}" dt="2020-12-02T13:05:46.269" v="324" actId="26606"/>
          <ac:spMkLst>
            <pc:docMk/>
            <pc:sldMk cId="212370869" sldId="460"/>
            <ac:spMk id="8" creationId="{081EA652-8C6A-4E69-BEB9-170809474553}"/>
          </ac:spMkLst>
        </pc:spChg>
        <pc:spChg chg="add">
          <ac:chgData name="Caroline Jawad" userId="ebec8957-a986-4a6f-937a-47250bfdae89" providerId="ADAL" clId="{09481B87-89CB-45D9-9A2B-ABC139DF4C97}" dt="2020-12-02T13:05:46.269" v="324" actId="26606"/>
          <ac:spMkLst>
            <pc:docMk/>
            <pc:sldMk cId="212370869" sldId="460"/>
            <ac:spMk id="10" creationId="{5298780A-33B9-4EA2-8F67-DE68AD62841B}"/>
          </ac:spMkLst>
        </pc:spChg>
        <pc:spChg chg="add">
          <ac:chgData name="Caroline Jawad" userId="ebec8957-a986-4a6f-937a-47250bfdae89" providerId="ADAL" clId="{09481B87-89CB-45D9-9A2B-ABC139DF4C97}" dt="2020-12-02T13:05:46.269" v="324" actId="26606"/>
          <ac:spMkLst>
            <pc:docMk/>
            <pc:sldMk cId="212370869" sldId="460"/>
            <ac:spMk id="12" creationId="{7F488E8B-4E1E-4402-8935-D4E6C02615C7}"/>
          </ac:spMkLst>
        </pc:spChg>
        <pc:cxnChg chg="add">
          <ac:chgData name="Caroline Jawad" userId="ebec8957-a986-4a6f-937a-47250bfdae89" providerId="ADAL" clId="{09481B87-89CB-45D9-9A2B-ABC139DF4C97}" dt="2020-12-02T13:05:46.269" v="324" actId="26606"/>
          <ac:cxnSpMkLst>
            <pc:docMk/>
            <pc:sldMk cId="212370869" sldId="460"/>
            <ac:cxnSpMk id="14" creationId="{23AAC9B5-8015-485C-ACF9-A750390E9A56}"/>
          </ac:cxnSpMkLst>
        </pc:cxnChg>
      </pc:sldChg>
      <pc:sldChg chg="addSp delSp modSp mod setBg">
        <pc:chgData name="Caroline Jawad" userId="ebec8957-a986-4a6f-937a-47250bfdae89" providerId="ADAL" clId="{09481B87-89CB-45D9-9A2B-ABC139DF4C97}" dt="2020-12-02T13:05:59.053" v="329" actId="26606"/>
        <pc:sldMkLst>
          <pc:docMk/>
          <pc:sldMk cId="904048105" sldId="461"/>
        </pc:sldMkLst>
        <pc:spChg chg="mod">
          <ac:chgData name="Caroline Jawad" userId="ebec8957-a986-4a6f-937a-47250bfdae89" providerId="ADAL" clId="{09481B87-89CB-45D9-9A2B-ABC139DF4C97}" dt="2020-12-02T13:05:59.053" v="329" actId="26606"/>
          <ac:spMkLst>
            <pc:docMk/>
            <pc:sldMk cId="904048105" sldId="461"/>
            <ac:spMk id="2" creationId="{F44AEBD6-E13E-444D-824B-D8CB657D8782}"/>
          </ac:spMkLst>
        </pc:spChg>
        <pc:spChg chg="mod">
          <ac:chgData name="Caroline Jawad" userId="ebec8957-a986-4a6f-937a-47250bfdae89" providerId="ADAL" clId="{09481B87-89CB-45D9-9A2B-ABC139DF4C97}" dt="2020-12-02T13:05:59.053" v="329" actId="26606"/>
          <ac:spMkLst>
            <pc:docMk/>
            <pc:sldMk cId="904048105" sldId="461"/>
            <ac:spMk id="3" creationId="{A1223849-DC56-C64E-ADB4-5C358E700281}"/>
          </ac:spMkLst>
        </pc:spChg>
        <pc:spChg chg="add del">
          <ac:chgData name="Caroline Jawad" userId="ebec8957-a986-4a6f-937a-47250bfdae89" providerId="ADAL" clId="{09481B87-89CB-45D9-9A2B-ABC139DF4C97}" dt="2020-12-02T13:05:56.267" v="326" actId="26606"/>
          <ac:spMkLst>
            <pc:docMk/>
            <pc:sldMk cId="904048105" sldId="461"/>
            <ac:spMk id="8" creationId="{081EA652-8C6A-4E69-BEB9-170809474553}"/>
          </ac:spMkLst>
        </pc:spChg>
        <pc:spChg chg="add del">
          <ac:chgData name="Caroline Jawad" userId="ebec8957-a986-4a6f-937a-47250bfdae89" providerId="ADAL" clId="{09481B87-89CB-45D9-9A2B-ABC139DF4C97}" dt="2020-12-02T13:05:56.267" v="326" actId="26606"/>
          <ac:spMkLst>
            <pc:docMk/>
            <pc:sldMk cId="904048105" sldId="461"/>
            <ac:spMk id="10" creationId="{5298780A-33B9-4EA2-8F67-DE68AD62841B}"/>
          </ac:spMkLst>
        </pc:spChg>
        <pc:spChg chg="add del">
          <ac:chgData name="Caroline Jawad" userId="ebec8957-a986-4a6f-937a-47250bfdae89" providerId="ADAL" clId="{09481B87-89CB-45D9-9A2B-ABC139DF4C97}" dt="2020-12-02T13:05:56.267" v="326" actId="26606"/>
          <ac:spMkLst>
            <pc:docMk/>
            <pc:sldMk cId="904048105" sldId="461"/>
            <ac:spMk id="12" creationId="{7F488E8B-4E1E-4402-8935-D4E6C02615C7}"/>
          </ac:spMkLst>
        </pc:spChg>
        <pc:spChg chg="add del">
          <ac:chgData name="Caroline Jawad" userId="ebec8957-a986-4a6f-937a-47250bfdae89" providerId="ADAL" clId="{09481B87-89CB-45D9-9A2B-ABC139DF4C97}" dt="2020-12-02T13:05:59.007" v="328" actId="26606"/>
          <ac:spMkLst>
            <pc:docMk/>
            <pc:sldMk cId="904048105" sldId="461"/>
            <ac:spMk id="15" creationId="{081EA652-8C6A-4E69-BEB9-170809474553}"/>
          </ac:spMkLst>
        </pc:spChg>
        <pc:spChg chg="add del">
          <ac:chgData name="Caroline Jawad" userId="ebec8957-a986-4a6f-937a-47250bfdae89" providerId="ADAL" clId="{09481B87-89CB-45D9-9A2B-ABC139DF4C97}" dt="2020-12-02T13:05:59.007" v="328" actId="26606"/>
          <ac:spMkLst>
            <pc:docMk/>
            <pc:sldMk cId="904048105" sldId="461"/>
            <ac:spMk id="16" creationId="{5298780A-33B9-4EA2-8F67-DE68AD62841B}"/>
          </ac:spMkLst>
        </pc:spChg>
        <pc:spChg chg="add del">
          <ac:chgData name="Caroline Jawad" userId="ebec8957-a986-4a6f-937a-47250bfdae89" providerId="ADAL" clId="{09481B87-89CB-45D9-9A2B-ABC139DF4C97}" dt="2020-12-02T13:05:59.007" v="328" actId="26606"/>
          <ac:spMkLst>
            <pc:docMk/>
            <pc:sldMk cId="904048105" sldId="461"/>
            <ac:spMk id="17" creationId="{7F488E8B-4E1E-4402-8935-D4E6C02615C7}"/>
          </ac:spMkLst>
        </pc:spChg>
        <pc:spChg chg="add">
          <ac:chgData name="Caroline Jawad" userId="ebec8957-a986-4a6f-937a-47250bfdae89" providerId="ADAL" clId="{09481B87-89CB-45D9-9A2B-ABC139DF4C97}" dt="2020-12-02T13:05:59.053" v="329" actId="26606"/>
          <ac:spMkLst>
            <pc:docMk/>
            <pc:sldMk cId="904048105" sldId="461"/>
            <ac:spMk id="19" creationId="{081EA652-8C6A-4E69-BEB9-170809474553}"/>
          </ac:spMkLst>
        </pc:spChg>
        <pc:spChg chg="add">
          <ac:chgData name="Caroline Jawad" userId="ebec8957-a986-4a6f-937a-47250bfdae89" providerId="ADAL" clId="{09481B87-89CB-45D9-9A2B-ABC139DF4C97}" dt="2020-12-02T13:05:59.053" v="329" actId="26606"/>
          <ac:spMkLst>
            <pc:docMk/>
            <pc:sldMk cId="904048105" sldId="461"/>
            <ac:spMk id="20" creationId="{A4026A73-1F7F-49F2-B319-8CA3B3D53269}"/>
          </ac:spMkLst>
        </pc:spChg>
        <pc:spChg chg="add">
          <ac:chgData name="Caroline Jawad" userId="ebec8957-a986-4a6f-937a-47250bfdae89" providerId="ADAL" clId="{09481B87-89CB-45D9-9A2B-ABC139DF4C97}" dt="2020-12-02T13:05:59.053" v="329" actId="26606"/>
          <ac:spMkLst>
            <pc:docMk/>
            <pc:sldMk cId="904048105" sldId="461"/>
            <ac:spMk id="21" creationId="{5298780A-33B9-4EA2-8F67-DE68AD62841B}"/>
          </ac:spMkLst>
        </pc:spChg>
        <pc:spChg chg="add">
          <ac:chgData name="Caroline Jawad" userId="ebec8957-a986-4a6f-937a-47250bfdae89" providerId="ADAL" clId="{09481B87-89CB-45D9-9A2B-ABC139DF4C97}" dt="2020-12-02T13:05:59.053" v="329" actId="26606"/>
          <ac:spMkLst>
            <pc:docMk/>
            <pc:sldMk cId="904048105" sldId="461"/>
            <ac:spMk id="22" creationId="{7F488E8B-4E1E-4402-8935-D4E6C02615C7}"/>
          </ac:spMkLst>
        </pc:spChg>
        <pc:cxnChg chg="add del">
          <ac:chgData name="Caroline Jawad" userId="ebec8957-a986-4a6f-937a-47250bfdae89" providerId="ADAL" clId="{09481B87-89CB-45D9-9A2B-ABC139DF4C97}" dt="2020-12-02T13:05:59.007" v="328" actId="26606"/>
          <ac:cxnSpMkLst>
            <pc:docMk/>
            <pc:sldMk cId="904048105" sldId="461"/>
            <ac:cxnSpMk id="14" creationId="{23AAC9B5-8015-485C-ACF9-A750390E9A56}"/>
          </ac:cxnSpMkLst>
        </pc:cxnChg>
        <pc:cxnChg chg="add">
          <ac:chgData name="Caroline Jawad" userId="ebec8957-a986-4a6f-937a-47250bfdae89" providerId="ADAL" clId="{09481B87-89CB-45D9-9A2B-ABC139DF4C97}" dt="2020-12-02T13:05:59.053" v="329" actId="26606"/>
          <ac:cxnSpMkLst>
            <pc:docMk/>
            <pc:sldMk cId="904048105" sldId="461"/>
            <ac:cxnSpMk id="23" creationId="{23AAC9B5-8015-485C-ACF9-A750390E9A56}"/>
          </ac:cxnSpMkLst>
        </pc:cxnChg>
      </pc:sldChg>
      <pc:sldChg chg="addSp modSp mod setBg">
        <pc:chgData name="Caroline Jawad" userId="ebec8957-a986-4a6f-937a-47250bfdae89" providerId="ADAL" clId="{09481B87-89CB-45D9-9A2B-ABC139DF4C97}" dt="2020-12-02T13:06:02.901" v="330" actId="26606"/>
        <pc:sldMkLst>
          <pc:docMk/>
          <pc:sldMk cId="860927808" sldId="462"/>
        </pc:sldMkLst>
        <pc:spChg chg="mod">
          <ac:chgData name="Caroline Jawad" userId="ebec8957-a986-4a6f-937a-47250bfdae89" providerId="ADAL" clId="{09481B87-89CB-45D9-9A2B-ABC139DF4C97}" dt="2020-12-02T13:06:02.901" v="330" actId="26606"/>
          <ac:spMkLst>
            <pc:docMk/>
            <pc:sldMk cId="860927808" sldId="462"/>
            <ac:spMk id="2" creationId="{C3A67E03-6A3D-CF47-8B1C-B0E3FF9118B2}"/>
          </ac:spMkLst>
        </pc:spChg>
        <pc:spChg chg="mod">
          <ac:chgData name="Caroline Jawad" userId="ebec8957-a986-4a6f-937a-47250bfdae89" providerId="ADAL" clId="{09481B87-89CB-45D9-9A2B-ABC139DF4C97}" dt="2020-12-02T13:06:02.901" v="330" actId="26606"/>
          <ac:spMkLst>
            <pc:docMk/>
            <pc:sldMk cId="860927808" sldId="462"/>
            <ac:spMk id="3" creationId="{5CC29402-F047-FF49-BCC5-653EE9A44378}"/>
          </ac:spMkLst>
        </pc:spChg>
        <pc:spChg chg="add">
          <ac:chgData name="Caroline Jawad" userId="ebec8957-a986-4a6f-937a-47250bfdae89" providerId="ADAL" clId="{09481B87-89CB-45D9-9A2B-ABC139DF4C97}" dt="2020-12-02T13:06:02.901" v="330" actId="26606"/>
          <ac:spMkLst>
            <pc:docMk/>
            <pc:sldMk cId="860927808" sldId="462"/>
            <ac:spMk id="9" creationId="{F94AA2BD-2E3F-4B1D-8127-5744B8115311}"/>
          </ac:spMkLst>
        </pc:spChg>
        <pc:spChg chg="add">
          <ac:chgData name="Caroline Jawad" userId="ebec8957-a986-4a6f-937a-47250bfdae89" providerId="ADAL" clId="{09481B87-89CB-45D9-9A2B-ABC139DF4C97}" dt="2020-12-02T13:06:02.901" v="330" actId="26606"/>
          <ac:spMkLst>
            <pc:docMk/>
            <pc:sldMk cId="860927808" sldId="462"/>
            <ac:spMk id="11" creationId="{4BD02261-2DC8-4AA8-9E16-7751AE892445}"/>
          </ac:spMkLst>
        </pc:spChg>
        <pc:spChg chg="add">
          <ac:chgData name="Caroline Jawad" userId="ebec8957-a986-4a6f-937a-47250bfdae89" providerId="ADAL" clId="{09481B87-89CB-45D9-9A2B-ABC139DF4C97}" dt="2020-12-02T13:06:02.901" v="330" actId="26606"/>
          <ac:spMkLst>
            <pc:docMk/>
            <pc:sldMk cId="860927808" sldId="462"/>
            <ac:spMk id="13" creationId="{3D752CF2-2291-40B5-B462-C17B174C10BC}"/>
          </ac:spMkLst>
        </pc:spChg>
        <pc:picChg chg="mod ord">
          <ac:chgData name="Caroline Jawad" userId="ebec8957-a986-4a6f-937a-47250bfdae89" providerId="ADAL" clId="{09481B87-89CB-45D9-9A2B-ABC139DF4C97}" dt="2020-12-02T13:06:02.901" v="330" actId="26606"/>
          <ac:picMkLst>
            <pc:docMk/>
            <pc:sldMk cId="860927808" sldId="462"/>
            <ac:picMk id="4" creationId="{5D990108-12CD-A742-9CFB-1F00022CB3B9}"/>
          </ac:picMkLst>
        </pc:picChg>
      </pc:sldChg>
      <pc:sldChg chg="addSp modSp mod setBg">
        <pc:chgData name="Caroline Jawad" userId="ebec8957-a986-4a6f-937a-47250bfdae89" providerId="ADAL" clId="{09481B87-89CB-45D9-9A2B-ABC139DF4C97}" dt="2020-12-02T13:06:08.740" v="331" actId="26606"/>
        <pc:sldMkLst>
          <pc:docMk/>
          <pc:sldMk cId="312925094" sldId="463"/>
        </pc:sldMkLst>
        <pc:spChg chg="mod">
          <ac:chgData name="Caroline Jawad" userId="ebec8957-a986-4a6f-937a-47250bfdae89" providerId="ADAL" clId="{09481B87-89CB-45D9-9A2B-ABC139DF4C97}" dt="2020-12-02T13:06:08.740" v="331" actId="26606"/>
          <ac:spMkLst>
            <pc:docMk/>
            <pc:sldMk cId="312925094" sldId="463"/>
            <ac:spMk id="2" creationId="{5B3B2205-ADF2-F945-8E3A-2BD71FEBE48B}"/>
          </ac:spMkLst>
        </pc:spChg>
        <pc:spChg chg="mod">
          <ac:chgData name="Caroline Jawad" userId="ebec8957-a986-4a6f-937a-47250bfdae89" providerId="ADAL" clId="{09481B87-89CB-45D9-9A2B-ABC139DF4C97}" dt="2020-12-02T13:06:08.740" v="331" actId="26606"/>
          <ac:spMkLst>
            <pc:docMk/>
            <pc:sldMk cId="312925094" sldId="463"/>
            <ac:spMk id="3" creationId="{BA1D99F3-A411-D34B-98C5-252F244EF08A}"/>
          </ac:spMkLst>
        </pc:spChg>
        <pc:spChg chg="add">
          <ac:chgData name="Caroline Jawad" userId="ebec8957-a986-4a6f-937a-47250bfdae89" providerId="ADAL" clId="{09481B87-89CB-45D9-9A2B-ABC139DF4C97}" dt="2020-12-02T13:06:08.740" v="331" actId="26606"/>
          <ac:spMkLst>
            <pc:docMk/>
            <pc:sldMk cId="312925094" sldId="463"/>
            <ac:spMk id="8" creationId="{081EA652-8C6A-4E69-BEB9-170809474553}"/>
          </ac:spMkLst>
        </pc:spChg>
        <pc:spChg chg="add">
          <ac:chgData name="Caroline Jawad" userId="ebec8957-a986-4a6f-937a-47250bfdae89" providerId="ADAL" clId="{09481B87-89CB-45D9-9A2B-ABC139DF4C97}" dt="2020-12-02T13:06:08.740" v="331" actId="26606"/>
          <ac:spMkLst>
            <pc:docMk/>
            <pc:sldMk cId="312925094" sldId="463"/>
            <ac:spMk id="10" creationId="{A4026A73-1F7F-49F2-B319-8CA3B3D53269}"/>
          </ac:spMkLst>
        </pc:spChg>
        <pc:spChg chg="add">
          <ac:chgData name="Caroline Jawad" userId="ebec8957-a986-4a6f-937a-47250bfdae89" providerId="ADAL" clId="{09481B87-89CB-45D9-9A2B-ABC139DF4C97}" dt="2020-12-02T13:06:08.740" v="331" actId="26606"/>
          <ac:spMkLst>
            <pc:docMk/>
            <pc:sldMk cId="312925094" sldId="463"/>
            <ac:spMk id="12" creationId="{5298780A-33B9-4EA2-8F67-DE68AD62841B}"/>
          </ac:spMkLst>
        </pc:spChg>
        <pc:spChg chg="add">
          <ac:chgData name="Caroline Jawad" userId="ebec8957-a986-4a6f-937a-47250bfdae89" providerId="ADAL" clId="{09481B87-89CB-45D9-9A2B-ABC139DF4C97}" dt="2020-12-02T13:06:08.740" v="331" actId="26606"/>
          <ac:spMkLst>
            <pc:docMk/>
            <pc:sldMk cId="312925094" sldId="463"/>
            <ac:spMk id="14" creationId="{7F488E8B-4E1E-4402-8935-D4E6C02615C7}"/>
          </ac:spMkLst>
        </pc:spChg>
        <pc:cxnChg chg="add">
          <ac:chgData name="Caroline Jawad" userId="ebec8957-a986-4a6f-937a-47250bfdae89" providerId="ADAL" clId="{09481B87-89CB-45D9-9A2B-ABC139DF4C97}" dt="2020-12-02T13:06:08.740" v="331" actId="26606"/>
          <ac:cxnSpMkLst>
            <pc:docMk/>
            <pc:sldMk cId="312925094" sldId="463"/>
            <ac:cxnSpMk id="16" creationId="{23AAC9B5-8015-485C-ACF9-A750390E9A56}"/>
          </ac:cxnSpMkLst>
        </pc:cxnChg>
      </pc:sldChg>
      <pc:sldChg chg="addSp modSp mod setBg">
        <pc:chgData name="Caroline Jawad" userId="ebec8957-a986-4a6f-937a-47250bfdae89" providerId="ADAL" clId="{09481B87-89CB-45D9-9A2B-ABC139DF4C97}" dt="2020-12-02T13:06:32.978" v="332" actId="26606"/>
        <pc:sldMkLst>
          <pc:docMk/>
          <pc:sldMk cId="2755726030" sldId="464"/>
        </pc:sldMkLst>
        <pc:spChg chg="mod">
          <ac:chgData name="Caroline Jawad" userId="ebec8957-a986-4a6f-937a-47250bfdae89" providerId="ADAL" clId="{09481B87-89CB-45D9-9A2B-ABC139DF4C97}" dt="2020-12-02T13:06:32.978" v="332" actId="26606"/>
          <ac:spMkLst>
            <pc:docMk/>
            <pc:sldMk cId="2755726030" sldId="464"/>
            <ac:spMk id="2" creationId="{775467CE-0758-C448-8CAF-587C3F3DD29B}"/>
          </ac:spMkLst>
        </pc:spChg>
        <pc:spChg chg="mod">
          <ac:chgData name="Caroline Jawad" userId="ebec8957-a986-4a6f-937a-47250bfdae89" providerId="ADAL" clId="{09481B87-89CB-45D9-9A2B-ABC139DF4C97}" dt="2020-12-02T13:06:32.978" v="332" actId="26606"/>
          <ac:spMkLst>
            <pc:docMk/>
            <pc:sldMk cId="2755726030" sldId="464"/>
            <ac:spMk id="3" creationId="{26F88D6C-9703-B64E-8E8D-0DA8D5F19610}"/>
          </ac:spMkLst>
        </pc:spChg>
        <pc:spChg chg="add">
          <ac:chgData name="Caroline Jawad" userId="ebec8957-a986-4a6f-937a-47250bfdae89" providerId="ADAL" clId="{09481B87-89CB-45D9-9A2B-ABC139DF4C97}" dt="2020-12-02T13:06:32.978" v="332" actId="26606"/>
          <ac:spMkLst>
            <pc:docMk/>
            <pc:sldMk cId="2755726030" sldId="464"/>
            <ac:spMk id="8" creationId="{081EA652-8C6A-4E69-BEB9-170809474553}"/>
          </ac:spMkLst>
        </pc:spChg>
        <pc:spChg chg="add">
          <ac:chgData name="Caroline Jawad" userId="ebec8957-a986-4a6f-937a-47250bfdae89" providerId="ADAL" clId="{09481B87-89CB-45D9-9A2B-ABC139DF4C97}" dt="2020-12-02T13:06:32.978" v="332" actId="26606"/>
          <ac:spMkLst>
            <pc:docMk/>
            <pc:sldMk cId="2755726030" sldId="464"/>
            <ac:spMk id="10" creationId="{A4026A73-1F7F-49F2-B319-8CA3B3D53269}"/>
          </ac:spMkLst>
        </pc:spChg>
        <pc:spChg chg="add">
          <ac:chgData name="Caroline Jawad" userId="ebec8957-a986-4a6f-937a-47250bfdae89" providerId="ADAL" clId="{09481B87-89CB-45D9-9A2B-ABC139DF4C97}" dt="2020-12-02T13:06:32.978" v="332" actId="26606"/>
          <ac:spMkLst>
            <pc:docMk/>
            <pc:sldMk cId="2755726030" sldId="464"/>
            <ac:spMk id="12" creationId="{5298780A-33B9-4EA2-8F67-DE68AD62841B}"/>
          </ac:spMkLst>
        </pc:spChg>
        <pc:spChg chg="add">
          <ac:chgData name="Caroline Jawad" userId="ebec8957-a986-4a6f-937a-47250bfdae89" providerId="ADAL" clId="{09481B87-89CB-45D9-9A2B-ABC139DF4C97}" dt="2020-12-02T13:06:32.978" v="332" actId="26606"/>
          <ac:spMkLst>
            <pc:docMk/>
            <pc:sldMk cId="2755726030" sldId="464"/>
            <ac:spMk id="14" creationId="{7F488E8B-4E1E-4402-8935-D4E6C02615C7}"/>
          </ac:spMkLst>
        </pc:spChg>
        <pc:cxnChg chg="add">
          <ac:chgData name="Caroline Jawad" userId="ebec8957-a986-4a6f-937a-47250bfdae89" providerId="ADAL" clId="{09481B87-89CB-45D9-9A2B-ABC139DF4C97}" dt="2020-12-02T13:06:32.978" v="332" actId="26606"/>
          <ac:cxnSpMkLst>
            <pc:docMk/>
            <pc:sldMk cId="2755726030" sldId="464"/>
            <ac:cxnSpMk id="16" creationId="{23AAC9B5-8015-485C-ACF9-A750390E9A56}"/>
          </ac:cxnSpMkLst>
        </pc:cxnChg>
      </pc:sldChg>
      <pc:sldChg chg="addSp modSp mod setBg">
        <pc:chgData name="Caroline Jawad" userId="ebec8957-a986-4a6f-937a-47250bfdae89" providerId="ADAL" clId="{09481B87-89CB-45D9-9A2B-ABC139DF4C97}" dt="2020-12-02T13:06:39.590" v="333" actId="26606"/>
        <pc:sldMkLst>
          <pc:docMk/>
          <pc:sldMk cId="1069969313" sldId="465"/>
        </pc:sldMkLst>
        <pc:spChg chg="mod">
          <ac:chgData name="Caroline Jawad" userId="ebec8957-a986-4a6f-937a-47250bfdae89" providerId="ADAL" clId="{09481B87-89CB-45D9-9A2B-ABC139DF4C97}" dt="2020-12-02T13:06:39.590" v="333" actId="26606"/>
          <ac:spMkLst>
            <pc:docMk/>
            <pc:sldMk cId="1069969313" sldId="465"/>
            <ac:spMk id="2" creationId="{DD91486A-1180-0445-B022-E330A61ED8E5}"/>
          </ac:spMkLst>
        </pc:spChg>
        <pc:spChg chg="mod">
          <ac:chgData name="Caroline Jawad" userId="ebec8957-a986-4a6f-937a-47250bfdae89" providerId="ADAL" clId="{09481B87-89CB-45D9-9A2B-ABC139DF4C97}" dt="2020-12-02T13:06:39.590" v="333" actId="26606"/>
          <ac:spMkLst>
            <pc:docMk/>
            <pc:sldMk cId="1069969313" sldId="465"/>
            <ac:spMk id="3" creationId="{21C09A37-2A43-2C45-AE8F-14252D9E58DB}"/>
          </ac:spMkLst>
        </pc:spChg>
        <pc:spChg chg="add">
          <ac:chgData name="Caroline Jawad" userId="ebec8957-a986-4a6f-937a-47250bfdae89" providerId="ADAL" clId="{09481B87-89CB-45D9-9A2B-ABC139DF4C97}" dt="2020-12-02T13:06:39.590" v="333" actId="26606"/>
          <ac:spMkLst>
            <pc:docMk/>
            <pc:sldMk cId="1069969313" sldId="465"/>
            <ac:spMk id="8" creationId="{081EA652-8C6A-4E69-BEB9-170809474553}"/>
          </ac:spMkLst>
        </pc:spChg>
        <pc:spChg chg="add">
          <ac:chgData name="Caroline Jawad" userId="ebec8957-a986-4a6f-937a-47250bfdae89" providerId="ADAL" clId="{09481B87-89CB-45D9-9A2B-ABC139DF4C97}" dt="2020-12-02T13:06:39.590" v="333" actId="26606"/>
          <ac:spMkLst>
            <pc:docMk/>
            <pc:sldMk cId="1069969313" sldId="465"/>
            <ac:spMk id="10" creationId="{5298780A-33B9-4EA2-8F67-DE68AD62841B}"/>
          </ac:spMkLst>
        </pc:spChg>
        <pc:spChg chg="add">
          <ac:chgData name="Caroline Jawad" userId="ebec8957-a986-4a6f-937a-47250bfdae89" providerId="ADAL" clId="{09481B87-89CB-45D9-9A2B-ABC139DF4C97}" dt="2020-12-02T13:06:39.590" v="333" actId="26606"/>
          <ac:spMkLst>
            <pc:docMk/>
            <pc:sldMk cId="1069969313" sldId="465"/>
            <ac:spMk id="12" creationId="{7F488E8B-4E1E-4402-8935-D4E6C02615C7}"/>
          </ac:spMkLst>
        </pc:spChg>
        <pc:cxnChg chg="add">
          <ac:chgData name="Caroline Jawad" userId="ebec8957-a986-4a6f-937a-47250bfdae89" providerId="ADAL" clId="{09481B87-89CB-45D9-9A2B-ABC139DF4C97}" dt="2020-12-02T13:06:39.590" v="333" actId="26606"/>
          <ac:cxnSpMkLst>
            <pc:docMk/>
            <pc:sldMk cId="1069969313" sldId="465"/>
            <ac:cxnSpMk id="14" creationId="{23AAC9B5-8015-485C-ACF9-A750390E9A56}"/>
          </ac:cxnSpMkLst>
        </pc:cxnChg>
      </pc:sldChg>
      <pc:sldChg chg="addSp modSp mod setBg">
        <pc:chgData name="Caroline Jawad" userId="ebec8957-a986-4a6f-937a-47250bfdae89" providerId="ADAL" clId="{09481B87-89CB-45D9-9A2B-ABC139DF4C97}" dt="2020-12-02T13:06:50.415" v="334" actId="26606"/>
        <pc:sldMkLst>
          <pc:docMk/>
          <pc:sldMk cId="4285410917" sldId="466"/>
        </pc:sldMkLst>
        <pc:spChg chg="add">
          <ac:chgData name="Caroline Jawad" userId="ebec8957-a986-4a6f-937a-47250bfdae89" providerId="ADAL" clId="{09481B87-89CB-45D9-9A2B-ABC139DF4C97}" dt="2020-12-02T13:06:50.415" v="334" actId="26606"/>
          <ac:spMkLst>
            <pc:docMk/>
            <pc:sldMk cId="4285410917" sldId="466"/>
            <ac:spMk id="10" creationId="{F3060C83-F051-4F0E-ABAD-AA0DFC48B218}"/>
          </ac:spMkLst>
        </pc:spChg>
        <pc:spChg chg="add">
          <ac:chgData name="Caroline Jawad" userId="ebec8957-a986-4a6f-937a-47250bfdae89" providerId="ADAL" clId="{09481B87-89CB-45D9-9A2B-ABC139DF4C97}" dt="2020-12-02T13:06:50.415" v="334" actId="26606"/>
          <ac:spMkLst>
            <pc:docMk/>
            <pc:sldMk cId="4285410917" sldId="466"/>
            <ac:spMk id="12" creationId="{83C98ABE-055B-441F-B07E-44F97F083C39}"/>
          </ac:spMkLst>
        </pc:spChg>
        <pc:spChg chg="add">
          <ac:chgData name="Caroline Jawad" userId="ebec8957-a986-4a6f-937a-47250bfdae89" providerId="ADAL" clId="{09481B87-89CB-45D9-9A2B-ABC139DF4C97}" dt="2020-12-02T13:06:50.415" v="334" actId="26606"/>
          <ac:spMkLst>
            <pc:docMk/>
            <pc:sldMk cId="4285410917" sldId="466"/>
            <ac:spMk id="14" creationId="{29FDB030-9B49-4CED-8CCD-4D99382388AC}"/>
          </ac:spMkLst>
        </pc:spChg>
        <pc:spChg chg="add">
          <ac:chgData name="Caroline Jawad" userId="ebec8957-a986-4a6f-937a-47250bfdae89" providerId="ADAL" clId="{09481B87-89CB-45D9-9A2B-ABC139DF4C97}" dt="2020-12-02T13:06:50.415" v="334" actId="26606"/>
          <ac:spMkLst>
            <pc:docMk/>
            <pc:sldMk cId="4285410917" sldId="466"/>
            <ac:spMk id="16" creationId="{3783CA14-24A1-485C-8B30-D6A5D87987AD}"/>
          </ac:spMkLst>
        </pc:spChg>
        <pc:spChg chg="add">
          <ac:chgData name="Caroline Jawad" userId="ebec8957-a986-4a6f-937a-47250bfdae89" providerId="ADAL" clId="{09481B87-89CB-45D9-9A2B-ABC139DF4C97}" dt="2020-12-02T13:06:50.415" v="334" actId="26606"/>
          <ac:spMkLst>
            <pc:docMk/>
            <pc:sldMk cId="4285410917" sldId="466"/>
            <ac:spMk id="18" creationId="{9A97C86A-04D6-40F7-AE84-31AB43E6A846}"/>
          </ac:spMkLst>
        </pc:spChg>
        <pc:spChg chg="add">
          <ac:chgData name="Caroline Jawad" userId="ebec8957-a986-4a6f-937a-47250bfdae89" providerId="ADAL" clId="{09481B87-89CB-45D9-9A2B-ABC139DF4C97}" dt="2020-12-02T13:06:50.415" v="334" actId="26606"/>
          <ac:spMkLst>
            <pc:docMk/>
            <pc:sldMk cId="4285410917" sldId="466"/>
            <ac:spMk id="20" creationId="{FF9F2414-84E8-453E-B1F3-389FDE8192D9}"/>
          </ac:spMkLst>
        </pc:spChg>
        <pc:spChg chg="add">
          <ac:chgData name="Caroline Jawad" userId="ebec8957-a986-4a6f-937a-47250bfdae89" providerId="ADAL" clId="{09481B87-89CB-45D9-9A2B-ABC139DF4C97}" dt="2020-12-02T13:06:50.415" v="334" actId="26606"/>
          <ac:spMkLst>
            <pc:docMk/>
            <pc:sldMk cId="4285410917" sldId="466"/>
            <ac:spMk id="22" creationId="{3ECA69A1-7536-43AC-85EF-C7106179F5ED}"/>
          </ac:spMkLst>
        </pc:spChg>
        <pc:picChg chg="mod">
          <ac:chgData name="Caroline Jawad" userId="ebec8957-a986-4a6f-937a-47250bfdae89" providerId="ADAL" clId="{09481B87-89CB-45D9-9A2B-ABC139DF4C97}" dt="2020-12-02T13:06:50.415" v="334" actId="26606"/>
          <ac:picMkLst>
            <pc:docMk/>
            <pc:sldMk cId="4285410917" sldId="466"/>
            <ac:picMk id="5" creationId="{3BC2ABDF-E91C-1645-A670-C5BF925DED62}"/>
          </ac:picMkLst>
        </pc:picChg>
      </pc:sldChg>
      <pc:sldChg chg="addSp modSp mod setBg">
        <pc:chgData name="Caroline Jawad" userId="ebec8957-a986-4a6f-937a-47250bfdae89" providerId="ADAL" clId="{09481B87-89CB-45D9-9A2B-ABC139DF4C97}" dt="2020-12-02T13:06:55.252" v="335" actId="26606"/>
        <pc:sldMkLst>
          <pc:docMk/>
          <pc:sldMk cId="2412485558" sldId="467"/>
        </pc:sldMkLst>
        <pc:spChg chg="mod">
          <ac:chgData name="Caroline Jawad" userId="ebec8957-a986-4a6f-937a-47250bfdae89" providerId="ADAL" clId="{09481B87-89CB-45D9-9A2B-ABC139DF4C97}" dt="2020-12-02T13:06:55.252" v="335" actId="26606"/>
          <ac:spMkLst>
            <pc:docMk/>
            <pc:sldMk cId="2412485558" sldId="467"/>
            <ac:spMk id="2" creationId="{BC70714A-9846-1941-97FB-0EACA11CB131}"/>
          </ac:spMkLst>
        </pc:spChg>
        <pc:spChg chg="mod">
          <ac:chgData name="Caroline Jawad" userId="ebec8957-a986-4a6f-937a-47250bfdae89" providerId="ADAL" clId="{09481B87-89CB-45D9-9A2B-ABC139DF4C97}" dt="2020-12-02T13:06:55.252" v="335" actId="26606"/>
          <ac:spMkLst>
            <pc:docMk/>
            <pc:sldMk cId="2412485558" sldId="467"/>
            <ac:spMk id="3" creationId="{2E6B3CB7-D1CF-7B4F-9774-B2DCC3F56E9B}"/>
          </ac:spMkLst>
        </pc:spChg>
        <pc:spChg chg="add">
          <ac:chgData name="Caroline Jawad" userId="ebec8957-a986-4a6f-937a-47250bfdae89" providerId="ADAL" clId="{09481B87-89CB-45D9-9A2B-ABC139DF4C97}" dt="2020-12-02T13:06:55.252" v="335" actId="26606"/>
          <ac:spMkLst>
            <pc:docMk/>
            <pc:sldMk cId="2412485558" sldId="467"/>
            <ac:spMk id="8" creationId="{081EA652-8C6A-4E69-BEB9-170809474553}"/>
          </ac:spMkLst>
        </pc:spChg>
        <pc:spChg chg="add">
          <ac:chgData name="Caroline Jawad" userId="ebec8957-a986-4a6f-937a-47250bfdae89" providerId="ADAL" clId="{09481B87-89CB-45D9-9A2B-ABC139DF4C97}" dt="2020-12-02T13:06:55.252" v="335" actId="26606"/>
          <ac:spMkLst>
            <pc:docMk/>
            <pc:sldMk cId="2412485558" sldId="467"/>
            <ac:spMk id="10" creationId="{5298780A-33B9-4EA2-8F67-DE68AD62841B}"/>
          </ac:spMkLst>
        </pc:spChg>
        <pc:spChg chg="add">
          <ac:chgData name="Caroline Jawad" userId="ebec8957-a986-4a6f-937a-47250bfdae89" providerId="ADAL" clId="{09481B87-89CB-45D9-9A2B-ABC139DF4C97}" dt="2020-12-02T13:06:55.252" v="335" actId="26606"/>
          <ac:spMkLst>
            <pc:docMk/>
            <pc:sldMk cId="2412485558" sldId="467"/>
            <ac:spMk id="12" creationId="{7F488E8B-4E1E-4402-8935-D4E6C02615C7}"/>
          </ac:spMkLst>
        </pc:spChg>
        <pc:cxnChg chg="add">
          <ac:chgData name="Caroline Jawad" userId="ebec8957-a986-4a6f-937a-47250bfdae89" providerId="ADAL" clId="{09481B87-89CB-45D9-9A2B-ABC139DF4C97}" dt="2020-12-02T13:06:55.252" v="335" actId="26606"/>
          <ac:cxnSpMkLst>
            <pc:docMk/>
            <pc:sldMk cId="2412485558" sldId="467"/>
            <ac:cxnSpMk id="14" creationId="{23AAC9B5-8015-485C-ACF9-A750390E9A56}"/>
          </ac:cxnSpMkLst>
        </pc:cxnChg>
      </pc:sldChg>
      <pc:sldChg chg="addSp modSp mod setBg">
        <pc:chgData name="Caroline Jawad" userId="ebec8957-a986-4a6f-937a-47250bfdae89" providerId="ADAL" clId="{09481B87-89CB-45D9-9A2B-ABC139DF4C97}" dt="2020-12-02T13:06:59.615" v="336" actId="26606"/>
        <pc:sldMkLst>
          <pc:docMk/>
          <pc:sldMk cId="2651723361" sldId="468"/>
        </pc:sldMkLst>
        <pc:spChg chg="mod">
          <ac:chgData name="Caroline Jawad" userId="ebec8957-a986-4a6f-937a-47250bfdae89" providerId="ADAL" clId="{09481B87-89CB-45D9-9A2B-ABC139DF4C97}" dt="2020-12-02T13:06:59.615" v="336" actId="26606"/>
          <ac:spMkLst>
            <pc:docMk/>
            <pc:sldMk cId="2651723361" sldId="468"/>
            <ac:spMk id="2" creationId="{3ADF2D1E-7E60-EF42-9919-BE317E9BD8AF}"/>
          </ac:spMkLst>
        </pc:spChg>
        <pc:spChg chg="mod">
          <ac:chgData name="Caroline Jawad" userId="ebec8957-a986-4a6f-937a-47250bfdae89" providerId="ADAL" clId="{09481B87-89CB-45D9-9A2B-ABC139DF4C97}" dt="2020-12-02T13:06:59.615" v="336" actId="26606"/>
          <ac:spMkLst>
            <pc:docMk/>
            <pc:sldMk cId="2651723361" sldId="468"/>
            <ac:spMk id="3" creationId="{8CA4C537-4B8C-E448-98F1-E7ECC94B2658}"/>
          </ac:spMkLst>
        </pc:spChg>
        <pc:spChg chg="add">
          <ac:chgData name="Caroline Jawad" userId="ebec8957-a986-4a6f-937a-47250bfdae89" providerId="ADAL" clId="{09481B87-89CB-45D9-9A2B-ABC139DF4C97}" dt="2020-12-02T13:06:59.615" v="336" actId="26606"/>
          <ac:spMkLst>
            <pc:docMk/>
            <pc:sldMk cId="2651723361" sldId="468"/>
            <ac:spMk id="8" creationId="{081EA652-8C6A-4E69-BEB9-170809474553}"/>
          </ac:spMkLst>
        </pc:spChg>
        <pc:spChg chg="add">
          <ac:chgData name="Caroline Jawad" userId="ebec8957-a986-4a6f-937a-47250bfdae89" providerId="ADAL" clId="{09481B87-89CB-45D9-9A2B-ABC139DF4C97}" dt="2020-12-02T13:06:59.615" v="336" actId="26606"/>
          <ac:spMkLst>
            <pc:docMk/>
            <pc:sldMk cId="2651723361" sldId="468"/>
            <ac:spMk id="10" creationId="{5298780A-33B9-4EA2-8F67-DE68AD62841B}"/>
          </ac:spMkLst>
        </pc:spChg>
        <pc:spChg chg="add">
          <ac:chgData name="Caroline Jawad" userId="ebec8957-a986-4a6f-937a-47250bfdae89" providerId="ADAL" clId="{09481B87-89CB-45D9-9A2B-ABC139DF4C97}" dt="2020-12-02T13:06:59.615" v="336" actId="26606"/>
          <ac:spMkLst>
            <pc:docMk/>
            <pc:sldMk cId="2651723361" sldId="468"/>
            <ac:spMk id="12" creationId="{7F488E8B-4E1E-4402-8935-D4E6C02615C7}"/>
          </ac:spMkLst>
        </pc:spChg>
        <pc:cxnChg chg="add">
          <ac:chgData name="Caroline Jawad" userId="ebec8957-a986-4a6f-937a-47250bfdae89" providerId="ADAL" clId="{09481B87-89CB-45D9-9A2B-ABC139DF4C97}" dt="2020-12-02T13:06:59.615" v="336" actId="26606"/>
          <ac:cxnSpMkLst>
            <pc:docMk/>
            <pc:sldMk cId="2651723361" sldId="468"/>
            <ac:cxnSpMk id="14" creationId="{23AAC9B5-8015-485C-ACF9-A750390E9A56}"/>
          </ac:cxnSpMkLst>
        </pc:cxnChg>
      </pc:sldChg>
      <pc:sldChg chg="addSp delSp modSp mod setBg">
        <pc:chgData name="Caroline Jawad" userId="ebec8957-a986-4a6f-937a-47250bfdae89" providerId="ADAL" clId="{09481B87-89CB-45D9-9A2B-ABC139DF4C97}" dt="2020-12-02T13:07:13.091" v="339" actId="26606"/>
        <pc:sldMkLst>
          <pc:docMk/>
          <pc:sldMk cId="362074575" sldId="469"/>
        </pc:sldMkLst>
        <pc:spChg chg="mod">
          <ac:chgData name="Caroline Jawad" userId="ebec8957-a986-4a6f-937a-47250bfdae89" providerId="ADAL" clId="{09481B87-89CB-45D9-9A2B-ABC139DF4C97}" dt="2020-12-02T13:07:13.091" v="339" actId="26606"/>
          <ac:spMkLst>
            <pc:docMk/>
            <pc:sldMk cId="362074575" sldId="469"/>
            <ac:spMk id="2" creationId="{25FE061E-EB37-C84A-B793-72386161D186}"/>
          </ac:spMkLst>
        </pc:spChg>
        <pc:spChg chg="mod">
          <ac:chgData name="Caroline Jawad" userId="ebec8957-a986-4a6f-937a-47250bfdae89" providerId="ADAL" clId="{09481B87-89CB-45D9-9A2B-ABC139DF4C97}" dt="2020-12-02T13:07:13.091" v="339" actId="26606"/>
          <ac:spMkLst>
            <pc:docMk/>
            <pc:sldMk cId="362074575" sldId="469"/>
            <ac:spMk id="3" creationId="{6037A045-BDC7-4F42-9492-5B009733A87B}"/>
          </ac:spMkLst>
        </pc:spChg>
        <pc:spChg chg="add del">
          <ac:chgData name="Caroline Jawad" userId="ebec8957-a986-4a6f-937a-47250bfdae89" providerId="ADAL" clId="{09481B87-89CB-45D9-9A2B-ABC139DF4C97}" dt="2020-12-02T13:07:13.020" v="338" actId="26606"/>
          <ac:spMkLst>
            <pc:docMk/>
            <pc:sldMk cId="362074575" sldId="469"/>
            <ac:spMk id="8" creationId="{081EA652-8C6A-4E69-BEB9-170809474553}"/>
          </ac:spMkLst>
        </pc:spChg>
        <pc:spChg chg="add del">
          <ac:chgData name="Caroline Jawad" userId="ebec8957-a986-4a6f-937a-47250bfdae89" providerId="ADAL" clId="{09481B87-89CB-45D9-9A2B-ABC139DF4C97}" dt="2020-12-02T13:07:13.020" v="338" actId="26606"/>
          <ac:spMkLst>
            <pc:docMk/>
            <pc:sldMk cId="362074575" sldId="469"/>
            <ac:spMk id="10" creationId="{5298780A-33B9-4EA2-8F67-DE68AD62841B}"/>
          </ac:spMkLst>
        </pc:spChg>
        <pc:spChg chg="add del">
          <ac:chgData name="Caroline Jawad" userId="ebec8957-a986-4a6f-937a-47250bfdae89" providerId="ADAL" clId="{09481B87-89CB-45D9-9A2B-ABC139DF4C97}" dt="2020-12-02T13:07:13.020" v="338" actId="26606"/>
          <ac:spMkLst>
            <pc:docMk/>
            <pc:sldMk cId="362074575" sldId="469"/>
            <ac:spMk id="12" creationId="{7F488E8B-4E1E-4402-8935-D4E6C02615C7}"/>
          </ac:spMkLst>
        </pc:spChg>
        <pc:spChg chg="add">
          <ac:chgData name="Caroline Jawad" userId="ebec8957-a986-4a6f-937a-47250bfdae89" providerId="ADAL" clId="{09481B87-89CB-45D9-9A2B-ABC139DF4C97}" dt="2020-12-02T13:07:13.091" v="339" actId="26606"/>
          <ac:spMkLst>
            <pc:docMk/>
            <pc:sldMk cId="362074575" sldId="469"/>
            <ac:spMk id="17" creationId="{081EA652-8C6A-4E69-BEB9-170809474553}"/>
          </ac:spMkLst>
        </pc:spChg>
        <pc:spChg chg="add">
          <ac:chgData name="Caroline Jawad" userId="ebec8957-a986-4a6f-937a-47250bfdae89" providerId="ADAL" clId="{09481B87-89CB-45D9-9A2B-ABC139DF4C97}" dt="2020-12-02T13:07:13.091" v="339" actId="26606"/>
          <ac:spMkLst>
            <pc:docMk/>
            <pc:sldMk cId="362074575" sldId="469"/>
            <ac:spMk id="18" creationId="{A4026A73-1F7F-49F2-B319-8CA3B3D53269}"/>
          </ac:spMkLst>
        </pc:spChg>
        <pc:spChg chg="add">
          <ac:chgData name="Caroline Jawad" userId="ebec8957-a986-4a6f-937a-47250bfdae89" providerId="ADAL" clId="{09481B87-89CB-45D9-9A2B-ABC139DF4C97}" dt="2020-12-02T13:07:13.091" v="339" actId="26606"/>
          <ac:spMkLst>
            <pc:docMk/>
            <pc:sldMk cId="362074575" sldId="469"/>
            <ac:spMk id="19" creationId="{5298780A-33B9-4EA2-8F67-DE68AD62841B}"/>
          </ac:spMkLst>
        </pc:spChg>
        <pc:spChg chg="add">
          <ac:chgData name="Caroline Jawad" userId="ebec8957-a986-4a6f-937a-47250bfdae89" providerId="ADAL" clId="{09481B87-89CB-45D9-9A2B-ABC139DF4C97}" dt="2020-12-02T13:07:13.091" v="339" actId="26606"/>
          <ac:spMkLst>
            <pc:docMk/>
            <pc:sldMk cId="362074575" sldId="469"/>
            <ac:spMk id="20" creationId="{7F488E8B-4E1E-4402-8935-D4E6C02615C7}"/>
          </ac:spMkLst>
        </pc:spChg>
        <pc:cxnChg chg="add del">
          <ac:chgData name="Caroline Jawad" userId="ebec8957-a986-4a6f-937a-47250bfdae89" providerId="ADAL" clId="{09481B87-89CB-45D9-9A2B-ABC139DF4C97}" dt="2020-12-02T13:07:13.020" v="338" actId="26606"/>
          <ac:cxnSpMkLst>
            <pc:docMk/>
            <pc:sldMk cId="362074575" sldId="469"/>
            <ac:cxnSpMk id="14" creationId="{23AAC9B5-8015-485C-ACF9-A750390E9A56}"/>
          </ac:cxnSpMkLst>
        </pc:cxnChg>
        <pc:cxnChg chg="add">
          <ac:chgData name="Caroline Jawad" userId="ebec8957-a986-4a6f-937a-47250bfdae89" providerId="ADAL" clId="{09481B87-89CB-45D9-9A2B-ABC139DF4C97}" dt="2020-12-02T13:07:13.091" v="339" actId="26606"/>
          <ac:cxnSpMkLst>
            <pc:docMk/>
            <pc:sldMk cId="362074575" sldId="469"/>
            <ac:cxnSpMk id="16" creationId="{23AAC9B5-8015-485C-ACF9-A750390E9A56}"/>
          </ac:cxnSpMkLst>
        </pc:cxnChg>
      </pc:sldChg>
      <pc:sldChg chg="addSp modSp mod setBg">
        <pc:chgData name="Caroline Jawad" userId="ebec8957-a986-4a6f-937a-47250bfdae89" providerId="ADAL" clId="{09481B87-89CB-45D9-9A2B-ABC139DF4C97}" dt="2020-12-02T13:07:24.463" v="340" actId="26606"/>
        <pc:sldMkLst>
          <pc:docMk/>
          <pc:sldMk cId="3517773903" sldId="470"/>
        </pc:sldMkLst>
        <pc:spChg chg="mod">
          <ac:chgData name="Caroline Jawad" userId="ebec8957-a986-4a6f-937a-47250bfdae89" providerId="ADAL" clId="{09481B87-89CB-45D9-9A2B-ABC139DF4C97}" dt="2020-12-02T13:07:24.463" v="340" actId="26606"/>
          <ac:spMkLst>
            <pc:docMk/>
            <pc:sldMk cId="3517773903" sldId="470"/>
            <ac:spMk id="2" creationId="{4D129A4E-44CD-204C-9CAE-401896C1DBA2}"/>
          </ac:spMkLst>
        </pc:spChg>
        <pc:spChg chg="mod">
          <ac:chgData name="Caroline Jawad" userId="ebec8957-a986-4a6f-937a-47250bfdae89" providerId="ADAL" clId="{09481B87-89CB-45D9-9A2B-ABC139DF4C97}" dt="2020-12-02T13:07:24.463" v="340" actId="26606"/>
          <ac:spMkLst>
            <pc:docMk/>
            <pc:sldMk cId="3517773903" sldId="470"/>
            <ac:spMk id="3" creationId="{7D1B2057-A118-E048-B972-E6F5B32A27B3}"/>
          </ac:spMkLst>
        </pc:spChg>
        <pc:spChg chg="add">
          <ac:chgData name="Caroline Jawad" userId="ebec8957-a986-4a6f-937a-47250bfdae89" providerId="ADAL" clId="{09481B87-89CB-45D9-9A2B-ABC139DF4C97}" dt="2020-12-02T13:07:24.463" v="340" actId="26606"/>
          <ac:spMkLst>
            <pc:docMk/>
            <pc:sldMk cId="3517773903" sldId="470"/>
            <ac:spMk id="8" creationId="{081EA652-8C6A-4E69-BEB9-170809474553}"/>
          </ac:spMkLst>
        </pc:spChg>
        <pc:spChg chg="add">
          <ac:chgData name="Caroline Jawad" userId="ebec8957-a986-4a6f-937a-47250bfdae89" providerId="ADAL" clId="{09481B87-89CB-45D9-9A2B-ABC139DF4C97}" dt="2020-12-02T13:07:24.463" v="340" actId="26606"/>
          <ac:spMkLst>
            <pc:docMk/>
            <pc:sldMk cId="3517773903" sldId="470"/>
            <ac:spMk id="10" creationId="{A4026A73-1F7F-49F2-B319-8CA3B3D53269}"/>
          </ac:spMkLst>
        </pc:spChg>
        <pc:spChg chg="add">
          <ac:chgData name="Caroline Jawad" userId="ebec8957-a986-4a6f-937a-47250bfdae89" providerId="ADAL" clId="{09481B87-89CB-45D9-9A2B-ABC139DF4C97}" dt="2020-12-02T13:07:24.463" v="340" actId="26606"/>
          <ac:spMkLst>
            <pc:docMk/>
            <pc:sldMk cId="3517773903" sldId="470"/>
            <ac:spMk id="12" creationId="{5298780A-33B9-4EA2-8F67-DE68AD62841B}"/>
          </ac:spMkLst>
        </pc:spChg>
        <pc:spChg chg="add">
          <ac:chgData name="Caroline Jawad" userId="ebec8957-a986-4a6f-937a-47250bfdae89" providerId="ADAL" clId="{09481B87-89CB-45D9-9A2B-ABC139DF4C97}" dt="2020-12-02T13:07:24.463" v="340" actId="26606"/>
          <ac:spMkLst>
            <pc:docMk/>
            <pc:sldMk cId="3517773903" sldId="470"/>
            <ac:spMk id="14" creationId="{7F488E8B-4E1E-4402-8935-D4E6C02615C7}"/>
          </ac:spMkLst>
        </pc:spChg>
        <pc:cxnChg chg="add">
          <ac:chgData name="Caroline Jawad" userId="ebec8957-a986-4a6f-937a-47250bfdae89" providerId="ADAL" clId="{09481B87-89CB-45D9-9A2B-ABC139DF4C97}" dt="2020-12-02T13:07:24.463" v="340" actId="26606"/>
          <ac:cxnSpMkLst>
            <pc:docMk/>
            <pc:sldMk cId="3517773903" sldId="470"/>
            <ac:cxnSpMk id="16" creationId="{23AAC9B5-8015-485C-ACF9-A750390E9A56}"/>
          </ac:cxnSpMkLst>
        </pc:cxnChg>
      </pc:sldChg>
      <pc:sldChg chg="addSp delSp modSp mod setBg">
        <pc:chgData name="Caroline Jawad" userId="ebec8957-a986-4a6f-937a-47250bfdae89" providerId="ADAL" clId="{09481B87-89CB-45D9-9A2B-ABC139DF4C97}" dt="2020-12-02T13:08:05.094" v="345" actId="26606"/>
        <pc:sldMkLst>
          <pc:docMk/>
          <pc:sldMk cId="2835651871" sldId="473"/>
        </pc:sldMkLst>
        <pc:spChg chg="mod">
          <ac:chgData name="Caroline Jawad" userId="ebec8957-a986-4a6f-937a-47250bfdae89" providerId="ADAL" clId="{09481B87-89CB-45D9-9A2B-ABC139DF4C97}" dt="2020-12-02T13:08:05.094" v="345" actId="26606"/>
          <ac:spMkLst>
            <pc:docMk/>
            <pc:sldMk cId="2835651871" sldId="473"/>
            <ac:spMk id="4" creationId="{BB21E1E4-DEE1-A540-8DBB-CC52C077AECD}"/>
          </ac:spMkLst>
        </pc:spChg>
        <pc:spChg chg="mod">
          <ac:chgData name="Caroline Jawad" userId="ebec8957-a986-4a6f-937a-47250bfdae89" providerId="ADAL" clId="{09481B87-89CB-45D9-9A2B-ABC139DF4C97}" dt="2020-12-02T13:08:05.094" v="345" actId="26606"/>
          <ac:spMkLst>
            <pc:docMk/>
            <pc:sldMk cId="2835651871" sldId="473"/>
            <ac:spMk id="5" creationId="{67B90DC9-F93A-EA4C-B3BB-00D1EF7D1109}"/>
          </ac:spMkLst>
        </pc:spChg>
        <pc:spChg chg="add del">
          <ac:chgData name="Caroline Jawad" userId="ebec8957-a986-4a6f-937a-47250bfdae89" providerId="ADAL" clId="{09481B87-89CB-45D9-9A2B-ABC139DF4C97}" dt="2020-12-02T13:08:05.094" v="345" actId="26606"/>
          <ac:spMkLst>
            <pc:docMk/>
            <pc:sldMk cId="2835651871" sldId="473"/>
            <ac:spMk id="12" creationId="{8FC9BE17-9A7B-462D-AE50-3D8777387304}"/>
          </ac:spMkLst>
        </pc:spChg>
        <pc:spChg chg="add del">
          <ac:chgData name="Caroline Jawad" userId="ebec8957-a986-4a6f-937a-47250bfdae89" providerId="ADAL" clId="{09481B87-89CB-45D9-9A2B-ABC139DF4C97}" dt="2020-12-02T13:08:05.094" v="345" actId="26606"/>
          <ac:spMkLst>
            <pc:docMk/>
            <pc:sldMk cId="2835651871" sldId="473"/>
            <ac:spMk id="14" creationId="{3EBE8569-6AEC-4B8C-8D53-2DE337CDBA65}"/>
          </ac:spMkLst>
        </pc:spChg>
        <pc:spChg chg="add del">
          <ac:chgData name="Caroline Jawad" userId="ebec8957-a986-4a6f-937a-47250bfdae89" providerId="ADAL" clId="{09481B87-89CB-45D9-9A2B-ABC139DF4C97}" dt="2020-12-02T13:08:05.094" v="345" actId="26606"/>
          <ac:spMkLst>
            <pc:docMk/>
            <pc:sldMk cId="2835651871" sldId="473"/>
            <ac:spMk id="16" creationId="{55D4142C-5077-457F-A6AD-3FECFDB39685}"/>
          </ac:spMkLst>
        </pc:spChg>
        <pc:spChg chg="add del">
          <ac:chgData name="Caroline Jawad" userId="ebec8957-a986-4a6f-937a-47250bfdae89" providerId="ADAL" clId="{09481B87-89CB-45D9-9A2B-ABC139DF4C97}" dt="2020-12-02T13:08:05.094" v="345" actId="26606"/>
          <ac:spMkLst>
            <pc:docMk/>
            <pc:sldMk cId="2835651871" sldId="473"/>
            <ac:spMk id="18" creationId="{7A5F0580-5EE9-419F-96EE-B6529EF6E7D0}"/>
          </ac:spMkLst>
        </pc:spChg>
        <pc:spChg chg="add">
          <ac:chgData name="Caroline Jawad" userId="ebec8957-a986-4a6f-937a-47250bfdae89" providerId="ADAL" clId="{09481B87-89CB-45D9-9A2B-ABC139DF4C97}" dt="2020-12-02T13:08:05.094" v="345" actId="26606"/>
          <ac:spMkLst>
            <pc:docMk/>
            <pc:sldMk cId="2835651871" sldId="473"/>
            <ac:spMk id="23" creationId="{4038CB10-1F5C-4D54-9DF7-12586DE5B007}"/>
          </ac:spMkLst>
        </pc:spChg>
        <pc:spChg chg="add">
          <ac:chgData name="Caroline Jawad" userId="ebec8957-a986-4a6f-937a-47250bfdae89" providerId="ADAL" clId="{09481B87-89CB-45D9-9A2B-ABC139DF4C97}" dt="2020-12-02T13:08:05.094" v="345" actId="26606"/>
          <ac:spMkLst>
            <pc:docMk/>
            <pc:sldMk cId="2835651871" sldId="473"/>
            <ac:spMk id="25" creationId="{73ED6512-6858-4552-B699-9A97FE9A4EA2}"/>
          </ac:spMkLst>
        </pc:spChg>
        <pc:picChg chg="mod ord">
          <ac:chgData name="Caroline Jawad" userId="ebec8957-a986-4a6f-937a-47250bfdae89" providerId="ADAL" clId="{09481B87-89CB-45D9-9A2B-ABC139DF4C97}" dt="2020-12-02T13:08:05.094" v="345" actId="26606"/>
          <ac:picMkLst>
            <pc:docMk/>
            <pc:sldMk cId="2835651871" sldId="473"/>
            <ac:picMk id="7" creationId="{C17C5927-EC27-9B47-8019-FB2DF01F3522}"/>
          </ac:picMkLst>
        </pc:picChg>
      </pc:sldChg>
      <pc:sldChg chg="addSp delSp modSp mod setBg">
        <pc:chgData name="Caroline Jawad" userId="ebec8957-a986-4a6f-937a-47250bfdae89" providerId="ADAL" clId="{09481B87-89CB-45D9-9A2B-ABC139DF4C97}" dt="2020-12-02T13:08:12.922" v="348" actId="26606"/>
        <pc:sldMkLst>
          <pc:docMk/>
          <pc:sldMk cId="809778582" sldId="474"/>
        </pc:sldMkLst>
        <pc:spChg chg="add del">
          <ac:chgData name="Caroline Jawad" userId="ebec8957-a986-4a6f-937a-47250bfdae89" providerId="ADAL" clId="{09481B87-89CB-45D9-9A2B-ABC139DF4C97}" dt="2020-12-02T13:08:12.902" v="347" actId="26606"/>
          <ac:spMkLst>
            <pc:docMk/>
            <pc:sldMk cId="809778582" sldId="474"/>
            <ac:spMk id="9" creationId="{F3060C83-F051-4F0E-ABAD-AA0DFC48B218}"/>
          </ac:spMkLst>
        </pc:spChg>
        <pc:spChg chg="add del">
          <ac:chgData name="Caroline Jawad" userId="ebec8957-a986-4a6f-937a-47250bfdae89" providerId="ADAL" clId="{09481B87-89CB-45D9-9A2B-ABC139DF4C97}" dt="2020-12-02T13:08:12.902" v="347" actId="26606"/>
          <ac:spMkLst>
            <pc:docMk/>
            <pc:sldMk cId="809778582" sldId="474"/>
            <ac:spMk id="11" creationId="{83C98ABE-055B-441F-B07E-44F97F083C39}"/>
          </ac:spMkLst>
        </pc:spChg>
        <pc:spChg chg="add del">
          <ac:chgData name="Caroline Jawad" userId="ebec8957-a986-4a6f-937a-47250bfdae89" providerId="ADAL" clId="{09481B87-89CB-45D9-9A2B-ABC139DF4C97}" dt="2020-12-02T13:08:12.902" v="347" actId="26606"/>
          <ac:spMkLst>
            <pc:docMk/>
            <pc:sldMk cId="809778582" sldId="474"/>
            <ac:spMk id="13" creationId="{29FDB030-9B49-4CED-8CCD-4D99382388AC}"/>
          </ac:spMkLst>
        </pc:spChg>
        <pc:spChg chg="add del">
          <ac:chgData name="Caroline Jawad" userId="ebec8957-a986-4a6f-937a-47250bfdae89" providerId="ADAL" clId="{09481B87-89CB-45D9-9A2B-ABC139DF4C97}" dt="2020-12-02T13:08:12.902" v="347" actId="26606"/>
          <ac:spMkLst>
            <pc:docMk/>
            <pc:sldMk cId="809778582" sldId="474"/>
            <ac:spMk id="15" creationId="{3783CA14-24A1-485C-8B30-D6A5D87987AD}"/>
          </ac:spMkLst>
        </pc:spChg>
        <pc:spChg chg="add del">
          <ac:chgData name="Caroline Jawad" userId="ebec8957-a986-4a6f-937a-47250bfdae89" providerId="ADAL" clId="{09481B87-89CB-45D9-9A2B-ABC139DF4C97}" dt="2020-12-02T13:08:12.902" v="347" actId="26606"/>
          <ac:spMkLst>
            <pc:docMk/>
            <pc:sldMk cId="809778582" sldId="474"/>
            <ac:spMk id="17" creationId="{9A97C86A-04D6-40F7-AE84-31AB43E6A846}"/>
          </ac:spMkLst>
        </pc:spChg>
        <pc:spChg chg="add del">
          <ac:chgData name="Caroline Jawad" userId="ebec8957-a986-4a6f-937a-47250bfdae89" providerId="ADAL" clId="{09481B87-89CB-45D9-9A2B-ABC139DF4C97}" dt="2020-12-02T13:08:12.902" v="347" actId="26606"/>
          <ac:spMkLst>
            <pc:docMk/>
            <pc:sldMk cId="809778582" sldId="474"/>
            <ac:spMk id="19" creationId="{FF9F2414-84E8-453E-B1F3-389FDE8192D9}"/>
          </ac:spMkLst>
        </pc:spChg>
        <pc:spChg chg="add del">
          <ac:chgData name="Caroline Jawad" userId="ebec8957-a986-4a6f-937a-47250bfdae89" providerId="ADAL" clId="{09481B87-89CB-45D9-9A2B-ABC139DF4C97}" dt="2020-12-02T13:08:12.902" v="347" actId="26606"/>
          <ac:spMkLst>
            <pc:docMk/>
            <pc:sldMk cId="809778582" sldId="474"/>
            <ac:spMk id="21" creationId="{3ECA69A1-7536-43AC-85EF-C7106179F5ED}"/>
          </ac:spMkLst>
        </pc:spChg>
        <pc:spChg chg="add">
          <ac:chgData name="Caroline Jawad" userId="ebec8957-a986-4a6f-937a-47250bfdae89" providerId="ADAL" clId="{09481B87-89CB-45D9-9A2B-ABC139DF4C97}" dt="2020-12-02T13:08:12.922" v="348" actId="26606"/>
          <ac:spMkLst>
            <pc:docMk/>
            <pc:sldMk cId="809778582" sldId="474"/>
            <ac:spMk id="23" creationId="{32BC26D8-82FB-445E-AA49-62A77D7C1EE0}"/>
          </ac:spMkLst>
        </pc:spChg>
        <pc:spChg chg="add">
          <ac:chgData name="Caroline Jawad" userId="ebec8957-a986-4a6f-937a-47250bfdae89" providerId="ADAL" clId="{09481B87-89CB-45D9-9A2B-ABC139DF4C97}" dt="2020-12-02T13:08:12.922" v="348" actId="26606"/>
          <ac:spMkLst>
            <pc:docMk/>
            <pc:sldMk cId="809778582" sldId="474"/>
            <ac:spMk id="24" creationId="{CB44330D-EA18-4254-AA95-EB49948539B8}"/>
          </ac:spMkLst>
        </pc:spChg>
        <pc:picChg chg="mod">
          <ac:chgData name="Caroline Jawad" userId="ebec8957-a986-4a6f-937a-47250bfdae89" providerId="ADAL" clId="{09481B87-89CB-45D9-9A2B-ABC139DF4C97}" dt="2020-12-02T13:08:12.922" v="348" actId="26606"/>
          <ac:picMkLst>
            <pc:docMk/>
            <pc:sldMk cId="809778582" sldId="474"/>
            <ac:picMk id="4" creationId="{65DE0BCF-DD58-AE46-9035-B84C659C8CFC}"/>
          </ac:picMkLst>
        </pc:picChg>
      </pc:sldChg>
      <pc:sldChg chg="addSp modSp mod setBg">
        <pc:chgData name="Caroline Jawad" userId="ebec8957-a986-4a6f-937a-47250bfdae89" providerId="ADAL" clId="{09481B87-89CB-45D9-9A2B-ABC139DF4C97}" dt="2020-12-02T13:08:18.785" v="349" actId="26606"/>
        <pc:sldMkLst>
          <pc:docMk/>
          <pc:sldMk cId="539691926" sldId="475"/>
        </pc:sldMkLst>
        <pc:spChg chg="mod">
          <ac:chgData name="Caroline Jawad" userId="ebec8957-a986-4a6f-937a-47250bfdae89" providerId="ADAL" clId="{09481B87-89CB-45D9-9A2B-ABC139DF4C97}" dt="2020-12-02T13:08:18.785" v="349" actId="26606"/>
          <ac:spMkLst>
            <pc:docMk/>
            <pc:sldMk cId="539691926" sldId="475"/>
            <ac:spMk id="2" creationId="{F0D26E35-5AAD-124A-9487-D70F31E946EE}"/>
          </ac:spMkLst>
        </pc:spChg>
        <pc:spChg chg="mod">
          <ac:chgData name="Caroline Jawad" userId="ebec8957-a986-4a6f-937a-47250bfdae89" providerId="ADAL" clId="{09481B87-89CB-45D9-9A2B-ABC139DF4C97}" dt="2020-12-02T13:08:18.785" v="349" actId="26606"/>
          <ac:spMkLst>
            <pc:docMk/>
            <pc:sldMk cId="539691926" sldId="475"/>
            <ac:spMk id="3" creationId="{C9E04F6A-E6BD-5743-BBA0-882091E730DD}"/>
          </ac:spMkLst>
        </pc:spChg>
        <pc:spChg chg="add">
          <ac:chgData name="Caroline Jawad" userId="ebec8957-a986-4a6f-937a-47250bfdae89" providerId="ADAL" clId="{09481B87-89CB-45D9-9A2B-ABC139DF4C97}" dt="2020-12-02T13:08:18.785" v="349" actId="26606"/>
          <ac:spMkLst>
            <pc:docMk/>
            <pc:sldMk cId="539691926" sldId="475"/>
            <ac:spMk id="8" creationId="{081EA652-8C6A-4E69-BEB9-170809474553}"/>
          </ac:spMkLst>
        </pc:spChg>
        <pc:spChg chg="add">
          <ac:chgData name="Caroline Jawad" userId="ebec8957-a986-4a6f-937a-47250bfdae89" providerId="ADAL" clId="{09481B87-89CB-45D9-9A2B-ABC139DF4C97}" dt="2020-12-02T13:08:18.785" v="349" actId="26606"/>
          <ac:spMkLst>
            <pc:docMk/>
            <pc:sldMk cId="539691926" sldId="475"/>
            <ac:spMk id="10" creationId="{A4026A73-1F7F-49F2-B319-8CA3B3D53269}"/>
          </ac:spMkLst>
        </pc:spChg>
        <pc:spChg chg="add">
          <ac:chgData name="Caroline Jawad" userId="ebec8957-a986-4a6f-937a-47250bfdae89" providerId="ADAL" clId="{09481B87-89CB-45D9-9A2B-ABC139DF4C97}" dt="2020-12-02T13:08:18.785" v="349" actId="26606"/>
          <ac:spMkLst>
            <pc:docMk/>
            <pc:sldMk cId="539691926" sldId="475"/>
            <ac:spMk id="12" creationId="{5298780A-33B9-4EA2-8F67-DE68AD62841B}"/>
          </ac:spMkLst>
        </pc:spChg>
        <pc:spChg chg="add">
          <ac:chgData name="Caroline Jawad" userId="ebec8957-a986-4a6f-937a-47250bfdae89" providerId="ADAL" clId="{09481B87-89CB-45D9-9A2B-ABC139DF4C97}" dt="2020-12-02T13:08:18.785" v="349" actId="26606"/>
          <ac:spMkLst>
            <pc:docMk/>
            <pc:sldMk cId="539691926" sldId="475"/>
            <ac:spMk id="14" creationId="{7F488E8B-4E1E-4402-8935-D4E6C02615C7}"/>
          </ac:spMkLst>
        </pc:spChg>
        <pc:cxnChg chg="add">
          <ac:chgData name="Caroline Jawad" userId="ebec8957-a986-4a6f-937a-47250bfdae89" providerId="ADAL" clId="{09481B87-89CB-45D9-9A2B-ABC139DF4C97}" dt="2020-12-02T13:08:18.785" v="349" actId="26606"/>
          <ac:cxnSpMkLst>
            <pc:docMk/>
            <pc:sldMk cId="539691926" sldId="475"/>
            <ac:cxnSpMk id="16" creationId="{23AAC9B5-8015-485C-ACF9-A750390E9A56}"/>
          </ac:cxnSpMkLst>
        </pc:cxnChg>
      </pc:sldChg>
      <pc:sldChg chg="addSp modSp mod setBg">
        <pc:chgData name="Caroline Jawad" userId="ebec8957-a986-4a6f-937a-47250bfdae89" providerId="ADAL" clId="{09481B87-89CB-45D9-9A2B-ABC139DF4C97}" dt="2020-12-02T13:08:23.535" v="350" actId="26606"/>
        <pc:sldMkLst>
          <pc:docMk/>
          <pc:sldMk cId="393033525" sldId="476"/>
        </pc:sldMkLst>
        <pc:spChg chg="mod">
          <ac:chgData name="Caroline Jawad" userId="ebec8957-a986-4a6f-937a-47250bfdae89" providerId="ADAL" clId="{09481B87-89CB-45D9-9A2B-ABC139DF4C97}" dt="2020-12-02T13:08:23.535" v="350" actId="26606"/>
          <ac:spMkLst>
            <pc:docMk/>
            <pc:sldMk cId="393033525" sldId="476"/>
            <ac:spMk id="2" creationId="{8240C57F-E6F7-E448-9406-6E61041F8D42}"/>
          </ac:spMkLst>
        </pc:spChg>
        <pc:spChg chg="mod">
          <ac:chgData name="Caroline Jawad" userId="ebec8957-a986-4a6f-937a-47250bfdae89" providerId="ADAL" clId="{09481B87-89CB-45D9-9A2B-ABC139DF4C97}" dt="2020-12-02T13:08:23.535" v="350" actId="26606"/>
          <ac:spMkLst>
            <pc:docMk/>
            <pc:sldMk cId="393033525" sldId="476"/>
            <ac:spMk id="3" creationId="{3876EDE5-2D2D-BD4F-9242-4232E7F8E4DD}"/>
          </ac:spMkLst>
        </pc:spChg>
        <pc:spChg chg="add">
          <ac:chgData name="Caroline Jawad" userId="ebec8957-a986-4a6f-937a-47250bfdae89" providerId="ADAL" clId="{09481B87-89CB-45D9-9A2B-ABC139DF4C97}" dt="2020-12-02T13:08:23.535" v="350" actId="26606"/>
          <ac:spMkLst>
            <pc:docMk/>
            <pc:sldMk cId="393033525" sldId="476"/>
            <ac:spMk id="8" creationId="{081EA652-8C6A-4E69-BEB9-170809474553}"/>
          </ac:spMkLst>
        </pc:spChg>
        <pc:spChg chg="add">
          <ac:chgData name="Caroline Jawad" userId="ebec8957-a986-4a6f-937a-47250bfdae89" providerId="ADAL" clId="{09481B87-89CB-45D9-9A2B-ABC139DF4C97}" dt="2020-12-02T13:08:23.535" v="350" actId="26606"/>
          <ac:spMkLst>
            <pc:docMk/>
            <pc:sldMk cId="393033525" sldId="476"/>
            <ac:spMk id="10" creationId="{A4026A73-1F7F-49F2-B319-8CA3B3D53269}"/>
          </ac:spMkLst>
        </pc:spChg>
        <pc:spChg chg="add">
          <ac:chgData name="Caroline Jawad" userId="ebec8957-a986-4a6f-937a-47250bfdae89" providerId="ADAL" clId="{09481B87-89CB-45D9-9A2B-ABC139DF4C97}" dt="2020-12-02T13:08:23.535" v="350" actId="26606"/>
          <ac:spMkLst>
            <pc:docMk/>
            <pc:sldMk cId="393033525" sldId="476"/>
            <ac:spMk id="12" creationId="{5298780A-33B9-4EA2-8F67-DE68AD62841B}"/>
          </ac:spMkLst>
        </pc:spChg>
        <pc:spChg chg="add">
          <ac:chgData name="Caroline Jawad" userId="ebec8957-a986-4a6f-937a-47250bfdae89" providerId="ADAL" clId="{09481B87-89CB-45D9-9A2B-ABC139DF4C97}" dt="2020-12-02T13:08:23.535" v="350" actId="26606"/>
          <ac:spMkLst>
            <pc:docMk/>
            <pc:sldMk cId="393033525" sldId="476"/>
            <ac:spMk id="14" creationId="{7F488E8B-4E1E-4402-8935-D4E6C02615C7}"/>
          </ac:spMkLst>
        </pc:spChg>
        <pc:cxnChg chg="add">
          <ac:chgData name="Caroline Jawad" userId="ebec8957-a986-4a6f-937a-47250bfdae89" providerId="ADAL" clId="{09481B87-89CB-45D9-9A2B-ABC139DF4C97}" dt="2020-12-02T13:08:23.535" v="350" actId="26606"/>
          <ac:cxnSpMkLst>
            <pc:docMk/>
            <pc:sldMk cId="393033525" sldId="476"/>
            <ac:cxnSpMk id="16" creationId="{23AAC9B5-8015-485C-ACF9-A750390E9A56}"/>
          </ac:cxnSpMkLst>
        </pc:cxnChg>
      </pc:sldChg>
      <pc:sldChg chg="addSp mod setBg">
        <pc:chgData name="Caroline Jawad" userId="ebec8957-a986-4a6f-937a-47250bfdae89" providerId="ADAL" clId="{09481B87-89CB-45D9-9A2B-ABC139DF4C97}" dt="2020-12-02T13:08:36.850" v="351" actId="26606"/>
        <pc:sldMkLst>
          <pc:docMk/>
          <pc:sldMk cId="828821907" sldId="477"/>
        </pc:sldMkLst>
        <pc:spChg chg="add">
          <ac:chgData name="Caroline Jawad" userId="ebec8957-a986-4a6f-937a-47250bfdae89" providerId="ADAL" clId="{09481B87-89CB-45D9-9A2B-ABC139DF4C97}" dt="2020-12-02T13:08:36.850" v="351" actId="26606"/>
          <ac:spMkLst>
            <pc:docMk/>
            <pc:sldMk cId="828821907" sldId="477"/>
            <ac:spMk id="10" creationId="{C83A5C14-ED91-4CD1-809E-D29FF97C9AF5}"/>
          </ac:spMkLst>
        </pc:spChg>
        <pc:spChg chg="add">
          <ac:chgData name="Caroline Jawad" userId="ebec8957-a986-4a6f-937a-47250bfdae89" providerId="ADAL" clId="{09481B87-89CB-45D9-9A2B-ABC139DF4C97}" dt="2020-12-02T13:08:36.850" v="351" actId="26606"/>
          <ac:spMkLst>
            <pc:docMk/>
            <pc:sldMk cId="828821907" sldId="477"/>
            <ac:spMk id="12" creationId="{56065185-5C34-4F86-AA96-AA4D065B0EF4}"/>
          </ac:spMkLst>
        </pc:spChg>
      </pc:sldChg>
      <pc:sldChg chg="addSp modSp mod setBg">
        <pc:chgData name="Caroline Jawad" userId="ebec8957-a986-4a6f-937a-47250bfdae89" providerId="ADAL" clId="{09481B87-89CB-45D9-9A2B-ABC139DF4C97}" dt="2020-12-02T13:08:41.842" v="352" actId="26606"/>
        <pc:sldMkLst>
          <pc:docMk/>
          <pc:sldMk cId="1543557815" sldId="481"/>
        </pc:sldMkLst>
        <pc:spChg chg="mod">
          <ac:chgData name="Caroline Jawad" userId="ebec8957-a986-4a6f-937a-47250bfdae89" providerId="ADAL" clId="{09481B87-89CB-45D9-9A2B-ABC139DF4C97}" dt="2020-12-02T13:08:41.842" v="352" actId="26606"/>
          <ac:spMkLst>
            <pc:docMk/>
            <pc:sldMk cId="1543557815" sldId="481"/>
            <ac:spMk id="2" creationId="{2FA62AFE-B76F-204C-A7EF-416068995D08}"/>
          </ac:spMkLst>
        </pc:spChg>
        <pc:spChg chg="add">
          <ac:chgData name="Caroline Jawad" userId="ebec8957-a986-4a6f-937a-47250bfdae89" providerId="ADAL" clId="{09481B87-89CB-45D9-9A2B-ABC139DF4C97}" dt="2020-12-02T13:08:41.842" v="352" actId="26606"/>
          <ac:spMkLst>
            <pc:docMk/>
            <pc:sldMk cId="1543557815" sldId="481"/>
            <ac:spMk id="7" creationId="{879EECFE-814E-4B68-96A7-86A795BD22F7}"/>
          </ac:spMkLst>
        </pc:spChg>
        <pc:spChg chg="add">
          <ac:chgData name="Caroline Jawad" userId="ebec8957-a986-4a6f-937a-47250bfdae89" providerId="ADAL" clId="{09481B87-89CB-45D9-9A2B-ABC139DF4C97}" dt="2020-12-02T13:08:41.842" v="352" actId="26606"/>
          <ac:spMkLst>
            <pc:docMk/>
            <pc:sldMk cId="1543557815" sldId="481"/>
            <ac:spMk id="9" creationId="{AF180F00-B4B2-4196-BB1C-ECD21B03F0A9}"/>
          </ac:spMkLst>
        </pc:spChg>
        <pc:spChg chg="add">
          <ac:chgData name="Caroline Jawad" userId="ebec8957-a986-4a6f-937a-47250bfdae89" providerId="ADAL" clId="{09481B87-89CB-45D9-9A2B-ABC139DF4C97}" dt="2020-12-02T13:08:41.842" v="352" actId="26606"/>
          <ac:spMkLst>
            <pc:docMk/>
            <pc:sldMk cId="1543557815" sldId="481"/>
            <ac:spMk id="11" creationId="{EE04B5EB-F158-4507-90DD-BD23620C7CC9}"/>
          </ac:spMkLst>
        </pc:spChg>
        <pc:cxnChg chg="add">
          <ac:chgData name="Caroline Jawad" userId="ebec8957-a986-4a6f-937a-47250bfdae89" providerId="ADAL" clId="{09481B87-89CB-45D9-9A2B-ABC139DF4C97}" dt="2020-12-02T13:08:41.842" v="352" actId="26606"/>
          <ac:cxnSpMkLst>
            <pc:docMk/>
            <pc:sldMk cId="1543557815" sldId="481"/>
            <ac:cxnSpMk id="13" creationId="{BDF0D3DE-EC74-4C9F-AFA1-DC5CE5236B1F}"/>
          </ac:cxnSpMkLst>
        </pc:cxnChg>
      </pc:sldChg>
      <pc:sldChg chg="addSp delSp modSp mod setBg">
        <pc:chgData name="Caroline Jawad" userId="ebec8957-a986-4a6f-937a-47250bfdae89" providerId="ADAL" clId="{09481B87-89CB-45D9-9A2B-ABC139DF4C97}" dt="2020-12-02T13:08:56.715" v="357" actId="26606"/>
        <pc:sldMkLst>
          <pc:docMk/>
          <pc:sldMk cId="1920880268" sldId="482"/>
        </pc:sldMkLst>
        <pc:spChg chg="add del">
          <ac:chgData name="Caroline Jawad" userId="ebec8957-a986-4a6f-937a-47250bfdae89" providerId="ADAL" clId="{09481B87-89CB-45D9-9A2B-ABC139DF4C97}" dt="2020-12-02T13:08:53.644" v="354" actId="26606"/>
          <ac:spMkLst>
            <pc:docMk/>
            <pc:sldMk cId="1920880268" sldId="482"/>
            <ac:spMk id="8" creationId="{42A4FC2C-047E-45A5-965D-8E1E3BF09BC6}"/>
          </ac:spMkLst>
        </pc:spChg>
        <pc:spChg chg="add del">
          <ac:chgData name="Caroline Jawad" userId="ebec8957-a986-4a6f-937a-47250bfdae89" providerId="ADAL" clId="{09481B87-89CB-45D9-9A2B-ABC139DF4C97}" dt="2020-12-02T13:08:56.700" v="356" actId="26606"/>
          <ac:spMkLst>
            <pc:docMk/>
            <pc:sldMk cId="1920880268" sldId="482"/>
            <ac:spMk id="10" creationId="{A7B21A54-9BA3-4EA9-B460-5A829ADD9051}"/>
          </ac:spMkLst>
        </pc:spChg>
        <pc:spChg chg="add del">
          <ac:chgData name="Caroline Jawad" userId="ebec8957-a986-4a6f-937a-47250bfdae89" providerId="ADAL" clId="{09481B87-89CB-45D9-9A2B-ABC139DF4C97}" dt="2020-12-02T13:08:56.700" v="356" actId="26606"/>
          <ac:spMkLst>
            <pc:docMk/>
            <pc:sldMk cId="1920880268" sldId="482"/>
            <ac:spMk id="11" creationId="{B9FF99BD-075F-4761-A995-6FC574BD25EA}"/>
          </ac:spMkLst>
        </pc:spChg>
        <pc:spChg chg="add del">
          <ac:chgData name="Caroline Jawad" userId="ebec8957-a986-4a6f-937a-47250bfdae89" providerId="ADAL" clId="{09481B87-89CB-45D9-9A2B-ABC139DF4C97}" dt="2020-12-02T13:08:56.700" v="356" actId="26606"/>
          <ac:spMkLst>
            <pc:docMk/>
            <pc:sldMk cId="1920880268" sldId="482"/>
            <ac:spMk id="12" creationId="{6FA8F714-B9D8-488A-8CCA-E9948FF913A9}"/>
          </ac:spMkLst>
        </pc:spChg>
        <pc:spChg chg="add">
          <ac:chgData name="Caroline Jawad" userId="ebec8957-a986-4a6f-937a-47250bfdae89" providerId="ADAL" clId="{09481B87-89CB-45D9-9A2B-ABC139DF4C97}" dt="2020-12-02T13:08:56.715" v="357" actId="26606"/>
          <ac:spMkLst>
            <pc:docMk/>
            <pc:sldMk cId="1920880268" sldId="482"/>
            <ac:spMk id="14" creationId="{42A4FC2C-047E-45A5-965D-8E1E3BF09BC6}"/>
          </ac:spMkLst>
        </pc:spChg>
        <pc:picChg chg="mod">
          <ac:chgData name="Caroline Jawad" userId="ebec8957-a986-4a6f-937a-47250bfdae89" providerId="ADAL" clId="{09481B87-89CB-45D9-9A2B-ABC139DF4C97}" dt="2020-12-02T13:08:56.715" v="357" actId="26606"/>
          <ac:picMkLst>
            <pc:docMk/>
            <pc:sldMk cId="1920880268" sldId="482"/>
            <ac:picMk id="3" creationId="{00000000-0000-0000-0000-000000000000}"/>
          </ac:picMkLst>
        </pc:picChg>
      </pc:sldChg>
      <pc:sldChg chg="addSp delSp modSp mod setBg">
        <pc:chgData name="Caroline Jawad" userId="ebec8957-a986-4a6f-937a-47250bfdae89" providerId="ADAL" clId="{09481B87-89CB-45D9-9A2B-ABC139DF4C97}" dt="2020-12-02T13:09:02.038" v="360" actId="26606"/>
        <pc:sldMkLst>
          <pc:docMk/>
          <pc:sldMk cId="99033758" sldId="483"/>
        </pc:sldMkLst>
        <pc:spChg chg="add del">
          <ac:chgData name="Caroline Jawad" userId="ebec8957-a986-4a6f-937a-47250bfdae89" providerId="ADAL" clId="{09481B87-89CB-45D9-9A2B-ABC139DF4C97}" dt="2020-12-02T13:09:02.012" v="359" actId="26606"/>
          <ac:spMkLst>
            <pc:docMk/>
            <pc:sldMk cId="99033758" sldId="483"/>
            <ac:spMk id="8" creationId="{F3060C83-F051-4F0E-ABAD-AA0DFC48B218}"/>
          </ac:spMkLst>
        </pc:spChg>
        <pc:spChg chg="add del">
          <ac:chgData name="Caroline Jawad" userId="ebec8957-a986-4a6f-937a-47250bfdae89" providerId="ADAL" clId="{09481B87-89CB-45D9-9A2B-ABC139DF4C97}" dt="2020-12-02T13:09:02.012" v="359" actId="26606"/>
          <ac:spMkLst>
            <pc:docMk/>
            <pc:sldMk cId="99033758" sldId="483"/>
            <ac:spMk id="10" creationId="{83C98ABE-055B-441F-B07E-44F97F083C39}"/>
          </ac:spMkLst>
        </pc:spChg>
        <pc:spChg chg="add del">
          <ac:chgData name="Caroline Jawad" userId="ebec8957-a986-4a6f-937a-47250bfdae89" providerId="ADAL" clId="{09481B87-89CB-45D9-9A2B-ABC139DF4C97}" dt="2020-12-02T13:09:02.012" v="359" actId="26606"/>
          <ac:spMkLst>
            <pc:docMk/>
            <pc:sldMk cId="99033758" sldId="483"/>
            <ac:spMk id="12" creationId="{29FDB030-9B49-4CED-8CCD-4D99382388AC}"/>
          </ac:spMkLst>
        </pc:spChg>
        <pc:spChg chg="add del">
          <ac:chgData name="Caroline Jawad" userId="ebec8957-a986-4a6f-937a-47250bfdae89" providerId="ADAL" clId="{09481B87-89CB-45D9-9A2B-ABC139DF4C97}" dt="2020-12-02T13:09:02.012" v="359" actId="26606"/>
          <ac:spMkLst>
            <pc:docMk/>
            <pc:sldMk cId="99033758" sldId="483"/>
            <ac:spMk id="14" creationId="{3783CA14-24A1-485C-8B30-D6A5D87987AD}"/>
          </ac:spMkLst>
        </pc:spChg>
        <pc:spChg chg="add del">
          <ac:chgData name="Caroline Jawad" userId="ebec8957-a986-4a6f-937a-47250bfdae89" providerId="ADAL" clId="{09481B87-89CB-45D9-9A2B-ABC139DF4C97}" dt="2020-12-02T13:09:02.012" v="359" actId="26606"/>
          <ac:spMkLst>
            <pc:docMk/>
            <pc:sldMk cId="99033758" sldId="483"/>
            <ac:spMk id="16" creationId="{9A97C86A-04D6-40F7-AE84-31AB43E6A846}"/>
          </ac:spMkLst>
        </pc:spChg>
        <pc:spChg chg="add del">
          <ac:chgData name="Caroline Jawad" userId="ebec8957-a986-4a6f-937a-47250bfdae89" providerId="ADAL" clId="{09481B87-89CB-45D9-9A2B-ABC139DF4C97}" dt="2020-12-02T13:09:02.012" v="359" actId="26606"/>
          <ac:spMkLst>
            <pc:docMk/>
            <pc:sldMk cId="99033758" sldId="483"/>
            <ac:spMk id="18" creationId="{FF9F2414-84E8-453E-B1F3-389FDE8192D9}"/>
          </ac:spMkLst>
        </pc:spChg>
        <pc:spChg chg="add del">
          <ac:chgData name="Caroline Jawad" userId="ebec8957-a986-4a6f-937a-47250bfdae89" providerId="ADAL" clId="{09481B87-89CB-45D9-9A2B-ABC139DF4C97}" dt="2020-12-02T13:09:02.012" v="359" actId="26606"/>
          <ac:spMkLst>
            <pc:docMk/>
            <pc:sldMk cId="99033758" sldId="483"/>
            <ac:spMk id="20" creationId="{3ECA69A1-7536-43AC-85EF-C7106179F5ED}"/>
          </ac:spMkLst>
        </pc:spChg>
        <pc:spChg chg="add">
          <ac:chgData name="Caroline Jawad" userId="ebec8957-a986-4a6f-937a-47250bfdae89" providerId="ADAL" clId="{09481B87-89CB-45D9-9A2B-ABC139DF4C97}" dt="2020-12-02T13:09:02.038" v="360" actId="26606"/>
          <ac:spMkLst>
            <pc:docMk/>
            <pc:sldMk cId="99033758" sldId="483"/>
            <ac:spMk id="22" creationId="{32BC26D8-82FB-445E-AA49-62A77D7C1EE0}"/>
          </ac:spMkLst>
        </pc:spChg>
        <pc:spChg chg="add">
          <ac:chgData name="Caroline Jawad" userId="ebec8957-a986-4a6f-937a-47250bfdae89" providerId="ADAL" clId="{09481B87-89CB-45D9-9A2B-ABC139DF4C97}" dt="2020-12-02T13:09:02.038" v="360" actId="26606"/>
          <ac:spMkLst>
            <pc:docMk/>
            <pc:sldMk cId="99033758" sldId="483"/>
            <ac:spMk id="23" creationId="{CB44330D-EA18-4254-AA95-EB49948539B8}"/>
          </ac:spMkLst>
        </pc:spChg>
        <pc:picChg chg="mod">
          <ac:chgData name="Caroline Jawad" userId="ebec8957-a986-4a6f-937a-47250bfdae89" providerId="ADAL" clId="{09481B87-89CB-45D9-9A2B-ABC139DF4C97}" dt="2020-12-02T13:09:02.038" v="360" actId="26606"/>
          <ac:picMkLst>
            <pc:docMk/>
            <pc:sldMk cId="99033758" sldId="483"/>
            <ac:picMk id="3" creationId="{00000000-0000-0000-0000-000000000000}"/>
          </ac:picMkLst>
        </pc:picChg>
      </pc:sldChg>
      <pc:sldChg chg="addSp modSp mod setBg">
        <pc:chgData name="Caroline Jawad" userId="ebec8957-a986-4a6f-937a-47250bfdae89" providerId="ADAL" clId="{09481B87-89CB-45D9-9A2B-ABC139DF4C97}" dt="2020-12-02T13:09:06.363" v="361" actId="26606"/>
        <pc:sldMkLst>
          <pc:docMk/>
          <pc:sldMk cId="3704688678" sldId="484"/>
        </pc:sldMkLst>
        <pc:spChg chg="add">
          <ac:chgData name="Caroline Jawad" userId="ebec8957-a986-4a6f-937a-47250bfdae89" providerId="ADAL" clId="{09481B87-89CB-45D9-9A2B-ABC139DF4C97}" dt="2020-12-02T13:09:06.363" v="361" actId="26606"/>
          <ac:spMkLst>
            <pc:docMk/>
            <pc:sldMk cId="3704688678" sldId="484"/>
            <ac:spMk id="8" creationId="{32BC26D8-82FB-445E-AA49-62A77D7C1EE0}"/>
          </ac:spMkLst>
        </pc:spChg>
        <pc:spChg chg="add">
          <ac:chgData name="Caroline Jawad" userId="ebec8957-a986-4a6f-937a-47250bfdae89" providerId="ADAL" clId="{09481B87-89CB-45D9-9A2B-ABC139DF4C97}" dt="2020-12-02T13:09:06.363" v="361" actId="26606"/>
          <ac:spMkLst>
            <pc:docMk/>
            <pc:sldMk cId="3704688678" sldId="484"/>
            <ac:spMk id="10" creationId="{CB44330D-EA18-4254-AA95-EB49948539B8}"/>
          </ac:spMkLst>
        </pc:spChg>
        <pc:picChg chg="mod">
          <ac:chgData name="Caroline Jawad" userId="ebec8957-a986-4a6f-937a-47250bfdae89" providerId="ADAL" clId="{09481B87-89CB-45D9-9A2B-ABC139DF4C97}" dt="2020-12-02T13:09:06.363" v="361" actId="26606"/>
          <ac:picMkLst>
            <pc:docMk/>
            <pc:sldMk cId="3704688678" sldId="484"/>
            <ac:picMk id="3" creationId="{00000000-0000-0000-0000-000000000000}"/>
          </ac:picMkLst>
        </pc:picChg>
      </pc:sldChg>
      <pc:sldChg chg="addSp modSp mod setBg">
        <pc:chgData name="Caroline Jawad" userId="ebec8957-a986-4a6f-937a-47250bfdae89" providerId="ADAL" clId="{09481B87-89CB-45D9-9A2B-ABC139DF4C97}" dt="2020-12-02T13:09:14.621" v="362" actId="26606"/>
        <pc:sldMkLst>
          <pc:docMk/>
          <pc:sldMk cId="4010783392" sldId="485"/>
        </pc:sldMkLst>
        <pc:spChg chg="add">
          <ac:chgData name="Caroline Jawad" userId="ebec8957-a986-4a6f-937a-47250bfdae89" providerId="ADAL" clId="{09481B87-89CB-45D9-9A2B-ABC139DF4C97}" dt="2020-12-02T13:09:14.621" v="362" actId="26606"/>
          <ac:spMkLst>
            <pc:docMk/>
            <pc:sldMk cId="4010783392" sldId="485"/>
            <ac:spMk id="8" creationId="{32BC26D8-82FB-445E-AA49-62A77D7C1EE0}"/>
          </ac:spMkLst>
        </pc:spChg>
        <pc:spChg chg="add">
          <ac:chgData name="Caroline Jawad" userId="ebec8957-a986-4a6f-937a-47250bfdae89" providerId="ADAL" clId="{09481B87-89CB-45D9-9A2B-ABC139DF4C97}" dt="2020-12-02T13:09:14.621" v="362" actId="26606"/>
          <ac:spMkLst>
            <pc:docMk/>
            <pc:sldMk cId="4010783392" sldId="485"/>
            <ac:spMk id="10" creationId="{CB44330D-EA18-4254-AA95-EB49948539B8}"/>
          </ac:spMkLst>
        </pc:spChg>
        <pc:picChg chg="mod">
          <ac:chgData name="Caroline Jawad" userId="ebec8957-a986-4a6f-937a-47250bfdae89" providerId="ADAL" clId="{09481B87-89CB-45D9-9A2B-ABC139DF4C97}" dt="2020-12-02T13:09:14.621" v="362" actId="26606"/>
          <ac:picMkLst>
            <pc:docMk/>
            <pc:sldMk cId="4010783392" sldId="485"/>
            <ac:picMk id="3" creationId="{00000000-0000-0000-0000-000000000000}"/>
          </ac:picMkLst>
        </pc:picChg>
      </pc:sldChg>
      <pc:sldChg chg="addSp modSp mod setBg">
        <pc:chgData name="Caroline Jawad" userId="ebec8957-a986-4a6f-937a-47250bfdae89" providerId="ADAL" clId="{09481B87-89CB-45D9-9A2B-ABC139DF4C97}" dt="2020-12-02T13:09:20.919" v="363" actId="26606"/>
        <pc:sldMkLst>
          <pc:docMk/>
          <pc:sldMk cId="3959690115" sldId="486"/>
        </pc:sldMkLst>
        <pc:spChg chg="add">
          <ac:chgData name="Caroline Jawad" userId="ebec8957-a986-4a6f-937a-47250bfdae89" providerId="ADAL" clId="{09481B87-89CB-45D9-9A2B-ABC139DF4C97}" dt="2020-12-02T13:09:20.919" v="363" actId="26606"/>
          <ac:spMkLst>
            <pc:docMk/>
            <pc:sldMk cId="3959690115" sldId="486"/>
            <ac:spMk id="9" creationId="{C96C8BAF-68F3-4B78-B238-35DF5D86560D}"/>
          </ac:spMkLst>
        </pc:spChg>
        <pc:grpChg chg="add">
          <ac:chgData name="Caroline Jawad" userId="ebec8957-a986-4a6f-937a-47250bfdae89" providerId="ADAL" clId="{09481B87-89CB-45D9-9A2B-ABC139DF4C97}" dt="2020-12-02T13:09:20.919" v="363" actId="26606"/>
          <ac:grpSpMkLst>
            <pc:docMk/>
            <pc:sldMk cId="3959690115" sldId="486"/>
            <ac:grpSpMk id="11" creationId="{4F4CD6D0-5A87-4BA2-A13A-0E40511C3CFA}"/>
          </ac:grpSpMkLst>
        </pc:grpChg>
        <pc:grpChg chg="add">
          <ac:chgData name="Caroline Jawad" userId="ebec8957-a986-4a6f-937a-47250bfdae89" providerId="ADAL" clId="{09481B87-89CB-45D9-9A2B-ABC139DF4C97}" dt="2020-12-02T13:09:20.919" v="363" actId="26606"/>
          <ac:grpSpMkLst>
            <pc:docMk/>
            <pc:sldMk cId="3959690115" sldId="486"/>
            <ac:grpSpMk id="15" creationId="{E9537076-EF48-4F72-9164-FD8260D550AC}"/>
          </ac:grpSpMkLst>
        </pc:grpChg>
        <pc:grpChg chg="add">
          <ac:chgData name="Caroline Jawad" userId="ebec8957-a986-4a6f-937a-47250bfdae89" providerId="ADAL" clId="{09481B87-89CB-45D9-9A2B-ABC139DF4C97}" dt="2020-12-02T13:09:20.919" v="363" actId="26606"/>
          <ac:grpSpMkLst>
            <pc:docMk/>
            <pc:sldMk cId="3959690115" sldId="486"/>
            <ac:grpSpMk id="19" creationId="{6EFC3492-86BD-4D75-B5B4-C2DBFE0BD106}"/>
          </ac:grpSpMkLst>
        </pc:grpChg>
        <pc:picChg chg="mod ord">
          <ac:chgData name="Caroline Jawad" userId="ebec8957-a986-4a6f-937a-47250bfdae89" providerId="ADAL" clId="{09481B87-89CB-45D9-9A2B-ABC139DF4C97}" dt="2020-12-02T13:09:20.919" v="363" actId="26606"/>
          <ac:picMkLst>
            <pc:docMk/>
            <pc:sldMk cId="3959690115" sldId="486"/>
            <ac:picMk id="2" creationId="{00000000-0000-0000-0000-000000000000}"/>
          </ac:picMkLst>
        </pc:picChg>
        <pc:picChg chg="mod">
          <ac:chgData name="Caroline Jawad" userId="ebec8957-a986-4a6f-937a-47250bfdae89" providerId="ADAL" clId="{09481B87-89CB-45D9-9A2B-ABC139DF4C97}" dt="2020-12-02T13:09:20.919" v="363" actId="26606"/>
          <ac:picMkLst>
            <pc:docMk/>
            <pc:sldMk cId="3959690115" sldId="486"/>
            <ac:picMk id="3" creationId="{00000000-0000-0000-0000-000000000000}"/>
          </ac:picMkLst>
        </pc:picChg>
        <pc:picChg chg="mod">
          <ac:chgData name="Caroline Jawad" userId="ebec8957-a986-4a6f-937a-47250bfdae89" providerId="ADAL" clId="{09481B87-89CB-45D9-9A2B-ABC139DF4C97}" dt="2020-12-02T13:09:20.919" v="363" actId="26606"/>
          <ac:picMkLst>
            <pc:docMk/>
            <pc:sldMk cId="3959690115" sldId="486"/>
            <ac:picMk id="4" creationId="{00000000-0000-0000-0000-000000000000}"/>
          </ac:picMkLst>
        </pc:picChg>
      </pc:sldChg>
      <pc:sldChg chg="addSp delSp modSp mod setBg">
        <pc:chgData name="Caroline Jawad" userId="ebec8957-a986-4a6f-937a-47250bfdae89" providerId="ADAL" clId="{09481B87-89CB-45D9-9A2B-ABC139DF4C97}" dt="2020-12-02T13:09:53.556" v="366" actId="26606"/>
        <pc:sldMkLst>
          <pc:docMk/>
          <pc:sldMk cId="2858775189" sldId="488"/>
        </pc:sldMkLst>
        <pc:spChg chg="add del">
          <ac:chgData name="Caroline Jawad" userId="ebec8957-a986-4a6f-937a-47250bfdae89" providerId="ADAL" clId="{09481B87-89CB-45D9-9A2B-ABC139DF4C97}" dt="2020-12-02T13:09:53.556" v="366" actId="26606"/>
          <ac:spMkLst>
            <pc:docMk/>
            <pc:sldMk cId="2858775189" sldId="488"/>
            <ac:spMk id="11" creationId="{69D184B2-2226-4E31-BCCB-444330767440}"/>
          </ac:spMkLst>
        </pc:spChg>
        <pc:spChg chg="add del">
          <ac:chgData name="Caroline Jawad" userId="ebec8957-a986-4a6f-937a-47250bfdae89" providerId="ADAL" clId="{09481B87-89CB-45D9-9A2B-ABC139DF4C97}" dt="2020-12-02T13:09:53.556" v="366" actId="26606"/>
          <ac:spMkLst>
            <pc:docMk/>
            <pc:sldMk cId="2858775189" sldId="488"/>
            <ac:spMk id="13" creationId="{1AC4D4E3-486A-464A-8EC8-D44881097267}"/>
          </ac:spMkLst>
        </pc:spChg>
        <pc:spChg chg="add del">
          <ac:chgData name="Caroline Jawad" userId="ebec8957-a986-4a6f-937a-47250bfdae89" providerId="ADAL" clId="{09481B87-89CB-45D9-9A2B-ABC139DF4C97}" dt="2020-12-02T13:09:53.556" v="366" actId="26606"/>
          <ac:spMkLst>
            <pc:docMk/>
            <pc:sldMk cId="2858775189" sldId="488"/>
            <ac:spMk id="15" creationId="{864DE13E-58EB-4475-B79C-0D4FC651239B}"/>
          </ac:spMkLst>
        </pc:spChg>
        <pc:spChg chg="add">
          <ac:chgData name="Caroline Jawad" userId="ebec8957-a986-4a6f-937a-47250bfdae89" providerId="ADAL" clId="{09481B87-89CB-45D9-9A2B-ABC139DF4C97}" dt="2020-12-02T13:09:53.556" v="366" actId="26606"/>
          <ac:spMkLst>
            <pc:docMk/>
            <pc:sldMk cId="2858775189" sldId="488"/>
            <ac:spMk id="20" creationId="{F3060C83-F051-4F0E-ABAD-AA0DFC48B218}"/>
          </ac:spMkLst>
        </pc:spChg>
        <pc:spChg chg="add">
          <ac:chgData name="Caroline Jawad" userId="ebec8957-a986-4a6f-937a-47250bfdae89" providerId="ADAL" clId="{09481B87-89CB-45D9-9A2B-ABC139DF4C97}" dt="2020-12-02T13:09:53.556" v="366" actId="26606"/>
          <ac:spMkLst>
            <pc:docMk/>
            <pc:sldMk cId="2858775189" sldId="488"/>
            <ac:spMk id="22" creationId="{83C98ABE-055B-441F-B07E-44F97F083C39}"/>
          </ac:spMkLst>
        </pc:spChg>
        <pc:spChg chg="add">
          <ac:chgData name="Caroline Jawad" userId="ebec8957-a986-4a6f-937a-47250bfdae89" providerId="ADAL" clId="{09481B87-89CB-45D9-9A2B-ABC139DF4C97}" dt="2020-12-02T13:09:53.556" v="366" actId="26606"/>
          <ac:spMkLst>
            <pc:docMk/>
            <pc:sldMk cId="2858775189" sldId="488"/>
            <ac:spMk id="24" creationId="{29FDB030-9B49-4CED-8CCD-4D99382388AC}"/>
          </ac:spMkLst>
        </pc:spChg>
        <pc:spChg chg="add">
          <ac:chgData name="Caroline Jawad" userId="ebec8957-a986-4a6f-937a-47250bfdae89" providerId="ADAL" clId="{09481B87-89CB-45D9-9A2B-ABC139DF4C97}" dt="2020-12-02T13:09:53.556" v="366" actId="26606"/>
          <ac:spMkLst>
            <pc:docMk/>
            <pc:sldMk cId="2858775189" sldId="488"/>
            <ac:spMk id="26" creationId="{3783CA14-24A1-485C-8B30-D6A5D87987AD}"/>
          </ac:spMkLst>
        </pc:spChg>
        <pc:spChg chg="add">
          <ac:chgData name="Caroline Jawad" userId="ebec8957-a986-4a6f-937a-47250bfdae89" providerId="ADAL" clId="{09481B87-89CB-45D9-9A2B-ABC139DF4C97}" dt="2020-12-02T13:09:53.556" v="366" actId="26606"/>
          <ac:spMkLst>
            <pc:docMk/>
            <pc:sldMk cId="2858775189" sldId="488"/>
            <ac:spMk id="28" creationId="{9A97C86A-04D6-40F7-AE84-31AB43E6A846}"/>
          </ac:spMkLst>
        </pc:spChg>
        <pc:spChg chg="add">
          <ac:chgData name="Caroline Jawad" userId="ebec8957-a986-4a6f-937a-47250bfdae89" providerId="ADAL" clId="{09481B87-89CB-45D9-9A2B-ABC139DF4C97}" dt="2020-12-02T13:09:53.556" v="366" actId="26606"/>
          <ac:spMkLst>
            <pc:docMk/>
            <pc:sldMk cId="2858775189" sldId="488"/>
            <ac:spMk id="30" creationId="{FF9F2414-84E8-453E-B1F3-389FDE8192D9}"/>
          </ac:spMkLst>
        </pc:spChg>
        <pc:spChg chg="add">
          <ac:chgData name="Caroline Jawad" userId="ebec8957-a986-4a6f-937a-47250bfdae89" providerId="ADAL" clId="{09481B87-89CB-45D9-9A2B-ABC139DF4C97}" dt="2020-12-02T13:09:53.556" v="366" actId="26606"/>
          <ac:spMkLst>
            <pc:docMk/>
            <pc:sldMk cId="2858775189" sldId="488"/>
            <ac:spMk id="32" creationId="{3ECA69A1-7536-43AC-85EF-C7106179F5ED}"/>
          </ac:spMkLst>
        </pc:spChg>
        <pc:graphicFrameChg chg="mod modGraphic">
          <ac:chgData name="Caroline Jawad" userId="ebec8957-a986-4a6f-937a-47250bfdae89" providerId="ADAL" clId="{09481B87-89CB-45D9-9A2B-ABC139DF4C97}" dt="2020-12-02T13:09:53.556" v="366" actId="26606"/>
          <ac:graphicFrameMkLst>
            <pc:docMk/>
            <pc:sldMk cId="2858775189" sldId="488"/>
            <ac:graphicFrameMk id="6" creationId="{6F238B5A-A623-D948-9A78-D39E448005A1}"/>
          </ac:graphicFrameMkLst>
        </pc:graphicFrameChg>
      </pc:sldChg>
      <pc:sldChg chg="addSp modSp mod setBg">
        <pc:chgData name="Caroline Jawad" userId="ebec8957-a986-4a6f-937a-47250bfdae89" providerId="ADAL" clId="{09481B87-89CB-45D9-9A2B-ABC139DF4C97}" dt="2020-12-02T13:10:00.990" v="367" actId="26606"/>
        <pc:sldMkLst>
          <pc:docMk/>
          <pc:sldMk cId="2270146594" sldId="489"/>
        </pc:sldMkLst>
        <pc:spChg chg="add">
          <ac:chgData name="Caroline Jawad" userId="ebec8957-a986-4a6f-937a-47250bfdae89" providerId="ADAL" clId="{09481B87-89CB-45D9-9A2B-ABC139DF4C97}" dt="2020-12-02T13:10:00.990" v="367" actId="26606"/>
          <ac:spMkLst>
            <pc:docMk/>
            <pc:sldMk cId="2270146594" sldId="489"/>
            <ac:spMk id="9" creationId="{F3060C83-F051-4F0E-ABAD-AA0DFC48B218}"/>
          </ac:spMkLst>
        </pc:spChg>
        <pc:spChg chg="add">
          <ac:chgData name="Caroline Jawad" userId="ebec8957-a986-4a6f-937a-47250bfdae89" providerId="ADAL" clId="{09481B87-89CB-45D9-9A2B-ABC139DF4C97}" dt="2020-12-02T13:10:00.990" v="367" actId="26606"/>
          <ac:spMkLst>
            <pc:docMk/>
            <pc:sldMk cId="2270146594" sldId="489"/>
            <ac:spMk id="11" creationId="{83C98ABE-055B-441F-B07E-44F97F083C39}"/>
          </ac:spMkLst>
        </pc:spChg>
        <pc:spChg chg="add">
          <ac:chgData name="Caroline Jawad" userId="ebec8957-a986-4a6f-937a-47250bfdae89" providerId="ADAL" clId="{09481B87-89CB-45D9-9A2B-ABC139DF4C97}" dt="2020-12-02T13:10:00.990" v="367" actId="26606"/>
          <ac:spMkLst>
            <pc:docMk/>
            <pc:sldMk cId="2270146594" sldId="489"/>
            <ac:spMk id="13" creationId="{29FDB030-9B49-4CED-8CCD-4D99382388AC}"/>
          </ac:spMkLst>
        </pc:spChg>
        <pc:spChg chg="add">
          <ac:chgData name="Caroline Jawad" userId="ebec8957-a986-4a6f-937a-47250bfdae89" providerId="ADAL" clId="{09481B87-89CB-45D9-9A2B-ABC139DF4C97}" dt="2020-12-02T13:10:00.990" v="367" actId="26606"/>
          <ac:spMkLst>
            <pc:docMk/>
            <pc:sldMk cId="2270146594" sldId="489"/>
            <ac:spMk id="15" creationId="{3783CA14-24A1-485C-8B30-D6A5D87987AD}"/>
          </ac:spMkLst>
        </pc:spChg>
        <pc:spChg chg="add">
          <ac:chgData name="Caroline Jawad" userId="ebec8957-a986-4a6f-937a-47250bfdae89" providerId="ADAL" clId="{09481B87-89CB-45D9-9A2B-ABC139DF4C97}" dt="2020-12-02T13:10:00.990" v="367" actId="26606"/>
          <ac:spMkLst>
            <pc:docMk/>
            <pc:sldMk cId="2270146594" sldId="489"/>
            <ac:spMk id="17" creationId="{9A97C86A-04D6-40F7-AE84-31AB43E6A846}"/>
          </ac:spMkLst>
        </pc:spChg>
        <pc:spChg chg="add">
          <ac:chgData name="Caroline Jawad" userId="ebec8957-a986-4a6f-937a-47250bfdae89" providerId="ADAL" clId="{09481B87-89CB-45D9-9A2B-ABC139DF4C97}" dt="2020-12-02T13:10:00.990" v="367" actId="26606"/>
          <ac:spMkLst>
            <pc:docMk/>
            <pc:sldMk cId="2270146594" sldId="489"/>
            <ac:spMk id="19" creationId="{FF9F2414-84E8-453E-B1F3-389FDE8192D9}"/>
          </ac:spMkLst>
        </pc:spChg>
        <pc:spChg chg="add">
          <ac:chgData name="Caroline Jawad" userId="ebec8957-a986-4a6f-937a-47250bfdae89" providerId="ADAL" clId="{09481B87-89CB-45D9-9A2B-ABC139DF4C97}" dt="2020-12-02T13:10:00.990" v="367" actId="26606"/>
          <ac:spMkLst>
            <pc:docMk/>
            <pc:sldMk cId="2270146594" sldId="489"/>
            <ac:spMk id="21" creationId="{3ECA69A1-7536-43AC-85EF-C7106179F5ED}"/>
          </ac:spMkLst>
        </pc:spChg>
        <pc:graphicFrameChg chg="mod modGraphic">
          <ac:chgData name="Caroline Jawad" userId="ebec8957-a986-4a6f-937a-47250bfdae89" providerId="ADAL" clId="{09481B87-89CB-45D9-9A2B-ABC139DF4C97}" dt="2020-12-02T13:10:00.990" v="367" actId="26606"/>
          <ac:graphicFrameMkLst>
            <pc:docMk/>
            <pc:sldMk cId="2270146594" sldId="489"/>
            <ac:graphicFrameMk id="4" creationId="{ADF3FD7A-13EE-E745-B5BE-3C3AC38B5B18}"/>
          </ac:graphicFrameMkLst>
        </pc:graphicFrameChg>
      </pc:sldChg>
      <pc:sldChg chg="addSp modSp new mod">
        <pc:chgData name="Caroline Jawad" userId="ebec8957-a986-4a6f-937a-47250bfdae89" providerId="ADAL" clId="{09481B87-89CB-45D9-9A2B-ABC139DF4C97}" dt="2020-12-01T20:25:38.700" v="37"/>
        <pc:sldMkLst>
          <pc:docMk/>
          <pc:sldMk cId="1145941892" sldId="498"/>
        </pc:sldMkLst>
        <pc:spChg chg="add mod">
          <ac:chgData name="Caroline Jawad" userId="ebec8957-a986-4a6f-937a-47250bfdae89" providerId="ADAL" clId="{09481B87-89CB-45D9-9A2B-ABC139DF4C97}" dt="2020-12-01T20:25:36.513" v="36" actId="20577"/>
          <ac:spMkLst>
            <pc:docMk/>
            <pc:sldMk cId="1145941892" sldId="498"/>
            <ac:spMk id="2" creationId="{1EAEF09F-9AC0-4E30-A3CC-218918937EAA}"/>
          </ac:spMkLst>
        </pc:spChg>
        <pc:spChg chg="add mod">
          <ac:chgData name="Caroline Jawad" userId="ebec8957-a986-4a6f-937a-47250bfdae89" providerId="ADAL" clId="{09481B87-89CB-45D9-9A2B-ABC139DF4C97}" dt="2020-12-01T20:25:38.700" v="37"/>
          <ac:spMkLst>
            <pc:docMk/>
            <pc:sldMk cId="1145941892" sldId="498"/>
            <ac:spMk id="3" creationId="{073929BC-360B-44A1-9A70-E54ACB08ADA7}"/>
          </ac:spMkLst>
        </pc:spChg>
      </pc:sldChg>
      <pc:sldChg chg="delSp modSp add del mod">
        <pc:chgData name="Caroline Jawad" userId="ebec8957-a986-4a6f-937a-47250bfdae89" providerId="ADAL" clId="{09481B87-89CB-45D9-9A2B-ABC139DF4C97}" dt="2020-12-01T20:49:39.961" v="106" actId="47"/>
        <pc:sldMkLst>
          <pc:docMk/>
          <pc:sldMk cId="0" sldId="499"/>
        </pc:sldMkLst>
        <pc:spChg chg="mod">
          <ac:chgData name="Caroline Jawad" userId="ebec8957-a986-4a6f-937a-47250bfdae89" providerId="ADAL" clId="{09481B87-89CB-45D9-9A2B-ABC139DF4C97}" dt="2020-12-01T20:47:11.759" v="85" actId="12"/>
          <ac:spMkLst>
            <pc:docMk/>
            <pc:sldMk cId="0" sldId="499"/>
            <ac:spMk id="14" creationId="{00000000-0000-0000-0000-000000000000}"/>
          </ac:spMkLst>
        </pc:spChg>
        <pc:spChg chg="mod">
          <ac:chgData name="Caroline Jawad" userId="ebec8957-a986-4a6f-937a-47250bfdae89" providerId="ADAL" clId="{09481B87-89CB-45D9-9A2B-ABC139DF4C97}" dt="2020-12-01T20:46:46.783" v="67"/>
          <ac:spMkLst>
            <pc:docMk/>
            <pc:sldMk cId="0" sldId="499"/>
            <ac:spMk id="12290" creationId="{00000000-0000-0000-0000-000000000000}"/>
          </ac:spMkLst>
        </pc:spChg>
        <pc:picChg chg="del">
          <ac:chgData name="Caroline Jawad" userId="ebec8957-a986-4a6f-937a-47250bfdae89" providerId="ADAL" clId="{09481B87-89CB-45D9-9A2B-ABC139DF4C97}" dt="2020-12-01T20:46:55.315" v="76" actId="478"/>
          <ac:picMkLst>
            <pc:docMk/>
            <pc:sldMk cId="0" sldId="499"/>
            <ac:picMk id="7" creationId="{00000000-0000-0000-0000-000000000000}"/>
          </ac:picMkLst>
        </pc:picChg>
        <pc:picChg chg="del">
          <ac:chgData name="Caroline Jawad" userId="ebec8957-a986-4a6f-937a-47250bfdae89" providerId="ADAL" clId="{09481B87-89CB-45D9-9A2B-ABC139DF4C97}" dt="2020-12-01T20:46:57.905" v="77" actId="478"/>
          <ac:picMkLst>
            <pc:docMk/>
            <pc:sldMk cId="0" sldId="499"/>
            <ac:picMk id="12291" creationId="{00000000-0000-0000-0000-000000000000}"/>
          </ac:picMkLst>
        </pc:picChg>
      </pc:sldChg>
      <pc:sldChg chg="addSp modSp new mod setBg">
        <pc:chgData name="Caroline Jawad" userId="ebec8957-a986-4a6f-937a-47250bfdae89" providerId="ADAL" clId="{09481B87-89CB-45D9-9A2B-ABC139DF4C97}" dt="2020-12-01T20:48:53.055" v="100" actId="26606"/>
        <pc:sldMkLst>
          <pc:docMk/>
          <pc:sldMk cId="769271230" sldId="500"/>
        </pc:sldMkLst>
        <pc:spChg chg="add mod">
          <ac:chgData name="Caroline Jawad" userId="ebec8957-a986-4a6f-937a-47250bfdae89" providerId="ADAL" clId="{09481B87-89CB-45D9-9A2B-ABC139DF4C97}" dt="2020-12-01T20:48:53.055" v="100" actId="26606"/>
          <ac:spMkLst>
            <pc:docMk/>
            <pc:sldMk cId="769271230" sldId="500"/>
            <ac:spMk id="2" creationId="{CBFC451C-BE7B-4253-AF61-C4E8E40E4D44}"/>
          </ac:spMkLst>
        </pc:spChg>
        <pc:spChg chg="add mod">
          <ac:chgData name="Caroline Jawad" userId="ebec8957-a986-4a6f-937a-47250bfdae89" providerId="ADAL" clId="{09481B87-89CB-45D9-9A2B-ABC139DF4C97}" dt="2020-12-01T20:48:53.055" v="100" actId="26606"/>
          <ac:spMkLst>
            <pc:docMk/>
            <pc:sldMk cId="769271230" sldId="500"/>
            <ac:spMk id="3" creationId="{FE54503F-B336-48D6-A159-CA422711FD78}"/>
          </ac:spMkLst>
        </pc:spChg>
        <pc:spChg chg="add">
          <ac:chgData name="Caroline Jawad" userId="ebec8957-a986-4a6f-937a-47250bfdae89" providerId="ADAL" clId="{09481B87-89CB-45D9-9A2B-ABC139DF4C97}" dt="2020-12-01T20:48:53.055" v="100" actId="26606"/>
          <ac:spMkLst>
            <pc:docMk/>
            <pc:sldMk cId="769271230" sldId="500"/>
            <ac:spMk id="8" creationId="{3B854194-185D-494D-905C-7C7CB2E30F6E}"/>
          </ac:spMkLst>
        </pc:spChg>
        <pc:spChg chg="add">
          <ac:chgData name="Caroline Jawad" userId="ebec8957-a986-4a6f-937a-47250bfdae89" providerId="ADAL" clId="{09481B87-89CB-45D9-9A2B-ABC139DF4C97}" dt="2020-12-01T20:48:53.055" v="100" actId="26606"/>
          <ac:spMkLst>
            <pc:docMk/>
            <pc:sldMk cId="769271230" sldId="500"/>
            <ac:spMk id="10" creationId="{B4F5FA0D-0104-4987-8241-EFF7C85B88DE}"/>
          </ac:spMkLst>
        </pc:spChg>
        <pc:picChg chg="add">
          <ac:chgData name="Caroline Jawad" userId="ebec8957-a986-4a6f-937a-47250bfdae89" providerId="ADAL" clId="{09481B87-89CB-45D9-9A2B-ABC139DF4C97}" dt="2020-12-01T20:48:53.055" v="100" actId="26606"/>
          <ac:picMkLst>
            <pc:docMk/>
            <pc:sldMk cId="769271230" sldId="500"/>
            <ac:picMk id="12" creationId="{2897127E-6CEF-446C-BE87-93B7C46E49D1}"/>
          </ac:picMkLst>
        </pc:picChg>
      </pc:sldChg>
      <pc:sldChg chg="addSp modSp new mod setBg">
        <pc:chgData name="Caroline Jawad" userId="ebec8957-a986-4a6f-937a-47250bfdae89" providerId="ADAL" clId="{09481B87-89CB-45D9-9A2B-ABC139DF4C97}" dt="2020-12-01T20:49:55.338" v="107" actId="26606"/>
        <pc:sldMkLst>
          <pc:docMk/>
          <pc:sldMk cId="1261003242" sldId="501"/>
        </pc:sldMkLst>
        <pc:spChg chg="mod">
          <ac:chgData name="Caroline Jawad" userId="ebec8957-a986-4a6f-937a-47250bfdae89" providerId="ADAL" clId="{09481B87-89CB-45D9-9A2B-ABC139DF4C97}" dt="2020-12-01T20:49:55.338" v="107" actId="26606"/>
          <ac:spMkLst>
            <pc:docMk/>
            <pc:sldMk cId="1261003242" sldId="501"/>
            <ac:spMk id="2" creationId="{99CE7BA7-6AA0-4690-8C5D-D4A65A480A5B}"/>
          </ac:spMkLst>
        </pc:spChg>
        <pc:spChg chg="mod">
          <ac:chgData name="Caroline Jawad" userId="ebec8957-a986-4a6f-937a-47250bfdae89" providerId="ADAL" clId="{09481B87-89CB-45D9-9A2B-ABC139DF4C97}" dt="2020-12-01T20:49:55.338" v="107" actId="26606"/>
          <ac:spMkLst>
            <pc:docMk/>
            <pc:sldMk cId="1261003242" sldId="501"/>
            <ac:spMk id="3" creationId="{A78EAD1F-947E-45AC-AF12-16EF735283F7}"/>
          </ac:spMkLst>
        </pc:spChg>
        <pc:spChg chg="add">
          <ac:chgData name="Caroline Jawad" userId="ebec8957-a986-4a6f-937a-47250bfdae89" providerId="ADAL" clId="{09481B87-89CB-45D9-9A2B-ABC139DF4C97}" dt="2020-12-01T20:49:55.338" v="107" actId="26606"/>
          <ac:spMkLst>
            <pc:docMk/>
            <pc:sldMk cId="1261003242" sldId="501"/>
            <ac:spMk id="8" creationId="{3B854194-185D-494D-905C-7C7CB2E30F6E}"/>
          </ac:spMkLst>
        </pc:spChg>
        <pc:spChg chg="add">
          <ac:chgData name="Caroline Jawad" userId="ebec8957-a986-4a6f-937a-47250bfdae89" providerId="ADAL" clId="{09481B87-89CB-45D9-9A2B-ABC139DF4C97}" dt="2020-12-01T20:49:55.338" v="107" actId="26606"/>
          <ac:spMkLst>
            <pc:docMk/>
            <pc:sldMk cId="1261003242" sldId="501"/>
            <ac:spMk id="10" creationId="{B4F5FA0D-0104-4987-8241-EFF7C85B88DE}"/>
          </ac:spMkLst>
        </pc:spChg>
        <pc:picChg chg="add">
          <ac:chgData name="Caroline Jawad" userId="ebec8957-a986-4a6f-937a-47250bfdae89" providerId="ADAL" clId="{09481B87-89CB-45D9-9A2B-ABC139DF4C97}" dt="2020-12-01T20:49:55.338" v="107" actId="26606"/>
          <ac:picMkLst>
            <pc:docMk/>
            <pc:sldMk cId="1261003242" sldId="501"/>
            <ac:picMk id="12" creationId="{2897127E-6CEF-446C-BE87-93B7C46E49D1}"/>
          </ac:picMkLst>
        </pc:picChg>
      </pc:sldChg>
      <pc:sldChg chg="addSp modSp new mod setBg">
        <pc:chgData name="Caroline Jawad" userId="ebec8957-a986-4a6f-937a-47250bfdae89" providerId="ADAL" clId="{09481B87-89CB-45D9-9A2B-ABC139DF4C97}" dt="2020-12-01T20:53:06.548" v="134" actId="20577"/>
        <pc:sldMkLst>
          <pc:docMk/>
          <pc:sldMk cId="2967671866" sldId="502"/>
        </pc:sldMkLst>
        <pc:spChg chg="mod">
          <ac:chgData name="Caroline Jawad" userId="ebec8957-a986-4a6f-937a-47250bfdae89" providerId="ADAL" clId="{09481B87-89CB-45D9-9A2B-ABC139DF4C97}" dt="2020-12-01T20:53:02.969" v="132" actId="26606"/>
          <ac:spMkLst>
            <pc:docMk/>
            <pc:sldMk cId="2967671866" sldId="502"/>
            <ac:spMk id="2" creationId="{8E9E01E7-D851-40AD-AA76-938D961C7FE9}"/>
          </ac:spMkLst>
        </pc:spChg>
        <pc:spChg chg="mod">
          <ac:chgData name="Caroline Jawad" userId="ebec8957-a986-4a6f-937a-47250bfdae89" providerId="ADAL" clId="{09481B87-89CB-45D9-9A2B-ABC139DF4C97}" dt="2020-12-01T20:53:06.548" v="134" actId="20577"/>
          <ac:spMkLst>
            <pc:docMk/>
            <pc:sldMk cId="2967671866" sldId="502"/>
            <ac:spMk id="3" creationId="{67E0CDF1-D0A4-4D6E-967E-C817EBE2A4E3}"/>
          </ac:spMkLst>
        </pc:spChg>
        <pc:spChg chg="add">
          <ac:chgData name="Caroline Jawad" userId="ebec8957-a986-4a6f-937a-47250bfdae89" providerId="ADAL" clId="{09481B87-89CB-45D9-9A2B-ABC139DF4C97}" dt="2020-12-01T20:53:02.969" v="132" actId="26606"/>
          <ac:spMkLst>
            <pc:docMk/>
            <pc:sldMk cId="2967671866" sldId="502"/>
            <ac:spMk id="8" creationId="{3B854194-185D-494D-905C-7C7CB2E30F6E}"/>
          </ac:spMkLst>
        </pc:spChg>
        <pc:spChg chg="add">
          <ac:chgData name="Caroline Jawad" userId="ebec8957-a986-4a6f-937a-47250bfdae89" providerId="ADAL" clId="{09481B87-89CB-45D9-9A2B-ABC139DF4C97}" dt="2020-12-01T20:53:02.969" v="132" actId="26606"/>
          <ac:spMkLst>
            <pc:docMk/>
            <pc:sldMk cId="2967671866" sldId="502"/>
            <ac:spMk id="10" creationId="{B4F5FA0D-0104-4987-8241-EFF7C85B88DE}"/>
          </ac:spMkLst>
        </pc:spChg>
        <pc:picChg chg="add">
          <ac:chgData name="Caroline Jawad" userId="ebec8957-a986-4a6f-937a-47250bfdae89" providerId="ADAL" clId="{09481B87-89CB-45D9-9A2B-ABC139DF4C97}" dt="2020-12-01T20:53:02.969" v="132" actId="26606"/>
          <ac:picMkLst>
            <pc:docMk/>
            <pc:sldMk cId="2967671866" sldId="502"/>
            <ac:picMk id="12" creationId="{2897127E-6CEF-446C-BE87-93B7C46E49D1}"/>
          </ac:picMkLst>
        </pc:picChg>
      </pc:sldChg>
      <pc:sldChg chg="addSp modSp new mod setBg">
        <pc:chgData name="Caroline Jawad" userId="ebec8957-a986-4a6f-937a-47250bfdae89" providerId="ADAL" clId="{09481B87-89CB-45D9-9A2B-ABC139DF4C97}" dt="2020-12-01T20:53:12.602" v="135" actId="26606"/>
        <pc:sldMkLst>
          <pc:docMk/>
          <pc:sldMk cId="3149829993" sldId="503"/>
        </pc:sldMkLst>
        <pc:spChg chg="mod">
          <ac:chgData name="Caroline Jawad" userId="ebec8957-a986-4a6f-937a-47250bfdae89" providerId="ADAL" clId="{09481B87-89CB-45D9-9A2B-ABC139DF4C97}" dt="2020-12-01T20:53:12.602" v="135" actId="26606"/>
          <ac:spMkLst>
            <pc:docMk/>
            <pc:sldMk cId="3149829993" sldId="503"/>
            <ac:spMk id="2" creationId="{A7BA2C75-390B-4ED2-895D-E416C26C4908}"/>
          </ac:spMkLst>
        </pc:spChg>
        <pc:spChg chg="mod">
          <ac:chgData name="Caroline Jawad" userId="ebec8957-a986-4a6f-937a-47250bfdae89" providerId="ADAL" clId="{09481B87-89CB-45D9-9A2B-ABC139DF4C97}" dt="2020-12-01T20:53:12.602" v="135" actId="26606"/>
          <ac:spMkLst>
            <pc:docMk/>
            <pc:sldMk cId="3149829993" sldId="503"/>
            <ac:spMk id="3" creationId="{1A739B22-B631-44B9-BB55-649ECE4B97F9}"/>
          </ac:spMkLst>
        </pc:spChg>
        <pc:spChg chg="add">
          <ac:chgData name="Caroline Jawad" userId="ebec8957-a986-4a6f-937a-47250bfdae89" providerId="ADAL" clId="{09481B87-89CB-45D9-9A2B-ABC139DF4C97}" dt="2020-12-01T20:53:12.602" v="135" actId="26606"/>
          <ac:spMkLst>
            <pc:docMk/>
            <pc:sldMk cId="3149829993" sldId="503"/>
            <ac:spMk id="8" creationId="{3B854194-185D-494D-905C-7C7CB2E30F6E}"/>
          </ac:spMkLst>
        </pc:spChg>
        <pc:spChg chg="add">
          <ac:chgData name="Caroline Jawad" userId="ebec8957-a986-4a6f-937a-47250bfdae89" providerId="ADAL" clId="{09481B87-89CB-45D9-9A2B-ABC139DF4C97}" dt="2020-12-01T20:53:12.602" v="135" actId="26606"/>
          <ac:spMkLst>
            <pc:docMk/>
            <pc:sldMk cId="3149829993" sldId="503"/>
            <ac:spMk id="10" creationId="{B4F5FA0D-0104-4987-8241-EFF7C85B88DE}"/>
          </ac:spMkLst>
        </pc:spChg>
        <pc:picChg chg="add">
          <ac:chgData name="Caroline Jawad" userId="ebec8957-a986-4a6f-937a-47250bfdae89" providerId="ADAL" clId="{09481B87-89CB-45D9-9A2B-ABC139DF4C97}" dt="2020-12-01T20:53:12.602" v="135" actId="26606"/>
          <ac:picMkLst>
            <pc:docMk/>
            <pc:sldMk cId="3149829993" sldId="503"/>
            <ac:picMk id="12" creationId="{2897127E-6CEF-446C-BE87-93B7C46E49D1}"/>
          </ac:picMkLst>
        </pc:picChg>
      </pc:sldChg>
      <pc:sldChg chg="addSp modSp new mod setBg">
        <pc:chgData name="Caroline Jawad" userId="ebec8957-a986-4a6f-937a-47250bfdae89" providerId="ADAL" clId="{09481B87-89CB-45D9-9A2B-ABC139DF4C97}" dt="2020-12-01T20:59:12.222" v="141" actId="20577"/>
        <pc:sldMkLst>
          <pc:docMk/>
          <pc:sldMk cId="1249358587" sldId="504"/>
        </pc:sldMkLst>
        <pc:spChg chg="mod">
          <ac:chgData name="Caroline Jawad" userId="ebec8957-a986-4a6f-937a-47250bfdae89" providerId="ADAL" clId="{09481B87-89CB-45D9-9A2B-ABC139DF4C97}" dt="2020-12-01T20:53:17.455" v="136" actId="26606"/>
          <ac:spMkLst>
            <pc:docMk/>
            <pc:sldMk cId="1249358587" sldId="504"/>
            <ac:spMk id="2" creationId="{1CCD8F03-4FC7-446A-A286-5ACEDF625930}"/>
          </ac:spMkLst>
        </pc:spChg>
        <pc:spChg chg="mod">
          <ac:chgData name="Caroline Jawad" userId="ebec8957-a986-4a6f-937a-47250bfdae89" providerId="ADAL" clId="{09481B87-89CB-45D9-9A2B-ABC139DF4C97}" dt="2020-12-01T20:59:12.222" v="141" actId="20577"/>
          <ac:spMkLst>
            <pc:docMk/>
            <pc:sldMk cId="1249358587" sldId="504"/>
            <ac:spMk id="3" creationId="{F18F286A-24E3-4843-9F05-6A4A0FF33DD1}"/>
          </ac:spMkLst>
        </pc:spChg>
        <pc:spChg chg="add">
          <ac:chgData name="Caroline Jawad" userId="ebec8957-a986-4a6f-937a-47250bfdae89" providerId="ADAL" clId="{09481B87-89CB-45D9-9A2B-ABC139DF4C97}" dt="2020-12-01T20:53:17.455" v="136" actId="26606"/>
          <ac:spMkLst>
            <pc:docMk/>
            <pc:sldMk cId="1249358587" sldId="504"/>
            <ac:spMk id="8" creationId="{3B854194-185D-494D-905C-7C7CB2E30F6E}"/>
          </ac:spMkLst>
        </pc:spChg>
        <pc:spChg chg="add">
          <ac:chgData name="Caroline Jawad" userId="ebec8957-a986-4a6f-937a-47250bfdae89" providerId="ADAL" clId="{09481B87-89CB-45D9-9A2B-ABC139DF4C97}" dt="2020-12-01T20:53:17.455" v="136" actId="26606"/>
          <ac:spMkLst>
            <pc:docMk/>
            <pc:sldMk cId="1249358587" sldId="504"/>
            <ac:spMk id="10" creationId="{B4F5FA0D-0104-4987-8241-EFF7C85B88DE}"/>
          </ac:spMkLst>
        </pc:spChg>
        <pc:picChg chg="add">
          <ac:chgData name="Caroline Jawad" userId="ebec8957-a986-4a6f-937a-47250bfdae89" providerId="ADAL" clId="{09481B87-89CB-45D9-9A2B-ABC139DF4C97}" dt="2020-12-01T20:53:17.455" v="136" actId="26606"/>
          <ac:picMkLst>
            <pc:docMk/>
            <pc:sldMk cId="1249358587" sldId="504"/>
            <ac:picMk id="12" creationId="{2897127E-6CEF-446C-BE87-93B7C46E49D1}"/>
          </ac:picMkLst>
        </pc:picChg>
      </pc:sldChg>
      <pc:sldChg chg="addSp delSp modSp new mod setBg setClrOvrMap">
        <pc:chgData name="Caroline Jawad" userId="ebec8957-a986-4a6f-937a-47250bfdae89" providerId="ADAL" clId="{09481B87-89CB-45D9-9A2B-ABC139DF4C97}" dt="2020-12-01T21:03:18.193" v="163" actId="21"/>
        <pc:sldMkLst>
          <pc:docMk/>
          <pc:sldMk cId="656735885" sldId="505"/>
        </pc:sldMkLst>
        <pc:spChg chg="mod">
          <ac:chgData name="Caroline Jawad" userId="ebec8957-a986-4a6f-937a-47250bfdae89" providerId="ADAL" clId="{09481B87-89CB-45D9-9A2B-ABC139DF4C97}" dt="2020-12-01T21:03:11.041" v="162" actId="26606"/>
          <ac:spMkLst>
            <pc:docMk/>
            <pc:sldMk cId="656735885" sldId="505"/>
            <ac:spMk id="2" creationId="{0C65F997-01D8-458D-B6FA-5E61D829D4DD}"/>
          </ac:spMkLst>
        </pc:spChg>
        <pc:spChg chg="del">
          <ac:chgData name="Caroline Jawad" userId="ebec8957-a986-4a6f-937a-47250bfdae89" providerId="ADAL" clId="{09481B87-89CB-45D9-9A2B-ABC139DF4C97}" dt="2020-12-01T21:02:40.282" v="146"/>
          <ac:spMkLst>
            <pc:docMk/>
            <pc:sldMk cId="656735885" sldId="505"/>
            <ac:spMk id="3" creationId="{E77E84B5-15FC-45D0-8D2C-42C32BE45DDB}"/>
          </ac:spMkLst>
        </pc:spChg>
        <pc:spChg chg="add del mod">
          <ac:chgData name="Caroline Jawad" userId="ebec8957-a986-4a6f-937a-47250bfdae89" providerId="ADAL" clId="{09481B87-89CB-45D9-9A2B-ABC139DF4C97}" dt="2020-12-01T21:03:18.193" v="163" actId="21"/>
          <ac:spMkLst>
            <pc:docMk/>
            <pc:sldMk cId="656735885" sldId="505"/>
            <ac:spMk id="5" creationId="{8C39DE3A-067F-4AC6-B7BE-283BBDB4EDE1}"/>
          </ac:spMkLst>
        </pc:spChg>
        <pc:spChg chg="add">
          <ac:chgData name="Caroline Jawad" userId="ebec8957-a986-4a6f-937a-47250bfdae89" providerId="ADAL" clId="{09481B87-89CB-45D9-9A2B-ABC139DF4C97}" dt="2020-12-01T21:03:11.041" v="162" actId="26606"/>
          <ac:spMkLst>
            <pc:docMk/>
            <pc:sldMk cId="656735885" sldId="505"/>
            <ac:spMk id="10" creationId="{0671A8AE-40A1-4631-A6B8-581AFF065482}"/>
          </ac:spMkLst>
        </pc:spChg>
        <pc:spChg chg="add">
          <ac:chgData name="Caroline Jawad" userId="ebec8957-a986-4a6f-937a-47250bfdae89" providerId="ADAL" clId="{09481B87-89CB-45D9-9A2B-ABC139DF4C97}" dt="2020-12-01T21:03:11.041" v="162" actId="26606"/>
          <ac:spMkLst>
            <pc:docMk/>
            <pc:sldMk cId="656735885" sldId="505"/>
            <ac:spMk id="12" creationId="{AB58EF07-17C2-48CF-ABB0-EEF1F17CB8F0}"/>
          </ac:spMkLst>
        </pc:spChg>
        <pc:spChg chg="add">
          <ac:chgData name="Caroline Jawad" userId="ebec8957-a986-4a6f-937a-47250bfdae89" providerId="ADAL" clId="{09481B87-89CB-45D9-9A2B-ABC139DF4C97}" dt="2020-12-01T21:03:11.041" v="162" actId="26606"/>
          <ac:spMkLst>
            <pc:docMk/>
            <pc:sldMk cId="656735885" sldId="505"/>
            <ac:spMk id="14" creationId="{AF2F604E-43BE-4DC3-B983-E071523364F8}"/>
          </ac:spMkLst>
        </pc:spChg>
        <pc:spChg chg="add">
          <ac:chgData name="Caroline Jawad" userId="ebec8957-a986-4a6f-937a-47250bfdae89" providerId="ADAL" clId="{09481B87-89CB-45D9-9A2B-ABC139DF4C97}" dt="2020-12-01T21:03:11.041" v="162" actId="26606"/>
          <ac:spMkLst>
            <pc:docMk/>
            <pc:sldMk cId="656735885" sldId="505"/>
            <ac:spMk id="16" creationId="{08C9B587-E65E-4B52-B37C-ABEBB6E87928}"/>
          </ac:spMkLst>
        </pc:spChg>
        <pc:picChg chg="add mod ord">
          <ac:chgData name="Caroline Jawad" userId="ebec8957-a986-4a6f-937a-47250bfdae89" providerId="ADAL" clId="{09481B87-89CB-45D9-9A2B-ABC139DF4C97}" dt="2020-12-01T21:03:11.041" v="162" actId="26606"/>
          <ac:picMkLst>
            <pc:docMk/>
            <pc:sldMk cId="656735885" sldId="505"/>
            <ac:picMk id="4" creationId="{B4054E63-EB2D-47FE-A891-D48A4617227A}"/>
          </ac:picMkLst>
        </pc:picChg>
      </pc:sldChg>
      <pc:sldChg chg="addSp delSp modSp new mod setBg">
        <pc:chgData name="Caroline Jawad" userId="ebec8957-a986-4a6f-937a-47250bfdae89" providerId="ADAL" clId="{09481B87-89CB-45D9-9A2B-ABC139DF4C97}" dt="2020-12-01T21:13:43.944" v="253" actId="26606"/>
        <pc:sldMkLst>
          <pc:docMk/>
          <pc:sldMk cId="964540575" sldId="506"/>
        </pc:sldMkLst>
        <pc:spChg chg="del">
          <ac:chgData name="Caroline Jawad" userId="ebec8957-a986-4a6f-937a-47250bfdae89" providerId="ADAL" clId="{09481B87-89CB-45D9-9A2B-ABC139DF4C97}" dt="2020-12-01T21:06:23.263" v="167"/>
          <ac:spMkLst>
            <pc:docMk/>
            <pc:sldMk cId="964540575" sldId="506"/>
            <ac:spMk id="2" creationId="{C9255A7E-3C22-401A-92C1-1C0EE1C8BD05}"/>
          </ac:spMkLst>
        </pc:spChg>
        <pc:spChg chg="add mod">
          <ac:chgData name="Caroline Jawad" userId="ebec8957-a986-4a6f-937a-47250bfdae89" providerId="ADAL" clId="{09481B87-89CB-45D9-9A2B-ABC139DF4C97}" dt="2020-12-01T21:13:43.944" v="253" actId="26606"/>
          <ac:spMkLst>
            <pc:docMk/>
            <pc:sldMk cId="964540575" sldId="506"/>
            <ac:spMk id="3" creationId="{BD9CE034-2DBC-4961-A24F-C0E14F42C378}"/>
          </ac:spMkLst>
        </pc:spChg>
        <pc:spChg chg="add mod">
          <ac:chgData name="Caroline Jawad" userId="ebec8957-a986-4a6f-937a-47250bfdae89" providerId="ADAL" clId="{09481B87-89CB-45D9-9A2B-ABC139DF4C97}" dt="2020-12-01T21:13:43.944" v="253" actId="26606"/>
          <ac:spMkLst>
            <pc:docMk/>
            <pc:sldMk cId="964540575" sldId="506"/>
            <ac:spMk id="4" creationId="{5D511912-EF2F-45AC-897A-3AD555C4A373}"/>
          </ac:spMkLst>
        </pc:spChg>
        <pc:spChg chg="add">
          <ac:chgData name="Caroline Jawad" userId="ebec8957-a986-4a6f-937a-47250bfdae89" providerId="ADAL" clId="{09481B87-89CB-45D9-9A2B-ABC139DF4C97}" dt="2020-12-01T21:13:43.944" v="253" actId="26606"/>
          <ac:spMkLst>
            <pc:docMk/>
            <pc:sldMk cId="964540575" sldId="506"/>
            <ac:spMk id="9" creationId="{3B854194-185D-494D-905C-7C7CB2E30F6E}"/>
          </ac:spMkLst>
        </pc:spChg>
        <pc:spChg chg="add">
          <ac:chgData name="Caroline Jawad" userId="ebec8957-a986-4a6f-937a-47250bfdae89" providerId="ADAL" clId="{09481B87-89CB-45D9-9A2B-ABC139DF4C97}" dt="2020-12-01T21:13:43.944" v="253" actId="26606"/>
          <ac:spMkLst>
            <pc:docMk/>
            <pc:sldMk cId="964540575" sldId="506"/>
            <ac:spMk id="11" creationId="{B4F5FA0D-0104-4987-8241-EFF7C85B88DE}"/>
          </ac:spMkLst>
        </pc:spChg>
        <pc:picChg chg="add">
          <ac:chgData name="Caroline Jawad" userId="ebec8957-a986-4a6f-937a-47250bfdae89" providerId="ADAL" clId="{09481B87-89CB-45D9-9A2B-ABC139DF4C97}" dt="2020-12-01T21:13:43.944" v="253" actId="26606"/>
          <ac:picMkLst>
            <pc:docMk/>
            <pc:sldMk cId="964540575" sldId="506"/>
            <ac:picMk id="13" creationId="{2897127E-6CEF-446C-BE87-93B7C46E49D1}"/>
          </ac:picMkLst>
        </pc:picChg>
      </pc:sldChg>
      <pc:sldChg chg="addSp modSp new mod setBg">
        <pc:chgData name="Caroline Jawad" userId="ebec8957-a986-4a6f-937a-47250bfdae89" providerId="ADAL" clId="{09481B87-89CB-45D9-9A2B-ABC139DF4C97}" dt="2020-12-01T21:07:43.339" v="207" actId="26606"/>
        <pc:sldMkLst>
          <pc:docMk/>
          <pc:sldMk cId="4227886019" sldId="507"/>
        </pc:sldMkLst>
        <pc:spChg chg="mod">
          <ac:chgData name="Caroline Jawad" userId="ebec8957-a986-4a6f-937a-47250bfdae89" providerId="ADAL" clId="{09481B87-89CB-45D9-9A2B-ABC139DF4C97}" dt="2020-12-01T21:07:43.339" v="207" actId="26606"/>
          <ac:spMkLst>
            <pc:docMk/>
            <pc:sldMk cId="4227886019" sldId="507"/>
            <ac:spMk id="2" creationId="{16670E6E-43F5-4FE3-9693-3C2C83F40BC9}"/>
          </ac:spMkLst>
        </pc:spChg>
        <pc:spChg chg="mod">
          <ac:chgData name="Caroline Jawad" userId="ebec8957-a986-4a6f-937a-47250bfdae89" providerId="ADAL" clId="{09481B87-89CB-45D9-9A2B-ABC139DF4C97}" dt="2020-12-01T21:07:43.339" v="207" actId="26606"/>
          <ac:spMkLst>
            <pc:docMk/>
            <pc:sldMk cId="4227886019" sldId="507"/>
            <ac:spMk id="3" creationId="{7A76A1A5-9B17-4AD7-999C-C0CA9A4B50CB}"/>
          </ac:spMkLst>
        </pc:spChg>
        <pc:spChg chg="add">
          <ac:chgData name="Caroline Jawad" userId="ebec8957-a986-4a6f-937a-47250bfdae89" providerId="ADAL" clId="{09481B87-89CB-45D9-9A2B-ABC139DF4C97}" dt="2020-12-01T21:07:43.339" v="207" actId="26606"/>
          <ac:spMkLst>
            <pc:docMk/>
            <pc:sldMk cId="4227886019" sldId="507"/>
            <ac:spMk id="8" creationId="{3B854194-185D-494D-905C-7C7CB2E30F6E}"/>
          </ac:spMkLst>
        </pc:spChg>
        <pc:spChg chg="add">
          <ac:chgData name="Caroline Jawad" userId="ebec8957-a986-4a6f-937a-47250bfdae89" providerId="ADAL" clId="{09481B87-89CB-45D9-9A2B-ABC139DF4C97}" dt="2020-12-01T21:07:43.339" v="207" actId="26606"/>
          <ac:spMkLst>
            <pc:docMk/>
            <pc:sldMk cId="4227886019" sldId="507"/>
            <ac:spMk id="10" creationId="{B4F5FA0D-0104-4987-8241-EFF7C85B88DE}"/>
          </ac:spMkLst>
        </pc:spChg>
        <pc:picChg chg="add">
          <ac:chgData name="Caroline Jawad" userId="ebec8957-a986-4a6f-937a-47250bfdae89" providerId="ADAL" clId="{09481B87-89CB-45D9-9A2B-ABC139DF4C97}" dt="2020-12-01T21:07:43.339" v="207" actId="26606"/>
          <ac:picMkLst>
            <pc:docMk/>
            <pc:sldMk cId="4227886019" sldId="507"/>
            <ac:picMk id="12" creationId="{2897127E-6CEF-446C-BE87-93B7C46E49D1}"/>
          </ac:picMkLst>
        </pc:picChg>
      </pc:sldChg>
    </pc:docChg>
  </pc:docChgLst>
</pc:chgInfo>
</file>

<file path=ppt/diagrams/_rels/data6.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6.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56DEC9-77ED-4106-A3F6-301DEBDC358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7E5FBE1F-606C-4C6A-8D9D-04D4A8AFD4EF}">
      <dgm:prSet/>
      <dgm:spPr/>
      <dgm:t>
        <a:bodyPr/>
        <a:lstStyle/>
        <a:p>
          <a:r>
            <a:rPr lang="en-GB"/>
            <a:t>Purpose of the business does not necessarily have to have profit as its goal, other goals are possible </a:t>
          </a:r>
          <a:r>
            <a:rPr lang="en-GB" b="1"/>
            <a:t>but the stockholder theory is mainly concerned with that subset of corporations and businesses whose purpose is profit-maximization. </a:t>
          </a:r>
          <a:endParaRPr lang="en-US"/>
        </a:p>
      </dgm:t>
    </dgm:pt>
    <dgm:pt modelId="{B81D8442-072F-4128-9F45-B3D03E383396}" type="parTrans" cxnId="{94DB02B0-F34E-4E18-9B86-F174CE1FDDB0}">
      <dgm:prSet/>
      <dgm:spPr/>
      <dgm:t>
        <a:bodyPr/>
        <a:lstStyle/>
        <a:p>
          <a:endParaRPr lang="en-US"/>
        </a:p>
      </dgm:t>
    </dgm:pt>
    <dgm:pt modelId="{C3E7D058-53BD-489D-BB87-76AE0592035E}" type="sibTrans" cxnId="{94DB02B0-F34E-4E18-9B86-F174CE1FDDB0}">
      <dgm:prSet/>
      <dgm:spPr/>
      <dgm:t>
        <a:bodyPr/>
        <a:lstStyle/>
        <a:p>
          <a:endParaRPr lang="en-US"/>
        </a:p>
      </dgm:t>
    </dgm:pt>
    <dgm:pt modelId="{CC3A120E-2191-4B3F-9DB2-8B0EC511DCC2}">
      <dgm:prSet/>
      <dgm:spPr/>
      <dgm:t>
        <a:bodyPr/>
        <a:lstStyle/>
        <a:p>
          <a:r>
            <a:rPr lang="en-GB"/>
            <a:t>The main point is that the fiduciary relationship binds executives in such a way that they cannot expend business resources in ways that have not been authorized by the stockholders regardless of any societal benefits that could be accrued by doing so.</a:t>
          </a:r>
          <a:endParaRPr lang="en-US"/>
        </a:p>
      </dgm:t>
    </dgm:pt>
    <dgm:pt modelId="{4D46A4B2-AB79-4472-B4C8-1B0973E507AB}" type="parTrans" cxnId="{FB5E9C37-3819-4D8A-ADA4-E11738AADE74}">
      <dgm:prSet/>
      <dgm:spPr/>
      <dgm:t>
        <a:bodyPr/>
        <a:lstStyle/>
        <a:p>
          <a:endParaRPr lang="en-US"/>
        </a:p>
      </dgm:t>
    </dgm:pt>
    <dgm:pt modelId="{D6BAAB2A-AF13-4D05-8353-AC3CE9E9E331}" type="sibTrans" cxnId="{FB5E9C37-3819-4D8A-ADA4-E11738AADE74}">
      <dgm:prSet/>
      <dgm:spPr/>
      <dgm:t>
        <a:bodyPr/>
        <a:lstStyle/>
        <a:p>
          <a:endParaRPr lang="en-US"/>
        </a:p>
      </dgm:t>
    </dgm:pt>
    <dgm:pt modelId="{7E30C3B8-6632-414F-82C1-F43FD76C166D}" type="pres">
      <dgm:prSet presAssocID="{FC56DEC9-77ED-4106-A3F6-301DEBDC3589}" presName="hierChild1" presStyleCnt="0">
        <dgm:presLayoutVars>
          <dgm:chPref val="1"/>
          <dgm:dir/>
          <dgm:animOne val="branch"/>
          <dgm:animLvl val="lvl"/>
          <dgm:resizeHandles/>
        </dgm:presLayoutVars>
      </dgm:prSet>
      <dgm:spPr/>
    </dgm:pt>
    <dgm:pt modelId="{5D60EF65-BCAE-48FD-86FA-55EF31652CBE}" type="pres">
      <dgm:prSet presAssocID="{7E5FBE1F-606C-4C6A-8D9D-04D4A8AFD4EF}" presName="hierRoot1" presStyleCnt="0"/>
      <dgm:spPr/>
    </dgm:pt>
    <dgm:pt modelId="{BB9B6BBD-29F9-4542-8275-82796FCE90E9}" type="pres">
      <dgm:prSet presAssocID="{7E5FBE1F-606C-4C6A-8D9D-04D4A8AFD4EF}" presName="composite" presStyleCnt="0"/>
      <dgm:spPr/>
    </dgm:pt>
    <dgm:pt modelId="{80B7663E-F82C-465A-A0CA-27D176DF2330}" type="pres">
      <dgm:prSet presAssocID="{7E5FBE1F-606C-4C6A-8D9D-04D4A8AFD4EF}" presName="background" presStyleLbl="node0" presStyleIdx="0" presStyleCnt="2"/>
      <dgm:spPr/>
    </dgm:pt>
    <dgm:pt modelId="{6BC56B3D-E236-4A62-8B69-A1300E9E689F}" type="pres">
      <dgm:prSet presAssocID="{7E5FBE1F-606C-4C6A-8D9D-04D4A8AFD4EF}" presName="text" presStyleLbl="fgAcc0" presStyleIdx="0" presStyleCnt="2">
        <dgm:presLayoutVars>
          <dgm:chPref val="3"/>
        </dgm:presLayoutVars>
      </dgm:prSet>
      <dgm:spPr/>
    </dgm:pt>
    <dgm:pt modelId="{C1DA9277-8462-4C37-8121-767001802D07}" type="pres">
      <dgm:prSet presAssocID="{7E5FBE1F-606C-4C6A-8D9D-04D4A8AFD4EF}" presName="hierChild2" presStyleCnt="0"/>
      <dgm:spPr/>
    </dgm:pt>
    <dgm:pt modelId="{8337301A-1C80-4E4B-A501-6DCB2556ECE0}" type="pres">
      <dgm:prSet presAssocID="{CC3A120E-2191-4B3F-9DB2-8B0EC511DCC2}" presName="hierRoot1" presStyleCnt="0"/>
      <dgm:spPr/>
    </dgm:pt>
    <dgm:pt modelId="{5FB7D369-AA59-4E8B-B037-AD7AA00D37AB}" type="pres">
      <dgm:prSet presAssocID="{CC3A120E-2191-4B3F-9DB2-8B0EC511DCC2}" presName="composite" presStyleCnt="0"/>
      <dgm:spPr/>
    </dgm:pt>
    <dgm:pt modelId="{AA73D87A-89EB-4774-B9E1-226997DD3155}" type="pres">
      <dgm:prSet presAssocID="{CC3A120E-2191-4B3F-9DB2-8B0EC511DCC2}" presName="background" presStyleLbl="node0" presStyleIdx="1" presStyleCnt="2"/>
      <dgm:spPr/>
    </dgm:pt>
    <dgm:pt modelId="{5F0FCD26-8812-4AB8-86F7-4B16ABF6A3F7}" type="pres">
      <dgm:prSet presAssocID="{CC3A120E-2191-4B3F-9DB2-8B0EC511DCC2}" presName="text" presStyleLbl="fgAcc0" presStyleIdx="1" presStyleCnt="2">
        <dgm:presLayoutVars>
          <dgm:chPref val="3"/>
        </dgm:presLayoutVars>
      </dgm:prSet>
      <dgm:spPr/>
    </dgm:pt>
    <dgm:pt modelId="{D920254A-675A-470C-8C38-7B6841F50D32}" type="pres">
      <dgm:prSet presAssocID="{CC3A120E-2191-4B3F-9DB2-8B0EC511DCC2}" presName="hierChild2" presStyleCnt="0"/>
      <dgm:spPr/>
    </dgm:pt>
  </dgm:ptLst>
  <dgm:cxnLst>
    <dgm:cxn modelId="{A33D6A1E-34B3-45CB-89AB-AFFD5D16157F}" type="presOf" srcId="{CC3A120E-2191-4B3F-9DB2-8B0EC511DCC2}" destId="{5F0FCD26-8812-4AB8-86F7-4B16ABF6A3F7}" srcOrd="0" destOrd="0" presId="urn:microsoft.com/office/officeart/2005/8/layout/hierarchy1"/>
    <dgm:cxn modelId="{FB5E9C37-3819-4D8A-ADA4-E11738AADE74}" srcId="{FC56DEC9-77ED-4106-A3F6-301DEBDC3589}" destId="{CC3A120E-2191-4B3F-9DB2-8B0EC511DCC2}" srcOrd="1" destOrd="0" parTransId="{4D46A4B2-AB79-4472-B4C8-1B0973E507AB}" sibTransId="{D6BAAB2A-AF13-4D05-8353-AC3CE9E9E331}"/>
    <dgm:cxn modelId="{01B19B75-488B-4FB8-B0D6-72ADB77EBFE5}" type="presOf" srcId="{7E5FBE1F-606C-4C6A-8D9D-04D4A8AFD4EF}" destId="{6BC56B3D-E236-4A62-8B69-A1300E9E689F}" srcOrd="0" destOrd="0" presId="urn:microsoft.com/office/officeart/2005/8/layout/hierarchy1"/>
    <dgm:cxn modelId="{037F54AD-F711-4138-A32A-F34361BFC459}" type="presOf" srcId="{FC56DEC9-77ED-4106-A3F6-301DEBDC3589}" destId="{7E30C3B8-6632-414F-82C1-F43FD76C166D}" srcOrd="0" destOrd="0" presId="urn:microsoft.com/office/officeart/2005/8/layout/hierarchy1"/>
    <dgm:cxn modelId="{94DB02B0-F34E-4E18-9B86-F174CE1FDDB0}" srcId="{FC56DEC9-77ED-4106-A3F6-301DEBDC3589}" destId="{7E5FBE1F-606C-4C6A-8D9D-04D4A8AFD4EF}" srcOrd="0" destOrd="0" parTransId="{B81D8442-072F-4128-9F45-B3D03E383396}" sibTransId="{C3E7D058-53BD-489D-BB87-76AE0592035E}"/>
    <dgm:cxn modelId="{72442945-B7BD-48FE-8382-CC5B3BCB96E0}" type="presParOf" srcId="{7E30C3B8-6632-414F-82C1-F43FD76C166D}" destId="{5D60EF65-BCAE-48FD-86FA-55EF31652CBE}" srcOrd="0" destOrd="0" presId="urn:microsoft.com/office/officeart/2005/8/layout/hierarchy1"/>
    <dgm:cxn modelId="{6906AA54-F9F7-4D44-B082-062873F36A6D}" type="presParOf" srcId="{5D60EF65-BCAE-48FD-86FA-55EF31652CBE}" destId="{BB9B6BBD-29F9-4542-8275-82796FCE90E9}" srcOrd="0" destOrd="0" presId="urn:microsoft.com/office/officeart/2005/8/layout/hierarchy1"/>
    <dgm:cxn modelId="{B488770E-6A3E-4A39-A51B-2C4A98281297}" type="presParOf" srcId="{BB9B6BBD-29F9-4542-8275-82796FCE90E9}" destId="{80B7663E-F82C-465A-A0CA-27D176DF2330}" srcOrd="0" destOrd="0" presId="urn:microsoft.com/office/officeart/2005/8/layout/hierarchy1"/>
    <dgm:cxn modelId="{DC845747-D05F-4E79-8372-B17196415F15}" type="presParOf" srcId="{BB9B6BBD-29F9-4542-8275-82796FCE90E9}" destId="{6BC56B3D-E236-4A62-8B69-A1300E9E689F}" srcOrd="1" destOrd="0" presId="urn:microsoft.com/office/officeart/2005/8/layout/hierarchy1"/>
    <dgm:cxn modelId="{792E7345-2DE0-468C-869D-57B5908C2E91}" type="presParOf" srcId="{5D60EF65-BCAE-48FD-86FA-55EF31652CBE}" destId="{C1DA9277-8462-4C37-8121-767001802D07}" srcOrd="1" destOrd="0" presId="urn:microsoft.com/office/officeart/2005/8/layout/hierarchy1"/>
    <dgm:cxn modelId="{333DD151-8780-4704-9F5E-FD1A522ECF7D}" type="presParOf" srcId="{7E30C3B8-6632-414F-82C1-F43FD76C166D}" destId="{8337301A-1C80-4E4B-A501-6DCB2556ECE0}" srcOrd="1" destOrd="0" presId="urn:microsoft.com/office/officeart/2005/8/layout/hierarchy1"/>
    <dgm:cxn modelId="{1F5BD967-EE4C-4D8D-B586-7F11E78D8AFC}" type="presParOf" srcId="{8337301A-1C80-4E4B-A501-6DCB2556ECE0}" destId="{5FB7D369-AA59-4E8B-B037-AD7AA00D37AB}" srcOrd="0" destOrd="0" presId="urn:microsoft.com/office/officeart/2005/8/layout/hierarchy1"/>
    <dgm:cxn modelId="{BEEC09AF-A844-4B7D-A8F5-4C153F80483C}" type="presParOf" srcId="{5FB7D369-AA59-4E8B-B037-AD7AA00D37AB}" destId="{AA73D87A-89EB-4774-B9E1-226997DD3155}" srcOrd="0" destOrd="0" presId="urn:microsoft.com/office/officeart/2005/8/layout/hierarchy1"/>
    <dgm:cxn modelId="{507B8B98-F236-4EAA-B147-1D92B7DAEC0C}" type="presParOf" srcId="{5FB7D369-AA59-4E8B-B037-AD7AA00D37AB}" destId="{5F0FCD26-8812-4AB8-86F7-4B16ABF6A3F7}" srcOrd="1" destOrd="0" presId="urn:microsoft.com/office/officeart/2005/8/layout/hierarchy1"/>
    <dgm:cxn modelId="{D7C47AA0-1BCD-47E5-95EF-8A420124A8BC}" type="presParOf" srcId="{8337301A-1C80-4E4B-A501-6DCB2556ECE0}" destId="{D920254A-675A-470C-8C38-7B6841F50D3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D87FCE-B6CD-41BD-B221-BB9A5CBF7A3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91327E9-F38E-47B8-BC13-5A97A0753337}">
      <dgm:prSet/>
      <dgm:spPr/>
      <dgm:t>
        <a:bodyPr/>
        <a:lstStyle/>
        <a:p>
          <a:r>
            <a:rPr lang="en-GB"/>
            <a:t>Managers, executives, and employees are bound by their work contract to advance the interest of their employer, stockholder or business-owner and the purpose set forth in that agreement. </a:t>
          </a:r>
          <a:endParaRPr lang="en-US"/>
        </a:p>
      </dgm:t>
    </dgm:pt>
    <dgm:pt modelId="{28A8A670-2616-478D-A7A2-FCDE52505A1F}" type="parTrans" cxnId="{3595F74A-7B0E-4691-A606-E2E350A7F1A1}">
      <dgm:prSet/>
      <dgm:spPr/>
      <dgm:t>
        <a:bodyPr/>
        <a:lstStyle/>
        <a:p>
          <a:endParaRPr lang="en-US"/>
        </a:p>
      </dgm:t>
    </dgm:pt>
    <dgm:pt modelId="{25F92900-6F6B-4495-BCBA-2CDB12B36726}" type="sibTrans" cxnId="{3595F74A-7B0E-4691-A606-E2E350A7F1A1}">
      <dgm:prSet/>
      <dgm:spPr/>
      <dgm:t>
        <a:bodyPr/>
        <a:lstStyle/>
        <a:p>
          <a:endParaRPr lang="en-US"/>
        </a:p>
      </dgm:t>
    </dgm:pt>
    <dgm:pt modelId="{22126772-C726-4B5D-A253-7CBABA9DA563}">
      <dgm:prSet/>
      <dgm:spPr/>
      <dgm:t>
        <a:bodyPr/>
        <a:lstStyle/>
        <a:p>
          <a:r>
            <a:rPr lang="en-GB"/>
            <a:t>Executives are free to spend their own personal funds anyway they see fit on any charitable or socially beneficial project they wish in their role as a private citizen, but when functioning in their capacity as executives they are an agent of the stockholders and are duty-bound not to divert business resources away from the purposes expressly authorized by the stockholders.</a:t>
          </a:r>
          <a:endParaRPr lang="en-US"/>
        </a:p>
      </dgm:t>
    </dgm:pt>
    <dgm:pt modelId="{7286D7EE-8C0A-47CB-9709-61D9807DE974}" type="parTrans" cxnId="{0A9B9503-6845-4B5D-9421-922C9C4377A7}">
      <dgm:prSet/>
      <dgm:spPr/>
      <dgm:t>
        <a:bodyPr/>
        <a:lstStyle/>
        <a:p>
          <a:endParaRPr lang="en-US"/>
        </a:p>
      </dgm:t>
    </dgm:pt>
    <dgm:pt modelId="{FBE24F1C-E2C6-440D-8158-1DF7FBEE849C}" type="sibTrans" cxnId="{0A9B9503-6845-4B5D-9421-922C9C4377A7}">
      <dgm:prSet/>
      <dgm:spPr/>
      <dgm:t>
        <a:bodyPr/>
        <a:lstStyle/>
        <a:p>
          <a:endParaRPr lang="en-US"/>
        </a:p>
      </dgm:t>
    </dgm:pt>
    <dgm:pt modelId="{9618A546-50BF-4892-B265-5E7C15F6D020}" type="pres">
      <dgm:prSet presAssocID="{95D87FCE-B6CD-41BD-B221-BB9A5CBF7A39}" presName="hierChild1" presStyleCnt="0">
        <dgm:presLayoutVars>
          <dgm:chPref val="1"/>
          <dgm:dir/>
          <dgm:animOne val="branch"/>
          <dgm:animLvl val="lvl"/>
          <dgm:resizeHandles/>
        </dgm:presLayoutVars>
      </dgm:prSet>
      <dgm:spPr/>
    </dgm:pt>
    <dgm:pt modelId="{A0C5EDAD-1BA0-412E-819F-60456D9F1D5E}" type="pres">
      <dgm:prSet presAssocID="{391327E9-F38E-47B8-BC13-5A97A0753337}" presName="hierRoot1" presStyleCnt="0"/>
      <dgm:spPr/>
    </dgm:pt>
    <dgm:pt modelId="{8BFFC85D-C8AE-4794-9F37-BD1B364983C2}" type="pres">
      <dgm:prSet presAssocID="{391327E9-F38E-47B8-BC13-5A97A0753337}" presName="composite" presStyleCnt="0"/>
      <dgm:spPr/>
    </dgm:pt>
    <dgm:pt modelId="{5D255E53-371C-4492-98A7-D8A3FE3539AE}" type="pres">
      <dgm:prSet presAssocID="{391327E9-F38E-47B8-BC13-5A97A0753337}" presName="background" presStyleLbl="node0" presStyleIdx="0" presStyleCnt="2"/>
      <dgm:spPr/>
    </dgm:pt>
    <dgm:pt modelId="{1BEA8D39-7AB7-4408-8E59-E64C1FFEF749}" type="pres">
      <dgm:prSet presAssocID="{391327E9-F38E-47B8-BC13-5A97A0753337}" presName="text" presStyleLbl="fgAcc0" presStyleIdx="0" presStyleCnt="2">
        <dgm:presLayoutVars>
          <dgm:chPref val="3"/>
        </dgm:presLayoutVars>
      </dgm:prSet>
      <dgm:spPr/>
    </dgm:pt>
    <dgm:pt modelId="{B745A385-2DE3-45DF-BA01-E60CFDE4D886}" type="pres">
      <dgm:prSet presAssocID="{391327E9-F38E-47B8-BC13-5A97A0753337}" presName="hierChild2" presStyleCnt="0"/>
      <dgm:spPr/>
    </dgm:pt>
    <dgm:pt modelId="{A3B959CF-938D-406C-AB7E-157117C0DDB8}" type="pres">
      <dgm:prSet presAssocID="{22126772-C726-4B5D-A253-7CBABA9DA563}" presName="hierRoot1" presStyleCnt="0"/>
      <dgm:spPr/>
    </dgm:pt>
    <dgm:pt modelId="{9CBEB620-CD3B-485C-86BB-E5B692199351}" type="pres">
      <dgm:prSet presAssocID="{22126772-C726-4B5D-A253-7CBABA9DA563}" presName="composite" presStyleCnt="0"/>
      <dgm:spPr/>
    </dgm:pt>
    <dgm:pt modelId="{E22E778A-C8A8-438D-A32F-19EB48DA2F6E}" type="pres">
      <dgm:prSet presAssocID="{22126772-C726-4B5D-A253-7CBABA9DA563}" presName="background" presStyleLbl="node0" presStyleIdx="1" presStyleCnt="2"/>
      <dgm:spPr/>
    </dgm:pt>
    <dgm:pt modelId="{2D5ED4AA-7738-42D0-873A-E414E8BA683A}" type="pres">
      <dgm:prSet presAssocID="{22126772-C726-4B5D-A253-7CBABA9DA563}" presName="text" presStyleLbl="fgAcc0" presStyleIdx="1" presStyleCnt="2">
        <dgm:presLayoutVars>
          <dgm:chPref val="3"/>
        </dgm:presLayoutVars>
      </dgm:prSet>
      <dgm:spPr/>
    </dgm:pt>
    <dgm:pt modelId="{79FDE4A0-A1EC-4333-9F3F-37FEFC7BAFEC}" type="pres">
      <dgm:prSet presAssocID="{22126772-C726-4B5D-A253-7CBABA9DA563}" presName="hierChild2" presStyleCnt="0"/>
      <dgm:spPr/>
    </dgm:pt>
  </dgm:ptLst>
  <dgm:cxnLst>
    <dgm:cxn modelId="{0A9B9503-6845-4B5D-9421-922C9C4377A7}" srcId="{95D87FCE-B6CD-41BD-B221-BB9A5CBF7A39}" destId="{22126772-C726-4B5D-A253-7CBABA9DA563}" srcOrd="1" destOrd="0" parTransId="{7286D7EE-8C0A-47CB-9709-61D9807DE974}" sibTransId="{FBE24F1C-E2C6-440D-8158-1DF7FBEE849C}"/>
    <dgm:cxn modelId="{78259907-D0C0-436F-A7FF-147124EBDC18}" type="presOf" srcId="{391327E9-F38E-47B8-BC13-5A97A0753337}" destId="{1BEA8D39-7AB7-4408-8E59-E64C1FFEF749}" srcOrd="0" destOrd="0" presId="urn:microsoft.com/office/officeart/2005/8/layout/hierarchy1"/>
    <dgm:cxn modelId="{3595F74A-7B0E-4691-A606-E2E350A7F1A1}" srcId="{95D87FCE-B6CD-41BD-B221-BB9A5CBF7A39}" destId="{391327E9-F38E-47B8-BC13-5A97A0753337}" srcOrd="0" destOrd="0" parTransId="{28A8A670-2616-478D-A7A2-FCDE52505A1F}" sibTransId="{25F92900-6F6B-4495-BCBA-2CDB12B36726}"/>
    <dgm:cxn modelId="{D8439877-4B65-4104-9633-BA4C3344B418}" type="presOf" srcId="{22126772-C726-4B5D-A253-7CBABA9DA563}" destId="{2D5ED4AA-7738-42D0-873A-E414E8BA683A}" srcOrd="0" destOrd="0" presId="urn:microsoft.com/office/officeart/2005/8/layout/hierarchy1"/>
    <dgm:cxn modelId="{EF99D384-193A-4AB5-875B-30370806F76C}" type="presOf" srcId="{95D87FCE-B6CD-41BD-B221-BB9A5CBF7A39}" destId="{9618A546-50BF-4892-B265-5E7C15F6D020}" srcOrd="0" destOrd="0" presId="urn:microsoft.com/office/officeart/2005/8/layout/hierarchy1"/>
    <dgm:cxn modelId="{70F566E0-94CF-4F75-93C1-7F368D4738FE}" type="presParOf" srcId="{9618A546-50BF-4892-B265-5E7C15F6D020}" destId="{A0C5EDAD-1BA0-412E-819F-60456D9F1D5E}" srcOrd="0" destOrd="0" presId="urn:microsoft.com/office/officeart/2005/8/layout/hierarchy1"/>
    <dgm:cxn modelId="{8F55D52F-6CE9-4E6A-A045-C650048498D7}" type="presParOf" srcId="{A0C5EDAD-1BA0-412E-819F-60456D9F1D5E}" destId="{8BFFC85D-C8AE-4794-9F37-BD1B364983C2}" srcOrd="0" destOrd="0" presId="urn:microsoft.com/office/officeart/2005/8/layout/hierarchy1"/>
    <dgm:cxn modelId="{3984AB9D-3515-44E1-8212-33A18CCEFC2E}" type="presParOf" srcId="{8BFFC85D-C8AE-4794-9F37-BD1B364983C2}" destId="{5D255E53-371C-4492-98A7-D8A3FE3539AE}" srcOrd="0" destOrd="0" presId="urn:microsoft.com/office/officeart/2005/8/layout/hierarchy1"/>
    <dgm:cxn modelId="{AB3A93EA-4FD0-464B-953F-7381AE742C59}" type="presParOf" srcId="{8BFFC85D-C8AE-4794-9F37-BD1B364983C2}" destId="{1BEA8D39-7AB7-4408-8E59-E64C1FFEF749}" srcOrd="1" destOrd="0" presId="urn:microsoft.com/office/officeart/2005/8/layout/hierarchy1"/>
    <dgm:cxn modelId="{0FD219CD-24AA-4232-A4BD-4C73F1A42044}" type="presParOf" srcId="{A0C5EDAD-1BA0-412E-819F-60456D9F1D5E}" destId="{B745A385-2DE3-45DF-BA01-E60CFDE4D886}" srcOrd="1" destOrd="0" presId="urn:microsoft.com/office/officeart/2005/8/layout/hierarchy1"/>
    <dgm:cxn modelId="{D517422B-6640-4F4B-A416-821F75116FA3}" type="presParOf" srcId="{9618A546-50BF-4892-B265-5E7C15F6D020}" destId="{A3B959CF-938D-406C-AB7E-157117C0DDB8}" srcOrd="1" destOrd="0" presId="urn:microsoft.com/office/officeart/2005/8/layout/hierarchy1"/>
    <dgm:cxn modelId="{613E219D-8792-4E5E-BFBB-23D7A4B9586B}" type="presParOf" srcId="{A3B959CF-938D-406C-AB7E-157117C0DDB8}" destId="{9CBEB620-CD3B-485C-86BB-E5B692199351}" srcOrd="0" destOrd="0" presId="urn:microsoft.com/office/officeart/2005/8/layout/hierarchy1"/>
    <dgm:cxn modelId="{7306954B-8688-417B-A22B-0EC71DE1A9E7}" type="presParOf" srcId="{9CBEB620-CD3B-485C-86BB-E5B692199351}" destId="{E22E778A-C8A8-438D-A32F-19EB48DA2F6E}" srcOrd="0" destOrd="0" presId="urn:microsoft.com/office/officeart/2005/8/layout/hierarchy1"/>
    <dgm:cxn modelId="{335E2B18-6A0F-4B5B-B848-F8AD7CA045DF}" type="presParOf" srcId="{9CBEB620-CD3B-485C-86BB-E5B692199351}" destId="{2D5ED4AA-7738-42D0-873A-E414E8BA683A}" srcOrd="1" destOrd="0" presId="urn:microsoft.com/office/officeart/2005/8/layout/hierarchy1"/>
    <dgm:cxn modelId="{ECA476A2-FD6A-4D0C-AA1C-F6542231366F}" type="presParOf" srcId="{A3B959CF-938D-406C-AB7E-157117C0DDB8}" destId="{79FDE4A0-A1EC-4333-9F3F-37FEFC7BAFE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556CD7D-2045-4360-9DE2-178ECB0CD253}"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03E87AB3-18C5-4715-863A-34704A633A3A}">
      <dgm:prSet/>
      <dgm:spPr/>
      <dgm:t>
        <a:bodyPr/>
        <a:lstStyle/>
        <a:p>
          <a:r>
            <a:rPr lang="en-GB"/>
            <a:t>Stakeholder</a:t>
          </a:r>
          <a:endParaRPr lang="en-US"/>
        </a:p>
      </dgm:t>
    </dgm:pt>
    <dgm:pt modelId="{D040A3F1-53F2-4F9D-8510-5F45307A4754}" type="parTrans" cxnId="{FA3EDEC1-D48D-4784-98FD-F023A8D3D96A}">
      <dgm:prSet/>
      <dgm:spPr/>
      <dgm:t>
        <a:bodyPr/>
        <a:lstStyle/>
        <a:p>
          <a:endParaRPr lang="en-US"/>
        </a:p>
      </dgm:t>
    </dgm:pt>
    <dgm:pt modelId="{05BB7BEF-C857-4EDD-879B-697EA0BB46B3}" type="sibTrans" cxnId="{FA3EDEC1-D48D-4784-98FD-F023A8D3D96A}">
      <dgm:prSet/>
      <dgm:spPr/>
      <dgm:t>
        <a:bodyPr/>
        <a:lstStyle/>
        <a:p>
          <a:endParaRPr lang="en-US"/>
        </a:p>
      </dgm:t>
    </dgm:pt>
    <dgm:pt modelId="{BD4550F3-B1A8-4E46-94C1-B4D15493B3A9}">
      <dgm:prSet/>
      <dgm:spPr/>
      <dgm:t>
        <a:bodyPr/>
        <a:lstStyle/>
        <a:p>
          <a:r>
            <a:rPr lang="en-GB"/>
            <a:t>Social contract</a:t>
          </a:r>
          <a:endParaRPr lang="en-US"/>
        </a:p>
      </dgm:t>
    </dgm:pt>
    <dgm:pt modelId="{6EC392C7-1D7E-43B8-B99F-7F4FD3979007}" type="parTrans" cxnId="{5582C668-D0BB-48CE-A2E0-5BA1E77B3BB2}">
      <dgm:prSet/>
      <dgm:spPr/>
      <dgm:t>
        <a:bodyPr/>
        <a:lstStyle/>
        <a:p>
          <a:endParaRPr lang="en-US"/>
        </a:p>
      </dgm:t>
    </dgm:pt>
    <dgm:pt modelId="{392A7D0F-BD0D-4998-B99F-F6E7C5436BE8}" type="sibTrans" cxnId="{5582C668-D0BB-48CE-A2E0-5BA1E77B3BB2}">
      <dgm:prSet/>
      <dgm:spPr/>
      <dgm:t>
        <a:bodyPr/>
        <a:lstStyle/>
        <a:p>
          <a:endParaRPr lang="en-US"/>
        </a:p>
      </dgm:t>
    </dgm:pt>
    <dgm:pt modelId="{1EEA1470-980E-47CC-8CF3-F21713B5CC2B}" type="pres">
      <dgm:prSet presAssocID="{5556CD7D-2045-4360-9DE2-178ECB0CD253}" presName="linear" presStyleCnt="0">
        <dgm:presLayoutVars>
          <dgm:animLvl val="lvl"/>
          <dgm:resizeHandles val="exact"/>
        </dgm:presLayoutVars>
      </dgm:prSet>
      <dgm:spPr/>
    </dgm:pt>
    <dgm:pt modelId="{254C3791-10D7-4DD4-BBA3-39C2481E2086}" type="pres">
      <dgm:prSet presAssocID="{03E87AB3-18C5-4715-863A-34704A633A3A}" presName="parentText" presStyleLbl="node1" presStyleIdx="0" presStyleCnt="2">
        <dgm:presLayoutVars>
          <dgm:chMax val="0"/>
          <dgm:bulletEnabled val="1"/>
        </dgm:presLayoutVars>
      </dgm:prSet>
      <dgm:spPr/>
    </dgm:pt>
    <dgm:pt modelId="{0F71C83A-6AF7-439B-A447-407C78B24765}" type="pres">
      <dgm:prSet presAssocID="{05BB7BEF-C857-4EDD-879B-697EA0BB46B3}" presName="spacer" presStyleCnt="0"/>
      <dgm:spPr/>
    </dgm:pt>
    <dgm:pt modelId="{6CF5A433-3F78-48EE-AFA8-EC19F6F30E05}" type="pres">
      <dgm:prSet presAssocID="{BD4550F3-B1A8-4E46-94C1-B4D15493B3A9}" presName="parentText" presStyleLbl="node1" presStyleIdx="1" presStyleCnt="2">
        <dgm:presLayoutVars>
          <dgm:chMax val="0"/>
          <dgm:bulletEnabled val="1"/>
        </dgm:presLayoutVars>
      </dgm:prSet>
      <dgm:spPr/>
    </dgm:pt>
  </dgm:ptLst>
  <dgm:cxnLst>
    <dgm:cxn modelId="{89C5A63A-48FB-4426-9D96-1BF1D293E73D}" type="presOf" srcId="{BD4550F3-B1A8-4E46-94C1-B4D15493B3A9}" destId="{6CF5A433-3F78-48EE-AFA8-EC19F6F30E05}" srcOrd="0" destOrd="0" presId="urn:microsoft.com/office/officeart/2005/8/layout/vList2"/>
    <dgm:cxn modelId="{5582C668-D0BB-48CE-A2E0-5BA1E77B3BB2}" srcId="{5556CD7D-2045-4360-9DE2-178ECB0CD253}" destId="{BD4550F3-B1A8-4E46-94C1-B4D15493B3A9}" srcOrd="1" destOrd="0" parTransId="{6EC392C7-1D7E-43B8-B99F-7F4FD3979007}" sibTransId="{392A7D0F-BD0D-4998-B99F-F6E7C5436BE8}"/>
    <dgm:cxn modelId="{638E9E7E-CABD-4F86-9C90-499F549EB588}" type="presOf" srcId="{03E87AB3-18C5-4715-863A-34704A633A3A}" destId="{254C3791-10D7-4DD4-BBA3-39C2481E2086}" srcOrd="0" destOrd="0" presId="urn:microsoft.com/office/officeart/2005/8/layout/vList2"/>
    <dgm:cxn modelId="{FA3EDEC1-D48D-4784-98FD-F023A8D3D96A}" srcId="{5556CD7D-2045-4360-9DE2-178ECB0CD253}" destId="{03E87AB3-18C5-4715-863A-34704A633A3A}" srcOrd="0" destOrd="0" parTransId="{D040A3F1-53F2-4F9D-8510-5F45307A4754}" sibTransId="{05BB7BEF-C857-4EDD-879B-697EA0BB46B3}"/>
    <dgm:cxn modelId="{AB1DA4C4-2718-4DE2-A6AE-4935BC6C3BEB}" type="presOf" srcId="{5556CD7D-2045-4360-9DE2-178ECB0CD253}" destId="{1EEA1470-980E-47CC-8CF3-F21713B5CC2B}" srcOrd="0" destOrd="0" presId="urn:microsoft.com/office/officeart/2005/8/layout/vList2"/>
    <dgm:cxn modelId="{1B31B563-2DB9-49D9-85F5-943919B5AC3A}" type="presParOf" srcId="{1EEA1470-980E-47CC-8CF3-F21713B5CC2B}" destId="{254C3791-10D7-4DD4-BBA3-39C2481E2086}" srcOrd="0" destOrd="0" presId="urn:microsoft.com/office/officeart/2005/8/layout/vList2"/>
    <dgm:cxn modelId="{72CA5C99-2EE3-4976-86F8-BB69D0E66243}" type="presParOf" srcId="{1EEA1470-980E-47CC-8CF3-F21713B5CC2B}" destId="{0F71C83A-6AF7-439B-A447-407C78B24765}" srcOrd="1" destOrd="0" presId="urn:microsoft.com/office/officeart/2005/8/layout/vList2"/>
    <dgm:cxn modelId="{5E369D55-E29C-47F0-920F-9C0BF0F4DE28}" type="presParOf" srcId="{1EEA1470-980E-47CC-8CF3-F21713B5CC2B}" destId="{6CF5A433-3F78-48EE-AFA8-EC19F6F30E05}"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EA4B8FB-5B55-40EE-AB64-1D2D18EC5DF0}"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CC600449-0A3C-4497-8B8F-DAC7D567545F}">
      <dgm:prSet/>
      <dgm:spPr/>
      <dgm:t>
        <a:bodyPr/>
        <a:lstStyle/>
        <a:p>
          <a:r>
            <a:rPr lang="en-US"/>
            <a:t>He says that businesses should legally and prudently pursue profit – NOT that business should pursue it with reckless abandon.</a:t>
          </a:r>
        </a:p>
      </dgm:t>
    </dgm:pt>
    <dgm:pt modelId="{3C889BEF-930F-4028-98D9-3DD9F18B3237}" type="parTrans" cxnId="{893EAC41-7E3A-4EDD-AECD-9DDF1485BAC7}">
      <dgm:prSet/>
      <dgm:spPr/>
      <dgm:t>
        <a:bodyPr/>
        <a:lstStyle/>
        <a:p>
          <a:endParaRPr lang="en-US"/>
        </a:p>
      </dgm:t>
    </dgm:pt>
    <dgm:pt modelId="{1C90D5A2-7B94-4551-AA3E-CCD2E574C00E}" type="sibTrans" cxnId="{893EAC41-7E3A-4EDD-AECD-9DDF1485BAC7}">
      <dgm:prSet/>
      <dgm:spPr/>
      <dgm:t>
        <a:bodyPr/>
        <a:lstStyle/>
        <a:p>
          <a:endParaRPr lang="en-US"/>
        </a:p>
      </dgm:t>
    </dgm:pt>
    <dgm:pt modelId="{140F484C-7F4A-448E-8FB2-83F658A7B17A}">
      <dgm:prSet/>
      <dgm:spPr/>
      <dgm:t>
        <a:bodyPr/>
        <a:lstStyle/>
        <a:p>
          <a:r>
            <a:rPr lang="en-US"/>
            <a:t>This is a more subtle and complex position than people mistakenly attribute to him.</a:t>
          </a:r>
        </a:p>
      </dgm:t>
    </dgm:pt>
    <dgm:pt modelId="{C407058F-7A7B-4E2E-B343-EE6E994C9948}" type="parTrans" cxnId="{BD7133B9-1AD5-4036-A837-98F71689DA82}">
      <dgm:prSet/>
      <dgm:spPr/>
      <dgm:t>
        <a:bodyPr/>
        <a:lstStyle/>
        <a:p>
          <a:endParaRPr lang="en-US"/>
        </a:p>
      </dgm:t>
    </dgm:pt>
    <dgm:pt modelId="{C6AFFFC8-47E4-40A3-A7AA-4643B4CA3218}" type="sibTrans" cxnId="{BD7133B9-1AD5-4036-A837-98F71689DA82}">
      <dgm:prSet/>
      <dgm:spPr/>
      <dgm:t>
        <a:bodyPr/>
        <a:lstStyle/>
        <a:p>
          <a:endParaRPr lang="en-US"/>
        </a:p>
      </dgm:t>
    </dgm:pt>
    <dgm:pt modelId="{97F65A3E-F706-42F4-8CE7-417FCA2B7F91}" type="pres">
      <dgm:prSet presAssocID="{BEA4B8FB-5B55-40EE-AB64-1D2D18EC5DF0}" presName="hierChild1" presStyleCnt="0">
        <dgm:presLayoutVars>
          <dgm:chPref val="1"/>
          <dgm:dir/>
          <dgm:animOne val="branch"/>
          <dgm:animLvl val="lvl"/>
          <dgm:resizeHandles/>
        </dgm:presLayoutVars>
      </dgm:prSet>
      <dgm:spPr/>
    </dgm:pt>
    <dgm:pt modelId="{65BD3A4D-A1ED-4C35-B8A4-469DA589D816}" type="pres">
      <dgm:prSet presAssocID="{CC600449-0A3C-4497-8B8F-DAC7D567545F}" presName="hierRoot1" presStyleCnt="0"/>
      <dgm:spPr/>
    </dgm:pt>
    <dgm:pt modelId="{B775AF19-0D54-41B1-A0D3-CD9300EF9653}" type="pres">
      <dgm:prSet presAssocID="{CC600449-0A3C-4497-8B8F-DAC7D567545F}" presName="composite" presStyleCnt="0"/>
      <dgm:spPr/>
    </dgm:pt>
    <dgm:pt modelId="{E3BF2553-516E-4F54-956C-B3BBD425F9C2}" type="pres">
      <dgm:prSet presAssocID="{CC600449-0A3C-4497-8B8F-DAC7D567545F}" presName="background" presStyleLbl="node0" presStyleIdx="0" presStyleCnt="2"/>
      <dgm:spPr/>
    </dgm:pt>
    <dgm:pt modelId="{BF96198F-FAF7-45BA-811F-547E2F5DBF5D}" type="pres">
      <dgm:prSet presAssocID="{CC600449-0A3C-4497-8B8F-DAC7D567545F}" presName="text" presStyleLbl="fgAcc0" presStyleIdx="0" presStyleCnt="2">
        <dgm:presLayoutVars>
          <dgm:chPref val="3"/>
        </dgm:presLayoutVars>
      </dgm:prSet>
      <dgm:spPr/>
    </dgm:pt>
    <dgm:pt modelId="{2FFCA028-8166-4409-A1F4-E56243D4D99D}" type="pres">
      <dgm:prSet presAssocID="{CC600449-0A3C-4497-8B8F-DAC7D567545F}" presName="hierChild2" presStyleCnt="0"/>
      <dgm:spPr/>
    </dgm:pt>
    <dgm:pt modelId="{4541054E-6056-40A9-B084-0A39C86BF086}" type="pres">
      <dgm:prSet presAssocID="{140F484C-7F4A-448E-8FB2-83F658A7B17A}" presName="hierRoot1" presStyleCnt="0"/>
      <dgm:spPr/>
    </dgm:pt>
    <dgm:pt modelId="{04AB9492-A4F1-49CD-8A7A-B8D18BA02ECF}" type="pres">
      <dgm:prSet presAssocID="{140F484C-7F4A-448E-8FB2-83F658A7B17A}" presName="composite" presStyleCnt="0"/>
      <dgm:spPr/>
    </dgm:pt>
    <dgm:pt modelId="{58F94F0A-3246-4AE5-A3C0-5787D9AE3325}" type="pres">
      <dgm:prSet presAssocID="{140F484C-7F4A-448E-8FB2-83F658A7B17A}" presName="background" presStyleLbl="node0" presStyleIdx="1" presStyleCnt="2"/>
      <dgm:spPr/>
    </dgm:pt>
    <dgm:pt modelId="{580F5E6F-1733-46A1-8E73-C9C0C30A670D}" type="pres">
      <dgm:prSet presAssocID="{140F484C-7F4A-448E-8FB2-83F658A7B17A}" presName="text" presStyleLbl="fgAcc0" presStyleIdx="1" presStyleCnt="2">
        <dgm:presLayoutVars>
          <dgm:chPref val="3"/>
        </dgm:presLayoutVars>
      </dgm:prSet>
      <dgm:spPr/>
    </dgm:pt>
    <dgm:pt modelId="{E11413DE-137B-406B-AE79-839702153AF0}" type="pres">
      <dgm:prSet presAssocID="{140F484C-7F4A-448E-8FB2-83F658A7B17A}" presName="hierChild2" presStyleCnt="0"/>
      <dgm:spPr/>
    </dgm:pt>
  </dgm:ptLst>
  <dgm:cxnLst>
    <dgm:cxn modelId="{A7360110-B136-4F17-AF39-FB9A1C9A2FA4}" type="presOf" srcId="{140F484C-7F4A-448E-8FB2-83F658A7B17A}" destId="{580F5E6F-1733-46A1-8E73-C9C0C30A670D}" srcOrd="0" destOrd="0" presId="urn:microsoft.com/office/officeart/2005/8/layout/hierarchy1"/>
    <dgm:cxn modelId="{893EAC41-7E3A-4EDD-AECD-9DDF1485BAC7}" srcId="{BEA4B8FB-5B55-40EE-AB64-1D2D18EC5DF0}" destId="{CC600449-0A3C-4497-8B8F-DAC7D567545F}" srcOrd="0" destOrd="0" parTransId="{3C889BEF-930F-4028-98D9-3DD9F18B3237}" sibTransId="{1C90D5A2-7B94-4551-AA3E-CCD2E574C00E}"/>
    <dgm:cxn modelId="{457DE94D-1C83-4826-B0DD-245976DC438B}" type="presOf" srcId="{BEA4B8FB-5B55-40EE-AB64-1D2D18EC5DF0}" destId="{97F65A3E-F706-42F4-8CE7-417FCA2B7F91}" srcOrd="0" destOrd="0" presId="urn:microsoft.com/office/officeart/2005/8/layout/hierarchy1"/>
    <dgm:cxn modelId="{BD7133B9-1AD5-4036-A837-98F71689DA82}" srcId="{BEA4B8FB-5B55-40EE-AB64-1D2D18EC5DF0}" destId="{140F484C-7F4A-448E-8FB2-83F658A7B17A}" srcOrd="1" destOrd="0" parTransId="{C407058F-7A7B-4E2E-B343-EE6E994C9948}" sibTransId="{C6AFFFC8-47E4-40A3-A7AA-4643B4CA3218}"/>
    <dgm:cxn modelId="{07BCAEF7-ECA1-4109-80F3-B6CF772EA2BB}" type="presOf" srcId="{CC600449-0A3C-4497-8B8F-DAC7D567545F}" destId="{BF96198F-FAF7-45BA-811F-547E2F5DBF5D}" srcOrd="0" destOrd="0" presId="urn:microsoft.com/office/officeart/2005/8/layout/hierarchy1"/>
    <dgm:cxn modelId="{91464404-AB5D-4DBD-BAF6-67ADD64F124D}" type="presParOf" srcId="{97F65A3E-F706-42F4-8CE7-417FCA2B7F91}" destId="{65BD3A4D-A1ED-4C35-B8A4-469DA589D816}" srcOrd="0" destOrd="0" presId="urn:microsoft.com/office/officeart/2005/8/layout/hierarchy1"/>
    <dgm:cxn modelId="{72E8761E-55CA-411A-8E74-2E3D210581D6}" type="presParOf" srcId="{65BD3A4D-A1ED-4C35-B8A4-469DA589D816}" destId="{B775AF19-0D54-41B1-A0D3-CD9300EF9653}" srcOrd="0" destOrd="0" presId="urn:microsoft.com/office/officeart/2005/8/layout/hierarchy1"/>
    <dgm:cxn modelId="{50A3454A-29E0-4066-9FD0-781A359A5339}" type="presParOf" srcId="{B775AF19-0D54-41B1-A0D3-CD9300EF9653}" destId="{E3BF2553-516E-4F54-956C-B3BBD425F9C2}" srcOrd="0" destOrd="0" presId="urn:microsoft.com/office/officeart/2005/8/layout/hierarchy1"/>
    <dgm:cxn modelId="{3821D775-A056-479A-BBB1-28B25DDE9E0A}" type="presParOf" srcId="{B775AF19-0D54-41B1-A0D3-CD9300EF9653}" destId="{BF96198F-FAF7-45BA-811F-547E2F5DBF5D}" srcOrd="1" destOrd="0" presId="urn:microsoft.com/office/officeart/2005/8/layout/hierarchy1"/>
    <dgm:cxn modelId="{DE3AB7AB-1395-47AF-9920-2A3D5BB6731C}" type="presParOf" srcId="{65BD3A4D-A1ED-4C35-B8A4-469DA589D816}" destId="{2FFCA028-8166-4409-A1F4-E56243D4D99D}" srcOrd="1" destOrd="0" presId="urn:microsoft.com/office/officeart/2005/8/layout/hierarchy1"/>
    <dgm:cxn modelId="{C93A8AFE-2435-452C-A501-7AFC2DA322F2}" type="presParOf" srcId="{97F65A3E-F706-42F4-8CE7-417FCA2B7F91}" destId="{4541054E-6056-40A9-B084-0A39C86BF086}" srcOrd="1" destOrd="0" presId="urn:microsoft.com/office/officeart/2005/8/layout/hierarchy1"/>
    <dgm:cxn modelId="{271C8A19-A6C0-4516-ACF9-75A47FBC972A}" type="presParOf" srcId="{4541054E-6056-40A9-B084-0A39C86BF086}" destId="{04AB9492-A4F1-49CD-8A7A-B8D18BA02ECF}" srcOrd="0" destOrd="0" presId="urn:microsoft.com/office/officeart/2005/8/layout/hierarchy1"/>
    <dgm:cxn modelId="{6A6019FE-E1F8-400B-8734-776CF86C8A7C}" type="presParOf" srcId="{04AB9492-A4F1-49CD-8A7A-B8D18BA02ECF}" destId="{58F94F0A-3246-4AE5-A3C0-5787D9AE3325}" srcOrd="0" destOrd="0" presId="urn:microsoft.com/office/officeart/2005/8/layout/hierarchy1"/>
    <dgm:cxn modelId="{C012C576-1182-48F0-BFFF-D82B6D631772}" type="presParOf" srcId="{04AB9492-A4F1-49CD-8A7A-B8D18BA02ECF}" destId="{580F5E6F-1733-46A1-8E73-C9C0C30A670D}" srcOrd="1" destOrd="0" presId="urn:microsoft.com/office/officeart/2005/8/layout/hierarchy1"/>
    <dgm:cxn modelId="{3203C97A-9ADE-488B-9621-B3D596A5BFDF}" type="presParOf" srcId="{4541054E-6056-40A9-B084-0A39C86BF086}" destId="{E11413DE-137B-406B-AE79-839702153AF0}"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C91EB9D-0FAE-485E-AB1A-0716D734C8B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30303C2-A93F-4DAB-93F9-BB9758D687E6}">
      <dgm:prSet/>
      <dgm:spPr/>
      <dgm:t>
        <a:bodyPr/>
        <a:lstStyle/>
        <a:p>
          <a:r>
            <a:rPr lang="en-GB" b="1" dirty="0"/>
            <a:t>Rules and principles that determine right and wrong for any given </a:t>
          </a:r>
          <a:r>
            <a:rPr lang="en-GB" b="1" dirty="0" err="1"/>
            <a:t>situation.n</a:t>
          </a:r>
          <a:r>
            <a:rPr lang="en-GB" b="1" dirty="0"/>
            <a:t>	</a:t>
          </a:r>
          <a:endParaRPr lang="en-US" dirty="0"/>
        </a:p>
      </dgm:t>
    </dgm:pt>
    <dgm:pt modelId="{2761685F-E49A-415A-80E9-0C6110186C62}" type="parTrans" cxnId="{899F5144-F12C-46A1-893F-1DBAC105B5E2}">
      <dgm:prSet/>
      <dgm:spPr/>
      <dgm:t>
        <a:bodyPr/>
        <a:lstStyle/>
        <a:p>
          <a:endParaRPr lang="en-US"/>
        </a:p>
      </dgm:t>
    </dgm:pt>
    <dgm:pt modelId="{3B5417BE-850B-47D9-BF10-449ED9FC5433}" type="sibTrans" cxnId="{899F5144-F12C-46A1-893F-1DBAC105B5E2}">
      <dgm:prSet/>
      <dgm:spPr/>
      <dgm:t>
        <a:bodyPr/>
        <a:lstStyle/>
        <a:p>
          <a:endParaRPr lang="en-US"/>
        </a:p>
      </dgm:t>
    </dgm:pt>
    <dgm:pt modelId="{805AE273-5CBE-47B5-8A8B-04489CE19FE5}">
      <dgm:prSet/>
      <dgm:spPr/>
      <dgm:t>
        <a:bodyPr/>
        <a:lstStyle/>
        <a:p>
          <a:r>
            <a:rPr lang="en-GB" b="1" dirty="0"/>
            <a:t>Normative theories</a:t>
          </a:r>
          <a:r>
            <a:rPr lang="en-GB" dirty="0"/>
            <a:t> are those that propose to prescribe the morally correct way of acting.</a:t>
          </a:r>
          <a:endParaRPr lang="en-US" dirty="0"/>
        </a:p>
      </dgm:t>
    </dgm:pt>
    <dgm:pt modelId="{B8E7CF11-E664-40F5-B47C-835B0247FBAB}" type="parTrans" cxnId="{D38FED82-A4ED-4FC9-997D-8FDDA4195050}">
      <dgm:prSet/>
      <dgm:spPr/>
      <dgm:t>
        <a:bodyPr/>
        <a:lstStyle/>
        <a:p>
          <a:endParaRPr lang="en-US"/>
        </a:p>
      </dgm:t>
    </dgm:pt>
    <dgm:pt modelId="{5D1A7667-5808-45E6-B9AC-053C4586D539}" type="sibTrans" cxnId="{D38FED82-A4ED-4FC9-997D-8FDDA4195050}">
      <dgm:prSet/>
      <dgm:spPr/>
      <dgm:t>
        <a:bodyPr/>
        <a:lstStyle/>
        <a:p>
          <a:endParaRPr lang="en-US"/>
        </a:p>
      </dgm:t>
    </dgm:pt>
    <dgm:pt modelId="{78984B32-C3A3-4DDC-A5D1-851CF45D635D}">
      <dgm:prSet/>
      <dgm:spPr/>
      <dgm:t>
        <a:bodyPr/>
        <a:lstStyle/>
        <a:p>
          <a:r>
            <a:rPr lang="en-GB"/>
            <a:t>As opposed to </a:t>
          </a:r>
          <a:r>
            <a:rPr lang="en-GB" b="1"/>
            <a:t>descriptive ethical theories </a:t>
          </a:r>
          <a:r>
            <a:rPr lang="en-GB"/>
            <a:t>which seek to describe how ethics decisions are actually made in business</a:t>
          </a:r>
          <a:endParaRPr lang="en-US"/>
        </a:p>
      </dgm:t>
    </dgm:pt>
    <dgm:pt modelId="{1CC9C75D-6BA3-4E08-A2C4-82207D5AAD04}" type="parTrans" cxnId="{491E9E8B-A59D-4887-AF94-F295165C9DA7}">
      <dgm:prSet/>
      <dgm:spPr/>
      <dgm:t>
        <a:bodyPr/>
        <a:lstStyle/>
        <a:p>
          <a:endParaRPr lang="en-US"/>
        </a:p>
      </dgm:t>
    </dgm:pt>
    <dgm:pt modelId="{CB8FE60D-4371-4F12-A389-5D0ACF7744FA}" type="sibTrans" cxnId="{491E9E8B-A59D-4887-AF94-F295165C9DA7}">
      <dgm:prSet/>
      <dgm:spPr/>
      <dgm:t>
        <a:bodyPr/>
        <a:lstStyle/>
        <a:p>
          <a:endParaRPr lang="en-US"/>
        </a:p>
      </dgm:t>
    </dgm:pt>
    <dgm:pt modelId="{B774A748-D00B-4D8C-8F71-F13A93165202}" type="pres">
      <dgm:prSet presAssocID="{9C91EB9D-0FAE-485E-AB1A-0716D734C8B6}" presName="linear" presStyleCnt="0">
        <dgm:presLayoutVars>
          <dgm:animLvl val="lvl"/>
          <dgm:resizeHandles val="exact"/>
        </dgm:presLayoutVars>
      </dgm:prSet>
      <dgm:spPr/>
    </dgm:pt>
    <dgm:pt modelId="{432CB481-0FE4-4216-BE89-B1A0657EC0EC}" type="pres">
      <dgm:prSet presAssocID="{830303C2-A93F-4DAB-93F9-BB9758D687E6}" presName="parentText" presStyleLbl="node1" presStyleIdx="0" presStyleCnt="3">
        <dgm:presLayoutVars>
          <dgm:chMax val="0"/>
          <dgm:bulletEnabled val="1"/>
        </dgm:presLayoutVars>
      </dgm:prSet>
      <dgm:spPr/>
    </dgm:pt>
    <dgm:pt modelId="{97D06783-AE09-4134-B60D-CA2CE4233519}" type="pres">
      <dgm:prSet presAssocID="{3B5417BE-850B-47D9-BF10-449ED9FC5433}" presName="spacer" presStyleCnt="0"/>
      <dgm:spPr/>
    </dgm:pt>
    <dgm:pt modelId="{47C66824-99CC-435B-8BF9-EB1F05210680}" type="pres">
      <dgm:prSet presAssocID="{805AE273-5CBE-47B5-8A8B-04489CE19FE5}" presName="parentText" presStyleLbl="node1" presStyleIdx="1" presStyleCnt="3">
        <dgm:presLayoutVars>
          <dgm:chMax val="0"/>
          <dgm:bulletEnabled val="1"/>
        </dgm:presLayoutVars>
      </dgm:prSet>
      <dgm:spPr/>
    </dgm:pt>
    <dgm:pt modelId="{114D6CCD-ABA6-40D4-B402-3BC45F23503A}" type="pres">
      <dgm:prSet presAssocID="{5D1A7667-5808-45E6-B9AC-053C4586D539}" presName="spacer" presStyleCnt="0"/>
      <dgm:spPr/>
    </dgm:pt>
    <dgm:pt modelId="{AD6292FE-5C60-40CF-857E-EA3D8F7EE4BC}" type="pres">
      <dgm:prSet presAssocID="{78984B32-C3A3-4DDC-A5D1-851CF45D635D}" presName="parentText" presStyleLbl="node1" presStyleIdx="2" presStyleCnt="3">
        <dgm:presLayoutVars>
          <dgm:chMax val="0"/>
          <dgm:bulletEnabled val="1"/>
        </dgm:presLayoutVars>
      </dgm:prSet>
      <dgm:spPr/>
    </dgm:pt>
  </dgm:ptLst>
  <dgm:cxnLst>
    <dgm:cxn modelId="{899F5144-F12C-46A1-893F-1DBAC105B5E2}" srcId="{9C91EB9D-0FAE-485E-AB1A-0716D734C8B6}" destId="{830303C2-A93F-4DAB-93F9-BB9758D687E6}" srcOrd="0" destOrd="0" parTransId="{2761685F-E49A-415A-80E9-0C6110186C62}" sibTransId="{3B5417BE-850B-47D9-BF10-449ED9FC5433}"/>
    <dgm:cxn modelId="{DE5E6373-C0C2-45E1-BF31-10999E43CB15}" type="presOf" srcId="{78984B32-C3A3-4DDC-A5D1-851CF45D635D}" destId="{AD6292FE-5C60-40CF-857E-EA3D8F7EE4BC}" srcOrd="0" destOrd="0" presId="urn:microsoft.com/office/officeart/2005/8/layout/vList2"/>
    <dgm:cxn modelId="{B903837B-B2C7-483C-B186-40A7F252D1F0}" type="presOf" srcId="{9C91EB9D-0FAE-485E-AB1A-0716D734C8B6}" destId="{B774A748-D00B-4D8C-8F71-F13A93165202}" srcOrd="0" destOrd="0" presId="urn:microsoft.com/office/officeart/2005/8/layout/vList2"/>
    <dgm:cxn modelId="{D38FED82-A4ED-4FC9-997D-8FDDA4195050}" srcId="{9C91EB9D-0FAE-485E-AB1A-0716D734C8B6}" destId="{805AE273-5CBE-47B5-8A8B-04489CE19FE5}" srcOrd="1" destOrd="0" parTransId="{B8E7CF11-E664-40F5-B47C-835B0247FBAB}" sibTransId="{5D1A7667-5808-45E6-B9AC-053C4586D539}"/>
    <dgm:cxn modelId="{491E9E8B-A59D-4887-AF94-F295165C9DA7}" srcId="{9C91EB9D-0FAE-485E-AB1A-0716D734C8B6}" destId="{78984B32-C3A3-4DDC-A5D1-851CF45D635D}" srcOrd="2" destOrd="0" parTransId="{1CC9C75D-6BA3-4E08-A2C4-82207D5AAD04}" sibTransId="{CB8FE60D-4371-4F12-A389-5D0ACF7744FA}"/>
    <dgm:cxn modelId="{8DCA57A1-2E90-4CBE-9326-6973BA675D28}" type="presOf" srcId="{830303C2-A93F-4DAB-93F9-BB9758D687E6}" destId="{432CB481-0FE4-4216-BE89-B1A0657EC0EC}" srcOrd="0" destOrd="0" presId="urn:microsoft.com/office/officeart/2005/8/layout/vList2"/>
    <dgm:cxn modelId="{786FCFDD-5087-4272-94ED-E91245FFDEF4}" type="presOf" srcId="{805AE273-5CBE-47B5-8A8B-04489CE19FE5}" destId="{47C66824-99CC-435B-8BF9-EB1F05210680}" srcOrd="0" destOrd="0" presId="urn:microsoft.com/office/officeart/2005/8/layout/vList2"/>
    <dgm:cxn modelId="{86BBFC08-6899-4723-AA85-022586403935}" type="presParOf" srcId="{B774A748-D00B-4D8C-8F71-F13A93165202}" destId="{432CB481-0FE4-4216-BE89-B1A0657EC0EC}" srcOrd="0" destOrd="0" presId="urn:microsoft.com/office/officeart/2005/8/layout/vList2"/>
    <dgm:cxn modelId="{0FD37A7B-F221-4122-8FC6-017FEF9B3504}" type="presParOf" srcId="{B774A748-D00B-4D8C-8F71-F13A93165202}" destId="{97D06783-AE09-4134-B60D-CA2CE4233519}" srcOrd="1" destOrd="0" presId="urn:microsoft.com/office/officeart/2005/8/layout/vList2"/>
    <dgm:cxn modelId="{8C8A18B7-06C7-4D67-90A8-E0F6893160A2}" type="presParOf" srcId="{B774A748-D00B-4D8C-8F71-F13A93165202}" destId="{47C66824-99CC-435B-8BF9-EB1F05210680}" srcOrd="2" destOrd="0" presId="urn:microsoft.com/office/officeart/2005/8/layout/vList2"/>
    <dgm:cxn modelId="{857C8621-CD62-4415-99EC-4ECE3B9BF77A}" type="presParOf" srcId="{B774A748-D00B-4D8C-8F71-F13A93165202}" destId="{114D6CCD-ABA6-40D4-B402-3BC45F23503A}" srcOrd="3" destOrd="0" presId="urn:microsoft.com/office/officeart/2005/8/layout/vList2"/>
    <dgm:cxn modelId="{0BA2D296-EE76-4B8D-B618-89BFACF3074E}" type="presParOf" srcId="{B774A748-D00B-4D8C-8F71-F13A93165202}" destId="{AD6292FE-5C60-40CF-857E-EA3D8F7EE4B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DFECE8D-3D65-44A8-987A-0B621263519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2C3BE78-40C1-4909-830D-FE6B48BE15D7}">
      <dgm:prSet/>
      <dgm:spPr/>
      <dgm:t>
        <a:bodyPr/>
        <a:lstStyle/>
        <a:p>
          <a:r>
            <a:rPr lang="en-GB"/>
            <a:t>Identify all stakeholders (Brainstorming)</a:t>
          </a:r>
          <a:endParaRPr lang="en-US"/>
        </a:p>
      </dgm:t>
    </dgm:pt>
    <dgm:pt modelId="{5D60B41D-0275-4D3C-B35A-15D69E755CD3}" type="parTrans" cxnId="{BC36E42B-E3E8-4792-8591-BAA788A83085}">
      <dgm:prSet/>
      <dgm:spPr/>
      <dgm:t>
        <a:bodyPr/>
        <a:lstStyle/>
        <a:p>
          <a:endParaRPr lang="en-US"/>
        </a:p>
      </dgm:t>
    </dgm:pt>
    <dgm:pt modelId="{14E84C52-7FB9-42D0-8E2F-A8494E26D483}" type="sibTrans" cxnId="{BC36E42B-E3E8-4792-8591-BAA788A83085}">
      <dgm:prSet/>
      <dgm:spPr/>
      <dgm:t>
        <a:bodyPr/>
        <a:lstStyle/>
        <a:p>
          <a:endParaRPr lang="en-US"/>
        </a:p>
      </dgm:t>
    </dgm:pt>
    <dgm:pt modelId="{58F527CC-3119-4D33-9BB7-21F5FF8CA993}">
      <dgm:prSet/>
      <dgm:spPr/>
      <dgm:t>
        <a:bodyPr/>
        <a:lstStyle/>
        <a:p>
          <a:r>
            <a:rPr lang="en-GB"/>
            <a:t>Identify stakeholder needs and interests</a:t>
          </a:r>
          <a:endParaRPr lang="en-US"/>
        </a:p>
      </dgm:t>
    </dgm:pt>
    <dgm:pt modelId="{F84EBE37-DA74-4E73-9B7D-B62BBF7E3183}" type="parTrans" cxnId="{642FD4A4-63D9-4996-A189-3D4467A3FB2B}">
      <dgm:prSet/>
      <dgm:spPr/>
      <dgm:t>
        <a:bodyPr/>
        <a:lstStyle/>
        <a:p>
          <a:endParaRPr lang="en-US"/>
        </a:p>
      </dgm:t>
    </dgm:pt>
    <dgm:pt modelId="{40D077A9-EEE3-4F64-8A4C-BF6488E5955B}" type="sibTrans" cxnId="{642FD4A4-63D9-4996-A189-3D4467A3FB2B}">
      <dgm:prSet/>
      <dgm:spPr/>
      <dgm:t>
        <a:bodyPr/>
        <a:lstStyle/>
        <a:p>
          <a:endParaRPr lang="en-US"/>
        </a:p>
      </dgm:t>
    </dgm:pt>
    <dgm:pt modelId="{96DAD1E1-136A-4DF6-85FC-7116C7DCC168}">
      <dgm:prSet/>
      <dgm:spPr/>
      <dgm:t>
        <a:bodyPr/>
        <a:lstStyle/>
        <a:p>
          <a:r>
            <a:rPr lang="en-GB"/>
            <a:t>Classify groups of interests (Stakeholder Mapping)</a:t>
          </a:r>
          <a:endParaRPr lang="en-US"/>
        </a:p>
      </dgm:t>
    </dgm:pt>
    <dgm:pt modelId="{858E01AA-BBC5-4FBA-A71E-CEE8E61C52B8}" type="parTrans" cxnId="{5731F114-F13E-4FFE-9210-A169877BFBE8}">
      <dgm:prSet/>
      <dgm:spPr/>
      <dgm:t>
        <a:bodyPr/>
        <a:lstStyle/>
        <a:p>
          <a:endParaRPr lang="en-US"/>
        </a:p>
      </dgm:t>
    </dgm:pt>
    <dgm:pt modelId="{505694F0-9FE0-445F-B9C2-2A1CFA07B5AE}" type="sibTrans" cxnId="{5731F114-F13E-4FFE-9210-A169877BFBE8}">
      <dgm:prSet/>
      <dgm:spPr/>
      <dgm:t>
        <a:bodyPr/>
        <a:lstStyle/>
        <a:p>
          <a:endParaRPr lang="en-US"/>
        </a:p>
      </dgm:t>
    </dgm:pt>
    <dgm:pt modelId="{01A87A7D-A035-4AEE-958B-C4BD7BB8A124}">
      <dgm:prSet/>
      <dgm:spPr/>
      <dgm:t>
        <a:bodyPr/>
        <a:lstStyle/>
        <a:p>
          <a:r>
            <a:rPr lang="en-GB"/>
            <a:t>Identify areas of conflict: Organisation v Stakeholder, Stakeholder v Stakeholder</a:t>
          </a:r>
          <a:endParaRPr lang="en-US"/>
        </a:p>
      </dgm:t>
    </dgm:pt>
    <dgm:pt modelId="{9C8CDDE8-2386-40FF-B884-770511F88167}" type="parTrans" cxnId="{C694154B-0FE1-41A3-8958-425BD63D772F}">
      <dgm:prSet/>
      <dgm:spPr/>
      <dgm:t>
        <a:bodyPr/>
        <a:lstStyle/>
        <a:p>
          <a:endParaRPr lang="en-US"/>
        </a:p>
      </dgm:t>
    </dgm:pt>
    <dgm:pt modelId="{220E6DCE-7C2D-4975-9303-B8C940408647}" type="sibTrans" cxnId="{C694154B-0FE1-41A3-8958-425BD63D772F}">
      <dgm:prSet/>
      <dgm:spPr/>
      <dgm:t>
        <a:bodyPr/>
        <a:lstStyle/>
        <a:p>
          <a:endParaRPr lang="en-US"/>
        </a:p>
      </dgm:t>
    </dgm:pt>
    <dgm:pt modelId="{19AD8C77-E6A9-4DAF-A268-AB0F738D5DE0}">
      <dgm:prSet/>
      <dgm:spPr/>
      <dgm:t>
        <a:bodyPr/>
        <a:lstStyle/>
        <a:p>
          <a:r>
            <a:rPr lang="en-GB"/>
            <a:t>Prioritise, reconcile and balance stakeholders</a:t>
          </a:r>
          <a:endParaRPr lang="en-US"/>
        </a:p>
      </dgm:t>
    </dgm:pt>
    <dgm:pt modelId="{76E60515-8DF2-4698-A17E-FF58DE4C5841}" type="parTrans" cxnId="{37CC3467-937E-4F5F-8D9B-A8FCAC9097B6}">
      <dgm:prSet/>
      <dgm:spPr/>
      <dgm:t>
        <a:bodyPr/>
        <a:lstStyle/>
        <a:p>
          <a:endParaRPr lang="en-US"/>
        </a:p>
      </dgm:t>
    </dgm:pt>
    <dgm:pt modelId="{A4B63EB7-1420-4F3F-8398-5EB43C051F5B}" type="sibTrans" cxnId="{37CC3467-937E-4F5F-8D9B-A8FCAC9097B6}">
      <dgm:prSet/>
      <dgm:spPr/>
      <dgm:t>
        <a:bodyPr/>
        <a:lstStyle/>
        <a:p>
          <a:endParaRPr lang="en-US"/>
        </a:p>
      </dgm:t>
    </dgm:pt>
    <dgm:pt modelId="{4141FD2A-5246-4602-87E4-DB7C05667C95}">
      <dgm:prSet/>
      <dgm:spPr/>
      <dgm:t>
        <a:bodyPr/>
        <a:lstStyle/>
        <a:p>
          <a:r>
            <a:rPr lang="en-GB"/>
            <a:t>Align significant stakeholder needs with organisation’s strategies and actions</a:t>
          </a:r>
          <a:endParaRPr lang="en-US"/>
        </a:p>
      </dgm:t>
    </dgm:pt>
    <dgm:pt modelId="{AB09184D-8F34-4A63-B069-0F80270E07E5}" type="parTrans" cxnId="{AA9E88C6-78B8-4496-9335-355DAB4A759B}">
      <dgm:prSet/>
      <dgm:spPr/>
      <dgm:t>
        <a:bodyPr/>
        <a:lstStyle/>
        <a:p>
          <a:endParaRPr lang="en-US"/>
        </a:p>
      </dgm:t>
    </dgm:pt>
    <dgm:pt modelId="{4F1B3189-5E27-4BEE-81E4-FCC22E2BA758}" type="sibTrans" cxnId="{AA9E88C6-78B8-4496-9335-355DAB4A759B}">
      <dgm:prSet/>
      <dgm:spPr/>
      <dgm:t>
        <a:bodyPr/>
        <a:lstStyle/>
        <a:p>
          <a:endParaRPr lang="en-US"/>
        </a:p>
      </dgm:t>
    </dgm:pt>
    <dgm:pt modelId="{7875ED14-60B6-4A1D-83B7-568BD3671E01}" type="pres">
      <dgm:prSet presAssocID="{BDFECE8D-3D65-44A8-987A-0B6212635199}" presName="root" presStyleCnt="0">
        <dgm:presLayoutVars>
          <dgm:dir/>
          <dgm:resizeHandles val="exact"/>
        </dgm:presLayoutVars>
      </dgm:prSet>
      <dgm:spPr/>
    </dgm:pt>
    <dgm:pt modelId="{4E6A4721-58C1-4000-804F-2287057DE9EC}" type="pres">
      <dgm:prSet presAssocID="{12C3BE78-40C1-4909-830D-FE6B48BE15D7}" presName="compNode" presStyleCnt="0"/>
      <dgm:spPr/>
    </dgm:pt>
    <dgm:pt modelId="{B81B48D4-4C5B-48B9-B853-EC1483B36CB8}" type="pres">
      <dgm:prSet presAssocID="{12C3BE78-40C1-4909-830D-FE6B48BE15D7}" presName="bgRect" presStyleLbl="bgShp" presStyleIdx="0" presStyleCnt="6"/>
      <dgm:spPr/>
    </dgm:pt>
    <dgm:pt modelId="{46AEFF31-23C8-4021-A0CC-05434CA08C49}" type="pres">
      <dgm:prSet presAssocID="{12C3BE78-40C1-4909-830D-FE6B48BE15D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26FE1EB5-8F96-4963-8F01-3FAEDC2DE424}" type="pres">
      <dgm:prSet presAssocID="{12C3BE78-40C1-4909-830D-FE6B48BE15D7}" presName="spaceRect" presStyleCnt="0"/>
      <dgm:spPr/>
    </dgm:pt>
    <dgm:pt modelId="{F3F4AA8F-4BCC-4742-ABF6-52F9B5370CF3}" type="pres">
      <dgm:prSet presAssocID="{12C3BE78-40C1-4909-830D-FE6B48BE15D7}" presName="parTx" presStyleLbl="revTx" presStyleIdx="0" presStyleCnt="6">
        <dgm:presLayoutVars>
          <dgm:chMax val="0"/>
          <dgm:chPref val="0"/>
        </dgm:presLayoutVars>
      </dgm:prSet>
      <dgm:spPr/>
    </dgm:pt>
    <dgm:pt modelId="{E7A38D03-4063-42B4-8E7B-C4B079AB8594}" type="pres">
      <dgm:prSet presAssocID="{14E84C52-7FB9-42D0-8E2F-A8494E26D483}" presName="sibTrans" presStyleCnt="0"/>
      <dgm:spPr/>
    </dgm:pt>
    <dgm:pt modelId="{68F4662E-EF7A-44B4-AC70-8402821208B2}" type="pres">
      <dgm:prSet presAssocID="{58F527CC-3119-4D33-9BB7-21F5FF8CA993}" presName="compNode" presStyleCnt="0"/>
      <dgm:spPr/>
    </dgm:pt>
    <dgm:pt modelId="{972C18D9-6B1E-4F35-87DE-EAA193C2184F}" type="pres">
      <dgm:prSet presAssocID="{58F527CC-3119-4D33-9BB7-21F5FF8CA993}" presName="bgRect" presStyleLbl="bgShp" presStyleIdx="1" presStyleCnt="6"/>
      <dgm:spPr/>
    </dgm:pt>
    <dgm:pt modelId="{FFC6C0F6-4098-4829-B1A0-B0D31DCE8E0F}" type="pres">
      <dgm:prSet presAssocID="{58F527CC-3119-4D33-9BB7-21F5FF8CA99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E4077732-3115-4367-B7DC-B90F0A9ED200}" type="pres">
      <dgm:prSet presAssocID="{58F527CC-3119-4D33-9BB7-21F5FF8CA993}" presName="spaceRect" presStyleCnt="0"/>
      <dgm:spPr/>
    </dgm:pt>
    <dgm:pt modelId="{86458299-27DA-478D-B6FE-8DE977F2E442}" type="pres">
      <dgm:prSet presAssocID="{58F527CC-3119-4D33-9BB7-21F5FF8CA993}" presName="parTx" presStyleLbl="revTx" presStyleIdx="1" presStyleCnt="6">
        <dgm:presLayoutVars>
          <dgm:chMax val="0"/>
          <dgm:chPref val="0"/>
        </dgm:presLayoutVars>
      </dgm:prSet>
      <dgm:spPr/>
    </dgm:pt>
    <dgm:pt modelId="{F32EF219-8CD9-4D8F-B472-B049CDC660A2}" type="pres">
      <dgm:prSet presAssocID="{40D077A9-EEE3-4F64-8A4C-BF6488E5955B}" presName="sibTrans" presStyleCnt="0"/>
      <dgm:spPr/>
    </dgm:pt>
    <dgm:pt modelId="{19CDC737-2623-4E82-A0EB-08642161C105}" type="pres">
      <dgm:prSet presAssocID="{96DAD1E1-136A-4DF6-85FC-7116C7DCC168}" presName="compNode" presStyleCnt="0"/>
      <dgm:spPr/>
    </dgm:pt>
    <dgm:pt modelId="{F00C1F16-02C2-4872-B3CE-F21254C9EE5A}" type="pres">
      <dgm:prSet presAssocID="{96DAD1E1-136A-4DF6-85FC-7116C7DCC168}" presName="bgRect" presStyleLbl="bgShp" presStyleIdx="2" presStyleCnt="6"/>
      <dgm:spPr/>
    </dgm:pt>
    <dgm:pt modelId="{F5A7A4E8-6C4D-4FB3-A041-265B4F376812}" type="pres">
      <dgm:prSet presAssocID="{96DAD1E1-136A-4DF6-85FC-7116C7DCC16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CB9DBCF8-39DF-46CC-BF28-12E55369DC61}" type="pres">
      <dgm:prSet presAssocID="{96DAD1E1-136A-4DF6-85FC-7116C7DCC168}" presName="spaceRect" presStyleCnt="0"/>
      <dgm:spPr/>
    </dgm:pt>
    <dgm:pt modelId="{E67C8A56-4ABF-41C5-8DC0-960A155E94A7}" type="pres">
      <dgm:prSet presAssocID="{96DAD1E1-136A-4DF6-85FC-7116C7DCC168}" presName="parTx" presStyleLbl="revTx" presStyleIdx="2" presStyleCnt="6">
        <dgm:presLayoutVars>
          <dgm:chMax val="0"/>
          <dgm:chPref val="0"/>
        </dgm:presLayoutVars>
      </dgm:prSet>
      <dgm:spPr/>
    </dgm:pt>
    <dgm:pt modelId="{F87BC4C7-A6D8-4DE7-A509-F7A6DBCE128C}" type="pres">
      <dgm:prSet presAssocID="{505694F0-9FE0-445F-B9C2-2A1CFA07B5AE}" presName="sibTrans" presStyleCnt="0"/>
      <dgm:spPr/>
    </dgm:pt>
    <dgm:pt modelId="{4750F2A9-6AA4-46B1-8DAF-9FCD8747063B}" type="pres">
      <dgm:prSet presAssocID="{01A87A7D-A035-4AEE-958B-C4BD7BB8A124}" presName="compNode" presStyleCnt="0"/>
      <dgm:spPr/>
    </dgm:pt>
    <dgm:pt modelId="{B1FE9B78-2115-4CC5-B08A-794CC8BBCD0C}" type="pres">
      <dgm:prSet presAssocID="{01A87A7D-A035-4AEE-958B-C4BD7BB8A124}" presName="bgRect" presStyleLbl="bgShp" presStyleIdx="3" presStyleCnt="6"/>
      <dgm:spPr/>
    </dgm:pt>
    <dgm:pt modelId="{5E21FDD7-F22D-4F36-9145-FC15E8C33134}" type="pres">
      <dgm:prSet presAssocID="{01A87A7D-A035-4AEE-958B-C4BD7BB8A12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m"/>
        </a:ext>
      </dgm:extLst>
    </dgm:pt>
    <dgm:pt modelId="{F4F42CFA-F38C-45CB-8C93-5E63521D9850}" type="pres">
      <dgm:prSet presAssocID="{01A87A7D-A035-4AEE-958B-C4BD7BB8A124}" presName="spaceRect" presStyleCnt="0"/>
      <dgm:spPr/>
    </dgm:pt>
    <dgm:pt modelId="{B5B5629A-4493-4F51-B81B-9C57AC17D87A}" type="pres">
      <dgm:prSet presAssocID="{01A87A7D-A035-4AEE-958B-C4BD7BB8A124}" presName="parTx" presStyleLbl="revTx" presStyleIdx="3" presStyleCnt="6">
        <dgm:presLayoutVars>
          <dgm:chMax val="0"/>
          <dgm:chPref val="0"/>
        </dgm:presLayoutVars>
      </dgm:prSet>
      <dgm:spPr/>
    </dgm:pt>
    <dgm:pt modelId="{C3EFEF77-8070-4C92-AB0A-46A3A2E39128}" type="pres">
      <dgm:prSet presAssocID="{220E6DCE-7C2D-4975-9303-B8C940408647}" presName="sibTrans" presStyleCnt="0"/>
      <dgm:spPr/>
    </dgm:pt>
    <dgm:pt modelId="{24F50510-D7B1-46C7-9716-3F76B49889A9}" type="pres">
      <dgm:prSet presAssocID="{19AD8C77-E6A9-4DAF-A268-AB0F738D5DE0}" presName="compNode" presStyleCnt="0"/>
      <dgm:spPr/>
    </dgm:pt>
    <dgm:pt modelId="{FD777D77-061B-4315-95B6-28245D6ED187}" type="pres">
      <dgm:prSet presAssocID="{19AD8C77-E6A9-4DAF-A268-AB0F738D5DE0}" presName="bgRect" presStyleLbl="bgShp" presStyleIdx="4" presStyleCnt="6"/>
      <dgm:spPr/>
    </dgm:pt>
    <dgm:pt modelId="{4FDA2E87-453C-48B8-BAA8-F91C1F4301CC}" type="pres">
      <dgm:prSet presAssocID="{19AD8C77-E6A9-4DAF-A268-AB0F738D5DE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2F8E0EFF-60F5-43D4-9A22-2B0087D5312A}" type="pres">
      <dgm:prSet presAssocID="{19AD8C77-E6A9-4DAF-A268-AB0F738D5DE0}" presName="spaceRect" presStyleCnt="0"/>
      <dgm:spPr/>
    </dgm:pt>
    <dgm:pt modelId="{13A8A6EC-ACAD-4EB1-817C-3405B1000865}" type="pres">
      <dgm:prSet presAssocID="{19AD8C77-E6A9-4DAF-A268-AB0F738D5DE0}" presName="parTx" presStyleLbl="revTx" presStyleIdx="4" presStyleCnt="6">
        <dgm:presLayoutVars>
          <dgm:chMax val="0"/>
          <dgm:chPref val="0"/>
        </dgm:presLayoutVars>
      </dgm:prSet>
      <dgm:spPr/>
    </dgm:pt>
    <dgm:pt modelId="{2A9B66AF-CC6D-46F2-8A09-F2546E743DAB}" type="pres">
      <dgm:prSet presAssocID="{A4B63EB7-1420-4F3F-8398-5EB43C051F5B}" presName="sibTrans" presStyleCnt="0"/>
      <dgm:spPr/>
    </dgm:pt>
    <dgm:pt modelId="{8CE19E1D-E167-4842-9028-7FAE476C48C5}" type="pres">
      <dgm:prSet presAssocID="{4141FD2A-5246-4602-87E4-DB7C05667C95}" presName="compNode" presStyleCnt="0"/>
      <dgm:spPr/>
    </dgm:pt>
    <dgm:pt modelId="{42EED2C7-29E5-4057-8B3C-88D3B680FAAC}" type="pres">
      <dgm:prSet presAssocID="{4141FD2A-5246-4602-87E4-DB7C05667C95}" presName="bgRect" presStyleLbl="bgShp" presStyleIdx="5" presStyleCnt="6"/>
      <dgm:spPr/>
    </dgm:pt>
    <dgm:pt modelId="{167D6F9B-8D1B-421C-83C3-6B2823799885}" type="pres">
      <dgm:prSet presAssocID="{4141FD2A-5246-4602-87E4-DB7C05667C9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andshake"/>
        </a:ext>
      </dgm:extLst>
    </dgm:pt>
    <dgm:pt modelId="{B999E0C3-F381-44E3-8CCF-3D1FDC4933EB}" type="pres">
      <dgm:prSet presAssocID="{4141FD2A-5246-4602-87E4-DB7C05667C95}" presName="spaceRect" presStyleCnt="0"/>
      <dgm:spPr/>
    </dgm:pt>
    <dgm:pt modelId="{7DEB3E67-B5BD-4886-A3AD-272827404336}" type="pres">
      <dgm:prSet presAssocID="{4141FD2A-5246-4602-87E4-DB7C05667C95}" presName="parTx" presStyleLbl="revTx" presStyleIdx="5" presStyleCnt="6">
        <dgm:presLayoutVars>
          <dgm:chMax val="0"/>
          <dgm:chPref val="0"/>
        </dgm:presLayoutVars>
      </dgm:prSet>
      <dgm:spPr/>
    </dgm:pt>
  </dgm:ptLst>
  <dgm:cxnLst>
    <dgm:cxn modelId="{EA727B08-2945-4893-A835-3C1FD9789886}" type="presOf" srcId="{BDFECE8D-3D65-44A8-987A-0B6212635199}" destId="{7875ED14-60B6-4A1D-83B7-568BD3671E01}" srcOrd="0" destOrd="0" presId="urn:microsoft.com/office/officeart/2018/2/layout/IconVerticalSolidList"/>
    <dgm:cxn modelId="{5731F114-F13E-4FFE-9210-A169877BFBE8}" srcId="{BDFECE8D-3D65-44A8-987A-0B6212635199}" destId="{96DAD1E1-136A-4DF6-85FC-7116C7DCC168}" srcOrd="2" destOrd="0" parTransId="{858E01AA-BBC5-4FBA-A71E-CEE8E61C52B8}" sibTransId="{505694F0-9FE0-445F-B9C2-2A1CFA07B5AE}"/>
    <dgm:cxn modelId="{73C7B119-F6AF-4B78-B6FB-41688AC69C20}" type="presOf" srcId="{19AD8C77-E6A9-4DAF-A268-AB0F738D5DE0}" destId="{13A8A6EC-ACAD-4EB1-817C-3405B1000865}" srcOrd="0" destOrd="0" presId="urn:microsoft.com/office/officeart/2018/2/layout/IconVerticalSolidList"/>
    <dgm:cxn modelId="{BC36E42B-E3E8-4792-8591-BAA788A83085}" srcId="{BDFECE8D-3D65-44A8-987A-0B6212635199}" destId="{12C3BE78-40C1-4909-830D-FE6B48BE15D7}" srcOrd="0" destOrd="0" parTransId="{5D60B41D-0275-4D3C-B35A-15D69E755CD3}" sibTransId="{14E84C52-7FB9-42D0-8E2F-A8494E26D483}"/>
    <dgm:cxn modelId="{9A171D40-5BC7-4E01-BB45-7C3408618EA2}" type="presOf" srcId="{01A87A7D-A035-4AEE-958B-C4BD7BB8A124}" destId="{B5B5629A-4493-4F51-B81B-9C57AC17D87A}" srcOrd="0" destOrd="0" presId="urn:microsoft.com/office/officeart/2018/2/layout/IconVerticalSolidList"/>
    <dgm:cxn modelId="{37CC3467-937E-4F5F-8D9B-A8FCAC9097B6}" srcId="{BDFECE8D-3D65-44A8-987A-0B6212635199}" destId="{19AD8C77-E6A9-4DAF-A268-AB0F738D5DE0}" srcOrd="4" destOrd="0" parTransId="{76E60515-8DF2-4698-A17E-FF58DE4C5841}" sibTransId="{A4B63EB7-1420-4F3F-8398-5EB43C051F5B}"/>
    <dgm:cxn modelId="{C694154B-0FE1-41A3-8958-425BD63D772F}" srcId="{BDFECE8D-3D65-44A8-987A-0B6212635199}" destId="{01A87A7D-A035-4AEE-958B-C4BD7BB8A124}" srcOrd="3" destOrd="0" parTransId="{9C8CDDE8-2386-40FF-B884-770511F88167}" sibTransId="{220E6DCE-7C2D-4975-9303-B8C940408647}"/>
    <dgm:cxn modelId="{2D439B73-2332-486E-B90B-49B492A6CE01}" type="presOf" srcId="{4141FD2A-5246-4602-87E4-DB7C05667C95}" destId="{7DEB3E67-B5BD-4886-A3AD-272827404336}" srcOrd="0" destOrd="0" presId="urn:microsoft.com/office/officeart/2018/2/layout/IconVerticalSolidList"/>
    <dgm:cxn modelId="{229FB194-5E48-48A8-8918-1126A2E76567}" type="presOf" srcId="{96DAD1E1-136A-4DF6-85FC-7116C7DCC168}" destId="{E67C8A56-4ABF-41C5-8DC0-960A155E94A7}" srcOrd="0" destOrd="0" presId="urn:microsoft.com/office/officeart/2018/2/layout/IconVerticalSolidList"/>
    <dgm:cxn modelId="{642FD4A4-63D9-4996-A189-3D4467A3FB2B}" srcId="{BDFECE8D-3D65-44A8-987A-0B6212635199}" destId="{58F527CC-3119-4D33-9BB7-21F5FF8CA993}" srcOrd="1" destOrd="0" parTransId="{F84EBE37-DA74-4E73-9B7D-B62BBF7E3183}" sibTransId="{40D077A9-EEE3-4F64-8A4C-BF6488E5955B}"/>
    <dgm:cxn modelId="{182FF1AC-4B30-4CC0-8EEA-8F23119F24BA}" type="presOf" srcId="{58F527CC-3119-4D33-9BB7-21F5FF8CA993}" destId="{86458299-27DA-478D-B6FE-8DE977F2E442}" srcOrd="0" destOrd="0" presId="urn:microsoft.com/office/officeart/2018/2/layout/IconVerticalSolidList"/>
    <dgm:cxn modelId="{F5C131B2-C386-4530-A258-ACE482FF6D90}" type="presOf" srcId="{12C3BE78-40C1-4909-830D-FE6B48BE15D7}" destId="{F3F4AA8F-4BCC-4742-ABF6-52F9B5370CF3}" srcOrd="0" destOrd="0" presId="urn:microsoft.com/office/officeart/2018/2/layout/IconVerticalSolidList"/>
    <dgm:cxn modelId="{AA9E88C6-78B8-4496-9335-355DAB4A759B}" srcId="{BDFECE8D-3D65-44A8-987A-0B6212635199}" destId="{4141FD2A-5246-4602-87E4-DB7C05667C95}" srcOrd="5" destOrd="0" parTransId="{AB09184D-8F34-4A63-B069-0F80270E07E5}" sibTransId="{4F1B3189-5E27-4BEE-81E4-FCC22E2BA758}"/>
    <dgm:cxn modelId="{FA4C627C-6834-4011-9AA4-417BDBCE9755}" type="presParOf" srcId="{7875ED14-60B6-4A1D-83B7-568BD3671E01}" destId="{4E6A4721-58C1-4000-804F-2287057DE9EC}" srcOrd="0" destOrd="0" presId="urn:microsoft.com/office/officeart/2018/2/layout/IconVerticalSolidList"/>
    <dgm:cxn modelId="{415CEDD9-8C1A-4D9F-8E95-F7BE5FA248D1}" type="presParOf" srcId="{4E6A4721-58C1-4000-804F-2287057DE9EC}" destId="{B81B48D4-4C5B-48B9-B853-EC1483B36CB8}" srcOrd="0" destOrd="0" presId="urn:microsoft.com/office/officeart/2018/2/layout/IconVerticalSolidList"/>
    <dgm:cxn modelId="{B3DABED2-C26E-4CC1-AE3B-DD763680C653}" type="presParOf" srcId="{4E6A4721-58C1-4000-804F-2287057DE9EC}" destId="{46AEFF31-23C8-4021-A0CC-05434CA08C49}" srcOrd="1" destOrd="0" presId="urn:microsoft.com/office/officeart/2018/2/layout/IconVerticalSolidList"/>
    <dgm:cxn modelId="{050AA968-2937-401E-9F73-593008D257EF}" type="presParOf" srcId="{4E6A4721-58C1-4000-804F-2287057DE9EC}" destId="{26FE1EB5-8F96-4963-8F01-3FAEDC2DE424}" srcOrd="2" destOrd="0" presId="urn:microsoft.com/office/officeart/2018/2/layout/IconVerticalSolidList"/>
    <dgm:cxn modelId="{FB88C51D-D9E9-4C41-87AE-22D6392D70A0}" type="presParOf" srcId="{4E6A4721-58C1-4000-804F-2287057DE9EC}" destId="{F3F4AA8F-4BCC-4742-ABF6-52F9B5370CF3}" srcOrd="3" destOrd="0" presId="urn:microsoft.com/office/officeart/2018/2/layout/IconVerticalSolidList"/>
    <dgm:cxn modelId="{91F1E400-3B15-4AFB-9550-7CC9A84749CF}" type="presParOf" srcId="{7875ED14-60B6-4A1D-83B7-568BD3671E01}" destId="{E7A38D03-4063-42B4-8E7B-C4B079AB8594}" srcOrd="1" destOrd="0" presId="urn:microsoft.com/office/officeart/2018/2/layout/IconVerticalSolidList"/>
    <dgm:cxn modelId="{DDA40557-B79C-4268-86FF-5C0DE2B27944}" type="presParOf" srcId="{7875ED14-60B6-4A1D-83B7-568BD3671E01}" destId="{68F4662E-EF7A-44B4-AC70-8402821208B2}" srcOrd="2" destOrd="0" presId="urn:microsoft.com/office/officeart/2018/2/layout/IconVerticalSolidList"/>
    <dgm:cxn modelId="{01E85BF2-7822-428B-AA8C-3B1B78E7BE4D}" type="presParOf" srcId="{68F4662E-EF7A-44B4-AC70-8402821208B2}" destId="{972C18D9-6B1E-4F35-87DE-EAA193C2184F}" srcOrd="0" destOrd="0" presId="urn:microsoft.com/office/officeart/2018/2/layout/IconVerticalSolidList"/>
    <dgm:cxn modelId="{96066327-5DF8-4E34-B44B-158C5213AAEC}" type="presParOf" srcId="{68F4662E-EF7A-44B4-AC70-8402821208B2}" destId="{FFC6C0F6-4098-4829-B1A0-B0D31DCE8E0F}" srcOrd="1" destOrd="0" presId="urn:microsoft.com/office/officeart/2018/2/layout/IconVerticalSolidList"/>
    <dgm:cxn modelId="{A179AA1B-BBF8-471C-9C79-9054DA6E2501}" type="presParOf" srcId="{68F4662E-EF7A-44B4-AC70-8402821208B2}" destId="{E4077732-3115-4367-B7DC-B90F0A9ED200}" srcOrd="2" destOrd="0" presId="urn:microsoft.com/office/officeart/2018/2/layout/IconVerticalSolidList"/>
    <dgm:cxn modelId="{3A37BBF9-1098-4CAC-949D-F68B3199FD4E}" type="presParOf" srcId="{68F4662E-EF7A-44B4-AC70-8402821208B2}" destId="{86458299-27DA-478D-B6FE-8DE977F2E442}" srcOrd="3" destOrd="0" presId="urn:microsoft.com/office/officeart/2018/2/layout/IconVerticalSolidList"/>
    <dgm:cxn modelId="{13E0C65E-4DA4-440B-A022-E1A49DEFD7F4}" type="presParOf" srcId="{7875ED14-60B6-4A1D-83B7-568BD3671E01}" destId="{F32EF219-8CD9-4D8F-B472-B049CDC660A2}" srcOrd="3" destOrd="0" presId="urn:microsoft.com/office/officeart/2018/2/layout/IconVerticalSolidList"/>
    <dgm:cxn modelId="{46D6C263-AB9C-4846-9B45-961C125C8A18}" type="presParOf" srcId="{7875ED14-60B6-4A1D-83B7-568BD3671E01}" destId="{19CDC737-2623-4E82-A0EB-08642161C105}" srcOrd="4" destOrd="0" presId="urn:microsoft.com/office/officeart/2018/2/layout/IconVerticalSolidList"/>
    <dgm:cxn modelId="{546908D7-98BC-436F-A4F9-2E68E752CA26}" type="presParOf" srcId="{19CDC737-2623-4E82-A0EB-08642161C105}" destId="{F00C1F16-02C2-4872-B3CE-F21254C9EE5A}" srcOrd="0" destOrd="0" presId="urn:microsoft.com/office/officeart/2018/2/layout/IconVerticalSolidList"/>
    <dgm:cxn modelId="{D3757591-2D68-4D89-8F4E-1FFDBB7E731D}" type="presParOf" srcId="{19CDC737-2623-4E82-A0EB-08642161C105}" destId="{F5A7A4E8-6C4D-4FB3-A041-265B4F376812}" srcOrd="1" destOrd="0" presId="urn:microsoft.com/office/officeart/2018/2/layout/IconVerticalSolidList"/>
    <dgm:cxn modelId="{89CDBEF7-2129-43DD-BE9B-DDBC73EADD95}" type="presParOf" srcId="{19CDC737-2623-4E82-A0EB-08642161C105}" destId="{CB9DBCF8-39DF-46CC-BF28-12E55369DC61}" srcOrd="2" destOrd="0" presId="urn:microsoft.com/office/officeart/2018/2/layout/IconVerticalSolidList"/>
    <dgm:cxn modelId="{0AF38577-FFA9-4512-8A8B-EEAF19DB4C5F}" type="presParOf" srcId="{19CDC737-2623-4E82-A0EB-08642161C105}" destId="{E67C8A56-4ABF-41C5-8DC0-960A155E94A7}" srcOrd="3" destOrd="0" presId="urn:microsoft.com/office/officeart/2018/2/layout/IconVerticalSolidList"/>
    <dgm:cxn modelId="{CDA4712F-B822-4AD7-A362-D95A38A31D3A}" type="presParOf" srcId="{7875ED14-60B6-4A1D-83B7-568BD3671E01}" destId="{F87BC4C7-A6D8-4DE7-A509-F7A6DBCE128C}" srcOrd="5" destOrd="0" presId="urn:microsoft.com/office/officeart/2018/2/layout/IconVerticalSolidList"/>
    <dgm:cxn modelId="{FB97EC64-0F88-4152-A615-9CF0FCFA8C38}" type="presParOf" srcId="{7875ED14-60B6-4A1D-83B7-568BD3671E01}" destId="{4750F2A9-6AA4-46B1-8DAF-9FCD8747063B}" srcOrd="6" destOrd="0" presId="urn:microsoft.com/office/officeart/2018/2/layout/IconVerticalSolidList"/>
    <dgm:cxn modelId="{4FC97142-F29F-48ED-AA51-D419BB18DCED}" type="presParOf" srcId="{4750F2A9-6AA4-46B1-8DAF-9FCD8747063B}" destId="{B1FE9B78-2115-4CC5-B08A-794CC8BBCD0C}" srcOrd="0" destOrd="0" presId="urn:microsoft.com/office/officeart/2018/2/layout/IconVerticalSolidList"/>
    <dgm:cxn modelId="{D8131C8B-A368-4192-9FFB-F23D29DE0A45}" type="presParOf" srcId="{4750F2A9-6AA4-46B1-8DAF-9FCD8747063B}" destId="{5E21FDD7-F22D-4F36-9145-FC15E8C33134}" srcOrd="1" destOrd="0" presId="urn:microsoft.com/office/officeart/2018/2/layout/IconVerticalSolidList"/>
    <dgm:cxn modelId="{F0D70092-DA19-4F56-A210-FD8BBDF1C670}" type="presParOf" srcId="{4750F2A9-6AA4-46B1-8DAF-9FCD8747063B}" destId="{F4F42CFA-F38C-45CB-8C93-5E63521D9850}" srcOrd="2" destOrd="0" presId="urn:microsoft.com/office/officeart/2018/2/layout/IconVerticalSolidList"/>
    <dgm:cxn modelId="{6CE0E8C1-BD99-416D-9A16-DA7D0415FBAA}" type="presParOf" srcId="{4750F2A9-6AA4-46B1-8DAF-9FCD8747063B}" destId="{B5B5629A-4493-4F51-B81B-9C57AC17D87A}" srcOrd="3" destOrd="0" presId="urn:microsoft.com/office/officeart/2018/2/layout/IconVerticalSolidList"/>
    <dgm:cxn modelId="{AE7DCFCE-662D-4194-9F40-FCCA97045AEA}" type="presParOf" srcId="{7875ED14-60B6-4A1D-83B7-568BD3671E01}" destId="{C3EFEF77-8070-4C92-AB0A-46A3A2E39128}" srcOrd="7" destOrd="0" presId="urn:microsoft.com/office/officeart/2018/2/layout/IconVerticalSolidList"/>
    <dgm:cxn modelId="{AAEC32FD-D984-4373-AAF4-0311583DEDE2}" type="presParOf" srcId="{7875ED14-60B6-4A1D-83B7-568BD3671E01}" destId="{24F50510-D7B1-46C7-9716-3F76B49889A9}" srcOrd="8" destOrd="0" presId="urn:microsoft.com/office/officeart/2018/2/layout/IconVerticalSolidList"/>
    <dgm:cxn modelId="{45AED542-EEB5-4E9F-933B-DB2A08B872EA}" type="presParOf" srcId="{24F50510-D7B1-46C7-9716-3F76B49889A9}" destId="{FD777D77-061B-4315-95B6-28245D6ED187}" srcOrd="0" destOrd="0" presId="urn:microsoft.com/office/officeart/2018/2/layout/IconVerticalSolidList"/>
    <dgm:cxn modelId="{DFC06483-DD3C-49B1-B3AB-B53C445ABC6E}" type="presParOf" srcId="{24F50510-D7B1-46C7-9716-3F76B49889A9}" destId="{4FDA2E87-453C-48B8-BAA8-F91C1F4301CC}" srcOrd="1" destOrd="0" presId="urn:microsoft.com/office/officeart/2018/2/layout/IconVerticalSolidList"/>
    <dgm:cxn modelId="{AB1E5202-36B5-46FB-A4DB-5DD1B181221C}" type="presParOf" srcId="{24F50510-D7B1-46C7-9716-3F76B49889A9}" destId="{2F8E0EFF-60F5-43D4-9A22-2B0087D5312A}" srcOrd="2" destOrd="0" presId="urn:microsoft.com/office/officeart/2018/2/layout/IconVerticalSolidList"/>
    <dgm:cxn modelId="{606F7AE4-1824-4D78-9F65-FD7D4FE6BA09}" type="presParOf" srcId="{24F50510-D7B1-46C7-9716-3F76B49889A9}" destId="{13A8A6EC-ACAD-4EB1-817C-3405B1000865}" srcOrd="3" destOrd="0" presId="urn:microsoft.com/office/officeart/2018/2/layout/IconVerticalSolidList"/>
    <dgm:cxn modelId="{17DEC044-AB43-41A6-A66E-0B1BA3A58A38}" type="presParOf" srcId="{7875ED14-60B6-4A1D-83B7-568BD3671E01}" destId="{2A9B66AF-CC6D-46F2-8A09-F2546E743DAB}" srcOrd="9" destOrd="0" presId="urn:microsoft.com/office/officeart/2018/2/layout/IconVerticalSolidList"/>
    <dgm:cxn modelId="{513C7F5A-40B2-4CC8-B798-174D90979086}" type="presParOf" srcId="{7875ED14-60B6-4A1D-83B7-568BD3671E01}" destId="{8CE19E1D-E167-4842-9028-7FAE476C48C5}" srcOrd="10" destOrd="0" presId="urn:microsoft.com/office/officeart/2018/2/layout/IconVerticalSolidList"/>
    <dgm:cxn modelId="{53D31A36-1492-4914-A8E5-D28758BECB8F}" type="presParOf" srcId="{8CE19E1D-E167-4842-9028-7FAE476C48C5}" destId="{42EED2C7-29E5-4057-8B3C-88D3B680FAAC}" srcOrd="0" destOrd="0" presId="urn:microsoft.com/office/officeart/2018/2/layout/IconVerticalSolidList"/>
    <dgm:cxn modelId="{A91402BA-EC2F-4341-A404-469282C1F3C1}" type="presParOf" srcId="{8CE19E1D-E167-4842-9028-7FAE476C48C5}" destId="{167D6F9B-8D1B-421C-83C3-6B2823799885}" srcOrd="1" destOrd="0" presId="urn:microsoft.com/office/officeart/2018/2/layout/IconVerticalSolidList"/>
    <dgm:cxn modelId="{2C6B4295-7464-425D-A85A-298C3DC4711E}" type="presParOf" srcId="{8CE19E1D-E167-4842-9028-7FAE476C48C5}" destId="{B999E0C3-F381-44E3-8CCF-3D1FDC4933EB}" srcOrd="2" destOrd="0" presId="urn:microsoft.com/office/officeart/2018/2/layout/IconVerticalSolidList"/>
    <dgm:cxn modelId="{0D94CE51-C134-4465-998C-15DE0182BDF0}" type="presParOf" srcId="{8CE19E1D-E167-4842-9028-7FAE476C48C5}" destId="{7DEB3E67-B5BD-4886-A3AD-27282740433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368DAD1-1381-4771-9914-43AC55250CCD}"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1147ADD1-B3D7-4ABE-99DE-A4FF0007ACCB}">
      <dgm:prSet/>
      <dgm:spPr/>
      <dgm:t>
        <a:bodyPr/>
        <a:lstStyle/>
        <a:p>
          <a:r>
            <a:rPr lang="en-GB"/>
            <a:t>Helps identify which stakeholders may support or oppose change / organisation’s actions</a:t>
          </a:r>
          <a:endParaRPr lang="en-US"/>
        </a:p>
      </dgm:t>
    </dgm:pt>
    <dgm:pt modelId="{D0EC65E2-A717-4901-A2C0-3729782A2E5C}" type="parTrans" cxnId="{3F8B6BD6-609E-4B25-91C5-57D3C68EE86F}">
      <dgm:prSet/>
      <dgm:spPr/>
      <dgm:t>
        <a:bodyPr/>
        <a:lstStyle/>
        <a:p>
          <a:endParaRPr lang="en-US"/>
        </a:p>
      </dgm:t>
    </dgm:pt>
    <dgm:pt modelId="{D1277360-4824-497B-BDB1-128DE7E4829A}" type="sibTrans" cxnId="{3F8B6BD6-609E-4B25-91C5-57D3C68EE86F}">
      <dgm:prSet/>
      <dgm:spPr/>
      <dgm:t>
        <a:bodyPr/>
        <a:lstStyle/>
        <a:p>
          <a:endParaRPr lang="en-US"/>
        </a:p>
      </dgm:t>
    </dgm:pt>
    <dgm:pt modelId="{785685B4-6FF7-44D4-ABD1-8BD84824DF1F}">
      <dgm:prSet/>
      <dgm:spPr/>
      <dgm:t>
        <a:bodyPr/>
        <a:lstStyle/>
        <a:p>
          <a:r>
            <a:rPr lang="en-GB"/>
            <a:t>Which stakeholders are the most powerful, have most influence</a:t>
          </a:r>
          <a:endParaRPr lang="en-US"/>
        </a:p>
      </dgm:t>
    </dgm:pt>
    <dgm:pt modelId="{7B2A7901-7781-4400-A760-A2996CD1D9A9}" type="parTrans" cxnId="{96363BF3-E7FF-4DA1-A06B-57A7BD6AF9FB}">
      <dgm:prSet/>
      <dgm:spPr/>
      <dgm:t>
        <a:bodyPr/>
        <a:lstStyle/>
        <a:p>
          <a:endParaRPr lang="en-US"/>
        </a:p>
      </dgm:t>
    </dgm:pt>
    <dgm:pt modelId="{15E5D3D8-1EE4-4F69-9BDE-81DC3D8496B3}" type="sibTrans" cxnId="{96363BF3-E7FF-4DA1-A06B-57A7BD6AF9FB}">
      <dgm:prSet/>
      <dgm:spPr/>
      <dgm:t>
        <a:bodyPr/>
        <a:lstStyle/>
        <a:p>
          <a:endParaRPr lang="en-US"/>
        </a:p>
      </dgm:t>
    </dgm:pt>
    <dgm:pt modelId="{85AC2822-7E26-4579-9177-92603406F454}">
      <dgm:prSet/>
      <dgm:spPr/>
      <dgm:t>
        <a:bodyPr/>
        <a:lstStyle/>
        <a:p>
          <a:r>
            <a:rPr lang="en-GB"/>
            <a:t>Help decision makers formalise / prioritise strategies</a:t>
          </a:r>
          <a:endParaRPr lang="en-US"/>
        </a:p>
      </dgm:t>
    </dgm:pt>
    <dgm:pt modelId="{03925740-8055-4406-A269-0B0B13774933}" type="parTrans" cxnId="{D5BE6D05-A5E2-4903-A727-C836E5CA69C2}">
      <dgm:prSet/>
      <dgm:spPr/>
      <dgm:t>
        <a:bodyPr/>
        <a:lstStyle/>
        <a:p>
          <a:endParaRPr lang="en-US"/>
        </a:p>
      </dgm:t>
    </dgm:pt>
    <dgm:pt modelId="{E5588274-1EA5-4082-9620-D3271F161FA9}" type="sibTrans" cxnId="{D5BE6D05-A5E2-4903-A727-C836E5CA69C2}">
      <dgm:prSet/>
      <dgm:spPr/>
      <dgm:t>
        <a:bodyPr/>
        <a:lstStyle/>
        <a:p>
          <a:endParaRPr lang="en-US"/>
        </a:p>
      </dgm:t>
    </dgm:pt>
    <dgm:pt modelId="{46D5AACD-486E-4F3D-AF4D-57458C82A2AE}" type="pres">
      <dgm:prSet presAssocID="{C368DAD1-1381-4771-9914-43AC55250CCD}" presName="outerComposite" presStyleCnt="0">
        <dgm:presLayoutVars>
          <dgm:chMax val="5"/>
          <dgm:dir/>
          <dgm:resizeHandles val="exact"/>
        </dgm:presLayoutVars>
      </dgm:prSet>
      <dgm:spPr/>
    </dgm:pt>
    <dgm:pt modelId="{AE244C94-BB95-4BE9-976E-2BAB3F7CE977}" type="pres">
      <dgm:prSet presAssocID="{C368DAD1-1381-4771-9914-43AC55250CCD}" presName="dummyMaxCanvas" presStyleCnt="0">
        <dgm:presLayoutVars/>
      </dgm:prSet>
      <dgm:spPr/>
    </dgm:pt>
    <dgm:pt modelId="{90A2B887-E454-4051-9FD9-2E84CA884555}" type="pres">
      <dgm:prSet presAssocID="{C368DAD1-1381-4771-9914-43AC55250CCD}" presName="ThreeNodes_1" presStyleLbl="node1" presStyleIdx="0" presStyleCnt="3">
        <dgm:presLayoutVars>
          <dgm:bulletEnabled val="1"/>
        </dgm:presLayoutVars>
      </dgm:prSet>
      <dgm:spPr/>
    </dgm:pt>
    <dgm:pt modelId="{AF25E979-EA37-465A-8A8C-97FF7C22BF38}" type="pres">
      <dgm:prSet presAssocID="{C368DAD1-1381-4771-9914-43AC55250CCD}" presName="ThreeNodes_2" presStyleLbl="node1" presStyleIdx="1" presStyleCnt="3">
        <dgm:presLayoutVars>
          <dgm:bulletEnabled val="1"/>
        </dgm:presLayoutVars>
      </dgm:prSet>
      <dgm:spPr/>
    </dgm:pt>
    <dgm:pt modelId="{57A7CDD4-A8E7-4C68-99D1-F3289FC84E9B}" type="pres">
      <dgm:prSet presAssocID="{C368DAD1-1381-4771-9914-43AC55250CCD}" presName="ThreeNodes_3" presStyleLbl="node1" presStyleIdx="2" presStyleCnt="3">
        <dgm:presLayoutVars>
          <dgm:bulletEnabled val="1"/>
        </dgm:presLayoutVars>
      </dgm:prSet>
      <dgm:spPr/>
    </dgm:pt>
    <dgm:pt modelId="{DD833163-5D44-467E-9FEC-F40A98221342}" type="pres">
      <dgm:prSet presAssocID="{C368DAD1-1381-4771-9914-43AC55250CCD}" presName="ThreeConn_1-2" presStyleLbl="fgAccFollowNode1" presStyleIdx="0" presStyleCnt="2">
        <dgm:presLayoutVars>
          <dgm:bulletEnabled val="1"/>
        </dgm:presLayoutVars>
      </dgm:prSet>
      <dgm:spPr/>
    </dgm:pt>
    <dgm:pt modelId="{7D1BC80F-72D4-41D5-8AB4-BE61B2BB617B}" type="pres">
      <dgm:prSet presAssocID="{C368DAD1-1381-4771-9914-43AC55250CCD}" presName="ThreeConn_2-3" presStyleLbl="fgAccFollowNode1" presStyleIdx="1" presStyleCnt="2">
        <dgm:presLayoutVars>
          <dgm:bulletEnabled val="1"/>
        </dgm:presLayoutVars>
      </dgm:prSet>
      <dgm:spPr/>
    </dgm:pt>
    <dgm:pt modelId="{647DF8B8-8573-4F51-90A0-CBDC0B61B5AB}" type="pres">
      <dgm:prSet presAssocID="{C368DAD1-1381-4771-9914-43AC55250CCD}" presName="ThreeNodes_1_text" presStyleLbl="node1" presStyleIdx="2" presStyleCnt="3">
        <dgm:presLayoutVars>
          <dgm:bulletEnabled val="1"/>
        </dgm:presLayoutVars>
      </dgm:prSet>
      <dgm:spPr/>
    </dgm:pt>
    <dgm:pt modelId="{1F741C4A-5337-427D-8B3A-8517EF352299}" type="pres">
      <dgm:prSet presAssocID="{C368DAD1-1381-4771-9914-43AC55250CCD}" presName="ThreeNodes_2_text" presStyleLbl="node1" presStyleIdx="2" presStyleCnt="3">
        <dgm:presLayoutVars>
          <dgm:bulletEnabled val="1"/>
        </dgm:presLayoutVars>
      </dgm:prSet>
      <dgm:spPr/>
    </dgm:pt>
    <dgm:pt modelId="{AD207F87-B96C-4414-AC83-490241C54A6B}" type="pres">
      <dgm:prSet presAssocID="{C368DAD1-1381-4771-9914-43AC55250CCD}" presName="ThreeNodes_3_text" presStyleLbl="node1" presStyleIdx="2" presStyleCnt="3">
        <dgm:presLayoutVars>
          <dgm:bulletEnabled val="1"/>
        </dgm:presLayoutVars>
      </dgm:prSet>
      <dgm:spPr/>
    </dgm:pt>
  </dgm:ptLst>
  <dgm:cxnLst>
    <dgm:cxn modelId="{D5BE6D05-A5E2-4903-A727-C836E5CA69C2}" srcId="{C368DAD1-1381-4771-9914-43AC55250CCD}" destId="{85AC2822-7E26-4579-9177-92603406F454}" srcOrd="2" destOrd="0" parTransId="{03925740-8055-4406-A269-0B0B13774933}" sibTransId="{E5588274-1EA5-4082-9620-D3271F161FA9}"/>
    <dgm:cxn modelId="{D115E53C-8C9F-4CFA-BA37-2B536FE50668}" type="presOf" srcId="{785685B4-6FF7-44D4-ABD1-8BD84824DF1F}" destId="{AF25E979-EA37-465A-8A8C-97FF7C22BF38}" srcOrd="0" destOrd="0" presId="urn:microsoft.com/office/officeart/2005/8/layout/vProcess5"/>
    <dgm:cxn modelId="{F8399863-3DBA-48FD-A386-F9C81CCF850E}" type="presOf" srcId="{85AC2822-7E26-4579-9177-92603406F454}" destId="{AD207F87-B96C-4414-AC83-490241C54A6B}" srcOrd="1" destOrd="0" presId="urn:microsoft.com/office/officeart/2005/8/layout/vProcess5"/>
    <dgm:cxn modelId="{A27AC65A-73FE-4A88-932D-18ED7A01EAC3}" type="presOf" srcId="{1147ADD1-B3D7-4ABE-99DE-A4FF0007ACCB}" destId="{647DF8B8-8573-4F51-90A0-CBDC0B61B5AB}" srcOrd="1" destOrd="0" presId="urn:microsoft.com/office/officeart/2005/8/layout/vProcess5"/>
    <dgm:cxn modelId="{D9D00B88-BE1A-4C26-8DF1-C4C14BB17FD1}" type="presOf" srcId="{15E5D3D8-1EE4-4F69-9BDE-81DC3D8496B3}" destId="{7D1BC80F-72D4-41D5-8AB4-BE61B2BB617B}" srcOrd="0" destOrd="0" presId="urn:microsoft.com/office/officeart/2005/8/layout/vProcess5"/>
    <dgm:cxn modelId="{938B6F91-A920-4F00-851D-3F9859DD2133}" type="presOf" srcId="{C368DAD1-1381-4771-9914-43AC55250CCD}" destId="{46D5AACD-486E-4F3D-AF4D-57458C82A2AE}" srcOrd="0" destOrd="0" presId="urn:microsoft.com/office/officeart/2005/8/layout/vProcess5"/>
    <dgm:cxn modelId="{E5373A93-066F-4C85-B4E7-6DC232452331}" type="presOf" srcId="{85AC2822-7E26-4579-9177-92603406F454}" destId="{57A7CDD4-A8E7-4C68-99D1-F3289FC84E9B}" srcOrd="0" destOrd="0" presId="urn:microsoft.com/office/officeart/2005/8/layout/vProcess5"/>
    <dgm:cxn modelId="{AF3AE7A6-F8B0-47EC-8525-D022DCAA87AD}" type="presOf" srcId="{785685B4-6FF7-44D4-ABD1-8BD84824DF1F}" destId="{1F741C4A-5337-427D-8B3A-8517EF352299}" srcOrd="1" destOrd="0" presId="urn:microsoft.com/office/officeart/2005/8/layout/vProcess5"/>
    <dgm:cxn modelId="{835F09AD-E1E5-4079-910A-549321D65D65}" type="presOf" srcId="{D1277360-4824-497B-BDB1-128DE7E4829A}" destId="{DD833163-5D44-467E-9FEC-F40A98221342}" srcOrd="0" destOrd="0" presId="urn:microsoft.com/office/officeart/2005/8/layout/vProcess5"/>
    <dgm:cxn modelId="{3F8B6BD6-609E-4B25-91C5-57D3C68EE86F}" srcId="{C368DAD1-1381-4771-9914-43AC55250CCD}" destId="{1147ADD1-B3D7-4ABE-99DE-A4FF0007ACCB}" srcOrd="0" destOrd="0" parTransId="{D0EC65E2-A717-4901-A2C0-3729782A2E5C}" sibTransId="{D1277360-4824-497B-BDB1-128DE7E4829A}"/>
    <dgm:cxn modelId="{141C0FEC-1CF4-40BD-83A1-80B4F1F4D09F}" type="presOf" srcId="{1147ADD1-B3D7-4ABE-99DE-A4FF0007ACCB}" destId="{90A2B887-E454-4051-9FD9-2E84CA884555}" srcOrd="0" destOrd="0" presId="urn:microsoft.com/office/officeart/2005/8/layout/vProcess5"/>
    <dgm:cxn modelId="{96363BF3-E7FF-4DA1-A06B-57A7BD6AF9FB}" srcId="{C368DAD1-1381-4771-9914-43AC55250CCD}" destId="{785685B4-6FF7-44D4-ABD1-8BD84824DF1F}" srcOrd="1" destOrd="0" parTransId="{7B2A7901-7781-4400-A760-A2996CD1D9A9}" sibTransId="{15E5D3D8-1EE4-4F69-9BDE-81DC3D8496B3}"/>
    <dgm:cxn modelId="{44789099-2CBA-451C-87DB-10500CA164E0}" type="presParOf" srcId="{46D5AACD-486E-4F3D-AF4D-57458C82A2AE}" destId="{AE244C94-BB95-4BE9-976E-2BAB3F7CE977}" srcOrd="0" destOrd="0" presId="urn:microsoft.com/office/officeart/2005/8/layout/vProcess5"/>
    <dgm:cxn modelId="{BA503F49-FF07-42E9-8F4D-F041B7D3F519}" type="presParOf" srcId="{46D5AACD-486E-4F3D-AF4D-57458C82A2AE}" destId="{90A2B887-E454-4051-9FD9-2E84CA884555}" srcOrd="1" destOrd="0" presId="urn:microsoft.com/office/officeart/2005/8/layout/vProcess5"/>
    <dgm:cxn modelId="{CC6809FA-1C50-4391-A6CB-E33BF152B352}" type="presParOf" srcId="{46D5AACD-486E-4F3D-AF4D-57458C82A2AE}" destId="{AF25E979-EA37-465A-8A8C-97FF7C22BF38}" srcOrd="2" destOrd="0" presId="urn:microsoft.com/office/officeart/2005/8/layout/vProcess5"/>
    <dgm:cxn modelId="{48785F47-ED2D-48CF-BFBE-3B71E03D6EFB}" type="presParOf" srcId="{46D5AACD-486E-4F3D-AF4D-57458C82A2AE}" destId="{57A7CDD4-A8E7-4C68-99D1-F3289FC84E9B}" srcOrd="3" destOrd="0" presId="urn:microsoft.com/office/officeart/2005/8/layout/vProcess5"/>
    <dgm:cxn modelId="{404C24BA-00EF-453D-BB71-0D5E538FF54E}" type="presParOf" srcId="{46D5AACD-486E-4F3D-AF4D-57458C82A2AE}" destId="{DD833163-5D44-467E-9FEC-F40A98221342}" srcOrd="4" destOrd="0" presId="urn:microsoft.com/office/officeart/2005/8/layout/vProcess5"/>
    <dgm:cxn modelId="{D2B3809F-4935-4C2A-8213-40C0A4E5FBDB}" type="presParOf" srcId="{46D5AACD-486E-4F3D-AF4D-57458C82A2AE}" destId="{7D1BC80F-72D4-41D5-8AB4-BE61B2BB617B}" srcOrd="5" destOrd="0" presId="urn:microsoft.com/office/officeart/2005/8/layout/vProcess5"/>
    <dgm:cxn modelId="{1218F5A7-F470-4437-B6ED-9A6357D937D5}" type="presParOf" srcId="{46D5AACD-486E-4F3D-AF4D-57458C82A2AE}" destId="{647DF8B8-8573-4F51-90A0-CBDC0B61B5AB}" srcOrd="6" destOrd="0" presId="urn:microsoft.com/office/officeart/2005/8/layout/vProcess5"/>
    <dgm:cxn modelId="{0BB01153-B91B-444C-8822-EBA774A582E0}" type="presParOf" srcId="{46D5AACD-486E-4F3D-AF4D-57458C82A2AE}" destId="{1F741C4A-5337-427D-8B3A-8517EF352299}" srcOrd="7" destOrd="0" presId="urn:microsoft.com/office/officeart/2005/8/layout/vProcess5"/>
    <dgm:cxn modelId="{8FF82F8D-C2B2-4D71-A776-68525655DF75}" type="presParOf" srcId="{46D5AACD-486E-4F3D-AF4D-57458C82A2AE}" destId="{AD207F87-B96C-4414-AC83-490241C54A6B}"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8C11545-E744-4F8D-A065-47D12743CA2A}" type="doc">
      <dgm:prSet loTypeId="urn:microsoft.com/office/officeart/2005/8/layout/default" loCatId="list" qsTypeId="urn:microsoft.com/office/officeart/2005/8/quickstyle/simple2" qsCatId="simple" csTypeId="urn:microsoft.com/office/officeart/2005/8/colors/colorful2" csCatId="colorful" phldr="1"/>
      <dgm:spPr/>
      <dgm:t>
        <a:bodyPr/>
        <a:lstStyle/>
        <a:p>
          <a:endParaRPr lang="en-US"/>
        </a:p>
      </dgm:t>
    </dgm:pt>
    <dgm:pt modelId="{36D0B39C-90B3-41F0-A8C9-903CD1D23ECA}">
      <dgm:prSet/>
      <dgm:spPr/>
      <dgm:t>
        <a:bodyPr/>
        <a:lstStyle/>
        <a:p>
          <a:r>
            <a:rPr lang="en-GB"/>
            <a:t>Community</a:t>
          </a:r>
          <a:endParaRPr lang="en-US"/>
        </a:p>
      </dgm:t>
    </dgm:pt>
    <dgm:pt modelId="{8538AD78-B8D7-486E-8A44-F31625421819}" type="parTrans" cxnId="{C3320B7E-1C98-4D50-B2D0-7A7EBE94BB85}">
      <dgm:prSet/>
      <dgm:spPr/>
      <dgm:t>
        <a:bodyPr/>
        <a:lstStyle/>
        <a:p>
          <a:endParaRPr lang="en-US"/>
        </a:p>
      </dgm:t>
    </dgm:pt>
    <dgm:pt modelId="{8F3E9E98-DE4B-4B1E-BAA2-0883A8D6F956}" type="sibTrans" cxnId="{C3320B7E-1C98-4D50-B2D0-7A7EBE94BB85}">
      <dgm:prSet/>
      <dgm:spPr/>
      <dgm:t>
        <a:bodyPr/>
        <a:lstStyle/>
        <a:p>
          <a:endParaRPr lang="en-US"/>
        </a:p>
      </dgm:t>
    </dgm:pt>
    <dgm:pt modelId="{1439092B-3BFE-4A46-A218-13EBD65D5C6C}">
      <dgm:prSet/>
      <dgm:spPr/>
      <dgm:t>
        <a:bodyPr/>
        <a:lstStyle/>
        <a:p>
          <a:r>
            <a:rPr lang="en-GB"/>
            <a:t>Employees</a:t>
          </a:r>
          <a:endParaRPr lang="en-US"/>
        </a:p>
      </dgm:t>
    </dgm:pt>
    <dgm:pt modelId="{BFFDF7A9-FF19-43C5-9A7F-D9C479D82DA0}" type="parTrans" cxnId="{DD7FD986-0326-4468-A9B2-1BD6764F2E4B}">
      <dgm:prSet/>
      <dgm:spPr/>
      <dgm:t>
        <a:bodyPr/>
        <a:lstStyle/>
        <a:p>
          <a:endParaRPr lang="en-US"/>
        </a:p>
      </dgm:t>
    </dgm:pt>
    <dgm:pt modelId="{EB15980F-D44A-4EC1-9F95-5CC7A3B190A0}" type="sibTrans" cxnId="{DD7FD986-0326-4468-A9B2-1BD6764F2E4B}">
      <dgm:prSet/>
      <dgm:spPr/>
      <dgm:t>
        <a:bodyPr/>
        <a:lstStyle/>
        <a:p>
          <a:endParaRPr lang="en-US"/>
        </a:p>
      </dgm:t>
    </dgm:pt>
    <dgm:pt modelId="{A83012B2-00F0-47C3-AADD-8952FB6138ED}">
      <dgm:prSet/>
      <dgm:spPr/>
      <dgm:t>
        <a:bodyPr/>
        <a:lstStyle/>
        <a:p>
          <a:r>
            <a:rPr lang="en-GB"/>
            <a:t>Customers</a:t>
          </a:r>
          <a:endParaRPr lang="en-US"/>
        </a:p>
      </dgm:t>
    </dgm:pt>
    <dgm:pt modelId="{822E26DF-62DB-4A72-BD6A-BB9B42D60894}" type="parTrans" cxnId="{87F5A95B-36B8-4A82-B04A-413BE481C867}">
      <dgm:prSet/>
      <dgm:spPr/>
      <dgm:t>
        <a:bodyPr/>
        <a:lstStyle/>
        <a:p>
          <a:endParaRPr lang="en-US"/>
        </a:p>
      </dgm:t>
    </dgm:pt>
    <dgm:pt modelId="{A58C7A8D-21FD-44B0-9732-40B776ED817E}" type="sibTrans" cxnId="{87F5A95B-36B8-4A82-B04A-413BE481C867}">
      <dgm:prSet/>
      <dgm:spPr/>
      <dgm:t>
        <a:bodyPr/>
        <a:lstStyle/>
        <a:p>
          <a:endParaRPr lang="en-US"/>
        </a:p>
      </dgm:t>
    </dgm:pt>
    <dgm:pt modelId="{70B37389-8C78-498F-A00D-FAC345CAB0FC}">
      <dgm:prSet/>
      <dgm:spPr/>
      <dgm:t>
        <a:bodyPr/>
        <a:lstStyle/>
        <a:p>
          <a:r>
            <a:rPr lang="en-GB"/>
            <a:t>Suppliers</a:t>
          </a:r>
          <a:endParaRPr lang="en-US"/>
        </a:p>
      </dgm:t>
    </dgm:pt>
    <dgm:pt modelId="{69C2C653-DED7-4EBA-820D-C8CCAE5F3A8A}" type="parTrans" cxnId="{1A6AB124-5E3E-46D9-A620-A7A1624E9A96}">
      <dgm:prSet/>
      <dgm:spPr/>
      <dgm:t>
        <a:bodyPr/>
        <a:lstStyle/>
        <a:p>
          <a:endParaRPr lang="en-US"/>
        </a:p>
      </dgm:t>
    </dgm:pt>
    <dgm:pt modelId="{F74F39EE-3ED6-4A55-93A0-D14AE17C3854}" type="sibTrans" cxnId="{1A6AB124-5E3E-46D9-A620-A7A1624E9A96}">
      <dgm:prSet/>
      <dgm:spPr/>
      <dgm:t>
        <a:bodyPr/>
        <a:lstStyle/>
        <a:p>
          <a:endParaRPr lang="en-US"/>
        </a:p>
      </dgm:t>
    </dgm:pt>
    <dgm:pt modelId="{A9F24EC5-01F2-4C6F-A2C0-FD345EE83368}">
      <dgm:prSet/>
      <dgm:spPr/>
      <dgm:t>
        <a:bodyPr/>
        <a:lstStyle/>
        <a:p>
          <a:r>
            <a:rPr lang="en-GB"/>
            <a:t>Government</a:t>
          </a:r>
          <a:endParaRPr lang="en-US"/>
        </a:p>
      </dgm:t>
    </dgm:pt>
    <dgm:pt modelId="{261A5A85-D824-48E3-AB8B-5C59D1D4B52C}" type="parTrans" cxnId="{B18EB92C-E3C8-4B9C-8879-B67AE2D85094}">
      <dgm:prSet/>
      <dgm:spPr/>
      <dgm:t>
        <a:bodyPr/>
        <a:lstStyle/>
        <a:p>
          <a:endParaRPr lang="en-US"/>
        </a:p>
      </dgm:t>
    </dgm:pt>
    <dgm:pt modelId="{776BCFB8-B0E7-4572-837B-895F804DA580}" type="sibTrans" cxnId="{B18EB92C-E3C8-4B9C-8879-B67AE2D85094}">
      <dgm:prSet/>
      <dgm:spPr/>
      <dgm:t>
        <a:bodyPr/>
        <a:lstStyle/>
        <a:p>
          <a:endParaRPr lang="en-US"/>
        </a:p>
      </dgm:t>
    </dgm:pt>
    <dgm:pt modelId="{35468E12-4295-4F44-A2A9-7C4F79541711}">
      <dgm:prSet/>
      <dgm:spPr/>
      <dgm:t>
        <a:bodyPr/>
        <a:lstStyle/>
        <a:p>
          <a:r>
            <a:rPr lang="en-GB" dirty="0"/>
            <a:t>Shareholders</a:t>
          </a:r>
          <a:br>
            <a:rPr lang="en-GB" dirty="0"/>
          </a:br>
          <a:endParaRPr lang="en-US" dirty="0"/>
        </a:p>
      </dgm:t>
    </dgm:pt>
    <dgm:pt modelId="{76066CF8-45DC-4945-8578-ED241EF62A7A}" type="parTrans" cxnId="{FBD6677C-D84A-47E8-86E6-29C86257DA69}">
      <dgm:prSet/>
      <dgm:spPr/>
      <dgm:t>
        <a:bodyPr/>
        <a:lstStyle/>
        <a:p>
          <a:endParaRPr lang="en-US"/>
        </a:p>
      </dgm:t>
    </dgm:pt>
    <dgm:pt modelId="{6AD55AE6-1B58-4D55-8886-13B379A8C1F6}" type="sibTrans" cxnId="{FBD6677C-D84A-47E8-86E6-29C86257DA69}">
      <dgm:prSet/>
      <dgm:spPr/>
      <dgm:t>
        <a:bodyPr/>
        <a:lstStyle/>
        <a:p>
          <a:endParaRPr lang="en-US"/>
        </a:p>
      </dgm:t>
    </dgm:pt>
    <dgm:pt modelId="{2153275F-145E-2F41-A1D1-CFF7FEE032BB}" type="pres">
      <dgm:prSet presAssocID="{F8C11545-E744-4F8D-A065-47D12743CA2A}" presName="diagram" presStyleCnt="0">
        <dgm:presLayoutVars>
          <dgm:dir/>
          <dgm:resizeHandles val="exact"/>
        </dgm:presLayoutVars>
      </dgm:prSet>
      <dgm:spPr/>
    </dgm:pt>
    <dgm:pt modelId="{D391D210-DE30-4346-B8EF-1A098775FA3C}" type="pres">
      <dgm:prSet presAssocID="{36D0B39C-90B3-41F0-A8C9-903CD1D23ECA}" presName="node" presStyleLbl="node1" presStyleIdx="0" presStyleCnt="6">
        <dgm:presLayoutVars>
          <dgm:bulletEnabled val="1"/>
        </dgm:presLayoutVars>
      </dgm:prSet>
      <dgm:spPr/>
    </dgm:pt>
    <dgm:pt modelId="{5FB55797-CB9D-7C49-9E40-D73498E4C98A}" type="pres">
      <dgm:prSet presAssocID="{8F3E9E98-DE4B-4B1E-BAA2-0883A8D6F956}" presName="sibTrans" presStyleCnt="0"/>
      <dgm:spPr/>
    </dgm:pt>
    <dgm:pt modelId="{D3D1E4C9-1D36-224B-B0BE-F8CEBE3E6224}" type="pres">
      <dgm:prSet presAssocID="{1439092B-3BFE-4A46-A218-13EBD65D5C6C}" presName="node" presStyleLbl="node1" presStyleIdx="1" presStyleCnt="6">
        <dgm:presLayoutVars>
          <dgm:bulletEnabled val="1"/>
        </dgm:presLayoutVars>
      </dgm:prSet>
      <dgm:spPr/>
    </dgm:pt>
    <dgm:pt modelId="{22B21B30-941B-0F4F-A208-A3E9DD8151EB}" type="pres">
      <dgm:prSet presAssocID="{EB15980F-D44A-4EC1-9F95-5CC7A3B190A0}" presName="sibTrans" presStyleCnt="0"/>
      <dgm:spPr/>
    </dgm:pt>
    <dgm:pt modelId="{5E45CED0-4F64-FF40-BA9D-3D557C9208C6}" type="pres">
      <dgm:prSet presAssocID="{A83012B2-00F0-47C3-AADD-8952FB6138ED}" presName="node" presStyleLbl="node1" presStyleIdx="2" presStyleCnt="6">
        <dgm:presLayoutVars>
          <dgm:bulletEnabled val="1"/>
        </dgm:presLayoutVars>
      </dgm:prSet>
      <dgm:spPr/>
    </dgm:pt>
    <dgm:pt modelId="{95C430C2-4E89-4543-8C0E-6BACEF210AA5}" type="pres">
      <dgm:prSet presAssocID="{A58C7A8D-21FD-44B0-9732-40B776ED817E}" presName="sibTrans" presStyleCnt="0"/>
      <dgm:spPr/>
    </dgm:pt>
    <dgm:pt modelId="{80CB997F-6EE8-2B42-BE8E-37A586FA0BE8}" type="pres">
      <dgm:prSet presAssocID="{70B37389-8C78-498F-A00D-FAC345CAB0FC}" presName="node" presStyleLbl="node1" presStyleIdx="3" presStyleCnt="6">
        <dgm:presLayoutVars>
          <dgm:bulletEnabled val="1"/>
        </dgm:presLayoutVars>
      </dgm:prSet>
      <dgm:spPr/>
    </dgm:pt>
    <dgm:pt modelId="{1FAE3AC8-5AE3-834C-9E27-2B150A58FB50}" type="pres">
      <dgm:prSet presAssocID="{F74F39EE-3ED6-4A55-93A0-D14AE17C3854}" presName="sibTrans" presStyleCnt="0"/>
      <dgm:spPr/>
    </dgm:pt>
    <dgm:pt modelId="{50326A07-05E2-ED47-8E59-637E2BD2E9F7}" type="pres">
      <dgm:prSet presAssocID="{A9F24EC5-01F2-4C6F-A2C0-FD345EE83368}" presName="node" presStyleLbl="node1" presStyleIdx="4" presStyleCnt="6">
        <dgm:presLayoutVars>
          <dgm:bulletEnabled val="1"/>
        </dgm:presLayoutVars>
      </dgm:prSet>
      <dgm:spPr/>
    </dgm:pt>
    <dgm:pt modelId="{BBE237BA-7139-3E40-BD51-5BCF49D8F14E}" type="pres">
      <dgm:prSet presAssocID="{776BCFB8-B0E7-4572-837B-895F804DA580}" presName="sibTrans" presStyleCnt="0"/>
      <dgm:spPr/>
    </dgm:pt>
    <dgm:pt modelId="{51588549-7382-D544-B74E-63BA4A2C3254}" type="pres">
      <dgm:prSet presAssocID="{35468E12-4295-4F44-A2A9-7C4F79541711}" presName="node" presStyleLbl="node1" presStyleIdx="5" presStyleCnt="6">
        <dgm:presLayoutVars>
          <dgm:bulletEnabled val="1"/>
        </dgm:presLayoutVars>
      </dgm:prSet>
      <dgm:spPr/>
    </dgm:pt>
  </dgm:ptLst>
  <dgm:cxnLst>
    <dgm:cxn modelId="{84C06407-5179-4DEB-8D25-4EBA77C1F816}" type="presOf" srcId="{A83012B2-00F0-47C3-AADD-8952FB6138ED}" destId="{5E45CED0-4F64-FF40-BA9D-3D557C9208C6}" srcOrd="0" destOrd="0" presId="urn:microsoft.com/office/officeart/2005/8/layout/default"/>
    <dgm:cxn modelId="{2876FE11-A724-4725-9359-12BD208D7207}" type="presOf" srcId="{A9F24EC5-01F2-4C6F-A2C0-FD345EE83368}" destId="{50326A07-05E2-ED47-8E59-637E2BD2E9F7}" srcOrd="0" destOrd="0" presId="urn:microsoft.com/office/officeart/2005/8/layout/default"/>
    <dgm:cxn modelId="{06680923-3426-431F-B434-15E823846F4C}" type="presOf" srcId="{1439092B-3BFE-4A46-A218-13EBD65D5C6C}" destId="{D3D1E4C9-1D36-224B-B0BE-F8CEBE3E6224}" srcOrd="0" destOrd="0" presId="urn:microsoft.com/office/officeart/2005/8/layout/default"/>
    <dgm:cxn modelId="{1A6AB124-5E3E-46D9-A620-A7A1624E9A96}" srcId="{F8C11545-E744-4F8D-A065-47D12743CA2A}" destId="{70B37389-8C78-498F-A00D-FAC345CAB0FC}" srcOrd="3" destOrd="0" parTransId="{69C2C653-DED7-4EBA-820D-C8CCAE5F3A8A}" sibTransId="{F74F39EE-3ED6-4A55-93A0-D14AE17C3854}"/>
    <dgm:cxn modelId="{D0D54F2A-0691-4A36-A174-74B29A78A77D}" type="presOf" srcId="{70B37389-8C78-498F-A00D-FAC345CAB0FC}" destId="{80CB997F-6EE8-2B42-BE8E-37A586FA0BE8}" srcOrd="0" destOrd="0" presId="urn:microsoft.com/office/officeart/2005/8/layout/default"/>
    <dgm:cxn modelId="{B18EB92C-E3C8-4B9C-8879-B67AE2D85094}" srcId="{F8C11545-E744-4F8D-A065-47D12743CA2A}" destId="{A9F24EC5-01F2-4C6F-A2C0-FD345EE83368}" srcOrd="4" destOrd="0" parTransId="{261A5A85-D824-48E3-AB8B-5C59D1D4B52C}" sibTransId="{776BCFB8-B0E7-4572-837B-895F804DA580}"/>
    <dgm:cxn modelId="{87F5A95B-36B8-4A82-B04A-413BE481C867}" srcId="{F8C11545-E744-4F8D-A065-47D12743CA2A}" destId="{A83012B2-00F0-47C3-AADD-8952FB6138ED}" srcOrd="2" destOrd="0" parTransId="{822E26DF-62DB-4A72-BD6A-BB9B42D60894}" sibTransId="{A58C7A8D-21FD-44B0-9732-40B776ED817E}"/>
    <dgm:cxn modelId="{4F646F63-5D0D-4447-9047-D08D1997BB5A}" type="presOf" srcId="{36D0B39C-90B3-41F0-A8C9-903CD1D23ECA}" destId="{D391D210-DE30-4346-B8EF-1A098775FA3C}" srcOrd="0" destOrd="0" presId="urn:microsoft.com/office/officeart/2005/8/layout/default"/>
    <dgm:cxn modelId="{FBD6677C-D84A-47E8-86E6-29C86257DA69}" srcId="{F8C11545-E744-4F8D-A065-47D12743CA2A}" destId="{35468E12-4295-4F44-A2A9-7C4F79541711}" srcOrd="5" destOrd="0" parTransId="{76066CF8-45DC-4945-8578-ED241EF62A7A}" sibTransId="{6AD55AE6-1B58-4D55-8886-13B379A8C1F6}"/>
    <dgm:cxn modelId="{C3320B7E-1C98-4D50-B2D0-7A7EBE94BB85}" srcId="{F8C11545-E744-4F8D-A065-47D12743CA2A}" destId="{36D0B39C-90B3-41F0-A8C9-903CD1D23ECA}" srcOrd="0" destOrd="0" parTransId="{8538AD78-B8D7-486E-8A44-F31625421819}" sibTransId="{8F3E9E98-DE4B-4B1E-BAA2-0883A8D6F956}"/>
    <dgm:cxn modelId="{DD7FD986-0326-4468-A9B2-1BD6764F2E4B}" srcId="{F8C11545-E744-4F8D-A065-47D12743CA2A}" destId="{1439092B-3BFE-4A46-A218-13EBD65D5C6C}" srcOrd="1" destOrd="0" parTransId="{BFFDF7A9-FF19-43C5-9A7F-D9C479D82DA0}" sibTransId="{EB15980F-D44A-4EC1-9F95-5CC7A3B190A0}"/>
    <dgm:cxn modelId="{D894E9D4-8C32-415E-A5F7-389410C9ED80}" type="presOf" srcId="{35468E12-4295-4F44-A2A9-7C4F79541711}" destId="{51588549-7382-D544-B74E-63BA4A2C3254}" srcOrd="0" destOrd="0" presId="urn:microsoft.com/office/officeart/2005/8/layout/default"/>
    <dgm:cxn modelId="{FB1601F2-FCC2-4AFA-9993-6056C7F8004B}" type="presOf" srcId="{F8C11545-E744-4F8D-A065-47D12743CA2A}" destId="{2153275F-145E-2F41-A1D1-CFF7FEE032BB}" srcOrd="0" destOrd="0" presId="urn:microsoft.com/office/officeart/2005/8/layout/default"/>
    <dgm:cxn modelId="{92C3BAFF-B250-4226-972E-74BBFBB89C07}" type="presParOf" srcId="{2153275F-145E-2F41-A1D1-CFF7FEE032BB}" destId="{D391D210-DE30-4346-B8EF-1A098775FA3C}" srcOrd="0" destOrd="0" presId="urn:microsoft.com/office/officeart/2005/8/layout/default"/>
    <dgm:cxn modelId="{823A0FD2-A925-4029-AFB3-D5F0F8D7370B}" type="presParOf" srcId="{2153275F-145E-2F41-A1D1-CFF7FEE032BB}" destId="{5FB55797-CB9D-7C49-9E40-D73498E4C98A}" srcOrd="1" destOrd="0" presId="urn:microsoft.com/office/officeart/2005/8/layout/default"/>
    <dgm:cxn modelId="{1FF0F39B-1D13-4265-AFA4-EF4626BB7EE0}" type="presParOf" srcId="{2153275F-145E-2F41-A1D1-CFF7FEE032BB}" destId="{D3D1E4C9-1D36-224B-B0BE-F8CEBE3E6224}" srcOrd="2" destOrd="0" presId="urn:microsoft.com/office/officeart/2005/8/layout/default"/>
    <dgm:cxn modelId="{A111A053-C9F1-4508-BA2D-BDDC7F808DEF}" type="presParOf" srcId="{2153275F-145E-2F41-A1D1-CFF7FEE032BB}" destId="{22B21B30-941B-0F4F-A208-A3E9DD8151EB}" srcOrd="3" destOrd="0" presId="urn:microsoft.com/office/officeart/2005/8/layout/default"/>
    <dgm:cxn modelId="{DA806D2D-16C9-42E9-97BB-A79807025677}" type="presParOf" srcId="{2153275F-145E-2F41-A1D1-CFF7FEE032BB}" destId="{5E45CED0-4F64-FF40-BA9D-3D557C9208C6}" srcOrd="4" destOrd="0" presId="urn:microsoft.com/office/officeart/2005/8/layout/default"/>
    <dgm:cxn modelId="{330C27FE-D269-4A3D-8421-77DF4E21549A}" type="presParOf" srcId="{2153275F-145E-2F41-A1D1-CFF7FEE032BB}" destId="{95C430C2-4E89-4543-8C0E-6BACEF210AA5}" srcOrd="5" destOrd="0" presId="urn:microsoft.com/office/officeart/2005/8/layout/default"/>
    <dgm:cxn modelId="{4A2AC64F-87EF-44A9-9BE7-A9D00E5D6786}" type="presParOf" srcId="{2153275F-145E-2F41-A1D1-CFF7FEE032BB}" destId="{80CB997F-6EE8-2B42-BE8E-37A586FA0BE8}" srcOrd="6" destOrd="0" presId="urn:microsoft.com/office/officeart/2005/8/layout/default"/>
    <dgm:cxn modelId="{0E2F5A6F-EEE7-4A21-B46D-05B1D030A743}" type="presParOf" srcId="{2153275F-145E-2F41-A1D1-CFF7FEE032BB}" destId="{1FAE3AC8-5AE3-834C-9E27-2B150A58FB50}" srcOrd="7" destOrd="0" presId="urn:microsoft.com/office/officeart/2005/8/layout/default"/>
    <dgm:cxn modelId="{D3233139-8397-4F97-8F37-658FF17DEF81}" type="presParOf" srcId="{2153275F-145E-2F41-A1D1-CFF7FEE032BB}" destId="{50326A07-05E2-ED47-8E59-637E2BD2E9F7}" srcOrd="8" destOrd="0" presId="urn:microsoft.com/office/officeart/2005/8/layout/default"/>
    <dgm:cxn modelId="{F1D739E4-364D-49A9-8C8A-C9183BFD226F}" type="presParOf" srcId="{2153275F-145E-2F41-A1D1-CFF7FEE032BB}" destId="{BBE237BA-7139-3E40-BD51-5BCF49D8F14E}" srcOrd="9" destOrd="0" presId="urn:microsoft.com/office/officeart/2005/8/layout/default"/>
    <dgm:cxn modelId="{E455A6B3-BAFC-4289-96BD-2F00A1A22380}" type="presParOf" srcId="{2153275F-145E-2F41-A1D1-CFF7FEE032BB}" destId="{51588549-7382-D544-B74E-63BA4A2C3254}"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C0DD247-521E-4C2C-A963-16A7BC55F2EE}" type="doc">
      <dgm:prSet loTypeId="urn:microsoft.com/office/officeart/2005/8/layout/hierarchy3" loCatId="hierarchy" qsTypeId="urn:microsoft.com/office/officeart/2005/8/quickstyle/simple2" qsCatId="simple" csTypeId="urn:microsoft.com/office/officeart/2005/8/colors/colorful2" csCatId="colorful"/>
      <dgm:spPr/>
      <dgm:t>
        <a:bodyPr/>
        <a:lstStyle/>
        <a:p>
          <a:endParaRPr lang="en-US"/>
        </a:p>
      </dgm:t>
    </dgm:pt>
    <dgm:pt modelId="{4892AEAF-354A-4796-96FD-A4E77B84C637}">
      <dgm:prSet/>
      <dgm:spPr/>
      <dgm:t>
        <a:bodyPr/>
        <a:lstStyle/>
        <a:p>
          <a:r>
            <a:rPr lang="en-US"/>
            <a:t>Primary/secondary</a:t>
          </a:r>
        </a:p>
      </dgm:t>
    </dgm:pt>
    <dgm:pt modelId="{2810AEA3-EED3-4894-A1DF-6827374CDD48}" type="parTrans" cxnId="{22B6CE22-21DE-4EA7-ADDF-4D849E7FCD28}">
      <dgm:prSet/>
      <dgm:spPr/>
      <dgm:t>
        <a:bodyPr/>
        <a:lstStyle/>
        <a:p>
          <a:endParaRPr lang="en-US"/>
        </a:p>
      </dgm:t>
    </dgm:pt>
    <dgm:pt modelId="{CB31CB45-B8DB-42A9-8D7B-A0EE01823E72}" type="sibTrans" cxnId="{22B6CE22-21DE-4EA7-ADDF-4D849E7FCD28}">
      <dgm:prSet/>
      <dgm:spPr/>
      <dgm:t>
        <a:bodyPr/>
        <a:lstStyle/>
        <a:p>
          <a:endParaRPr lang="en-US"/>
        </a:p>
      </dgm:t>
    </dgm:pt>
    <dgm:pt modelId="{7FEDAF2E-446A-4FAC-BE8B-7DB0E0699410}">
      <dgm:prSet/>
      <dgm:spPr/>
      <dgm:t>
        <a:bodyPr/>
        <a:lstStyle/>
        <a:p>
          <a:r>
            <a:rPr lang="en-US"/>
            <a:t>Internal/external</a:t>
          </a:r>
        </a:p>
      </dgm:t>
    </dgm:pt>
    <dgm:pt modelId="{16D5DA2B-4DE2-4046-8E27-74268C803922}" type="parTrans" cxnId="{1654D455-2217-4B8F-8198-70FC1445AD39}">
      <dgm:prSet/>
      <dgm:spPr/>
      <dgm:t>
        <a:bodyPr/>
        <a:lstStyle/>
        <a:p>
          <a:endParaRPr lang="en-US"/>
        </a:p>
      </dgm:t>
    </dgm:pt>
    <dgm:pt modelId="{26B91457-9226-4030-B493-D81F84EEFF0E}" type="sibTrans" cxnId="{1654D455-2217-4B8F-8198-70FC1445AD39}">
      <dgm:prSet/>
      <dgm:spPr/>
      <dgm:t>
        <a:bodyPr/>
        <a:lstStyle/>
        <a:p>
          <a:endParaRPr lang="en-US"/>
        </a:p>
      </dgm:t>
    </dgm:pt>
    <dgm:pt modelId="{04A56A76-81E3-D444-8CE3-A0E73497555E}" type="pres">
      <dgm:prSet presAssocID="{6C0DD247-521E-4C2C-A963-16A7BC55F2EE}" presName="diagram" presStyleCnt="0">
        <dgm:presLayoutVars>
          <dgm:chPref val="1"/>
          <dgm:dir/>
          <dgm:animOne val="branch"/>
          <dgm:animLvl val="lvl"/>
          <dgm:resizeHandles/>
        </dgm:presLayoutVars>
      </dgm:prSet>
      <dgm:spPr/>
    </dgm:pt>
    <dgm:pt modelId="{64B13723-D965-B542-9504-E7F8E7C76FC9}" type="pres">
      <dgm:prSet presAssocID="{4892AEAF-354A-4796-96FD-A4E77B84C637}" presName="root" presStyleCnt="0"/>
      <dgm:spPr/>
    </dgm:pt>
    <dgm:pt modelId="{B73BD711-CA3C-6547-8255-E8B740479229}" type="pres">
      <dgm:prSet presAssocID="{4892AEAF-354A-4796-96FD-A4E77B84C637}" presName="rootComposite" presStyleCnt="0"/>
      <dgm:spPr/>
    </dgm:pt>
    <dgm:pt modelId="{242027EB-48F9-F448-9444-45D73922388E}" type="pres">
      <dgm:prSet presAssocID="{4892AEAF-354A-4796-96FD-A4E77B84C637}" presName="rootText" presStyleLbl="node1" presStyleIdx="0" presStyleCnt="2"/>
      <dgm:spPr/>
    </dgm:pt>
    <dgm:pt modelId="{05FA8A91-D6F8-494E-869D-BB8427FCA60D}" type="pres">
      <dgm:prSet presAssocID="{4892AEAF-354A-4796-96FD-A4E77B84C637}" presName="rootConnector" presStyleLbl="node1" presStyleIdx="0" presStyleCnt="2"/>
      <dgm:spPr/>
    </dgm:pt>
    <dgm:pt modelId="{584F52B0-228B-F641-9998-4587D8B81A63}" type="pres">
      <dgm:prSet presAssocID="{4892AEAF-354A-4796-96FD-A4E77B84C637}" presName="childShape" presStyleCnt="0"/>
      <dgm:spPr/>
    </dgm:pt>
    <dgm:pt modelId="{BC063DE6-4C03-0B49-8AE2-498F78F84B05}" type="pres">
      <dgm:prSet presAssocID="{7FEDAF2E-446A-4FAC-BE8B-7DB0E0699410}" presName="root" presStyleCnt="0"/>
      <dgm:spPr/>
    </dgm:pt>
    <dgm:pt modelId="{F3E19B33-D43E-1645-A183-705FA0E7846A}" type="pres">
      <dgm:prSet presAssocID="{7FEDAF2E-446A-4FAC-BE8B-7DB0E0699410}" presName="rootComposite" presStyleCnt="0"/>
      <dgm:spPr/>
    </dgm:pt>
    <dgm:pt modelId="{8E85C5A8-A511-CF47-A3DC-6AEC113EC88E}" type="pres">
      <dgm:prSet presAssocID="{7FEDAF2E-446A-4FAC-BE8B-7DB0E0699410}" presName="rootText" presStyleLbl="node1" presStyleIdx="1" presStyleCnt="2"/>
      <dgm:spPr/>
    </dgm:pt>
    <dgm:pt modelId="{6E30FD68-0DA9-8441-BC4D-A50DEA2A4D57}" type="pres">
      <dgm:prSet presAssocID="{7FEDAF2E-446A-4FAC-BE8B-7DB0E0699410}" presName="rootConnector" presStyleLbl="node1" presStyleIdx="1" presStyleCnt="2"/>
      <dgm:spPr/>
    </dgm:pt>
    <dgm:pt modelId="{1D044E0B-3B76-8143-9158-84DDCC2BA39A}" type="pres">
      <dgm:prSet presAssocID="{7FEDAF2E-446A-4FAC-BE8B-7DB0E0699410}" presName="childShape" presStyleCnt="0"/>
      <dgm:spPr/>
    </dgm:pt>
  </dgm:ptLst>
  <dgm:cxnLst>
    <dgm:cxn modelId="{22B6CE22-21DE-4EA7-ADDF-4D849E7FCD28}" srcId="{6C0DD247-521E-4C2C-A963-16A7BC55F2EE}" destId="{4892AEAF-354A-4796-96FD-A4E77B84C637}" srcOrd="0" destOrd="0" parTransId="{2810AEA3-EED3-4894-A1DF-6827374CDD48}" sibTransId="{CB31CB45-B8DB-42A9-8D7B-A0EE01823E72}"/>
    <dgm:cxn modelId="{92639E29-6C04-4CA6-A174-ED3343DC79E4}" type="presOf" srcId="{6C0DD247-521E-4C2C-A963-16A7BC55F2EE}" destId="{04A56A76-81E3-D444-8CE3-A0E73497555E}" srcOrd="0" destOrd="0" presId="urn:microsoft.com/office/officeart/2005/8/layout/hierarchy3"/>
    <dgm:cxn modelId="{23D05049-46B1-44C8-A15A-9BE1A96AE877}" type="presOf" srcId="{4892AEAF-354A-4796-96FD-A4E77B84C637}" destId="{242027EB-48F9-F448-9444-45D73922388E}" srcOrd="0" destOrd="0" presId="urn:microsoft.com/office/officeart/2005/8/layout/hierarchy3"/>
    <dgm:cxn modelId="{1654D455-2217-4B8F-8198-70FC1445AD39}" srcId="{6C0DD247-521E-4C2C-A963-16A7BC55F2EE}" destId="{7FEDAF2E-446A-4FAC-BE8B-7DB0E0699410}" srcOrd="1" destOrd="0" parTransId="{16D5DA2B-4DE2-4046-8E27-74268C803922}" sibTransId="{26B91457-9226-4030-B493-D81F84EEFF0E}"/>
    <dgm:cxn modelId="{FFAE3076-9A39-4B4C-9972-F73A0D92A792}" type="presOf" srcId="{4892AEAF-354A-4796-96FD-A4E77B84C637}" destId="{05FA8A91-D6F8-494E-869D-BB8427FCA60D}" srcOrd="1" destOrd="0" presId="urn:microsoft.com/office/officeart/2005/8/layout/hierarchy3"/>
    <dgm:cxn modelId="{94026D9B-3676-4B8F-942D-119811E2093E}" type="presOf" srcId="{7FEDAF2E-446A-4FAC-BE8B-7DB0E0699410}" destId="{8E85C5A8-A511-CF47-A3DC-6AEC113EC88E}" srcOrd="0" destOrd="0" presId="urn:microsoft.com/office/officeart/2005/8/layout/hierarchy3"/>
    <dgm:cxn modelId="{A054EDD4-8B50-4E1F-8F2A-048E6277079A}" type="presOf" srcId="{7FEDAF2E-446A-4FAC-BE8B-7DB0E0699410}" destId="{6E30FD68-0DA9-8441-BC4D-A50DEA2A4D57}" srcOrd="1" destOrd="0" presId="urn:microsoft.com/office/officeart/2005/8/layout/hierarchy3"/>
    <dgm:cxn modelId="{1BFCCBBA-C89F-4298-9F0C-5837F3865A0F}" type="presParOf" srcId="{04A56A76-81E3-D444-8CE3-A0E73497555E}" destId="{64B13723-D965-B542-9504-E7F8E7C76FC9}" srcOrd="0" destOrd="0" presId="urn:microsoft.com/office/officeart/2005/8/layout/hierarchy3"/>
    <dgm:cxn modelId="{2C84830D-098C-4BB4-BD16-0C80E92E1CAA}" type="presParOf" srcId="{64B13723-D965-B542-9504-E7F8E7C76FC9}" destId="{B73BD711-CA3C-6547-8255-E8B740479229}" srcOrd="0" destOrd="0" presId="urn:microsoft.com/office/officeart/2005/8/layout/hierarchy3"/>
    <dgm:cxn modelId="{D467BC56-6701-43FB-929A-8357ECB45841}" type="presParOf" srcId="{B73BD711-CA3C-6547-8255-E8B740479229}" destId="{242027EB-48F9-F448-9444-45D73922388E}" srcOrd="0" destOrd="0" presId="urn:microsoft.com/office/officeart/2005/8/layout/hierarchy3"/>
    <dgm:cxn modelId="{450A4C8B-544B-4174-8A3C-C20027603D37}" type="presParOf" srcId="{B73BD711-CA3C-6547-8255-E8B740479229}" destId="{05FA8A91-D6F8-494E-869D-BB8427FCA60D}" srcOrd="1" destOrd="0" presId="urn:microsoft.com/office/officeart/2005/8/layout/hierarchy3"/>
    <dgm:cxn modelId="{9FE93BF1-12E0-47A3-A596-5FE812B38B38}" type="presParOf" srcId="{64B13723-D965-B542-9504-E7F8E7C76FC9}" destId="{584F52B0-228B-F641-9998-4587D8B81A63}" srcOrd="1" destOrd="0" presId="urn:microsoft.com/office/officeart/2005/8/layout/hierarchy3"/>
    <dgm:cxn modelId="{984E8DD7-2C0D-4F7C-A49C-BD1236356A35}" type="presParOf" srcId="{04A56A76-81E3-D444-8CE3-A0E73497555E}" destId="{BC063DE6-4C03-0B49-8AE2-498F78F84B05}" srcOrd="1" destOrd="0" presId="urn:microsoft.com/office/officeart/2005/8/layout/hierarchy3"/>
    <dgm:cxn modelId="{700A5771-A4C9-4865-8463-7D432B51CCFD}" type="presParOf" srcId="{BC063DE6-4C03-0B49-8AE2-498F78F84B05}" destId="{F3E19B33-D43E-1645-A183-705FA0E7846A}" srcOrd="0" destOrd="0" presId="urn:microsoft.com/office/officeart/2005/8/layout/hierarchy3"/>
    <dgm:cxn modelId="{34B80345-9699-4265-8F70-23741C12AE74}" type="presParOf" srcId="{F3E19B33-D43E-1645-A183-705FA0E7846A}" destId="{8E85C5A8-A511-CF47-A3DC-6AEC113EC88E}" srcOrd="0" destOrd="0" presId="urn:microsoft.com/office/officeart/2005/8/layout/hierarchy3"/>
    <dgm:cxn modelId="{7C21EF83-F836-4B12-AAC0-393B8DC60300}" type="presParOf" srcId="{F3E19B33-D43E-1645-A183-705FA0E7846A}" destId="{6E30FD68-0DA9-8441-BC4D-A50DEA2A4D57}" srcOrd="1" destOrd="0" presId="urn:microsoft.com/office/officeart/2005/8/layout/hierarchy3"/>
    <dgm:cxn modelId="{05FDA070-06E1-4A16-A6CD-6708DAE36AA8}" type="presParOf" srcId="{BC063DE6-4C03-0B49-8AE2-498F78F84B05}" destId="{1D044E0B-3B76-8143-9158-84DDCC2BA39A}"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B7663E-F82C-465A-A0CA-27D176DF2330}">
      <dsp:nvSpPr>
        <dsp:cNvPr id="0" name=""/>
        <dsp:cNvSpPr/>
      </dsp:nvSpPr>
      <dsp:spPr>
        <a:xfrm>
          <a:off x="130938" y="1393"/>
          <a:ext cx="4224635" cy="26826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C56B3D-E236-4A62-8B69-A1300E9E689F}">
      <dsp:nvSpPr>
        <dsp:cNvPr id="0" name=""/>
        <dsp:cNvSpPr/>
      </dsp:nvSpPr>
      <dsp:spPr>
        <a:xfrm>
          <a:off x="600342"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Purpose of the business does not necessarily have to have profit as its goal, other goals are possible </a:t>
          </a:r>
          <a:r>
            <a:rPr lang="en-GB" sz="2100" b="1" kern="1200"/>
            <a:t>but the stockholder theory is mainly concerned with that subset of corporations and businesses whose purpose is profit-maximization. </a:t>
          </a:r>
          <a:endParaRPr lang="en-US" sz="2100" kern="1200"/>
        </a:p>
      </dsp:txBody>
      <dsp:txXfrm>
        <a:off x="678914" y="525899"/>
        <a:ext cx="4067491" cy="2525499"/>
      </dsp:txXfrm>
    </dsp:sp>
    <dsp:sp modelId="{AA73D87A-89EB-4774-B9E1-226997DD3155}">
      <dsp:nvSpPr>
        <dsp:cNvPr id="0" name=""/>
        <dsp:cNvSpPr/>
      </dsp:nvSpPr>
      <dsp:spPr>
        <a:xfrm>
          <a:off x="5294381" y="1393"/>
          <a:ext cx="4224635" cy="26826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0FCD26-8812-4AB8-86F7-4B16ABF6A3F7}">
      <dsp:nvSpPr>
        <dsp:cNvPr id="0" name=""/>
        <dsp:cNvSpPr/>
      </dsp:nvSpPr>
      <dsp:spPr>
        <a:xfrm>
          <a:off x="5763785"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main point is that the fiduciary relationship binds executives in such a way that they cannot expend business resources in ways that have not been authorized by the stockholders regardless of any societal benefits that could be accrued by doing so.</a:t>
          </a:r>
          <a:endParaRPr lang="en-US" sz="2100" kern="1200"/>
        </a:p>
      </dsp:txBody>
      <dsp:txXfrm>
        <a:off x="5842357" y="525899"/>
        <a:ext cx="4067491" cy="25254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255E53-371C-4492-98A7-D8A3FE3539AE}">
      <dsp:nvSpPr>
        <dsp:cNvPr id="0" name=""/>
        <dsp:cNvSpPr/>
      </dsp:nvSpPr>
      <dsp:spPr>
        <a:xfrm>
          <a:off x="130938" y="1393"/>
          <a:ext cx="4224635" cy="26826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EA8D39-7AB7-4408-8E59-E64C1FFEF749}">
      <dsp:nvSpPr>
        <dsp:cNvPr id="0" name=""/>
        <dsp:cNvSpPr/>
      </dsp:nvSpPr>
      <dsp:spPr>
        <a:xfrm>
          <a:off x="600342"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Managers, executives, and employees are bound by their work contract to advance the interest of their employer, stockholder or business-owner and the purpose set forth in that agreement. </a:t>
          </a:r>
          <a:endParaRPr lang="en-US" sz="1700" kern="1200"/>
        </a:p>
      </dsp:txBody>
      <dsp:txXfrm>
        <a:off x="678914" y="525899"/>
        <a:ext cx="4067491" cy="2525499"/>
      </dsp:txXfrm>
    </dsp:sp>
    <dsp:sp modelId="{E22E778A-C8A8-438D-A32F-19EB48DA2F6E}">
      <dsp:nvSpPr>
        <dsp:cNvPr id="0" name=""/>
        <dsp:cNvSpPr/>
      </dsp:nvSpPr>
      <dsp:spPr>
        <a:xfrm>
          <a:off x="5294381" y="1393"/>
          <a:ext cx="4224635" cy="26826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5ED4AA-7738-42D0-873A-E414E8BA683A}">
      <dsp:nvSpPr>
        <dsp:cNvPr id="0" name=""/>
        <dsp:cNvSpPr/>
      </dsp:nvSpPr>
      <dsp:spPr>
        <a:xfrm>
          <a:off x="5763785"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Executives are free to spend their own personal funds anyway they see fit on any charitable or socially beneficial project they wish in their role as a private citizen, but when functioning in their capacity as executives they are an agent of the stockholders and are duty-bound not to divert business resources away from the purposes expressly authorized by the stockholders.</a:t>
          </a:r>
          <a:endParaRPr lang="en-US" sz="1700" kern="1200"/>
        </a:p>
      </dsp:txBody>
      <dsp:txXfrm>
        <a:off x="5842357" y="525899"/>
        <a:ext cx="4067491" cy="25254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C3791-10D7-4DD4-BBA3-39C2481E2086}">
      <dsp:nvSpPr>
        <dsp:cNvPr id="0" name=""/>
        <dsp:cNvSpPr/>
      </dsp:nvSpPr>
      <dsp:spPr>
        <a:xfrm>
          <a:off x="0" y="14756"/>
          <a:ext cx="10119359" cy="14630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2410" tIns="232410" rIns="232410" bIns="232410" numCol="1" spcCol="1270" anchor="ctr" anchorCtr="0">
          <a:noAutofit/>
        </a:bodyPr>
        <a:lstStyle/>
        <a:p>
          <a:pPr marL="0" lvl="0" indent="0" algn="l" defTabSz="2711450">
            <a:lnSpc>
              <a:spcPct val="90000"/>
            </a:lnSpc>
            <a:spcBef>
              <a:spcPct val="0"/>
            </a:spcBef>
            <a:spcAft>
              <a:spcPct val="35000"/>
            </a:spcAft>
            <a:buNone/>
          </a:pPr>
          <a:r>
            <a:rPr lang="en-GB" sz="6100" kern="1200"/>
            <a:t>Stakeholder</a:t>
          </a:r>
          <a:endParaRPr lang="en-US" sz="6100" kern="1200"/>
        </a:p>
      </dsp:txBody>
      <dsp:txXfrm>
        <a:off x="71422" y="86178"/>
        <a:ext cx="9976515" cy="1320241"/>
      </dsp:txXfrm>
    </dsp:sp>
    <dsp:sp modelId="{6CF5A433-3F78-48EE-AFA8-EC19F6F30E05}">
      <dsp:nvSpPr>
        <dsp:cNvPr id="0" name=""/>
        <dsp:cNvSpPr/>
      </dsp:nvSpPr>
      <dsp:spPr>
        <a:xfrm>
          <a:off x="0" y="1653521"/>
          <a:ext cx="10119359" cy="146308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2410" tIns="232410" rIns="232410" bIns="232410" numCol="1" spcCol="1270" anchor="ctr" anchorCtr="0">
          <a:noAutofit/>
        </a:bodyPr>
        <a:lstStyle/>
        <a:p>
          <a:pPr marL="0" lvl="0" indent="0" algn="l" defTabSz="2711450">
            <a:lnSpc>
              <a:spcPct val="90000"/>
            </a:lnSpc>
            <a:spcBef>
              <a:spcPct val="0"/>
            </a:spcBef>
            <a:spcAft>
              <a:spcPct val="35000"/>
            </a:spcAft>
            <a:buNone/>
          </a:pPr>
          <a:r>
            <a:rPr lang="en-GB" sz="6100" kern="1200"/>
            <a:t>Social contract</a:t>
          </a:r>
          <a:endParaRPr lang="en-US" sz="6100" kern="1200"/>
        </a:p>
      </dsp:txBody>
      <dsp:txXfrm>
        <a:off x="71422" y="1724943"/>
        <a:ext cx="9976515" cy="13202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BF2553-516E-4F54-956C-B3BBD425F9C2}">
      <dsp:nvSpPr>
        <dsp:cNvPr id="0" name=""/>
        <dsp:cNvSpPr/>
      </dsp:nvSpPr>
      <dsp:spPr>
        <a:xfrm>
          <a:off x="130938" y="1393"/>
          <a:ext cx="4224635" cy="268264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96198F-FAF7-45BA-811F-547E2F5DBF5D}">
      <dsp:nvSpPr>
        <dsp:cNvPr id="0" name=""/>
        <dsp:cNvSpPr/>
      </dsp:nvSpPr>
      <dsp:spPr>
        <a:xfrm>
          <a:off x="600342"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He says that businesses should legally and prudently pursue profit – NOT that business should pursue it with reckless abandon.</a:t>
          </a:r>
        </a:p>
      </dsp:txBody>
      <dsp:txXfrm>
        <a:off x="678914" y="525899"/>
        <a:ext cx="4067491" cy="2525499"/>
      </dsp:txXfrm>
    </dsp:sp>
    <dsp:sp modelId="{58F94F0A-3246-4AE5-A3C0-5787D9AE3325}">
      <dsp:nvSpPr>
        <dsp:cNvPr id="0" name=""/>
        <dsp:cNvSpPr/>
      </dsp:nvSpPr>
      <dsp:spPr>
        <a:xfrm>
          <a:off x="5294381" y="1393"/>
          <a:ext cx="4224635" cy="268264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0F5E6F-1733-46A1-8E73-C9C0C30A670D}">
      <dsp:nvSpPr>
        <dsp:cNvPr id="0" name=""/>
        <dsp:cNvSpPr/>
      </dsp:nvSpPr>
      <dsp:spPr>
        <a:xfrm>
          <a:off x="5763785"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This is a more subtle and complex position than people mistakenly attribute to him.</a:t>
          </a:r>
        </a:p>
      </dsp:txBody>
      <dsp:txXfrm>
        <a:off x="5842357" y="525899"/>
        <a:ext cx="4067491" cy="25254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B481-0FE4-4216-BE89-B1A0657EC0EC}">
      <dsp:nvSpPr>
        <dsp:cNvPr id="0" name=""/>
        <dsp:cNvSpPr/>
      </dsp:nvSpPr>
      <dsp:spPr>
        <a:xfrm>
          <a:off x="0" y="85503"/>
          <a:ext cx="5029199" cy="15500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t>Rules and principles that determine right and wrong for any given </a:t>
          </a:r>
          <a:r>
            <a:rPr lang="en-GB" sz="2200" b="1" kern="1200" dirty="0" err="1"/>
            <a:t>situation.n</a:t>
          </a:r>
          <a:r>
            <a:rPr lang="en-GB" sz="2200" b="1" kern="1200" dirty="0"/>
            <a:t>	</a:t>
          </a:r>
          <a:endParaRPr lang="en-US" sz="2200" kern="1200" dirty="0"/>
        </a:p>
      </dsp:txBody>
      <dsp:txXfrm>
        <a:off x="75666" y="161169"/>
        <a:ext cx="4877867" cy="1398698"/>
      </dsp:txXfrm>
    </dsp:sp>
    <dsp:sp modelId="{47C66824-99CC-435B-8BF9-EB1F05210680}">
      <dsp:nvSpPr>
        <dsp:cNvPr id="0" name=""/>
        <dsp:cNvSpPr/>
      </dsp:nvSpPr>
      <dsp:spPr>
        <a:xfrm>
          <a:off x="0" y="1698893"/>
          <a:ext cx="5029199" cy="1550030"/>
        </a:xfrm>
        <a:prstGeom prst="roundRect">
          <a:avLst/>
        </a:prstGeom>
        <a:solidFill>
          <a:schemeClr val="accent2">
            <a:hueOff val="419388"/>
            <a:satOff val="-3962"/>
            <a:lumOff val="-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t>Normative theories</a:t>
          </a:r>
          <a:r>
            <a:rPr lang="en-GB" sz="2200" kern="1200" dirty="0"/>
            <a:t> are those that propose to prescribe the morally correct way of acting.</a:t>
          </a:r>
          <a:endParaRPr lang="en-US" sz="2200" kern="1200" dirty="0"/>
        </a:p>
      </dsp:txBody>
      <dsp:txXfrm>
        <a:off x="75666" y="1774559"/>
        <a:ext cx="4877867" cy="1398698"/>
      </dsp:txXfrm>
    </dsp:sp>
    <dsp:sp modelId="{AD6292FE-5C60-40CF-857E-EA3D8F7EE4BC}">
      <dsp:nvSpPr>
        <dsp:cNvPr id="0" name=""/>
        <dsp:cNvSpPr/>
      </dsp:nvSpPr>
      <dsp:spPr>
        <a:xfrm>
          <a:off x="0" y="3312284"/>
          <a:ext cx="5029199" cy="1550030"/>
        </a:xfrm>
        <a:prstGeom prst="roundRect">
          <a:avLst/>
        </a:prstGeom>
        <a:solidFill>
          <a:schemeClr val="accent2">
            <a:hueOff val="838775"/>
            <a:satOff val="-7923"/>
            <a:lumOff val="-82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As opposed to </a:t>
          </a:r>
          <a:r>
            <a:rPr lang="en-GB" sz="2200" b="1" kern="1200"/>
            <a:t>descriptive ethical theories </a:t>
          </a:r>
          <a:r>
            <a:rPr lang="en-GB" sz="2200" kern="1200"/>
            <a:t>which seek to describe how ethics decisions are actually made in business</a:t>
          </a:r>
          <a:endParaRPr lang="en-US" sz="2200" kern="1200"/>
        </a:p>
      </dsp:txBody>
      <dsp:txXfrm>
        <a:off x="75666" y="3387950"/>
        <a:ext cx="4877867" cy="139869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1B48D4-4C5B-48B9-B853-EC1483B36CB8}">
      <dsp:nvSpPr>
        <dsp:cNvPr id="0" name=""/>
        <dsp:cNvSpPr/>
      </dsp:nvSpPr>
      <dsp:spPr>
        <a:xfrm>
          <a:off x="0" y="1842"/>
          <a:ext cx="6117335" cy="78524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AEFF31-23C8-4021-A0CC-05434CA08C49}">
      <dsp:nvSpPr>
        <dsp:cNvPr id="0" name=""/>
        <dsp:cNvSpPr/>
      </dsp:nvSpPr>
      <dsp:spPr>
        <a:xfrm>
          <a:off x="237536" y="178522"/>
          <a:ext cx="431884" cy="4318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F4AA8F-4BCC-4742-ABF6-52F9B5370CF3}">
      <dsp:nvSpPr>
        <dsp:cNvPr id="0" name=""/>
        <dsp:cNvSpPr/>
      </dsp:nvSpPr>
      <dsp:spPr>
        <a:xfrm>
          <a:off x="906957" y="1842"/>
          <a:ext cx="5210378" cy="785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105" tIns="83105" rIns="83105" bIns="83105" numCol="1" spcCol="1270" anchor="ctr" anchorCtr="0">
          <a:noAutofit/>
        </a:bodyPr>
        <a:lstStyle/>
        <a:p>
          <a:pPr marL="0" lvl="0" indent="0" algn="l" defTabSz="844550">
            <a:lnSpc>
              <a:spcPct val="90000"/>
            </a:lnSpc>
            <a:spcBef>
              <a:spcPct val="0"/>
            </a:spcBef>
            <a:spcAft>
              <a:spcPct val="35000"/>
            </a:spcAft>
            <a:buNone/>
          </a:pPr>
          <a:r>
            <a:rPr lang="en-GB" sz="1900" kern="1200"/>
            <a:t>Identify all stakeholders (Brainstorming)</a:t>
          </a:r>
          <a:endParaRPr lang="en-US" sz="1900" kern="1200"/>
        </a:p>
      </dsp:txBody>
      <dsp:txXfrm>
        <a:off x="906957" y="1842"/>
        <a:ext cx="5210378" cy="785245"/>
      </dsp:txXfrm>
    </dsp:sp>
    <dsp:sp modelId="{972C18D9-6B1E-4F35-87DE-EAA193C2184F}">
      <dsp:nvSpPr>
        <dsp:cNvPr id="0" name=""/>
        <dsp:cNvSpPr/>
      </dsp:nvSpPr>
      <dsp:spPr>
        <a:xfrm>
          <a:off x="0" y="983399"/>
          <a:ext cx="6117335" cy="78524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C6C0F6-4098-4829-B1A0-B0D31DCE8E0F}">
      <dsp:nvSpPr>
        <dsp:cNvPr id="0" name=""/>
        <dsp:cNvSpPr/>
      </dsp:nvSpPr>
      <dsp:spPr>
        <a:xfrm>
          <a:off x="237536" y="1160079"/>
          <a:ext cx="431884" cy="4318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458299-27DA-478D-B6FE-8DE977F2E442}">
      <dsp:nvSpPr>
        <dsp:cNvPr id="0" name=""/>
        <dsp:cNvSpPr/>
      </dsp:nvSpPr>
      <dsp:spPr>
        <a:xfrm>
          <a:off x="906957" y="983399"/>
          <a:ext cx="5210378" cy="785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105" tIns="83105" rIns="83105" bIns="83105" numCol="1" spcCol="1270" anchor="ctr" anchorCtr="0">
          <a:noAutofit/>
        </a:bodyPr>
        <a:lstStyle/>
        <a:p>
          <a:pPr marL="0" lvl="0" indent="0" algn="l" defTabSz="844550">
            <a:lnSpc>
              <a:spcPct val="90000"/>
            </a:lnSpc>
            <a:spcBef>
              <a:spcPct val="0"/>
            </a:spcBef>
            <a:spcAft>
              <a:spcPct val="35000"/>
            </a:spcAft>
            <a:buNone/>
          </a:pPr>
          <a:r>
            <a:rPr lang="en-GB" sz="1900" kern="1200"/>
            <a:t>Identify stakeholder needs and interests</a:t>
          </a:r>
          <a:endParaRPr lang="en-US" sz="1900" kern="1200"/>
        </a:p>
      </dsp:txBody>
      <dsp:txXfrm>
        <a:off x="906957" y="983399"/>
        <a:ext cx="5210378" cy="785245"/>
      </dsp:txXfrm>
    </dsp:sp>
    <dsp:sp modelId="{F00C1F16-02C2-4872-B3CE-F21254C9EE5A}">
      <dsp:nvSpPr>
        <dsp:cNvPr id="0" name=""/>
        <dsp:cNvSpPr/>
      </dsp:nvSpPr>
      <dsp:spPr>
        <a:xfrm>
          <a:off x="0" y="1964955"/>
          <a:ext cx="6117335" cy="78524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A7A4E8-6C4D-4FB3-A041-265B4F376812}">
      <dsp:nvSpPr>
        <dsp:cNvPr id="0" name=""/>
        <dsp:cNvSpPr/>
      </dsp:nvSpPr>
      <dsp:spPr>
        <a:xfrm>
          <a:off x="237536" y="2141635"/>
          <a:ext cx="431884" cy="4318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7C8A56-4ABF-41C5-8DC0-960A155E94A7}">
      <dsp:nvSpPr>
        <dsp:cNvPr id="0" name=""/>
        <dsp:cNvSpPr/>
      </dsp:nvSpPr>
      <dsp:spPr>
        <a:xfrm>
          <a:off x="906957" y="1964955"/>
          <a:ext cx="5210378" cy="785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105" tIns="83105" rIns="83105" bIns="83105" numCol="1" spcCol="1270" anchor="ctr" anchorCtr="0">
          <a:noAutofit/>
        </a:bodyPr>
        <a:lstStyle/>
        <a:p>
          <a:pPr marL="0" lvl="0" indent="0" algn="l" defTabSz="844550">
            <a:lnSpc>
              <a:spcPct val="90000"/>
            </a:lnSpc>
            <a:spcBef>
              <a:spcPct val="0"/>
            </a:spcBef>
            <a:spcAft>
              <a:spcPct val="35000"/>
            </a:spcAft>
            <a:buNone/>
          </a:pPr>
          <a:r>
            <a:rPr lang="en-GB" sz="1900" kern="1200"/>
            <a:t>Classify groups of interests (Stakeholder Mapping)</a:t>
          </a:r>
          <a:endParaRPr lang="en-US" sz="1900" kern="1200"/>
        </a:p>
      </dsp:txBody>
      <dsp:txXfrm>
        <a:off x="906957" y="1964955"/>
        <a:ext cx="5210378" cy="785245"/>
      </dsp:txXfrm>
    </dsp:sp>
    <dsp:sp modelId="{B1FE9B78-2115-4CC5-B08A-794CC8BBCD0C}">
      <dsp:nvSpPr>
        <dsp:cNvPr id="0" name=""/>
        <dsp:cNvSpPr/>
      </dsp:nvSpPr>
      <dsp:spPr>
        <a:xfrm>
          <a:off x="0" y="2946511"/>
          <a:ext cx="6117335" cy="78524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21FDD7-F22D-4F36-9145-FC15E8C33134}">
      <dsp:nvSpPr>
        <dsp:cNvPr id="0" name=""/>
        <dsp:cNvSpPr/>
      </dsp:nvSpPr>
      <dsp:spPr>
        <a:xfrm>
          <a:off x="237536" y="3123191"/>
          <a:ext cx="431884" cy="4318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B5629A-4493-4F51-B81B-9C57AC17D87A}">
      <dsp:nvSpPr>
        <dsp:cNvPr id="0" name=""/>
        <dsp:cNvSpPr/>
      </dsp:nvSpPr>
      <dsp:spPr>
        <a:xfrm>
          <a:off x="906957" y="2946511"/>
          <a:ext cx="5210378" cy="785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105" tIns="83105" rIns="83105" bIns="83105" numCol="1" spcCol="1270" anchor="ctr" anchorCtr="0">
          <a:noAutofit/>
        </a:bodyPr>
        <a:lstStyle/>
        <a:p>
          <a:pPr marL="0" lvl="0" indent="0" algn="l" defTabSz="844550">
            <a:lnSpc>
              <a:spcPct val="90000"/>
            </a:lnSpc>
            <a:spcBef>
              <a:spcPct val="0"/>
            </a:spcBef>
            <a:spcAft>
              <a:spcPct val="35000"/>
            </a:spcAft>
            <a:buNone/>
          </a:pPr>
          <a:r>
            <a:rPr lang="en-GB" sz="1900" kern="1200"/>
            <a:t>Identify areas of conflict: Organisation v Stakeholder, Stakeholder v Stakeholder</a:t>
          </a:r>
          <a:endParaRPr lang="en-US" sz="1900" kern="1200"/>
        </a:p>
      </dsp:txBody>
      <dsp:txXfrm>
        <a:off x="906957" y="2946511"/>
        <a:ext cx="5210378" cy="785245"/>
      </dsp:txXfrm>
    </dsp:sp>
    <dsp:sp modelId="{FD777D77-061B-4315-95B6-28245D6ED187}">
      <dsp:nvSpPr>
        <dsp:cNvPr id="0" name=""/>
        <dsp:cNvSpPr/>
      </dsp:nvSpPr>
      <dsp:spPr>
        <a:xfrm>
          <a:off x="0" y="3928067"/>
          <a:ext cx="6117335" cy="78524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DA2E87-453C-48B8-BAA8-F91C1F4301CC}">
      <dsp:nvSpPr>
        <dsp:cNvPr id="0" name=""/>
        <dsp:cNvSpPr/>
      </dsp:nvSpPr>
      <dsp:spPr>
        <a:xfrm>
          <a:off x="237536" y="4104748"/>
          <a:ext cx="431884" cy="4318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A8A6EC-ACAD-4EB1-817C-3405B1000865}">
      <dsp:nvSpPr>
        <dsp:cNvPr id="0" name=""/>
        <dsp:cNvSpPr/>
      </dsp:nvSpPr>
      <dsp:spPr>
        <a:xfrm>
          <a:off x="906957" y="3928067"/>
          <a:ext cx="5210378" cy="785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105" tIns="83105" rIns="83105" bIns="83105" numCol="1" spcCol="1270" anchor="ctr" anchorCtr="0">
          <a:noAutofit/>
        </a:bodyPr>
        <a:lstStyle/>
        <a:p>
          <a:pPr marL="0" lvl="0" indent="0" algn="l" defTabSz="844550">
            <a:lnSpc>
              <a:spcPct val="90000"/>
            </a:lnSpc>
            <a:spcBef>
              <a:spcPct val="0"/>
            </a:spcBef>
            <a:spcAft>
              <a:spcPct val="35000"/>
            </a:spcAft>
            <a:buNone/>
          </a:pPr>
          <a:r>
            <a:rPr lang="en-GB" sz="1900" kern="1200"/>
            <a:t>Prioritise, reconcile and balance stakeholders</a:t>
          </a:r>
          <a:endParaRPr lang="en-US" sz="1900" kern="1200"/>
        </a:p>
      </dsp:txBody>
      <dsp:txXfrm>
        <a:off x="906957" y="3928067"/>
        <a:ext cx="5210378" cy="785245"/>
      </dsp:txXfrm>
    </dsp:sp>
    <dsp:sp modelId="{42EED2C7-29E5-4057-8B3C-88D3B680FAAC}">
      <dsp:nvSpPr>
        <dsp:cNvPr id="0" name=""/>
        <dsp:cNvSpPr/>
      </dsp:nvSpPr>
      <dsp:spPr>
        <a:xfrm>
          <a:off x="0" y="4909624"/>
          <a:ext cx="6117335" cy="78524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7D6F9B-8D1B-421C-83C3-6B2823799885}">
      <dsp:nvSpPr>
        <dsp:cNvPr id="0" name=""/>
        <dsp:cNvSpPr/>
      </dsp:nvSpPr>
      <dsp:spPr>
        <a:xfrm>
          <a:off x="237536" y="5086304"/>
          <a:ext cx="431884" cy="43188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EB3E67-B5BD-4886-A3AD-272827404336}">
      <dsp:nvSpPr>
        <dsp:cNvPr id="0" name=""/>
        <dsp:cNvSpPr/>
      </dsp:nvSpPr>
      <dsp:spPr>
        <a:xfrm>
          <a:off x="906957" y="4909624"/>
          <a:ext cx="5210378" cy="785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105" tIns="83105" rIns="83105" bIns="83105" numCol="1" spcCol="1270" anchor="ctr" anchorCtr="0">
          <a:noAutofit/>
        </a:bodyPr>
        <a:lstStyle/>
        <a:p>
          <a:pPr marL="0" lvl="0" indent="0" algn="l" defTabSz="844550">
            <a:lnSpc>
              <a:spcPct val="90000"/>
            </a:lnSpc>
            <a:spcBef>
              <a:spcPct val="0"/>
            </a:spcBef>
            <a:spcAft>
              <a:spcPct val="35000"/>
            </a:spcAft>
            <a:buNone/>
          </a:pPr>
          <a:r>
            <a:rPr lang="en-GB" sz="1900" kern="1200"/>
            <a:t>Align significant stakeholder needs with organisation’s strategies and actions</a:t>
          </a:r>
          <a:endParaRPr lang="en-US" sz="1900" kern="1200"/>
        </a:p>
      </dsp:txBody>
      <dsp:txXfrm>
        <a:off x="906957" y="4909624"/>
        <a:ext cx="5210378" cy="7852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A2B887-E454-4051-9FD9-2E84CA884555}">
      <dsp:nvSpPr>
        <dsp:cNvPr id="0" name=""/>
        <dsp:cNvSpPr/>
      </dsp:nvSpPr>
      <dsp:spPr>
        <a:xfrm>
          <a:off x="0" y="0"/>
          <a:ext cx="6154036" cy="176902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Helps identify which stakeholders may support or oppose change / organisation’s actions</a:t>
          </a:r>
          <a:endParaRPr lang="en-US" sz="2600" kern="1200"/>
        </a:p>
      </dsp:txBody>
      <dsp:txXfrm>
        <a:off x="51813" y="51813"/>
        <a:ext cx="4245122" cy="1665396"/>
      </dsp:txXfrm>
    </dsp:sp>
    <dsp:sp modelId="{AF25E979-EA37-465A-8A8C-97FF7C22BF38}">
      <dsp:nvSpPr>
        <dsp:cNvPr id="0" name=""/>
        <dsp:cNvSpPr/>
      </dsp:nvSpPr>
      <dsp:spPr>
        <a:xfrm>
          <a:off x="543003" y="2063860"/>
          <a:ext cx="6154036" cy="176902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Which stakeholders are the most powerful, have most influence</a:t>
          </a:r>
          <a:endParaRPr lang="en-US" sz="2600" kern="1200"/>
        </a:p>
      </dsp:txBody>
      <dsp:txXfrm>
        <a:off x="594816" y="2115673"/>
        <a:ext cx="4357542" cy="1665396"/>
      </dsp:txXfrm>
    </dsp:sp>
    <dsp:sp modelId="{57A7CDD4-A8E7-4C68-99D1-F3289FC84E9B}">
      <dsp:nvSpPr>
        <dsp:cNvPr id="0" name=""/>
        <dsp:cNvSpPr/>
      </dsp:nvSpPr>
      <dsp:spPr>
        <a:xfrm>
          <a:off x="1086006" y="4127720"/>
          <a:ext cx="6154036" cy="176902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Help decision makers formalise / prioritise strategies</a:t>
          </a:r>
          <a:endParaRPr lang="en-US" sz="2600" kern="1200"/>
        </a:p>
      </dsp:txBody>
      <dsp:txXfrm>
        <a:off x="1137819" y="4179533"/>
        <a:ext cx="4357542" cy="1665396"/>
      </dsp:txXfrm>
    </dsp:sp>
    <dsp:sp modelId="{DD833163-5D44-467E-9FEC-F40A98221342}">
      <dsp:nvSpPr>
        <dsp:cNvPr id="0" name=""/>
        <dsp:cNvSpPr/>
      </dsp:nvSpPr>
      <dsp:spPr>
        <a:xfrm>
          <a:off x="5004171" y="1341509"/>
          <a:ext cx="1149864" cy="114986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262890" y="1341509"/>
        <a:ext cx="632426" cy="865273"/>
      </dsp:txXfrm>
    </dsp:sp>
    <dsp:sp modelId="{7D1BC80F-72D4-41D5-8AB4-BE61B2BB617B}">
      <dsp:nvSpPr>
        <dsp:cNvPr id="0" name=""/>
        <dsp:cNvSpPr/>
      </dsp:nvSpPr>
      <dsp:spPr>
        <a:xfrm>
          <a:off x="5547174" y="3393575"/>
          <a:ext cx="1149864" cy="1149864"/>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805893" y="3393575"/>
        <a:ext cx="632426" cy="86527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1D210-DE30-4346-B8EF-1A098775FA3C}">
      <dsp:nvSpPr>
        <dsp:cNvPr id="0" name=""/>
        <dsp:cNvSpPr/>
      </dsp:nvSpPr>
      <dsp:spPr>
        <a:xfrm>
          <a:off x="335934" y="1243"/>
          <a:ext cx="2147478" cy="128848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Community</a:t>
          </a:r>
          <a:endParaRPr lang="en-US" sz="2800" kern="1200"/>
        </a:p>
      </dsp:txBody>
      <dsp:txXfrm>
        <a:off x="335934" y="1243"/>
        <a:ext cx="2147478" cy="1288486"/>
      </dsp:txXfrm>
    </dsp:sp>
    <dsp:sp modelId="{D3D1E4C9-1D36-224B-B0BE-F8CEBE3E6224}">
      <dsp:nvSpPr>
        <dsp:cNvPr id="0" name=""/>
        <dsp:cNvSpPr/>
      </dsp:nvSpPr>
      <dsp:spPr>
        <a:xfrm>
          <a:off x="2698160" y="1243"/>
          <a:ext cx="2147478" cy="1288486"/>
        </a:xfrm>
        <a:prstGeom prst="rect">
          <a:avLst/>
        </a:prstGeom>
        <a:solidFill>
          <a:schemeClr val="accent2">
            <a:hueOff val="167755"/>
            <a:satOff val="-1585"/>
            <a:lumOff val="-164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Employees</a:t>
          </a:r>
          <a:endParaRPr lang="en-US" sz="2800" kern="1200"/>
        </a:p>
      </dsp:txBody>
      <dsp:txXfrm>
        <a:off x="2698160" y="1243"/>
        <a:ext cx="2147478" cy="1288486"/>
      </dsp:txXfrm>
    </dsp:sp>
    <dsp:sp modelId="{5E45CED0-4F64-FF40-BA9D-3D557C9208C6}">
      <dsp:nvSpPr>
        <dsp:cNvPr id="0" name=""/>
        <dsp:cNvSpPr/>
      </dsp:nvSpPr>
      <dsp:spPr>
        <a:xfrm>
          <a:off x="5060386" y="1243"/>
          <a:ext cx="2147478" cy="1288486"/>
        </a:xfrm>
        <a:prstGeom prst="rect">
          <a:avLst/>
        </a:prstGeom>
        <a:solidFill>
          <a:schemeClr val="accent2">
            <a:hueOff val="335510"/>
            <a:satOff val="-3169"/>
            <a:lumOff val="-329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Customers</a:t>
          </a:r>
          <a:endParaRPr lang="en-US" sz="2800" kern="1200"/>
        </a:p>
      </dsp:txBody>
      <dsp:txXfrm>
        <a:off x="5060386" y="1243"/>
        <a:ext cx="2147478" cy="1288486"/>
      </dsp:txXfrm>
    </dsp:sp>
    <dsp:sp modelId="{80CB997F-6EE8-2B42-BE8E-37A586FA0BE8}">
      <dsp:nvSpPr>
        <dsp:cNvPr id="0" name=""/>
        <dsp:cNvSpPr/>
      </dsp:nvSpPr>
      <dsp:spPr>
        <a:xfrm>
          <a:off x="335934" y="1504478"/>
          <a:ext cx="2147478" cy="1288486"/>
        </a:xfrm>
        <a:prstGeom prst="rect">
          <a:avLst/>
        </a:prstGeom>
        <a:solidFill>
          <a:schemeClr val="accent2">
            <a:hueOff val="503265"/>
            <a:satOff val="-4754"/>
            <a:lumOff val="-494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Suppliers</a:t>
          </a:r>
          <a:endParaRPr lang="en-US" sz="2800" kern="1200"/>
        </a:p>
      </dsp:txBody>
      <dsp:txXfrm>
        <a:off x="335934" y="1504478"/>
        <a:ext cx="2147478" cy="1288486"/>
      </dsp:txXfrm>
    </dsp:sp>
    <dsp:sp modelId="{50326A07-05E2-ED47-8E59-637E2BD2E9F7}">
      <dsp:nvSpPr>
        <dsp:cNvPr id="0" name=""/>
        <dsp:cNvSpPr/>
      </dsp:nvSpPr>
      <dsp:spPr>
        <a:xfrm>
          <a:off x="2698160" y="1504478"/>
          <a:ext cx="2147478" cy="1288486"/>
        </a:xfrm>
        <a:prstGeom prst="rect">
          <a:avLst/>
        </a:prstGeom>
        <a:solidFill>
          <a:schemeClr val="accent2">
            <a:hueOff val="671020"/>
            <a:satOff val="-6338"/>
            <a:lumOff val="-659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Government</a:t>
          </a:r>
          <a:endParaRPr lang="en-US" sz="2800" kern="1200"/>
        </a:p>
      </dsp:txBody>
      <dsp:txXfrm>
        <a:off x="2698160" y="1504478"/>
        <a:ext cx="2147478" cy="1288486"/>
      </dsp:txXfrm>
    </dsp:sp>
    <dsp:sp modelId="{51588549-7382-D544-B74E-63BA4A2C3254}">
      <dsp:nvSpPr>
        <dsp:cNvPr id="0" name=""/>
        <dsp:cNvSpPr/>
      </dsp:nvSpPr>
      <dsp:spPr>
        <a:xfrm>
          <a:off x="5060386" y="1504478"/>
          <a:ext cx="2147478" cy="1288486"/>
        </a:xfrm>
        <a:prstGeom prst="rect">
          <a:avLst/>
        </a:prstGeom>
        <a:solidFill>
          <a:schemeClr val="accent2">
            <a:hueOff val="838775"/>
            <a:satOff val="-7923"/>
            <a:lumOff val="-823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Shareholders</a:t>
          </a:r>
          <a:br>
            <a:rPr lang="en-GB" sz="2800" kern="1200" dirty="0"/>
          </a:br>
          <a:endParaRPr lang="en-US" sz="2800" kern="1200" dirty="0"/>
        </a:p>
      </dsp:txBody>
      <dsp:txXfrm>
        <a:off x="5060386" y="1504478"/>
        <a:ext cx="2147478" cy="128848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2027EB-48F9-F448-9444-45D73922388E}">
      <dsp:nvSpPr>
        <dsp:cNvPr id="0" name=""/>
        <dsp:cNvSpPr/>
      </dsp:nvSpPr>
      <dsp:spPr>
        <a:xfrm>
          <a:off x="920" y="559109"/>
          <a:ext cx="3351981" cy="167599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9055" tIns="39370" rIns="59055" bIns="39370" numCol="1" spcCol="1270" anchor="ctr" anchorCtr="0">
          <a:noAutofit/>
        </a:bodyPr>
        <a:lstStyle/>
        <a:p>
          <a:pPr marL="0" lvl="0" indent="0" algn="ctr" defTabSz="1377950">
            <a:lnSpc>
              <a:spcPct val="90000"/>
            </a:lnSpc>
            <a:spcBef>
              <a:spcPct val="0"/>
            </a:spcBef>
            <a:spcAft>
              <a:spcPct val="35000"/>
            </a:spcAft>
            <a:buNone/>
          </a:pPr>
          <a:r>
            <a:rPr lang="en-US" sz="3100" kern="1200"/>
            <a:t>Primary/secondary</a:t>
          </a:r>
        </a:p>
      </dsp:txBody>
      <dsp:txXfrm>
        <a:off x="50008" y="608197"/>
        <a:ext cx="3253805" cy="1577814"/>
      </dsp:txXfrm>
    </dsp:sp>
    <dsp:sp modelId="{8E85C5A8-A511-CF47-A3DC-6AEC113EC88E}">
      <dsp:nvSpPr>
        <dsp:cNvPr id="0" name=""/>
        <dsp:cNvSpPr/>
      </dsp:nvSpPr>
      <dsp:spPr>
        <a:xfrm>
          <a:off x="4190897" y="559109"/>
          <a:ext cx="3351981" cy="1675990"/>
        </a:xfrm>
        <a:prstGeom prst="roundRect">
          <a:avLst>
            <a:gd name="adj" fmla="val 10000"/>
          </a:avLst>
        </a:prstGeom>
        <a:solidFill>
          <a:schemeClr val="accent2">
            <a:hueOff val="838775"/>
            <a:satOff val="-7923"/>
            <a:lumOff val="-823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9055" tIns="39370" rIns="59055" bIns="39370" numCol="1" spcCol="1270" anchor="ctr" anchorCtr="0">
          <a:noAutofit/>
        </a:bodyPr>
        <a:lstStyle/>
        <a:p>
          <a:pPr marL="0" lvl="0" indent="0" algn="ctr" defTabSz="1377950">
            <a:lnSpc>
              <a:spcPct val="90000"/>
            </a:lnSpc>
            <a:spcBef>
              <a:spcPct val="0"/>
            </a:spcBef>
            <a:spcAft>
              <a:spcPct val="35000"/>
            </a:spcAft>
            <a:buNone/>
          </a:pPr>
          <a:r>
            <a:rPr lang="en-US" sz="3100" kern="1200"/>
            <a:t>Internal/external</a:t>
          </a:r>
        </a:p>
      </dsp:txBody>
      <dsp:txXfrm>
        <a:off x="4239985" y="608197"/>
        <a:ext cx="3253805" cy="157781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1E402-449F-4CC9-888E-419A1C1BDE54}" type="datetimeFigureOut">
              <a:rPr lang="en-GB" smtClean="0"/>
              <a:t>01/12/2020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988704-C422-4CD8-ABA2-8011765DDEC0}" type="slidenum">
              <a:rPr lang="en-GB" smtClean="0"/>
              <a:t>‹#›</a:t>
            </a:fld>
            <a:endParaRPr lang="en-GB"/>
          </a:p>
        </p:txBody>
      </p:sp>
    </p:spTree>
    <p:extLst>
      <p:ext uri="{BB962C8B-B14F-4D97-AF65-F5344CB8AC3E}">
        <p14:creationId xmlns:p14="http://schemas.microsoft.com/office/powerpoint/2010/main" val="22436909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FEFCC18-9715-47D8-9C01-A121ACEF5A17}" type="slidenum">
              <a:rPr lang="en-US" altLang="en-US" sz="1300" smtClean="0"/>
              <a:pPr>
                <a:spcBef>
                  <a:spcPct val="0"/>
                </a:spcBef>
              </a:pPr>
              <a:t>15</a:t>
            </a:fld>
            <a:endParaRPr lang="en-US" altLang="en-US" sz="1300"/>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6496676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16585F0-E58A-498F-8F26-32A259612192}" type="slidenum">
              <a:rPr lang="en-US" altLang="en-US" sz="1300" smtClean="0"/>
              <a:pPr>
                <a:spcBef>
                  <a:spcPct val="0"/>
                </a:spcBef>
              </a:pPr>
              <a:t>19</a:t>
            </a:fld>
            <a:endParaRPr lang="en-US" altLang="en-US" sz="1300"/>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9307677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EF0A4B5-FEBB-46D8-8FED-497E1EEBC668}" type="slidenum">
              <a:rPr lang="en-US" altLang="en-US" sz="1300" smtClean="0"/>
              <a:pPr>
                <a:spcBef>
                  <a:spcPct val="0"/>
                </a:spcBef>
              </a:pPr>
              <a:t>20</a:t>
            </a:fld>
            <a:endParaRPr lang="en-US" altLang="en-US" sz="1300"/>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51130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23C94F8-CD21-4A1A-8680-213532D15E94}" type="slidenum">
              <a:rPr lang="en-US" altLang="en-US" sz="1300" smtClean="0"/>
              <a:pPr>
                <a:spcBef>
                  <a:spcPct val="0"/>
                </a:spcBef>
              </a:pPr>
              <a:t>21</a:t>
            </a:fld>
            <a:endParaRPr lang="en-US" altLang="en-US" sz="130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41849080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38F19C-65FA-47B6-ABBC-1E63C09161A6}" type="slidenum">
              <a:rPr lang="en-US" altLang="en-US" sz="1300" smtClean="0"/>
              <a:pPr>
                <a:spcBef>
                  <a:spcPct val="0"/>
                </a:spcBef>
              </a:pPr>
              <a:t>22</a:t>
            </a:fld>
            <a:endParaRPr lang="en-US" altLang="en-US" sz="13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0154076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6498C9D-3805-4018-9DB0-DADB4F240C49}" type="slidenum">
              <a:rPr lang="en-US" altLang="en-US" sz="1300" smtClean="0"/>
              <a:pPr>
                <a:spcBef>
                  <a:spcPct val="0"/>
                </a:spcBef>
              </a:pPr>
              <a:t>28</a:t>
            </a:fld>
            <a:endParaRPr lang="en-US" altLang="en-US" sz="130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2681597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F6F0E6C-FA2F-4B83-B074-E6757F4427C2}" type="slidenum">
              <a:rPr lang="en-US" altLang="en-US" sz="1300" smtClean="0"/>
              <a:pPr>
                <a:spcBef>
                  <a:spcPct val="0"/>
                </a:spcBef>
              </a:pPr>
              <a:t>29</a:t>
            </a:fld>
            <a:endParaRPr lang="en-US" altLang="en-US" sz="1300"/>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7426942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425CB7F-AD60-40B5-B7C0-5226C9810787}" type="slidenum">
              <a:rPr lang="en-US" altLang="en-US" sz="1300" smtClean="0"/>
              <a:pPr>
                <a:spcBef>
                  <a:spcPct val="0"/>
                </a:spcBef>
              </a:pPr>
              <a:t>35</a:t>
            </a:fld>
            <a:endParaRPr lang="en-US" altLang="en-US" sz="1300"/>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1313228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1844D54-8777-4D7F-A17D-8AF93D21C408}" type="slidenum">
              <a:rPr lang="en-US" altLang="en-US" sz="1300" smtClean="0"/>
              <a:pPr>
                <a:spcBef>
                  <a:spcPct val="0"/>
                </a:spcBef>
              </a:pPr>
              <a:t>36</a:t>
            </a:fld>
            <a:endParaRPr lang="en-US" altLang="en-US" sz="1300"/>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8405899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74C30C5F-14D8-CE4E-A7F8-C4485989DCD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46174033-0255-DC48-B0CB-67E8AA41AEED}" type="slidenum">
              <a:rPr lang="en-US" altLang="en-US" smtClean="0">
                <a:latin typeface="Arial" panose="020B0604020202020204" pitchFamily="34" charset="0"/>
              </a:rPr>
              <a:pPr eaLnBrk="1" hangingPunct="1">
                <a:spcBef>
                  <a:spcPct val="0"/>
                </a:spcBef>
              </a:pPr>
              <a:t>47</a:t>
            </a:fld>
            <a:endParaRPr lang="en-US" altLang="en-US">
              <a:latin typeface="Arial" panose="020B0604020202020204" pitchFamily="34" charset="0"/>
            </a:endParaRPr>
          </a:p>
        </p:txBody>
      </p:sp>
      <p:sp>
        <p:nvSpPr>
          <p:cNvPr id="29699" name="Rectangle 2">
            <a:extLst>
              <a:ext uri="{FF2B5EF4-FFF2-40B4-BE49-F238E27FC236}">
                <a16:creationId xmlns:a16="http://schemas.microsoft.com/office/drawing/2014/main" id="{3AEC9927-C413-2146-B3DC-0C0080F6A6BE}"/>
              </a:ext>
            </a:extLst>
          </p:cNvPr>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a:extLst>
              <a:ext uri="{FF2B5EF4-FFF2-40B4-BE49-F238E27FC236}">
                <a16:creationId xmlns:a16="http://schemas.microsoft.com/office/drawing/2014/main" id="{23C823F5-DED0-BC43-AE0C-28135DA96AF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9817556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Minimal Effort – Low Power and low interest: Casual workers</a:t>
            </a:r>
          </a:p>
          <a:p>
            <a:r>
              <a:rPr lang="en-GB" dirty="0"/>
              <a:t>Keep Informed – Low power and high interest: Employees (as individuals); the local community</a:t>
            </a:r>
          </a:p>
          <a:p>
            <a:r>
              <a:rPr lang="en-GB" dirty="0"/>
              <a:t>Keep satisfied – High power and low interest: government, food standards agency</a:t>
            </a:r>
          </a:p>
          <a:p>
            <a:r>
              <a:rPr lang="en-GB" dirty="0"/>
              <a:t>Key players – High power and high interest: Shareholders, Customers (as a whole not as individuals), Employees (as a whole &amp; part of trade unions)</a:t>
            </a:r>
          </a:p>
          <a:p>
            <a:endParaRPr lang="en-GB" dirty="0"/>
          </a:p>
          <a:p>
            <a:r>
              <a:rPr lang="en-GB" dirty="0"/>
              <a:t>Fill (2002), “The concept of different groups influencing an organisation and in turn being influenced is an important element in the development of integrated marketing communications. The concept enables an organisation to identify all those other organisations and individuals who can or are influenced by (its) strategies and policies”</a:t>
            </a:r>
          </a:p>
          <a:p>
            <a:endParaRPr lang="en-GB" dirty="0"/>
          </a:p>
        </p:txBody>
      </p:sp>
      <p:sp>
        <p:nvSpPr>
          <p:cNvPr id="4" name="Slide Number Placeholder 3"/>
          <p:cNvSpPr>
            <a:spLocks noGrp="1"/>
          </p:cNvSpPr>
          <p:nvPr>
            <p:ph type="sldNum" sz="quarter" idx="10"/>
          </p:nvPr>
        </p:nvSpPr>
        <p:spPr/>
        <p:txBody>
          <a:bodyPr/>
          <a:lstStyle/>
          <a:p>
            <a:fld id="{950EE718-553E-4615-87A9-952C5901DE60}" type="slidenum">
              <a:rPr lang="en-GB" smtClean="0">
                <a:solidFill>
                  <a:prstClr val="black"/>
                </a:solidFill>
              </a:rPr>
              <a:pPr/>
              <a:t>80</a:t>
            </a:fld>
            <a:endParaRPr lang="en-GB" dirty="0">
              <a:solidFill>
                <a:prstClr val="black"/>
              </a:solidFill>
            </a:endParaRPr>
          </a:p>
        </p:txBody>
      </p:sp>
    </p:spTree>
    <p:extLst>
      <p:ext uri="{BB962C8B-B14F-4D97-AF65-F5344CB8AC3E}">
        <p14:creationId xmlns:p14="http://schemas.microsoft.com/office/powerpoint/2010/main" val="9980729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20A1164-F1F0-8342-A865-597544DBBF0C}" type="slidenum">
              <a:rPr lang="en-US" smtClean="0"/>
              <a:t>87</a:t>
            </a:fld>
            <a:endParaRPr lang="en-US"/>
          </a:p>
        </p:txBody>
      </p:sp>
    </p:spTree>
    <p:extLst>
      <p:ext uri="{BB962C8B-B14F-4D97-AF65-F5344CB8AC3E}">
        <p14:creationId xmlns:p14="http://schemas.microsoft.com/office/powerpoint/2010/main" val="23772839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Manchester United v Liverpool is the biggest club game in world football</a:t>
            </a:r>
          </a:p>
          <a:p>
            <a:r>
              <a:rPr lang="en-US" dirty="0"/>
              <a:t>https://</a:t>
            </a:r>
            <a:r>
              <a:rPr lang="en-US" dirty="0" err="1"/>
              <a:t>www.skysports.com</a:t>
            </a:r>
            <a:r>
              <a:rPr lang="en-US" dirty="0"/>
              <a:t>/football/news/11662/9985539/</a:t>
            </a:r>
            <a:r>
              <a:rPr lang="en-US" dirty="0" err="1"/>
              <a:t>manchester</a:t>
            </a:r>
            <a:r>
              <a:rPr lang="en-US" dirty="0"/>
              <a:t>-united-v-</a:t>
            </a:r>
            <a:r>
              <a:rPr lang="en-US" dirty="0" err="1"/>
              <a:t>liverpool</a:t>
            </a:r>
            <a:r>
              <a:rPr lang="en-US" dirty="0"/>
              <a:t>-the-biggest-game-in-football</a:t>
            </a:r>
          </a:p>
          <a:p>
            <a:r>
              <a:rPr lang="en-US" dirty="0"/>
              <a:t>700m</a:t>
            </a:r>
          </a:p>
          <a:p>
            <a:r>
              <a:rPr lang="en-US" dirty="0"/>
              <a:t>500 Barca v Real Madrid</a:t>
            </a:r>
          </a:p>
        </p:txBody>
      </p:sp>
      <p:sp>
        <p:nvSpPr>
          <p:cNvPr id="4" name="Slide Number Placeholder 3"/>
          <p:cNvSpPr>
            <a:spLocks noGrp="1"/>
          </p:cNvSpPr>
          <p:nvPr>
            <p:ph type="sldNum" sz="quarter" idx="10"/>
          </p:nvPr>
        </p:nvSpPr>
        <p:spPr/>
        <p:txBody>
          <a:bodyPr/>
          <a:lstStyle/>
          <a:p>
            <a:fld id="{A20A1164-F1F0-8342-A865-597544DBBF0C}" type="slidenum">
              <a:rPr lang="en-US" smtClean="0"/>
              <a:t>109</a:t>
            </a:fld>
            <a:endParaRPr lang="en-US"/>
          </a:p>
        </p:txBody>
      </p:sp>
    </p:spTree>
    <p:extLst>
      <p:ext uri="{BB962C8B-B14F-4D97-AF65-F5344CB8AC3E}">
        <p14:creationId xmlns:p14="http://schemas.microsoft.com/office/powerpoint/2010/main" val="40120565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20A1164-F1F0-8342-A865-597544DBBF0C}" type="slidenum">
              <a:rPr lang="en-US" smtClean="0"/>
              <a:t>118</a:t>
            </a:fld>
            <a:endParaRPr lang="en-US"/>
          </a:p>
        </p:txBody>
      </p:sp>
    </p:spTree>
    <p:extLst>
      <p:ext uri="{BB962C8B-B14F-4D97-AF65-F5344CB8AC3E}">
        <p14:creationId xmlns:p14="http://schemas.microsoft.com/office/powerpoint/2010/main" val="10092328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a:t>
            </a:r>
            <a:r>
              <a:rPr lang="en-US" dirty="0" err="1"/>
              <a:t>edepot.wur.nl</a:t>
            </a:r>
            <a:r>
              <a:rPr lang="en-US" dirty="0"/>
              <a:t>/216187</a:t>
            </a:r>
          </a:p>
          <a:p>
            <a:endParaRPr lang="en-US" dirty="0"/>
          </a:p>
        </p:txBody>
      </p:sp>
      <p:sp>
        <p:nvSpPr>
          <p:cNvPr id="4" name="Slide Number Placeholder 3"/>
          <p:cNvSpPr>
            <a:spLocks noGrp="1"/>
          </p:cNvSpPr>
          <p:nvPr>
            <p:ph type="sldNum" sz="quarter" idx="10"/>
          </p:nvPr>
        </p:nvSpPr>
        <p:spPr/>
        <p:txBody>
          <a:bodyPr/>
          <a:lstStyle/>
          <a:p>
            <a:fld id="{A20A1164-F1F0-8342-A865-597544DBBF0C}" type="slidenum">
              <a:rPr lang="en-US" smtClean="0"/>
              <a:t>124</a:t>
            </a:fld>
            <a:endParaRPr lang="en-US"/>
          </a:p>
        </p:txBody>
      </p:sp>
    </p:spTree>
    <p:extLst>
      <p:ext uri="{BB962C8B-B14F-4D97-AF65-F5344CB8AC3E}">
        <p14:creationId xmlns:p14="http://schemas.microsoft.com/office/powerpoint/2010/main" val="15584961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www.bbc.co.uk</a:t>
            </a:r>
            <a:r>
              <a:rPr lang="en-US"/>
              <a:t>/sport/football/45949868</a:t>
            </a:r>
          </a:p>
        </p:txBody>
      </p:sp>
      <p:sp>
        <p:nvSpPr>
          <p:cNvPr id="4" name="Slide Number Placeholder 3"/>
          <p:cNvSpPr>
            <a:spLocks noGrp="1"/>
          </p:cNvSpPr>
          <p:nvPr>
            <p:ph type="sldNum" sz="quarter" idx="10"/>
          </p:nvPr>
        </p:nvSpPr>
        <p:spPr/>
        <p:txBody>
          <a:bodyPr/>
          <a:lstStyle/>
          <a:p>
            <a:fld id="{A20A1164-F1F0-8342-A865-597544DBBF0C}" type="slidenum">
              <a:rPr lang="en-US" smtClean="0"/>
              <a:t>125</a:t>
            </a:fld>
            <a:endParaRPr lang="en-US"/>
          </a:p>
        </p:txBody>
      </p:sp>
    </p:spTree>
    <p:extLst>
      <p:ext uri="{BB962C8B-B14F-4D97-AF65-F5344CB8AC3E}">
        <p14:creationId xmlns:p14="http://schemas.microsoft.com/office/powerpoint/2010/main" val="26372769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05CB0655-9702-BB46-8673-FFDC6E2195C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6FDE288D-6900-6647-9469-31F50D08ECF3}" type="slidenum">
              <a:rPr lang="en-US" altLang="en-US" smtClean="0">
                <a:latin typeface="Arial" panose="020B0604020202020204" pitchFamily="34" charset="0"/>
              </a:rPr>
              <a:pPr eaLnBrk="1" hangingPunct="1">
                <a:spcBef>
                  <a:spcPct val="0"/>
                </a:spcBef>
              </a:pPr>
              <a:t>166</a:t>
            </a:fld>
            <a:endParaRPr lang="en-US" altLang="en-US">
              <a:latin typeface="Arial" panose="020B0604020202020204" pitchFamily="34" charset="0"/>
            </a:endParaRPr>
          </a:p>
        </p:txBody>
      </p:sp>
      <p:sp>
        <p:nvSpPr>
          <p:cNvPr id="40963" name="Rectangle 2">
            <a:extLst>
              <a:ext uri="{FF2B5EF4-FFF2-40B4-BE49-F238E27FC236}">
                <a16:creationId xmlns:a16="http://schemas.microsoft.com/office/drawing/2014/main" id="{F5A787CD-D067-7749-83E1-8ED80EBC7162}"/>
              </a:ext>
            </a:extLst>
          </p:cNvPr>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4" name="Rectangle 3">
            <a:extLst>
              <a:ext uri="{FF2B5EF4-FFF2-40B4-BE49-F238E27FC236}">
                <a16:creationId xmlns:a16="http://schemas.microsoft.com/office/drawing/2014/main" id="{9BF61B65-1295-404E-BC2B-47459C0CF00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5810281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308C843F-760F-204F-A283-9515B759B0F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BFB2044E-F652-1A47-B68F-1000BFA3D055}" type="slidenum">
              <a:rPr lang="en-US" altLang="en-US" smtClean="0">
                <a:latin typeface="Arial" panose="020B0604020202020204" pitchFamily="34" charset="0"/>
              </a:rPr>
              <a:pPr eaLnBrk="1" hangingPunct="1">
                <a:spcBef>
                  <a:spcPct val="0"/>
                </a:spcBef>
              </a:pPr>
              <a:t>167</a:t>
            </a:fld>
            <a:endParaRPr lang="en-US" altLang="en-US">
              <a:latin typeface="Arial" panose="020B0604020202020204" pitchFamily="34" charset="0"/>
            </a:endParaRPr>
          </a:p>
        </p:txBody>
      </p:sp>
      <p:sp>
        <p:nvSpPr>
          <p:cNvPr id="43011" name="Rectangle 2">
            <a:extLst>
              <a:ext uri="{FF2B5EF4-FFF2-40B4-BE49-F238E27FC236}">
                <a16:creationId xmlns:a16="http://schemas.microsoft.com/office/drawing/2014/main" id="{6AA67F68-1097-2947-B2BE-C7687D80AFF2}"/>
              </a:ext>
            </a:extLst>
          </p:cNvPr>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2" name="Rectangle 3">
            <a:extLst>
              <a:ext uri="{FF2B5EF4-FFF2-40B4-BE49-F238E27FC236}">
                <a16:creationId xmlns:a16="http://schemas.microsoft.com/office/drawing/2014/main" id="{8F4814BA-A530-CC45-A077-3CEF435F6F5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7761531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BDF01BF5-56C1-E040-A378-95AE2AFD2EE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BE47128C-6E86-F342-BA1E-4645FBFA318F}" type="slidenum">
              <a:rPr lang="en-US" altLang="en-US" smtClean="0">
                <a:latin typeface="Arial" panose="020B0604020202020204" pitchFamily="34" charset="0"/>
              </a:rPr>
              <a:pPr eaLnBrk="1" hangingPunct="1">
                <a:spcBef>
                  <a:spcPct val="0"/>
                </a:spcBef>
              </a:pPr>
              <a:t>169</a:t>
            </a:fld>
            <a:endParaRPr lang="en-US" altLang="en-US">
              <a:latin typeface="Arial" panose="020B0604020202020204" pitchFamily="34" charset="0"/>
            </a:endParaRPr>
          </a:p>
        </p:txBody>
      </p:sp>
      <p:sp>
        <p:nvSpPr>
          <p:cNvPr id="46083" name="Rectangle 2">
            <a:extLst>
              <a:ext uri="{FF2B5EF4-FFF2-40B4-BE49-F238E27FC236}">
                <a16:creationId xmlns:a16="http://schemas.microsoft.com/office/drawing/2014/main" id="{DB5652DE-73B4-4645-935B-3F9802310F95}"/>
              </a:ext>
            </a:extLst>
          </p:cNvPr>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4" name="Rectangle 3">
            <a:extLst>
              <a:ext uri="{FF2B5EF4-FFF2-40B4-BE49-F238E27FC236}">
                <a16:creationId xmlns:a16="http://schemas.microsoft.com/office/drawing/2014/main" id="{50D97B34-2A57-DE4E-B770-B2721651052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150421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BC27C956-3A10-5843-B7FD-0778145653D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FBC1E2BC-4F88-314D-864D-3C7C2D065E07}" type="slidenum">
              <a:rPr lang="en-US" altLang="en-US" smtClean="0">
                <a:latin typeface="Arial" panose="020B0604020202020204" pitchFamily="34" charset="0"/>
              </a:rPr>
              <a:pPr eaLnBrk="1" hangingPunct="1">
                <a:spcBef>
                  <a:spcPct val="0"/>
                </a:spcBef>
              </a:pPr>
              <a:t>170</a:t>
            </a:fld>
            <a:endParaRPr lang="en-US" altLang="en-US">
              <a:latin typeface="Arial" panose="020B0604020202020204" pitchFamily="34" charset="0"/>
            </a:endParaRPr>
          </a:p>
        </p:txBody>
      </p:sp>
      <p:sp>
        <p:nvSpPr>
          <p:cNvPr id="48131" name="Rectangle 2">
            <a:extLst>
              <a:ext uri="{FF2B5EF4-FFF2-40B4-BE49-F238E27FC236}">
                <a16:creationId xmlns:a16="http://schemas.microsoft.com/office/drawing/2014/main" id="{950C327F-C148-6A49-A514-7BE5AC4688FF}"/>
              </a:ext>
            </a:extLst>
          </p:cNvPr>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2" name="Rectangle 3">
            <a:extLst>
              <a:ext uri="{FF2B5EF4-FFF2-40B4-BE49-F238E27FC236}">
                <a16:creationId xmlns:a16="http://schemas.microsoft.com/office/drawing/2014/main" id="{1EC5F322-EDD5-E349-8315-191BBA66DA8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9499160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15DD1154-4D22-5A4B-B631-1EDC7CC34F8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02F68B11-A432-1B47-98D3-42491775AADD}" type="slidenum">
              <a:rPr lang="en-US" altLang="en-US" smtClean="0">
                <a:latin typeface="Arial" panose="020B0604020202020204" pitchFamily="34" charset="0"/>
              </a:rPr>
              <a:pPr eaLnBrk="1" hangingPunct="1">
                <a:spcBef>
                  <a:spcPct val="0"/>
                </a:spcBef>
              </a:pPr>
              <a:t>171</a:t>
            </a:fld>
            <a:endParaRPr lang="en-US" altLang="en-US">
              <a:latin typeface="Arial" panose="020B0604020202020204" pitchFamily="34" charset="0"/>
            </a:endParaRPr>
          </a:p>
        </p:txBody>
      </p:sp>
      <p:sp>
        <p:nvSpPr>
          <p:cNvPr id="50179" name="Rectangle 2">
            <a:extLst>
              <a:ext uri="{FF2B5EF4-FFF2-40B4-BE49-F238E27FC236}">
                <a16:creationId xmlns:a16="http://schemas.microsoft.com/office/drawing/2014/main" id="{914B3A2D-C40A-694B-AC51-BBF254224226}"/>
              </a:ext>
            </a:extLst>
          </p:cNvPr>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80" name="Rectangle 3">
            <a:extLst>
              <a:ext uri="{FF2B5EF4-FFF2-40B4-BE49-F238E27FC236}">
                <a16:creationId xmlns:a16="http://schemas.microsoft.com/office/drawing/2014/main" id="{13DBA219-78BB-DD4C-B6F8-1E098E16FC2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579770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B4645703-EEFD-3C4F-B40F-F7299D4D4BD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5ED9E78D-DCD5-0648-ABA5-DAE5326F9E48}" type="slidenum">
              <a:rPr lang="en-US" altLang="en-US" smtClean="0">
                <a:latin typeface="Arial" panose="020B0604020202020204" pitchFamily="34" charset="0"/>
              </a:rPr>
              <a:pPr eaLnBrk="1" hangingPunct="1">
                <a:spcBef>
                  <a:spcPct val="0"/>
                </a:spcBef>
              </a:pPr>
              <a:t>172</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18C5B70A-494B-EF43-BEF3-2EFE43300B90}"/>
              </a:ext>
            </a:extLst>
          </p:cNvPr>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896C7B45-B287-C649-AAEB-C9183ED6058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633805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7D641DCE-59C0-684E-BD1E-1230D256FD50}"/>
              </a:ext>
            </a:extLst>
          </p:cNvPr>
          <p:cNvSpPr>
            <a:spLocks noGrp="1" noRot="1" noChangeAspect="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15354C34-E0E1-7144-BEDB-8BB768B81A7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54276" name="Slide Number Placeholder 3">
            <a:extLst>
              <a:ext uri="{FF2B5EF4-FFF2-40B4-BE49-F238E27FC236}">
                <a16:creationId xmlns:a16="http://schemas.microsoft.com/office/drawing/2014/main" id="{E6B231EA-7C26-AA4E-8A8C-DE17F645DEE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871B37F3-396B-1C4B-89C3-82D55320814A}" type="slidenum">
              <a:rPr lang="en-US" altLang="en-US" smtClean="0">
                <a:latin typeface="Arial" panose="020B0604020202020204" pitchFamily="34" charset="0"/>
              </a:rPr>
              <a:pPr eaLnBrk="1" hangingPunct="1">
                <a:spcBef>
                  <a:spcPct val="0"/>
                </a:spcBef>
              </a:pPr>
              <a:t>173</a:t>
            </a:fld>
            <a:endParaRPr lang="en-US" altLang="en-US">
              <a:latin typeface="Arial" panose="020B0604020202020204" pitchFamily="34" charset="0"/>
            </a:endParaRPr>
          </a:p>
        </p:txBody>
      </p:sp>
    </p:spTree>
    <p:extLst>
      <p:ext uri="{BB962C8B-B14F-4D97-AF65-F5344CB8AC3E}">
        <p14:creationId xmlns:p14="http://schemas.microsoft.com/office/powerpoint/2010/main" val="39080775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16036-D3A7-4E29-96B7-B3A58E3C66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FE2B43E-3914-45EB-81FD-5BBA3CF82A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77F0E2-BD48-47BF-9DD6-BBFB4B2B7321}"/>
              </a:ext>
            </a:extLst>
          </p:cNvPr>
          <p:cNvSpPr>
            <a:spLocks noGrp="1"/>
          </p:cNvSpPr>
          <p:nvPr>
            <p:ph type="dt" sz="half" idx="10"/>
          </p:nvPr>
        </p:nvSpPr>
        <p:spPr/>
        <p:txBody>
          <a:bodyPr/>
          <a:lstStyle/>
          <a:p>
            <a:fld id="{4F4FD049-3899-4FE2-B958-404CDAD262C4}" type="datetimeFigureOut">
              <a:rPr lang="en-GB" smtClean="0"/>
              <a:t>01/12/2020</a:t>
            </a:fld>
            <a:endParaRPr lang="en-GB"/>
          </a:p>
        </p:txBody>
      </p:sp>
      <p:sp>
        <p:nvSpPr>
          <p:cNvPr id="5" name="Footer Placeholder 4">
            <a:extLst>
              <a:ext uri="{FF2B5EF4-FFF2-40B4-BE49-F238E27FC236}">
                <a16:creationId xmlns:a16="http://schemas.microsoft.com/office/drawing/2014/main" id="{1C88C0C5-E3A4-44DA-A8B5-A5DAAF4E69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A45A14-55D2-4DD6-BA57-96B9B4FEB8F4}"/>
              </a:ext>
            </a:extLst>
          </p:cNvPr>
          <p:cNvSpPr>
            <a:spLocks noGrp="1"/>
          </p:cNvSpPr>
          <p:nvPr>
            <p:ph type="sldNum" sz="quarter" idx="12"/>
          </p:nvPr>
        </p:nvSpPr>
        <p:spPr/>
        <p:txBody>
          <a:bodyPr/>
          <a:lstStyle/>
          <a:p>
            <a:fld id="{945B021E-BB05-448F-9745-050B1A5B74A0}" type="slidenum">
              <a:rPr lang="en-GB" smtClean="0"/>
              <a:t>‹#›</a:t>
            </a:fld>
            <a:endParaRPr lang="en-GB"/>
          </a:p>
        </p:txBody>
      </p:sp>
    </p:spTree>
    <p:extLst>
      <p:ext uri="{BB962C8B-B14F-4D97-AF65-F5344CB8AC3E}">
        <p14:creationId xmlns:p14="http://schemas.microsoft.com/office/powerpoint/2010/main" val="3495404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EAF03-2F4D-4CC4-87CC-99653FD1A0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1978D9A-12A5-4AAA-979A-0E4FEBD4C2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05AB36-A575-43E0-81B2-CA33AE45C83D}"/>
              </a:ext>
            </a:extLst>
          </p:cNvPr>
          <p:cNvSpPr>
            <a:spLocks noGrp="1"/>
          </p:cNvSpPr>
          <p:nvPr>
            <p:ph type="dt" sz="half" idx="10"/>
          </p:nvPr>
        </p:nvSpPr>
        <p:spPr/>
        <p:txBody>
          <a:bodyPr/>
          <a:lstStyle/>
          <a:p>
            <a:fld id="{4F4FD049-3899-4FE2-B958-404CDAD262C4}" type="datetimeFigureOut">
              <a:rPr lang="en-GB" smtClean="0"/>
              <a:t>01/12/2020</a:t>
            </a:fld>
            <a:endParaRPr lang="en-GB"/>
          </a:p>
        </p:txBody>
      </p:sp>
      <p:sp>
        <p:nvSpPr>
          <p:cNvPr id="5" name="Footer Placeholder 4">
            <a:extLst>
              <a:ext uri="{FF2B5EF4-FFF2-40B4-BE49-F238E27FC236}">
                <a16:creationId xmlns:a16="http://schemas.microsoft.com/office/drawing/2014/main" id="{BEA41CD3-568E-42AC-A8A6-4323DBDAA9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6AAAAD-3509-498A-8A77-D974EC8D645B}"/>
              </a:ext>
            </a:extLst>
          </p:cNvPr>
          <p:cNvSpPr>
            <a:spLocks noGrp="1"/>
          </p:cNvSpPr>
          <p:nvPr>
            <p:ph type="sldNum" sz="quarter" idx="12"/>
          </p:nvPr>
        </p:nvSpPr>
        <p:spPr/>
        <p:txBody>
          <a:bodyPr/>
          <a:lstStyle/>
          <a:p>
            <a:fld id="{945B021E-BB05-448F-9745-050B1A5B74A0}" type="slidenum">
              <a:rPr lang="en-GB" smtClean="0"/>
              <a:t>‹#›</a:t>
            </a:fld>
            <a:endParaRPr lang="en-GB"/>
          </a:p>
        </p:txBody>
      </p:sp>
    </p:spTree>
    <p:extLst>
      <p:ext uri="{BB962C8B-B14F-4D97-AF65-F5344CB8AC3E}">
        <p14:creationId xmlns:p14="http://schemas.microsoft.com/office/powerpoint/2010/main" val="32001250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126F-967D-443B-AD69-670417CF69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A5E9559-A5C7-4872-838D-CB927702005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B1122F5-70AA-4168-8502-3FBD1A994A10}"/>
              </a:ext>
            </a:extLst>
          </p:cNvPr>
          <p:cNvSpPr>
            <a:spLocks noGrp="1"/>
          </p:cNvSpPr>
          <p:nvPr>
            <p:ph type="dt" sz="half" idx="10"/>
          </p:nvPr>
        </p:nvSpPr>
        <p:spPr/>
        <p:txBody>
          <a:bodyPr/>
          <a:lstStyle/>
          <a:p>
            <a:fld id="{4F4FD049-3899-4FE2-B958-404CDAD262C4}" type="datetimeFigureOut">
              <a:rPr lang="en-GB" smtClean="0"/>
              <a:t>01/12/2020</a:t>
            </a:fld>
            <a:endParaRPr lang="en-GB"/>
          </a:p>
        </p:txBody>
      </p:sp>
      <p:sp>
        <p:nvSpPr>
          <p:cNvPr id="5" name="Footer Placeholder 4">
            <a:extLst>
              <a:ext uri="{FF2B5EF4-FFF2-40B4-BE49-F238E27FC236}">
                <a16:creationId xmlns:a16="http://schemas.microsoft.com/office/drawing/2014/main" id="{051D2643-56DC-4053-8B5C-ED8DCE134A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381BCC-B234-4493-9136-BAD7328B2CC0}"/>
              </a:ext>
            </a:extLst>
          </p:cNvPr>
          <p:cNvSpPr>
            <a:spLocks noGrp="1"/>
          </p:cNvSpPr>
          <p:nvPr>
            <p:ph type="sldNum" sz="quarter" idx="12"/>
          </p:nvPr>
        </p:nvSpPr>
        <p:spPr/>
        <p:txBody>
          <a:bodyPr/>
          <a:lstStyle/>
          <a:p>
            <a:fld id="{945B021E-BB05-448F-9745-050B1A5B74A0}" type="slidenum">
              <a:rPr lang="en-GB" smtClean="0"/>
              <a:t>‹#›</a:t>
            </a:fld>
            <a:endParaRPr lang="en-GB"/>
          </a:p>
        </p:txBody>
      </p:sp>
    </p:spTree>
    <p:extLst>
      <p:ext uri="{BB962C8B-B14F-4D97-AF65-F5344CB8AC3E}">
        <p14:creationId xmlns:p14="http://schemas.microsoft.com/office/powerpoint/2010/main" val="355554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6A6C7-AD40-43D1-A8E4-6978D72FEF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4D7EC6-B0F3-4137-96A0-AFE64EF873D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68A34A8-D6BC-4876-8982-D7BE8761C91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1E4969B-E55F-4654-8379-4B1D894F55FF}"/>
              </a:ext>
            </a:extLst>
          </p:cNvPr>
          <p:cNvSpPr>
            <a:spLocks noGrp="1"/>
          </p:cNvSpPr>
          <p:nvPr>
            <p:ph type="dt" sz="half" idx="10"/>
          </p:nvPr>
        </p:nvSpPr>
        <p:spPr/>
        <p:txBody>
          <a:bodyPr/>
          <a:lstStyle/>
          <a:p>
            <a:fld id="{4F4FD049-3899-4FE2-B958-404CDAD262C4}" type="datetimeFigureOut">
              <a:rPr lang="en-GB" smtClean="0"/>
              <a:t>01/12/2020</a:t>
            </a:fld>
            <a:endParaRPr lang="en-GB"/>
          </a:p>
        </p:txBody>
      </p:sp>
      <p:sp>
        <p:nvSpPr>
          <p:cNvPr id="6" name="Footer Placeholder 5">
            <a:extLst>
              <a:ext uri="{FF2B5EF4-FFF2-40B4-BE49-F238E27FC236}">
                <a16:creationId xmlns:a16="http://schemas.microsoft.com/office/drawing/2014/main" id="{C3B3246A-20C7-45A7-99E4-582B0865DA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CB4E20-7397-4DA6-8412-16B0D3BF05F1}"/>
              </a:ext>
            </a:extLst>
          </p:cNvPr>
          <p:cNvSpPr>
            <a:spLocks noGrp="1"/>
          </p:cNvSpPr>
          <p:nvPr>
            <p:ph type="sldNum" sz="quarter" idx="12"/>
          </p:nvPr>
        </p:nvSpPr>
        <p:spPr/>
        <p:txBody>
          <a:bodyPr/>
          <a:lstStyle/>
          <a:p>
            <a:fld id="{945B021E-BB05-448F-9745-050B1A5B74A0}" type="slidenum">
              <a:rPr lang="en-GB" smtClean="0"/>
              <a:t>‹#›</a:t>
            </a:fld>
            <a:endParaRPr lang="en-GB"/>
          </a:p>
        </p:txBody>
      </p:sp>
    </p:spTree>
    <p:extLst>
      <p:ext uri="{BB962C8B-B14F-4D97-AF65-F5344CB8AC3E}">
        <p14:creationId xmlns:p14="http://schemas.microsoft.com/office/powerpoint/2010/main" val="1922389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AE570-1A36-48C8-8AF5-FB2B2922F6F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DDD401-F6FB-4222-B4A1-55F1102186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AC82FB-AF21-4090-9DD3-6C87B37185F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F1D05E3-B6F7-451C-8DD3-A3BCEACD9F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A3B5E7-27C0-4ED3-BA77-43627C11E93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9D4067E-73CE-473E-A906-6BDDA51993EB}"/>
              </a:ext>
            </a:extLst>
          </p:cNvPr>
          <p:cNvSpPr>
            <a:spLocks noGrp="1"/>
          </p:cNvSpPr>
          <p:nvPr>
            <p:ph type="dt" sz="half" idx="10"/>
          </p:nvPr>
        </p:nvSpPr>
        <p:spPr/>
        <p:txBody>
          <a:bodyPr/>
          <a:lstStyle/>
          <a:p>
            <a:fld id="{4F4FD049-3899-4FE2-B958-404CDAD262C4}" type="datetimeFigureOut">
              <a:rPr lang="en-GB" smtClean="0"/>
              <a:t>01/12/2020</a:t>
            </a:fld>
            <a:endParaRPr lang="en-GB"/>
          </a:p>
        </p:txBody>
      </p:sp>
      <p:sp>
        <p:nvSpPr>
          <p:cNvPr id="8" name="Footer Placeholder 7">
            <a:extLst>
              <a:ext uri="{FF2B5EF4-FFF2-40B4-BE49-F238E27FC236}">
                <a16:creationId xmlns:a16="http://schemas.microsoft.com/office/drawing/2014/main" id="{53233335-D923-419B-8FEC-DF48A2649F4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E42802-FEF4-4D11-B66B-D64E26585770}"/>
              </a:ext>
            </a:extLst>
          </p:cNvPr>
          <p:cNvSpPr>
            <a:spLocks noGrp="1"/>
          </p:cNvSpPr>
          <p:nvPr>
            <p:ph type="sldNum" sz="quarter" idx="12"/>
          </p:nvPr>
        </p:nvSpPr>
        <p:spPr/>
        <p:txBody>
          <a:bodyPr/>
          <a:lstStyle/>
          <a:p>
            <a:fld id="{945B021E-BB05-448F-9745-050B1A5B74A0}" type="slidenum">
              <a:rPr lang="en-GB" smtClean="0"/>
              <a:t>‹#›</a:t>
            </a:fld>
            <a:endParaRPr lang="en-GB"/>
          </a:p>
        </p:txBody>
      </p:sp>
    </p:spTree>
    <p:extLst>
      <p:ext uri="{BB962C8B-B14F-4D97-AF65-F5344CB8AC3E}">
        <p14:creationId xmlns:p14="http://schemas.microsoft.com/office/powerpoint/2010/main" val="21919613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5EFBF-4F9E-4A28-8135-688A38BCAAF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B17B40-4309-46B5-ADD8-316181E40BC2}"/>
              </a:ext>
            </a:extLst>
          </p:cNvPr>
          <p:cNvSpPr>
            <a:spLocks noGrp="1"/>
          </p:cNvSpPr>
          <p:nvPr>
            <p:ph type="dt" sz="half" idx="10"/>
          </p:nvPr>
        </p:nvSpPr>
        <p:spPr/>
        <p:txBody>
          <a:bodyPr/>
          <a:lstStyle/>
          <a:p>
            <a:fld id="{4F4FD049-3899-4FE2-B958-404CDAD262C4}" type="datetimeFigureOut">
              <a:rPr lang="en-GB" smtClean="0"/>
              <a:t>01/12/2020</a:t>
            </a:fld>
            <a:endParaRPr lang="en-GB"/>
          </a:p>
        </p:txBody>
      </p:sp>
      <p:sp>
        <p:nvSpPr>
          <p:cNvPr id="4" name="Footer Placeholder 3">
            <a:extLst>
              <a:ext uri="{FF2B5EF4-FFF2-40B4-BE49-F238E27FC236}">
                <a16:creationId xmlns:a16="http://schemas.microsoft.com/office/drawing/2014/main" id="{4F84F1AE-BBDA-401A-8053-A28F6B17F4E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04ED07-A281-4507-B368-85EF398519E5}"/>
              </a:ext>
            </a:extLst>
          </p:cNvPr>
          <p:cNvSpPr>
            <a:spLocks noGrp="1"/>
          </p:cNvSpPr>
          <p:nvPr>
            <p:ph type="sldNum" sz="quarter" idx="12"/>
          </p:nvPr>
        </p:nvSpPr>
        <p:spPr/>
        <p:txBody>
          <a:bodyPr/>
          <a:lstStyle/>
          <a:p>
            <a:fld id="{945B021E-BB05-448F-9745-050B1A5B74A0}" type="slidenum">
              <a:rPr lang="en-GB" smtClean="0"/>
              <a:t>‹#›</a:t>
            </a:fld>
            <a:endParaRPr lang="en-GB"/>
          </a:p>
        </p:txBody>
      </p:sp>
    </p:spTree>
    <p:extLst>
      <p:ext uri="{BB962C8B-B14F-4D97-AF65-F5344CB8AC3E}">
        <p14:creationId xmlns:p14="http://schemas.microsoft.com/office/powerpoint/2010/main" val="1153691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0C5ABE-E776-473A-A82D-68304E49D28D}"/>
              </a:ext>
            </a:extLst>
          </p:cNvPr>
          <p:cNvSpPr>
            <a:spLocks noGrp="1"/>
          </p:cNvSpPr>
          <p:nvPr>
            <p:ph type="dt" sz="half" idx="10"/>
          </p:nvPr>
        </p:nvSpPr>
        <p:spPr/>
        <p:txBody>
          <a:bodyPr/>
          <a:lstStyle/>
          <a:p>
            <a:fld id="{4F4FD049-3899-4FE2-B958-404CDAD262C4}" type="datetimeFigureOut">
              <a:rPr lang="en-GB" smtClean="0"/>
              <a:t>01/12/2020</a:t>
            </a:fld>
            <a:endParaRPr lang="en-GB"/>
          </a:p>
        </p:txBody>
      </p:sp>
      <p:sp>
        <p:nvSpPr>
          <p:cNvPr id="3" name="Footer Placeholder 2">
            <a:extLst>
              <a:ext uri="{FF2B5EF4-FFF2-40B4-BE49-F238E27FC236}">
                <a16:creationId xmlns:a16="http://schemas.microsoft.com/office/drawing/2014/main" id="{22DBC9BB-4E60-4C14-BE5A-25F3F5D8DB5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6B60221-E303-47BE-B910-1E214E3556DA}"/>
              </a:ext>
            </a:extLst>
          </p:cNvPr>
          <p:cNvSpPr>
            <a:spLocks noGrp="1"/>
          </p:cNvSpPr>
          <p:nvPr>
            <p:ph type="sldNum" sz="quarter" idx="12"/>
          </p:nvPr>
        </p:nvSpPr>
        <p:spPr/>
        <p:txBody>
          <a:bodyPr/>
          <a:lstStyle/>
          <a:p>
            <a:fld id="{945B021E-BB05-448F-9745-050B1A5B74A0}" type="slidenum">
              <a:rPr lang="en-GB" smtClean="0"/>
              <a:t>‹#›</a:t>
            </a:fld>
            <a:endParaRPr lang="en-GB"/>
          </a:p>
        </p:txBody>
      </p:sp>
    </p:spTree>
    <p:extLst>
      <p:ext uri="{BB962C8B-B14F-4D97-AF65-F5344CB8AC3E}">
        <p14:creationId xmlns:p14="http://schemas.microsoft.com/office/powerpoint/2010/main" val="1841754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44611-6C39-4905-A035-9E7F5AF6D7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458B9E1-0FC6-46E3-BE42-31F9E27E9D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91F58C-3E0F-43B4-AE12-A15156714F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DE2E6E-6435-43D0-971C-01C423B3EBB0}"/>
              </a:ext>
            </a:extLst>
          </p:cNvPr>
          <p:cNvSpPr>
            <a:spLocks noGrp="1"/>
          </p:cNvSpPr>
          <p:nvPr>
            <p:ph type="dt" sz="half" idx="10"/>
          </p:nvPr>
        </p:nvSpPr>
        <p:spPr/>
        <p:txBody>
          <a:bodyPr/>
          <a:lstStyle/>
          <a:p>
            <a:fld id="{4F4FD049-3899-4FE2-B958-404CDAD262C4}" type="datetimeFigureOut">
              <a:rPr lang="en-GB" smtClean="0"/>
              <a:t>01/12/2020</a:t>
            </a:fld>
            <a:endParaRPr lang="en-GB"/>
          </a:p>
        </p:txBody>
      </p:sp>
      <p:sp>
        <p:nvSpPr>
          <p:cNvPr id="6" name="Footer Placeholder 5">
            <a:extLst>
              <a:ext uri="{FF2B5EF4-FFF2-40B4-BE49-F238E27FC236}">
                <a16:creationId xmlns:a16="http://schemas.microsoft.com/office/drawing/2014/main" id="{AC1071D4-A1A7-4FE3-A21C-4BED0DA97B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2D9821-3CD1-4962-BF01-6162A6EA6545}"/>
              </a:ext>
            </a:extLst>
          </p:cNvPr>
          <p:cNvSpPr>
            <a:spLocks noGrp="1"/>
          </p:cNvSpPr>
          <p:nvPr>
            <p:ph type="sldNum" sz="quarter" idx="12"/>
          </p:nvPr>
        </p:nvSpPr>
        <p:spPr/>
        <p:txBody>
          <a:bodyPr/>
          <a:lstStyle/>
          <a:p>
            <a:fld id="{945B021E-BB05-448F-9745-050B1A5B74A0}" type="slidenum">
              <a:rPr lang="en-GB" smtClean="0"/>
              <a:t>‹#›</a:t>
            </a:fld>
            <a:endParaRPr lang="en-GB"/>
          </a:p>
        </p:txBody>
      </p:sp>
    </p:spTree>
    <p:extLst>
      <p:ext uri="{BB962C8B-B14F-4D97-AF65-F5344CB8AC3E}">
        <p14:creationId xmlns:p14="http://schemas.microsoft.com/office/powerpoint/2010/main" val="2328502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E16C5-F9AC-4206-984F-73EAAD8723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9FE24F-F1AC-4125-BC2C-B17F6B7BBD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2513BEF-A62E-4825-B769-2A3C0937DC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502FC8-8DA9-47A5-9CCA-90DA1A982B98}"/>
              </a:ext>
            </a:extLst>
          </p:cNvPr>
          <p:cNvSpPr>
            <a:spLocks noGrp="1"/>
          </p:cNvSpPr>
          <p:nvPr>
            <p:ph type="dt" sz="half" idx="10"/>
          </p:nvPr>
        </p:nvSpPr>
        <p:spPr/>
        <p:txBody>
          <a:bodyPr/>
          <a:lstStyle/>
          <a:p>
            <a:fld id="{4F4FD049-3899-4FE2-B958-404CDAD262C4}" type="datetimeFigureOut">
              <a:rPr lang="en-GB" smtClean="0"/>
              <a:t>01/12/2020</a:t>
            </a:fld>
            <a:endParaRPr lang="en-GB"/>
          </a:p>
        </p:txBody>
      </p:sp>
      <p:sp>
        <p:nvSpPr>
          <p:cNvPr id="6" name="Footer Placeholder 5">
            <a:extLst>
              <a:ext uri="{FF2B5EF4-FFF2-40B4-BE49-F238E27FC236}">
                <a16:creationId xmlns:a16="http://schemas.microsoft.com/office/drawing/2014/main" id="{9010B4DD-D654-460F-80C0-C45550E5F1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C2285C-5F05-4268-AB0D-3E6B1B1626A1}"/>
              </a:ext>
            </a:extLst>
          </p:cNvPr>
          <p:cNvSpPr>
            <a:spLocks noGrp="1"/>
          </p:cNvSpPr>
          <p:nvPr>
            <p:ph type="sldNum" sz="quarter" idx="12"/>
          </p:nvPr>
        </p:nvSpPr>
        <p:spPr/>
        <p:txBody>
          <a:bodyPr/>
          <a:lstStyle/>
          <a:p>
            <a:fld id="{945B021E-BB05-448F-9745-050B1A5B74A0}" type="slidenum">
              <a:rPr lang="en-GB" smtClean="0"/>
              <a:t>‹#›</a:t>
            </a:fld>
            <a:endParaRPr lang="en-GB"/>
          </a:p>
        </p:txBody>
      </p:sp>
    </p:spTree>
    <p:extLst>
      <p:ext uri="{BB962C8B-B14F-4D97-AF65-F5344CB8AC3E}">
        <p14:creationId xmlns:p14="http://schemas.microsoft.com/office/powerpoint/2010/main" val="32679679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2E62C-65FD-47F4-A105-3D97BB5EDC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56BA67-83CB-4CED-B7B1-9A263A2FDE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087999-B205-4859-B5BA-4CE394231624}"/>
              </a:ext>
            </a:extLst>
          </p:cNvPr>
          <p:cNvSpPr>
            <a:spLocks noGrp="1"/>
          </p:cNvSpPr>
          <p:nvPr>
            <p:ph type="dt" sz="half" idx="10"/>
          </p:nvPr>
        </p:nvSpPr>
        <p:spPr/>
        <p:txBody>
          <a:bodyPr/>
          <a:lstStyle/>
          <a:p>
            <a:fld id="{4F4FD049-3899-4FE2-B958-404CDAD262C4}" type="datetimeFigureOut">
              <a:rPr lang="en-GB" smtClean="0"/>
              <a:t>01/12/2020</a:t>
            </a:fld>
            <a:endParaRPr lang="en-GB"/>
          </a:p>
        </p:txBody>
      </p:sp>
      <p:sp>
        <p:nvSpPr>
          <p:cNvPr id="5" name="Footer Placeholder 4">
            <a:extLst>
              <a:ext uri="{FF2B5EF4-FFF2-40B4-BE49-F238E27FC236}">
                <a16:creationId xmlns:a16="http://schemas.microsoft.com/office/drawing/2014/main" id="{D76F34AF-E7E3-4434-B727-6D4A8FB2A5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0ACA7E-8FF5-48C5-95B2-159AA6939286}"/>
              </a:ext>
            </a:extLst>
          </p:cNvPr>
          <p:cNvSpPr>
            <a:spLocks noGrp="1"/>
          </p:cNvSpPr>
          <p:nvPr>
            <p:ph type="sldNum" sz="quarter" idx="12"/>
          </p:nvPr>
        </p:nvSpPr>
        <p:spPr/>
        <p:txBody>
          <a:bodyPr/>
          <a:lstStyle/>
          <a:p>
            <a:fld id="{945B021E-BB05-448F-9745-050B1A5B74A0}" type="slidenum">
              <a:rPr lang="en-GB" smtClean="0"/>
              <a:t>‹#›</a:t>
            </a:fld>
            <a:endParaRPr lang="en-GB"/>
          </a:p>
        </p:txBody>
      </p:sp>
    </p:spTree>
    <p:extLst>
      <p:ext uri="{BB962C8B-B14F-4D97-AF65-F5344CB8AC3E}">
        <p14:creationId xmlns:p14="http://schemas.microsoft.com/office/powerpoint/2010/main" val="2047390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038513-FA6D-4275-BA3C-145F2D9B36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203B1A-242F-41DA-9F1B-C94A4C24FC5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4E56FB-29D7-47A2-BD43-5AE28D916651}"/>
              </a:ext>
            </a:extLst>
          </p:cNvPr>
          <p:cNvSpPr>
            <a:spLocks noGrp="1"/>
          </p:cNvSpPr>
          <p:nvPr>
            <p:ph type="dt" sz="half" idx="10"/>
          </p:nvPr>
        </p:nvSpPr>
        <p:spPr/>
        <p:txBody>
          <a:bodyPr/>
          <a:lstStyle/>
          <a:p>
            <a:fld id="{4F4FD049-3899-4FE2-B958-404CDAD262C4}" type="datetimeFigureOut">
              <a:rPr lang="en-GB" smtClean="0"/>
              <a:t>01/12/2020</a:t>
            </a:fld>
            <a:endParaRPr lang="en-GB"/>
          </a:p>
        </p:txBody>
      </p:sp>
      <p:sp>
        <p:nvSpPr>
          <p:cNvPr id="5" name="Footer Placeholder 4">
            <a:extLst>
              <a:ext uri="{FF2B5EF4-FFF2-40B4-BE49-F238E27FC236}">
                <a16:creationId xmlns:a16="http://schemas.microsoft.com/office/drawing/2014/main" id="{2B892BB3-70E9-4AEB-B8C5-22AC64365B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3482FA-CFB0-4F38-823F-79BAC96F325D}"/>
              </a:ext>
            </a:extLst>
          </p:cNvPr>
          <p:cNvSpPr>
            <a:spLocks noGrp="1"/>
          </p:cNvSpPr>
          <p:nvPr>
            <p:ph type="sldNum" sz="quarter" idx="12"/>
          </p:nvPr>
        </p:nvSpPr>
        <p:spPr/>
        <p:txBody>
          <a:bodyPr/>
          <a:lstStyle/>
          <a:p>
            <a:fld id="{945B021E-BB05-448F-9745-050B1A5B74A0}" type="slidenum">
              <a:rPr lang="en-GB" smtClean="0"/>
              <a:t>‹#›</a:t>
            </a:fld>
            <a:endParaRPr lang="en-GB"/>
          </a:p>
        </p:txBody>
      </p:sp>
    </p:spTree>
    <p:extLst>
      <p:ext uri="{BB962C8B-B14F-4D97-AF65-F5344CB8AC3E}">
        <p14:creationId xmlns:p14="http://schemas.microsoft.com/office/powerpoint/2010/main" val="38658803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Learning Objectives">
    <p:spTree>
      <p:nvGrpSpPr>
        <p:cNvPr id="1" name="Shape 26"/>
        <p:cNvGrpSpPr/>
        <p:nvPr/>
      </p:nvGrpSpPr>
      <p:grpSpPr>
        <a:xfrm>
          <a:off x="0" y="0"/>
          <a:ext cx="0" cy="0"/>
          <a:chOff x="0" y="0"/>
          <a:chExt cx="0" cy="0"/>
        </a:xfrm>
      </p:grpSpPr>
      <p:sp>
        <p:nvSpPr>
          <p:cNvPr id="27" name="Shape 27"/>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r>
              <a:rPr lang="en-US"/>
              <a:t>Click to edit Master title style</a:t>
            </a:r>
            <a:endParaRPr/>
          </a:p>
        </p:txBody>
      </p:sp>
      <p:sp>
        <p:nvSpPr>
          <p:cNvPr id="28" name="Shape 28"/>
          <p:cNvSpPr txBox="1">
            <a:spLocks noGrp="1"/>
          </p:cNvSpPr>
          <p:nvPr>
            <p:ph type="body" idx="1"/>
          </p:nvPr>
        </p:nvSpPr>
        <p:spPr>
          <a:xfrm>
            <a:off x="609600" y="1600201"/>
            <a:ext cx="10972800" cy="4525963"/>
          </a:xfrm>
          <a:prstGeom prst="rect">
            <a:avLst/>
          </a:prstGeom>
          <a:noFill/>
          <a:ln>
            <a:noFill/>
          </a:ln>
        </p:spPr>
        <p:txBody>
          <a:bodyPr lIns="91425" tIns="91425" rIns="91425" bIns="91425" anchor="t" anchorCtr="0"/>
          <a:lstStyle>
            <a:lvl1pPr marL="118871" marR="0" lvl="0" indent="-93471" algn="l" rtl="0">
              <a:spcBef>
                <a:spcPts val="1500"/>
              </a:spcBef>
              <a:buClr>
                <a:srgbClr val="007FA3"/>
              </a:buClr>
              <a:buSzPct val="25000"/>
              <a:buFont typeface="Arial"/>
              <a:buChar char="•"/>
              <a:defRPr sz="1600" b="0" i="0" u="none" strike="noStrike" cap="none">
                <a:solidFill>
                  <a:schemeClr val="dk1"/>
                </a:solidFill>
                <a:latin typeface="Arial"/>
                <a:ea typeface="Arial"/>
                <a:cs typeface="Arial"/>
                <a:sym typeface="Arial"/>
              </a:defRPr>
            </a:lvl1pPr>
            <a:lvl2pPr marL="569913" marR="0" lvl="1" indent="-188912"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pPr lvl="0"/>
            <a:r>
              <a:rPr lang="en-US"/>
              <a:t>Click to edit Master text styles</a:t>
            </a:r>
          </a:p>
        </p:txBody>
      </p:sp>
      <p:sp>
        <p:nvSpPr>
          <p:cNvPr id="29" name="Shape 29"/>
          <p:cNvSpPr txBox="1">
            <a:spLocks noGrp="1"/>
          </p:cNvSpPr>
          <p:nvPr>
            <p:ph type="ftr" idx="11"/>
          </p:nvPr>
        </p:nvSpPr>
        <p:spPr>
          <a:xfrm>
            <a:off x="125293" y="6172200"/>
            <a:ext cx="1146047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lang="en-GB"/>
          </a:p>
        </p:txBody>
      </p:sp>
      <p:sp>
        <p:nvSpPr>
          <p:cNvPr id="30" name="Shape 30"/>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fld id="{4F4FD049-3899-4FE2-B958-404CDAD262C4}" type="datetimeFigureOut">
              <a:rPr lang="en-GB" smtClean="0"/>
              <a:t>01/12/2020</a:t>
            </a:fld>
            <a:endParaRPr lang="en-GB"/>
          </a:p>
        </p:txBody>
      </p:sp>
      <p:sp>
        <p:nvSpPr>
          <p:cNvPr id="31" name="Shape 31"/>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fld id="{945B021E-BB05-448F-9745-050B1A5B74A0}" type="slidenum">
              <a:rPr lang="en-GB" smtClean="0"/>
              <a:t>‹#›</a:t>
            </a:fld>
            <a:endParaRPr lang="en-GB"/>
          </a:p>
        </p:txBody>
      </p:sp>
    </p:spTree>
    <p:extLst>
      <p:ext uri="{BB962C8B-B14F-4D97-AF65-F5344CB8AC3E}">
        <p14:creationId xmlns:p14="http://schemas.microsoft.com/office/powerpoint/2010/main" val="26921504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16036-D3A7-4E29-96B7-B3A58E3C66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FE2B43E-3914-45EB-81FD-5BBA3CF82A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77F0E2-BD48-47BF-9DD6-BBFB4B2B7321}"/>
              </a:ext>
            </a:extLst>
          </p:cNvPr>
          <p:cNvSpPr>
            <a:spLocks noGrp="1"/>
          </p:cNvSpPr>
          <p:nvPr>
            <p:ph type="dt" sz="half" idx="10"/>
          </p:nvPr>
        </p:nvSpPr>
        <p:spPr/>
        <p:txBody>
          <a:bodyPr/>
          <a:lstStyle/>
          <a:p>
            <a:fld id="{B34DA408-92F0-42C5-B510-124F31D1F371}" type="datetimeFigureOut">
              <a:rPr lang="en-GB" smtClean="0"/>
              <a:t>01/12/2020</a:t>
            </a:fld>
            <a:endParaRPr lang="en-GB"/>
          </a:p>
        </p:txBody>
      </p:sp>
      <p:sp>
        <p:nvSpPr>
          <p:cNvPr id="5" name="Footer Placeholder 4">
            <a:extLst>
              <a:ext uri="{FF2B5EF4-FFF2-40B4-BE49-F238E27FC236}">
                <a16:creationId xmlns:a16="http://schemas.microsoft.com/office/drawing/2014/main" id="{1C88C0C5-E3A4-44DA-A8B5-A5DAAF4E69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A45A14-55D2-4DD6-BA57-96B9B4FEB8F4}"/>
              </a:ext>
            </a:extLst>
          </p:cNvPr>
          <p:cNvSpPr>
            <a:spLocks noGrp="1"/>
          </p:cNvSpPr>
          <p:nvPr>
            <p:ph type="sldNum" sz="quarter" idx="12"/>
          </p:nvPr>
        </p:nvSpPr>
        <p:spPr/>
        <p:txBody>
          <a:bodyPr/>
          <a:lstStyle/>
          <a:p>
            <a:fld id="{E8B39E5F-7D58-416A-8802-1758D78A5AF5}" type="slidenum">
              <a:rPr lang="en-GB" smtClean="0"/>
              <a:t>‹#›</a:t>
            </a:fld>
            <a:endParaRPr lang="en-GB"/>
          </a:p>
        </p:txBody>
      </p:sp>
    </p:spTree>
    <p:extLst>
      <p:ext uri="{BB962C8B-B14F-4D97-AF65-F5344CB8AC3E}">
        <p14:creationId xmlns:p14="http://schemas.microsoft.com/office/powerpoint/2010/main" val="17567138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EAF03-2F4D-4CC4-87CC-99653FD1A0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1978D9A-12A5-4AAA-979A-0E4FEBD4C2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05AB36-A575-43E0-81B2-CA33AE45C83D}"/>
              </a:ext>
            </a:extLst>
          </p:cNvPr>
          <p:cNvSpPr>
            <a:spLocks noGrp="1"/>
          </p:cNvSpPr>
          <p:nvPr>
            <p:ph type="dt" sz="half" idx="10"/>
          </p:nvPr>
        </p:nvSpPr>
        <p:spPr/>
        <p:txBody>
          <a:bodyPr/>
          <a:lstStyle/>
          <a:p>
            <a:fld id="{B34DA408-92F0-42C5-B510-124F31D1F371}" type="datetimeFigureOut">
              <a:rPr lang="en-GB" smtClean="0"/>
              <a:t>01/12/2020</a:t>
            </a:fld>
            <a:endParaRPr lang="en-GB"/>
          </a:p>
        </p:txBody>
      </p:sp>
      <p:sp>
        <p:nvSpPr>
          <p:cNvPr id="5" name="Footer Placeholder 4">
            <a:extLst>
              <a:ext uri="{FF2B5EF4-FFF2-40B4-BE49-F238E27FC236}">
                <a16:creationId xmlns:a16="http://schemas.microsoft.com/office/drawing/2014/main" id="{BEA41CD3-568E-42AC-A8A6-4323DBDAA9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6AAAAD-3509-498A-8A77-D974EC8D645B}"/>
              </a:ext>
            </a:extLst>
          </p:cNvPr>
          <p:cNvSpPr>
            <a:spLocks noGrp="1"/>
          </p:cNvSpPr>
          <p:nvPr>
            <p:ph type="sldNum" sz="quarter" idx="12"/>
          </p:nvPr>
        </p:nvSpPr>
        <p:spPr/>
        <p:txBody>
          <a:bodyPr/>
          <a:lstStyle/>
          <a:p>
            <a:fld id="{E8B39E5F-7D58-416A-8802-1758D78A5AF5}" type="slidenum">
              <a:rPr lang="en-GB" smtClean="0"/>
              <a:t>‹#›</a:t>
            </a:fld>
            <a:endParaRPr lang="en-GB"/>
          </a:p>
        </p:txBody>
      </p:sp>
    </p:spTree>
    <p:extLst>
      <p:ext uri="{BB962C8B-B14F-4D97-AF65-F5344CB8AC3E}">
        <p14:creationId xmlns:p14="http://schemas.microsoft.com/office/powerpoint/2010/main" val="3834557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126F-967D-443B-AD69-670417CF69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A5E9559-A5C7-4872-838D-CB927702005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B1122F5-70AA-4168-8502-3FBD1A994A10}"/>
              </a:ext>
            </a:extLst>
          </p:cNvPr>
          <p:cNvSpPr>
            <a:spLocks noGrp="1"/>
          </p:cNvSpPr>
          <p:nvPr>
            <p:ph type="dt" sz="half" idx="10"/>
          </p:nvPr>
        </p:nvSpPr>
        <p:spPr/>
        <p:txBody>
          <a:bodyPr/>
          <a:lstStyle/>
          <a:p>
            <a:fld id="{B34DA408-92F0-42C5-B510-124F31D1F371}" type="datetimeFigureOut">
              <a:rPr lang="en-GB" smtClean="0"/>
              <a:t>01/12/2020</a:t>
            </a:fld>
            <a:endParaRPr lang="en-GB"/>
          </a:p>
        </p:txBody>
      </p:sp>
      <p:sp>
        <p:nvSpPr>
          <p:cNvPr id="5" name="Footer Placeholder 4">
            <a:extLst>
              <a:ext uri="{FF2B5EF4-FFF2-40B4-BE49-F238E27FC236}">
                <a16:creationId xmlns:a16="http://schemas.microsoft.com/office/drawing/2014/main" id="{051D2643-56DC-4053-8B5C-ED8DCE134A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381BCC-B234-4493-9136-BAD7328B2CC0}"/>
              </a:ext>
            </a:extLst>
          </p:cNvPr>
          <p:cNvSpPr>
            <a:spLocks noGrp="1"/>
          </p:cNvSpPr>
          <p:nvPr>
            <p:ph type="sldNum" sz="quarter" idx="12"/>
          </p:nvPr>
        </p:nvSpPr>
        <p:spPr/>
        <p:txBody>
          <a:bodyPr/>
          <a:lstStyle/>
          <a:p>
            <a:fld id="{E8B39E5F-7D58-416A-8802-1758D78A5AF5}" type="slidenum">
              <a:rPr lang="en-GB" smtClean="0"/>
              <a:t>‹#›</a:t>
            </a:fld>
            <a:endParaRPr lang="en-GB"/>
          </a:p>
        </p:txBody>
      </p:sp>
    </p:spTree>
    <p:extLst>
      <p:ext uri="{BB962C8B-B14F-4D97-AF65-F5344CB8AC3E}">
        <p14:creationId xmlns:p14="http://schemas.microsoft.com/office/powerpoint/2010/main" val="30679284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6A6C7-AD40-43D1-A8E4-6978D72FEF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4D7EC6-B0F3-4137-96A0-AFE64EF873D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68A34A8-D6BC-4876-8982-D7BE8761C91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1E4969B-E55F-4654-8379-4B1D894F55FF}"/>
              </a:ext>
            </a:extLst>
          </p:cNvPr>
          <p:cNvSpPr>
            <a:spLocks noGrp="1"/>
          </p:cNvSpPr>
          <p:nvPr>
            <p:ph type="dt" sz="half" idx="10"/>
          </p:nvPr>
        </p:nvSpPr>
        <p:spPr/>
        <p:txBody>
          <a:bodyPr/>
          <a:lstStyle/>
          <a:p>
            <a:fld id="{B34DA408-92F0-42C5-B510-124F31D1F371}" type="datetimeFigureOut">
              <a:rPr lang="en-GB" smtClean="0"/>
              <a:t>01/12/2020</a:t>
            </a:fld>
            <a:endParaRPr lang="en-GB"/>
          </a:p>
        </p:txBody>
      </p:sp>
      <p:sp>
        <p:nvSpPr>
          <p:cNvPr id="6" name="Footer Placeholder 5">
            <a:extLst>
              <a:ext uri="{FF2B5EF4-FFF2-40B4-BE49-F238E27FC236}">
                <a16:creationId xmlns:a16="http://schemas.microsoft.com/office/drawing/2014/main" id="{C3B3246A-20C7-45A7-99E4-582B0865DA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CB4E20-7397-4DA6-8412-16B0D3BF05F1}"/>
              </a:ext>
            </a:extLst>
          </p:cNvPr>
          <p:cNvSpPr>
            <a:spLocks noGrp="1"/>
          </p:cNvSpPr>
          <p:nvPr>
            <p:ph type="sldNum" sz="quarter" idx="12"/>
          </p:nvPr>
        </p:nvSpPr>
        <p:spPr/>
        <p:txBody>
          <a:bodyPr/>
          <a:lstStyle/>
          <a:p>
            <a:fld id="{E8B39E5F-7D58-416A-8802-1758D78A5AF5}" type="slidenum">
              <a:rPr lang="en-GB" smtClean="0"/>
              <a:t>‹#›</a:t>
            </a:fld>
            <a:endParaRPr lang="en-GB"/>
          </a:p>
        </p:txBody>
      </p:sp>
    </p:spTree>
    <p:extLst>
      <p:ext uri="{BB962C8B-B14F-4D97-AF65-F5344CB8AC3E}">
        <p14:creationId xmlns:p14="http://schemas.microsoft.com/office/powerpoint/2010/main" val="38608448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AE570-1A36-48C8-8AF5-FB2B2922F6F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DDD401-F6FB-4222-B4A1-55F1102186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AC82FB-AF21-4090-9DD3-6C87B37185F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F1D05E3-B6F7-451C-8DD3-A3BCEACD9F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A3B5E7-27C0-4ED3-BA77-43627C11E93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9D4067E-73CE-473E-A906-6BDDA51993EB}"/>
              </a:ext>
            </a:extLst>
          </p:cNvPr>
          <p:cNvSpPr>
            <a:spLocks noGrp="1"/>
          </p:cNvSpPr>
          <p:nvPr>
            <p:ph type="dt" sz="half" idx="10"/>
          </p:nvPr>
        </p:nvSpPr>
        <p:spPr/>
        <p:txBody>
          <a:bodyPr/>
          <a:lstStyle/>
          <a:p>
            <a:fld id="{B34DA408-92F0-42C5-B510-124F31D1F371}" type="datetimeFigureOut">
              <a:rPr lang="en-GB" smtClean="0"/>
              <a:t>01/12/2020</a:t>
            </a:fld>
            <a:endParaRPr lang="en-GB"/>
          </a:p>
        </p:txBody>
      </p:sp>
      <p:sp>
        <p:nvSpPr>
          <p:cNvPr id="8" name="Footer Placeholder 7">
            <a:extLst>
              <a:ext uri="{FF2B5EF4-FFF2-40B4-BE49-F238E27FC236}">
                <a16:creationId xmlns:a16="http://schemas.microsoft.com/office/drawing/2014/main" id="{53233335-D923-419B-8FEC-DF48A2649F4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E42802-FEF4-4D11-B66B-D64E26585770}"/>
              </a:ext>
            </a:extLst>
          </p:cNvPr>
          <p:cNvSpPr>
            <a:spLocks noGrp="1"/>
          </p:cNvSpPr>
          <p:nvPr>
            <p:ph type="sldNum" sz="quarter" idx="12"/>
          </p:nvPr>
        </p:nvSpPr>
        <p:spPr/>
        <p:txBody>
          <a:bodyPr/>
          <a:lstStyle/>
          <a:p>
            <a:fld id="{E8B39E5F-7D58-416A-8802-1758D78A5AF5}" type="slidenum">
              <a:rPr lang="en-GB" smtClean="0"/>
              <a:t>‹#›</a:t>
            </a:fld>
            <a:endParaRPr lang="en-GB"/>
          </a:p>
        </p:txBody>
      </p:sp>
    </p:spTree>
    <p:extLst>
      <p:ext uri="{BB962C8B-B14F-4D97-AF65-F5344CB8AC3E}">
        <p14:creationId xmlns:p14="http://schemas.microsoft.com/office/powerpoint/2010/main" val="15739949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5EFBF-4F9E-4A28-8135-688A38BCAAF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B17B40-4309-46B5-ADD8-316181E40BC2}"/>
              </a:ext>
            </a:extLst>
          </p:cNvPr>
          <p:cNvSpPr>
            <a:spLocks noGrp="1"/>
          </p:cNvSpPr>
          <p:nvPr>
            <p:ph type="dt" sz="half" idx="10"/>
          </p:nvPr>
        </p:nvSpPr>
        <p:spPr/>
        <p:txBody>
          <a:bodyPr/>
          <a:lstStyle/>
          <a:p>
            <a:fld id="{B34DA408-92F0-42C5-B510-124F31D1F371}" type="datetimeFigureOut">
              <a:rPr lang="en-GB" smtClean="0"/>
              <a:t>01/12/2020</a:t>
            </a:fld>
            <a:endParaRPr lang="en-GB"/>
          </a:p>
        </p:txBody>
      </p:sp>
      <p:sp>
        <p:nvSpPr>
          <p:cNvPr id="4" name="Footer Placeholder 3">
            <a:extLst>
              <a:ext uri="{FF2B5EF4-FFF2-40B4-BE49-F238E27FC236}">
                <a16:creationId xmlns:a16="http://schemas.microsoft.com/office/drawing/2014/main" id="{4F84F1AE-BBDA-401A-8053-A28F6B17F4E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04ED07-A281-4507-B368-85EF398519E5}"/>
              </a:ext>
            </a:extLst>
          </p:cNvPr>
          <p:cNvSpPr>
            <a:spLocks noGrp="1"/>
          </p:cNvSpPr>
          <p:nvPr>
            <p:ph type="sldNum" sz="quarter" idx="12"/>
          </p:nvPr>
        </p:nvSpPr>
        <p:spPr/>
        <p:txBody>
          <a:bodyPr/>
          <a:lstStyle/>
          <a:p>
            <a:fld id="{E8B39E5F-7D58-416A-8802-1758D78A5AF5}" type="slidenum">
              <a:rPr lang="en-GB" smtClean="0"/>
              <a:t>‹#›</a:t>
            </a:fld>
            <a:endParaRPr lang="en-GB"/>
          </a:p>
        </p:txBody>
      </p:sp>
    </p:spTree>
    <p:extLst>
      <p:ext uri="{BB962C8B-B14F-4D97-AF65-F5344CB8AC3E}">
        <p14:creationId xmlns:p14="http://schemas.microsoft.com/office/powerpoint/2010/main" val="14414894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0C5ABE-E776-473A-A82D-68304E49D28D}"/>
              </a:ext>
            </a:extLst>
          </p:cNvPr>
          <p:cNvSpPr>
            <a:spLocks noGrp="1"/>
          </p:cNvSpPr>
          <p:nvPr>
            <p:ph type="dt" sz="half" idx="10"/>
          </p:nvPr>
        </p:nvSpPr>
        <p:spPr/>
        <p:txBody>
          <a:bodyPr/>
          <a:lstStyle/>
          <a:p>
            <a:fld id="{B34DA408-92F0-42C5-B510-124F31D1F371}" type="datetimeFigureOut">
              <a:rPr lang="en-GB" smtClean="0"/>
              <a:t>01/12/2020</a:t>
            </a:fld>
            <a:endParaRPr lang="en-GB"/>
          </a:p>
        </p:txBody>
      </p:sp>
      <p:sp>
        <p:nvSpPr>
          <p:cNvPr id="3" name="Footer Placeholder 2">
            <a:extLst>
              <a:ext uri="{FF2B5EF4-FFF2-40B4-BE49-F238E27FC236}">
                <a16:creationId xmlns:a16="http://schemas.microsoft.com/office/drawing/2014/main" id="{22DBC9BB-4E60-4C14-BE5A-25F3F5D8DB5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6B60221-E303-47BE-B910-1E214E3556DA}"/>
              </a:ext>
            </a:extLst>
          </p:cNvPr>
          <p:cNvSpPr>
            <a:spLocks noGrp="1"/>
          </p:cNvSpPr>
          <p:nvPr>
            <p:ph type="sldNum" sz="quarter" idx="12"/>
          </p:nvPr>
        </p:nvSpPr>
        <p:spPr/>
        <p:txBody>
          <a:bodyPr/>
          <a:lstStyle/>
          <a:p>
            <a:fld id="{E8B39E5F-7D58-416A-8802-1758D78A5AF5}" type="slidenum">
              <a:rPr lang="en-GB" smtClean="0"/>
              <a:t>‹#›</a:t>
            </a:fld>
            <a:endParaRPr lang="en-GB"/>
          </a:p>
        </p:txBody>
      </p:sp>
    </p:spTree>
    <p:extLst>
      <p:ext uri="{BB962C8B-B14F-4D97-AF65-F5344CB8AC3E}">
        <p14:creationId xmlns:p14="http://schemas.microsoft.com/office/powerpoint/2010/main" val="26570649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44611-6C39-4905-A035-9E7F5AF6D7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458B9E1-0FC6-46E3-BE42-31F9E27E9D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91F58C-3E0F-43B4-AE12-A15156714F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DE2E6E-6435-43D0-971C-01C423B3EBB0}"/>
              </a:ext>
            </a:extLst>
          </p:cNvPr>
          <p:cNvSpPr>
            <a:spLocks noGrp="1"/>
          </p:cNvSpPr>
          <p:nvPr>
            <p:ph type="dt" sz="half" idx="10"/>
          </p:nvPr>
        </p:nvSpPr>
        <p:spPr/>
        <p:txBody>
          <a:bodyPr/>
          <a:lstStyle/>
          <a:p>
            <a:fld id="{B34DA408-92F0-42C5-B510-124F31D1F371}" type="datetimeFigureOut">
              <a:rPr lang="en-GB" smtClean="0"/>
              <a:t>01/12/2020</a:t>
            </a:fld>
            <a:endParaRPr lang="en-GB"/>
          </a:p>
        </p:txBody>
      </p:sp>
      <p:sp>
        <p:nvSpPr>
          <p:cNvPr id="6" name="Footer Placeholder 5">
            <a:extLst>
              <a:ext uri="{FF2B5EF4-FFF2-40B4-BE49-F238E27FC236}">
                <a16:creationId xmlns:a16="http://schemas.microsoft.com/office/drawing/2014/main" id="{AC1071D4-A1A7-4FE3-A21C-4BED0DA97B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2D9821-3CD1-4962-BF01-6162A6EA6545}"/>
              </a:ext>
            </a:extLst>
          </p:cNvPr>
          <p:cNvSpPr>
            <a:spLocks noGrp="1"/>
          </p:cNvSpPr>
          <p:nvPr>
            <p:ph type="sldNum" sz="quarter" idx="12"/>
          </p:nvPr>
        </p:nvSpPr>
        <p:spPr/>
        <p:txBody>
          <a:bodyPr/>
          <a:lstStyle/>
          <a:p>
            <a:fld id="{E8B39E5F-7D58-416A-8802-1758D78A5AF5}" type="slidenum">
              <a:rPr lang="en-GB" smtClean="0"/>
              <a:t>‹#›</a:t>
            </a:fld>
            <a:endParaRPr lang="en-GB"/>
          </a:p>
        </p:txBody>
      </p:sp>
    </p:spTree>
    <p:extLst>
      <p:ext uri="{BB962C8B-B14F-4D97-AF65-F5344CB8AC3E}">
        <p14:creationId xmlns:p14="http://schemas.microsoft.com/office/powerpoint/2010/main" val="35866915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E16C5-F9AC-4206-984F-73EAAD8723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9FE24F-F1AC-4125-BC2C-B17F6B7BBD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2513BEF-A62E-4825-B769-2A3C0937DC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502FC8-8DA9-47A5-9CCA-90DA1A982B98}"/>
              </a:ext>
            </a:extLst>
          </p:cNvPr>
          <p:cNvSpPr>
            <a:spLocks noGrp="1"/>
          </p:cNvSpPr>
          <p:nvPr>
            <p:ph type="dt" sz="half" idx="10"/>
          </p:nvPr>
        </p:nvSpPr>
        <p:spPr/>
        <p:txBody>
          <a:bodyPr/>
          <a:lstStyle/>
          <a:p>
            <a:fld id="{B34DA408-92F0-42C5-B510-124F31D1F371}" type="datetimeFigureOut">
              <a:rPr lang="en-GB" smtClean="0"/>
              <a:t>01/12/2020</a:t>
            </a:fld>
            <a:endParaRPr lang="en-GB"/>
          </a:p>
        </p:txBody>
      </p:sp>
      <p:sp>
        <p:nvSpPr>
          <p:cNvPr id="6" name="Footer Placeholder 5">
            <a:extLst>
              <a:ext uri="{FF2B5EF4-FFF2-40B4-BE49-F238E27FC236}">
                <a16:creationId xmlns:a16="http://schemas.microsoft.com/office/drawing/2014/main" id="{9010B4DD-D654-460F-80C0-C45550E5F1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C2285C-5F05-4268-AB0D-3E6B1B1626A1}"/>
              </a:ext>
            </a:extLst>
          </p:cNvPr>
          <p:cNvSpPr>
            <a:spLocks noGrp="1"/>
          </p:cNvSpPr>
          <p:nvPr>
            <p:ph type="sldNum" sz="quarter" idx="12"/>
          </p:nvPr>
        </p:nvSpPr>
        <p:spPr/>
        <p:txBody>
          <a:bodyPr/>
          <a:lstStyle/>
          <a:p>
            <a:fld id="{E8B39E5F-7D58-416A-8802-1758D78A5AF5}" type="slidenum">
              <a:rPr lang="en-GB" smtClean="0"/>
              <a:t>‹#›</a:t>
            </a:fld>
            <a:endParaRPr lang="en-GB"/>
          </a:p>
        </p:txBody>
      </p:sp>
    </p:spTree>
    <p:extLst>
      <p:ext uri="{BB962C8B-B14F-4D97-AF65-F5344CB8AC3E}">
        <p14:creationId xmlns:p14="http://schemas.microsoft.com/office/powerpoint/2010/main" val="38269652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2E62C-65FD-47F4-A105-3D97BB5EDC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56BA67-83CB-4CED-B7B1-9A263A2FDE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087999-B205-4859-B5BA-4CE394231624}"/>
              </a:ext>
            </a:extLst>
          </p:cNvPr>
          <p:cNvSpPr>
            <a:spLocks noGrp="1"/>
          </p:cNvSpPr>
          <p:nvPr>
            <p:ph type="dt" sz="half" idx="10"/>
          </p:nvPr>
        </p:nvSpPr>
        <p:spPr/>
        <p:txBody>
          <a:bodyPr/>
          <a:lstStyle/>
          <a:p>
            <a:fld id="{B34DA408-92F0-42C5-B510-124F31D1F371}" type="datetimeFigureOut">
              <a:rPr lang="en-GB" smtClean="0"/>
              <a:t>01/12/2020</a:t>
            </a:fld>
            <a:endParaRPr lang="en-GB"/>
          </a:p>
        </p:txBody>
      </p:sp>
      <p:sp>
        <p:nvSpPr>
          <p:cNvPr id="5" name="Footer Placeholder 4">
            <a:extLst>
              <a:ext uri="{FF2B5EF4-FFF2-40B4-BE49-F238E27FC236}">
                <a16:creationId xmlns:a16="http://schemas.microsoft.com/office/drawing/2014/main" id="{D76F34AF-E7E3-4434-B727-6D4A8FB2A5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0ACA7E-8FF5-48C5-95B2-159AA6939286}"/>
              </a:ext>
            </a:extLst>
          </p:cNvPr>
          <p:cNvSpPr>
            <a:spLocks noGrp="1"/>
          </p:cNvSpPr>
          <p:nvPr>
            <p:ph type="sldNum" sz="quarter" idx="12"/>
          </p:nvPr>
        </p:nvSpPr>
        <p:spPr/>
        <p:txBody>
          <a:bodyPr/>
          <a:lstStyle/>
          <a:p>
            <a:fld id="{E8B39E5F-7D58-416A-8802-1758D78A5AF5}" type="slidenum">
              <a:rPr lang="en-GB" smtClean="0"/>
              <a:t>‹#›</a:t>
            </a:fld>
            <a:endParaRPr lang="en-GB"/>
          </a:p>
        </p:txBody>
      </p:sp>
    </p:spTree>
    <p:extLst>
      <p:ext uri="{BB962C8B-B14F-4D97-AF65-F5344CB8AC3E}">
        <p14:creationId xmlns:p14="http://schemas.microsoft.com/office/powerpoint/2010/main" val="14203174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038513-FA6D-4275-BA3C-145F2D9B36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203B1A-242F-41DA-9F1B-C94A4C24FC5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4E56FB-29D7-47A2-BD43-5AE28D916651}"/>
              </a:ext>
            </a:extLst>
          </p:cNvPr>
          <p:cNvSpPr>
            <a:spLocks noGrp="1"/>
          </p:cNvSpPr>
          <p:nvPr>
            <p:ph type="dt" sz="half" idx="10"/>
          </p:nvPr>
        </p:nvSpPr>
        <p:spPr/>
        <p:txBody>
          <a:bodyPr/>
          <a:lstStyle/>
          <a:p>
            <a:fld id="{B34DA408-92F0-42C5-B510-124F31D1F371}" type="datetimeFigureOut">
              <a:rPr lang="en-GB" smtClean="0"/>
              <a:t>01/12/2020</a:t>
            </a:fld>
            <a:endParaRPr lang="en-GB"/>
          </a:p>
        </p:txBody>
      </p:sp>
      <p:sp>
        <p:nvSpPr>
          <p:cNvPr id="5" name="Footer Placeholder 4">
            <a:extLst>
              <a:ext uri="{FF2B5EF4-FFF2-40B4-BE49-F238E27FC236}">
                <a16:creationId xmlns:a16="http://schemas.microsoft.com/office/drawing/2014/main" id="{2B892BB3-70E9-4AEB-B8C5-22AC64365B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3482FA-CFB0-4F38-823F-79BAC96F325D}"/>
              </a:ext>
            </a:extLst>
          </p:cNvPr>
          <p:cNvSpPr>
            <a:spLocks noGrp="1"/>
          </p:cNvSpPr>
          <p:nvPr>
            <p:ph type="sldNum" sz="quarter" idx="12"/>
          </p:nvPr>
        </p:nvSpPr>
        <p:spPr/>
        <p:txBody>
          <a:bodyPr/>
          <a:lstStyle/>
          <a:p>
            <a:fld id="{E8B39E5F-7D58-416A-8802-1758D78A5AF5}" type="slidenum">
              <a:rPr lang="en-GB" smtClean="0"/>
              <a:t>‹#›</a:t>
            </a:fld>
            <a:endParaRPr lang="en-GB"/>
          </a:p>
        </p:txBody>
      </p:sp>
    </p:spTree>
    <p:extLst>
      <p:ext uri="{BB962C8B-B14F-4D97-AF65-F5344CB8AC3E}">
        <p14:creationId xmlns:p14="http://schemas.microsoft.com/office/powerpoint/2010/main" val="28956483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Learning Objectives">
    <p:spTree>
      <p:nvGrpSpPr>
        <p:cNvPr id="1" name="Shape 26"/>
        <p:cNvGrpSpPr/>
        <p:nvPr/>
      </p:nvGrpSpPr>
      <p:grpSpPr>
        <a:xfrm>
          <a:off x="0" y="0"/>
          <a:ext cx="0" cy="0"/>
          <a:chOff x="0" y="0"/>
          <a:chExt cx="0" cy="0"/>
        </a:xfrm>
      </p:grpSpPr>
      <p:sp>
        <p:nvSpPr>
          <p:cNvPr id="27" name="Shape 27"/>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r>
              <a:rPr lang="en-US"/>
              <a:t>Click to edit Master title style</a:t>
            </a:r>
            <a:endParaRPr/>
          </a:p>
        </p:txBody>
      </p:sp>
      <p:sp>
        <p:nvSpPr>
          <p:cNvPr id="28" name="Shape 28"/>
          <p:cNvSpPr txBox="1">
            <a:spLocks noGrp="1"/>
          </p:cNvSpPr>
          <p:nvPr>
            <p:ph type="body" idx="1"/>
          </p:nvPr>
        </p:nvSpPr>
        <p:spPr>
          <a:xfrm>
            <a:off x="609600" y="1600201"/>
            <a:ext cx="10972800" cy="4525963"/>
          </a:xfrm>
          <a:prstGeom prst="rect">
            <a:avLst/>
          </a:prstGeom>
          <a:noFill/>
          <a:ln>
            <a:noFill/>
          </a:ln>
        </p:spPr>
        <p:txBody>
          <a:bodyPr lIns="91425" tIns="91425" rIns="91425" bIns="91425" anchor="t" anchorCtr="0"/>
          <a:lstStyle>
            <a:lvl1pPr marL="118871" marR="0" lvl="0" indent="-93471" algn="l" rtl="0">
              <a:spcBef>
                <a:spcPts val="1500"/>
              </a:spcBef>
              <a:buClr>
                <a:srgbClr val="007FA3"/>
              </a:buClr>
              <a:buSzPct val="25000"/>
              <a:buFont typeface="Arial"/>
              <a:buChar char="•"/>
              <a:defRPr sz="1600" b="0" i="0" u="none" strike="noStrike" cap="none">
                <a:solidFill>
                  <a:schemeClr val="dk1"/>
                </a:solidFill>
                <a:latin typeface="Arial"/>
                <a:ea typeface="Arial"/>
                <a:cs typeface="Arial"/>
                <a:sym typeface="Arial"/>
              </a:defRPr>
            </a:lvl1pPr>
            <a:lvl2pPr marL="569913" marR="0" lvl="1" indent="-188912"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pPr lvl="0"/>
            <a:r>
              <a:rPr lang="en-US"/>
              <a:t>Click to edit Master text styles</a:t>
            </a:r>
          </a:p>
        </p:txBody>
      </p:sp>
      <p:sp>
        <p:nvSpPr>
          <p:cNvPr id="29" name="Shape 29"/>
          <p:cNvSpPr txBox="1">
            <a:spLocks noGrp="1"/>
          </p:cNvSpPr>
          <p:nvPr>
            <p:ph type="ftr" idx="11"/>
          </p:nvPr>
        </p:nvSpPr>
        <p:spPr>
          <a:xfrm>
            <a:off x="125293" y="6172200"/>
            <a:ext cx="1146047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lang="en-GB"/>
          </a:p>
        </p:txBody>
      </p:sp>
      <p:sp>
        <p:nvSpPr>
          <p:cNvPr id="30" name="Shape 30"/>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fld id="{B34DA408-92F0-42C5-B510-124F31D1F371}" type="datetimeFigureOut">
              <a:rPr lang="en-GB" smtClean="0"/>
              <a:t>01/12/2020</a:t>
            </a:fld>
            <a:endParaRPr lang="en-GB"/>
          </a:p>
        </p:txBody>
      </p:sp>
      <p:sp>
        <p:nvSpPr>
          <p:cNvPr id="31" name="Shape 31"/>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fld id="{E8B39E5F-7D58-416A-8802-1758D78A5AF5}" type="slidenum">
              <a:rPr lang="en-GB" smtClean="0"/>
              <a:t>‹#›</a:t>
            </a:fld>
            <a:endParaRPr lang="en-GB"/>
          </a:p>
        </p:txBody>
      </p:sp>
    </p:spTree>
    <p:extLst>
      <p:ext uri="{BB962C8B-B14F-4D97-AF65-F5344CB8AC3E}">
        <p14:creationId xmlns:p14="http://schemas.microsoft.com/office/powerpoint/2010/main" val="1417599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F9ACB6-94D4-44FA-BF6D-F1F5C925E4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B953FC-3C94-49A1-8F8C-289117E2517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F0991B-E074-416D-B6BB-EB34EBEBF5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4FD049-3899-4FE2-B958-404CDAD262C4}" type="datetimeFigureOut">
              <a:rPr lang="en-GB" smtClean="0"/>
              <a:t>01/12/2020</a:t>
            </a:fld>
            <a:endParaRPr lang="en-GB"/>
          </a:p>
        </p:txBody>
      </p:sp>
      <p:sp>
        <p:nvSpPr>
          <p:cNvPr id="5" name="Footer Placeholder 4">
            <a:extLst>
              <a:ext uri="{FF2B5EF4-FFF2-40B4-BE49-F238E27FC236}">
                <a16:creationId xmlns:a16="http://schemas.microsoft.com/office/drawing/2014/main" id="{7200D763-6094-49E9-B213-4C19B2DCE7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9DC5E2A-9111-4012-BDF3-4B45D71605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5B021E-BB05-448F-9745-050B1A5B74A0}" type="slidenum">
              <a:rPr lang="en-GB" smtClean="0"/>
              <a:t>‹#›</a:t>
            </a:fld>
            <a:endParaRPr lang="en-GB"/>
          </a:p>
        </p:txBody>
      </p:sp>
    </p:spTree>
    <p:extLst>
      <p:ext uri="{BB962C8B-B14F-4D97-AF65-F5344CB8AC3E}">
        <p14:creationId xmlns:p14="http://schemas.microsoft.com/office/powerpoint/2010/main" val="15984792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F9ACB6-94D4-44FA-BF6D-F1F5C925E4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B953FC-3C94-49A1-8F8C-289117E2517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F0991B-E074-416D-B6BB-EB34EBEBF5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34DA408-92F0-42C5-B510-124F31D1F371}" type="datetimeFigureOut">
              <a:rPr lang="en-GB" smtClean="0"/>
              <a:t>01/12/2020</a:t>
            </a:fld>
            <a:endParaRPr lang="en-GB"/>
          </a:p>
        </p:txBody>
      </p:sp>
      <p:sp>
        <p:nvSpPr>
          <p:cNvPr id="5" name="Footer Placeholder 4">
            <a:extLst>
              <a:ext uri="{FF2B5EF4-FFF2-40B4-BE49-F238E27FC236}">
                <a16:creationId xmlns:a16="http://schemas.microsoft.com/office/drawing/2014/main" id="{7200D763-6094-49E9-B213-4C19B2DCE7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9DC5E2A-9111-4012-BDF3-4B45D71605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B39E5F-7D58-416A-8802-1758D78A5AF5}" type="slidenum">
              <a:rPr lang="en-GB" smtClean="0"/>
              <a:t>‹#›</a:t>
            </a:fld>
            <a:endParaRPr lang="en-GB"/>
          </a:p>
        </p:txBody>
      </p:sp>
    </p:spTree>
    <p:extLst>
      <p:ext uri="{BB962C8B-B14F-4D97-AF65-F5344CB8AC3E}">
        <p14:creationId xmlns:p14="http://schemas.microsoft.com/office/powerpoint/2010/main" val="1597472714"/>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hyperlink" Target="https://www.theguardian.com/business/2019/nov/02/asda-extends-deadline-for-workers-to-sign-new-contracts?CMP=share_btn_link" TargetMode="External"/><Relationship Id="rId2" Type="http://schemas.openxmlformats.org/officeDocument/2006/relationships/hyperlink" Target="https://twitter.com/AJEnglish/status/1191052923373006850/video/1" TargetMode="External"/><Relationship Id="rId1" Type="http://schemas.openxmlformats.org/officeDocument/2006/relationships/slideLayout" Target="../slideLayouts/slideLayout2.xml"/><Relationship Id="rId5" Type="http://schemas.openxmlformats.org/officeDocument/2006/relationships/hyperlink" Target="https://www.dailymail.co.uk/news/article-7646707/Mothercare-says-UK-retail-business-administration.html" TargetMode="External"/><Relationship Id="rId4" Type="http://schemas.openxmlformats.org/officeDocument/2006/relationships/hyperlink" Target="https://news.sky.com/story/mcdonalds-chief-executive-steve-easterbrook-fired-over-relationship-with-colleague-11853693"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30.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4.png"/><Relationship Id="rId7" Type="http://schemas.openxmlformats.org/officeDocument/2006/relationships/diagramColors" Target="../diagrams/colors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3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8.tiff"/></Relationships>
</file>

<file path=ppt/slides/_rels/slide4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26.tiff"/><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39.tiff"/><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2" Type="http://schemas.openxmlformats.org/officeDocument/2006/relationships/image" Target="../media/image40.tiff"/><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1.png"/></Relationships>
</file>

<file path=ppt/slides/_rels/slide8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43.tiff"/><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2" Type="http://schemas.openxmlformats.org/officeDocument/2006/relationships/image" Target="../media/image44.tiff"/><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2" Type="http://schemas.openxmlformats.org/officeDocument/2006/relationships/image" Target="../media/image45.tiff"/><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2" Type="http://schemas.openxmlformats.org/officeDocument/2006/relationships/image" Target="../media/image46.tiff"/><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2" Type="http://schemas.openxmlformats.org/officeDocument/2006/relationships/image" Target="../media/image47.tiff"/><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48.tiff"/><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image" Target="../media/image50.tif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image" Target="../media/image51.tiff"/><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image" Target="../media/image52.tiff"/><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8" Type="http://schemas.openxmlformats.org/officeDocument/2006/relationships/hyperlink" Target="https://en.wikipedia.org/wiki/Free_transfer_(association_football)" TargetMode="External"/><Relationship Id="rId3" Type="http://schemas.openxmlformats.org/officeDocument/2006/relationships/hyperlink" Target="https://en.wikipedia.org/wiki/Freedom_of_association" TargetMode="External"/><Relationship Id="rId7" Type="http://schemas.openxmlformats.org/officeDocument/2006/relationships/hyperlink" Target="https://en.wikipedia.org/wiki/European_Union" TargetMode="External"/><Relationship Id="rId2" Type="http://schemas.openxmlformats.org/officeDocument/2006/relationships/hyperlink" Target="https://en.wikipedia.org/wiki/Freedom_of_movement_for_workers" TargetMode="External"/><Relationship Id="rId1" Type="http://schemas.openxmlformats.org/officeDocument/2006/relationships/slideLayout" Target="../slideLayouts/slideLayout2.xml"/><Relationship Id="rId6" Type="http://schemas.openxmlformats.org/officeDocument/2006/relationships/hyperlink" Target="https://en.wikipedia.org/wiki/Treaty_of_Rome" TargetMode="External"/><Relationship Id="rId5" Type="http://schemas.openxmlformats.org/officeDocument/2006/relationships/hyperlink" Target="https://en.wikipedia.org/wiki/Treaty_on_the_Functioning_of_the_European_Union" TargetMode="External"/><Relationship Id="rId4" Type="http://schemas.openxmlformats.org/officeDocument/2006/relationships/hyperlink" Target="https://en.wikipedia.org/wiki/Direct_effect" TargetMode="Externa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26.xml.rels><?xml version="1.0" encoding="UTF-8" standalone="yes"?>
<Relationships xmlns="http://schemas.openxmlformats.org/package/2006/relationships"><Relationship Id="rId2" Type="http://schemas.openxmlformats.org/officeDocument/2006/relationships/image" Target="../media/image55.tiff"/><Relationship Id="rId1" Type="http://schemas.openxmlformats.org/officeDocument/2006/relationships/slideLayout" Target="../slideLayouts/slideLayout7.xml"/></Relationships>
</file>

<file path=ppt/slides/_rels/slide127.xml.rels><?xml version="1.0" encoding="UTF-8" standalone="yes"?>
<Relationships xmlns="http://schemas.openxmlformats.org/package/2006/relationships"><Relationship Id="rId8" Type="http://schemas.openxmlformats.org/officeDocument/2006/relationships/hyperlink" Target="https://en.wikipedia.org/wiki/Hoffmann-La_Roche" TargetMode="External"/><Relationship Id="rId13" Type="http://schemas.openxmlformats.org/officeDocument/2006/relationships/hyperlink" Target="https://en.wikipedia.org/wiki/Flovent" TargetMode="External"/><Relationship Id="rId18" Type="http://schemas.openxmlformats.org/officeDocument/2006/relationships/hyperlink" Target="https://en.wikipedia.org/wiki/Aquafresh" TargetMode="External"/><Relationship Id="rId26" Type="http://schemas.openxmlformats.org/officeDocument/2006/relationships/hyperlink" Target="https://en.wikipedia.org/wiki/List_of_largest_pharmaceutical_settlements_in_the_United_States" TargetMode="External"/><Relationship Id="rId3" Type="http://schemas.openxmlformats.org/officeDocument/2006/relationships/hyperlink" Target="https://en.wikipedia.org/wiki/Brentford" TargetMode="External"/><Relationship Id="rId21" Type="http://schemas.openxmlformats.org/officeDocument/2006/relationships/hyperlink" Target="https://en.wikipedia.org/wiki/Nasal_strip" TargetMode="External"/><Relationship Id="rId7" Type="http://schemas.openxmlformats.org/officeDocument/2006/relationships/hyperlink" Target="https://en.wikipedia.org/wiki/Merck_&amp;_Co." TargetMode="External"/><Relationship Id="rId12" Type="http://schemas.openxmlformats.org/officeDocument/2006/relationships/hyperlink" Target="https://en.wikipedia.org/wiki/Avodart" TargetMode="External"/><Relationship Id="rId17" Type="http://schemas.openxmlformats.org/officeDocument/2006/relationships/hyperlink" Target="https://en.wikipedia.org/wiki/Sensodyne" TargetMode="External"/><Relationship Id="rId25" Type="http://schemas.openxmlformats.org/officeDocument/2006/relationships/hyperlink" Target="https://en.wikipedia.org/wiki/RTS,S" TargetMode="External"/><Relationship Id="rId2" Type="http://schemas.openxmlformats.org/officeDocument/2006/relationships/hyperlink" Target="https://en.wikipedia.org/wiki/Pharmaceutical_industry" TargetMode="External"/><Relationship Id="rId16" Type="http://schemas.openxmlformats.org/officeDocument/2006/relationships/hyperlink" Target="https://en.wikipedia.org/wiki/Lamictal" TargetMode="External"/><Relationship Id="rId20" Type="http://schemas.openxmlformats.org/officeDocument/2006/relationships/hyperlink" Target="https://en.wikipedia.org/wiki/Docosanol" TargetMode="External"/><Relationship Id="rId1" Type="http://schemas.openxmlformats.org/officeDocument/2006/relationships/slideLayout" Target="../slideLayouts/slideLayout2.xml"/><Relationship Id="rId6" Type="http://schemas.openxmlformats.org/officeDocument/2006/relationships/hyperlink" Target="https://en.wikipedia.org/wiki/Novartis" TargetMode="External"/><Relationship Id="rId11" Type="http://schemas.openxmlformats.org/officeDocument/2006/relationships/hyperlink" Target="https://en.wikipedia.org/wiki/Advair" TargetMode="External"/><Relationship Id="rId24" Type="http://schemas.openxmlformats.org/officeDocument/2006/relationships/hyperlink" Target="https://en.wikipedia.org/wiki/Malaria_vaccine" TargetMode="External"/><Relationship Id="rId5" Type="http://schemas.openxmlformats.org/officeDocument/2006/relationships/hyperlink" Target="https://en.wikipedia.org/wiki/Pfizer" TargetMode="External"/><Relationship Id="rId15" Type="http://schemas.openxmlformats.org/officeDocument/2006/relationships/hyperlink" Target="https://en.wikipedia.org/wiki/Lovaza" TargetMode="External"/><Relationship Id="rId23" Type="http://schemas.openxmlformats.org/officeDocument/2006/relationships/hyperlink" Target="https://en.wikipedia.org/wiki/Nicorette" TargetMode="External"/><Relationship Id="rId10" Type="http://schemas.openxmlformats.org/officeDocument/2006/relationships/hyperlink" Target="https://en.wikipedia.org/wiki/London_Stock_Exchange" TargetMode="External"/><Relationship Id="rId19" Type="http://schemas.openxmlformats.org/officeDocument/2006/relationships/hyperlink" Target="https://en.wikipedia.org/wiki/Horlicks" TargetMode="External"/><Relationship Id="rId4" Type="http://schemas.openxmlformats.org/officeDocument/2006/relationships/hyperlink" Target="https://en.wikipedia.org/wiki/Mergers_and_acquisitions" TargetMode="External"/><Relationship Id="rId9" Type="http://schemas.openxmlformats.org/officeDocument/2006/relationships/hyperlink" Target="https://en.wikipedia.org/wiki/Sanofi" TargetMode="External"/><Relationship Id="rId14" Type="http://schemas.openxmlformats.org/officeDocument/2006/relationships/hyperlink" Target="https://en.wikipedia.org/wiki/Augmentin" TargetMode="External"/><Relationship Id="rId22" Type="http://schemas.openxmlformats.org/officeDocument/2006/relationships/hyperlink" Target="https://en.wikipedia.org/wiki/Nicoderm" TargetMode="Externa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4.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135.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13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137.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13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7.xml"/><Relationship Id="rId4" Type="http://schemas.openxmlformats.org/officeDocument/2006/relationships/image" Target="../media/image62.png"/></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2" Type="http://schemas.openxmlformats.org/officeDocument/2006/relationships/image" Target="../media/image63.tiff"/><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17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17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17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3">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large old building with many windows&#10;&#10;Description automatically generated">
            <a:extLst>
              <a:ext uri="{FF2B5EF4-FFF2-40B4-BE49-F238E27FC236}">
                <a16:creationId xmlns:a16="http://schemas.microsoft.com/office/drawing/2014/main" id="{8F7573E2-20C9-43B1-B79D-3389460483BC}"/>
              </a:ext>
            </a:extLst>
          </p:cNvPr>
          <p:cNvPicPr>
            <a:picLocks noChangeAspect="1"/>
          </p:cNvPicPr>
          <p:nvPr/>
        </p:nvPicPr>
        <p:blipFill rotWithShape="1">
          <a:blip r:embed="rId2">
            <a:extLst>
              <a:ext uri="{28A0092B-C50C-407E-A947-70E740481C1C}">
                <a14:useLocalDpi xmlns:a14="http://schemas.microsoft.com/office/drawing/2010/main" val="0"/>
              </a:ext>
            </a:extLst>
          </a:blip>
          <a:srcRect l="3284" t="34018" r="5807"/>
          <a:stretch/>
        </p:blipFill>
        <p:spPr>
          <a:xfrm>
            <a:off x="20" y="1"/>
            <a:ext cx="12191980" cy="6857999"/>
          </a:xfrm>
          <a:prstGeom prst="rect">
            <a:avLst/>
          </a:prstGeom>
        </p:spPr>
      </p:pic>
      <p:sp>
        <p:nvSpPr>
          <p:cNvPr id="28" name="Rectangle 15">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100D860-444B-4317-9725-09DD14C0AFED}"/>
              </a:ext>
            </a:extLst>
          </p:cNvPr>
          <p:cNvSpPr>
            <a:spLocks noGrp="1"/>
          </p:cNvSpPr>
          <p:nvPr>
            <p:ph type="ctrTitle"/>
          </p:nvPr>
        </p:nvSpPr>
        <p:spPr>
          <a:xfrm>
            <a:off x="404553" y="3091928"/>
            <a:ext cx="9078562" cy="2387600"/>
          </a:xfrm>
        </p:spPr>
        <p:txBody>
          <a:bodyPr>
            <a:normAutofit/>
          </a:bodyPr>
          <a:lstStyle/>
          <a:p>
            <a:pPr algn="l"/>
            <a:r>
              <a:rPr lang="en-GB" sz="5100"/>
              <a:t>DBA7007 21</a:t>
            </a:r>
            <a:r>
              <a:rPr lang="en-GB" sz="5100" baseline="30000"/>
              <a:t>ST</a:t>
            </a:r>
            <a:r>
              <a:rPr lang="en-GB" sz="5100"/>
              <a:t> CENTURY BUSINESS AND SOCIETAL ETHICS</a:t>
            </a:r>
          </a:p>
        </p:txBody>
      </p:sp>
      <p:sp>
        <p:nvSpPr>
          <p:cNvPr id="29" name="Rectangle: Rounded Corners 17">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B1EC0A34-6A96-4DC9-BBB6-81B622FE32BC}"/>
              </a:ext>
            </a:extLst>
          </p:cNvPr>
          <p:cNvSpPr>
            <a:spLocks noGrp="1"/>
          </p:cNvSpPr>
          <p:nvPr>
            <p:ph type="subTitle" idx="1"/>
          </p:nvPr>
        </p:nvSpPr>
        <p:spPr>
          <a:xfrm>
            <a:off x="404553" y="5624945"/>
            <a:ext cx="9078562" cy="592975"/>
          </a:xfrm>
        </p:spPr>
        <p:txBody>
          <a:bodyPr anchor="ctr">
            <a:normAutofit/>
          </a:bodyPr>
          <a:lstStyle/>
          <a:p>
            <a:pPr algn="l"/>
            <a:r>
              <a:rPr lang="en-GB" dirty="0"/>
              <a:t>DR CAROLINE JAWAD</a:t>
            </a:r>
          </a:p>
        </p:txBody>
      </p:sp>
    </p:spTree>
    <p:extLst>
      <p:ext uri="{BB962C8B-B14F-4D97-AF65-F5344CB8AC3E}">
        <p14:creationId xmlns:p14="http://schemas.microsoft.com/office/powerpoint/2010/main" val="20996328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This week</a:t>
            </a:r>
          </a:p>
        </p:txBody>
      </p:sp>
      <p:sp>
        <p:nvSpPr>
          <p:cNvPr id="3" name="Content Placeholder 2"/>
          <p:cNvSpPr>
            <a:spLocks noGrp="1"/>
          </p:cNvSpPr>
          <p:nvPr>
            <p:ph idx="1"/>
          </p:nvPr>
        </p:nvSpPr>
        <p:spPr/>
        <p:txBody>
          <a:bodyPr>
            <a:normAutofit fontScale="92500" lnSpcReduction="10000"/>
          </a:bodyPr>
          <a:lstStyle/>
          <a:p>
            <a:r>
              <a:rPr lang="en-GB" dirty="0">
                <a:hlinkClick r:id="rId2"/>
              </a:rPr>
              <a:t>https://twitter.com/AJEnglish/status/1191052923373006850/video/1</a:t>
            </a:r>
            <a:endParaRPr lang="en-GB" dirty="0"/>
          </a:p>
          <a:p>
            <a:r>
              <a:rPr lang="en-GB" dirty="0">
                <a:hlinkClick r:id="rId3"/>
              </a:rPr>
              <a:t>https://www.theguardian.com/business/2019/nov/02/asda-extends-deadline-for-workers-to-sign-new-contracts?CMP=share_btn_link</a:t>
            </a:r>
            <a:endParaRPr lang="en-GB" dirty="0"/>
          </a:p>
          <a:p>
            <a:r>
              <a:rPr lang="en-GB" dirty="0">
                <a:hlinkClick r:id="rId4"/>
              </a:rPr>
              <a:t>https://news.sky.com/story/mcdonalds-chief-executive-steve-easterbrook-fired-over-relationship-with-colleague-11853693</a:t>
            </a:r>
            <a:endParaRPr lang="en-GB" dirty="0"/>
          </a:p>
          <a:p>
            <a:r>
              <a:rPr lang="en-GB" dirty="0">
                <a:hlinkClick r:id="rId5"/>
              </a:rPr>
              <a:t>https://www.dailymail.co.uk/news/article-7646707/Mothercare-says-UK-retail-business-administration.html</a:t>
            </a:r>
            <a:endParaRPr lang="en-GB" dirty="0"/>
          </a:p>
          <a:p>
            <a:r>
              <a:rPr lang="en-GB" dirty="0"/>
              <a:t>https://www.dailymail.co.uk/news/article-7647167/Mother-18-month-old-boy-fell-death-demands-investigation.html</a:t>
            </a:r>
          </a:p>
          <a:p>
            <a:pPr marL="82153" indent="0">
              <a:buNone/>
            </a:pPr>
            <a:endParaRPr lang="en-GB" dirty="0"/>
          </a:p>
          <a:p>
            <a:r>
              <a:rPr lang="en-GB" dirty="0"/>
              <a:t>Anything else?</a:t>
            </a:r>
          </a:p>
        </p:txBody>
      </p:sp>
    </p:spTree>
    <p:extLst>
      <p:ext uri="{BB962C8B-B14F-4D97-AF65-F5344CB8AC3E}">
        <p14:creationId xmlns:p14="http://schemas.microsoft.com/office/powerpoint/2010/main" val="1612892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7C6414-A0AC-3F4B-9523-7D23193B4E5E}"/>
              </a:ext>
            </a:extLst>
          </p:cNvPr>
          <p:cNvSpPr>
            <a:spLocks noGrp="1"/>
          </p:cNvSpPr>
          <p:nvPr>
            <p:ph type="title"/>
          </p:nvPr>
        </p:nvSpPr>
        <p:spPr>
          <a:xfrm>
            <a:off x="992206" y="1608667"/>
            <a:ext cx="2823275" cy="4501127"/>
          </a:xfrm>
        </p:spPr>
        <p:txBody>
          <a:bodyPr anchor="t">
            <a:normAutofit/>
          </a:bodyPr>
          <a:lstStyle/>
          <a:p>
            <a:pPr algn="r"/>
            <a:r>
              <a:rPr lang="en-GB" sz="3200" dirty="0">
                <a:solidFill>
                  <a:srgbClr val="FFFFFF"/>
                </a:solidFill>
              </a:rPr>
              <a:t>Umbrella</a:t>
            </a:r>
            <a:endParaRPr lang="en-US" sz="3200" dirty="0">
              <a:solidFill>
                <a:srgbClr val="FFFFFF"/>
              </a:solidFill>
            </a:endParaRPr>
          </a:p>
        </p:txBody>
      </p:sp>
      <p:sp>
        <p:nvSpPr>
          <p:cNvPr id="3" name="Content Placeholder 2">
            <a:extLst>
              <a:ext uri="{FF2B5EF4-FFF2-40B4-BE49-F238E27FC236}">
                <a16:creationId xmlns:a16="http://schemas.microsoft.com/office/drawing/2014/main" id="{AF3761C9-3621-FD4C-9D75-99F85BADB58D}"/>
              </a:ext>
            </a:extLst>
          </p:cNvPr>
          <p:cNvSpPr>
            <a:spLocks noGrp="1"/>
          </p:cNvSpPr>
          <p:nvPr>
            <p:ph sz="half" idx="1"/>
          </p:nvPr>
        </p:nvSpPr>
        <p:spPr>
          <a:xfrm>
            <a:off x="4547698" y="1608667"/>
            <a:ext cx="3421958" cy="4501127"/>
          </a:xfrm>
        </p:spPr>
        <p:txBody>
          <a:bodyPr>
            <a:normAutofit/>
          </a:bodyPr>
          <a:lstStyle/>
          <a:p>
            <a:r>
              <a:rPr lang="en-GB" sz="2000"/>
              <a:t>Nature of moral rights and responsibilities in the workplace</a:t>
            </a:r>
          </a:p>
          <a:p>
            <a:r>
              <a:rPr lang="en-GB" sz="2000"/>
              <a:t>Personnel policies and procedures</a:t>
            </a:r>
          </a:p>
          <a:p>
            <a:r>
              <a:rPr lang="en-GB" sz="2000"/>
              <a:t>Unions</a:t>
            </a:r>
          </a:p>
          <a:p>
            <a:r>
              <a:rPr lang="en-GB" sz="2000"/>
              <a:t>Challenges in today’s workplace</a:t>
            </a:r>
          </a:p>
          <a:p>
            <a:r>
              <a:rPr lang="en-GB" sz="2000"/>
              <a:t>Privacy</a:t>
            </a:r>
          </a:p>
          <a:p>
            <a:r>
              <a:rPr lang="en-GB" sz="2000"/>
              <a:t>Working Conditions</a:t>
            </a:r>
          </a:p>
          <a:p>
            <a:r>
              <a:rPr lang="en-GB" sz="2000"/>
              <a:t>Job Satisfaction</a:t>
            </a:r>
            <a:endParaRPr lang="en-US" sz="2000"/>
          </a:p>
        </p:txBody>
      </p:sp>
      <p:sp>
        <p:nvSpPr>
          <p:cNvPr id="4" name="Content Placeholder 3">
            <a:extLst>
              <a:ext uri="{FF2B5EF4-FFF2-40B4-BE49-F238E27FC236}">
                <a16:creationId xmlns:a16="http://schemas.microsoft.com/office/drawing/2014/main" id="{815CBB14-4C91-BA42-8735-4E8F97609FF2}"/>
              </a:ext>
            </a:extLst>
          </p:cNvPr>
          <p:cNvSpPr>
            <a:spLocks noGrp="1"/>
          </p:cNvSpPr>
          <p:nvPr>
            <p:ph sz="half" idx="2"/>
          </p:nvPr>
        </p:nvSpPr>
        <p:spPr>
          <a:xfrm>
            <a:off x="8289696" y="1608667"/>
            <a:ext cx="3421957" cy="4501127"/>
          </a:xfrm>
        </p:spPr>
        <p:txBody>
          <a:bodyPr>
            <a:normAutofit/>
          </a:bodyPr>
          <a:lstStyle/>
          <a:p>
            <a:r>
              <a:rPr lang="en-GB" sz="2000"/>
              <a:t>Redesigning work</a:t>
            </a:r>
          </a:p>
          <a:p>
            <a:r>
              <a:rPr lang="en-GB" sz="2000"/>
              <a:t>Moral choices facing employees</a:t>
            </a:r>
          </a:p>
          <a:p>
            <a:r>
              <a:rPr lang="en-GB" sz="2000"/>
              <a:t>Obligations to the firm</a:t>
            </a:r>
          </a:p>
          <a:p>
            <a:r>
              <a:rPr lang="en-GB" sz="2000"/>
              <a:t>Abuse of official position</a:t>
            </a:r>
          </a:p>
          <a:p>
            <a:r>
              <a:rPr lang="en-GB" sz="2000"/>
              <a:t>Bribes and kickbacks</a:t>
            </a:r>
          </a:p>
          <a:p>
            <a:r>
              <a:rPr lang="en-GB" sz="2000"/>
              <a:t>Question of self interest</a:t>
            </a:r>
          </a:p>
          <a:p>
            <a:r>
              <a:rPr lang="en-GB" sz="2000"/>
              <a:t>Job Discrimination</a:t>
            </a:r>
          </a:p>
          <a:p>
            <a:r>
              <a:rPr lang="en-GB" sz="2000"/>
              <a:t>Sexual Harassment</a:t>
            </a:r>
          </a:p>
          <a:p>
            <a:r>
              <a:rPr lang="en-GB" sz="2000"/>
              <a:t>Etc</a:t>
            </a:r>
            <a:endParaRPr lang="en-US" sz="2000"/>
          </a:p>
        </p:txBody>
      </p:sp>
    </p:spTree>
    <p:extLst>
      <p:ext uri="{BB962C8B-B14F-4D97-AF65-F5344CB8AC3E}">
        <p14:creationId xmlns:p14="http://schemas.microsoft.com/office/powerpoint/2010/main" val="258553278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FC5EF434-C128-2D45-B6AB-1DABFEACB5B7}"/>
              </a:ext>
            </a:extLst>
          </p:cNvPr>
          <p:cNvSpPr>
            <a:spLocks noGrp="1"/>
          </p:cNvSpPr>
          <p:nvPr>
            <p:ph type="title"/>
          </p:nvPr>
        </p:nvSpPr>
        <p:spPr>
          <a:xfrm>
            <a:off x="838200" y="365125"/>
            <a:ext cx="10515600" cy="1325563"/>
          </a:xfrm>
        </p:spPr>
        <p:txBody>
          <a:bodyPr>
            <a:normAutofit/>
          </a:bodyPr>
          <a:lstStyle/>
          <a:p>
            <a:r>
              <a:rPr lang="en-GB" sz="4100" b="1"/>
              <a:t>Do deep economic and social systemic problems exist between government, business and society?</a:t>
            </a:r>
            <a:endParaRPr lang="en-US" sz="4100"/>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5765AF50-1E7D-4F41-B611-908E5D9F811C}"/>
              </a:ext>
            </a:extLst>
          </p:cNvPr>
          <p:cNvSpPr>
            <a:spLocks noGrp="1"/>
          </p:cNvSpPr>
          <p:nvPr>
            <p:ph idx="1"/>
          </p:nvPr>
        </p:nvSpPr>
        <p:spPr>
          <a:xfrm>
            <a:off x="838200" y="1825625"/>
            <a:ext cx="10515600" cy="4351338"/>
          </a:xfrm>
        </p:spPr>
        <p:txBody>
          <a:bodyPr>
            <a:normAutofit/>
          </a:bodyPr>
          <a:lstStyle/>
          <a:p>
            <a:r>
              <a:rPr lang="en-GB" altLang="en-US" dirty="0"/>
              <a:t>Gone are the days of wages that would enable a single earner to support a family. </a:t>
            </a:r>
          </a:p>
          <a:p>
            <a:r>
              <a:rPr lang="en-GB" altLang="en-US" dirty="0"/>
              <a:t>Behind the headline of drastically low unemployment figures*, there are deeply troubling trends of underemployment and the growth of the 'precariat' - a class of people whose relationship with work, is one of insecurity and stress, shuffling between part-time and temporary contracts and unable to plan the future. </a:t>
            </a:r>
          </a:p>
          <a:p>
            <a:r>
              <a:rPr lang="en-GB" altLang="en-US" dirty="0"/>
              <a:t>Is it possible for modern companies to ignore the ethical or social implications of their business practice?</a:t>
            </a:r>
          </a:p>
          <a:p>
            <a:endParaRPr lang="en-US" dirty="0"/>
          </a:p>
        </p:txBody>
      </p:sp>
    </p:spTree>
    <p:extLst>
      <p:ext uri="{BB962C8B-B14F-4D97-AF65-F5344CB8AC3E}">
        <p14:creationId xmlns:p14="http://schemas.microsoft.com/office/powerpoint/2010/main" val="1978723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5BF4-3E9D-C443-A5BD-4710501EFC62}"/>
              </a:ext>
            </a:extLst>
          </p:cNvPr>
          <p:cNvSpPr>
            <a:spLocks noGrp="1"/>
          </p:cNvSpPr>
          <p:nvPr>
            <p:ph type="title"/>
          </p:nvPr>
        </p:nvSpPr>
        <p:spPr/>
        <p:txBody>
          <a:bodyPr>
            <a:normAutofit/>
          </a:bodyPr>
          <a:lstStyle/>
          <a:p>
            <a:r>
              <a:rPr lang="en-US" dirty="0"/>
              <a:t>https://en.wikipedia.org/wiki/List_of_countries_by_unemployment_rate</a:t>
            </a:r>
          </a:p>
        </p:txBody>
      </p:sp>
      <p:sp>
        <p:nvSpPr>
          <p:cNvPr id="3" name="Text Placeholder 2">
            <a:extLst>
              <a:ext uri="{FF2B5EF4-FFF2-40B4-BE49-F238E27FC236}">
                <a16:creationId xmlns:a16="http://schemas.microsoft.com/office/drawing/2014/main" id="{34221E5A-71B5-364A-A038-49C02FFABDF7}"/>
              </a:ext>
            </a:extLst>
          </p:cNvPr>
          <p:cNvSpPr>
            <a:spLocks noGrp="1"/>
          </p:cNvSpPr>
          <p:nvPr>
            <p:ph idx="1"/>
          </p:nvPr>
        </p:nvSpPr>
        <p:spPr/>
        <p:txBody>
          <a:bodyPr/>
          <a:lstStyle/>
          <a:p>
            <a:r>
              <a:rPr lang="en-GB" dirty="0"/>
              <a:t>Unemployment rates</a:t>
            </a:r>
            <a:endParaRPr lang="en-US" dirty="0"/>
          </a:p>
        </p:txBody>
      </p:sp>
    </p:spTree>
    <p:extLst>
      <p:ext uri="{BB962C8B-B14F-4D97-AF65-F5344CB8AC3E}">
        <p14:creationId xmlns:p14="http://schemas.microsoft.com/office/powerpoint/2010/main" val="1360833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33941-5340-47FE-8FBB-F9B4A7ED2F1E}"/>
              </a:ext>
            </a:extLst>
          </p:cNvPr>
          <p:cNvSpPr>
            <a:spLocks noGrp="1"/>
          </p:cNvSpPr>
          <p:nvPr>
            <p:ph type="title"/>
          </p:nvPr>
        </p:nvSpPr>
        <p:spPr/>
        <p:txBody>
          <a:bodyPr/>
          <a:lstStyle/>
          <a:p>
            <a:r>
              <a:rPr lang="en-GB" dirty="0"/>
              <a:t>Our students</a:t>
            </a:r>
          </a:p>
        </p:txBody>
      </p:sp>
      <p:sp>
        <p:nvSpPr>
          <p:cNvPr id="3" name="Content Placeholder 2">
            <a:extLst>
              <a:ext uri="{FF2B5EF4-FFF2-40B4-BE49-F238E27FC236}">
                <a16:creationId xmlns:a16="http://schemas.microsoft.com/office/drawing/2014/main" id="{D8B8EB60-DD9A-41E9-BA71-707840A04928}"/>
              </a:ext>
            </a:extLst>
          </p:cNvPr>
          <p:cNvSpPr>
            <a:spLocks noGrp="1"/>
          </p:cNvSpPr>
          <p:nvPr>
            <p:ph idx="1"/>
          </p:nvPr>
        </p:nvSpPr>
        <p:spPr/>
        <p:txBody>
          <a:bodyPr/>
          <a:lstStyle/>
          <a:p>
            <a:r>
              <a:rPr lang="en-GB" dirty="0"/>
              <a:t>Bahrain </a:t>
            </a:r>
          </a:p>
          <a:p>
            <a:r>
              <a:rPr lang="en-GB" dirty="0"/>
              <a:t>China</a:t>
            </a:r>
          </a:p>
          <a:p>
            <a:r>
              <a:rPr lang="en-GB" dirty="0"/>
              <a:t>Germany</a:t>
            </a:r>
          </a:p>
          <a:p>
            <a:r>
              <a:rPr lang="en-GB" dirty="0"/>
              <a:t>India</a:t>
            </a:r>
          </a:p>
          <a:p>
            <a:r>
              <a:rPr lang="en-GB" dirty="0"/>
              <a:t>Sri Lanka</a:t>
            </a:r>
          </a:p>
          <a:p>
            <a:r>
              <a:rPr lang="en-GB" dirty="0"/>
              <a:t>Vietnam</a:t>
            </a:r>
          </a:p>
          <a:p>
            <a:pPr marL="0" indent="0">
              <a:buNone/>
            </a:pPr>
            <a:endParaRPr lang="en-GB" dirty="0"/>
          </a:p>
        </p:txBody>
      </p:sp>
    </p:spTree>
    <p:extLst>
      <p:ext uri="{BB962C8B-B14F-4D97-AF65-F5344CB8AC3E}">
        <p14:creationId xmlns:p14="http://schemas.microsoft.com/office/powerpoint/2010/main" val="1253162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33941-5340-47FE-8FBB-F9B4A7ED2F1E}"/>
              </a:ext>
            </a:extLst>
          </p:cNvPr>
          <p:cNvSpPr>
            <a:spLocks noGrp="1"/>
          </p:cNvSpPr>
          <p:nvPr>
            <p:ph type="title"/>
          </p:nvPr>
        </p:nvSpPr>
        <p:spPr/>
        <p:txBody>
          <a:bodyPr/>
          <a:lstStyle/>
          <a:p>
            <a:r>
              <a:rPr lang="en-GB" dirty="0"/>
              <a:t>Our students</a:t>
            </a:r>
          </a:p>
        </p:txBody>
      </p:sp>
      <p:sp>
        <p:nvSpPr>
          <p:cNvPr id="3" name="Content Placeholder 2">
            <a:extLst>
              <a:ext uri="{FF2B5EF4-FFF2-40B4-BE49-F238E27FC236}">
                <a16:creationId xmlns:a16="http://schemas.microsoft.com/office/drawing/2014/main" id="{D8B8EB60-DD9A-41E9-BA71-707840A04928}"/>
              </a:ext>
            </a:extLst>
          </p:cNvPr>
          <p:cNvSpPr>
            <a:spLocks noGrp="1"/>
          </p:cNvSpPr>
          <p:nvPr>
            <p:ph idx="1"/>
          </p:nvPr>
        </p:nvSpPr>
        <p:spPr/>
        <p:txBody>
          <a:bodyPr/>
          <a:lstStyle/>
          <a:p>
            <a:r>
              <a:rPr lang="en-GB" dirty="0"/>
              <a:t>Bahrain			0.8 </a:t>
            </a:r>
          </a:p>
          <a:p>
            <a:r>
              <a:rPr lang="en-GB" dirty="0"/>
              <a:t>China			5.3</a:t>
            </a:r>
          </a:p>
          <a:p>
            <a:r>
              <a:rPr lang="en-GB" dirty="0"/>
              <a:t>Germany			4.5</a:t>
            </a:r>
          </a:p>
          <a:p>
            <a:r>
              <a:rPr lang="en-GB" dirty="0"/>
              <a:t>India			6.6</a:t>
            </a:r>
          </a:p>
          <a:p>
            <a:r>
              <a:rPr lang="en-GB" dirty="0"/>
              <a:t>Sri Lanka			5.4</a:t>
            </a:r>
          </a:p>
          <a:p>
            <a:r>
              <a:rPr lang="en-GB" dirty="0"/>
              <a:t>UK				7.5</a:t>
            </a:r>
          </a:p>
          <a:p>
            <a:r>
              <a:rPr lang="en-GB" dirty="0"/>
              <a:t>Vietnam			2.7</a:t>
            </a:r>
          </a:p>
          <a:p>
            <a:pPr marL="0" indent="0">
              <a:buNone/>
            </a:pPr>
            <a:endParaRPr lang="en-GB" dirty="0"/>
          </a:p>
        </p:txBody>
      </p:sp>
    </p:spTree>
    <p:extLst>
      <p:ext uri="{BB962C8B-B14F-4D97-AF65-F5344CB8AC3E}">
        <p14:creationId xmlns:p14="http://schemas.microsoft.com/office/powerpoint/2010/main" val="7838245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8E43205-63BA-4A29-BF37-B6515FDDCA51}"/>
              </a:ext>
            </a:extLst>
          </p:cNvPr>
          <p:cNvPicPr>
            <a:picLocks noChangeAspect="1"/>
          </p:cNvPicPr>
          <p:nvPr/>
        </p:nvPicPr>
        <p:blipFill rotWithShape="1">
          <a:blip r:embed="rId2"/>
          <a:srcRect t="4334" r="-1" b="-1"/>
          <a:stretch/>
        </p:blipFill>
        <p:spPr>
          <a:xfrm>
            <a:off x="321733" y="321733"/>
            <a:ext cx="11548534" cy="6214534"/>
          </a:xfrm>
          <a:prstGeom prst="rect">
            <a:avLst/>
          </a:prstGeom>
        </p:spPr>
      </p:pic>
    </p:spTree>
    <p:extLst>
      <p:ext uri="{BB962C8B-B14F-4D97-AF65-F5344CB8AC3E}">
        <p14:creationId xmlns:p14="http://schemas.microsoft.com/office/powerpoint/2010/main" val="353586186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87A35744-C9D9-4CFB-900D-2A7F1481F0CF}"/>
              </a:ext>
            </a:extLst>
          </p:cNvPr>
          <p:cNvPicPr>
            <a:picLocks noChangeAspect="1"/>
          </p:cNvPicPr>
          <p:nvPr/>
        </p:nvPicPr>
        <p:blipFill rotWithShape="1">
          <a:blip r:embed="rId2"/>
          <a:srcRect t="7895" b="7650"/>
          <a:stretch/>
        </p:blipFill>
        <p:spPr>
          <a:xfrm>
            <a:off x="838200" y="754148"/>
            <a:ext cx="10515600" cy="4995575"/>
          </a:xfrm>
          <a:prstGeom prst="rect">
            <a:avLst/>
          </a:prstGeom>
        </p:spPr>
      </p:pic>
      <p:cxnSp>
        <p:nvCxnSpPr>
          <p:cNvPr id="13" name="Straight Connector 12">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33127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6EEF2251-7E1A-4473-AAE0-5EBE4FAC9BC6}"/>
              </a:ext>
            </a:extLst>
          </p:cNvPr>
          <p:cNvPicPr>
            <a:picLocks noChangeAspect="1"/>
          </p:cNvPicPr>
          <p:nvPr/>
        </p:nvPicPr>
        <p:blipFill rotWithShape="1">
          <a:blip r:embed="rId2"/>
          <a:srcRect t="11481" b="4063"/>
          <a:stretch/>
        </p:blipFill>
        <p:spPr>
          <a:xfrm>
            <a:off x="838200" y="754148"/>
            <a:ext cx="10515600" cy="4995575"/>
          </a:xfrm>
          <a:prstGeom prst="rect">
            <a:avLst/>
          </a:prstGeom>
        </p:spPr>
      </p:pic>
      <p:cxnSp>
        <p:nvCxnSpPr>
          <p:cNvPr id="13" name="Straight Connector 12">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97590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93E6390-2C92-4F18-9780-E4EC211D3B42}"/>
              </a:ext>
            </a:extLst>
          </p:cNvPr>
          <p:cNvPicPr>
            <a:picLocks noChangeAspect="1"/>
          </p:cNvPicPr>
          <p:nvPr/>
        </p:nvPicPr>
        <p:blipFill rotWithShape="1">
          <a:blip r:embed="rId2"/>
          <a:srcRect r="1" b="9180"/>
          <a:stretch/>
        </p:blipFill>
        <p:spPr>
          <a:xfrm>
            <a:off x="643467" y="643467"/>
            <a:ext cx="10905066" cy="5571066"/>
          </a:xfrm>
          <a:prstGeom prst="rect">
            <a:avLst/>
          </a:prstGeom>
        </p:spPr>
      </p:pic>
    </p:spTree>
    <p:extLst>
      <p:ext uri="{BB962C8B-B14F-4D97-AF65-F5344CB8AC3E}">
        <p14:creationId xmlns:p14="http://schemas.microsoft.com/office/powerpoint/2010/main" val="91957966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6A0B01-C9D3-42F1-86A4-F348EBC804F2}"/>
              </a:ext>
            </a:extLst>
          </p:cNvPr>
          <p:cNvPicPr>
            <a:picLocks noChangeAspect="1"/>
          </p:cNvPicPr>
          <p:nvPr/>
        </p:nvPicPr>
        <p:blipFill rotWithShape="1">
          <a:blip r:embed="rId2"/>
          <a:srcRect t="4334" r="-1" b="-1"/>
          <a:stretch/>
        </p:blipFill>
        <p:spPr>
          <a:xfrm>
            <a:off x="321733" y="321733"/>
            <a:ext cx="11548534" cy="6214534"/>
          </a:xfrm>
          <a:prstGeom prst="rect">
            <a:avLst/>
          </a:prstGeom>
        </p:spPr>
      </p:pic>
    </p:spTree>
    <p:extLst>
      <p:ext uri="{BB962C8B-B14F-4D97-AF65-F5344CB8AC3E}">
        <p14:creationId xmlns:p14="http://schemas.microsoft.com/office/powerpoint/2010/main" val="404990039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p:cNvPicPr>
            <a:picLocks noChangeAspect="1"/>
          </p:cNvPicPr>
          <p:nvPr/>
        </p:nvPicPr>
        <p:blipFill rotWithShape="1">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36537574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EF09F-9AC0-4E30-A3CC-218918937EAA}"/>
              </a:ext>
            </a:extLst>
          </p:cNvPr>
          <p:cNvSpPr>
            <a:spLocks noGrp="1"/>
          </p:cNvSpPr>
          <p:nvPr>
            <p:ph type="title"/>
          </p:nvPr>
        </p:nvSpPr>
        <p:spPr/>
        <p:txBody>
          <a:bodyPr/>
          <a:lstStyle/>
          <a:p>
            <a:r>
              <a:rPr lang="en-GB" dirty="0"/>
              <a:t>Today </a:t>
            </a:r>
          </a:p>
        </p:txBody>
      </p:sp>
      <p:sp>
        <p:nvSpPr>
          <p:cNvPr id="3" name="Content Placeholder 2">
            <a:extLst>
              <a:ext uri="{FF2B5EF4-FFF2-40B4-BE49-F238E27FC236}">
                <a16:creationId xmlns:a16="http://schemas.microsoft.com/office/drawing/2014/main" id="{073929BC-360B-44A1-9A70-E54ACB08ADA7}"/>
              </a:ext>
            </a:extLst>
          </p:cNvPr>
          <p:cNvSpPr>
            <a:spLocks noGrp="1"/>
          </p:cNvSpPr>
          <p:nvPr>
            <p:ph idx="1"/>
          </p:nvPr>
        </p:nvSpPr>
        <p:spPr/>
        <p:txBody>
          <a:bodyPr/>
          <a:lstStyle/>
          <a:p>
            <a:r>
              <a:rPr lang="en-GB" dirty="0"/>
              <a:t>I actually think if Milton Friedman were alive today, I think he’d be a stakeholder theorist. He would understand that the only way to create value for shareholders in today’s world is to pay attention to customers, suppliers, employees, communities and shareholders at the same time. What Friedman was against was the idea of social responsibility doesn’t have anything to do with business. I’m against that too. I think stakeholder theory is about business but community and civil society is absolutely central to business. We need corporate stakeholder responsibility; if we have that, there’s no conflict between shareholders and stakeholders.</a:t>
            </a:r>
          </a:p>
        </p:txBody>
      </p:sp>
    </p:spTree>
    <p:extLst>
      <p:ext uri="{BB962C8B-B14F-4D97-AF65-F5344CB8AC3E}">
        <p14:creationId xmlns:p14="http://schemas.microsoft.com/office/powerpoint/2010/main" val="1145941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Rectangle 80">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050" name="Rectangle 2"/>
          <p:cNvSpPr>
            <a:spLocks noGrp="1" noChangeArrowheads="1"/>
          </p:cNvSpPr>
          <p:nvPr>
            <p:ph type="title"/>
          </p:nvPr>
        </p:nvSpPr>
        <p:spPr>
          <a:xfrm>
            <a:off x="958506" y="800392"/>
            <a:ext cx="10264697" cy="1212102"/>
          </a:xfrm>
        </p:spPr>
        <p:txBody>
          <a:bodyPr>
            <a:normAutofit/>
          </a:bodyPr>
          <a:lstStyle/>
          <a:p>
            <a:pPr>
              <a:defRPr/>
            </a:pPr>
            <a:r>
              <a:rPr lang="en-US" altLang="en-US" sz="4000">
                <a:solidFill>
                  <a:srgbClr val="FFFFFF"/>
                </a:solidFill>
              </a:rPr>
              <a:t>The Social Responsibility of Business is to Increase Its Profits</a:t>
            </a:r>
          </a:p>
        </p:txBody>
      </p:sp>
      <p:sp>
        <p:nvSpPr>
          <p:cNvPr id="3" name="Content Placeholder 2"/>
          <p:cNvSpPr>
            <a:spLocks noGrp="1"/>
          </p:cNvSpPr>
          <p:nvPr>
            <p:ph idx="1"/>
          </p:nvPr>
        </p:nvSpPr>
        <p:spPr>
          <a:xfrm>
            <a:off x="1367624" y="2490436"/>
            <a:ext cx="9708995" cy="3567173"/>
          </a:xfrm>
        </p:spPr>
        <p:txBody>
          <a:bodyPr rtlCol="0" anchor="ctr">
            <a:normAutofit/>
          </a:bodyPr>
          <a:lstStyle/>
          <a:p>
            <a:pPr>
              <a:defRPr/>
            </a:pPr>
            <a:r>
              <a:rPr lang="en-GB" sz="2400"/>
              <a:t>“...there is one and only one social responsibility of business–to use its resources and engage in activities designed to increase its profits so long as it stays within the rules of the game, which is to say, engages in open and free competition, without deception or fraud.”</a:t>
            </a:r>
          </a:p>
          <a:p>
            <a:pPr>
              <a:defRPr/>
            </a:pPr>
            <a:r>
              <a:rPr lang="en-GB" sz="2400"/>
              <a:t>Friedman states that profit-maximization is not just a fiduciary responsibility, but also a “social responsibility”; and infact the only responsibility.</a:t>
            </a:r>
          </a:p>
          <a:p>
            <a:pPr marL="0" indent="0">
              <a:buNone/>
              <a:defRPr/>
            </a:pPr>
            <a:endParaRPr lang="en-GB" sz="2400"/>
          </a:p>
          <a:p>
            <a:pPr marL="0" indent="0">
              <a:buNone/>
              <a:defRPr/>
            </a:pPr>
            <a:endParaRPr lang="en-GB" sz="2400"/>
          </a:p>
          <a:p>
            <a:pPr>
              <a:defRPr/>
            </a:pPr>
            <a:endParaRPr lang="en-US" sz="2400"/>
          </a:p>
        </p:txBody>
      </p:sp>
    </p:spTree>
    <p:extLst>
      <p:ext uri="{BB962C8B-B14F-4D97-AF65-F5344CB8AC3E}">
        <p14:creationId xmlns:p14="http://schemas.microsoft.com/office/powerpoint/2010/main" val="28332528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pPr>
              <a:defRPr/>
            </a:pPr>
            <a:r>
              <a:rPr lang="en-GB" sz="4000">
                <a:solidFill>
                  <a:srgbClr val="FFFFFF"/>
                </a:solidFill>
              </a:rPr>
              <a:t>Restrictions on the limitations on profit maximisation</a:t>
            </a:r>
            <a:endParaRPr lang="en-US" sz="4000">
              <a:solidFill>
                <a:srgbClr val="FFFFFF"/>
              </a:solidFill>
            </a:endParaRPr>
          </a:p>
        </p:txBody>
      </p:sp>
      <p:sp>
        <p:nvSpPr>
          <p:cNvPr id="20483" name="Content Placeholder 2"/>
          <p:cNvSpPr>
            <a:spLocks noGrp="1" noChangeArrowheads="1"/>
          </p:cNvSpPr>
          <p:nvPr>
            <p:ph idx="1"/>
          </p:nvPr>
        </p:nvSpPr>
        <p:spPr>
          <a:xfrm>
            <a:off x="1367624" y="2490436"/>
            <a:ext cx="9708995" cy="3567173"/>
          </a:xfrm>
        </p:spPr>
        <p:txBody>
          <a:bodyPr anchor="ctr">
            <a:normAutofit/>
          </a:bodyPr>
          <a:lstStyle/>
          <a:p>
            <a:pPr eaLnBrk="1" hangingPunct="1"/>
            <a:r>
              <a:rPr lang="en-GB" altLang="en-US" sz="2400"/>
              <a:t>Rules of the game</a:t>
            </a:r>
          </a:p>
          <a:p>
            <a:pPr eaLnBrk="1" hangingPunct="1"/>
            <a:r>
              <a:rPr lang="en-GB" altLang="en-US" sz="2400"/>
              <a:t>Social norms</a:t>
            </a:r>
          </a:p>
          <a:p>
            <a:pPr eaLnBrk="1" hangingPunct="1"/>
            <a:r>
              <a:rPr lang="en-GB" altLang="en-US" sz="2400"/>
              <a:t>Ethical customs</a:t>
            </a:r>
          </a:p>
          <a:p>
            <a:pPr eaLnBrk="1" hangingPunct="1"/>
            <a:r>
              <a:rPr lang="en-GB" altLang="en-US" sz="2400"/>
              <a:t>Law in the society that the business functions within</a:t>
            </a:r>
          </a:p>
          <a:p>
            <a:pPr eaLnBrk="1" hangingPunct="1"/>
            <a:endParaRPr lang="en-GB" altLang="en-US" sz="2400"/>
          </a:p>
          <a:p>
            <a:pPr eaLnBrk="1" hangingPunct="1"/>
            <a:endParaRPr lang="en-GB" altLang="en-US" sz="2400"/>
          </a:p>
          <a:p>
            <a:pPr eaLnBrk="1" hangingPunct="1"/>
            <a:r>
              <a:rPr lang="en-GB" altLang="en-US" sz="2400"/>
              <a:t>Writing at a pre-globalised time ….</a:t>
            </a:r>
          </a:p>
          <a:p>
            <a:pPr eaLnBrk="1" hangingPunct="1"/>
            <a:endParaRPr lang="en-US" altLang="en-US" sz="2400"/>
          </a:p>
        </p:txBody>
      </p:sp>
    </p:spTree>
    <p:extLst>
      <p:ext uri="{BB962C8B-B14F-4D97-AF65-F5344CB8AC3E}">
        <p14:creationId xmlns:p14="http://schemas.microsoft.com/office/powerpoint/2010/main" val="14753841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pPr>
              <a:defRPr/>
            </a:pPr>
            <a:r>
              <a:rPr lang="en-GB" sz="4000">
                <a:solidFill>
                  <a:srgbClr val="FFFFFF"/>
                </a:solidFill>
              </a:rPr>
              <a:t>Subject matter</a:t>
            </a:r>
            <a:endParaRPr lang="en-US" sz="4000">
              <a:solidFill>
                <a:srgbClr val="FFFFFF"/>
              </a:solidFill>
            </a:endParaRPr>
          </a:p>
        </p:txBody>
      </p:sp>
      <p:sp>
        <p:nvSpPr>
          <p:cNvPr id="21507" name="Content Placeholder 2"/>
          <p:cNvSpPr>
            <a:spLocks noGrp="1" noChangeArrowheads="1"/>
          </p:cNvSpPr>
          <p:nvPr>
            <p:ph idx="1"/>
          </p:nvPr>
        </p:nvSpPr>
        <p:spPr>
          <a:xfrm>
            <a:off x="1367624" y="2490436"/>
            <a:ext cx="9708995" cy="3567173"/>
          </a:xfrm>
        </p:spPr>
        <p:txBody>
          <a:bodyPr anchor="ctr">
            <a:normAutofit/>
          </a:bodyPr>
          <a:lstStyle/>
          <a:p>
            <a:pPr eaLnBrk="1" hangingPunct="1"/>
            <a:r>
              <a:rPr lang="en-GB" altLang="en-US" sz="2400"/>
              <a:t>Business ethics</a:t>
            </a:r>
          </a:p>
          <a:p>
            <a:pPr eaLnBrk="1" hangingPunct="1"/>
            <a:r>
              <a:rPr lang="en-GB" altLang="en-US" sz="2400"/>
              <a:t>Stockholder theory</a:t>
            </a:r>
          </a:p>
          <a:p>
            <a:pPr eaLnBrk="1" hangingPunct="1"/>
            <a:r>
              <a:rPr lang="en-GB" altLang="en-US" sz="2400"/>
              <a:t>The only social responsibility of corporations is to increase its profits, while staying within "the rules of the game" which are a set of side-constraints on profit-maximization</a:t>
            </a:r>
          </a:p>
          <a:p>
            <a:pPr eaLnBrk="1" hangingPunct="1"/>
            <a:endParaRPr lang="en-US" altLang="en-US" sz="2400"/>
          </a:p>
        </p:txBody>
      </p:sp>
    </p:spTree>
    <p:extLst>
      <p:ext uri="{BB962C8B-B14F-4D97-AF65-F5344CB8AC3E}">
        <p14:creationId xmlns:p14="http://schemas.microsoft.com/office/powerpoint/2010/main" val="15238027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2F4CBFA-B385-4B16-B63B-29D40EBF7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a:extLst>
              <a:ext uri="{FF2B5EF4-FFF2-40B4-BE49-F238E27FC236}">
                <a16:creationId xmlns:a16="http://schemas.microsoft.com/office/drawing/2014/main" id="{F698CE04-5039-4B4D-B676-5DDF9467EA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13372" y="563918"/>
            <a:ext cx="4163968" cy="5978614"/>
            <a:chOff x="7513372" y="803186"/>
            <a:chExt cx="4163968" cy="5978614"/>
          </a:xfrm>
        </p:grpSpPr>
        <p:sp>
          <p:nvSpPr>
            <p:cNvPr id="75" name="Freeform 6">
              <a:extLst>
                <a:ext uri="{FF2B5EF4-FFF2-40B4-BE49-F238E27FC236}">
                  <a16:creationId xmlns:a16="http://schemas.microsoft.com/office/drawing/2014/main" id="{A5B7FFC8-6FAA-4120-AC51-F1C9C825A0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
              <a:extLst>
                <a:ext uri="{FF2B5EF4-FFF2-40B4-BE49-F238E27FC236}">
                  <a16:creationId xmlns:a16="http://schemas.microsoft.com/office/drawing/2014/main" id="{FF5B224B-4446-4B75-8B12-7FAFA8ED83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Rectangle 8">
              <a:extLst>
                <a:ext uri="{FF2B5EF4-FFF2-40B4-BE49-F238E27FC236}">
                  <a16:creationId xmlns:a16="http://schemas.microsoft.com/office/drawing/2014/main" id="{C807611F-497E-428E-9B8B-0192C78970C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7835106" y="1132517"/>
            <a:ext cx="3246509" cy="4367531"/>
          </a:xfrm>
        </p:spPr>
        <p:txBody>
          <a:bodyPr>
            <a:normAutofit/>
          </a:bodyPr>
          <a:lstStyle/>
          <a:p>
            <a:pPr>
              <a:defRPr/>
            </a:pPr>
            <a:r>
              <a:rPr lang="en-GB" dirty="0">
                <a:solidFill>
                  <a:srgbClr val="FFFFFF"/>
                </a:solidFill>
              </a:rPr>
              <a:t>Deontology </a:t>
            </a:r>
            <a:r>
              <a:rPr lang="en-GB" dirty="0">
                <a:solidFill>
                  <a:srgbClr val="FFFFFF"/>
                </a:solidFill>
                <a:highlight>
                  <a:srgbClr val="FFFF00"/>
                </a:highlight>
              </a:rPr>
              <a:t>and</a:t>
            </a:r>
            <a:r>
              <a:rPr lang="en-GB" dirty="0">
                <a:solidFill>
                  <a:srgbClr val="FFFFFF"/>
                </a:solidFill>
              </a:rPr>
              <a:t> teleology</a:t>
            </a:r>
            <a:endParaRPr lang="en-US" dirty="0">
              <a:solidFill>
                <a:srgbClr val="FFFFFF"/>
              </a:solidFill>
            </a:endParaRPr>
          </a:p>
        </p:txBody>
      </p:sp>
      <p:sp>
        <p:nvSpPr>
          <p:cNvPr id="22531" name="Content Placeholder 2"/>
          <p:cNvSpPr>
            <a:spLocks noGrp="1" noChangeArrowheads="1"/>
          </p:cNvSpPr>
          <p:nvPr>
            <p:ph idx="1"/>
          </p:nvPr>
        </p:nvSpPr>
        <p:spPr>
          <a:xfrm>
            <a:off x="838200" y="1132519"/>
            <a:ext cx="6300975" cy="4367530"/>
          </a:xfrm>
        </p:spPr>
        <p:txBody>
          <a:bodyPr anchor="ctr">
            <a:normAutofit/>
          </a:bodyPr>
          <a:lstStyle/>
          <a:p>
            <a:pPr eaLnBrk="1" hangingPunct="1"/>
            <a:r>
              <a:rPr lang="en-GB" altLang="en-US" sz="2400"/>
              <a:t>Friedman offers two broad set of arguments in favour of his position. </a:t>
            </a:r>
          </a:p>
          <a:p>
            <a:pPr eaLnBrk="1" hangingPunct="1"/>
            <a:r>
              <a:rPr lang="en-GB" altLang="en-US" sz="2400"/>
              <a:t>The first is a set of </a:t>
            </a:r>
            <a:r>
              <a:rPr lang="en-GB" altLang="en-US" sz="2400" b="1"/>
              <a:t>deontological</a:t>
            </a:r>
            <a:r>
              <a:rPr lang="en-GB" altLang="en-US" sz="2400"/>
              <a:t> arguments in favour of fiduciary duties and against Corporate Social Responsibility (CSR).</a:t>
            </a:r>
          </a:p>
          <a:p>
            <a:pPr eaLnBrk="1" hangingPunct="1"/>
            <a:r>
              <a:rPr lang="en-GB" altLang="en-US" sz="2400"/>
              <a:t>The second line of argumentation is a utilitarian or broadly </a:t>
            </a:r>
            <a:r>
              <a:rPr lang="en-GB" altLang="en-US" sz="2400" b="1"/>
              <a:t>teleological or consequentialist </a:t>
            </a:r>
            <a:r>
              <a:rPr lang="en-GB" altLang="en-US" sz="2400"/>
              <a:t>argument against corporations taking on CSR. </a:t>
            </a:r>
          </a:p>
          <a:p>
            <a:pPr eaLnBrk="1" hangingPunct="1"/>
            <a:endParaRPr lang="en-US" altLang="en-US" sz="2400"/>
          </a:p>
        </p:txBody>
      </p:sp>
    </p:spTree>
    <p:extLst>
      <p:ext uri="{BB962C8B-B14F-4D97-AF65-F5344CB8AC3E}">
        <p14:creationId xmlns:p14="http://schemas.microsoft.com/office/powerpoint/2010/main" val="23250500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Rectangle 82">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074" name="Rectangle 2"/>
          <p:cNvSpPr>
            <a:spLocks noGrp="1" noChangeArrowheads="1"/>
          </p:cNvSpPr>
          <p:nvPr>
            <p:ph type="title"/>
          </p:nvPr>
        </p:nvSpPr>
        <p:spPr>
          <a:xfrm>
            <a:off x="958506" y="800392"/>
            <a:ext cx="10264697" cy="1212102"/>
          </a:xfrm>
        </p:spPr>
        <p:txBody>
          <a:bodyPr>
            <a:normAutofit/>
          </a:bodyPr>
          <a:lstStyle/>
          <a:p>
            <a:pPr>
              <a:defRPr/>
            </a:pPr>
            <a:r>
              <a:rPr lang="en-US" altLang="en-US" sz="4000">
                <a:solidFill>
                  <a:srgbClr val="FFFFFF"/>
                </a:solidFill>
              </a:rPr>
              <a:t>Friedman’s central point.</a:t>
            </a:r>
          </a:p>
        </p:txBody>
      </p:sp>
      <p:sp>
        <p:nvSpPr>
          <p:cNvPr id="23555" name="Rectangle 3"/>
          <p:cNvSpPr>
            <a:spLocks noGrp="1" noChangeArrowheads="1"/>
          </p:cNvSpPr>
          <p:nvPr>
            <p:ph idx="1"/>
          </p:nvPr>
        </p:nvSpPr>
        <p:spPr>
          <a:xfrm>
            <a:off x="1367624" y="2490436"/>
            <a:ext cx="9708995" cy="3567173"/>
          </a:xfrm>
        </p:spPr>
        <p:txBody>
          <a:bodyPr anchor="ctr">
            <a:normAutofit/>
          </a:bodyPr>
          <a:lstStyle/>
          <a:p>
            <a:pPr eaLnBrk="1" hangingPunct="1"/>
            <a:r>
              <a:rPr lang="en-US" altLang="en-US" sz="2400"/>
              <a:t>Business does </a:t>
            </a:r>
            <a:r>
              <a:rPr lang="en-US" altLang="en-US" sz="2400" b="1" u="sng"/>
              <a:t>not</a:t>
            </a:r>
            <a:r>
              <a:rPr lang="en-US" altLang="en-US" sz="2400"/>
              <a:t> have a  “social responsibility” in the sense of having an obligation to promote desirable “social” ends, for example, clean environment, fulfilling jobs, prejudice-free society, etc.</a:t>
            </a:r>
          </a:p>
          <a:p>
            <a:pPr eaLnBrk="1" hangingPunct="1"/>
            <a:r>
              <a:rPr lang="en-US" altLang="en-US" sz="2400"/>
              <a:t>Business (as a general type of enterprise) is not the kind of thing that can have responsibilities – social or otherwise. </a:t>
            </a:r>
          </a:p>
          <a:p>
            <a:pPr lvl="1" eaLnBrk="1" hangingPunct="1"/>
            <a:r>
              <a:rPr lang="en-US" altLang="en-US"/>
              <a:t>The internet does not have responsibilities.</a:t>
            </a:r>
          </a:p>
          <a:p>
            <a:pPr lvl="1" eaLnBrk="1" hangingPunct="1"/>
            <a:r>
              <a:rPr lang="en-US" altLang="en-US"/>
              <a:t>The weather does not have responsibilities.</a:t>
            </a:r>
          </a:p>
          <a:p>
            <a:pPr lvl="1" eaLnBrk="1" hangingPunct="1"/>
            <a:r>
              <a:rPr lang="en-US" altLang="en-US"/>
              <a:t>Business is the same type of general system. </a:t>
            </a:r>
          </a:p>
          <a:p>
            <a:pPr eaLnBrk="1" hangingPunct="1"/>
            <a:endParaRPr lang="en-US" altLang="en-US" sz="2400"/>
          </a:p>
        </p:txBody>
      </p:sp>
    </p:spTree>
    <p:extLst>
      <p:ext uri="{BB962C8B-B14F-4D97-AF65-F5344CB8AC3E}">
        <p14:creationId xmlns:p14="http://schemas.microsoft.com/office/powerpoint/2010/main" val="28944701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Rectangle 82">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122" name="Rectangle 2"/>
          <p:cNvSpPr>
            <a:spLocks noGrp="1" noChangeArrowheads="1"/>
          </p:cNvSpPr>
          <p:nvPr>
            <p:ph type="title"/>
          </p:nvPr>
        </p:nvSpPr>
        <p:spPr>
          <a:xfrm>
            <a:off x="958506" y="800392"/>
            <a:ext cx="10264697" cy="1212102"/>
          </a:xfrm>
        </p:spPr>
        <p:txBody>
          <a:bodyPr>
            <a:normAutofit/>
          </a:bodyPr>
          <a:lstStyle/>
          <a:p>
            <a:pPr>
              <a:defRPr/>
            </a:pPr>
            <a:r>
              <a:rPr lang="en-US" altLang="en-US" sz="4000">
                <a:solidFill>
                  <a:srgbClr val="FFFFFF"/>
                </a:solidFill>
              </a:rPr>
              <a:t>Friedman’s 2</a:t>
            </a:r>
            <a:r>
              <a:rPr lang="en-US" altLang="en-US" sz="4000" baseline="30000">
                <a:solidFill>
                  <a:srgbClr val="FFFFFF"/>
                </a:solidFill>
              </a:rPr>
              <a:t>nd</a:t>
            </a:r>
            <a:r>
              <a:rPr lang="en-US" altLang="en-US" sz="4000">
                <a:solidFill>
                  <a:srgbClr val="FFFFFF"/>
                </a:solidFill>
              </a:rPr>
              <a:t> supporting point.</a:t>
            </a:r>
          </a:p>
        </p:txBody>
      </p:sp>
      <p:sp>
        <p:nvSpPr>
          <p:cNvPr id="25603" name="Rectangle 3"/>
          <p:cNvSpPr>
            <a:spLocks noGrp="1" noChangeArrowheads="1"/>
          </p:cNvSpPr>
          <p:nvPr>
            <p:ph idx="1"/>
          </p:nvPr>
        </p:nvSpPr>
        <p:spPr>
          <a:xfrm>
            <a:off x="1367624" y="2490436"/>
            <a:ext cx="9708995" cy="3567173"/>
          </a:xfrm>
        </p:spPr>
        <p:txBody>
          <a:bodyPr anchor="ctr">
            <a:normAutofit/>
          </a:bodyPr>
          <a:lstStyle/>
          <a:p>
            <a:pPr marL="609600" indent="-609600"/>
            <a:r>
              <a:rPr lang="en-US" altLang="en-US" sz="2400"/>
              <a:t>Sometimes businesses are treated by the law as (artificial) individuals (or agents) and assigned a set of responsibilities.</a:t>
            </a:r>
          </a:p>
          <a:p>
            <a:pPr marL="990600" lvl="1" indent="-533400"/>
            <a:r>
              <a:rPr lang="en-US" altLang="en-US"/>
              <a:t>However, this is always done for a specific legal purpose, such as establishing a source of funds for product liability cases.</a:t>
            </a:r>
          </a:p>
          <a:p>
            <a:pPr marL="990600" lvl="1" indent="-533400"/>
            <a:r>
              <a:rPr lang="en-US" altLang="en-US"/>
              <a:t>No one thinks the business has really become a person and started having responsibilities of the type that persons have.</a:t>
            </a:r>
          </a:p>
          <a:p>
            <a:pPr marL="990600" lvl="1" indent="-533400"/>
            <a:endParaRPr lang="en-US" altLang="en-US"/>
          </a:p>
        </p:txBody>
      </p:sp>
    </p:spTree>
    <p:extLst>
      <p:ext uri="{BB962C8B-B14F-4D97-AF65-F5344CB8AC3E}">
        <p14:creationId xmlns:p14="http://schemas.microsoft.com/office/powerpoint/2010/main" val="10967665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6146" name="Rectangle 2"/>
          <p:cNvSpPr>
            <a:spLocks noGrp="1" noChangeArrowheads="1"/>
          </p:cNvSpPr>
          <p:nvPr>
            <p:ph type="title"/>
          </p:nvPr>
        </p:nvSpPr>
        <p:spPr>
          <a:xfrm>
            <a:off x="958506" y="800392"/>
            <a:ext cx="10264697" cy="1212102"/>
          </a:xfrm>
        </p:spPr>
        <p:txBody>
          <a:bodyPr>
            <a:normAutofit/>
          </a:bodyPr>
          <a:lstStyle/>
          <a:p>
            <a:pPr>
              <a:defRPr/>
            </a:pPr>
            <a:r>
              <a:rPr lang="en-US" altLang="en-US" sz="4000">
                <a:solidFill>
                  <a:srgbClr val="FFFFFF"/>
                </a:solidFill>
              </a:rPr>
              <a:t>Friedman’s 3</a:t>
            </a:r>
            <a:r>
              <a:rPr lang="en-US" altLang="en-US" sz="4000" baseline="30000">
                <a:solidFill>
                  <a:srgbClr val="FFFFFF"/>
                </a:solidFill>
              </a:rPr>
              <a:t>rd</a:t>
            </a:r>
            <a:r>
              <a:rPr lang="en-US" altLang="en-US" sz="4000">
                <a:solidFill>
                  <a:srgbClr val="FFFFFF"/>
                </a:solidFill>
              </a:rPr>
              <a:t> supporting point.</a:t>
            </a:r>
          </a:p>
        </p:txBody>
      </p:sp>
      <p:sp>
        <p:nvSpPr>
          <p:cNvPr id="6147" name="Rectangle 3"/>
          <p:cNvSpPr>
            <a:spLocks noGrp="1" noChangeArrowheads="1"/>
          </p:cNvSpPr>
          <p:nvPr>
            <p:ph idx="1"/>
          </p:nvPr>
        </p:nvSpPr>
        <p:spPr>
          <a:xfrm>
            <a:off x="1367624" y="2490436"/>
            <a:ext cx="9708995" cy="3567173"/>
          </a:xfrm>
        </p:spPr>
        <p:txBody>
          <a:bodyPr rtlCol="0" anchor="ctr">
            <a:normAutofit/>
          </a:bodyPr>
          <a:lstStyle/>
          <a:p>
            <a:pPr>
              <a:defRPr/>
            </a:pPr>
            <a:r>
              <a:rPr lang="en-US" altLang="en-US" sz="2400"/>
              <a:t>On the other hand, corporate managers certainly are individuals, and they definitely have responsibilities. </a:t>
            </a:r>
          </a:p>
          <a:p>
            <a:pPr>
              <a:defRPr/>
            </a:pPr>
            <a:r>
              <a:rPr lang="en-US" altLang="en-US" sz="2400"/>
              <a:t>However, these responsibilities are to the people who own the equity of the corporation, and they can be summarized as: Make the most profit (that is, the largest return in investment) possible.</a:t>
            </a:r>
          </a:p>
          <a:p>
            <a:pPr lvl="1">
              <a:defRPr/>
            </a:pPr>
            <a:r>
              <a:rPr lang="en-US" altLang="en-US"/>
              <a:t>This is sometimes referred to a Friedman’s “shareholder theory,” since in modern corporations profits ultimately accrue to the shareholders of the corporation’s stock.</a:t>
            </a:r>
          </a:p>
          <a:p>
            <a:pPr lvl="1">
              <a:defRPr/>
            </a:pPr>
            <a:r>
              <a:rPr lang="en-US" altLang="en-US"/>
              <a:t>NOTE: “shareholder” = “owns shares of stock”</a:t>
            </a:r>
          </a:p>
        </p:txBody>
      </p:sp>
    </p:spTree>
    <p:extLst>
      <p:ext uri="{BB962C8B-B14F-4D97-AF65-F5344CB8AC3E}">
        <p14:creationId xmlns:p14="http://schemas.microsoft.com/office/powerpoint/2010/main" val="5559203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170" name="Rectangle 2"/>
          <p:cNvSpPr>
            <a:spLocks noGrp="1" noChangeArrowheads="1"/>
          </p:cNvSpPr>
          <p:nvPr>
            <p:ph type="title"/>
          </p:nvPr>
        </p:nvSpPr>
        <p:spPr>
          <a:xfrm>
            <a:off x="958506" y="800392"/>
            <a:ext cx="10264697" cy="1212102"/>
          </a:xfrm>
        </p:spPr>
        <p:txBody>
          <a:bodyPr>
            <a:normAutofit/>
          </a:bodyPr>
          <a:lstStyle/>
          <a:p>
            <a:pPr>
              <a:defRPr/>
            </a:pPr>
            <a:r>
              <a:rPr lang="en-US" altLang="en-US" sz="4000">
                <a:solidFill>
                  <a:srgbClr val="FFFFFF"/>
                </a:solidFill>
              </a:rPr>
              <a:t>What if a manager decides to pursue a social end rather than maximum profit?</a:t>
            </a:r>
          </a:p>
        </p:txBody>
      </p:sp>
      <p:sp>
        <p:nvSpPr>
          <p:cNvPr id="7171" name="Rectangle 3"/>
          <p:cNvSpPr>
            <a:spLocks noGrp="1" noChangeArrowheads="1"/>
          </p:cNvSpPr>
          <p:nvPr>
            <p:ph idx="1"/>
          </p:nvPr>
        </p:nvSpPr>
        <p:spPr>
          <a:xfrm>
            <a:off x="1367624" y="2490436"/>
            <a:ext cx="9708995" cy="3567173"/>
          </a:xfrm>
        </p:spPr>
        <p:txBody>
          <a:bodyPr rtlCol="0" anchor="ctr">
            <a:normAutofit/>
          </a:bodyPr>
          <a:lstStyle/>
          <a:p>
            <a:pPr>
              <a:defRPr/>
            </a:pPr>
            <a:r>
              <a:rPr lang="en-US" altLang="en-US" sz="2400"/>
              <a:t>This is spending other people’s money on his or her personal political goals. </a:t>
            </a:r>
          </a:p>
          <a:p>
            <a:pPr lvl="1">
              <a:defRPr/>
            </a:pPr>
            <a:r>
              <a:rPr lang="en-US" altLang="en-US"/>
              <a:t>That is, it converts market mechanisms into a political process, but this is socialism rather than capitalism.</a:t>
            </a:r>
          </a:p>
          <a:p>
            <a:pPr>
              <a:defRPr/>
            </a:pPr>
            <a:r>
              <a:rPr lang="en-US" altLang="en-US" sz="2400"/>
              <a:t>Managers would have no idea what to do anyway.</a:t>
            </a:r>
          </a:p>
          <a:p>
            <a:pPr lvl="1">
              <a:defRPr/>
            </a:pPr>
            <a:r>
              <a:rPr lang="en-US" altLang="en-US"/>
              <a:t>They have only their private beliefs, which is not at all the same thing as genuine social purpose.</a:t>
            </a:r>
          </a:p>
          <a:p>
            <a:pPr lvl="1">
              <a:defRPr/>
            </a:pPr>
            <a:r>
              <a:rPr lang="en-US" altLang="en-US"/>
              <a:t>Moreover, each manager would have too small a view to expect his or her beliefs to be correct.</a:t>
            </a:r>
          </a:p>
          <a:p>
            <a:pPr lvl="1">
              <a:defRPr/>
            </a:pPr>
            <a:endParaRPr lang="en-US" altLang="en-US"/>
          </a:p>
        </p:txBody>
      </p:sp>
    </p:spTree>
    <p:extLst>
      <p:ext uri="{BB962C8B-B14F-4D97-AF65-F5344CB8AC3E}">
        <p14:creationId xmlns:p14="http://schemas.microsoft.com/office/powerpoint/2010/main" val="4386823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2F4CBFA-B385-4B16-B63B-29D40EBF7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a:extLst>
              <a:ext uri="{FF2B5EF4-FFF2-40B4-BE49-F238E27FC236}">
                <a16:creationId xmlns:a16="http://schemas.microsoft.com/office/drawing/2014/main" id="{F698CE04-5039-4B4D-B676-5DDF9467EA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13372" y="563918"/>
            <a:ext cx="4163968" cy="5978614"/>
            <a:chOff x="7513372" y="803186"/>
            <a:chExt cx="4163968" cy="5978614"/>
          </a:xfrm>
        </p:grpSpPr>
        <p:sp>
          <p:nvSpPr>
            <p:cNvPr id="75" name="Freeform 6">
              <a:extLst>
                <a:ext uri="{FF2B5EF4-FFF2-40B4-BE49-F238E27FC236}">
                  <a16:creationId xmlns:a16="http://schemas.microsoft.com/office/drawing/2014/main" id="{A5B7FFC8-6FAA-4120-AC51-F1C9C825A0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
              <a:extLst>
                <a:ext uri="{FF2B5EF4-FFF2-40B4-BE49-F238E27FC236}">
                  <a16:creationId xmlns:a16="http://schemas.microsoft.com/office/drawing/2014/main" id="{FF5B224B-4446-4B75-8B12-7FAFA8ED83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Rectangle 8">
              <a:extLst>
                <a:ext uri="{FF2B5EF4-FFF2-40B4-BE49-F238E27FC236}">
                  <a16:creationId xmlns:a16="http://schemas.microsoft.com/office/drawing/2014/main" id="{C807611F-497E-428E-9B8B-0192C78970C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7835106" y="1132517"/>
            <a:ext cx="3246509" cy="4367531"/>
          </a:xfrm>
        </p:spPr>
        <p:txBody>
          <a:bodyPr>
            <a:normAutofit/>
          </a:bodyPr>
          <a:lstStyle/>
          <a:p>
            <a:pPr>
              <a:defRPr/>
            </a:pPr>
            <a:r>
              <a:rPr lang="en-GB" dirty="0">
                <a:solidFill>
                  <a:srgbClr val="FFFFFF"/>
                </a:solidFill>
              </a:rPr>
              <a:t>Argument in favour of the stockholder theory two-pronged</a:t>
            </a:r>
            <a:endParaRPr lang="en-US" dirty="0">
              <a:solidFill>
                <a:srgbClr val="FFFFFF"/>
              </a:solidFill>
            </a:endParaRPr>
          </a:p>
        </p:txBody>
      </p:sp>
      <p:sp>
        <p:nvSpPr>
          <p:cNvPr id="31747" name="Content Placeholder 2"/>
          <p:cNvSpPr>
            <a:spLocks noGrp="1" noChangeArrowheads="1"/>
          </p:cNvSpPr>
          <p:nvPr>
            <p:ph idx="1"/>
          </p:nvPr>
        </p:nvSpPr>
        <p:spPr>
          <a:xfrm>
            <a:off x="838200" y="1132519"/>
            <a:ext cx="6300975" cy="4367530"/>
          </a:xfrm>
        </p:spPr>
        <p:txBody>
          <a:bodyPr anchor="ctr">
            <a:normAutofit/>
          </a:bodyPr>
          <a:lstStyle/>
          <a:p>
            <a:pPr eaLnBrk="1" hangingPunct="1"/>
            <a:r>
              <a:rPr lang="en-GB" altLang="en-US" sz="2400"/>
              <a:t>The first are a set of arguments that are closely linked that when put together add up to a deontological argument for fiduciary duties and that engaging in CSR would be tantamount to breaching these duties. </a:t>
            </a:r>
          </a:p>
          <a:p>
            <a:pPr eaLnBrk="1" hangingPunct="1"/>
            <a:r>
              <a:rPr lang="en-GB" altLang="en-US" sz="2400"/>
              <a:t>The second group of arguments is utilitarian and consequentialist oriented. </a:t>
            </a:r>
            <a:endParaRPr lang="en-US" altLang="en-US" sz="2400"/>
          </a:p>
        </p:txBody>
      </p:sp>
    </p:spTree>
    <p:extLst>
      <p:ext uri="{BB962C8B-B14F-4D97-AF65-F5344CB8AC3E}">
        <p14:creationId xmlns:p14="http://schemas.microsoft.com/office/powerpoint/2010/main" val="25747693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pPr>
              <a:defRPr/>
            </a:pPr>
            <a:r>
              <a:rPr lang="en-GB" sz="4000">
                <a:solidFill>
                  <a:srgbClr val="FFFFFF"/>
                </a:solidFill>
              </a:rPr>
              <a:t>Two arguments</a:t>
            </a:r>
            <a:endParaRPr lang="en-US" sz="4000">
              <a:solidFill>
                <a:srgbClr val="FFFFFF"/>
              </a:solidFill>
            </a:endParaRPr>
          </a:p>
        </p:txBody>
      </p:sp>
      <p:sp>
        <p:nvSpPr>
          <p:cNvPr id="32771" name="Content Placeholder 2"/>
          <p:cNvSpPr>
            <a:spLocks noGrp="1" noChangeArrowheads="1"/>
          </p:cNvSpPr>
          <p:nvPr>
            <p:ph idx="1"/>
          </p:nvPr>
        </p:nvSpPr>
        <p:spPr>
          <a:xfrm>
            <a:off x="1367624" y="2490436"/>
            <a:ext cx="9708995" cy="3567173"/>
          </a:xfrm>
        </p:spPr>
        <p:txBody>
          <a:bodyPr anchor="ctr">
            <a:normAutofit/>
          </a:bodyPr>
          <a:lstStyle/>
          <a:p>
            <a:pPr eaLnBrk="1" hangingPunct="1"/>
            <a:r>
              <a:rPr lang="en-GB" altLang="en-US" sz="2400"/>
              <a:t>Firstly, Friedman “questions the competence of business leaders (or any other individuals) to discern and directly promote the general good” and argues  that CSR should not be undertaken. </a:t>
            </a:r>
          </a:p>
          <a:p>
            <a:pPr eaLnBrk="1" hangingPunct="1"/>
            <a:r>
              <a:rPr lang="en-GB" altLang="en-US" sz="2400"/>
              <a:t>Secondly, he argues that “the market itself is the best mechanism by which to promote the public good” and that by pursuing profit, business is already giving back to the community in the most efficient manner possible.</a:t>
            </a:r>
          </a:p>
          <a:p>
            <a:pPr eaLnBrk="1" hangingPunct="1"/>
            <a:endParaRPr lang="en-US" altLang="en-US" sz="2400"/>
          </a:p>
        </p:txBody>
      </p:sp>
    </p:spTree>
    <p:extLst>
      <p:ext uri="{BB962C8B-B14F-4D97-AF65-F5344CB8AC3E}">
        <p14:creationId xmlns:p14="http://schemas.microsoft.com/office/powerpoint/2010/main" val="34046402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pPr>
              <a:defRPr/>
            </a:pPr>
            <a:r>
              <a:rPr lang="en-GB" sz="4000">
                <a:solidFill>
                  <a:srgbClr val="FFFFFF"/>
                </a:solidFill>
              </a:rPr>
              <a:t>Profit maximisation argument </a:t>
            </a:r>
            <a:endParaRPr lang="en-US" sz="4000">
              <a:solidFill>
                <a:srgbClr val="FFFFFF"/>
              </a:solidFill>
            </a:endParaRPr>
          </a:p>
        </p:txBody>
      </p:sp>
      <p:sp>
        <p:nvSpPr>
          <p:cNvPr id="33795" name="Content Placeholder 2"/>
          <p:cNvSpPr>
            <a:spLocks noGrp="1" noChangeArrowheads="1"/>
          </p:cNvSpPr>
          <p:nvPr>
            <p:ph idx="1"/>
          </p:nvPr>
        </p:nvSpPr>
        <p:spPr>
          <a:xfrm>
            <a:off x="1367624" y="2490436"/>
            <a:ext cx="9708995" cy="3567173"/>
          </a:xfrm>
        </p:spPr>
        <p:txBody>
          <a:bodyPr anchor="ctr">
            <a:normAutofit/>
          </a:bodyPr>
          <a:lstStyle/>
          <a:p>
            <a:pPr eaLnBrk="1" hangingPunct="1"/>
            <a:r>
              <a:rPr lang="en-GB" altLang="en-US" sz="2400"/>
              <a:t>1. Corporate Managers are fiduciaries of the corporate owners (e.g. stockholders)</a:t>
            </a:r>
          </a:p>
          <a:p>
            <a:pPr eaLnBrk="1" hangingPunct="1"/>
            <a:r>
              <a:rPr lang="en-GB" altLang="en-US" sz="2400"/>
              <a:t>2. Corporate owners have only one interest in and reason for hiring managers to maximize profits</a:t>
            </a:r>
          </a:p>
          <a:p>
            <a:pPr eaLnBrk="1" hangingPunct="1"/>
            <a:r>
              <a:rPr lang="en-GB" altLang="en-US" sz="2400"/>
              <a:t>3. Therefore, corporate managers would violate their fiduciary trust by engaging in actions that are unrelated to (or which consciously minimize) profit maximization</a:t>
            </a:r>
          </a:p>
          <a:p>
            <a:pPr eaLnBrk="1" hangingPunct="1"/>
            <a:endParaRPr lang="en-US" altLang="en-US" sz="2400"/>
          </a:p>
        </p:txBody>
      </p:sp>
    </p:spTree>
    <p:extLst>
      <p:ext uri="{BB962C8B-B14F-4D97-AF65-F5344CB8AC3E}">
        <p14:creationId xmlns:p14="http://schemas.microsoft.com/office/powerpoint/2010/main" val="13817070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pPr>
              <a:defRPr/>
            </a:pPr>
            <a:r>
              <a:rPr lang="en-GB" sz="4000">
                <a:solidFill>
                  <a:srgbClr val="FFFFFF"/>
                </a:solidFill>
              </a:rPr>
              <a:t>Social responsibility argument</a:t>
            </a:r>
            <a:endParaRPr lang="en-US" sz="4000">
              <a:solidFill>
                <a:srgbClr val="FFFFFF"/>
              </a:solidFill>
            </a:endParaRPr>
          </a:p>
        </p:txBody>
      </p:sp>
      <p:sp>
        <p:nvSpPr>
          <p:cNvPr id="34819" name="Content Placeholder 2"/>
          <p:cNvSpPr>
            <a:spLocks noGrp="1" noChangeArrowheads="1"/>
          </p:cNvSpPr>
          <p:nvPr>
            <p:ph idx="1"/>
          </p:nvPr>
        </p:nvSpPr>
        <p:spPr>
          <a:xfrm>
            <a:off x="1367624" y="2490436"/>
            <a:ext cx="9708995" cy="3567173"/>
          </a:xfrm>
        </p:spPr>
        <p:txBody>
          <a:bodyPr anchor="ctr">
            <a:normAutofit/>
          </a:bodyPr>
          <a:lstStyle/>
          <a:p>
            <a:pPr eaLnBrk="1" hangingPunct="1"/>
            <a:r>
              <a:rPr lang="en-GB" altLang="en-US" sz="2400"/>
              <a:t>4 .Acts of corporate charity (“social responsibility”) lessen the amount of profits the firms and/or owners receive</a:t>
            </a:r>
          </a:p>
          <a:p>
            <a:pPr eaLnBrk="1" hangingPunct="1"/>
            <a:r>
              <a:rPr lang="en-GB" altLang="en-US" sz="2400"/>
              <a:t>5. If corporate managers act in ways described in #4, they would violate their contractual responsibilities to owners. (by #3)</a:t>
            </a:r>
          </a:p>
          <a:p>
            <a:pPr eaLnBrk="1" hangingPunct="1"/>
            <a:r>
              <a:rPr lang="en-GB" altLang="en-US" sz="2400"/>
              <a:t>6. A call for managers to be “socially responsible” is a call for them to violate their contractual obligations. (by #4 and 5)</a:t>
            </a:r>
          </a:p>
          <a:p>
            <a:pPr eaLnBrk="1" hangingPunct="1"/>
            <a:r>
              <a:rPr lang="en-GB" altLang="en-US" sz="2400"/>
              <a:t>7. Thus, managers should not direct their firms into “socially responsible” activities</a:t>
            </a:r>
          </a:p>
          <a:p>
            <a:pPr eaLnBrk="1" hangingPunct="1"/>
            <a:endParaRPr lang="en-US" altLang="en-US" sz="2400"/>
          </a:p>
        </p:txBody>
      </p:sp>
    </p:spTree>
    <p:extLst>
      <p:ext uri="{BB962C8B-B14F-4D97-AF65-F5344CB8AC3E}">
        <p14:creationId xmlns:p14="http://schemas.microsoft.com/office/powerpoint/2010/main" val="3334052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pPr>
              <a:defRPr/>
            </a:pPr>
            <a:r>
              <a:rPr lang="en-GB" sz="4000" dirty="0">
                <a:solidFill>
                  <a:srgbClr val="FFFFFF"/>
                </a:solidFill>
              </a:rPr>
              <a:t>THE CORRPORATION </a:t>
            </a:r>
            <a:endParaRPr lang="en-US" sz="4000" dirty="0">
              <a:solidFill>
                <a:srgbClr val="FFFFFF"/>
              </a:solidFill>
            </a:endParaRPr>
          </a:p>
        </p:txBody>
      </p:sp>
      <p:sp>
        <p:nvSpPr>
          <p:cNvPr id="35843" name="Content Placeholder 2"/>
          <p:cNvSpPr>
            <a:spLocks noGrp="1" noChangeArrowheads="1"/>
          </p:cNvSpPr>
          <p:nvPr>
            <p:ph idx="1"/>
          </p:nvPr>
        </p:nvSpPr>
        <p:spPr>
          <a:xfrm>
            <a:off x="1367624" y="2490436"/>
            <a:ext cx="9708995" cy="3567173"/>
          </a:xfrm>
        </p:spPr>
        <p:txBody>
          <a:bodyPr anchor="ctr">
            <a:normAutofit/>
          </a:bodyPr>
          <a:lstStyle/>
          <a:p>
            <a:pPr eaLnBrk="1" hangingPunct="1"/>
            <a:r>
              <a:rPr lang="en-GB" altLang="en-US" sz="2400"/>
              <a:t>The two arguments rest on a few assumptions and other arguments. </a:t>
            </a:r>
          </a:p>
          <a:p>
            <a:pPr lvl="1" eaLnBrk="1" hangingPunct="1"/>
            <a:r>
              <a:rPr lang="en-GB" altLang="en-US"/>
              <a:t>Moral personhood aspect of the corporation </a:t>
            </a:r>
          </a:p>
          <a:p>
            <a:pPr lvl="1" eaLnBrk="1" hangingPunct="1"/>
            <a:r>
              <a:rPr lang="en-GB" altLang="en-US"/>
              <a:t>Type of entity of the corporation</a:t>
            </a:r>
          </a:p>
          <a:p>
            <a:pPr eaLnBrk="1" hangingPunct="1"/>
            <a:endParaRPr lang="en-US" altLang="en-US" sz="2400"/>
          </a:p>
        </p:txBody>
      </p:sp>
    </p:spTree>
    <p:extLst>
      <p:ext uri="{BB962C8B-B14F-4D97-AF65-F5344CB8AC3E}">
        <p14:creationId xmlns:p14="http://schemas.microsoft.com/office/powerpoint/2010/main" val="20954897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Rectangle 145">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8194" name="Rectangle 2"/>
          <p:cNvSpPr>
            <a:spLocks noGrp="1" noChangeArrowheads="1"/>
          </p:cNvSpPr>
          <p:nvPr>
            <p:ph type="title"/>
          </p:nvPr>
        </p:nvSpPr>
        <p:spPr>
          <a:xfrm>
            <a:off x="958506" y="800392"/>
            <a:ext cx="10264697" cy="1212102"/>
          </a:xfrm>
        </p:spPr>
        <p:txBody>
          <a:bodyPr>
            <a:normAutofit/>
          </a:bodyPr>
          <a:lstStyle/>
          <a:p>
            <a:pPr>
              <a:defRPr/>
            </a:pPr>
            <a:r>
              <a:rPr lang="en-US" altLang="en-US" sz="4000">
                <a:solidFill>
                  <a:srgbClr val="FFFFFF"/>
                </a:solidFill>
              </a:rPr>
              <a:t>Friedman’s conclusion.</a:t>
            </a:r>
          </a:p>
        </p:txBody>
      </p:sp>
      <p:sp>
        <p:nvSpPr>
          <p:cNvPr id="36867" name="Rectangle 3"/>
          <p:cNvSpPr>
            <a:spLocks noGrp="1" noChangeArrowheads="1"/>
          </p:cNvSpPr>
          <p:nvPr>
            <p:ph idx="1"/>
          </p:nvPr>
        </p:nvSpPr>
        <p:spPr>
          <a:xfrm>
            <a:off x="1367624" y="2490436"/>
            <a:ext cx="9708995" cy="3567173"/>
          </a:xfrm>
        </p:spPr>
        <p:txBody>
          <a:bodyPr anchor="ctr">
            <a:normAutofit/>
          </a:bodyPr>
          <a:lstStyle/>
          <a:p>
            <a:pPr eaLnBrk="1" hangingPunct="1"/>
            <a:r>
              <a:rPr lang="en-US" altLang="en-US" sz="2400"/>
              <a:t>Friedman says the </a:t>
            </a:r>
            <a:r>
              <a:rPr lang="en-US" altLang="en-US" sz="2400" b="1" u="sng"/>
              <a:t>only</a:t>
            </a:r>
            <a:r>
              <a:rPr lang="en-US" altLang="en-US" sz="2400"/>
              <a:t> responsibility of businesses, and the managers who run them, is to make as much profit as possible.</a:t>
            </a:r>
          </a:p>
        </p:txBody>
      </p:sp>
    </p:spTree>
    <p:extLst>
      <p:ext uri="{BB962C8B-B14F-4D97-AF65-F5344CB8AC3E}">
        <p14:creationId xmlns:p14="http://schemas.microsoft.com/office/powerpoint/2010/main" val="2409334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8" name="Rectangle 137">
            <a:extLst>
              <a:ext uri="{FF2B5EF4-FFF2-40B4-BE49-F238E27FC236}">
                <a16:creationId xmlns:a16="http://schemas.microsoft.com/office/drawing/2014/main" id="{23A58148-D452-4F6F-A2FE-EED968DE1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86463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18" name="Rectangle 2"/>
          <p:cNvSpPr>
            <a:spLocks noGrp="1" noChangeArrowheads="1"/>
          </p:cNvSpPr>
          <p:nvPr>
            <p:ph type="title"/>
          </p:nvPr>
        </p:nvSpPr>
        <p:spPr>
          <a:xfrm>
            <a:off x="312724" y="3433763"/>
            <a:ext cx="3197013" cy="2743200"/>
          </a:xfrm>
        </p:spPr>
        <p:txBody>
          <a:bodyPr anchor="t">
            <a:normAutofit/>
          </a:bodyPr>
          <a:lstStyle/>
          <a:p>
            <a:pPr algn="ctr">
              <a:defRPr/>
            </a:pPr>
            <a:r>
              <a:rPr lang="en-US" altLang="en-US" sz="3700">
                <a:solidFill>
                  <a:schemeClr val="bg1"/>
                </a:solidFill>
              </a:rPr>
              <a:t>However, Friedman also says this does </a:t>
            </a:r>
            <a:r>
              <a:rPr lang="en-US" altLang="en-US" sz="3700" b="1" u="sng">
                <a:solidFill>
                  <a:schemeClr val="bg1"/>
                </a:solidFill>
              </a:rPr>
              <a:t>not</a:t>
            </a:r>
            <a:r>
              <a:rPr lang="en-US" altLang="en-US" sz="3700">
                <a:solidFill>
                  <a:schemeClr val="bg1"/>
                </a:solidFill>
              </a:rPr>
              <a:t> mean anything goes.</a:t>
            </a:r>
          </a:p>
        </p:txBody>
      </p:sp>
      <p:pic>
        <p:nvPicPr>
          <p:cNvPr id="135" name="Graphic 134" descr="Board Room">
            <a:extLst>
              <a:ext uri="{FF2B5EF4-FFF2-40B4-BE49-F238E27FC236}">
                <a16:creationId xmlns:a16="http://schemas.microsoft.com/office/drawing/2014/main" id="{05AB2DEA-12DF-4EE5-9F58-716F0834D39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02271" y="2122544"/>
            <a:ext cx="914400" cy="914400"/>
          </a:xfrm>
          <a:prstGeom prst="rect">
            <a:avLst/>
          </a:prstGeom>
        </p:spPr>
      </p:pic>
      <p:sp>
        <p:nvSpPr>
          <p:cNvPr id="38919" name="Rectangle 3"/>
          <p:cNvSpPr>
            <a:spLocks noGrp="1" noChangeArrowheads="1"/>
          </p:cNvSpPr>
          <p:nvPr>
            <p:ph idx="1"/>
          </p:nvPr>
        </p:nvSpPr>
        <p:spPr>
          <a:xfrm>
            <a:off x="4330719" y="641615"/>
            <a:ext cx="7289799" cy="5533496"/>
          </a:xfrm>
        </p:spPr>
        <p:txBody>
          <a:bodyPr anchor="ctr">
            <a:normAutofit/>
          </a:bodyPr>
          <a:lstStyle/>
          <a:p>
            <a:pPr eaLnBrk="1" hangingPunct="1"/>
            <a:r>
              <a:rPr lang="en-US" altLang="en-US"/>
              <a:t>Friedman says that businesses are obliged to follow laws, rules, and regulations.</a:t>
            </a:r>
          </a:p>
          <a:p>
            <a:pPr lvl="1" eaLnBrk="1" hangingPunct="1"/>
            <a:r>
              <a:rPr lang="en-US" altLang="en-US"/>
              <a:t>Note: Some of these may incorporate social ends.</a:t>
            </a:r>
          </a:p>
          <a:p>
            <a:pPr eaLnBrk="1" hangingPunct="1"/>
            <a:r>
              <a:rPr lang="en-US" altLang="en-US"/>
              <a:t>Friedman also says that businesses should adhere to generally accepted social standards and expectations.</a:t>
            </a:r>
          </a:p>
          <a:p>
            <a:pPr lvl="1" eaLnBrk="1" hangingPunct="1"/>
            <a:r>
              <a:rPr lang="en-US" altLang="en-US"/>
              <a:t>He points out that if a corporation operates in violation of the moral standards and expectations that are generally accepted in its society, it runs the risk of losing business, which, of course, would decrease profit.</a:t>
            </a:r>
          </a:p>
        </p:txBody>
      </p:sp>
    </p:spTree>
    <p:extLst>
      <p:ext uri="{BB962C8B-B14F-4D97-AF65-F5344CB8AC3E}">
        <p14:creationId xmlns:p14="http://schemas.microsoft.com/office/powerpoint/2010/main" val="8232236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23A58148-D452-4F6F-A2FE-EED968DE1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86463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12724" y="3433763"/>
            <a:ext cx="3197013" cy="2743200"/>
          </a:xfrm>
        </p:spPr>
        <p:txBody>
          <a:bodyPr anchor="t">
            <a:normAutofit/>
          </a:bodyPr>
          <a:lstStyle/>
          <a:p>
            <a:pPr algn="ctr">
              <a:defRPr/>
            </a:pPr>
            <a:r>
              <a:rPr lang="en-GB" sz="4800">
                <a:solidFill>
                  <a:schemeClr val="bg1"/>
                </a:solidFill>
              </a:rPr>
              <a:t>Normative ethics</a:t>
            </a:r>
            <a:endParaRPr lang="en-US" sz="4800">
              <a:solidFill>
                <a:schemeClr val="bg1"/>
              </a:solidFill>
            </a:endParaRPr>
          </a:p>
        </p:txBody>
      </p:sp>
      <p:pic>
        <p:nvPicPr>
          <p:cNvPr id="71" name="Graphic 70" descr="Connections">
            <a:extLst>
              <a:ext uri="{FF2B5EF4-FFF2-40B4-BE49-F238E27FC236}">
                <a16:creationId xmlns:a16="http://schemas.microsoft.com/office/drawing/2014/main" id="{266CCE2A-CCC5-42C7-892A-EEF60E6C3D2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02271" y="2122544"/>
            <a:ext cx="914400" cy="914400"/>
          </a:xfrm>
          <a:prstGeom prst="rect">
            <a:avLst/>
          </a:prstGeom>
        </p:spPr>
      </p:pic>
      <p:sp>
        <p:nvSpPr>
          <p:cNvPr id="40963" name="Content Placeholder 2"/>
          <p:cNvSpPr>
            <a:spLocks noGrp="1" noChangeArrowheads="1"/>
          </p:cNvSpPr>
          <p:nvPr>
            <p:ph idx="1"/>
          </p:nvPr>
        </p:nvSpPr>
        <p:spPr>
          <a:xfrm>
            <a:off x="4330719" y="641615"/>
            <a:ext cx="7289799" cy="5533496"/>
          </a:xfrm>
        </p:spPr>
        <p:txBody>
          <a:bodyPr anchor="ctr">
            <a:normAutofit/>
          </a:bodyPr>
          <a:lstStyle/>
          <a:p>
            <a:pPr eaLnBrk="1" hangingPunct="1"/>
            <a:r>
              <a:rPr lang="en-GB" altLang="en-US" dirty="0"/>
              <a:t>Stockholder theory is a normative business ethics theory concerning the issue of how businesses and business people should behave.</a:t>
            </a:r>
          </a:p>
          <a:p>
            <a:pPr eaLnBrk="1" hangingPunct="1"/>
            <a:r>
              <a:rPr lang="en-GB" altLang="en-US" dirty="0"/>
              <a:t>Businesses are merely arrangements by which one group of people, the stockholders, advance capital to another group, the managers, to be used to realize specified ends and for which the stockholders receive an ownership interest in the venture.</a:t>
            </a:r>
          </a:p>
          <a:p>
            <a:pPr eaLnBrk="1" hangingPunct="1"/>
            <a:r>
              <a:rPr lang="en-GB" altLang="en-US" dirty="0"/>
              <a:t>2 parts to the relationship executives/stockholders</a:t>
            </a:r>
          </a:p>
          <a:p>
            <a:pPr eaLnBrk="1" hangingPunct="1"/>
            <a:endParaRPr lang="en-GB" altLang="en-US" dirty="0"/>
          </a:p>
          <a:p>
            <a:pPr eaLnBrk="1" hangingPunct="1"/>
            <a:endParaRPr lang="en-GB" altLang="en-US" dirty="0"/>
          </a:p>
          <a:p>
            <a:pPr eaLnBrk="1" hangingPunct="1"/>
            <a:endParaRPr lang="en-US" altLang="en-US" dirty="0"/>
          </a:p>
        </p:txBody>
      </p:sp>
    </p:spTree>
    <p:extLst>
      <p:ext uri="{BB962C8B-B14F-4D97-AF65-F5344CB8AC3E}">
        <p14:creationId xmlns:p14="http://schemas.microsoft.com/office/powerpoint/2010/main" val="35149803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23A58148-D452-4F6F-A2FE-EED968DE1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86463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12724" y="3433763"/>
            <a:ext cx="3197013" cy="2743200"/>
          </a:xfrm>
        </p:spPr>
        <p:txBody>
          <a:bodyPr anchor="t">
            <a:normAutofit/>
          </a:bodyPr>
          <a:lstStyle/>
          <a:p>
            <a:pPr algn="ctr">
              <a:defRPr/>
            </a:pPr>
            <a:r>
              <a:rPr lang="en-GB">
                <a:solidFill>
                  <a:schemeClr val="bg1"/>
                </a:solidFill>
              </a:rPr>
              <a:t>Executives and stockholders</a:t>
            </a:r>
            <a:endParaRPr lang="en-US">
              <a:solidFill>
                <a:schemeClr val="bg1"/>
              </a:solidFill>
            </a:endParaRPr>
          </a:p>
        </p:txBody>
      </p:sp>
      <p:pic>
        <p:nvPicPr>
          <p:cNvPr id="71" name="Graphic 70" descr="Contract">
            <a:extLst>
              <a:ext uri="{FF2B5EF4-FFF2-40B4-BE49-F238E27FC236}">
                <a16:creationId xmlns:a16="http://schemas.microsoft.com/office/drawing/2014/main" id="{0C90955B-9A36-4781-BBB9-4F81FD915E2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02271" y="2122544"/>
            <a:ext cx="914400" cy="914400"/>
          </a:xfrm>
          <a:prstGeom prst="rect">
            <a:avLst/>
          </a:prstGeom>
        </p:spPr>
      </p:pic>
      <p:sp>
        <p:nvSpPr>
          <p:cNvPr id="41987" name="Content Placeholder 2"/>
          <p:cNvSpPr>
            <a:spLocks noGrp="1" noChangeArrowheads="1"/>
          </p:cNvSpPr>
          <p:nvPr>
            <p:ph idx="1"/>
          </p:nvPr>
        </p:nvSpPr>
        <p:spPr>
          <a:xfrm>
            <a:off x="4330719" y="641615"/>
            <a:ext cx="7289799" cy="5533496"/>
          </a:xfrm>
        </p:spPr>
        <p:txBody>
          <a:bodyPr anchor="ctr">
            <a:normAutofit/>
          </a:bodyPr>
          <a:lstStyle/>
          <a:p>
            <a:pPr eaLnBrk="1" hangingPunct="1"/>
            <a:r>
              <a:rPr lang="en-GB" altLang="en-US" dirty="0"/>
              <a:t>Voluntarily entered into a contractual agreement. The agreement stipulates the responsibilities and obligations of the contractual partners. </a:t>
            </a:r>
          </a:p>
          <a:p>
            <a:pPr eaLnBrk="1" hangingPunct="1"/>
            <a:r>
              <a:rPr lang="en-GB" altLang="en-US" dirty="0"/>
              <a:t>Executives are to act as agents for the stockholders. They have been empowered to manage the money advanced by the stockholders and are obligated to do so in accordance with the set purposes delineated by their stockholder principals.</a:t>
            </a:r>
          </a:p>
          <a:p>
            <a:pPr eaLnBrk="1" hangingPunct="1"/>
            <a:endParaRPr lang="en-US" altLang="en-US" dirty="0"/>
          </a:p>
        </p:txBody>
      </p:sp>
    </p:spTree>
    <p:extLst>
      <p:ext uri="{BB962C8B-B14F-4D97-AF65-F5344CB8AC3E}">
        <p14:creationId xmlns:p14="http://schemas.microsoft.com/office/powerpoint/2010/main" val="42396569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74">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179226" y="826680"/>
            <a:ext cx="9833548" cy="1325563"/>
          </a:xfrm>
        </p:spPr>
        <p:txBody>
          <a:bodyPr>
            <a:normAutofit/>
          </a:bodyPr>
          <a:lstStyle/>
          <a:p>
            <a:pPr algn="ctr">
              <a:defRPr/>
            </a:pPr>
            <a:r>
              <a:rPr lang="en-GB" sz="4000">
                <a:solidFill>
                  <a:srgbClr val="FFFFFF"/>
                </a:solidFill>
              </a:rPr>
              <a:t>Continued</a:t>
            </a:r>
            <a:endParaRPr lang="en-US" sz="4000">
              <a:solidFill>
                <a:srgbClr val="FFFFFF"/>
              </a:solidFill>
            </a:endParaRPr>
          </a:p>
        </p:txBody>
      </p:sp>
      <p:graphicFrame>
        <p:nvGraphicFramePr>
          <p:cNvPr id="43013" name="Content Placeholder 2">
            <a:extLst>
              <a:ext uri="{FF2B5EF4-FFF2-40B4-BE49-F238E27FC236}">
                <a16:creationId xmlns:a16="http://schemas.microsoft.com/office/drawing/2014/main" id="{424C1331-6B1D-4A73-A17B-9597B5076636}"/>
              </a:ext>
            </a:extLst>
          </p:cNvPr>
          <p:cNvGraphicFramePr>
            <a:graphicFrameLocks noGrp="1"/>
          </p:cNvGraphicFramePr>
          <p:nvPr>
            <p:ph idx="1"/>
            <p:extLst>
              <p:ext uri="{D42A27DB-BD31-4B8C-83A1-F6EECF244321}">
                <p14:modId xmlns:p14="http://schemas.microsoft.com/office/powerpoint/2010/main" val="1105227407"/>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63740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74">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179226" y="826680"/>
            <a:ext cx="9833548" cy="1325563"/>
          </a:xfrm>
        </p:spPr>
        <p:txBody>
          <a:bodyPr>
            <a:normAutofit/>
          </a:bodyPr>
          <a:lstStyle/>
          <a:p>
            <a:pPr algn="ctr">
              <a:defRPr/>
            </a:pPr>
            <a:r>
              <a:rPr lang="en-GB" sz="4000">
                <a:solidFill>
                  <a:srgbClr val="FFFFFF"/>
                </a:solidFill>
              </a:rPr>
              <a:t>Continued</a:t>
            </a:r>
            <a:endParaRPr lang="en-US" sz="4000">
              <a:solidFill>
                <a:srgbClr val="FFFFFF"/>
              </a:solidFill>
            </a:endParaRPr>
          </a:p>
        </p:txBody>
      </p:sp>
      <p:graphicFrame>
        <p:nvGraphicFramePr>
          <p:cNvPr id="44037" name="Content Placeholder 2">
            <a:extLst>
              <a:ext uri="{FF2B5EF4-FFF2-40B4-BE49-F238E27FC236}">
                <a16:creationId xmlns:a16="http://schemas.microsoft.com/office/drawing/2014/main" id="{51A89EC8-8608-4573-9444-E06F6EEDC8EE}"/>
              </a:ext>
            </a:extLst>
          </p:cNvPr>
          <p:cNvGraphicFramePr>
            <a:graphicFrameLocks noGrp="1"/>
          </p:cNvGraphicFramePr>
          <p:nvPr>
            <p:ph idx="1"/>
            <p:extLst>
              <p:ext uri="{D42A27DB-BD31-4B8C-83A1-F6EECF244321}">
                <p14:modId xmlns:p14="http://schemas.microsoft.com/office/powerpoint/2010/main" val="1758664649"/>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35388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179226" y="826680"/>
            <a:ext cx="9833548" cy="1325563"/>
          </a:xfrm>
        </p:spPr>
        <p:txBody>
          <a:bodyPr>
            <a:normAutofit/>
          </a:bodyPr>
          <a:lstStyle/>
          <a:p>
            <a:pPr algn="ctr">
              <a:defRPr/>
            </a:pPr>
            <a:r>
              <a:rPr lang="en-GB" sz="4000">
                <a:solidFill>
                  <a:srgbClr val="FFFFFF"/>
                </a:solidFill>
              </a:rPr>
              <a:t>Rival normative business ethics theories</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2B7A7791-3453-4F09-A500-B7FDC78E38C2}"/>
              </a:ext>
            </a:extLst>
          </p:cNvPr>
          <p:cNvGraphicFramePr>
            <a:graphicFrameLocks noGrp="1"/>
          </p:cNvGraphicFramePr>
          <p:nvPr>
            <p:ph idx="1"/>
            <p:extLst>
              <p:ext uri="{D42A27DB-BD31-4B8C-83A1-F6EECF244321}">
                <p14:modId xmlns:p14="http://schemas.microsoft.com/office/powerpoint/2010/main" val="2840836088"/>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74005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9" name="Picture 138">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242" name="Rectangle 2"/>
          <p:cNvSpPr>
            <a:spLocks noGrp="1" noChangeArrowheads="1"/>
          </p:cNvSpPr>
          <p:nvPr>
            <p:ph type="title"/>
          </p:nvPr>
        </p:nvSpPr>
        <p:spPr>
          <a:xfrm>
            <a:off x="1179226" y="826680"/>
            <a:ext cx="9833548" cy="1325563"/>
          </a:xfrm>
        </p:spPr>
        <p:txBody>
          <a:bodyPr>
            <a:normAutofit/>
          </a:bodyPr>
          <a:lstStyle/>
          <a:p>
            <a:pPr algn="ctr">
              <a:defRPr/>
            </a:pPr>
            <a:r>
              <a:rPr lang="en-US" altLang="en-US" sz="4000">
                <a:solidFill>
                  <a:srgbClr val="FFFFFF"/>
                </a:solidFill>
              </a:rPr>
              <a:t>So, Friedman’s final word?</a:t>
            </a:r>
          </a:p>
        </p:txBody>
      </p:sp>
      <p:graphicFrame>
        <p:nvGraphicFramePr>
          <p:cNvPr id="46085" name="Rectangle 3">
            <a:extLst>
              <a:ext uri="{FF2B5EF4-FFF2-40B4-BE49-F238E27FC236}">
                <a16:creationId xmlns:a16="http://schemas.microsoft.com/office/drawing/2014/main" id="{664957D9-6E24-45F8-92BC-E06DF189ACEC}"/>
              </a:ext>
            </a:extLst>
          </p:cNvPr>
          <p:cNvGraphicFramePr>
            <a:graphicFrameLocks noGrp="1"/>
          </p:cNvGraphicFramePr>
          <p:nvPr>
            <p:ph idx="1"/>
            <p:extLst>
              <p:ext uri="{D42A27DB-BD31-4B8C-83A1-F6EECF244321}">
                <p14:modId xmlns:p14="http://schemas.microsoft.com/office/powerpoint/2010/main" val="478322053"/>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996540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4" name="Picture 73">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266" name="Rectangle 2"/>
          <p:cNvSpPr>
            <a:spLocks noGrp="1" noChangeArrowheads="1"/>
          </p:cNvSpPr>
          <p:nvPr>
            <p:ph type="title"/>
          </p:nvPr>
        </p:nvSpPr>
        <p:spPr>
          <a:xfrm>
            <a:off x="1179226" y="826680"/>
            <a:ext cx="9833548" cy="1325563"/>
          </a:xfrm>
        </p:spPr>
        <p:txBody>
          <a:bodyPr>
            <a:normAutofit/>
          </a:bodyPr>
          <a:lstStyle/>
          <a:p>
            <a:pPr algn="ctr">
              <a:defRPr/>
            </a:pPr>
            <a:r>
              <a:rPr lang="en-US" altLang="en-US" sz="4000">
                <a:solidFill>
                  <a:srgbClr val="FFFFFF"/>
                </a:solidFill>
              </a:rPr>
              <a:t>A rough and ready summary of Friedman.</a:t>
            </a:r>
          </a:p>
        </p:txBody>
      </p:sp>
      <p:sp>
        <p:nvSpPr>
          <p:cNvPr id="11267" name="Rectangle 3"/>
          <p:cNvSpPr>
            <a:spLocks noGrp="1" noChangeArrowheads="1"/>
          </p:cNvSpPr>
          <p:nvPr>
            <p:ph idx="1"/>
          </p:nvPr>
        </p:nvSpPr>
        <p:spPr>
          <a:xfrm>
            <a:off x="1179226" y="3092970"/>
            <a:ext cx="9833548" cy="2693976"/>
          </a:xfrm>
        </p:spPr>
        <p:txBody>
          <a:bodyPr rtlCol="0">
            <a:normAutofit/>
          </a:bodyPr>
          <a:lstStyle/>
          <a:p>
            <a:pPr>
              <a:defRPr/>
            </a:pPr>
            <a:endParaRPr lang="en-US" altLang="en-US" sz="2000">
              <a:solidFill>
                <a:srgbClr val="000000"/>
              </a:solidFill>
            </a:endParaRPr>
          </a:p>
          <a:p>
            <a:pPr>
              <a:defRPr/>
            </a:pPr>
            <a:r>
              <a:rPr lang="en-US" altLang="en-US" sz="2000">
                <a:solidFill>
                  <a:srgbClr val="000000"/>
                </a:solidFill>
              </a:rPr>
              <a:t>Maximize profits, </a:t>
            </a:r>
          </a:p>
          <a:p>
            <a:pPr lvl="1">
              <a:defRPr/>
            </a:pPr>
            <a:r>
              <a:rPr lang="en-US" altLang="en-US" sz="2000">
                <a:solidFill>
                  <a:srgbClr val="000000"/>
                </a:solidFill>
              </a:rPr>
              <a:t>but never forget that short-term focus can undermine long-term gains, </a:t>
            </a:r>
          </a:p>
          <a:p>
            <a:pPr lvl="1">
              <a:defRPr/>
            </a:pPr>
            <a:r>
              <a:rPr lang="en-US" altLang="en-US" sz="2000">
                <a:solidFill>
                  <a:srgbClr val="000000"/>
                </a:solidFill>
              </a:rPr>
              <a:t>and never forget that breaking the rules of society – both formal rules like laws and informal rules like generally accepted norms of business behavior – will put you out of business.</a:t>
            </a:r>
          </a:p>
          <a:p>
            <a:pPr>
              <a:defRPr/>
            </a:pPr>
            <a:r>
              <a:rPr lang="en-US" altLang="en-US" sz="2000">
                <a:solidFill>
                  <a:srgbClr val="000000"/>
                </a:solidFill>
              </a:rPr>
              <a:t>This comes close to Utilitarian ethical theory, which requires you to weigh ALL of the outcomes -- NOT just short term economic benefit to you.</a:t>
            </a:r>
          </a:p>
        </p:txBody>
      </p:sp>
    </p:spTree>
    <p:extLst>
      <p:ext uri="{BB962C8B-B14F-4D97-AF65-F5344CB8AC3E}">
        <p14:creationId xmlns:p14="http://schemas.microsoft.com/office/powerpoint/2010/main" val="38864664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7" name="Picture 76">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242" name="Rectangle 2"/>
          <p:cNvSpPr>
            <a:spLocks noGrp="1" noChangeArrowheads="1"/>
          </p:cNvSpPr>
          <p:nvPr>
            <p:ph type="title"/>
          </p:nvPr>
        </p:nvSpPr>
        <p:spPr>
          <a:xfrm>
            <a:off x="640079" y="2053641"/>
            <a:ext cx="3669161" cy="2760098"/>
          </a:xfrm>
        </p:spPr>
        <p:txBody>
          <a:bodyPr>
            <a:normAutofit/>
          </a:bodyPr>
          <a:lstStyle/>
          <a:p>
            <a:pPr>
              <a:defRPr/>
            </a:pPr>
            <a:r>
              <a:rPr lang="en-US" altLang="en-US">
                <a:solidFill>
                  <a:srgbClr val="FFFFFF"/>
                </a:solidFill>
              </a:rPr>
              <a:t>Poverty: Analysis</a:t>
            </a:r>
          </a:p>
        </p:txBody>
      </p:sp>
      <p:sp>
        <p:nvSpPr>
          <p:cNvPr id="50179" name="Rectangle 3"/>
          <p:cNvSpPr>
            <a:spLocks noGrp="1" noChangeArrowheads="1"/>
          </p:cNvSpPr>
          <p:nvPr>
            <p:ph type="body" idx="1"/>
          </p:nvPr>
        </p:nvSpPr>
        <p:spPr>
          <a:xfrm>
            <a:off x="6090574" y="801866"/>
            <a:ext cx="5306084" cy="5230634"/>
          </a:xfrm>
        </p:spPr>
        <p:txBody>
          <a:bodyPr anchor="ctr">
            <a:normAutofit/>
          </a:bodyPr>
          <a:lstStyle/>
          <a:p>
            <a:pPr eaLnBrk="1" hangingPunct="1">
              <a:buFont typeface="Wingdings" panose="05000000000000000000" pitchFamily="2" charset="2"/>
              <a:buNone/>
            </a:pPr>
            <a:r>
              <a:rPr lang="en-US" altLang="en-US" sz="2400">
                <a:solidFill>
                  <a:srgbClr val="000000"/>
                </a:solidFill>
              </a:rPr>
              <a:t>  </a:t>
            </a:r>
          </a:p>
          <a:p>
            <a:pPr eaLnBrk="1" hangingPunct="1">
              <a:buFont typeface="Wingdings" panose="05000000000000000000" pitchFamily="2" charset="2"/>
              <a:buNone/>
            </a:pPr>
            <a:r>
              <a:rPr lang="en-US" altLang="en-US" sz="2400">
                <a:solidFill>
                  <a:srgbClr val="000000"/>
                </a:solidFill>
              </a:rPr>
              <a:t>  “Most of the present welfare programs should never have been enacted.  If they had not been, many of the people now dependent on them would have become self-reliant individuals instead of wards of the state.”</a:t>
            </a:r>
            <a:br>
              <a:rPr lang="en-US" altLang="en-US" sz="2400">
                <a:solidFill>
                  <a:srgbClr val="000000"/>
                </a:solidFill>
              </a:rPr>
            </a:br>
            <a:r>
              <a:rPr lang="en-US" altLang="en-US" sz="2400">
                <a:solidFill>
                  <a:srgbClr val="000000"/>
                </a:solidFill>
              </a:rPr>
              <a:t>      Milton and Rose Friedman, </a:t>
            </a:r>
            <a:r>
              <a:rPr lang="en-US" altLang="en-US" sz="2400" i="1">
                <a:solidFill>
                  <a:srgbClr val="000000"/>
                </a:solidFill>
              </a:rPr>
              <a:t>Free to Choose</a:t>
            </a:r>
            <a:r>
              <a:rPr lang="en-US" altLang="en-US" sz="2400">
                <a:solidFill>
                  <a:srgbClr val="000000"/>
                </a:solidFill>
              </a:rPr>
              <a:t>, 1979</a:t>
            </a:r>
          </a:p>
        </p:txBody>
      </p:sp>
    </p:spTree>
    <p:extLst>
      <p:ext uri="{BB962C8B-B14F-4D97-AF65-F5344CB8AC3E}">
        <p14:creationId xmlns:p14="http://schemas.microsoft.com/office/powerpoint/2010/main" val="20660845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0" name="Picture 13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266" name="Rectangle 2"/>
          <p:cNvSpPr>
            <a:spLocks noGrp="1" noChangeArrowheads="1"/>
          </p:cNvSpPr>
          <p:nvPr>
            <p:ph type="title"/>
          </p:nvPr>
        </p:nvSpPr>
        <p:spPr>
          <a:xfrm>
            <a:off x="640079" y="2053641"/>
            <a:ext cx="3669161" cy="2760098"/>
          </a:xfrm>
        </p:spPr>
        <p:txBody>
          <a:bodyPr>
            <a:normAutofit/>
          </a:bodyPr>
          <a:lstStyle/>
          <a:p>
            <a:pPr>
              <a:defRPr/>
            </a:pPr>
            <a:r>
              <a:rPr lang="en-US" altLang="en-US">
                <a:solidFill>
                  <a:srgbClr val="FFFFFF"/>
                </a:solidFill>
              </a:rPr>
              <a:t>Poverty: Solution</a:t>
            </a:r>
          </a:p>
        </p:txBody>
      </p:sp>
      <p:sp>
        <p:nvSpPr>
          <p:cNvPr id="51203" name="Rectangle 3"/>
          <p:cNvSpPr>
            <a:spLocks noGrp="1" noChangeArrowheads="1"/>
          </p:cNvSpPr>
          <p:nvPr>
            <p:ph type="body" idx="1"/>
          </p:nvPr>
        </p:nvSpPr>
        <p:spPr>
          <a:xfrm>
            <a:off x="6090574" y="801866"/>
            <a:ext cx="5306084" cy="5230634"/>
          </a:xfrm>
        </p:spPr>
        <p:txBody>
          <a:bodyPr anchor="ctr">
            <a:normAutofit/>
          </a:bodyPr>
          <a:lstStyle/>
          <a:p>
            <a:pPr eaLnBrk="1" hangingPunct="1">
              <a:buFont typeface="Wingdings" panose="05000000000000000000" pitchFamily="2" charset="2"/>
              <a:buNone/>
            </a:pPr>
            <a:r>
              <a:rPr lang="en-US" altLang="en-US" sz="2400">
                <a:solidFill>
                  <a:srgbClr val="000000"/>
                </a:solidFill>
              </a:rPr>
              <a:t>  </a:t>
            </a:r>
          </a:p>
          <a:p>
            <a:pPr eaLnBrk="1" hangingPunct="1">
              <a:buFont typeface="Wingdings" panose="05000000000000000000" pitchFamily="2" charset="2"/>
              <a:buNone/>
            </a:pPr>
            <a:r>
              <a:rPr lang="en-US" altLang="en-US" sz="2400">
                <a:solidFill>
                  <a:srgbClr val="000000"/>
                </a:solidFill>
              </a:rPr>
              <a:t>  Replace existing programs with a “negative income tax” – cash benefits that decline slowly as a person earns income, providing a strong incentive to work.</a:t>
            </a:r>
          </a:p>
          <a:p>
            <a:pPr eaLnBrk="1" hangingPunct="1">
              <a:buFont typeface="Wingdings" panose="05000000000000000000" pitchFamily="2" charset="2"/>
              <a:buNone/>
            </a:pPr>
            <a:br>
              <a:rPr lang="en-US" altLang="en-US" sz="2400">
                <a:solidFill>
                  <a:srgbClr val="000000"/>
                </a:solidFill>
              </a:rPr>
            </a:br>
            <a:r>
              <a:rPr lang="en-US" altLang="en-US" sz="2400">
                <a:solidFill>
                  <a:srgbClr val="000000"/>
                </a:solidFill>
              </a:rPr>
              <a:t>       Milton and Rose Friedman, </a:t>
            </a:r>
            <a:r>
              <a:rPr lang="en-US" altLang="en-US" sz="2400" i="1">
                <a:solidFill>
                  <a:srgbClr val="000000"/>
                </a:solidFill>
              </a:rPr>
              <a:t>Free to Choose</a:t>
            </a:r>
            <a:r>
              <a:rPr lang="en-US" altLang="en-US" sz="2400">
                <a:solidFill>
                  <a:srgbClr val="000000"/>
                </a:solidFill>
              </a:rPr>
              <a:t>, 1979</a:t>
            </a:r>
          </a:p>
        </p:txBody>
      </p:sp>
    </p:spTree>
    <p:extLst>
      <p:ext uri="{BB962C8B-B14F-4D97-AF65-F5344CB8AC3E}">
        <p14:creationId xmlns:p14="http://schemas.microsoft.com/office/powerpoint/2010/main" val="13659575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0" name="Picture 13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290" name="Rectangle 2"/>
          <p:cNvSpPr>
            <a:spLocks noGrp="1" noChangeArrowheads="1"/>
          </p:cNvSpPr>
          <p:nvPr>
            <p:ph type="title"/>
          </p:nvPr>
        </p:nvSpPr>
        <p:spPr>
          <a:xfrm>
            <a:off x="640079" y="2053641"/>
            <a:ext cx="3669161" cy="2760098"/>
          </a:xfrm>
        </p:spPr>
        <p:txBody>
          <a:bodyPr>
            <a:normAutofit/>
          </a:bodyPr>
          <a:lstStyle/>
          <a:p>
            <a:pPr>
              <a:defRPr/>
            </a:pPr>
            <a:r>
              <a:rPr lang="en-US" altLang="en-US">
                <a:solidFill>
                  <a:srgbClr val="FFFFFF"/>
                </a:solidFill>
              </a:rPr>
              <a:t>Ineffective Schools: Analysis</a:t>
            </a:r>
          </a:p>
        </p:txBody>
      </p:sp>
      <p:sp>
        <p:nvSpPr>
          <p:cNvPr id="52227" name="Rectangle 3"/>
          <p:cNvSpPr>
            <a:spLocks noGrp="1" noChangeArrowheads="1"/>
          </p:cNvSpPr>
          <p:nvPr>
            <p:ph type="body" idx="1"/>
          </p:nvPr>
        </p:nvSpPr>
        <p:spPr>
          <a:xfrm>
            <a:off x="6090574" y="801866"/>
            <a:ext cx="5306084" cy="5230634"/>
          </a:xfrm>
        </p:spPr>
        <p:txBody>
          <a:bodyPr anchor="ctr">
            <a:normAutofit/>
          </a:bodyPr>
          <a:lstStyle/>
          <a:p>
            <a:pPr eaLnBrk="1" hangingPunct="1">
              <a:buFont typeface="Wingdings" panose="05000000000000000000" pitchFamily="2" charset="2"/>
              <a:buNone/>
            </a:pPr>
            <a:endParaRPr lang="en-US" altLang="en-US" sz="2400">
              <a:solidFill>
                <a:srgbClr val="000000"/>
              </a:solidFill>
            </a:endParaRPr>
          </a:p>
          <a:p>
            <a:pPr eaLnBrk="1" hangingPunct="1">
              <a:buFont typeface="Wingdings" panose="05000000000000000000" pitchFamily="2" charset="2"/>
              <a:buNone/>
            </a:pPr>
            <a:r>
              <a:rPr lang="en-US" altLang="en-US" sz="2400">
                <a:solidFill>
                  <a:srgbClr val="000000"/>
                </a:solidFill>
              </a:rPr>
              <a:t>   Public school systems are bureaucratic and monopolistic, so they have little competitive pressure to operate efficiently and provide a high-quality product. Monopoly power reduces the incentive of the individual to act in the public interest.</a:t>
            </a:r>
          </a:p>
        </p:txBody>
      </p:sp>
    </p:spTree>
    <p:extLst>
      <p:ext uri="{BB962C8B-B14F-4D97-AF65-F5344CB8AC3E}">
        <p14:creationId xmlns:p14="http://schemas.microsoft.com/office/powerpoint/2010/main" val="29003427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0" name="Picture 13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314" name="Rectangle 2"/>
          <p:cNvSpPr>
            <a:spLocks noGrp="1" noChangeArrowheads="1"/>
          </p:cNvSpPr>
          <p:nvPr>
            <p:ph type="title"/>
          </p:nvPr>
        </p:nvSpPr>
        <p:spPr>
          <a:xfrm>
            <a:off x="640079" y="2053641"/>
            <a:ext cx="3669161" cy="2760098"/>
          </a:xfrm>
        </p:spPr>
        <p:txBody>
          <a:bodyPr>
            <a:normAutofit/>
          </a:bodyPr>
          <a:lstStyle/>
          <a:p>
            <a:pPr>
              <a:defRPr/>
            </a:pPr>
            <a:r>
              <a:rPr lang="en-US" altLang="en-US">
                <a:solidFill>
                  <a:srgbClr val="FFFFFF"/>
                </a:solidFill>
              </a:rPr>
              <a:t>Ineffective Schools: Solution</a:t>
            </a:r>
          </a:p>
        </p:txBody>
      </p:sp>
      <p:sp>
        <p:nvSpPr>
          <p:cNvPr id="53251" name="Rectangle 3"/>
          <p:cNvSpPr>
            <a:spLocks noGrp="1" noChangeArrowheads="1"/>
          </p:cNvSpPr>
          <p:nvPr>
            <p:ph type="body" idx="1"/>
          </p:nvPr>
        </p:nvSpPr>
        <p:spPr>
          <a:xfrm>
            <a:off x="6090574" y="801866"/>
            <a:ext cx="5306084" cy="5230634"/>
          </a:xfrm>
        </p:spPr>
        <p:txBody>
          <a:bodyPr anchor="ctr">
            <a:normAutofit/>
          </a:bodyPr>
          <a:lstStyle/>
          <a:p>
            <a:pPr eaLnBrk="1" hangingPunct="1">
              <a:buFont typeface="Wingdings" panose="05000000000000000000" pitchFamily="2" charset="2"/>
              <a:buNone/>
            </a:pPr>
            <a:endParaRPr lang="en-US" altLang="en-US" sz="2400">
              <a:solidFill>
                <a:srgbClr val="000000"/>
              </a:solidFill>
            </a:endParaRPr>
          </a:p>
          <a:p>
            <a:pPr eaLnBrk="1" hangingPunct="1">
              <a:buFont typeface="Wingdings" panose="05000000000000000000" pitchFamily="2" charset="2"/>
              <a:buNone/>
            </a:pPr>
            <a:r>
              <a:rPr lang="en-US" altLang="en-US" sz="2400">
                <a:solidFill>
                  <a:srgbClr val="000000"/>
                </a:solidFill>
              </a:rPr>
              <a:t>   School Choice Program:  Allow families (especially those with children in low-performing schools) to select their own schools in an open “marketplace,” paying with publicly-funded vouchers.</a:t>
            </a:r>
          </a:p>
          <a:p>
            <a:pPr eaLnBrk="1" hangingPunct="1">
              <a:buFont typeface="Wingdings" panose="05000000000000000000" pitchFamily="2" charset="2"/>
              <a:buNone/>
            </a:pPr>
            <a:r>
              <a:rPr lang="en-US" altLang="en-US" sz="2400">
                <a:solidFill>
                  <a:srgbClr val="000000"/>
                </a:solidFill>
              </a:rPr>
              <a:t>          Milton and Rose Friedman, </a:t>
            </a:r>
            <a:r>
              <a:rPr lang="en-US" altLang="en-US" sz="2400" i="1">
                <a:solidFill>
                  <a:srgbClr val="000000"/>
                </a:solidFill>
              </a:rPr>
              <a:t>Free to Choose</a:t>
            </a:r>
            <a:r>
              <a:rPr lang="en-US" altLang="en-US" sz="2400">
                <a:solidFill>
                  <a:srgbClr val="000000"/>
                </a:solidFill>
              </a:rPr>
              <a:t>, 1979</a:t>
            </a:r>
          </a:p>
        </p:txBody>
      </p:sp>
    </p:spTree>
    <p:extLst>
      <p:ext uri="{BB962C8B-B14F-4D97-AF65-F5344CB8AC3E}">
        <p14:creationId xmlns:p14="http://schemas.microsoft.com/office/powerpoint/2010/main" val="7305498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338" name="Rectangle 2"/>
          <p:cNvSpPr>
            <a:spLocks noGrp="1" noChangeArrowheads="1"/>
          </p:cNvSpPr>
          <p:nvPr>
            <p:ph type="title"/>
          </p:nvPr>
        </p:nvSpPr>
        <p:spPr>
          <a:xfrm>
            <a:off x="640079" y="2053641"/>
            <a:ext cx="3669161" cy="2760098"/>
          </a:xfrm>
        </p:spPr>
        <p:txBody>
          <a:bodyPr>
            <a:normAutofit/>
          </a:bodyPr>
          <a:lstStyle/>
          <a:p>
            <a:pPr>
              <a:defRPr/>
            </a:pPr>
            <a:r>
              <a:rPr lang="en-US" altLang="en-US">
                <a:solidFill>
                  <a:srgbClr val="FFFFFF"/>
                </a:solidFill>
              </a:rPr>
              <a:t>Drug Crime: Analysis</a:t>
            </a:r>
          </a:p>
        </p:txBody>
      </p:sp>
      <p:sp>
        <p:nvSpPr>
          <p:cNvPr id="14339" name="Rectangle 3"/>
          <p:cNvSpPr>
            <a:spLocks noGrp="1" noChangeArrowheads="1"/>
          </p:cNvSpPr>
          <p:nvPr>
            <p:ph idx="1"/>
          </p:nvPr>
        </p:nvSpPr>
        <p:spPr>
          <a:xfrm>
            <a:off x="6090574" y="801866"/>
            <a:ext cx="5306084" cy="5230634"/>
          </a:xfrm>
        </p:spPr>
        <p:txBody>
          <a:bodyPr rtlCol="0" anchor="ctr">
            <a:normAutofit/>
          </a:bodyPr>
          <a:lstStyle/>
          <a:p>
            <a:pPr>
              <a:buNone/>
              <a:defRPr/>
            </a:pPr>
            <a:endParaRPr lang="en-US" altLang="en-US" sz="1900">
              <a:solidFill>
                <a:srgbClr val="000000"/>
              </a:solidFill>
            </a:endParaRPr>
          </a:p>
          <a:p>
            <a:pPr>
              <a:defRPr/>
            </a:pPr>
            <a:r>
              <a:rPr lang="en-US" altLang="en-US" sz="1900">
                <a:solidFill>
                  <a:srgbClr val="000000"/>
                </a:solidFill>
              </a:rPr>
              <a:t>Our system of drug laws and controls, like the attempted Prohibition of alcohol, isn’t solving the drug problem, but it is “destroying our poorer neighborhoods in city after city, creating a climate that is destructive to the people who live there.”</a:t>
            </a:r>
          </a:p>
          <a:p>
            <a:pPr>
              <a:defRPr/>
            </a:pPr>
            <a:r>
              <a:rPr lang="en-US" altLang="en-US" sz="1900">
                <a:solidFill>
                  <a:srgbClr val="000000"/>
                </a:solidFill>
              </a:rPr>
              <a:t>This is an example of “the philosophical disagreement between Plato's view that it is right for some of us ("philosopher kings") to tell others of us what they must do because it is good for them, and the doctrine of John Stuart Mill that the role of government is simply to prevent people from doing harm to others…”</a:t>
            </a:r>
          </a:p>
          <a:p>
            <a:pPr>
              <a:buNone/>
              <a:defRPr/>
            </a:pPr>
            <a:br>
              <a:rPr lang="en-US" altLang="en-US" sz="1900">
                <a:solidFill>
                  <a:srgbClr val="000000"/>
                </a:solidFill>
              </a:rPr>
            </a:br>
            <a:r>
              <a:rPr lang="en-US" altLang="en-US" sz="1900">
                <a:solidFill>
                  <a:srgbClr val="000000"/>
                </a:solidFill>
              </a:rPr>
              <a:t>                     Milton Friedman, “The War We Are Losing,” 1991</a:t>
            </a:r>
          </a:p>
        </p:txBody>
      </p:sp>
    </p:spTree>
    <p:extLst>
      <p:ext uri="{BB962C8B-B14F-4D97-AF65-F5344CB8AC3E}">
        <p14:creationId xmlns:p14="http://schemas.microsoft.com/office/powerpoint/2010/main" val="10875353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6386" name="Rectangle 2"/>
          <p:cNvSpPr>
            <a:spLocks noGrp="1" noChangeArrowheads="1"/>
          </p:cNvSpPr>
          <p:nvPr>
            <p:ph type="title"/>
          </p:nvPr>
        </p:nvSpPr>
        <p:spPr>
          <a:xfrm>
            <a:off x="640079" y="2053641"/>
            <a:ext cx="3669161" cy="2760098"/>
          </a:xfrm>
        </p:spPr>
        <p:txBody>
          <a:bodyPr>
            <a:normAutofit/>
          </a:bodyPr>
          <a:lstStyle/>
          <a:p>
            <a:pPr>
              <a:defRPr/>
            </a:pPr>
            <a:r>
              <a:rPr lang="en-US" altLang="en-US">
                <a:solidFill>
                  <a:srgbClr val="FFFFFF"/>
                </a:solidFill>
              </a:rPr>
              <a:t>Drug Crime: Wrong Solution</a:t>
            </a:r>
          </a:p>
        </p:txBody>
      </p:sp>
      <p:sp>
        <p:nvSpPr>
          <p:cNvPr id="16387" name="Rectangle 3"/>
          <p:cNvSpPr>
            <a:spLocks noGrp="1" noChangeArrowheads="1"/>
          </p:cNvSpPr>
          <p:nvPr>
            <p:ph idx="1"/>
          </p:nvPr>
        </p:nvSpPr>
        <p:spPr>
          <a:xfrm>
            <a:off x="6090574" y="801866"/>
            <a:ext cx="5306084" cy="5230634"/>
          </a:xfrm>
        </p:spPr>
        <p:txBody>
          <a:bodyPr rtlCol="0" anchor="ctr">
            <a:normAutofit/>
          </a:bodyPr>
          <a:lstStyle/>
          <a:p>
            <a:pPr>
              <a:buNone/>
              <a:defRPr/>
            </a:pPr>
            <a:endParaRPr lang="en-US" altLang="en-US" sz="2400">
              <a:solidFill>
                <a:srgbClr val="000000"/>
              </a:solidFill>
            </a:endParaRPr>
          </a:p>
          <a:p>
            <a:pPr>
              <a:defRPr/>
            </a:pPr>
            <a:r>
              <a:rPr lang="en-US" altLang="en-US" sz="2400">
                <a:solidFill>
                  <a:srgbClr val="000000"/>
                </a:solidFill>
              </a:rPr>
              <a:t>“We could … eliminate drugs if we were willing to … cut off the hands of a drug offender; if we were willing to impose capital punishment on drug dealers… Those are cures that are clearly worse than the disease.” </a:t>
            </a:r>
          </a:p>
          <a:p>
            <a:pPr>
              <a:buNone/>
              <a:defRPr/>
            </a:pPr>
            <a:br>
              <a:rPr lang="en-US" altLang="en-US" sz="2400">
                <a:solidFill>
                  <a:srgbClr val="000000"/>
                </a:solidFill>
              </a:rPr>
            </a:br>
            <a:r>
              <a:rPr lang="en-US" altLang="en-US" sz="2400">
                <a:solidFill>
                  <a:srgbClr val="000000"/>
                </a:solidFill>
              </a:rPr>
              <a:t> </a:t>
            </a:r>
            <a:br>
              <a:rPr lang="en-US" altLang="en-US" sz="2400">
                <a:solidFill>
                  <a:srgbClr val="000000"/>
                </a:solidFill>
              </a:rPr>
            </a:br>
            <a:r>
              <a:rPr lang="en-US" altLang="en-US" sz="2400">
                <a:solidFill>
                  <a:srgbClr val="000000"/>
                </a:solidFill>
              </a:rPr>
              <a:t>          Milton Friedman, “The War We Are Losing,” 1991</a:t>
            </a:r>
          </a:p>
        </p:txBody>
      </p:sp>
    </p:spTree>
    <p:extLst>
      <p:ext uri="{BB962C8B-B14F-4D97-AF65-F5344CB8AC3E}">
        <p14:creationId xmlns:p14="http://schemas.microsoft.com/office/powerpoint/2010/main" val="105281758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7" name="Picture 76">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7410" name="Rectangle 2"/>
          <p:cNvSpPr>
            <a:spLocks noGrp="1" noChangeArrowheads="1"/>
          </p:cNvSpPr>
          <p:nvPr>
            <p:ph type="title"/>
          </p:nvPr>
        </p:nvSpPr>
        <p:spPr>
          <a:xfrm>
            <a:off x="640079" y="2053641"/>
            <a:ext cx="3669161" cy="2760098"/>
          </a:xfrm>
        </p:spPr>
        <p:txBody>
          <a:bodyPr>
            <a:normAutofit/>
          </a:bodyPr>
          <a:lstStyle/>
          <a:p>
            <a:pPr>
              <a:defRPr/>
            </a:pPr>
            <a:r>
              <a:rPr lang="en-US" altLang="en-US">
                <a:solidFill>
                  <a:srgbClr val="FFFFFF"/>
                </a:solidFill>
              </a:rPr>
              <a:t>Drug Crime: Friedman’s Solution</a:t>
            </a:r>
          </a:p>
        </p:txBody>
      </p:sp>
      <p:sp>
        <p:nvSpPr>
          <p:cNvPr id="56323" name="Rectangle 3"/>
          <p:cNvSpPr>
            <a:spLocks noGrp="1" noChangeArrowheads="1"/>
          </p:cNvSpPr>
          <p:nvPr>
            <p:ph type="body" idx="1"/>
          </p:nvPr>
        </p:nvSpPr>
        <p:spPr>
          <a:xfrm>
            <a:off x="6090574" y="801866"/>
            <a:ext cx="5306084" cy="5230634"/>
          </a:xfrm>
        </p:spPr>
        <p:txBody>
          <a:bodyPr anchor="ctr">
            <a:normAutofit/>
          </a:bodyPr>
          <a:lstStyle/>
          <a:p>
            <a:pPr eaLnBrk="1" hangingPunct="1">
              <a:buFont typeface="Wingdings" panose="05000000000000000000" pitchFamily="2" charset="2"/>
              <a:buNone/>
            </a:pPr>
            <a:endParaRPr lang="en-US" altLang="en-US" sz="2400">
              <a:solidFill>
                <a:srgbClr val="000000"/>
              </a:solidFill>
            </a:endParaRPr>
          </a:p>
          <a:p>
            <a:pPr eaLnBrk="1" hangingPunct="1"/>
            <a:r>
              <a:rPr lang="en-US" altLang="en-US" sz="2400">
                <a:solidFill>
                  <a:srgbClr val="000000"/>
                </a:solidFill>
              </a:rPr>
              <a:t>Decriminalize drug use for people over 18 years old. Drug use would increase, Friedman concedes, unless prevention becomes effective, but associated drug crime and use of dangerous street drugs would decline. </a:t>
            </a:r>
          </a:p>
          <a:p>
            <a:pPr eaLnBrk="1" hangingPunct="1">
              <a:buFont typeface="Wingdings" panose="05000000000000000000" pitchFamily="2" charset="2"/>
              <a:buNone/>
            </a:pPr>
            <a:br>
              <a:rPr lang="en-US" altLang="en-US" sz="2400">
                <a:solidFill>
                  <a:srgbClr val="000000"/>
                </a:solidFill>
              </a:rPr>
            </a:br>
            <a:r>
              <a:rPr lang="en-US" altLang="en-US" sz="2400">
                <a:solidFill>
                  <a:srgbClr val="000000"/>
                </a:solidFill>
              </a:rPr>
              <a:t> </a:t>
            </a:r>
            <a:br>
              <a:rPr lang="en-US" altLang="en-US" sz="2400">
                <a:solidFill>
                  <a:srgbClr val="000000"/>
                </a:solidFill>
              </a:rPr>
            </a:br>
            <a:r>
              <a:rPr lang="en-US" altLang="en-US" sz="2400">
                <a:solidFill>
                  <a:srgbClr val="000000"/>
                </a:solidFill>
              </a:rPr>
              <a:t>          Milton Friedman, “The War We Are Losing,” 1991</a:t>
            </a:r>
          </a:p>
        </p:txBody>
      </p:sp>
    </p:spTree>
    <p:extLst>
      <p:ext uri="{BB962C8B-B14F-4D97-AF65-F5344CB8AC3E}">
        <p14:creationId xmlns:p14="http://schemas.microsoft.com/office/powerpoint/2010/main" val="7551427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pPr>
              <a:defRPr/>
            </a:pPr>
            <a:r>
              <a:rPr lang="en-GB">
                <a:solidFill>
                  <a:srgbClr val="FFFFFF"/>
                </a:solidFill>
              </a:rPr>
              <a:t>Social permission theory</a:t>
            </a:r>
            <a:endParaRPr lang="en-US">
              <a:solidFill>
                <a:srgbClr val="FFFFFF"/>
              </a:solidFill>
            </a:endParaRPr>
          </a:p>
        </p:txBody>
      </p:sp>
      <p:sp>
        <p:nvSpPr>
          <p:cNvPr id="58371" name="Content Placeholder 2"/>
          <p:cNvSpPr>
            <a:spLocks noGrp="1" noChangeArrowheads="1"/>
          </p:cNvSpPr>
          <p:nvPr>
            <p:ph idx="1"/>
          </p:nvPr>
        </p:nvSpPr>
        <p:spPr>
          <a:xfrm>
            <a:off x="6090574" y="801866"/>
            <a:ext cx="5306084" cy="5230634"/>
          </a:xfrm>
        </p:spPr>
        <p:txBody>
          <a:bodyPr anchor="ctr">
            <a:normAutofit/>
          </a:bodyPr>
          <a:lstStyle/>
          <a:p>
            <a:pPr eaLnBrk="1" hangingPunct="1"/>
            <a:r>
              <a:rPr lang="en-GB" altLang="en-US" sz="2400">
                <a:solidFill>
                  <a:srgbClr val="000000"/>
                </a:solidFill>
              </a:rPr>
              <a:t>Business functions by the permission of society and that business is merely a trustee of society’s resources; and that this permission can be withdrawn if a corporation is not fulfilling its proper social role and its obligations. </a:t>
            </a:r>
          </a:p>
          <a:p>
            <a:pPr eaLnBrk="1" hangingPunct="1"/>
            <a:r>
              <a:rPr lang="en-GB" altLang="en-US" sz="2400">
                <a:solidFill>
                  <a:srgbClr val="000000"/>
                </a:solidFill>
              </a:rPr>
              <a:t>I view CSR as an extended view of social responsibilities that goes beyond the “social responsibilities” that Friedman envisions.</a:t>
            </a:r>
            <a:endParaRPr lang="en-US" altLang="en-US" sz="2400">
              <a:solidFill>
                <a:srgbClr val="000000"/>
              </a:solidFill>
            </a:endParaRPr>
          </a:p>
        </p:txBody>
      </p:sp>
    </p:spTree>
    <p:extLst>
      <p:ext uri="{BB962C8B-B14F-4D97-AF65-F5344CB8AC3E}">
        <p14:creationId xmlns:p14="http://schemas.microsoft.com/office/powerpoint/2010/main" val="35989354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pPr>
              <a:defRPr/>
            </a:pPr>
            <a:r>
              <a:rPr lang="en-GB">
                <a:solidFill>
                  <a:srgbClr val="FFFFFF"/>
                </a:solidFill>
              </a:rPr>
              <a:t>Stakeholder theory</a:t>
            </a:r>
            <a:endParaRPr lang="en-US">
              <a:solidFill>
                <a:srgbClr val="FFFFFF"/>
              </a:solidFill>
            </a:endParaRPr>
          </a:p>
        </p:txBody>
      </p:sp>
      <p:sp>
        <p:nvSpPr>
          <p:cNvPr id="3" name="Content Placeholder 2"/>
          <p:cNvSpPr>
            <a:spLocks noGrp="1"/>
          </p:cNvSpPr>
          <p:nvPr>
            <p:ph idx="1"/>
          </p:nvPr>
        </p:nvSpPr>
        <p:spPr>
          <a:xfrm>
            <a:off x="6090574" y="801866"/>
            <a:ext cx="5306084" cy="5230634"/>
          </a:xfrm>
        </p:spPr>
        <p:txBody>
          <a:bodyPr rtlCol="0" anchor="ctr">
            <a:normAutofit/>
          </a:bodyPr>
          <a:lstStyle/>
          <a:p>
            <a:pPr>
              <a:defRPr/>
            </a:pPr>
            <a:r>
              <a:rPr lang="en-GB" sz="2000">
                <a:solidFill>
                  <a:srgbClr val="000000"/>
                </a:solidFill>
              </a:rPr>
              <a:t>Stakeholder theory challenges the stockholder theory by arguing that there are more “stakeholders” with an interest in a corporation than just the stockholders and these other “stakeholders” need to be taken account of and given a say in the running of the corporation.</a:t>
            </a:r>
          </a:p>
          <a:p>
            <a:pPr>
              <a:defRPr/>
            </a:pPr>
            <a:r>
              <a:rPr lang="en-GB" sz="2000">
                <a:solidFill>
                  <a:srgbClr val="000000"/>
                </a:solidFill>
              </a:rPr>
              <a:t>Other stakeholders comprise employees, customers, suppliers, communities, the environment, competitors, local and national government, political groups and trade unions. Social contract theory in business ethics is heavily influenced by political social contract theory and is concerned with a hypothetical contract between “society” and “business” that grounds norms and responsibilities.</a:t>
            </a:r>
          </a:p>
          <a:p>
            <a:pPr>
              <a:defRPr/>
            </a:pPr>
            <a:endParaRPr lang="en-US" sz="2000">
              <a:solidFill>
                <a:srgbClr val="000000"/>
              </a:solidFill>
            </a:endParaRPr>
          </a:p>
        </p:txBody>
      </p:sp>
    </p:spTree>
    <p:extLst>
      <p:ext uri="{BB962C8B-B14F-4D97-AF65-F5344CB8AC3E}">
        <p14:creationId xmlns:p14="http://schemas.microsoft.com/office/powerpoint/2010/main" val="88734501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4054E63-EB2D-47FE-A891-D48A4617227A}"/>
              </a:ext>
            </a:extLst>
          </p:cNvPr>
          <p:cNvPicPr>
            <a:picLocks noGrp="1" noChangeAspect="1"/>
          </p:cNvPicPr>
          <p:nvPr>
            <p:ph idx="4294967295"/>
          </p:nvPr>
        </p:nvPicPr>
        <p:blipFill rotWithShape="1">
          <a:blip r:embed="rId2"/>
          <a:srcRect t="22163" r="9090" b="8612"/>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65F997-01D8-458D-B6FA-5E61D829D4DD}"/>
              </a:ext>
            </a:extLst>
          </p:cNvPr>
          <p:cNvSpPr>
            <a:spLocks noGrp="1"/>
          </p:cNvSpPr>
          <p:nvPr>
            <p:ph type="ctrTitle"/>
          </p:nvPr>
        </p:nvSpPr>
        <p:spPr>
          <a:xfrm>
            <a:off x="477981" y="1122363"/>
            <a:ext cx="4023360" cy="3204134"/>
          </a:xfrm>
        </p:spPr>
        <p:txBody>
          <a:bodyPr anchor="b">
            <a:normAutofit/>
          </a:bodyPr>
          <a:lstStyle/>
          <a:p>
            <a:pPr algn="l"/>
            <a:r>
              <a:rPr lang="en-GB" sz="4800"/>
              <a:t>Edward Freeman</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6735885"/>
      </p:ext>
    </p:extLst>
  </p:cSld>
  <p:clrMapOvr>
    <a:overrideClrMapping bg1="dk1" tx1="lt1" bg2="dk2" tx2="lt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95802A0D-D7BC-1149-9C41-81861C28766A}"/>
              </a:ext>
            </a:extLst>
          </p:cNvPr>
          <p:cNvSpPr>
            <a:spLocks noGrp="1" noChangeArrowheads="1"/>
          </p:cNvSpPr>
          <p:nvPr>
            <p:ph type="title"/>
          </p:nvPr>
        </p:nvSpPr>
        <p:spPr>
          <a:xfrm>
            <a:off x="609601" y="4385066"/>
            <a:ext cx="10923638" cy="1317643"/>
          </a:xfrm>
        </p:spPr>
        <p:txBody>
          <a:bodyPr vert="horz" lIns="91440" tIns="45720" rIns="91440" bIns="45720" rtlCol="0" anchor="b">
            <a:normAutofit/>
          </a:bodyPr>
          <a:lstStyle/>
          <a:p>
            <a:pPr>
              <a:defRPr/>
            </a:pPr>
            <a:r>
              <a:rPr lang="en-US" altLang="en-US" sz="4200" kern="1200">
                <a:solidFill>
                  <a:schemeClr val="tx1"/>
                </a:solidFill>
                <a:latin typeface="+mj-lt"/>
                <a:ea typeface="+mj-ea"/>
                <a:cs typeface="+mj-cs"/>
              </a:rPr>
              <a:t>A Stakeholder Theory of the Modern Corporation</a:t>
            </a:r>
          </a:p>
        </p:txBody>
      </p:sp>
      <p:pic>
        <p:nvPicPr>
          <p:cNvPr id="4" name="Content Placeholder 3">
            <a:extLst>
              <a:ext uri="{FF2B5EF4-FFF2-40B4-BE49-F238E27FC236}">
                <a16:creationId xmlns:a16="http://schemas.microsoft.com/office/drawing/2014/main" id="{5C7CB95E-1FB9-1349-BD01-395AE0B64708}"/>
              </a:ext>
            </a:extLst>
          </p:cNvPr>
          <p:cNvPicPr>
            <a:picLocks noGrp="1" noChangeAspect="1"/>
          </p:cNvPicPr>
          <p:nvPr>
            <p:ph idx="1"/>
          </p:nvPr>
        </p:nvPicPr>
        <p:blipFill rotWithShape="1">
          <a:blip r:embed="rId3"/>
          <a:srcRect t="21466" r="-1" b="8948"/>
          <a:stretch/>
        </p:blipFill>
        <p:spPr>
          <a:xfrm>
            <a:off x="20" y="10"/>
            <a:ext cx="6095974" cy="4252522"/>
          </a:xfrm>
          <a:prstGeom prst="rect">
            <a:avLst/>
          </a:prstGeom>
        </p:spPr>
      </p:pic>
      <p:pic>
        <p:nvPicPr>
          <p:cNvPr id="3" name="Picture 2">
            <a:extLst>
              <a:ext uri="{FF2B5EF4-FFF2-40B4-BE49-F238E27FC236}">
                <a16:creationId xmlns:a16="http://schemas.microsoft.com/office/drawing/2014/main" id="{EB0C4546-F088-DF41-A56A-CC0CD33024BA}"/>
              </a:ext>
            </a:extLst>
          </p:cNvPr>
          <p:cNvPicPr>
            <a:picLocks noChangeAspect="1"/>
          </p:cNvPicPr>
          <p:nvPr/>
        </p:nvPicPr>
        <p:blipFill rotWithShape="1">
          <a:blip r:embed="rId4"/>
          <a:srcRect l="15575"/>
          <a:stretch/>
        </p:blipFill>
        <p:spPr>
          <a:xfrm>
            <a:off x="6095999" y="-681"/>
            <a:ext cx="6096001" cy="4253215"/>
          </a:xfrm>
          <a:prstGeom prst="rect">
            <a:avLst/>
          </a:prstGeom>
        </p:spPr>
      </p:pic>
      <p:cxnSp>
        <p:nvCxnSpPr>
          <p:cNvPr id="74" name="Straight Connector 73">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
        <p:nvSpPr>
          <p:cNvPr id="28676" name="Rectangle 4">
            <a:extLst>
              <a:ext uri="{FF2B5EF4-FFF2-40B4-BE49-F238E27FC236}">
                <a16:creationId xmlns:a16="http://schemas.microsoft.com/office/drawing/2014/main" id="{BFFB7BEB-85FA-244B-B246-7EC75180320F}"/>
              </a:ext>
            </a:extLst>
          </p:cNvPr>
          <p:cNvSpPr>
            <a:spLocks noChangeArrowheads="1"/>
          </p:cNvSpPr>
          <p:nvPr/>
        </p:nvSpPr>
        <p:spPr bwMode="auto">
          <a:xfrm>
            <a:off x="3352800" y="4114802"/>
            <a:ext cx="5829300" cy="1102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gn="ctr" eaLnBrk="1" hangingPunct="1">
              <a:lnSpc>
                <a:spcPct val="100000"/>
              </a:lnSpc>
              <a:spcBef>
                <a:spcPct val="0"/>
              </a:spcBef>
              <a:buFontTx/>
              <a:buNone/>
            </a:pPr>
            <a:endParaRPr lang="en-US" altLang="en-US" sz="3300">
              <a:solidFill>
                <a:schemeClr val="tx2"/>
              </a:solidFill>
              <a:latin typeface="Arial" panose="020B0604020202020204" pitchFamily="34" charset="0"/>
            </a:endParaRPr>
          </a:p>
        </p:txBody>
      </p:sp>
    </p:spTree>
    <p:extLst>
      <p:ext uri="{BB962C8B-B14F-4D97-AF65-F5344CB8AC3E}">
        <p14:creationId xmlns:p14="http://schemas.microsoft.com/office/powerpoint/2010/main" val="439666756"/>
      </p:ext>
    </p:extLst>
  </p:cSld>
  <p:clrMapOvr>
    <a:overrideClrMapping bg1="dk1" tx1="lt1" bg2="dk2" tx2="lt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6670E6E-43F5-4FE3-9693-3C2C83F40BC9}"/>
              </a:ext>
            </a:extLst>
          </p:cNvPr>
          <p:cNvSpPr>
            <a:spLocks noGrp="1"/>
          </p:cNvSpPr>
          <p:nvPr>
            <p:ph type="title"/>
          </p:nvPr>
        </p:nvSpPr>
        <p:spPr>
          <a:xfrm>
            <a:off x="640079" y="2053641"/>
            <a:ext cx="3669161" cy="2760098"/>
          </a:xfrm>
        </p:spPr>
        <p:txBody>
          <a:bodyPr>
            <a:normAutofit/>
          </a:bodyPr>
          <a:lstStyle/>
          <a:p>
            <a:r>
              <a:rPr lang="en-GB">
                <a:solidFill>
                  <a:srgbClr val="FFFFFF"/>
                </a:solidFill>
              </a:rPr>
              <a:t>What is a stakeholder ?</a:t>
            </a:r>
          </a:p>
        </p:txBody>
      </p:sp>
      <p:sp>
        <p:nvSpPr>
          <p:cNvPr id="3" name="Content Placeholder 2">
            <a:extLst>
              <a:ext uri="{FF2B5EF4-FFF2-40B4-BE49-F238E27FC236}">
                <a16:creationId xmlns:a16="http://schemas.microsoft.com/office/drawing/2014/main" id="{7A76A1A5-9B17-4AD7-999C-C0CA9A4B50CB}"/>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A </a:t>
            </a:r>
            <a:r>
              <a:rPr lang="en-GB" sz="2400" b="1" dirty="0">
                <a:solidFill>
                  <a:srgbClr val="000000"/>
                </a:solidFill>
              </a:rPr>
              <a:t>stakeholder</a:t>
            </a:r>
            <a:r>
              <a:rPr lang="en-GB" sz="2400" dirty="0">
                <a:solidFill>
                  <a:srgbClr val="000000"/>
                </a:solidFill>
              </a:rPr>
              <a:t> in an organization is any group or individual who can affect or is affected by, the achievement of the organization objectives.</a:t>
            </a:r>
          </a:p>
        </p:txBody>
      </p:sp>
    </p:spTree>
    <p:extLst>
      <p:ext uri="{BB962C8B-B14F-4D97-AF65-F5344CB8AC3E}">
        <p14:creationId xmlns:p14="http://schemas.microsoft.com/office/powerpoint/2010/main" val="422788601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B49BD2-6FD8-4F6B-8C51-804CF42BFB41}"/>
              </a:ext>
            </a:extLst>
          </p:cNvPr>
          <p:cNvSpPr>
            <a:spLocks noGrp="1"/>
          </p:cNvSpPr>
          <p:nvPr>
            <p:ph type="title"/>
          </p:nvPr>
        </p:nvSpPr>
        <p:spPr>
          <a:xfrm>
            <a:off x="9093496" y="618681"/>
            <a:ext cx="2613872" cy="4794567"/>
          </a:xfrm>
        </p:spPr>
        <p:txBody>
          <a:bodyPr>
            <a:normAutofit/>
          </a:bodyPr>
          <a:lstStyle/>
          <a:p>
            <a:r>
              <a:rPr lang="en-US" sz="3600" b="1" i="1" dirty="0">
                <a:solidFill>
                  <a:srgbClr val="FFFFFF"/>
                </a:solidFill>
              </a:rPr>
              <a:t>Conceptual Framework model</a:t>
            </a:r>
            <a:endParaRPr lang="en-GB" sz="3600" dirty="0">
              <a:solidFill>
                <a:srgbClr val="FFFFFF"/>
              </a:solidFill>
            </a:endParaRPr>
          </a:p>
        </p:txBody>
      </p:sp>
      <p:sp>
        <p:nvSpPr>
          <p:cNvPr id="8"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2"/>
          <a:srcRect l="2021" r="7168"/>
          <a:stretch/>
        </p:blipFill>
        <p:spPr>
          <a:xfrm>
            <a:off x="976251" y="942538"/>
            <a:ext cx="7163222" cy="4808332"/>
          </a:xfrm>
          <a:prstGeom prst="rect">
            <a:avLst/>
          </a:prstGeom>
          <a:effectLst/>
        </p:spPr>
      </p:pic>
    </p:spTree>
    <p:extLst>
      <p:ext uri="{BB962C8B-B14F-4D97-AF65-F5344CB8AC3E}">
        <p14:creationId xmlns:p14="http://schemas.microsoft.com/office/powerpoint/2010/main" val="309192613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itle 2">
            <a:extLst>
              <a:ext uri="{FF2B5EF4-FFF2-40B4-BE49-F238E27FC236}">
                <a16:creationId xmlns:a16="http://schemas.microsoft.com/office/drawing/2014/main" id="{BD9CE034-2DBC-4961-A24F-C0E14F42C378}"/>
              </a:ext>
            </a:extLst>
          </p:cNvPr>
          <p:cNvSpPr>
            <a:spLocks noGrp="1"/>
          </p:cNvSpPr>
          <p:nvPr>
            <p:ph type="title"/>
          </p:nvPr>
        </p:nvSpPr>
        <p:spPr>
          <a:xfrm>
            <a:off x="640079" y="2053641"/>
            <a:ext cx="3669161" cy="2760098"/>
          </a:xfrm>
        </p:spPr>
        <p:txBody>
          <a:bodyPr>
            <a:normAutofit/>
          </a:bodyPr>
          <a:lstStyle/>
          <a:p>
            <a:r>
              <a:rPr lang="en-GB" sz="4100">
                <a:solidFill>
                  <a:srgbClr val="FFFFFF"/>
                </a:solidFill>
              </a:rPr>
              <a:t>INSTRUMENTAL </a:t>
            </a:r>
          </a:p>
        </p:txBody>
      </p:sp>
      <p:sp>
        <p:nvSpPr>
          <p:cNvPr id="4" name="Content Placeholder 3">
            <a:extLst>
              <a:ext uri="{FF2B5EF4-FFF2-40B4-BE49-F238E27FC236}">
                <a16:creationId xmlns:a16="http://schemas.microsoft.com/office/drawing/2014/main" id="{5D511912-EF2F-45AC-897A-3AD555C4A373}"/>
              </a:ext>
            </a:extLst>
          </p:cNvPr>
          <p:cNvSpPr>
            <a:spLocks noGrp="1"/>
          </p:cNvSpPr>
          <p:nvPr>
            <p:ph idx="1"/>
          </p:nvPr>
        </p:nvSpPr>
        <p:spPr>
          <a:xfrm>
            <a:off x="6090574" y="801866"/>
            <a:ext cx="5306084" cy="5230634"/>
          </a:xfrm>
        </p:spPr>
        <p:txBody>
          <a:bodyPr anchor="ctr">
            <a:normAutofit/>
          </a:bodyPr>
          <a:lstStyle/>
          <a:p>
            <a:r>
              <a:rPr lang="en-GB" sz="2400" b="1">
                <a:solidFill>
                  <a:srgbClr val="000000"/>
                </a:solidFill>
              </a:rPr>
              <a:t>Instrumental stakeholder theory</a:t>
            </a:r>
            <a:r>
              <a:rPr lang="en-GB" sz="2400">
                <a:solidFill>
                  <a:srgbClr val="000000"/>
                </a:solidFill>
              </a:rPr>
              <a:t> suggests that those businesses that are managed in the name of all </a:t>
            </a:r>
            <a:r>
              <a:rPr lang="en-GB" sz="2400" b="1">
                <a:solidFill>
                  <a:srgbClr val="000000"/>
                </a:solidFill>
              </a:rPr>
              <a:t>stakeholders</a:t>
            </a:r>
            <a:r>
              <a:rPr lang="en-GB" sz="2400">
                <a:solidFill>
                  <a:srgbClr val="000000"/>
                </a:solidFill>
              </a:rPr>
              <a:t> tend to maximise profits for shareholders.</a:t>
            </a:r>
          </a:p>
        </p:txBody>
      </p:sp>
    </p:spTree>
    <p:extLst>
      <p:ext uri="{BB962C8B-B14F-4D97-AF65-F5344CB8AC3E}">
        <p14:creationId xmlns:p14="http://schemas.microsoft.com/office/powerpoint/2010/main" val="96454057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 name="Title 1">
            <a:extLst>
              <a:ext uri="{FF2B5EF4-FFF2-40B4-BE49-F238E27FC236}">
                <a16:creationId xmlns:a16="http://schemas.microsoft.com/office/drawing/2014/main" id="{70D9B0D9-8B96-E74D-B44E-44C37DD135EA}"/>
              </a:ext>
            </a:extLst>
          </p:cNvPr>
          <p:cNvSpPr>
            <a:spLocks noGrp="1"/>
          </p:cNvSpPr>
          <p:nvPr>
            <p:ph type="title"/>
          </p:nvPr>
        </p:nvSpPr>
        <p:spPr>
          <a:xfrm>
            <a:off x="640080" y="1243013"/>
            <a:ext cx="3855720" cy="4371974"/>
          </a:xfrm>
        </p:spPr>
        <p:txBody>
          <a:bodyPr>
            <a:normAutofit/>
          </a:bodyPr>
          <a:lstStyle/>
          <a:p>
            <a:r>
              <a:rPr lang="en-GB">
                <a:solidFill>
                  <a:srgbClr val="FFFFFF"/>
                </a:solidFill>
              </a:rPr>
              <a:t>Definition</a:t>
            </a:r>
            <a:endParaRPr lang="en-US">
              <a:solidFill>
                <a:srgbClr val="FFFFFF"/>
              </a:solidFill>
            </a:endParaRPr>
          </a:p>
        </p:txBody>
      </p:sp>
      <p:sp>
        <p:nvSpPr>
          <p:cNvPr id="12" name="Rectangle 11">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3376CC-99D0-4A4F-9469-DAF16BCEE667}"/>
              </a:ext>
            </a:extLst>
          </p:cNvPr>
          <p:cNvSpPr>
            <a:spLocks noGrp="1"/>
          </p:cNvSpPr>
          <p:nvPr>
            <p:ph idx="1"/>
          </p:nvPr>
        </p:nvSpPr>
        <p:spPr>
          <a:xfrm>
            <a:off x="6172200" y="804672"/>
            <a:ext cx="5221224" cy="5230368"/>
          </a:xfrm>
        </p:spPr>
        <p:txBody>
          <a:bodyPr anchor="ctr">
            <a:normAutofit/>
          </a:bodyPr>
          <a:lstStyle/>
          <a:p>
            <a:r>
              <a:rPr lang="en-GB" sz="2400" b="1">
                <a:solidFill>
                  <a:srgbClr val="000000"/>
                </a:solidFill>
              </a:rPr>
              <a:t>Any person or organisation who can be positively or negatively impacted by, or cause an impact on the actions of a company (Freeman,1984).</a:t>
            </a:r>
            <a:endParaRPr lang="en-GB" sz="2400">
              <a:solidFill>
                <a:srgbClr val="000000"/>
              </a:solidFill>
            </a:endParaRPr>
          </a:p>
          <a:p>
            <a:r>
              <a:rPr lang="en-GB" sz="2400" b="1">
                <a:solidFill>
                  <a:srgbClr val="000000"/>
                </a:solidFill>
              </a:rPr>
              <a:t>The individuals and constituencies that contribute, either voluntarily or involuntarily, to its wealth-creating capacity and activities, and are therefore its potential beneficiaries and / or risk bearers (Post, Preston &amp; Sachs, 2002).</a:t>
            </a:r>
            <a:endParaRPr lang="en-GB" sz="2400">
              <a:solidFill>
                <a:srgbClr val="000000"/>
              </a:solidFill>
            </a:endParaRPr>
          </a:p>
          <a:p>
            <a:endParaRPr lang="en-US" sz="2400">
              <a:solidFill>
                <a:srgbClr val="000000"/>
              </a:solidFill>
            </a:endParaRPr>
          </a:p>
        </p:txBody>
      </p:sp>
    </p:spTree>
    <p:extLst>
      <p:ext uri="{BB962C8B-B14F-4D97-AF65-F5344CB8AC3E}">
        <p14:creationId xmlns:p14="http://schemas.microsoft.com/office/powerpoint/2010/main" val="1683215993"/>
      </p:ext>
    </p:extLst>
  </p:cSld>
  <p:clrMapOvr>
    <a:overrideClrMapping bg1="dk1" tx1="lt1" bg2="dk2" tx2="lt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457D4A72-F4F1-498A-B083-59E8C50B7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C7FF3303-6FC3-4637-A201-B4CCC1C992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220636" cy="6858000"/>
          </a:xfrm>
          <a:prstGeom prst="rect">
            <a:avLst/>
          </a:prstGeom>
        </p:spPr>
      </p:pic>
      <p:sp>
        <p:nvSpPr>
          <p:cNvPr id="6146" name="Rectangle 2">
            <a:extLst>
              <a:ext uri="{FF2B5EF4-FFF2-40B4-BE49-F238E27FC236}">
                <a16:creationId xmlns:a16="http://schemas.microsoft.com/office/drawing/2014/main" id="{9760B889-2D48-4AF8-9F48-300BF70C2FE0}"/>
              </a:ext>
            </a:extLst>
          </p:cNvPr>
          <p:cNvSpPr>
            <a:spLocks noGrp="1" noChangeArrowheads="1"/>
          </p:cNvSpPr>
          <p:nvPr>
            <p:ph type="title"/>
          </p:nvPr>
        </p:nvSpPr>
        <p:spPr bwMode="auto">
          <a:xfrm>
            <a:off x="640079" y="2023236"/>
            <a:ext cx="3659777" cy="282090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r>
              <a:rPr lang="en-GB" altLang="en-US" sz="4000" dirty="0">
                <a:solidFill>
                  <a:srgbClr val="FFFFFF"/>
                </a:solidFill>
                <a:ea typeface="ＭＳ Ｐゴシック" panose="020B0600070205080204" pitchFamily="34" charset="-128"/>
              </a:rPr>
              <a:t>What are normative theories?</a:t>
            </a:r>
          </a:p>
        </p:txBody>
      </p:sp>
      <p:graphicFrame>
        <p:nvGraphicFramePr>
          <p:cNvPr id="6149" name="Rectangle 3">
            <a:extLst>
              <a:ext uri="{FF2B5EF4-FFF2-40B4-BE49-F238E27FC236}">
                <a16:creationId xmlns:a16="http://schemas.microsoft.com/office/drawing/2014/main" id="{C10824D8-6751-452F-BBDC-927F717B9F8E}"/>
              </a:ext>
            </a:extLst>
          </p:cNvPr>
          <p:cNvGraphicFramePr>
            <a:graphicFrameLocks noGrp="1"/>
          </p:cNvGraphicFramePr>
          <p:nvPr>
            <p:ph idx="1"/>
            <p:extLst>
              <p:ext uri="{D42A27DB-BD31-4B8C-83A1-F6EECF244321}">
                <p14:modId xmlns:p14="http://schemas.microsoft.com/office/powerpoint/2010/main" val="1562620218"/>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BFC451C-BE7B-4253-AF61-C4E8E40E4D44}"/>
              </a:ext>
            </a:extLst>
          </p:cNvPr>
          <p:cNvSpPr>
            <a:spLocks noGrp="1"/>
          </p:cNvSpPr>
          <p:nvPr>
            <p:ph type="title"/>
          </p:nvPr>
        </p:nvSpPr>
        <p:spPr>
          <a:xfrm>
            <a:off x="640079" y="2053641"/>
            <a:ext cx="3669161" cy="2760098"/>
          </a:xfrm>
        </p:spPr>
        <p:txBody>
          <a:bodyPr>
            <a:normAutofit/>
          </a:bodyPr>
          <a:lstStyle/>
          <a:p>
            <a:r>
              <a:rPr lang="en-US" sz="3700" b="1" dirty="0">
                <a:solidFill>
                  <a:srgbClr val="FFFFFF"/>
                </a:solidFill>
              </a:rPr>
              <a:t>1: The stakeholder theory is descriptive</a:t>
            </a:r>
            <a:br>
              <a:rPr lang="en-US" sz="3700" b="1" dirty="0">
                <a:solidFill>
                  <a:srgbClr val="FFFFFF"/>
                </a:solidFill>
              </a:rPr>
            </a:br>
            <a:endParaRPr lang="en-GB" sz="3700" dirty="0">
              <a:solidFill>
                <a:srgbClr val="FFFFFF"/>
              </a:solidFill>
            </a:endParaRPr>
          </a:p>
        </p:txBody>
      </p:sp>
      <p:sp>
        <p:nvSpPr>
          <p:cNvPr id="3" name="Content Placeholder 2">
            <a:extLst>
              <a:ext uri="{FF2B5EF4-FFF2-40B4-BE49-F238E27FC236}">
                <a16:creationId xmlns:a16="http://schemas.microsoft.com/office/drawing/2014/main" id="{FE54503F-B336-48D6-A159-CA422711FD78}"/>
              </a:ext>
            </a:extLst>
          </p:cNvPr>
          <p:cNvSpPr>
            <a:spLocks noGrp="1"/>
          </p:cNvSpPr>
          <p:nvPr>
            <p:ph idx="1"/>
          </p:nvPr>
        </p:nvSpPr>
        <p:spPr>
          <a:xfrm>
            <a:off x="6090574" y="801866"/>
            <a:ext cx="5306084" cy="5230634"/>
          </a:xfrm>
        </p:spPr>
        <p:txBody>
          <a:bodyPr anchor="ctr">
            <a:normAutofit/>
          </a:bodyPr>
          <a:lstStyle/>
          <a:p>
            <a:pPr marL="0" indent="0">
              <a:spcBef>
                <a:spcPts val="0"/>
              </a:spcBef>
              <a:spcAft>
                <a:spcPts val="0"/>
              </a:spcAft>
              <a:buNone/>
            </a:pPr>
            <a:endParaRPr lang="en-US" sz="2400" b="1">
              <a:solidFill>
                <a:srgbClr val="000000"/>
              </a:solidFill>
            </a:endParaRPr>
          </a:p>
          <a:p>
            <a:pPr marL="0" indent="0">
              <a:spcBef>
                <a:spcPts val="0"/>
              </a:spcBef>
              <a:spcAft>
                <a:spcPts val="0"/>
              </a:spcAft>
              <a:buNone/>
            </a:pPr>
            <a:r>
              <a:rPr lang="en-US" sz="2400">
                <a:solidFill>
                  <a:srgbClr val="000000"/>
                </a:solidFill>
              </a:rPr>
              <a:t>Research question describe</a:t>
            </a:r>
            <a:r>
              <a:rPr lang="en-US" sz="2400" b="1">
                <a:solidFill>
                  <a:srgbClr val="000000"/>
                </a:solidFill>
              </a:rPr>
              <a:t> </a:t>
            </a:r>
            <a:r>
              <a:rPr lang="en-US" sz="2400">
                <a:solidFill>
                  <a:srgbClr val="000000"/>
                </a:solidFill>
              </a:rPr>
              <a:t>specific corporate characteristics and behaviors, the nature of the firm, the way managers think about managing, how board members think about the interests of corporate constituencies, and how some corporations are actually managed.</a:t>
            </a:r>
          </a:p>
          <a:p>
            <a:pPr marL="0" indent="0">
              <a:buNone/>
            </a:pPr>
            <a:endParaRPr lang="en-GB" sz="2400">
              <a:solidFill>
                <a:srgbClr val="000000"/>
              </a:solidFill>
            </a:endParaRPr>
          </a:p>
        </p:txBody>
      </p:sp>
    </p:spTree>
    <p:extLst>
      <p:ext uri="{BB962C8B-B14F-4D97-AF65-F5344CB8AC3E}">
        <p14:creationId xmlns:p14="http://schemas.microsoft.com/office/powerpoint/2010/main" val="76927123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9CE7BA7-6AA0-4690-8C5D-D4A65A480A5B}"/>
              </a:ext>
            </a:extLst>
          </p:cNvPr>
          <p:cNvSpPr>
            <a:spLocks noGrp="1"/>
          </p:cNvSpPr>
          <p:nvPr>
            <p:ph type="title"/>
          </p:nvPr>
        </p:nvSpPr>
        <p:spPr>
          <a:xfrm>
            <a:off x="640079" y="2053641"/>
            <a:ext cx="3669161" cy="2760098"/>
          </a:xfrm>
        </p:spPr>
        <p:txBody>
          <a:bodyPr>
            <a:normAutofit/>
          </a:bodyPr>
          <a:lstStyle/>
          <a:p>
            <a:r>
              <a:rPr lang="en-US" b="1">
                <a:solidFill>
                  <a:srgbClr val="FFFFFF"/>
                </a:solidFill>
              </a:rPr>
              <a:t>2: The stakeholder theory is instrumental</a:t>
            </a:r>
            <a:endParaRPr lang="en-GB">
              <a:solidFill>
                <a:srgbClr val="FFFFFF"/>
              </a:solidFill>
            </a:endParaRPr>
          </a:p>
        </p:txBody>
      </p:sp>
      <p:sp>
        <p:nvSpPr>
          <p:cNvPr id="3" name="Content Placeholder 2">
            <a:extLst>
              <a:ext uri="{FF2B5EF4-FFF2-40B4-BE49-F238E27FC236}">
                <a16:creationId xmlns:a16="http://schemas.microsoft.com/office/drawing/2014/main" id="{A78EAD1F-947E-45AC-AF12-16EF735283F7}"/>
              </a:ext>
            </a:extLst>
          </p:cNvPr>
          <p:cNvSpPr>
            <a:spLocks noGrp="1"/>
          </p:cNvSpPr>
          <p:nvPr>
            <p:ph idx="1"/>
          </p:nvPr>
        </p:nvSpPr>
        <p:spPr>
          <a:xfrm>
            <a:off x="6090574" y="801866"/>
            <a:ext cx="5306084" cy="5230634"/>
          </a:xfrm>
        </p:spPr>
        <p:txBody>
          <a:bodyPr anchor="ctr">
            <a:normAutofit/>
          </a:bodyPr>
          <a:lstStyle/>
          <a:p>
            <a:pPr marL="0" indent="0">
              <a:spcBef>
                <a:spcPts val="0"/>
              </a:spcBef>
              <a:spcAft>
                <a:spcPts val="0"/>
              </a:spcAft>
              <a:buNone/>
            </a:pPr>
            <a:r>
              <a:rPr lang="en-US" sz="2400" b="1">
                <a:solidFill>
                  <a:srgbClr val="000000"/>
                </a:solidFill>
              </a:rPr>
              <a:t>Principal proposition:  </a:t>
            </a:r>
            <a:r>
              <a:rPr lang="en-US" sz="2400">
                <a:solidFill>
                  <a:srgbClr val="000000"/>
                </a:solidFill>
              </a:rPr>
              <a:t>stakeholder management relatively successful practicing performance like profitability, stability, growth. </a:t>
            </a:r>
          </a:p>
          <a:p>
            <a:pPr marL="0" indent="0">
              <a:spcBef>
                <a:spcPts val="0"/>
              </a:spcBef>
              <a:spcAft>
                <a:spcPts val="0"/>
              </a:spcAft>
              <a:buNone/>
            </a:pPr>
            <a:r>
              <a:rPr lang="en-US" sz="2400" b="1">
                <a:solidFill>
                  <a:srgbClr val="000000"/>
                </a:solidFill>
              </a:rPr>
              <a:t>Main question: </a:t>
            </a:r>
            <a:r>
              <a:rPr lang="en-US" sz="2400">
                <a:solidFill>
                  <a:srgbClr val="000000"/>
                </a:solidFill>
              </a:rPr>
              <a:t>“Who are the legitimate stakeholders?” By Freeman (1984) approval by Thompson (1967), stakeholders arisen from tendency to adopt definitions such as "anything influencing or influenced by" the firm. </a:t>
            </a:r>
          </a:p>
          <a:p>
            <a:pPr marL="0" indent="0">
              <a:spcBef>
                <a:spcPts val="0"/>
              </a:spcBef>
              <a:spcAft>
                <a:spcPts val="0"/>
              </a:spcAft>
              <a:buNone/>
            </a:pPr>
            <a:r>
              <a:rPr lang="en-US" sz="2400" b="1">
                <a:solidFill>
                  <a:srgbClr val="000000"/>
                </a:solidFill>
              </a:rPr>
              <a:t>Framework model: </a:t>
            </a:r>
            <a:r>
              <a:rPr lang="en-US" sz="2400">
                <a:solidFill>
                  <a:srgbClr val="000000"/>
                </a:solidFill>
              </a:rPr>
              <a:t>can be used for testing empirical claims, including instrumental predictions, critical point of view and weaknesses. </a:t>
            </a:r>
          </a:p>
          <a:p>
            <a:pPr marL="0" indent="0">
              <a:buNone/>
            </a:pPr>
            <a:endParaRPr lang="en-GB" sz="2400">
              <a:solidFill>
                <a:srgbClr val="000000"/>
              </a:solidFill>
            </a:endParaRPr>
          </a:p>
        </p:txBody>
      </p:sp>
    </p:spTree>
    <p:extLst>
      <p:ext uri="{BB962C8B-B14F-4D97-AF65-F5344CB8AC3E}">
        <p14:creationId xmlns:p14="http://schemas.microsoft.com/office/powerpoint/2010/main" val="126100324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E9E01E7-D851-40AD-AA76-938D961C7FE9}"/>
              </a:ext>
            </a:extLst>
          </p:cNvPr>
          <p:cNvSpPr>
            <a:spLocks noGrp="1"/>
          </p:cNvSpPr>
          <p:nvPr>
            <p:ph type="title"/>
          </p:nvPr>
        </p:nvSpPr>
        <p:spPr>
          <a:xfrm>
            <a:off x="640079" y="2053641"/>
            <a:ext cx="3669161" cy="2760098"/>
          </a:xfrm>
        </p:spPr>
        <p:txBody>
          <a:bodyPr>
            <a:normAutofit/>
          </a:bodyPr>
          <a:lstStyle/>
          <a:p>
            <a:r>
              <a:rPr lang="en-US" b="1">
                <a:solidFill>
                  <a:srgbClr val="FFFFFF"/>
                </a:solidFill>
              </a:rPr>
              <a:t>3: The stakeholder theory is normative</a:t>
            </a:r>
            <a:endParaRPr lang="en-GB">
              <a:solidFill>
                <a:srgbClr val="FFFFFF"/>
              </a:solidFill>
            </a:endParaRPr>
          </a:p>
        </p:txBody>
      </p:sp>
      <p:sp>
        <p:nvSpPr>
          <p:cNvPr id="3" name="Content Placeholder 2">
            <a:extLst>
              <a:ext uri="{FF2B5EF4-FFF2-40B4-BE49-F238E27FC236}">
                <a16:creationId xmlns:a16="http://schemas.microsoft.com/office/drawing/2014/main" id="{67E0CDF1-D0A4-4D6E-967E-C817EBE2A4E3}"/>
              </a:ext>
            </a:extLst>
          </p:cNvPr>
          <p:cNvSpPr>
            <a:spLocks noGrp="1"/>
          </p:cNvSpPr>
          <p:nvPr>
            <p:ph idx="1"/>
          </p:nvPr>
        </p:nvSpPr>
        <p:spPr>
          <a:xfrm>
            <a:off x="6090574" y="801866"/>
            <a:ext cx="5306084" cy="5230634"/>
          </a:xfrm>
        </p:spPr>
        <p:txBody>
          <a:bodyPr anchor="ctr">
            <a:normAutofit/>
          </a:bodyPr>
          <a:lstStyle/>
          <a:p>
            <a:pPr>
              <a:spcBef>
                <a:spcPts val="0"/>
              </a:spcBef>
              <a:spcAft>
                <a:spcPts val="0"/>
              </a:spcAft>
            </a:pPr>
            <a:r>
              <a:rPr lang="en-US" sz="2400" dirty="0">
                <a:solidFill>
                  <a:srgbClr val="000000"/>
                </a:solidFill>
              </a:rPr>
              <a:t>“Normative theory including the identification of moral or philosophical guidelines for the operation and management of corporations, support concept of a free market populated with free and rational preference seekers, compatible with both stakeholder and no stakeholder perspectives” by Friedman's (1970). </a:t>
            </a:r>
          </a:p>
          <a:p>
            <a:endParaRPr lang="en-GB" sz="2400" dirty="0">
              <a:solidFill>
                <a:srgbClr val="000000"/>
              </a:solidFill>
            </a:endParaRPr>
          </a:p>
        </p:txBody>
      </p:sp>
    </p:spTree>
    <p:extLst>
      <p:ext uri="{BB962C8B-B14F-4D97-AF65-F5344CB8AC3E}">
        <p14:creationId xmlns:p14="http://schemas.microsoft.com/office/powerpoint/2010/main" val="296767186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BA2C75-390B-4ED2-895D-E416C26C4908}"/>
              </a:ext>
            </a:extLst>
          </p:cNvPr>
          <p:cNvSpPr>
            <a:spLocks noGrp="1"/>
          </p:cNvSpPr>
          <p:nvPr>
            <p:ph type="title"/>
          </p:nvPr>
        </p:nvSpPr>
        <p:spPr>
          <a:xfrm>
            <a:off x="640079" y="2053641"/>
            <a:ext cx="3669161" cy="2760098"/>
          </a:xfrm>
        </p:spPr>
        <p:txBody>
          <a:bodyPr>
            <a:normAutofit/>
          </a:bodyPr>
          <a:lstStyle/>
          <a:p>
            <a:r>
              <a:rPr lang="en-US" sz="3700" b="1">
                <a:solidFill>
                  <a:srgbClr val="FFFFFF"/>
                </a:solidFill>
              </a:rPr>
              <a:t>1 </a:t>
            </a:r>
            <a:r>
              <a:rPr lang="en-US" sz="3700">
                <a:solidFill>
                  <a:srgbClr val="FFFFFF"/>
                </a:solidFill>
              </a:rPr>
              <a:t>and </a:t>
            </a:r>
            <a:r>
              <a:rPr lang="en-US" sz="3700" b="1">
                <a:solidFill>
                  <a:srgbClr val="FFFFFF"/>
                </a:solidFill>
              </a:rPr>
              <a:t>2</a:t>
            </a:r>
            <a:r>
              <a:rPr lang="en-US" sz="3700">
                <a:solidFill>
                  <a:srgbClr val="FFFFFF"/>
                </a:solidFill>
              </a:rPr>
              <a:t> involves acceptance of the following ideas: </a:t>
            </a:r>
            <a:br>
              <a:rPr lang="en-US" sz="3700">
                <a:solidFill>
                  <a:srgbClr val="FFFFFF"/>
                </a:solidFill>
              </a:rPr>
            </a:br>
            <a:endParaRPr lang="en-GB" sz="3700">
              <a:solidFill>
                <a:srgbClr val="FFFFFF"/>
              </a:solidFill>
            </a:endParaRPr>
          </a:p>
        </p:txBody>
      </p:sp>
      <p:sp>
        <p:nvSpPr>
          <p:cNvPr id="3" name="Content Placeholder 2">
            <a:extLst>
              <a:ext uri="{FF2B5EF4-FFF2-40B4-BE49-F238E27FC236}">
                <a16:creationId xmlns:a16="http://schemas.microsoft.com/office/drawing/2014/main" id="{1A739B22-B631-44B9-BB55-649ECE4B97F9}"/>
              </a:ext>
            </a:extLst>
          </p:cNvPr>
          <p:cNvSpPr>
            <a:spLocks noGrp="1"/>
          </p:cNvSpPr>
          <p:nvPr>
            <p:ph idx="1"/>
          </p:nvPr>
        </p:nvSpPr>
        <p:spPr>
          <a:xfrm>
            <a:off x="6090574" y="801866"/>
            <a:ext cx="5306084" cy="5230634"/>
          </a:xfrm>
        </p:spPr>
        <p:txBody>
          <a:bodyPr anchor="ctr">
            <a:normAutofit/>
          </a:bodyPr>
          <a:lstStyle/>
          <a:p>
            <a:pPr marL="342900" indent="-342900">
              <a:spcBef>
                <a:spcPts val="0"/>
              </a:spcBef>
              <a:spcAft>
                <a:spcPts val="0"/>
              </a:spcAft>
              <a:buAutoNum type="arabicParenBoth"/>
            </a:pPr>
            <a:r>
              <a:rPr lang="en-US" sz="2400">
                <a:solidFill>
                  <a:srgbClr val="000000"/>
                </a:solidFill>
              </a:rPr>
              <a:t>Stakeholders are persons or groups with legitimate interests in procedural and/or substantive aspects of corporate activity. </a:t>
            </a:r>
          </a:p>
          <a:p>
            <a:pPr marL="342900" indent="-342900">
              <a:spcBef>
                <a:spcPts val="0"/>
              </a:spcBef>
              <a:spcAft>
                <a:spcPts val="0"/>
              </a:spcAft>
              <a:buAutoNum type="arabicParenBoth"/>
            </a:pPr>
            <a:r>
              <a:rPr lang="en-US" sz="2400">
                <a:solidFill>
                  <a:srgbClr val="000000"/>
                </a:solidFill>
              </a:rPr>
              <a:t>The interests of all stakeholders are of intrinsic value, where each group of stakeholders merits consideration for its own sake and not merely because of its ability to further the interests of some other group, such as the shareowners. </a:t>
            </a:r>
          </a:p>
          <a:p>
            <a:endParaRPr lang="en-GB" sz="2400">
              <a:solidFill>
                <a:srgbClr val="000000"/>
              </a:solidFill>
            </a:endParaRPr>
          </a:p>
        </p:txBody>
      </p:sp>
    </p:spTree>
    <p:extLst>
      <p:ext uri="{BB962C8B-B14F-4D97-AF65-F5344CB8AC3E}">
        <p14:creationId xmlns:p14="http://schemas.microsoft.com/office/powerpoint/2010/main" val="314982999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CCD8F03-4FC7-446A-A286-5ACEDF625930}"/>
              </a:ext>
            </a:extLst>
          </p:cNvPr>
          <p:cNvSpPr>
            <a:spLocks noGrp="1"/>
          </p:cNvSpPr>
          <p:nvPr>
            <p:ph type="title"/>
          </p:nvPr>
        </p:nvSpPr>
        <p:spPr>
          <a:xfrm>
            <a:off x="640079" y="2053641"/>
            <a:ext cx="3669161" cy="2760098"/>
          </a:xfrm>
        </p:spPr>
        <p:txBody>
          <a:bodyPr>
            <a:normAutofit/>
          </a:bodyPr>
          <a:lstStyle/>
          <a:p>
            <a:r>
              <a:rPr lang="en-US" b="1">
                <a:solidFill>
                  <a:srgbClr val="FFFFFF"/>
                </a:solidFill>
              </a:rPr>
              <a:t> 4: The stakeholder theory is managerial</a:t>
            </a:r>
            <a:endParaRPr lang="en-GB">
              <a:solidFill>
                <a:srgbClr val="FFFFFF"/>
              </a:solidFill>
            </a:endParaRPr>
          </a:p>
        </p:txBody>
      </p:sp>
      <p:sp>
        <p:nvSpPr>
          <p:cNvPr id="3" name="Content Placeholder 2">
            <a:extLst>
              <a:ext uri="{FF2B5EF4-FFF2-40B4-BE49-F238E27FC236}">
                <a16:creationId xmlns:a16="http://schemas.microsoft.com/office/drawing/2014/main" id="{F18F286A-24E3-4843-9F05-6A4A0FF33DD1}"/>
              </a:ext>
            </a:extLst>
          </p:cNvPr>
          <p:cNvSpPr>
            <a:spLocks noGrp="1"/>
          </p:cNvSpPr>
          <p:nvPr>
            <p:ph idx="1"/>
          </p:nvPr>
        </p:nvSpPr>
        <p:spPr>
          <a:xfrm>
            <a:off x="6090574" y="801866"/>
            <a:ext cx="5306084" cy="5230634"/>
          </a:xfrm>
        </p:spPr>
        <p:txBody>
          <a:bodyPr anchor="ctr">
            <a:normAutofit/>
          </a:bodyPr>
          <a:lstStyle/>
          <a:p>
            <a:pPr>
              <a:spcBef>
                <a:spcPts val="0"/>
              </a:spcBef>
              <a:spcAft>
                <a:spcPts val="600"/>
              </a:spcAft>
            </a:pPr>
            <a:r>
              <a:rPr lang="en-US" sz="1900" dirty="0">
                <a:solidFill>
                  <a:srgbClr val="000000"/>
                </a:solidFill>
              </a:rPr>
              <a:t>The stakeholder theory is also managerial in the broad sense of organizational management and ethics. Stakeholder management requires, as its key attribute, attention to the legitimate interests of all appropriate stakeholders, in the establishment of organizational structures and general policies and in case-by-case decision making. </a:t>
            </a:r>
          </a:p>
          <a:p>
            <a:pPr>
              <a:spcBef>
                <a:spcPts val="0"/>
              </a:spcBef>
              <a:spcAft>
                <a:spcPts val="600"/>
              </a:spcAft>
            </a:pPr>
            <a:r>
              <a:rPr lang="en-US" sz="1900" dirty="0">
                <a:solidFill>
                  <a:srgbClr val="000000"/>
                </a:solidFill>
              </a:rPr>
              <a:t>We can assume that corporations whose managers adopt stakeholder principles and practices will perform better financially than those that do not, summarizing in four central theses.</a:t>
            </a:r>
          </a:p>
          <a:p>
            <a:pPr>
              <a:spcBef>
                <a:spcPts val="0"/>
              </a:spcBef>
              <a:spcAft>
                <a:spcPts val="600"/>
              </a:spcAft>
            </a:pPr>
            <a:r>
              <a:rPr lang="en-US" sz="1900" dirty="0">
                <a:solidFill>
                  <a:srgbClr val="000000"/>
                </a:solidFill>
              </a:rPr>
              <a:t>All approaches are different, mutually supportive and normative base serves as the critical underpinning for the theory in all its forms.</a:t>
            </a:r>
            <a:endParaRPr lang="en-GB" sz="1900" dirty="0">
              <a:solidFill>
                <a:srgbClr val="000000"/>
              </a:solidFill>
            </a:endParaRPr>
          </a:p>
        </p:txBody>
      </p:sp>
    </p:spTree>
    <p:extLst>
      <p:ext uri="{BB962C8B-B14F-4D97-AF65-F5344CB8AC3E}">
        <p14:creationId xmlns:p14="http://schemas.microsoft.com/office/powerpoint/2010/main" val="124935858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a:stretch>
            <a:fillRect/>
          </a:stretch>
        </p:blipFill>
        <p:spPr>
          <a:xfrm>
            <a:off x="3394878" y="643467"/>
            <a:ext cx="5402244"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850968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stakeholder theory differs in many ways and can be </a:t>
            </a:r>
            <a:r>
              <a:rPr lang="en-GB" dirty="0" err="1"/>
              <a:t>analyzed</a:t>
            </a:r>
            <a:r>
              <a:rPr lang="en-GB" dirty="0"/>
              <a:t> focusing in three main aspects:</a:t>
            </a:r>
            <a:br>
              <a:rPr lang="en-GB" dirty="0"/>
            </a:br>
            <a:endParaRPr lang="en-GB" dirty="0"/>
          </a:p>
        </p:txBody>
      </p:sp>
      <p:sp>
        <p:nvSpPr>
          <p:cNvPr id="3" name="Content Placeholder 2"/>
          <p:cNvSpPr>
            <a:spLocks noGrp="1"/>
          </p:cNvSpPr>
          <p:nvPr>
            <p:ph idx="1"/>
          </p:nvPr>
        </p:nvSpPr>
        <p:spPr/>
        <p:txBody>
          <a:bodyPr>
            <a:normAutofit lnSpcReduction="10000"/>
          </a:bodyPr>
          <a:lstStyle/>
          <a:p>
            <a:endParaRPr lang="en-GB" dirty="0"/>
          </a:p>
          <a:p>
            <a:r>
              <a:rPr lang="en-GB" dirty="0"/>
              <a:t>A descriptive view. A descriptive approach has been used by the literature to explain the nature of the firm, how managers and boards think about managing or about its constituencies´ interests, how corporations are actually managed, etc. This approach expands both to explanatory and predictive proposals.</a:t>
            </a:r>
          </a:p>
          <a:p>
            <a:r>
              <a:rPr lang="en-GB" dirty="0"/>
              <a:t>An instrumental approach. Instrumental studies try to show how adherence to stakeholder principles allows to achieve corporate objectives as well or better than other theories.</a:t>
            </a:r>
          </a:p>
          <a:p>
            <a:r>
              <a:rPr lang="en-GB" dirty="0"/>
              <a:t>A normative perspective explores the function, moral or philosophical aims of the corporation.</a:t>
            </a:r>
          </a:p>
          <a:p>
            <a:endParaRPr lang="en-GB" dirty="0"/>
          </a:p>
        </p:txBody>
      </p:sp>
    </p:spTree>
    <p:extLst>
      <p:ext uri="{BB962C8B-B14F-4D97-AF65-F5344CB8AC3E}">
        <p14:creationId xmlns:p14="http://schemas.microsoft.com/office/powerpoint/2010/main" val="266303760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718056" y="0"/>
            <a:ext cx="6755889" cy="6858000"/>
          </a:xfrm>
          <a:prstGeom prst="rect">
            <a:avLst/>
          </a:prstGeom>
        </p:spPr>
      </p:pic>
    </p:spTree>
    <p:extLst>
      <p:ext uri="{BB962C8B-B14F-4D97-AF65-F5344CB8AC3E}">
        <p14:creationId xmlns:p14="http://schemas.microsoft.com/office/powerpoint/2010/main" val="124834103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524000" y="857250"/>
            <a:ext cx="9144000" cy="5143500"/>
          </a:xfrm>
          <a:prstGeom prst="rect">
            <a:avLst/>
          </a:prstGeom>
        </p:spPr>
      </p:pic>
    </p:spTree>
    <p:extLst>
      <p:ext uri="{BB962C8B-B14F-4D97-AF65-F5344CB8AC3E}">
        <p14:creationId xmlns:p14="http://schemas.microsoft.com/office/powerpoint/2010/main" val="90655359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24000" y="573676"/>
            <a:ext cx="9144000" cy="5623560"/>
          </a:xfrm>
          <a:prstGeom prst="rect">
            <a:avLst/>
          </a:prstGeom>
        </p:spPr>
      </p:pic>
    </p:spTree>
    <p:extLst>
      <p:ext uri="{BB962C8B-B14F-4D97-AF65-F5344CB8AC3E}">
        <p14:creationId xmlns:p14="http://schemas.microsoft.com/office/powerpoint/2010/main" val="316372952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63DBBD2-517C-B248-B0B8-D61721E71EE8}"/>
              </a:ext>
            </a:extLst>
          </p:cNvPr>
          <p:cNvPicPr>
            <a:picLocks noChangeAspect="1"/>
          </p:cNvPicPr>
          <p:nvPr/>
        </p:nvPicPr>
        <p:blipFill>
          <a:blip r:embed="rId2"/>
          <a:stretch>
            <a:fillRect/>
          </a:stretch>
        </p:blipFill>
        <p:spPr>
          <a:xfrm>
            <a:off x="1524000" y="620059"/>
            <a:ext cx="9144000" cy="5617882"/>
          </a:xfrm>
          <a:prstGeom prst="rect">
            <a:avLst/>
          </a:prstGeom>
        </p:spPr>
      </p:pic>
    </p:spTree>
    <p:extLst>
      <p:ext uri="{BB962C8B-B14F-4D97-AF65-F5344CB8AC3E}">
        <p14:creationId xmlns:p14="http://schemas.microsoft.com/office/powerpoint/2010/main" val="279455878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E8D4106-89CF-2445-92B3-1EBEF6BDC5D5}"/>
              </a:ext>
            </a:extLst>
          </p:cNvPr>
          <p:cNvPicPr>
            <a:picLocks noChangeAspect="1"/>
          </p:cNvPicPr>
          <p:nvPr/>
        </p:nvPicPr>
        <p:blipFill>
          <a:blip r:embed="rId2"/>
          <a:stretch>
            <a:fillRect/>
          </a:stretch>
        </p:blipFill>
        <p:spPr>
          <a:xfrm>
            <a:off x="1524000" y="354330"/>
            <a:ext cx="9144000" cy="6149340"/>
          </a:xfrm>
          <a:prstGeom prst="rect">
            <a:avLst/>
          </a:prstGeom>
        </p:spPr>
      </p:pic>
    </p:spTree>
    <p:extLst>
      <p:ext uri="{BB962C8B-B14F-4D97-AF65-F5344CB8AC3E}">
        <p14:creationId xmlns:p14="http://schemas.microsoft.com/office/powerpoint/2010/main" val="422222354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15A30-432E-AC4E-BDE8-854F5A25643B}"/>
              </a:ext>
            </a:extLst>
          </p:cNvPr>
          <p:cNvSpPr>
            <a:spLocks noGrp="1"/>
          </p:cNvSpPr>
          <p:nvPr>
            <p:ph type="title"/>
          </p:nvPr>
        </p:nvSpPr>
        <p:spPr/>
        <p:txBody>
          <a:bodyPr/>
          <a:lstStyle/>
          <a:p>
            <a:r>
              <a:rPr lang="en-GB" dirty="0"/>
              <a:t>Stakeholder theory in the context of the organisation</a:t>
            </a:r>
            <a:endParaRPr lang="en-US" dirty="0"/>
          </a:p>
        </p:txBody>
      </p:sp>
      <p:sp>
        <p:nvSpPr>
          <p:cNvPr id="3" name="Content Placeholder 2">
            <a:extLst>
              <a:ext uri="{FF2B5EF4-FFF2-40B4-BE49-F238E27FC236}">
                <a16:creationId xmlns:a16="http://schemas.microsoft.com/office/drawing/2014/main" id="{C821BDCD-D512-244B-98D0-F0544CD494C4}"/>
              </a:ext>
            </a:extLst>
          </p:cNvPr>
          <p:cNvSpPr>
            <a:spLocks noGrp="1"/>
          </p:cNvSpPr>
          <p:nvPr>
            <p:ph idx="1"/>
          </p:nvPr>
        </p:nvSpPr>
        <p:spPr/>
        <p:txBody>
          <a:bodyPr/>
          <a:lstStyle/>
          <a:p>
            <a:r>
              <a:rPr lang="en-GB" b="1" dirty="0">
                <a:solidFill>
                  <a:schemeClr val="accent6">
                    <a:lumMod val="75000"/>
                  </a:schemeClr>
                </a:solidFill>
              </a:rPr>
              <a:t>The objective of a business is to make profits for its shareholders (The Shareholder Value Perspective)</a:t>
            </a:r>
            <a:endParaRPr lang="en-GB" dirty="0">
              <a:solidFill>
                <a:schemeClr val="accent6">
                  <a:lumMod val="75000"/>
                </a:schemeClr>
              </a:solidFill>
            </a:endParaRPr>
          </a:p>
          <a:p>
            <a:r>
              <a:rPr lang="en-GB" b="1" dirty="0"/>
              <a:t>... or ...</a:t>
            </a:r>
            <a:endParaRPr lang="en-GB" dirty="0"/>
          </a:p>
          <a:p>
            <a:r>
              <a:rPr lang="en-GB" b="1" dirty="0"/>
              <a:t>Companies are networks of parties working towards a shared goal. Employees, suppliers, shareholders, external interest groups and customers co-operate to create mutually beneficial results (The Stakeholder Value Perspective)</a:t>
            </a:r>
            <a:endParaRPr lang="en-GB" dirty="0"/>
          </a:p>
          <a:p>
            <a:endParaRPr lang="en-US" dirty="0"/>
          </a:p>
        </p:txBody>
      </p:sp>
    </p:spTree>
    <p:extLst>
      <p:ext uri="{BB962C8B-B14F-4D97-AF65-F5344CB8AC3E}">
        <p14:creationId xmlns:p14="http://schemas.microsoft.com/office/powerpoint/2010/main" val="68921388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F1D2B-68AA-B148-9DE9-76D753A30663}"/>
              </a:ext>
            </a:extLst>
          </p:cNvPr>
          <p:cNvSpPr>
            <a:spLocks noGrp="1"/>
          </p:cNvSpPr>
          <p:nvPr>
            <p:ph type="title"/>
          </p:nvPr>
        </p:nvSpPr>
        <p:spPr/>
        <p:txBody>
          <a:bodyPr/>
          <a:lstStyle/>
          <a:p>
            <a:r>
              <a:rPr lang="en-GB" dirty="0"/>
              <a:t>Why use stakeholder analysis</a:t>
            </a:r>
            <a:endParaRPr lang="en-US" dirty="0"/>
          </a:p>
        </p:txBody>
      </p:sp>
      <p:sp>
        <p:nvSpPr>
          <p:cNvPr id="3" name="Content Placeholder 2">
            <a:extLst>
              <a:ext uri="{FF2B5EF4-FFF2-40B4-BE49-F238E27FC236}">
                <a16:creationId xmlns:a16="http://schemas.microsoft.com/office/drawing/2014/main" id="{0DF24194-344A-6341-A859-DC59D48BA029}"/>
              </a:ext>
            </a:extLst>
          </p:cNvPr>
          <p:cNvSpPr>
            <a:spLocks noGrp="1"/>
          </p:cNvSpPr>
          <p:nvPr>
            <p:ph idx="1"/>
          </p:nvPr>
        </p:nvSpPr>
        <p:spPr/>
        <p:txBody>
          <a:bodyPr/>
          <a:lstStyle/>
          <a:p>
            <a:r>
              <a:rPr lang="en-GB" dirty="0"/>
              <a:t>Identify the stakeholders likely to be affected by or influence the activities of the organisation</a:t>
            </a:r>
          </a:p>
          <a:p>
            <a:r>
              <a:rPr lang="en-GB" dirty="0"/>
              <a:t>Assess how those stakeholders could be impacted or impact upon the organisation</a:t>
            </a:r>
          </a:p>
          <a:p>
            <a:r>
              <a:rPr lang="en-GB" dirty="0"/>
              <a:t>Anticipate the consequences of any change in the organisation’s activities</a:t>
            </a:r>
          </a:p>
          <a:p>
            <a:r>
              <a:rPr lang="en-GB" dirty="0"/>
              <a:t>Identify stakeholders’ ‘success criteria’</a:t>
            </a:r>
          </a:p>
          <a:p>
            <a:r>
              <a:rPr lang="en-GB" dirty="0"/>
              <a:t>Assure a successful outcome for the organisation by developing co-operation with stakeholders</a:t>
            </a:r>
          </a:p>
          <a:p>
            <a:endParaRPr lang="en-US" dirty="0"/>
          </a:p>
        </p:txBody>
      </p:sp>
    </p:spTree>
    <p:extLst>
      <p:ext uri="{BB962C8B-B14F-4D97-AF65-F5344CB8AC3E}">
        <p14:creationId xmlns:p14="http://schemas.microsoft.com/office/powerpoint/2010/main" val="135246134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EDF19-A104-044B-807B-12286C38B365}"/>
              </a:ext>
            </a:extLst>
          </p:cNvPr>
          <p:cNvSpPr>
            <a:spLocks noGrp="1"/>
          </p:cNvSpPr>
          <p:nvPr>
            <p:ph type="title"/>
          </p:nvPr>
        </p:nvSpPr>
        <p:spPr/>
        <p:txBody>
          <a:bodyPr/>
          <a:lstStyle/>
          <a:p>
            <a:r>
              <a:rPr lang="en-GB" dirty="0"/>
              <a:t>Meeting stakeholder needs</a:t>
            </a:r>
            <a:endParaRPr lang="en-US" dirty="0"/>
          </a:p>
        </p:txBody>
      </p:sp>
      <p:sp>
        <p:nvSpPr>
          <p:cNvPr id="3" name="Content Placeholder 2">
            <a:extLst>
              <a:ext uri="{FF2B5EF4-FFF2-40B4-BE49-F238E27FC236}">
                <a16:creationId xmlns:a16="http://schemas.microsoft.com/office/drawing/2014/main" id="{85AA96F4-D363-C347-94B4-FFF9DBE6F381}"/>
              </a:ext>
            </a:extLst>
          </p:cNvPr>
          <p:cNvSpPr>
            <a:spLocks noGrp="1"/>
          </p:cNvSpPr>
          <p:nvPr>
            <p:ph idx="1"/>
          </p:nvPr>
        </p:nvSpPr>
        <p:spPr/>
        <p:txBody>
          <a:bodyPr>
            <a:normAutofit/>
          </a:bodyPr>
          <a:lstStyle/>
          <a:p>
            <a:r>
              <a:rPr lang="en-GB" dirty="0"/>
              <a:t>Where does your organisation create stakeholder value?</a:t>
            </a:r>
          </a:p>
          <a:p>
            <a:r>
              <a:rPr lang="en-GB" dirty="0"/>
              <a:t>How can the organisation  do that better?</a:t>
            </a:r>
          </a:p>
          <a:p>
            <a:r>
              <a:rPr lang="en-GB" dirty="0"/>
              <a:t>Can the organisation eliminate or reduce focus on processes which do not add stakeholder value?</a:t>
            </a:r>
          </a:p>
          <a:p>
            <a:r>
              <a:rPr lang="en-GB" dirty="0"/>
              <a:t>How does the organisation communicate with stakeholders?</a:t>
            </a:r>
          </a:p>
          <a:p>
            <a:r>
              <a:rPr lang="en-GB" dirty="0"/>
              <a:t>Do communications of the organisations encourage stakeholder exchange?</a:t>
            </a:r>
          </a:p>
          <a:p>
            <a:r>
              <a:rPr lang="en-GB" dirty="0"/>
              <a:t>Does the organisation communicate the stakeholder value?</a:t>
            </a:r>
          </a:p>
          <a:p>
            <a:pPr marL="0" indent="0">
              <a:buNone/>
            </a:pPr>
            <a:endParaRPr lang="en-US" dirty="0"/>
          </a:p>
        </p:txBody>
      </p:sp>
    </p:spTree>
    <p:extLst>
      <p:ext uri="{BB962C8B-B14F-4D97-AF65-F5344CB8AC3E}">
        <p14:creationId xmlns:p14="http://schemas.microsoft.com/office/powerpoint/2010/main" val="138718039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8C655-8764-8041-8E22-DF6A8043F4EB}"/>
              </a:ext>
            </a:extLst>
          </p:cNvPr>
          <p:cNvSpPr>
            <a:spLocks noGrp="1"/>
          </p:cNvSpPr>
          <p:nvPr>
            <p:ph type="title"/>
          </p:nvPr>
        </p:nvSpPr>
        <p:spPr/>
        <p:txBody>
          <a:bodyPr/>
          <a:lstStyle/>
          <a:p>
            <a:r>
              <a:rPr lang="en-GB" dirty="0"/>
              <a:t>Typical stakeholders</a:t>
            </a:r>
            <a:endParaRPr lang="en-US" dirty="0"/>
          </a:p>
        </p:txBody>
      </p:sp>
      <p:sp>
        <p:nvSpPr>
          <p:cNvPr id="3" name="Content Placeholder 2">
            <a:extLst>
              <a:ext uri="{FF2B5EF4-FFF2-40B4-BE49-F238E27FC236}">
                <a16:creationId xmlns:a16="http://schemas.microsoft.com/office/drawing/2014/main" id="{9B68AA77-E0C3-E04B-9C29-6B1B148E81D2}"/>
              </a:ext>
            </a:extLst>
          </p:cNvPr>
          <p:cNvSpPr>
            <a:spLocks noGrp="1"/>
          </p:cNvSpPr>
          <p:nvPr>
            <p:ph sz="half" idx="1"/>
          </p:nvPr>
        </p:nvSpPr>
        <p:spPr/>
        <p:txBody>
          <a:bodyPr>
            <a:normAutofit lnSpcReduction="10000"/>
          </a:bodyPr>
          <a:lstStyle/>
          <a:p>
            <a:r>
              <a:rPr lang="en-GB" b="1" dirty="0"/>
              <a:t>Owners, stockholders, investors</a:t>
            </a:r>
            <a:endParaRPr lang="en-GB" dirty="0"/>
          </a:p>
          <a:p>
            <a:r>
              <a:rPr lang="en-GB" b="1" dirty="0"/>
              <a:t>Government, regulators: local, national, international</a:t>
            </a:r>
            <a:endParaRPr lang="en-GB" dirty="0"/>
          </a:p>
          <a:p>
            <a:r>
              <a:rPr lang="en-GB" b="1" dirty="0"/>
              <a:t>Banks and creditors</a:t>
            </a:r>
          </a:p>
          <a:p>
            <a:r>
              <a:rPr lang="en-GB" b="1" dirty="0"/>
              <a:t>Partners, suppliers</a:t>
            </a:r>
            <a:endParaRPr lang="en-GB" dirty="0"/>
          </a:p>
          <a:p>
            <a:r>
              <a:rPr lang="en-GB" b="1" dirty="0"/>
              <a:t>Professional and industry associations</a:t>
            </a:r>
            <a:endParaRPr lang="en-GB" dirty="0"/>
          </a:p>
          <a:p>
            <a:r>
              <a:rPr lang="en-GB" b="1" dirty="0"/>
              <a:t>Buyers, customers, prospects</a:t>
            </a:r>
            <a:endParaRPr lang="en-GB" dirty="0"/>
          </a:p>
          <a:p>
            <a:r>
              <a:rPr lang="en-GB" b="1" dirty="0"/>
              <a:t>Media: local, national, trade, financial</a:t>
            </a:r>
            <a:endParaRPr lang="en-GB" dirty="0"/>
          </a:p>
          <a:p>
            <a:endParaRPr lang="en-US" dirty="0"/>
          </a:p>
        </p:txBody>
      </p:sp>
      <p:sp>
        <p:nvSpPr>
          <p:cNvPr id="4" name="Content Placeholder 3">
            <a:extLst>
              <a:ext uri="{FF2B5EF4-FFF2-40B4-BE49-F238E27FC236}">
                <a16:creationId xmlns:a16="http://schemas.microsoft.com/office/drawing/2014/main" id="{EA52A68C-2CAB-854A-B31E-78662A3DABB8}"/>
              </a:ext>
            </a:extLst>
          </p:cNvPr>
          <p:cNvSpPr>
            <a:spLocks noGrp="1"/>
          </p:cNvSpPr>
          <p:nvPr>
            <p:ph sz="half" idx="2"/>
          </p:nvPr>
        </p:nvSpPr>
        <p:spPr/>
        <p:txBody>
          <a:bodyPr>
            <a:normAutofit lnSpcReduction="10000"/>
          </a:bodyPr>
          <a:lstStyle/>
          <a:p>
            <a:r>
              <a:rPr lang="en-GB" b="1" dirty="0"/>
              <a:t>Management</a:t>
            </a:r>
            <a:endParaRPr lang="en-GB" dirty="0"/>
          </a:p>
          <a:p>
            <a:r>
              <a:rPr lang="en-GB" b="1" dirty="0"/>
              <a:t>NGOs</a:t>
            </a:r>
            <a:endParaRPr lang="en-GB" dirty="0"/>
          </a:p>
          <a:p>
            <a:r>
              <a:rPr lang="en-GB" b="1" dirty="0"/>
              <a:t>Communities and </a:t>
            </a:r>
            <a:r>
              <a:rPr lang="en-GB" b="1" dirty="0" err="1"/>
              <a:t>otherinterest</a:t>
            </a:r>
            <a:r>
              <a:rPr lang="en-GB" b="1" dirty="0"/>
              <a:t> groups</a:t>
            </a:r>
            <a:endParaRPr lang="en-GB" dirty="0"/>
          </a:p>
          <a:p>
            <a:r>
              <a:rPr lang="en-GB" b="1" dirty="0"/>
              <a:t>Employees, unions, works councils</a:t>
            </a:r>
            <a:endParaRPr lang="en-GB" dirty="0"/>
          </a:p>
          <a:p>
            <a:r>
              <a:rPr lang="en-GB" b="1" dirty="0"/>
              <a:t>Competitors</a:t>
            </a:r>
            <a:endParaRPr lang="en-GB" dirty="0"/>
          </a:p>
          <a:p>
            <a:pPr marL="0" indent="0">
              <a:buNone/>
            </a:pPr>
            <a:endParaRPr lang="en-US" dirty="0"/>
          </a:p>
        </p:txBody>
      </p:sp>
    </p:spTree>
    <p:extLst>
      <p:ext uri="{BB962C8B-B14F-4D97-AF65-F5344CB8AC3E}">
        <p14:creationId xmlns:p14="http://schemas.microsoft.com/office/powerpoint/2010/main" val="369978112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1A18D-6B3A-7B40-9E7B-05BCAAA01A97}"/>
              </a:ext>
            </a:extLst>
          </p:cNvPr>
          <p:cNvSpPr>
            <a:spLocks noGrp="1"/>
          </p:cNvSpPr>
          <p:nvPr>
            <p:ph type="title"/>
          </p:nvPr>
        </p:nvSpPr>
        <p:spPr/>
        <p:txBody>
          <a:bodyPr/>
          <a:lstStyle/>
          <a:p>
            <a:r>
              <a:rPr lang="en-GB" dirty="0"/>
              <a:t>Categorising stakeholders</a:t>
            </a:r>
            <a:endParaRPr lang="en-US" dirty="0"/>
          </a:p>
        </p:txBody>
      </p:sp>
      <p:sp>
        <p:nvSpPr>
          <p:cNvPr id="5" name="Text Placeholder 4">
            <a:extLst>
              <a:ext uri="{FF2B5EF4-FFF2-40B4-BE49-F238E27FC236}">
                <a16:creationId xmlns:a16="http://schemas.microsoft.com/office/drawing/2014/main" id="{EA83FE12-EC9E-1E44-B347-BE4E7375ECBF}"/>
              </a:ext>
            </a:extLst>
          </p:cNvPr>
          <p:cNvSpPr>
            <a:spLocks noGrp="1"/>
          </p:cNvSpPr>
          <p:nvPr>
            <p:ph type="body" idx="1"/>
          </p:nvPr>
        </p:nvSpPr>
        <p:spPr/>
        <p:txBody>
          <a:bodyPr/>
          <a:lstStyle/>
          <a:p>
            <a:r>
              <a:rPr lang="en-GB" dirty="0"/>
              <a:t>Internal </a:t>
            </a:r>
            <a:endParaRPr lang="en-US" dirty="0"/>
          </a:p>
        </p:txBody>
      </p:sp>
      <p:sp>
        <p:nvSpPr>
          <p:cNvPr id="8" name="Text Placeholder 7">
            <a:extLst>
              <a:ext uri="{FF2B5EF4-FFF2-40B4-BE49-F238E27FC236}">
                <a16:creationId xmlns:a16="http://schemas.microsoft.com/office/drawing/2014/main" id="{9D02D6DA-FD49-D341-AB7D-B84F6B92885F}"/>
              </a:ext>
            </a:extLst>
          </p:cNvPr>
          <p:cNvSpPr>
            <a:spLocks noGrp="1"/>
          </p:cNvSpPr>
          <p:nvPr>
            <p:ph type="body" sz="half" idx="3"/>
          </p:nvPr>
        </p:nvSpPr>
        <p:spPr/>
        <p:txBody>
          <a:bodyPr/>
          <a:lstStyle/>
          <a:p>
            <a:r>
              <a:rPr lang="en-GB" dirty="0"/>
              <a:t>external</a:t>
            </a:r>
            <a:endParaRPr lang="en-US" dirty="0"/>
          </a:p>
        </p:txBody>
      </p:sp>
      <p:sp>
        <p:nvSpPr>
          <p:cNvPr id="6" name="Content Placeholder 5">
            <a:extLst>
              <a:ext uri="{FF2B5EF4-FFF2-40B4-BE49-F238E27FC236}">
                <a16:creationId xmlns:a16="http://schemas.microsoft.com/office/drawing/2014/main" id="{F20B18DE-443D-9044-A768-99E442038A55}"/>
              </a:ext>
            </a:extLst>
          </p:cNvPr>
          <p:cNvSpPr>
            <a:spLocks noGrp="1"/>
          </p:cNvSpPr>
          <p:nvPr>
            <p:ph sz="quarter" idx="2"/>
          </p:nvPr>
        </p:nvSpPr>
        <p:spPr/>
        <p:txBody>
          <a:bodyPr/>
          <a:lstStyle/>
          <a:p>
            <a:r>
              <a:rPr lang="en-GB" dirty="0"/>
              <a:t>Within the organisation </a:t>
            </a:r>
            <a:r>
              <a:rPr lang="en-GB" dirty="0" err="1"/>
              <a:t>eg</a:t>
            </a:r>
            <a:r>
              <a:rPr lang="en-GB" dirty="0"/>
              <a:t> employees, management</a:t>
            </a:r>
            <a:endParaRPr lang="en-US" dirty="0"/>
          </a:p>
        </p:txBody>
      </p:sp>
      <p:sp>
        <p:nvSpPr>
          <p:cNvPr id="7" name="Content Placeholder 6">
            <a:extLst>
              <a:ext uri="{FF2B5EF4-FFF2-40B4-BE49-F238E27FC236}">
                <a16:creationId xmlns:a16="http://schemas.microsoft.com/office/drawing/2014/main" id="{165D4ABC-6551-204A-B2C3-04109524DE19}"/>
              </a:ext>
            </a:extLst>
          </p:cNvPr>
          <p:cNvSpPr>
            <a:spLocks noGrp="1"/>
          </p:cNvSpPr>
          <p:nvPr>
            <p:ph sz="quarter" idx="4"/>
          </p:nvPr>
        </p:nvSpPr>
        <p:spPr/>
        <p:txBody>
          <a:bodyPr/>
          <a:lstStyle/>
          <a:p>
            <a:r>
              <a:rPr lang="en-GB" dirty="0"/>
              <a:t>Outside the organisation </a:t>
            </a:r>
            <a:r>
              <a:rPr lang="en-GB" dirty="0" err="1"/>
              <a:t>eg</a:t>
            </a:r>
            <a:r>
              <a:rPr lang="en-GB" dirty="0"/>
              <a:t> government, trade associations</a:t>
            </a:r>
            <a:endParaRPr lang="en-US" dirty="0"/>
          </a:p>
        </p:txBody>
      </p:sp>
    </p:spTree>
    <p:extLst>
      <p:ext uri="{BB962C8B-B14F-4D97-AF65-F5344CB8AC3E}">
        <p14:creationId xmlns:p14="http://schemas.microsoft.com/office/powerpoint/2010/main" val="321239691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96D4C975-FE1F-B14D-8EF9-6F4F3C621E0C}"/>
              </a:ext>
            </a:extLst>
          </p:cNvPr>
          <p:cNvSpPr/>
          <p:nvPr/>
        </p:nvSpPr>
        <p:spPr>
          <a:xfrm>
            <a:off x="4923184" y="2415209"/>
            <a:ext cx="2335695" cy="209715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2415CC46-48D5-B649-9825-3C584093C3DB}"/>
              </a:ext>
            </a:extLst>
          </p:cNvPr>
          <p:cNvSpPr/>
          <p:nvPr/>
        </p:nvSpPr>
        <p:spPr>
          <a:xfrm>
            <a:off x="3322984" y="1205948"/>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CB17978-F024-EC4C-A7CA-AAEA83E3AA86}"/>
              </a:ext>
            </a:extLst>
          </p:cNvPr>
          <p:cNvSpPr/>
          <p:nvPr/>
        </p:nvSpPr>
        <p:spPr>
          <a:xfrm>
            <a:off x="4923184" y="589722"/>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6FD98668-6B99-6145-BB88-1D22F1F0D62E}"/>
              </a:ext>
            </a:extLst>
          </p:cNvPr>
          <p:cNvSpPr/>
          <p:nvPr/>
        </p:nvSpPr>
        <p:spPr>
          <a:xfrm>
            <a:off x="6235149" y="5297557"/>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3F2BA110-B17B-124A-A705-052C91254674}"/>
              </a:ext>
            </a:extLst>
          </p:cNvPr>
          <p:cNvSpPr/>
          <p:nvPr/>
        </p:nvSpPr>
        <p:spPr>
          <a:xfrm>
            <a:off x="5777948" y="2807804"/>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3D2CEF61-C60F-BC4A-9725-C4B5CBE98B1C}"/>
              </a:ext>
            </a:extLst>
          </p:cNvPr>
          <p:cNvSpPr/>
          <p:nvPr/>
        </p:nvSpPr>
        <p:spPr>
          <a:xfrm>
            <a:off x="4850297" y="3896139"/>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E68F4F7-722B-644F-AEBA-D8B07E615DF8}"/>
              </a:ext>
            </a:extLst>
          </p:cNvPr>
          <p:cNvSpPr/>
          <p:nvPr/>
        </p:nvSpPr>
        <p:spPr>
          <a:xfrm>
            <a:off x="6861314" y="886239"/>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DFE6B2DD-6579-4342-933C-963B559DA167}"/>
              </a:ext>
            </a:extLst>
          </p:cNvPr>
          <p:cNvSpPr/>
          <p:nvPr/>
        </p:nvSpPr>
        <p:spPr>
          <a:xfrm>
            <a:off x="3322983" y="2857499"/>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6E8F9E21-B398-3441-A0B9-E69B6442C4C4}"/>
              </a:ext>
            </a:extLst>
          </p:cNvPr>
          <p:cNvSpPr/>
          <p:nvPr/>
        </p:nvSpPr>
        <p:spPr>
          <a:xfrm>
            <a:off x="8232915" y="2415208"/>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2F00E13-783E-3C4D-8712-858C9C217A38}"/>
              </a:ext>
            </a:extLst>
          </p:cNvPr>
          <p:cNvSpPr/>
          <p:nvPr/>
        </p:nvSpPr>
        <p:spPr>
          <a:xfrm>
            <a:off x="8362123" y="4204252"/>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24A38C83-6203-CA4E-B245-CF5A40A980CF}"/>
              </a:ext>
            </a:extLst>
          </p:cNvPr>
          <p:cNvSpPr/>
          <p:nvPr/>
        </p:nvSpPr>
        <p:spPr>
          <a:xfrm>
            <a:off x="5741505" y="3604590"/>
            <a:ext cx="626165" cy="6162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837661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81C73-0913-D240-B77D-5DECEDC95811}"/>
              </a:ext>
            </a:extLst>
          </p:cNvPr>
          <p:cNvSpPr>
            <a:spLocks noGrp="1"/>
          </p:cNvSpPr>
          <p:nvPr>
            <p:ph type="title"/>
          </p:nvPr>
        </p:nvSpPr>
        <p:spPr>
          <a:xfrm>
            <a:off x="594360" y="1209086"/>
            <a:ext cx="3876848" cy="4064925"/>
          </a:xfrm>
        </p:spPr>
        <p:txBody>
          <a:bodyPr anchor="ctr">
            <a:normAutofit/>
          </a:bodyPr>
          <a:lstStyle/>
          <a:p>
            <a:r>
              <a:rPr lang="en-GB" sz="5000"/>
              <a:t>Stakeholder analysis process</a:t>
            </a:r>
            <a:endParaRPr lang="en-US" sz="5000"/>
          </a:p>
        </p:txBody>
      </p:sp>
      <p:grpSp>
        <p:nvGrpSpPr>
          <p:cNvPr id="13" name="Group 12">
            <a:extLst>
              <a:ext uri="{FF2B5EF4-FFF2-40B4-BE49-F238E27FC236}">
                <a16:creationId xmlns:a16="http://schemas.microsoft.com/office/drawing/2014/main" id="{22725F33-435F-480E-996D-205671CDC4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4360" y="73152"/>
            <a:ext cx="1178966" cy="232963"/>
            <a:chOff x="594360" y="73152"/>
            <a:chExt cx="1178966" cy="232963"/>
          </a:xfrm>
        </p:grpSpPr>
        <p:sp>
          <p:nvSpPr>
            <p:cNvPr id="14" name="Rectangle 64">
              <a:extLst>
                <a:ext uri="{FF2B5EF4-FFF2-40B4-BE49-F238E27FC236}">
                  <a16:creationId xmlns:a16="http://schemas.microsoft.com/office/drawing/2014/main" id="{07687CC5-056E-447F-A348-E9196E738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18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66">
              <a:extLst>
                <a:ext uri="{FF2B5EF4-FFF2-40B4-BE49-F238E27FC236}">
                  <a16:creationId xmlns:a16="http://schemas.microsoft.com/office/drawing/2014/main" id="{4B7194FF-E2A4-49A6-A54A-A0B6A1AC24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18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4">
              <a:extLst>
                <a:ext uri="{FF2B5EF4-FFF2-40B4-BE49-F238E27FC236}">
                  <a16:creationId xmlns:a16="http://schemas.microsoft.com/office/drawing/2014/main" id="{7ED6E1D0-56BF-487D-9BD1-5D8FD79389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922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AD27C1B6-91C6-4DFC-99E9-F0B83DC5D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922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B4A16B45-8536-4A38-B36E-A26F7ACEDA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427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F64F5F52-7BB7-4B43-BB5B-67DB66689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427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789C00E1-E374-485E-A40E-BCF0E6C8AD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931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9AEDDA19-1BE9-4BD1-A087-110713905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931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9BF3970B-5A82-4527-AB38-536DF5FCF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436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B0A9D7D8-F150-43E1-83AD-CE553B3BD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436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5F94325E-CD9B-4404-A2CF-D130B5387D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895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7E5DF248-D56C-4D96-920E-D1FC7FDDA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895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C0B1AD48-9001-4AEF-AA30-56CAEC2B73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400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4864399F-6339-4CD7-A92C-52BA2D57AA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400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BA4AC9BF-79DA-4D77-8227-BC5CC7563E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6904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84310BC6-6BB6-49A0-88BA-4302E8E4F8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6904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4840B5CD-1F12-405E-89D3-92A9D17389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4409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AD8181A7-FF60-4734-B51C-E622917E1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4409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BF5BAC90-7E94-452F-B85C-17EB7C248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1913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7DABFDCB-F31D-4192-A6C4-9841F0E4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1913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6D3C7C5-507F-4069-BB98-2873A4DD3E94}"/>
              </a:ext>
            </a:extLst>
          </p:cNvPr>
          <p:cNvGraphicFramePr>
            <a:graphicFrameLocks noGrp="1"/>
          </p:cNvGraphicFramePr>
          <p:nvPr>
            <p:ph idx="1"/>
            <p:extLst>
              <p:ext uri="{D42A27DB-BD31-4B8C-83A1-F6EECF244321}">
                <p14:modId xmlns:p14="http://schemas.microsoft.com/office/powerpoint/2010/main" val="998646431"/>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067322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0F79B8-CC52-E94F-8B57-6A35C7923CB9}"/>
              </a:ext>
            </a:extLst>
          </p:cNvPr>
          <p:cNvSpPr>
            <a:spLocks noGrp="1"/>
          </p:cNvSpPr>
          <p:nvPr>
            <p:ph type="title"/>
          </p:nvPr>
        </p:nvSpPr>
        <p:spPr>
          <a:xfrm>
            <a:off x="526073" y="489439"/>
            <a:ext cx="11139854" cy="930447"/>
          </a:xfrm>
        </p:spPr>
        <p:txBody>
          <a:bodyPr vert="horz" lIns="91440" tIns="45720" rIns="91440" bIns="45720" rtlCol="0" anchor="b">
            <a:normAutofit/>
          </a:bodyPr>
          <a:lstStyle/>
          <a:p>
            <a:pPr algn="ctr"/>
            <a:r>
              <a:rPr lang="en-US" sz="5400" kern="1200">
                <a:solidFill>
                  <a:schemeClr val="bg1"/>
                </a:solidFill>
                <a:latin typeface="+mj-lt"/>
                <a:ea typeface="+mj-ea"/>
                <a:cs typeface="+mj-cs"/>
              </a:rPr>
              <a:t>Stakeholder analysis matrix</a:t>
            </a:r>
          </a:p>
        </p:txBody>
      </p:sp>
      <p:cxnSp>
        <p:nvCxnSpPr>
          <p:cNvPr id="13" name="Straight Connector 12">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B63360B8-E105-4C4D-93CE-4D04C6511D77}"/>
              </a:ext>
            </a:extLst>
          </p:cNvPr>
          <p:cNvGraphicFramePr>
            <a:graphicFrameLocks noGrp="1"/>
          </p:cNvGraphicFramePr>
          <p:nvPr>
            <p:ph idx="1"/>
            <p:extLst>
              <p:ext uri="{D42A27DB-BD31-4B8C-83A1-F6EECF244321}">
                <p14:modId xmlns:p14="http://schemas.microsoft.com/office/powerpoint/2010/main" val="1608954643"/>
              </p:ext>
            </p:extLst>
          </p:nvPr>
        </p:nvGraphicFramePr>
        <p:xfrm>
          <a:off x="320040" y="2639292"/>
          <a:ext cx="11496823" cy="3574138"/>
        </p:xfrm>
        <a:graphic>
          <a:graphicData uri="http://schemas.openxmlformats.org/drawingml/2006/table">
            <a:tbl>
              <a:tblPr firstRow="1" bandRow="1">
                <a:tableStyleId>{5C22544A-7EE6-4342-B048-85BDC9FD1C3A}</a:tableStyleId>
              </a:tblPr>
              <a:tblGrid>
                <a:gridCol w="2880614">
                  <a:extLst>
                    <a:ext uri="{9D8B030D-6E8A-4147-A177-3AD203B41FA5}">
                      <a16:colId xmlns:a16="http://schemas.microsoft.com/office/drawing/2014/main" val="1520203772"/>
                    </a:ext>
                  </a:extLst>
                </a:gridCol>
                <a:gridCol w="2880614">
                  <a:extLst>
                    <a:ext uri="{9D8B030D-6E8A-4147-A177-3AD203B41FA5}">
                      <a16:colId xmlns:a16="http://schemas.microsoft.com/office/drawing/2014/main" val="2354982615"/>
                    </a:ext>
                  </a:extLst>
                </a:gridCol>
                <a:gridCol w="2880614">
                  <a:extLst>
                    <a:ext uri="{9D8B030D-6E8A-4147-A177-3AD203B41FA5}">
                      <a16:colId xmlns:a16="http://schemas.microsoft.com/office/drawing/2014/main" val="2730919838"/>
                    </a:ext>
                  </a:extLst>
                </a:gridCol>
                <a:gridCol w="2854981">
                  <a:extLst>
                    <a:ext uri="{9D8B030D-6E8A-4147-A177-3AD203B41FA5}">
                      <a16:colId xmlns:a16="http://schemas.microsoft.com/office/drawing/2014/main" val="1879777098"/>
                    </a:ext>
                  </a:extLst>
                </a:gridCol>
              </a:tblGrid>
              <a:tr h="965278">
                <a:tc>
                  <a:txBody>
                    <a:bodyPr/>
                    <a:lstStyle/>
                    <a:p>
                      <a:r>
                        <a:rPr lang="en-GB" sz="2600"/>
                        <a:t>Stakeholder</a:t>
                      </a:r>
                      <a:endParaRPr lang="en-US" sz="2600"/>
                    </a:p>
                  </a:txBody>
                  <a:tcPr marL="130443" marR="130443" marT="65221" marB="6522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600"/>
                        <a:t>Stakeholder</a:t>
                      </a:r>
                      <a:endParaRPr lang="en-US" sz="2600"/>
                    </a:p>
                    <a:p>
                      <a:r>
                        <a:rPr lang="en-GB" sz="2600"/>
                        <a:t> Interests</a:t>
                      </a:r>
                      <a:endParaRPr lang="en-US" sz="2600"/>
                    </a:p>
                  </a:txBody>
                  <a:tcPr marL="130443" marR="130443" marT="65221" marB="65221"/>
                </a:tc>
                <a:tc>
                  <a:txBody>
                    <a:bodyPr/>
                    <a:lstStyle/>
                    <a:p>
                      <a:r>
                        <a:rPr lang="en-GB" sz="2600"/>
                        <a:t>Assessment of Impact</a:t>
                      </a:r>
                      <a:endParaRPr lang="en-US" sz="2600"/>
                    </a:p>
                  </a:txBody>
                  <a:tcPr marL="130443" marR="130443" marT="65221" marB="65221"/>
                </a:tc>
                <a:tc>
                  <a:txBody>
                    <a:bodyPr/>
                    <a:lstStyle/>
                    <a:p>
                      <a:r>
                        <a:rPr lang="en-GB" sz="2600"/>
                        <a:t>Potential Strategies</a:t>
                      </a:r>
                      <a:endParaRPr lang="en-US" sz="2600"/>
                    </a:p>
                  </a:txBody>
                  <a:tcPr marL="130443" marR="130443" marT="65221" marB="65221"/>
                </a:tc>
                <a:extLst>
                  <a:ext uri="{0D108BD9-81ED-4DB2-BD59-A6C34878D82A}">
                    <a16:rowId xmlns:a16="http://schemas.microsoft.com/office/drawing/2014/main" val="2888609092"/>
                  </a:ext>
                </a:extLst>
              </a:tr>
              <a:tr h="652215">
                <a:tc>
                  <a:txBody>
                    <a:bodyPr/>
                    <a:lstStyle/>
                    <a:p>
                      <a:endParaRPr lang="en-US" sz="2600"/>
                    </a:p>
                  </a:txBody>
                  <a:tcPr marL="130443" marR="130443" marT="65221" marB="65221"/>
                </a:tc>
                <a:tc>
                  <a:txBody>
                    <a:bodyPr/>
                    <a:lstStyle/>
                    <a:p>
                      <a:endParaRPr lang="en-US" sz="2600"/>
                    </a:p>
                  </a:txBody>
                  <a:tcPr marL="130443" marR="130443" marT="65221" marB="65221"/>
                </a:tc>
                <a:tc>
                  <a:txBody>
                    <a:bodyPr/>
                    <a:lstStyle/>
                    <a:p>
                      <a:endParaRPr lang="en-US" sz="2600"/>
                    </a:p>
                  </a:txBody>
                  <a:tcPr marL="130443" marR="130443" marT="65221" marB="65221"/>
                </a:tc>
                <a:tc>
                  <a:txBody>
                    <a:bodyPr/>
                    <a:lstStyle/>
                    <a:p>
                      <a:endParaRPr lang="en-US" sz="2600"/>
                    </a:p>
                  </a:txBody>
                  <a:tcPr marL="130443" marR="130443" marT="65221" marB="65221"/>
                </a:tc>
                <a:extLst>
                  <a:ext uri="{0D108BD9-81ED-4DB2-BD59-A6C34878D82A}">
                    <a16:rowId xmlns:a16="http://schemas.microsoft.com/office/drawing/2014/main" val="4087530671"/>
                  </a:ext>
                </a:extLst>
              </a:tr>
              <a:tr h="652215">
                <a:tc>
                  <a:txBody>
                    <a:bodyPr/>
                    <a:lstStyle/>
                    <a:p>
                      <a:endParaRPr lang="en-US" sz="2600"/>
                    </a:p>
                  </a:txBody>
                  <a:tcPr marL="130443" marR="130443" marT="65221" marB="65221"/>
                </a:tc>
                <a:tc>
                  <a:txBody>
                    <a:bodyPr/>
                    <a:lstStyle/>
                    <a:p>
                      <a:endParaRPr lang="en-US" sz="2600"/>
                    </a:p>
                  </a:txBody>
                  <a:tcPr marL="130443" marR="130443" marT="65221" marB="65221"/>
                </a:tc>
                <a:tc>
                  <a:txBody>
                    <a:bodyPr/>
                    <a:lstStyle/>
                    <a:p>
                      <a:endParaRPr lang="en-US" sz="2600"/>
                    </a:p>
                  </a:txBody>
                  <a:tcPr marL="130443" marR="130443" marT="65221" marB="65221"/>
                </a:tc>
                <a:tc>
                  <a:txBody>
                    <a:bodyPr/>
                    <a:lstStyle/>
                    <a:p>
                      <a:endParaRPr lang="en-US" sz="2600"/>
                    </a:p>
                  </a:txBody>
                  <a:tcPr marL="130443" marR="130443" marT="65221" marB="65221"/>
                </a:tc>
                <a:extLst>
                  <a:ext uri="{0D108BD9-81ED-4DB2-BD59-A6C34878D82A}">
                    <a16:rowId xmlns:a16="http://schemas.microsoft.com/office/drawing/2014/main" val="2920874196"/>
                  </a:ext>
                </a:extLst>
              </a:tr>
              <a:tr h="652215">
                <a:tc>
                  <a:txBody>
                    <a:bodyPr/>
                    <a:lstStyle/>
                    <a:p>
                      <a:endParaRPr lang="en-US" sz="2600"/>
                    </a:p>
                  </a:txBody>
                  <a:tcPr marL="130443" marR="130443" marT="65221" marB="65221"/>
                </a:tc>
                <a:tc>
                  <a:txBody>
                    <a:bodyPr/>
                    <a:lstStyle/>
                    <a:p>
                      <a:endParaRPr lang="en-US" sz="2600"/>
                    </a:p>
                  </a:txBody>
                  <a:tcPr marL="130443" marR="130443" marT="65221" marB="65221"/>
                </a:tc>
                <a:tc>
                  <a:txBody>
                    <a:bodyPr/>
                    <a:lstStyle/>
                    <a:p>
                      <a:endParaRPr lang="en-US" sz="2600"/>
                    </a:p>
                  </a:txBody>
                  <a:tcPr marL="130443" marR="130443" marT="65221" marB="65221"/>
                </a:tc>
                <a:tc>
                  <a:txBody>
                    <a:bodyPr/>
                    <a:lstStyle/>
                    <a:p>
                      <a:endParaRPr lang="en-US" sz="2600"/>
                    </a:p>
                  </a:txBody>
                  <a:tcPr marL="130443" marR="130443" marT="65221" marB="65221"/>
                </a:tc>
                <a:extLst>
                  <a:ext uri="{0D108BD9-81ED-4DB2-BD59-A6C34878D82A}">
                    <a16:rowId xmlns:a16="http://schemas.microsoft.com/office/drawing/2014/main" val="4097541628"/>
                  </a:ext>
                </a:extLst>
              </a:tr>
              <a:tr h="652215">
                <a:tc>
                  <a:txBody>
                    <a:bodyPr/>
                    <a:lstStyle/>
                    <a:p>
                      <a:endParaRPr lang="en-US" sz="2600"/>
                    </a:p>
                  </a:txBody>
                  <a:tcPr marL="130443" marR="130443" marT="65221" marB="65221"/>
                </a:tc>
                <a:tc>
                  <a:txBody>
                    <a:bodyPr/>
                    <a:lstStyle/>
                    <a:p>
                      <a:endParaRPr lang="en-US" sz="2600"/>
                    </a:p>
                  </a:txBody>
                  <a:tcPr marL="130443" marR="130443" marT="65221" marB="65221"/>
                </a:tc>
                <a:tc>
                  <a:txBody>
                    <a:bodyPr/>
                    <a:lstStyle/>
                    <a:p>
                      <a:endParaRPr lang="en-US" sz="2600"/>
                    </a:p>
                  </a:txBody>
                  <a:tcPr marL="130443" marR="130443" marT="65221" marB="65221"/>
                </a:tc>
                <a:tc>
                  <a:txBody>
                    <a:bodyPr/>
                    <a:lstStyle/>
                    <a:p>
                      <a:endParaRPr lang="en-US" sz="2600"/>
                    </a:p>
                  </a:txBody>
                  <a:tcPr marL="130443" marR="130443" marT="65221" marB="65221"/>
                </a:tc>
                <a:extLst>
                  <a:ext uri="{0D108BD9-81ED-4DB2-BD59-A6C34878D82A}">
                    <a16:rowId xmlns:a16="http://schemas.microsoft.com/office/drawing/2014/main" val="287593858"/>
                  </a:ext>
                </a:extLst>
              </a:tr>
            </a:tbl>
          </a:graphicData>
        </a:graphic>
      </p:graphicFrame>
    </p:spTree>
    <p:extLst>
      <p:ext uri="{BB962C8B-B14F-4D97-AF65-F5344CB8AC3E}">
        <p14:creationId xmlns:p14="http://schemas.microsoft.com/office/powerpoint/2010/main" val="57717084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3657600"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BAC009-C65F-8B4F-9669-E1E8E8E6F637}"/>
              </a:ext>
            </a:extLst>
          </p:cNvPr>
          <p:cNvSpPr>
            <a:spLocks noGrp="1"/>
          </p:cNvSpPr>
          <p:nvPr>
            <p:ph type="title"/>
          </p:nvPr>
        </p:nvSpPr>
        <p:spPr>
          <a:xfrm>
            <a:off x="594360" y="637125"/>
            <a:ext cx="3163448" cy="5256371"/>
          </a:xfrm>
        </p:spPr>
        <p:txBody>
          <a:bodyPr>
            <a:normAutofit/>
          </a:bodyPr>
          <a:lstStyle/>
          <a:p>
            <a:r>
              <a:rPr lang="en-GB" dirty="0"/>
              <a:t>Techniques for stakeholder mapping</a:t>
            </a:r>
            <a:endParaRPr lang="en-US" dirty="0"/>
          </a:p>
        </p:txBody>
      </p:sp>
      <p:graphicFrame>
        <p:nvGraphicFramePr>
          <p:cNvPr id="5" name="Content Placeholder 2">
            <a:extLst>
              <a:ext uri="{FF2B5EF4-FFF2-40B4-BE49-F238E27FC236}">
                <a16:creationId xmlns:a16="http://schemas.microsoft.com/office/drawing/2014/main" id="{FBC0F1D1-3ED9-4F37-8576-11963474320F}"/>
              </a:ext>
            </a:extLst>
          </p:cNvPr>
          <p:cNvGraphicFramePr>
            <a:graphicFrameLocks noGrp="1"/>
          </p:cNvGraphicFramePr>
          <p:nvPr>
            <p:ph idx="1"/>
            <p:extLst>
              <p:ext uri="{D42A27DB-BD31-4B8C-83A1-F6EECF244321}">
                <p14:modId xmlns:p14="http://schemas.microsoft.com/office/powerpoint/2010/main" val="685481873"/>
              </p:ext>
            </p:extLst>
          </p:nvPr>
        </p:nvGraphicFramePr>
        <p:xfrm>
          <a:off x="4515633" y="303591"/>
          <a:ext cx="7240043"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102055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2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FE2343-3E33-DB41-9E86-095B44EB7921}"/>
              </a:ext>
            </a:extLst>
          </p:cNvPr>
          <p:cNvSpPr>
            <a:spLocks noGrp="1"/>
          </p:cNvSpPr>
          <p:nvPr>
            <p:ph type="title"/>
          </p:nvPr>
        </p:nvSpPr>
        <p:spPr>
          <a:xfrm>
            <a:off x="1285240" y="1050595"/>
            <a:ext cx="8074815" cy="1618489"/>
          </a:xfrm>
        </p:spPr>
        <p:txBody>
          <a:bodyPr anchor="ctr">
            <a:normAutofit/>
          </a:bodyPr>
          <a:lstStyle/>
          <a:p>
            <a:r>
              <a:rPr lang="en-GB" sz="6100"/>
              <a:t>Power/dynamism matrix</a:t>
            </a:r>
            <a:endParaRPr lang="en-US" sz="6100"/>
          </a:p>
        </p:txBody>
      </p:sp>
      <p:sp>
        <p:nvSpPr>
          <p:cNvPr id="3" name="Content Placeholder 2">
            <a:extLst>
              <a:ext uri="{FF2B5EF4-FFF2-40B4-BE49-F238E27FC236}">
                <a16:creationId xmlns:a16="http://schemas.microsoft.com/office/drawing/2014/main" id="{C2A4C7F2-0CF8-0F45-BC18-6E06038AC02B}"/>
              </a:ext>
            </a:extLst>
          </p:cNvPr>
          <p:cNvSpPr>
            <a:spLocks noGrp="1"/>
          </p:cNvSpPr>
          <p:nvPr>
            <p:ph idx="1"/>
          </p:nvPr>
        </p:nvSpPr>
        <p:spPr>
          <a:xfrm>
            <a:off x="1285240" y="2969469"/>
            <a:ext cx="8074815" cy="2800395"/>
          </a:xfrm>
        </p:spPr>
        <p:txBody>
          <a:bodyPr anchor="t">
            <a:normAutofit/>
          </a:bodyPr>
          <a:lstStyle/>
          <a:p>
            <a:r>
              <a:rPr lang="en-GB" sz="2000" dirty="0"/>
              <a:t>This stakeholder map classifies stakeholders in relation to the </a:t>
            </a:r>
            <a:r>
              <a:rPr lang="en-GB" sz="2000" b="1" dirty="0"/>
              <a:t>power</a:t>
            </a:r>
            <a:r>
              <a:rPr lang="en-GB" sz="2000" dirty="0"/>
              <a:t> that they hold and the </a:t>
            </a:r>
            <a:r>
              <a:rPr lang="en-GB" sz="2000" b="1" dirty="0"/>
              <a:t>dynamism</a:t>
            </a:r>
            <a:r>
              <a:rPr lang="en-GB" sz="2000" dirty="0"/>
              <a:t> of their stance.</a:t>
            </a:r>
          </a:p>
          <a:p>
            <a:r>
              <a:rPr lang="en-GB" sz="2000" dirty="0"/>
              <a:t>The </a:t>
            </a:r>
            <a:r>
              <a:rPr lang="en-GB" sz="2000" b="1" dirty="0"/>
              <a:t>Power</a:t>
            </a:r>
            <a:r>
              <a:rPr lang="en-GB" sz="2000" dirty="0"/>
              <a:t> / </a:t>
            </a:r>
            <a:r>
              <a:rPr lang="en-GB" sz="2000" b="1" dirty="0"/>
              <a:t>Dynamism</a:t>
            </a:r>
            <a:r>
              <a:rPr lang="en-GB" sz="2000" dirty="0"/>
              <a:t> Map can be used to ascertain where political efforts should be focused during the development of new strategies.</a:t>
            </a:r>
          </a:p>
          <a:p>
            <a:r>
              <a:rPr lang="en-GB" sz="2000" dirty="0"/>
              <a:t>Classifies stakeholders in relation to the power they hold and their aptitude for action (dynamism)</a:t>
            </a:r>
          </a:p>
          <a:p>
            <a:r>
              <a:rPr lang="en-GB" sz="2000" dirty="0"/>
              <a:t>Can be used to indicate where political effort should be made before instigating change</a:t>
            </a:r>
            <a:endParaRPr lang="en-US" sz="2000" dirty="0"/>
          </a:p>
        </p:txBody>
      </p:sp>
    </p:spTree>
    <p:extLst>
      <p:ext uri="{BB962C8B-B14F-4D97-AF65-F5344CB8AC3E}">
        <p14:creationId xmlns:p14="http://schemas.microsoft.com/office/powerpoint/2010/main" val="403858017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A53A0-5A9F-7240-A256-C1D4C4B80D14}"/>
              </a:ext>
            </a:extLst>
          </p:cNvPr>
          <p:cNvSpPr>
            <a:spLocks noGrp="1"/>
          </p:cNvSpPr>
          <p:nvPr>
            <p:ph type="title"/>
          </p:nvPr>
        </p:nvSpPr>
        <p:spPr/>
        <p:txBody>
          <a:bodyPr>
            <a:normAutofit/>
          </a:bodyPr>
          <a:lstStyle/>
          <a:p>
            <a:r>
              <a:rPr lang="en-GB" dirty="0"/>
              <a:t>Power/</a:t>
            </a:r>
            <a:r>
              <a:rPr lang="en-GB" dirty="0" err="1"/>
              <a:t>Dynamisn</a:t>
            </a:r>
            <a:r>
              <a:rPr lang="en-GB" dirty="0"/>
              <a:t> matrix (Gardner et al, 1986)</a:t>
            </a:r>
            <a:endParaRPr lang="en-US" dirty="0"/>
          </a:p>
        </p:txBody>
      </p:sp>
      <p:sp>
        <p:nvSpPr>
          <p:cNvPr id="6" name="Rectangle 5">
            <a:extLst>
              <a:ext uri="{FF2B5EF4-FFF2-40B4-BE49-F238E27FC236}">
                <a16:creationId xmlns:a16="http://schemas.microsoft.com/office/drawing/2014/main" id="{6208911B-DC34-1F46-8E49-A276B7115236}"/>
              </a:ext>
            </a:extLst>
          </p:cNvPr>
          <p:cNvSpPr/>
          <p:nvPr/>
        </p:nvSpPr>
        <p:spPr>
          <a:xfrm>
            <a:off x="5940064" y="1732842"/>
            <a:ext cx="317716" cy="369332"/>
          </a:xfrm>
          <a:prstGeom prst="rect">
            <a:avLst/>
          </a:prstGeom>
        </p:spPr>
        <p:txBody>
          <a:bodyPr wrap="none">
            <a:spAutoFit/>
          </a:bodyPr>
          <a:lstStyle/>
          <a:p>
            <a:pPr algn="ctr"/>
            <a:r>
              <a:rPr lang="en-GB" dirty="0">
                <a:ln w="0"/>
                <a:effectLst>
                  <a:outerShdw blurRad="38100" dist="19050" dir="2700000" algn="tl" rotWithShape="0">
                    <a:schemeClr val="dk1">
                      <a:alpha val="40000"/>
                    </a:schemeClr>
                  </a:outerShdw>
                </a:effectLst>
              </a:rPr>
              <a:t>B</a:t>
            </a:r>
            <a:endParaRPr lang="en-US" dirty="0">
              <a:ln w="0"/>
              <a:effectLst>
                <a:outerShdw blurRad="38100" dist="19050" dir="2700000" algn="tl" rotWithShape="0">
                  <a:schemeClr val="dk1">
                    <a:alpha val="40000"/>
                  </a:schemeClr>
                </a:outerShdw>
              </a:effectLst>
            </a:endParaRPr>
          </a:p>
        </p:txBody>
      </p:sp>
      <p:sp>
        <p:nvSpPr>
          <p:cNvPr id="7" name="Rectangle 6">
            <a:extLst>
              <a:ext uri="{FF2B5EF4-FFF2-40B4-BE49-F238E27FC236}">
                <a16:creationId xmlns:a16="http://schemas.microsoft.com/office/drawing/2014/main" id="{A90C85E6-69BD-464B-BDC5-9ED0D866F0FF}"/>
              </a:ext>
            </a:extLst>
          </p:cNvPr>
          <p:cNvSpPr/>
          <p:nvPr/>
        </p:nvSpPr>
        <p:spPr>
          <a:xfrm>
            <a:off x="3677218" y="4028593"/>
            <a:ext cx="308098" cy="369332"/>
          </a:xfrm>
          <a:prstGeom prst="rect">
            <a:avLst/>
          </a:prstGeom>
        </p:spPr>
        <p:txBody>
          <a:bodyPr wrap="none">
            <a:spAutoFit/>
          </a:bodyPr>
          <a:lstStyle/>
          <a:p>
            <a:pPr algn="ctr"/>
            <a:r>
              <a:rPr lang="en-GB" dirty="0">
                <a:ln w="0"/>
                <a:effectLst>
                  <a:outerShdw blurRad="38100" dist="19050" dir="2700000" algn="tl" rotWithShape="0">
                    <a:schemeClr val="dk1">
                      <a:alpha val="40000"/>
                    </a:schemeClr>
                  </a:outerShdw>
                </a:effectLst>
              </a:rPr>
              <a:t>C</a:t>
            </a:r>
            <a:endParaRPr lang="en-US" dirty="0">
              <a:ln w="0"/>
              <a:effectLst>
                <a:outerShdw blurRad="38100" dist="19050" dir="2700000" algn="tl" rotWithShape="0">
                  <a:schemeClr val="dk1">
                    <a:alpha val="40000"/>
                  </a:schemeClr>
                </a:outerShdw>
              </a:effectLst>
            </a:endParaRPr>
          </a:p>
        </p:txBody>
      </p:sp>
      <p:sp>
        <p:nvSpPr>
          <p:cNvPr id="8" name="Rectangle 7">
            <a:extLst>
              <a:ext uri="{FF2B5EF4-FFF2-40B4-BE49-F238E27FC236}">
                <a16:creationId xmlns:a16="http://schemas.microsoft.com/office/drawing/2014/main" id="{3627A483-C0DF-F245-B316-5F43DE5682E7}"/>
              </a:ext>
            </a:extLst>
          </p:cNvPr>
          <p:cNvSpPr/>
          <p:nvPr/>
        </p:nvSpPr>
        <p:spPr>
          <a:xfrm>
            <a:off x="3624584" y="1732842"/>
            <a:ext cx="317716" cy="369332"/>
          </a:xfrm>
          <a:prstGeom prst="rect">
            <a:avLst/>
          </a:prstGeom>
        </p:spPr>
        <p:txBody>
          <a:bodyPr wrap="none">
            <a:spAutoFit/>
          </a:bodyPr>
          <a:lstStyle/>
          <a:p>
            <a:pPr algn="ctr"/>
            <a:r>
              <a:rPr lang="en-GB" dirty="0">
                <a:ln w="0"/>
                <a:effectLst>
                  <a:outerShdw blurRad="38100" dist="19050" dir="2700000" algn="tl" rotWithShape="0">
                    <a:schemeClr val="dk1">
                      <a:alpha val="40000"/>
                    </a:schemeClr>
                  </a:outerShdw>
                </a:effectLst>
              </a:rPr>
              <a:t>A</a:t>
            </a:r>
            <a:endParaRPr lang="en-US" dirty="0">
              <a:ln w="0"/>
              <a:effectLst>
                <a:outerShdw blurRad="38100" dist="19050" dir="2700000" algn="tl" rotWithShape="0">
                  <a:schemeClr val="dk1">
                    <a:alpha val="40000"/>
                  </a:schemeClr>
                </a:outerShdw>
              </a:effectLst>
            </a:endParaRPr>
          </a:p>
        </p:txBody>
      </p:sp>
      <p:sp>
        <p:nvSpPr>
          <p:cNvPr id="11" name="Rectangle 10">
            <a:extLst>
              <a:ext uri="{FF2B5EF4-FFF2-40B4-BE49-F238E27FC236}">
                <a16:creationId xmlns:a16="http://schemas.microsoft.com/office/drawing/2014/main" id="{951A1888-351F-4842-B7A7-C6077D55F4FE}"/>
              </a:ext>
            </a:extLst>
          </p:cNvPr>
          <p:cNvSpPr/>
          <p:nvPr/>
        </p:nvSpPr>
        <p:spPr>
          <a:xfrm>
            <a:off x="5949682" y="4028593"/>
            <a:ext cx="308098" cy="369332"/>
          </a:xfrm>
          <a:prstGeom prst="rect">
            <a:avLst/>
          </a:prstGeom>
        </p:spPr>
        <p:txBody>
          <a:bodyPr wrap="square">
            <a:spAutoFit/>
          </a:bodyPr>
          <a:lstStyle/>
          <a:p>
            <a:pPr algn="ctr"/>
            <a:r>
              <a:rPr lang="en-GB" dirty="0">
                <a:ln w="0"/>
                <a:effectLst>
                  <a:outerShdw blurRad="38100" dist="19050" dir="2700000" algn="tl" rotWithShape="0">
                    <a:schemeClr val="dk1">
                      <a:alpha val="40000"/>
                    </a:schemeClr>
                  </a:outerShdw>
                </a:effectLst>
              </a:rPr>
              <a:t>D</a:t>
            </a:r>
            <a:endParaRPr lang="en-US" dirty="0">
              <a:ln w="0"/>
              <a:effectLst>
                <a:outerShdw blurRad="38100" dist="19050" dir="2700000" algn="tl" rotWithShape="0">
                  <a:schemeClr val="dk1">
                    <a:alpha val="40000"/>
                  </a:schemeClr>
                </a:outerShdw>
              </a:effectLst>
            </a:endParaRPr>
          </a:p>
        </p:txBody>
      </p:sp>
      <p:pic>
        <p:nvPicPr>
          <p:cNvPr id="12" name="Picture 11">
            <a:extLst>
              <a:ext uri="{FF2B5EF4-FFF2-40B4-BE49-F238E27FC236}">
                <a16:creationId xmlns:a16="http://schemas.microsoft.com/office/drawing/2014/main" id="{4B0FD470-75D5-ED49-B1E0-B8295307071D}"/>
              </a:ext>
            </a:extLst>
          </p:cNvPr>
          <p:cNvPicPr>
            <a:picLocks noChangeAspect="1"/>
          </p:cNvPicPr>
          <p:nvPr/>
        </p:nvPicPr>
        <p:blipFill>
          <a:blip r:embed="rId2"/>
          <a:stretch>
            <a:fillRect/>
          </a:stretch>
        </p:blipFill>
        <p:spPr>
          <a:xfrm>
            <a:off x="2946676" y="1732842"/>
            <a:ext cx="5702300" cy="3860800"/>
          </a:xfrm>
          <a:prstGeom prst="rect">
            <a:avLst/>
          </a:prstGeom>
        </p:spPr>
      </p:pic>
    </p:spTree>
    <p:extLst>
      <p:ext uri="{BB962C8B-B14F-4D97-AF65-F5344CB8AC3E}">
        <p14:creationId xmlns:p14="http://schemas.microsoft.com/office/powerpoint/2010/main" val="195031496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544D20D-E091-8D4F-927B-3C3D6F234AFC}"/>
              </a:ext>
            </a:extLst>
          </p:cNvPr>
          <p:cNvPicPr>
            <a:picLocks noGrp="1" noChangeAspect="1"/>
          </p:cNvPicPr>
          <p:nvPr>
            <p:ph idx="1"/>
          </p:nvPr>
        </p:nvPicPr>
        <p:blipFill rotWithShape="1">
          <a:blip r:embed="rId2"/>
          <a:srcRect t="11252" b="13748"/>
          <a:stretch/>
        </p:blipFill>
        <p:spPr>
          <a:xfrm>
            <a:off x="-3047" y="10"/>
            <a:ext cx="12191999" cy="6857990"/>
          </a:xfrm>
          <a:prstGeom prst="rect">
            <a:avLst/>
          </a:prstGeom>
        </p:spPr>
      </p:pic>
      <p:sp>
        <p:nvSpPr>
          <p:cNvPr id="2" name="Title 1">
            <a:extLst>
              <a:ext uri="{FF2B5EF4-FFF2-40B4-BE49-F238E27FC236}">
                <a16:creationId xmlns:a16="http://schemas.microsoft.com/office/drawing/2014/main" id="{8B1C325B-AA53-A84A-A2C4-6CAA84CE389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Power/interest</a:t>
            </a:r>
          </a:p>
        </p:txBody>
      </p:sp>
    </p:spTree>
    <p:extLst>
      <p:ext uri="{BB962C8B-B14F-4D97-AF65-F5344CB8AC3E}">
        <p14:creationId xmlns:p14="http://schemas.microsoft.com/office/powerpoint/2010/main" val="18469539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D163B24-1C9B-7A41-B1DE-ABA92F4A1D0C}"/>
              </a:ext>
            </a:extLst>
          </p:cNvPr>
          <p:cNvSpPr>
            <a:spLocks noGrp="1"/>
          </p:cNvSpPr>
          <p:nvPr>
            <p:ph type="title"/>
          </p:nvPr>
        </p:nvSpPr>
        <p:spPr>
          <a:xfrm>
            <a:off x="1075767" y="1188637"/>
            <a:ext cx="2988234" cy="4480726"/>
          </a:xfrm>
        </p:spPr>
        <p:txBody>
          <a:bodyPr>
            <a:normAutofit/>
          </a:bodyPr>
          <a:lstStyle/>
          <a:p>
            <a:pPr algn="r"/>
            <a:r>
              <a:rPr lang="en-GB" sz="3100"/>
              <a:t>Power/dynamism matrix</a:t>
            </a:r>
            <a:endParaRPr lang="en-US" sz="3100"/>
          </a:p>
        </p:txBody>
      </p:sp>
      <p:cxnSp>
        <p:nvCxnSpPr>
          <p:cNvPr id="15" name="Straight Connector 14">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D6B7FB15-24E4-3F46-86D6-75A5117044A5}"/>
              </a:ext>
            </a:extLst>
          </p:cNvPr>
          <p:cNvSpPr>
            <a:spLocks noGrp="1"/>
          </p:cNvSpPr>
          <p:nvPr>
            <p:ph idx="1"/>
          </p:nvPr>
        </p:nvSpPr>
        <p:spPr>
          <a:xfrm>
            <a:off x="5255260" y="1648870"/>
            <a:ext cx="4702848" cy="3560260"/>
          </a:xfrm>
        </p:spPr>
        <p:txBody>
          <a:bodyPr anchor="ctr">
            <a:normAutofit/>
          </a:bodyPr>
          <a:lstStyle/>
          <a:p>
            <a:r>
              <a:rPr lang="en-GB" sz="1900" b="1" dirty="0"/>
              <a:t>Stakeholders in groups A and B</a:t>
            </a:r>
            <a:r>
              <a:rPr lang="en-GB" sz="1900" dirty="0"/>
              <a:t>: are the easiest to deal with.</a:t>
            </a:r>
          </a:p>
          <a:p>
            <a:r>
              <a:rPr lang="en-GB" sz="1900" b="1" dirty="0"/>
              <a:t>Stakeholders in group C</a:t>
            </a:r>
            <a:r>
              <a:rPr lang="en-GB" sz="1900" dirty="0"/>
              <a:t>: are important because they are powerful. But low dynamism means their reaction is predictable and expectations can be managed.</a:t>
            </a:r>
          </a:p>
          <a:p>
            <a:r>
              <a:rPr lang="en-GB" sz="1900" b="1" dirty="0"/>
              <a:t>Stakeholders in section D</a:t>
            </a:r>
            <a:r>
              <a:rPr lang="en-GB" sz="1900" dirty="0"/>
              <a:t>: Need most management attention because they are powerful and reaction is difficult to predict. May need to ‘trial’ new strategies with them.</a:t>
            </a:r>
          </a:p>
          <a:p>
            <a:endParaRPr lang="en-US" sz="1900" dirty="0"/>
          </a:p>
        </p:txBody>
      </p:sp>
    </p:spTree>
    <p:extLst>
      <p:ext uri="{BB962C8B-B14F-4D97-AF65-F5344CB8AC3E}">
        <p14:creationId xmlns:p14="http://schemas.microsoft.com/office/powerpoint/2010/main" val="14279797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BDF5F1-D9A9-474F-8D27-0DFDBD1EA4ED}"/>
              </a:ext>
            </a:extLst>
          </p:cNvPr>
          <p:cNvSpPr>
            <a:spLocks noGrp="1"/>
          </p:cNvSpPr>
          <p:nvPr>
            <p:ph type="title"/>
          </p:nvPr>
        </p:nvSpPr>
        <p:spPr>
          <a:xfrm>
            <a:off x="1075767" y="1188637"/>
            <a:ext cx="2988234" cy="4480726"/>
          </a:xfrm>
        </p:spPr>
        <p:txBody>
          <a:bodyPr>
            <a:normAutofit/>
          </a:bodyPr>
          <a:lstStyle/>
          <a:p>
            <a:pPr algn="r"/>
            <a:r>
              <a:rPr lang="en-GB" sz="6600"/>
              <a:t>Power interest matrix</a:t>
            </a:r>
            <a:endParaRPr lang="en-US" sz="66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C653FEC-3D5E-1A4B-A8FA-D9C93A1D01C9}"/>
              </a:ext>
            </a:extLst>
          </p:cNvPr>
          <p:cNvSpPr>
            <a:spLocks noGrp="1"/>
          </p:cNvSpPr>
          <p:nvPr>
            <p:ph idx="1"/>
          </p:nvPr>
        </p:nvSpPr>
        <p:spPr>
          <a:xfrm>
            <a:off x="5255260" y="1648870"/>
            <a:ext cx="4702848" cy="3560260"/>
          </a:xfrm>
        </p:spPr>
        <p:txBody>
          <a:bodyPr anchor="ctr">
            <a:normAutofit/>
          </a:bodyPr>
          <a:lstStyle/>
          <a:p>
            <a:r>
              <a:rPr lang="en-GB" sz="2400"/>
              <a:t>Classifies stakeholders in relation to their power and the extent to which they are likely to show interest in the actions of the organisation.</a:t>
            </a:r>
          </a:p>
          <a:p>
            <a:r>
              <a:rPr lang="en-GB" sz="2400"/>
              <a:t>Can be used to indicate the nature of the relationship which should be adopted with each group</a:t>
            </a:r>
          </a:p>
          <a:p>
            <a:endParaRPr lang="en-GB" sz="2400"/>
          </a:p>
          <a:p>
            <a:endParaRPr lang="en-US" sz="2400"/>
          </a:p>
        </p:txBody>
      </p:sp>
    </p:spTree>
    <p:extLst>
      <p:ext uri="{BB962C8B-B14F-4D97-AF65-F5344CB8AC3E}">
        <p14:creationId xmlns:p14="http://schemas.microsoft.com/office/powerpoint/2010/main" val="291839075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F2691F-EED5-5546-9AF8-597E31CA8826}"/>
              </a:ext>
            </a:extLst>
          </p:cNvPr>
          <p:cNvSpPr>
            <a:spLocks noGrp="1"/>
          </p:cNvSpPr>
          <p:nvPr>
            <p:ph type="title"/>
          </p:nvPr>
        </p:nvSpPr>
        <p:spPr>
          <a:xfrm>
            <a:off x="643467" y="321734"/>
            <a:ext cx="10905066" cy="1135737"/>
          </a:xfrm>
        </p:spPr>
        <p:txBody>
          <a:bodyPr>
            <a:normAutofit/>
          </a:bodyPr>
          <a:lstStyle/>
          <a:p>
            <a:r>
              <a:rPr lang="en-GB" sz="3600"/>
              <a:t>Power/interest matrix</a:t>
            </a:r>
            <a:endParaRPr lang="en-US" sz="3600"/>
          </a:p>
        </p:txBody>
      </p:sp>
      <p:sp>
        <p:nvSpPr>
          <p:cNvPr id="3" name="Content Placeholder 2">
            <a:extLst>
              <a:ext uri="{FF2B5EF4-FFF2-40B4-BE49-F238E27FC236}">
                <a16:creationId xmlns:a16="http://schemas.microsoft.com/office/drawing/2014/main" id="{0338FED3-1D37-4344-BA81-68668135F699}"/>
              </a:ext>
            </a:extLst>
          </p:cNvPr>
          <p:cNvSpPr>
            <a:spLocks noGrp="1"/>
          </p:cNvSpPr>
          <p:nvPr>
            <p:ph idx="1"/>
          </p:nvPr>
        </p:nvSpPr>
        <p:spPr>
          <a:xfrm>
            <a:off x="643467" y="1782981"/>
            <a:ext cx="10905066" cy="4393982"/>
          </a:xfrm>
        </p:spPr>
        <p:txBody>
          <a:bodyPr>
            <a:normAutofit/>
          </a:bodyPr>
          <a:lstStyle/>
          <a:p>
            <a:r>
              <a:rPr lang="en-GB" sz="2000" b="1"/>
              <a:t>Stakeholders in group A: </a:t>
            </a:r>
            <a:r>
              <a:rPr lang="en-GB" sz="2000"/>
              <a:t>Need only minimum effort and monitoring</a:t>
            </a:r>
          </a:p>
          <a:p>
            <a:r>
              <a:rPr lang="en-GB" sz="2000" b="1"/>
              <a:t>Stakeholders in group B: </a:t>
            </a:r>
            <a:r>
              <a:rPr lang="en-GB" sz="2000"/>
              <a:t>Should be kept informed as they may be able to influence more powerful stakeholders</a:t>
            </a:r>
          </a:p>
          <a:p>
            <a:r>
              <a:rPr lang="en-GB" sz="2000" b="1"/>
              <a:t>Stakeholders in group C: </a:t>
            </a:r>
            <a:r>
              <a:rPr lang="en-GB" sz="2000"/>
              <a:t>Are powerful, but level of interest is low. Generally expected to be passive, but may move into group D on an issue of particular interest</a:t>
            </a:r>
          </a:p>
          <a:p>
            <a:r>
              <a:rPr lang="en-GB" sz="2000" b="1"/>
              <a:t>Stakeholders in group D: </a:t>
            </a:r>
            <a:r>
              <a:rPr lang="en-GB" sz="2000"/>
              <a:t>Are both powerful and interested. Their co-operation is of key importance for new strategies</a:t>
            </a:r>
          </a:p>
          <a:p>
            <a:endParaRPr lang="en-US" sz="200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3433829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Stakeholder influence - Mendelow matrix</a:t>
            </a:r>
          </a:p>
        </p:txBody>
      </p:sp>
      <p:sp>
        <p:nvSpPr>
          <p:cNvPr id="8" name="Content Placeholder 7"/>
          <p:cNvSpPr>
            <a:spLocks noGrp="1"/>
          </p:cNvSpPr>
          <p:nvPr>
            <p:ph idx="1"/>
          </p:nvPr>
        </p:nvSpPr>
        <p:spPr/>
        <p:txBody>
          <a:bodyPr>
            <a:normAutofit/>
          </a:bodyPr>
          <a:lstStyle/>
          <a:p>
            <a:r>
              <a:rPr lang="en-GB" dirty="0"/>
              <a:t>Positional power</a:t>
            </a:r>
          </a:p>
          <a:p>
            <a:r>
              <a:rPr lang="en-GB" dirty="0"/>
              <a:t>Resource power</a:t>
            </a:r>
          </a:p>
          <a:p>
            <a:r>
              <a:rPr lang="en-GB" dirty="0"/>
              <a:t>System power</a:t>
            </a:r>
          </a:p>
          <a:p>
            <a:r>
              <a:rPr lang="en-GB" dirty="0"/>
              <a:t>Expert power</a:t>
            </a:r>
          </a:p>
          <a:p>
            <a:r>
              <a:rPr lang="en-GB" dirty="0"/>
              <a:t>Personal power </a:t>
            </a:r>
          </a:p>
          <a:p>
            <a:r>
              <a:rPr lang="en-GB" b="1" dirty="0">
                <a:solidFill>
                  <a:srgbClr val="FF0000"/>
                </a:solidFill>
              </a:rPr>
              <a:t>Used to plot the potential influence of stakeholder groups and possible threats to execute a strategy</a:t>
            </a:r>
          </a:p>
          <a:p>
            <a:pPr marL="0" indent="0">
              <a:buNone/>
            </a:pPr>
            <a:endParaRPr lang="en-GB" dirty="0"/>
          </a:p>
          <a:p>
            <a:endParaRPr lang="en-GB" dirty="0"/>
          </a:p>
        </p:txBody>
      </p:sp>
      <p:sp>
        <p:nvSpPr>
          <p:cNvPr id="20" name="Slide Number Placeholder 19"/>
          <p:cNvSpPr>
            <a:spLocks noGrp="1"/>
          </p:cNvSpPr>
          <p:nvPr>
            <p:ph type="sldNum" sz="quarter" idx="12"/>
          </p:nvPr>
        </p:nvSpPr>
        <p:spPr/>
        <p:txBody>
          <a:bodyPr/>
          <a:lstStyle/>
          <a:p>
            <a:fld id="{182DF8A9-9E60-4E8E-A635-79255F7FF515}" type="slidenum">
              <a:rPr lang="en-GB" smtClean="0">
                <a:solidFill>
                  <a:prstClr val="black">
                    <a:tint val="75000"/>
                  </a:prstClr>
                </a:solidFill>
              </a:rPr>
              <a:pPr/>
              <a:t>80</a:t>
            </a:fld>
            <a:endParaRPr lang="en-GB" dirty="0">
              <a:solidFill>
                <a:prstClr val="black">
                  <a:tint val="75000"/>
                </a:prstClr>
              </a:solidFill>
            </a:endParaRPr>
          </a:p>
        </p:txBody>
      </p:sp>
    </p:spTree>
    <p:extLst>
      <p:ext uri="{BB962C8B-B14F-4D97-AF65-F5344CB8AC3E}">
        <p14:creationId xmlns:p14="http://schemas.microsoft.com/office/powerpoint/2010/main" val="82224859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9D3B6E3-B4BE-4971-A050-4BC43A927AE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Mendelow’s power-interest matrix (1991)</a:t>
            </a:r>
            <a:br>
              <a:rPr lang="en-US" sz="5200">
                <a:solidFill>
                  <a:srgbClr val="FFFFFF"/>
                </a:solidFill>
              </a:rPr>
            </a:br>
            <a:endParaRPr lang="en-US" sz="5200">
              <a:solidFill>
                <a:srgbClr val="FFFFFF"/>
              </a:solidFill>
            </a:endParaRPr>
          </a:p>
        </p:txBody>
      </p:sp>
    </p:spTree>
    <p:extLst>
      <p:ext uri="{BB962C8B-B14F-4D97-AF65-F5344CB8AC3E}">
        <p14:creationId xmlns:p14="http://schemas.microsoft.com/office/powerpoint/2010/main" val="739304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4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6"/>
                </p:tgtEl>
              </p:cMediaNode>
            </p:video>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161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2"/>
          <a:stretch>
            <a:fillRect/>
          </a:stretch>
        </p:blipFill>
        <p:spPr>
          <a:xfrm>
            <a:off x="643467" y="893215"/>
            <a:ext cx="10905066" cy="5071569"/>
          </a:xfrm>
          <a:prstGeom prst="rect">
            <a:avLst/>
          </a:prstGeom>
        </p:spPr>
      </p:pic>
    </p:spTree>
    <p:extLst>
      <p:ext uri="{BB962C8B-B14F-4D97-AF65-F5344CB8AC3E}">
        <p14:creationId xmlns:p14="http://schemas.microsoft.com/office/powerpoint/2010/main" val="310074520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2" name="Freeform: Shape 11">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7397D4F-98AA-8C4E-A3F8-A77B8AD20CAF}"/>
              </a:ext>
            </a:extLst>
          </p:cNvPr>
          <p:cNvPicPr>
            <a:picLocks noChangeAspect="1"/>
          </p:cNvPicPr>
          <p:nvPr/>
        </p:nvPicPr>
        <p:blipFill>
          <a:blip r:embed="rId2"/>
          <a:stretch>
            <a:fillRect/>
          </a:stretch>
        </p:blipFill>
        <p:spPr>
          <a:xfrm>
            <a:off x="3171556" y="643467"/>
            <a:ext cx="5848887" cy="5571065"/>
          </a:xfrm>
          <a:prstGeom prst="rect">
            <a:avLst/>
          </a:prstGeom>
          <a:ln>
            <a:noFill/>
          </a:ln>
        </p:spPr>
      </p:pic>
    </p:spTree>
    <p:extLst>
      <p:ext uri="{BB962C8B-B14F-4D97-AF65-F5344CB8AC3E}">
        <p14:creationId xmlns:p14="http://schemas.microsoft.com/office/powerpoint/2010/main" val="278900611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720050797"/>
              </p:ext>
            </p:extLst>
          </p:nvPr>
        </p:nvGraphicFramePr>
        <p:xfrm>
          <a:off x="1629352" y="643467"/>
          <a:ext cx="8933297" cy="5571067"/>
        </p:xfrm>
        <a:graphic>
          <a:graphicData uri="http://schemas.openxmlformats.org/drawingml/2006/table">
            <a:tbl>
              <a:tblPr firstRow="1" bandRow="1">
                <a:tableStyleId>{69C7853C-536D-4A76-A0AE-DD22124D55A5}</a:tableStyleId>
              </a:tblPr>
              <a:tblGrid>
                <a:gridCol w="2552955">
                  <a:extLst>
                    <a:ext uri="{9D8B030D-6E8A-4147-A177-3AD203B41FA5}">
                      <a16:colId xmlns:a16="http://schemas.microsoft.com/office/drawing/2014/main" val="540044213"/>
                    </a:ext>
                  </a:extLst>
                </a:gridCol>
                <a:gridCol w="1130772">
                  <a:extLst>
                    <a:ext uri="{9D8B030D-6E8A-4147-A177-3AD203B41FA5}">
                      <a16:colId xmlns:a16="http://schemas.microsoft.com/office/drawing/2014/main" val="2850256718"/>
                    </a:ext>
                  </a:extLst>
                </a:gridCol>
                <a:gridCol w="2604404">
                  <a:extLst>
                    <a:ext uri="{9D8B030D-6E8A-4147-A177-3AD203B41FA5}">
                      <a16:colId xmlns:a16="http://schemas.microsoft.com/office/drawing/2014/main" val="2501146088"/>
                    </a:ext>
                  </a:extLst>
                </a:gridCol>
                <a:gridCol w="2645166">
                  <a:extLst>
                    <a:ext uri="{9D8B030D-6E8A-4147-A177-3AD203B41FA5}">
                      <a16:colId xmlns:a16="http://schemas.microsoft.com/office/drawing/2014/main" val="1085963635"/>
                    </a:ext>
                  </a:extLst>
                </a:gridCol>
              </a:tblGrid>
              <a:tr h="1898132">
                <a:tc rowSpan="2" gridSpan="2">
                  <a:txBody>
                    <a:bodyPr/>
                    <a:lstStyle/>
                    <a:p>
                      <a:pPr algn="ctr"/>
                      <a:endParaRPr lang="en-US" sz="1700"/>
                    </a:p>
                  </a:txBody>
                  <a:tcPr marL="86036" marR="86036" marT="43017" marB="43017"/>
                </a:tc>
                <a:tc rowSpan="2" hMerge="1">
                  <a:txBody>
                    <a:bodyPr/>
                    <a:lstStyle/>
                    <a:p>
                      <a:pPr algn="ctr"/>
                      <a:endParaRPr lang="en-US" dirty="0"/>
                    </a:p>
                  </a:txBody>
                  <a:tcPr/>
                </a:tc>
                <a:tc gridSpan="2">
                  <a:txBody>
                    <a:bodyPr/>
                    <a:lstStyle/>
                    <a:p>
                      <a:pPr algn="ctr"/>
                      <a:endParaRPr lang="en-US" sz="1700" b="1">
                        <a:solidFill>
                          <a:schemeClr val="tx1"/>
                        </a:solidFill>
                      </a:endParaRPr>
                    </a:p>
                    <a:p>
                      <a:pPr algn="ctr"/>
                      <a:r>
                        <a:rPr lang="en-US" sz="1700" b="1">
                          <a:solidFill>
                            <a:srgbClr val="FF0000"/>
                          </a:solidFill>
                        </a:rPr>
                        <a:t>Level of Interest</a:t>
                      </a:r>
                    </a:p>
                    <a:p>
                      <a:pPr algn="ctr"/>
                      <a:r>
                        <a:rPr lang="en-US" sz="1700" b="1">
                          <a:solidFill>
                            <a:srgbClr val="FF0000"/>
                          </a:solidFill>
                        </a:rPr>
                        <a:t>HOW MUCH ATTENTION DO THESE STAKEHOLDERS PAY TO THE ORGANISATION – HOW INTERESTED ARE THEY IN WHAT THE ORGANISATION IS DOING</a:t>
                      </a:r>
                    </a:p>
                    <a:p>
                      <a:pPr algn="ctr"/>
                      <a:endParaRPr lang="en-US" sz="1700" b="1">
                        <a:solidFill>
                          <a:schemeClr val="tx1"/>
                        </a:solidFill>
                      </a:endParaRPr>
                    </a:p>
                  </a:txBody>
                  <a:tcPr marL="86036" marR="86036" marT="43017" marB="43017"/>
                </a:tc>
                <a:tc hMerge="1">
                  <a:txBody>
                    <a:bodyPr/>
                    <a:lstStyle/>
                    <a:p>
                      <a:endParaRPr lang="en-US" dirty="0"/>
                    </a:p>
                  </a:txBody>
                  <a:tcPr/>
                </a:tc>
                <a:extLst>
                  <a:ext uri="{0D108BD9-81ED-4DB2-BD59-A6C34878D82A}">
                    <a16:rowId xmlns:a16="http://schemas.microsoft.com/office/drawing/2014/main" val="4051271745"/>
                  </a:ext>
                </a:extLst>
              </a:tr>
              <a:tr h="887401">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700"/>
                    </a:p>
                    <a:p>
                      <a:pPr algn="ctr"/>
                      <a:r>
                        <a:rPr lang="en-US" sz="1700" b="1"/>
                        <a:t>Low </a:t>
                      </a:r>
                    </a:p>
                    <a:p>
                      <a:pPr algn="ctr"/>
                      <a:endParaRPr lang="en-US" sz="1700"/>
                    </a:p>
                  </a:txBody>
                  <a:tcPr marL="86036" marR="86036" marT="43017" marB="43017"/>
                </a:tc>
                <a:tc>
                  <a:txBody>
                    <a:bodyPr/>
                    <a:lstStyle/>
                    <a:p>
                      <a:pPr algn="ctr"/>
                      <a:endParaRPr lang="en-US" sz="1700"/>
                    </a:p>
                    <a:p>
                      <a:pPr algn="ctr"/>
                      <a:r>
                        <a:rPr lang="en-US" sz="1700" b="1"/>
                        <a:t>High</a:t>
                      </a:r>
                    </a:p>
                  </a:txBody>
                  <a:tcPr marL="86036" marR="86036" marT="43017" marB="43017"/>
                </a:tc>
                <a:extLst>
                  <a:ext uri="{0D108BD9-81ED-4DB2-BD59-A6C34878D82A}">
                    <a16:rowId xmlns:a16="http://schemas.microsoft.com/office/drawing/2014/main" val="740755332"/>
                  </a:ext>
                </a:extLst>
              </a:tr>
              <a:tr h="1392767">
                <a:tc rowSpan="2">
                  <a:txBody>
                    <a:bodyPr/>
                    <a:lstStyle/>
                    <a:p>
                      <a:pPr algn="ctr"/>
                      <a:endParaRPr lang="en-US" sz="1700"/>
                    </a:p>
                    <a:p>
                      <a:pPr algn="ctr"/>
                      <a:endParaRPr lang="en-US" sz="1700"/>
                    </a:p>
                    <a:p>
                      <a:pPr algn="ctr"/>
                      <a:endParaRPr lang="en-US" sz="1700" b="1"/>
                    </a:p>
                    <a:p>
                      <a:pPr algn="ctr"/>
                      <a:r>
                        <a:rPr lang="en-US" sz="1700" b="1"/>
                        <a:t>Level of Power</a:t>
                      </a:r>
                    </a:p>
                  </a:txBody>
                  <a:tcPr marL="86036" marR="86036" marT="43017" marB="43017"/>
                </a:tc>
                <a:tc>
                  <a:txBody>
                    <a:bodyPr/>
                    <a:lstStyle/>
                    <a:p>
                      <a:pPr algn="ctr"/>
                      <a:endParaRPr lang="en-US" sz="1700"/>
                    </a:p>
                    <a:p>
                      <a:pPr algn="ctr"/>
                      <a:endParaRPr lang="en-US" sz="1700"/>
                    </a:p>
                    <a:p>
                      <a:pPr algn="ctr"/>
                      <a:r>
                        <a:rPr lang="en-US" sz="1700" b="1"/>
                        <a:t>Low</a:t>
                      </a:r>
                    </a:p>
                    <a:p>
                      <a:pPr algn="ctr"/>
                      <a:endParaRPr lang="en-US" sz="1700"/>
                    </a:p>
                    <a:p>
                      <a:pPr algn="ctr"/>
                      <a:endParaRPr lang="en-US" sz="1700"/>
                    </a:p>
                  </a:txBody>
                  <a:tcPr marL="86036" marR="86036" marT="43017" marB="43017"/>
                </a:tc>
                <a:tc>
                  <a:txBody>
                    <a:bodyPr/>
                    <a:lstStyle/>
                    <a:p>
                      <a:pPr algn="ctr"/>
                      <a:r>
                        <a:rPr lang="en-US" sz="1700"/>
                        <a:t>Minimal effort</a:t>
                      </a:r>
                    </a:p>
                    <a:p>
                      <a:pPr algn="ctr"/>
                      <a:endParaRPr lang="en-US" sz="1700"/>
                    </a:p>
                    <a:p>
                      <a:pPr algn="ctr"/>
                      <a:r>
                        <a:rPr lang="en-US" sz="1700" b="1"/>
                        <a:t>A</a:t>
                      </a:r>
                    </a:p>
                  </a:txBody>
                  <a:tcPr marL="86036" marR="86036" marT="43017" marB="43017"/>
                </a:tc>
                <a:tc>
                  <a:txBody>
                    <a:bodyPr/>
                    <a:lstStyle/>
                    <a:p>
                      <a:pPr algn="ctr"/>
                      <a:r>
                        <a:rPr lang="en-US" sz="1700"/>
                        <a:t>Keep informed</a:t>
                      </a:r>
                    </a:p>
                    <a:p>
                      <a:pPr algn="ctr"/>
                      <a:endParaRPr lang="en-US" sz="1700"/>
                    </a:p>
                    <a:p>
                      <a:pPr algn="ctr"/>
                      <a:r>
                        <a:rPr lang="en-US" sz="1700" b="1"/>
                        <a:t>B</a:t>
                      </a:r>
                    </a:p>
                  </a:txBody>
                  <a:tcPr marL="86036" marR="86036" marT="43017" marB="43017"/>
                </a:tc>
                <a:extLst>
                  <a:ext uri="{0D108BD9-81ED-4DB2-BD59-A6C34878D82A}">
                    <a16:rowId xmlns:a16="http://schemas.microsoft.com/office/drawing/2014/main" val="1687455405"/>
                  </a:ext>
                </a:extLst>
              </a:tr>
              <a:tr h="1392767">
                <a:tc vMerge="1">
                  <a:txBody>
                    <a:bodyPr/>
                    <a:lstStyle/>
                    <a:p>
                      <a:pPr algn="ctr"/>
                      <a:endParaRPr lang="en-US" dirty="0"/>
                    </a:p>
                  </a:txBody>
                  <a:tcPr/>
                </a:tc>
                <a:tc>
                  <a:txBody>
                    <a:bodyPr/>
                    <a:lstStyle/>
                    <a:p>
                      <a:pPr algn="ctr"/>
                      <a:endParaRPr lang="en-US" sz="1700"/>
                    </a:p>
                    <a:p>
                      <a:pPr algn="ctr"/>
                      <a:endParaRPr lang="en-US" sz="1700"/>
                    </a:p>
                    <a:p>
                      <a:pPr algn="ctr"/>
                      <a:r>
                        <a:rPr lang="en-US" sz="1700" b="1"/>
                        <a:t>High</a:t>
                      </a:r>
                    </a:p>
                  </a:txBody>
                  <a:tcPr marL="86036" marR="86036" marT="43017" marB="43017"/>
                </a:tc>
                <a:tc>
                  <a:txBody>
                    <a:bodyPr/>
                    <a:lstStyle/>
                    <a:p>
                      <a:pPr algn="ctr"/>
                      <a:r>
                        <a:rPr lang="en-US" sz="1700"/>
                        <a:t>Keep satisfied</a:t>
                      </a:r>
                    </a:p>
                    <a:p>
                      <a:pPr algn="ctr"/>
                      <a:endParaRPr lang="en-US" sz="1700"/>
                    </a:p>
                    <a:p>
                      <a:pPr algn="ctr"/>
                      <a:r>
                        <a:rPr lang="en-US" sz="1700" b="1"/>
                        <a:t>C</a:t>
                      </a:r>
                    </a:p>
                    <a:p>
                      <a:pPr algn="ctr"/>
                      <a:endParaRPr lang="en-US" sz="1700"/>
                    </a:p>
                    <a:p>
                      <a:pPr algn="ctr"/>
                      <a:endParaRPr lang="en-US" sz="1700"/>
                    </a:p>
                  </a:txBody>
                  <a:tcPr marL="86036" marR="86036" marT="43017" marB="43017"/>
                </a:tc>
                <a:tc>
                  <a:txBody>
                    <a:bodyPr/>
                    <a:lstStyle/>
                    <a:p>
                      <a:pPr algn="ctr"/>
                      <a:r>
                        <a:rPr lang="en-US" sz="1700"/>
                        <a:t>Key players</a:t>
                      </a:r>
                    </a:p>
                    <a:p>
                      <a:pPr algn="ctr"/>
                      <a:endParaRPr lang="en-US" sz="1700"/>
                    </a:p>
                    <a:p>
                      <a:pPr algn="ctr"/>
                      <a:r>
                        <a:rPr lang="en-US" sz="1700" b="1"/>
                        <a:t>D</a:t>
                      </a:r>
                    </a:p>
                  </a:txBody>
                  <a:tcPr marL="86036" marR="86036" marT="43017" marB="43017"/>
                </a:tc>
                <a:extLst>
                  <a:ext uri="{0D108BD9-81ED-4DB2-BD59-A6C34878D82A}">
                    <a16:rowId xmlns:a16="http://schemas.microsoft.com/office/drawing/2014/main" val="777847615"/>
                  </a:ext>
                </a:extLst>
              </a:tr>
            </a:tbl>
          </a:graphicData>
        </a:graphic>
      </p:graphicFrame>
    </p:spTree>
    <p:extLst>
      <p:ext uri="{BB962C8B-B14F-4D97-AF65-F5344CB8AC3E}">
        <p14:creationId xmlns:p14="http://schemas.microsoft.com/office/powerpoint/2010/main" val="136054169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DF3FD7A-13EE-E745-B5BE-3C3AC38B5B18}"/>
              </a:ext>
            </a:extLst>
          </p:cNvPr>
          <p:cNvGraphicFramePr>
            <a:graphicFrameLocks noGrp="1"/>
          </p:cNvGraphicFramePr>
          <p:nvPr/>
        </p:nvGraphicFramePr>
        <p:xfrm>
          <a:off x="2125155" y="1482064"/>
          <a:ext cx="7941695" cy="4189743"/>
        </p:xfrm>
        <a:graphic>
          <a:graphicData uri="http://schemas.openxmlformats.org/drawingml/2006/table">
            <a:tbl>
              <a:tblPr firstRow="1" bandRow="1">
                <a:tableStyleId>{69C7853C-536D-4A76-A0AE-DD22124D55A5}</a:tableStyleId>
              </a:tblPr>
              <a:tblGrid>
                <a:gridCol w="2163143">
                  <a:extLst>
                    <a:ext uri="{9D8B030D-6E8A-4147-A177-3AD203B41FA5}">
                      <a16:colId xmlns:a16="http://schemas.microsoft.com/office/drawing/2014/main" val="540044213"/>
                    </a:ext>
                  </a:extLst>
                </a:gridCol>
                <a:gridCol w="1452266">
                  <a:extLst>
                    <a:ext uri="{9D8B030D-6E8A-4147-A177-3AD203B41FA5}">
                      <a16:colId xmlns:a16="http://schemas.microsoft.com/office/drawing/2014/main" val="2850256718"/>
                    </a:ext>
                  </a:extLst>
                </a:gridCol>
                <a:gridCol w="2163143">
                  <a:extLst>
                    <a:ext uri="{9D8B030D-6E8A-4147-A177-3AD203B41FA5}">
                      <a16:colId xmlns:a16="http://schemas.microsoft.com/office/drawing/2014/main" val="2501146088"/>
                    </a:ext>
                  </a:extLst>
                </a:gridCol>
                <a:gridCol w="2163143">
                  <a:extLst>
                    <a:ext uri="{9D8B030D-6E8A-4147-A177-3AD203B41FA5}">
                      <a16:colId xmlns:a16="http://schemas.microsoft.com/office/drawing/2014/main" val="1085963635"/>
                    </a:ext>
                  </a:extLst>
                </a:gridCol>
              </a:tblGrid>
              <a:tr h="755528">
                <a:tc rowSpan="2" gridSpan="2">
                  <a:txBody>
                    <a:bodyPr/>
                    <a:lstStyle/>
                    <a:p>
                      <a:pPr algn="ctr"/>
                      <a:endParaRPr lang="en-US" sz="1400" dirty="0"/>
                    </a:p>
                  </a:txBody>
                  <a:tcPr marL="72647" marR="72647" marT="36323" marB="36323"/>
                </a:tc>
                <a:tc rowSpan="2" hMerge="1">
                  <a:txBody>
                    <a:bodyPr/>
                    <a:lstStyle/>
                    <a:p>
                      <a:pPr algn="ctr"/>
                      <a:endParaRPr lang="en-US" dirty="0"/>
                    </a:p>
                  </a:txBody>
                  <a:tcPr/>
                </a:tc>
                <a:tc gridSpan="2">
                  <a:txBody>
                    <a:bodyPr/>
                    <a:lstStyle/>
                    <a:p>
                      <a:pPr algn="ctr"/>
                      <a:endParaRPr lang="en-US" sz="1400" b="1">
                        <a:solidFill>
                          <a:schemeClr val="tx1"/>
                        </a:solidFill>
                      </a:endParaRPr>
                    </a:p>
                    <a:p>
                      <a:pPr algn="ctr"/>
                      <a:r>
                        <a:rPr lang="en-US" sz="1400" b="1">
                          <a:solidFill>
                            <a:schemeClr val="tx1"/>
                          </a:solidFill>
                        </a:rPr>
                        <a:t>Level of Interest</a:t>
                      </a:r>
                    </a:p>
                    <a:p>
                      <a:pPr algn="ctr"/>
                      <a:endParaRPr lang="en-US" sz="1400" b="1">
                        <a:solidFill>
                          <a:schemeClr val="tx1"/>
                        </a:solidFill>
                      </a:endParaRPr>
                    </a:p>
                  </a:txBody>
                  <a:tcPr marL="72647" marR="72647" marT="36323" marB="36323"/>
                </a:tc>
                <a:tc hMerge="1">
                  <a:txBody>
                    <a:bodyPr/>
                    <a:lstStyle/>
                    <a:p>
                      <a:endParaRPr lang="en-US" dirty="0"/>
                    </a:p>
                  </a:txBody>
                  <a:tcPr/>
                </a:tc>
                <a:extLst>
                  <a:ext uri="{0D108BD9-81ED-4DB2-BD59-A6C34878D82A}">
                    <a16:rowId xmlns:a16="http://schemas.microsoft.com/office/drawing/2014/main" val="4051271745"/>
                  </a:ext>
                </a:extLst>
              </a:tr>
              <a:tr h="755528">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400"/>
                    </a:p>
                    <a:p>
                      <a:pPr algn="ctr"/>
                      <a:r>
                        <a:rPr lang="en-US" sz="1400" b="1"/>
                        <a:t>Low </a:t>
                      </a:r>
                    </a:p>
                    <a:p>
                      <a:pPr algn="ctr"/>
                      <a:endParaRPr lang="en-US" sz="1400"/>
                    </a:p>
                  </a:txBody>
                  <a:tcPr marL="72647" marR="72647" marT="36323" marB="36323"/>
                </a:tc>
                <a:tc>
                  <a:txBody>
                    <a:bodyPr/>
                    <a:lstStyle/>
                    <a:p>
                      <a:pPr algn="ctr"/>
                      <a:endParaRPr lang="en-US" sz="1400"/>
                    </a:p>
                    <a:p>
                      <a:pPr algn="ctr"/>
                      <a:r>
                        <a:rPr lang="en-US" sz="1400" b="1"/>
                        <a:t>High</a:t>
                      </a:r>
                    </a:p>
                  </a:txBody>
                  <a:tcPr marL="72647" marR="72647" marT="36323" marB="36323"/>
                </a:tc>
                <a:extLst>
                  <a:ext uri="{0D108BD9-81ED-4DB2-BD59-A6C34878D82A}">
                    <a16:rowId xmlns:a16="http://schemas.microsoft.com/office/drawing/2014/main" val="740755332"/>
                  </a:ext>
                </a:extLst>
              </a:tr>
              <a:tr h="1191410">
                <a:tc rowSpan="2">
                  <a:txBody>
                    <a:bodyPr/>
                    <a:lstStyle/>
                    <a:p>
                      <a:pPr algn="ctr"/>
                      <a:endParaRPr lang="en-US" sz="1400" dirty="0"/>
                    </a:p>
                    <a:p>
                      <a:pPr algn="ctr"/>
                      <a:endParaRPr lang="en-US" sz="1400" dirty="0"/>
                    </a:p>
                    <a:p>
                      <a:pPr algn="ctr"/>
                      <a:endParaRPr lang="en-US" sz="1400" b="1" dirty="0"/>
                    </a:p>
                    <a:p>
                      <a:pPr algn="ctr"/>
                      <a:r>
                        <a:rPr lang="en-US" sz="1400" b="1" dirty="0">
                          <a:solidFill>
                            <a:srgbClr val="FF0000"/>
                          </a:solidFill>
                        </a:rPr>
                        <a:t>Level of Power</a:t>
                      </a:r>
                    </a:p>
                    <a:p>
                      <a:pPr algn="ctr"/>
                      <a:r>
                        <a:rPr lang="en-US" sz="1400" b="1" dirty="0">
                          <a:solidFill>
                            <a:srgbClr val="FF0000"/>
                          </a:solidFill>
                        </a:rPr>
                        <a:t>CAN THESE STAKEHOLDERS DISRUPT YOUR PLANS? HOW MUCH POWER DO THESE STAKEHOLDERS HAVE OVER THE ORGANISATION?</a:t>
                      </a:r>
                    </a:p>
                  </a:txBody>
                  <a:tcPr marL="72647" marR="72647" marT="36323" marB="36323"/>
                </a:tc>
                <a:tc>
                  <a:txBody>
                    <a:bodyPr/>
                    <a:lstStyle/>
                    <a:p>
                      <a:pPr algn="ctr"/>
                      <a:endParaRPr lang="en-US" sz="1400"/>
                    </a:p>
                    <a:p>
                      <a:pPr algn="ctr"/>
                      <a:endParaRPr lang="en-US" sz="1400"/>
                    </a:p>
                    <a:p>
                      <a:pPr algn="ctr"/>
                      <a:r>
                        <a:rPr lang="en-US" sz="1400" b="1"/>
                        <a:t>Low</a:t>
                      </a:r>
                    </a:p>
                    <a:p>
                      <a:pPr algn="ctr"/>
                      <a:endParaRPr lang="en-US" sz="1400"/>
                    </a:p>
                    <a:p>
                      <a:pPr algn="ctr"/>
                      <a:endParaRPr lang="en-US" sz="1400"/>
                    </a:p>
                  </a:txBody>
                  <a:tcPr marL="72647" marR="72647" marT="36323" marB="36323"/>
                </a:tc>
                <a:tc>
                  <a:txBody>
                    <a:bodyPr/>
                    <a:lstStyle/>
                    <a:p>
                      <a:pPr algn="ctr"/>
                      <a:r>
                        <a:rPr lang="en-US" sz="1400"/>
                        <a:t>Minimal effort</a:t>
                      </a:r>
                    </a:p>
                    <a:p>
                      <a:pPr algn="ctr"/>
                      <a:endParaRPr lang="en-US" sz="1400"/>
                    </a:p>
                    <a:p>
                      <a:pPr algn="ctr"/>
                      <a:r>
                        <a:rPr lang="en-US" sz="1400" b="1"/>
                        <a:t>A</a:t>
                      </a:r>
                    </a:p>
                  </a:txBody>
                  <a:tcPr marL="72647" marR="72647" marT="36323" marB="36323"/>
                </a:tc>
                <a:tc>
                  <a:txBody>
                    <a:bodyPr/>
                    <a:lstStyle/>
                    <a:p>
                      <a:pPr algn="ctr"/>
                      <a:r>
                        <a:rPr lang="en-US" sz="1400" dirty="0"/>
                        <a:t>Keep informed</a:t>
                      </a:r>
                    </a:p>
                    <a:p>
                      <a:pPr algn="ctr"/>
                      <a:endParaRPr lang="en-US" sz="1400" dirty="0"/>
                    </a:p>
                    <a:p>
                      <a:pPr algn="ctr"/>
                      <a:r>
                        <a:rPr lang="en-US" sz="1400" b="1" dirty="0"/>
                        <a:t>B</a:t>
                      </a:r>
                    </a:p>
                  </a:txBody>
                  <a:tcPr marL="72647" marR="72647" marT="36323" marB="36323"/>
                </a:tc>
                <a:extLst>
                  <a:ext uri="{0D108BD9-81ED-4DB2-BD59-A6C34878D82A}">
                    <a16:rowId xmlns:a16="http://schemas.microsoft.com/office/drawing/2014/main" val="1687455405"/>
                  </a:ext>
                </a:extLst>
              </a:tr>
              <a:tr h="1487277">
                <a:tc vMerge="1">
                  <a:txBody>
                    <a:bodyPr/>
                    <a:lstStyle/>
                    <a:p>
                      <a:pPr algn="ctr"/>
                      <a:endParaRPr lang="en-US" dirty="0"/>
                    </a:p>
                  </a:txBody>
                  <a:tcPr/>
                </a:tc>
                <a:tc>
                  <a:txBody>
                    <a:bodyPr/>
                    <a:lstStyle/>
                    <a:p>
                      <a:pPr algn="ctr"/>
                      <a:endParaRPr lang="en-US" sz="1400"/>
                    </a:p>
                    <a:p>
                      <a:pPr algn="ctr"/>
                      <a:endParaRPr lang="en-US" sz="1400"/>
                    </a:p>
                    <a:p>
                      <a:pPr algn="ctr"/>
                      <a:r>
                        <a:rPr lang="en-US" sz="1400" b="1"/>
                        <a:t>High</a:t>
                      </a:r>
                    </a:p>
                  </a:txBody>
                  <a:tcPr marL="72647" marR="72647" marT="36323" marB="36323"/>
                </a:tc>
                <a:tc>
                  <a:txBody>
                    <a:bodyPr/>
                    <a:lstStyle/>
                    <a:p>
                      <a:pPr algn="ctr"/>
                      <a:r>
                        <a:rPr lang="en-US" sz="1400"/>
                        <a:t>Keep satisfied</a:t>
                      </a:r>
                    </a:p>
                    <a:p>
                      <a:pPr algn="ctr"/>
                      <a:endParaRPr lang="en-US" sz="1400"/>
                    </a:p>
                    <a:p>
                      <a:pPr algn="ctr"/>
                      <a:r>
                        <a:rPr lang="en-US" sz="1400" b="1"/>
                        <a:t>C</a:t>
                      </a:r>
                    </a:p>
                    <a:p>
                      <a:pPr algn="ctr"/>
                      <a:endParaRPr lang="en-US" sz="1400"/>
                    </a:p>
                    <a:p>
                      <a:pPr algn="ctr"/>
                      <a:endParaRPr lang="en-US" sz="1400"/>
                    </a:p>
                  </a:txBody>
                  <a:tcPr marL="72647" marR="72647" marT="36323" marB="36323"/>
                </a:tc>
                <a:tc>
                  <a:txBody>
                    <a:bodyPr/>
                    <a:lstStyle/>
                    <a:p>
                      <a:pPr algn="ctr"/>
                      <a:r>
                        <a:rPr lang="en-US" sz="1400" dirty="0"/>
                        <a:t>Key players</a:t>
                      </a:r>
                    </a:p>
                    <a:p>
                      <a:pPr algn="ctr"/>
                      <a:endParaRPr lang="en-US" sz="1400" dirty="0"/>
                    </a:p>
                    <a:p>
                      <a:pPr algn="ctr"/>
                      <a:r>
                        <a:rPr lang="en-US" sz="1400" b="1" dirty="0"/>
                        <a:t>D</a:t>
                      </a:r>
                    </a:p>
                  </a:txBody>
                  <a:tcPr marL="72647" marR="72647" marT="36323" marB="36323"/>
                </a:tc>
                <a:extLst>
                  <a:ext uri="{0D108BD9-81ED-4DB2-BD59-A6C34878D82A}">
                    <a16:rowId xmlns:a16="http://schemas.microsoft.com/office/drawing/2014/main" val="777847615"/>
                  </a:ext>
                </a:extLst>
              </a:tr>
            </a:tbl>
          </a:graphicData>
        </a:graphic>
      </p:graphicFrame>
    </p:spTree>
    <p:extLst>
      <p:ext uri="{BB962C8B-B14F-4D97-AF65-F5344CB8AC3E}">
        <p14:creationId xmlns:p14="http://schemas.microsoft.com/office/powerpoint/2010/main" val="131837062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289630324"/>
              </p:ext>
            </p:extLst>
          </p:nvPr>
        </p:nvGraphicFramePr>
        <p:xfrm>
          <a:off x="1672946" y="643467"/>
          <a:ext cx="8846110" cy="5571067"/>
        </p:xfrm>
        <a:graphic>
          <a:graphicData uri="http://schemas.openxmlformats.org/drawingml/2006/table">
            <a:tbl>
              <a:tblPr firstRow="1" bandRow="1">
                <a:tableStyleId>{69C7853C-536D-4A76-A0AE-DD22124D55A5}</a:tableStyleId>
              </a:tblPr>
              <a:tblGrid>
                <a:gridCol w="2603955">
                  <a:extLst>
                    <a:ext uri="{9D8B030D-6E8A-4147-A177-3AD203B41FA5}">
                      <a16:colId xmlns:a16="http://schemas.microsoft.com/office/drawing/2014/main" val="540044213"/>
                    </a:ext>
                  </a:extLst>
                </a:gridCol>
                <a:gridCol w="1106282">
                  <a:extLst>
                    <a:ext uri="{9D8B030D-6E8A-4147-A177-3AD203B41FA5}">
                      <a16:colId xmlns:a16="http://schemas.microsoft.com/office/drawing/2014/main" val="2850256718"/>
                    </a:ext>
                  </a:extLst>
                </a:gridCol>
                <a:gridCol w="2547997">
                  <a:extLst>
                    <a:ext uri="{9D8B030D-6E8A-4147-A177-3AD203B41FA5}">
                      <a16:colId xmlns:a16="http://schemas.microsoft.com/office/drawing/2014/main" val="2501146088"/>
                    </a:ext>
                  </a:extLst>
                </a:gridCol>
                <a:gridCol w="2587876">
                  <a:extLst>
                    <a:ext uri="{9D8B030D-6E8A-4147-A177-3AD203B41FA5}">
                      <a16:colId xmlns:a16="http://schemas.microsoft.com/office/drawing/2014/main" val="1085963635"/>
                    </a:ext>
                  </a:extLst>
                </a:gridCol>
              </a:tblGrid>
              <a:tr h="1857022">
                <a:tc rowSpan="2" gridSpan="2">
                  <a:txBody>
                    <a:bodyPr/>
                    <a:lstStyle/>
                    <a:p>
                      <a:pPr algn="ctr"/>
                      <a:endParaRPr lang="en-US" sz="1600"/>
                    </a:p>
                  </a:txBody>
                  <a:tcPr marL="84173" marR="84173" marT="42086" marB="42086"/>
                </a:tc>
                <a:tc rowSpan="2" hMerge="1">
                  <a:txBody>
                    <a:bodyPr/>
                    <a:lstStyle/>
                    <a:p>
                      <a:pPr algn="ctr"/>
                      <a:endParaRPr lang="en-US" dirty="0"/>
                    </a:p>
                  </a:txBody>
                  <a:tcPr/>
                </a:tc>
                <a:tc gridSpan="2">
                  <a:txBody>
                    <a:bodyPr/>
                    <a:lstStyle/>
                    <a:p>
                      <a:pPr algn="ctr"/>
                      <a:endParaRPr lang="en-US" sz="1600" b="1">
                        <a:solidFill>
                          <a:schemeClr val="tx1"/>
                        </a:solidFill>
                      </a:endParaRPr>
                    </a:p>
                    <a:p>
                      <a:pPr algn="ctr"/>
                      <a:r>
                        <a:rPr lang="en-US" sz="1600" b="1">
                          <a:solidFill>
                            <a:srgbClr val="FF0000"/>
                          </a:solidFill>
                        </a:rPr>
                        <a:t>Level of Interest</a:t>
                      </a:r>
                    </a:p>
                    <a:p>
                      <a:pPr algn="ctr"/>
                      <a:r>
                        <a:rPr lang="en-US" sz="1600" b="1">
                          <a:solidFill>
                            <a:srgbClr val="FF0000"/>
                          </a:solidFill>
                        </a:rPr>
                        <a:t>HOW MUCH ATTENTION DO THESE STAKEHOLDERS PAY TO THE ORGANISATION – HOW INTERESTED ARE THEY IN WHAT THE ORGANISATION IS DOING</a:t>
                      </a:r>
                    </a:p>
                    <a:p>
                      <a:pPr algn="ctr"/>
                      <a:endParaRPr lang="en-US" sz="1600" b="1">
                        <a:solidFill>
                          <a:schemeClr val="tx1"/>
                        </a:solidFill>
                      </a:endParaRPr>
                    </a:p>
                  </a:txBody>
                  <a:tcPr marL="84173" marR="84173" marT="42086" marB="42086"/>
                </a:tc>
                <a:tc hMerge="1">
                  <a:txBody>
                    <a:bodyPr/>
                    <a:lstStyle/>
                    <a:p>
                      <a:endParaRPr lang="en-US" dirty="0"/>
                    </a:p>
                  </a:txBody>
                  <a:tcPr/>
                </a:tc>
                <a:extLst>
                  <a:ext uri="{0D108BD9-81ED-4DB2-BD59-A6C34878D82A}">
                    <a16:rowId xmlns:a16="http://schemas.microsoft.com/office/drawing/2014/main" val="4051271745"/>
                  </a:ext>
                </a:extLst>
              </a:tr>
              <a:tr h="868181">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600"/>
                    </a:p>
                    <a:p>
                      <a:pPr algn="ctr"/>
                      <a:r>
                        <a:rPr lang="en-US" sz="1600" b="1"/>
                        <a:t>Low </a:t>
                      </a:r>
                    </a:p>
                    <a:p>
                      <a:pPr algn="ctr"/>
                      <a:endParaRPr lang="en-US" sz="1600"/>
                    </a:p>
                  </a:txBody>
                  <a:tcPr marL="84173" marR="84173" marT="42086" marB="42086"/>
                </a:tc>
                <a:tc>
                  <a:txBody>
                    <a:bodyPr/>
                    <a:lstStyle/>
                    <a:p>
                      <a:pPr algn="ctr"/>
                      <a:endParaRPr lang="en-US" sz="1600"/>
                    </a:p>
                    <a:p>
                      <a:pPr algn="ctr"/>
                      <a:r>
                        <a:rPr lang="en-US" sz="1600" b="1"/>
                        <a:t>High</a:t>
                      </a:r>
                    </a:p>
                  </a:txBody>
                  <a:tcPr marL="84173" marR="84173" marT="42086" marB="42086"/>
                </a:tc>
                <a:extLst>
                  <a:ext uri="{0D108BD9-81ED-4DB2-BD59-A6C34878D82A}">
                    <a16:rowId xmlns:a16="http://schemas.microsoft.com/office/drawing/2014/main" val="740755332"/>
                  </a:ext>
                </a:extLst>
              </a:tr>
              <a:tr h="1422932">
                <a:tc rowSpan="2">
                  <a:txBody>
                    <a:bodyPr/>
                    <a:lstStyle/>
                    <a:p>
                      <a:pPr algn="ctr"/>
                      <a:endParaRPr lang="en-US" sz="1600"/>
                    </a:p>
                    <a:p>
                      <a:pPr algn="ctr"/>
                      <a:endParaRPr lang="en-US" sz="1600"/>
                    </a:p>
                    <a:p>
                      <a:pPr algn="ctr"/>
                      <a:r>
                        <a:rPr lang="en-GB" sz="1600" b="1">
                          <a:solidFill>
                            <a:srgbClr val="FF0000"/>
                          </a:solidFill>
                        </a:rPr>
                        <a:t>Level of Power</a:t>
                      </a:r>
                    </a:p>
                    <a:p>
                      <a:pPr algn="ctr"/>
                      <a:r>
                        <a:rPr lang="en-GB" sz="1600" b="1">
                          <a:solidFill>
                            <a:srgbClr val="FF0000"/>
                          </a:solidFill>
                        </a:rPr>
                        <a:t>CAN THESE STAKEHOLDERS DISRUPT YOUR PLANS? HOW MUCH POWER DO THESE STAKEHOLDERS HAVE OVER THE ORGANISATION?</a:t>
                      </a:r>
                    </a:p>
                  </a:txBody>
                  <a:tcPr marL="84173" marR="84173" marT="42086" marB="42086"/>
                </a:tc>
                <a:tc>
                  <a:txBody>
                    <a:bodyPr/>
                    <a:lstStyle/>
                    <a:p>
                      <a:pPr algn="ctr"/>
                      <a:endParaRPr lang="en-US" sz="1600"/>
                    </a:p>
                    <a:p>
                      <a:pPr algn="ctr"/>
                      <a:endParaRPr lang="en-US" sz="1600"/>
                    </a:p>
                    <a:p>
                      <a:pPr algn="ctr"/>
                      <a:r>
                        <a:rPr lang="en-US" sz="1600" b="1"/>
                        <a:t>Low</a:t>
                      </a:r>
                    </a:p>
                    <a:p>
                      <a:pPr algn="ctr"/>
                      <a:endParaRPr lang="en-US" sz="1600"/>
                    </a:p>
                    <a:p>
                      <a:pPr algn="ctr"/>
                      <a:endParaRPr lang="en-US" sz="1600"/>
                    </a:p>
                  </a:txBody>
                  <a:tcPr marL="84173" marR="84173" marT="42086" marB="42086"/>
                </a:tc>
                <a:tc>
                  <a:txBody>
                    <a:bodyPr/>
                    <a:lstStyle/>
                    <a:p>
                      <a:pPr algn="ctr"/>
                      <a:r>
                        <a:rPr lang="en-US" sz="1600"/>
                        <a:t>Minimal effort</a:t>
                      </a:r>
                    </a:p>
                    <a:p>
                      <a:pPr algn="ctr"/>
                      <a:endParaRPr lang="en-US" sz="1600"/>
                    </a:p>
                    <a:p>
                      <a:pPr algn="ctr"/>
                      <a:r>
                        <a:rPr lang="en-US" sz="1600" b="1"/>
                        <a:t>A</a:t>
                      </a:r>
                    </a:p>
                  </a:txBody>
                  <a:tcPr marL="84173" marR="84173" marT="42086" marB="42086"/>
                </a:tc>
                <a:tc>
                  <a:txBody>
                    <a:bodyPr/>
                    <a:lstStyle/>
                    <a:p>
                      <a:pPr algn="ctr"/>
                      <a:r>
                        <a:rPr lang="en-US" sz="1600"/>
                        <a:t>Keep informed</a:t>
                      </a:r>
                    </a:p>
                    <a:p>
                      <a:pPr algn="ctr"/>
                      <a:endParaRPr lang="en-US" sz="1600"/>
                    </a:p>
                    <a:p>
                      <a:pPr algn="ctr"/>
                      <a:r>
                        <a:rPr lang="en-US" sz="1600" b="1"/>
                        <a:t>B</a:t>
                      </a:r>
                    </a:p>
                  </a:txBody>
                  <a:tcPr marL="84173" marR="84173" marT="42086" marB="42086"/>
                </a:tc>
                <a:extLst>
                  <a:ext uri="{0D108BD9-81ED-4DB2-BD59-A6C34878D82A}">
                    <a16:rowId xmlns:a16="http://schemas.microsoft.com/office/drawing/2014/main" val="1687455405"/>
                  </a:ext>
                </a:extLst>
              </a:tr>
              <a:tr h="1422932">
                <a:tc vMerge="1">
                  <a:txBody>
                    <a:bodyPr/>
                    <a:lstStyle/>
                    <a:p>
                      <a:pPr algn="ctr"/>
                      <a:endParaRPr lang="en-US" dirty="0"/>
                    </a:p>
                  </a:txBody>
                  <a:tcPr/>
                </a:tc>
                <a:tc>
                  <a:txBody>
                    <a:bodyPr/>
                    <a:lstStyle/>
                    <a:p>
                      <a:pPr algn="ctr"/>
                      <a:endParaRPr lang="en-US" sz="1600"/>
                    </a:p>
                    <a:p>
                      <a:pPr algn="ctr"/>
                      <a:endParaRPr lang="en-US" sz="1600"/>
                    </a:p>
                    <a:p>
                      <a:pPr algn="ctr"/>
                      <a:r>
                        <a:rPr lang="en-US" sz="1600" b="1"/>
                        <a:t>High</a:t>
                      </a:r>
                    </a:p>
                  </a:txBody>
                  <a:tcPr marL="84173" marR="84173" marT="42086" marB="42086"/>
                </a:tc>
                <a:tc>
                  <a:txBody>
                    <a:bodyPr/>
                    <a:lstStyle/>
                    <a:p>
                      <a:pPr algn="ctr"/>
                      <a:r>
                        <a:rPr lang="en-US" sz="1600"/>
                        <a:t>Keep satisfied</a:t>
                      </a:r>
                    </a:p>
                    <a:p>
                      <a:pPr algn="ctr"/>
                      <a:endParaRPr lang="en-US" sz="1600"/>
                    </a:p>
                    <a:p>
                      <a:pPr algn="ctr"/>
                      <a:r>
                        <a:rPr lang="en-US" sz="1600" b="1"/>
                        <a:t>C</a:t>
                      </a:r>
                    </a:p>
                    <a:p>
                      <a:pPr algn="ctr"/>
                      <a:endParaRPr lang="en-US" sz="1600"/>
                    </a:p>
                    <a:p>
                      <a:pPr algn="ctr"/>
                      <a:endParaRPr lang="en-US" sz="1600"/>
                    </a:p>
                  </a:txBody>
                  <a:tcPr marL="84173" marR="84173" marT="42086" marB="42086"/>
                </a:tc>
                <a:tc>
                  <a:txBody>
                    <a:bodyPr/>
                    <a:lstStyle/>
                    <a:p>
                      <a:pPr algn="ctr"/>
                      <a:r>
                        <a:rPr lang="en-US" sz="1600"/>
                        <a:t>Key players</a:t>
                      </a:r>
                    </a:p>
                    <a:p>
                      <a:pPr algn="ctr"/>
                      <a:endParaRPr lang="en-US" sz="1600"/>
                    </a:p>
                    <a:p>
                      <a:pPr algn="ctr"/>
                      <a:r>
                        <a:rPr lang="en-US" sz="1600" b="1"/>
                        <a:t>D</a:t>
                      </a:r>
                    </a:p>
                  </a:txBody>
                  <a:tcPr marL="84173" marR="84173" marT="42086" marB="42086"/>
                </a:tc>
                <a:extLst>
                  <a:ext uri="{0D108BD9-81ED-4DB2-BD59-A6C34878D82A}">
                    <a16:rowId xmlns:a16="http://schemas.microsoft.com/office/drawing/2014/main" val="777847615"/>
                  </a:ext>
                </a:extLst>
              </a:tr>
            </a:tbl>
          </a:graphicData>
        </a:graphic>
      </p:graphicFrame>
    </p:spTree>
    <p:extLst>
      <p:ext uri="{BB962C8B-B14F-4D97-AF65-F5344CB8AC3E}">
        <p14:creationId xmlns:p14="http://schemas.microsoft.com/office/powerpoint/2010/main" val="63677886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1679564101"/>
              </p:ext>
            </p:extLst>
          </p:nvPr>
        </p:nvGraphicFramePr>
        <p:xfrm>
          <a:off x="1503864" y="643467"/>
          <a:ext cx="9184274" cy="5571068"/>
        </p:xfrm>
        <a:graphic>
          <a:graphicData uri="http://schemas.openxmlformats.org/drawingml/2006/table">
            <a:tbl>
              <a:tblPr firstRow="1" bandRow="1">
                <a:tableStyleId>{69C7853C-536D-4A76-A0AE-DD22124D55A5}</a:tableStyleId>
              </a:tblPr>
              <a:tblGrid>
                <a:gridCol w="2731824">
                  <a:extLst>
                    <a:ext uri="{9D8B030D-6E8A-4147-A177-3AD203B41FA5}">
                      <a16:colId xmlns:a16="http://schemas.microsoft.com/office/drawing/2014/main" val="540044213"/>
                    </a:ext>
                  </a:extLst>
                </a:gridCol>
                <a:gridCol w="812188">
                  <a:extLst>
                    <a:ext uri="{9D8B030D-6E8A-4147-A177-3AD203B41FA5}">
                      <a16:colId xmlns:a16="http://schemas.microsoft.com/office/drawing/2014/main" val="2850256718"/>
                    </a:ext>
                  </a:extLst>
                </a:gridCol>
                <a:gridCol w="2807055">
                  <a:extLst>
                    <a:ext uri="{9D8B030D-6E8A-4147-A177-3AD203B41FA5}">
                      <a16:colId xmlns:a16="http://schemas.microsoft.com/office/drawing/2014/main" val="2501146088"/>
                    </a:ext>
                  </a:extLst>
                </a:gridCol>
                <a:gridCol w="2833207">
                  <a:extLst>
                    <a:ext uri="{9D8B030D-6E8A-4147-A177-3AD203B41FA5}">
                      <a16:colId xmlns:a16="http://schemas.microsoft.com/office/drawing/2014/main" val="1085963635"/>
                    </a:ext>
                  </a:extLst>
                </a:gridCol>
              </a:tblGrid>
              <a:tr h="1957643">
                <a:tc rowSpan="2" gridSpan="2">
                  <a:txBody>
                    <a:bodyPr/>
                    <a:lstStyle/>
                    <a:p>
                      <a:pPr algn="ctr"/>
                      <a:endParaRPr lang="en-US" sz="1600"/>
                    </a:p>
                  </a:txBody>
                  <a:tcPr marL="85482" marR="85482" marT="42741" marB="42741"/>
                </a:tc>
                <a:tc rowSpan="2" hMerge="1">
                  <a:txBody>
                    <a:bodyPr/>
                    <a:lstStyle/>
                    <a:p>
                      <a:pPr algn="ctr"/>
                      <a:endParaRPr lang="en-US" dirty="0"/>
                    </a:p>
                  </a:txBody>
                  <a:tcPr/>
                </a:tc>
                <a:tc gridSpan="2">
                  <a:txBody>
                    <a:bodyPr/>
                    <a:lstStyle/>
                    <a:p>
                      <a:pPr algn="ctr"/>
                      <a:endParaRPr lang="en-US" sz="1400" b="1">
                        <a:solidFill>
                          <a:schemeClr val="tx1"/>
                        </a:solidFill>
                      </a:endParaRPr>
                    </a:p>
                    <a:p>
                      <a:pPr algn="ctr"/>
                      <a:r>
                        <a:rPr lang="en-US" sz="1400" b="1">
                          <a:solidFill>
                            <a:schemeClr val="tx1"/>
                          </a:solidFill>
                        </a:rPr>
                        <a:t>Level of Interest</a:t>
                      </a:r>
                    </a:p>
                    <a:p>
                      <a:pPr algn="ctr"/>
                      <a:r>
                        <a:rPr lang="en-GB" sz="1400" b="1">
                          <a:solidFill>
                            <a:schemeClr val="tx1"/>
                          </a:solidFill>
                        </a:rPr>
                        <a:t>HOW MUCH ATTENTION DO THESE STAKEHOLDERS PAY TO THE ORGANISATION – HOW INTERESTED ARE THEY IN WHAT THE ORGANISATION IS DOING</a:t>
                      </a:r>
                    </a:p>
                    <a:p>
                      <a:pPr algn="ctr"/>
                      <a:endParaRPr lang="en-GB" sz="1600" b="1">
                        <a:solidFill>
                          <a:schemeClr val="tx1"/>
                        </a:solidFill>
                      </a:endParaRPr>
                    </a:p>
                    <a:p>
                      <a:pPr algn="ctr"/>
                      <a:endParaRPr lang="en-US" sz="1600" b="1">
                        <a:solidFill>
                          <a:schemeClr val="tx1"/>
                        </a:solidFill>
                      </a:endParaRPr>
                    </a:p>
                    <a:p>
                      <a:pPr algn="ctr"/>
                      <a:endParaRPr lang="en-US" sz="1600" b="1">
                        <a:solidFill>
                          <a:schemeClr val="tx1"/>
                        </a:solidFill>
                      </a:endParaRPr>
                    </a:p>
                  </a:txBody>
                  <a:tcPr marL="85482" marR="85482" marT="42741" marB="42741"/>
                </a:tc>
                <a:tc hMerge="1">
                  <a:txBody>
                    <a:bodyPr/>
                    <a:lstStyle/>
                    <a:p>
                      <a:endParaRPr lang="en-US" dirty="0"/>
                    </a:p>
                  </a:txBody>
                  <a:tcPr/>
                </a:tc>
                <a:extLst>
                  <a:ext uri="{0D108BD9-81ED-4DB2-BD59-A6C34878D82A}">
                    <a16:rowId xmlns:a16="http://schemas.microsoft.com/office/drawing/2014/main" val="4051271745"/>
                  </a:ext>
                </a:extLst>
              </a:tr>
              <a:tr h="774093">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600"/>
                    </a:p>
                    <a:p>
                      <a:pPr algn="ctr"/>
                      <a:r>
                        <a:rPr lang="en-US" sz="900" b="1"/>
                        <a:t>Low </a:t>
                      </a:r>
                    </a:p>
                    <a:p>
                      <a:pPr algn="ctr"/>
                      <a:endParaRPr lang="en-US" sz="1600"/>
                    </a:p>
                  </a:txBody>
                  <a:tcPr marL="85482" marR="85482" marT="42741" marB="42741"/>
                </a:tc>
                <a:tc>
                  <a:txBody>
                    <a:bodyPr/>
                    <a:lstStyle/>
                    <a:p>
                      <a:pPr algn="ctr"/>
                      <a:endParaRPr lang="en-US" sz="1600"/>
                    </a:p>
                    <a:p>
                      <a:pPr algn="ctr"/>
                      <a:r>
                        <a:rPr lang="en-US" sz="900" b="1"/>
                        <a:t>High</a:t>
                      </a:r>
                    </a:p>
                  </a:txBody>
                  <a:tcPr marL="85482" marR="85482" marT="42741" marB="42741"/>
                </a:tc>
                <a:extLst>
                  <a:ext uri="{0D108BD9-81ED-4DB2-BD59-A6C34878D82A}">
                    <a16:rowId xmlns:a16="http://schemas.microsoft.com/office/drawing/2014/main" val="740755332"/>
                  </a:ext>
                </a:extLst>
              </a:tr>
              <a:tr h="1419666">
                <a:tc rowSpan="2">
                  <a:txBody>
                    <a:bodyPr/>
                    <a:lstStyle/>
                    <a:p>
                      <a:pPr algn="ctr"/>
                      <a:endParaRPr lang="en-GB" sz="1600" b="1"/>
                    </a:p>
                    <a:p>
                      <a:pPr algn="ctr"/>
                      <a:r>
                        <a:rPr lang="en-GB" sz="1400" b="1"/>
                        <a:t>Level of Power</a:t>
                      </a:r>
                    </a:p>
                    <a:p>
                      <a:pPr algn="ctr"/>
                      <a:r>
                        <a:rPr lang="en-GB" sz="1400" b="1"/>
                        <a:t>CAN THESE STAKEHOLDERS DISRUPT YOUR PLANS? HOW MUCH POWER DO THESE STAKEHOLDERS HAVE OVER THE ORGANISATION?</a:t>
                      </a:r>
                    </a:p>
                    <a:p>
                      <a:pPr algn="ctr"/>
                      <a:endParaRPr lang="en-US" sz="1400" b="1"/>
                    </a:p>
                  </a:txBody>
                  <a:tcPr marL="85482" marR="85482" marT="42741" marB="42741"/>
                </a:tc>
                <a:tc>
                  <a:txBody>
                    <a:bodyPr/>
                    <a:lstStyle/>
                    <a:p>
                      <a:pPr algn="ctr"/>
                      <a:endParaRPr lang="en-US" sz="1600"/>
                    </a:p>
                    <a:p>
                      <a:pPr algn="ctr"/>
                      <a:endParaRPr lang="en-US" sz="1600"/>
                    </a:p>
                    <a:p>
                      <a:pPr algn="ctr"/>
                      <a:r>
                        <a:rPr lang="en-US" sz="900" b="1"/>
                        <a:t>Low</a:t>
                      </a:r>
                    </a:p>
                    <a:p>
                      <a:pPr algn="ctr"/>
                      <a:endParaRPr lang="en-US" sz="1600"/>
                    </a:p>
                    <a:p>
                      <a:pPr algn="ctr"/>
                      <a:endParaRPr lang="en-US" sz="1600"/>
                    </a:p>
                  </a:txBody>
                  <a:tcPr marL="85482" marR="85482" marT="42741" marB="42741"/>
                </a:tc>
                <a:tc>
                  <a:txBody>
                    <a:bodyPr/>
                    <a:lstStyle/>
                    <a:p>
                      <a:pPr algn="ctr"/>
                      <a:r>
                        <a:rPr lang="en-US" sz="900"/>
                        <a:t>Minimal effort</a:t>
                      </a:r>
                    </a:p>
                    <a:p>
                      <a:pPr algn="ctr"/>
                      <a:endParaRPr lang="en-US" sz="900"/>
                    </a:p>
                    <a:p>
                      <a:pPr algn="ctr"/>
                      <a:r>
                        <a:rPr lang="en-US" sz="900" b="1"/>
                        <a:t>A</a:t>
                      </a:r>
                    </a:p>
                    <a:p>
                      <a:pPr algn="ctr"/>
                      <a:r>
                        <a:rPr lang="en-GB" sz="900" b="0"/>
                        <a:t>Low power, less interested people (Monitor): don’t bore these stakeholder groups with excessive communication, keep an eye to check if their levels of interest or power change.</a:t>
                      </a:r>
                      <a:endParaRPr lang="en-US" sz="900" b="0"/>
                    </a:p>
                  </a:txBody>
                  <a:tcPr marL="85482" marR="85482" marT="42741" marB="42741"/>
                </a:tc>
                <a:tc>
                  <a:txBody>
                    <a:bodyPr/>
                    <a:lstStyle/>
                    <a:p>
                      <a:pPr algn="ctr"/>
                      <a:r>
                        <a:rPr lang="en-US" sz="900"/>
                        <a:t>Keep informed</a:t>
                      </a:r>
                    </a:p>
                    <a:p>
                      <a:pPr algn="ctr"/>
                      <a:endParaRPr lang="en-US" sz="900"/>
                    </a:p>
                    <a:p>
                      <a:pPr algn="ctr"/>
                      <a:r>
                        <a:rPr lang="en-US" sz="900" b="1"/>
                        <a:t>B</a:t>
                      </a:r>
                    </a:p>
                    <a:p>
                      <a:pPr algn="ctr"/>
                      <a:r>
                        <a:rPr lang="en-GB" sz="900" b="0"/>
                        <a:t>Low power, highly interested people (Keep Informed): adequately inform these people, and talk to them to ensure that no major issues are arising. These audiences can also help point out any areas that could be improved or have been overlooked.</a:t>
                      </a:r>
                      <a:endParaRPr lang="en-US" sz="900" b="0"/>
                    </a:p>
                  </a:txBody>
                  <a:tcPr marL="85482" marR="85482" marT="42741" marB="42741"/>
                </a:tc>
                <a:extLst>
                  <a:ext uri="{0D108BD9-81ED-4DB2-BD59-A6C34878D82A}">
                    <a16:rowId xmlns:a16="http://schemas.microsoft.com/office/drawing/2014/main" val="1687455405"/>
                  </a:ext>
                </a:extLst>
              </a:tr>
              <a:tr h="1419666">
                <a:tc vMerge="1">
                  <a:txBody>
                    <a:bodyPr/>
                    <a:lstStyle/>
                    <a:p>
                      <a:pPr algn="ctr"/>
                      <a:endParaRPr lang="en-US" dirty="0"/>
                    </a:p>
                  </a:txBody>
                  <a:tcPr/>
                </a:tc>
                <a:tc>
                  <a:txBody>
                    <a:bodyPr/>
                    <a:lstStyle/>
                    <a:p>
                      <a:pPr algn="ctr"/>
                      <a:endParaRPr lang="en-US" sz="1600"/>
                    </a:p>
                    <a:p>
                      <a:pPr algn="ctr"/>
                      <a:endParaRPr lang="en-US" sz="1600"/>
                    </a:p>
                    <a:p>
                      <a:pPr algn="ctr"/>
                      <a:r>
                        <a:rPr lang="en-US" sz="900" b="1"/>
                        <a:t>High</a:t>
                      </a:r>
                    </a:p>
                  </a:txBody>
                  <a:tcPr marL="85482" marR="85482" marT="42741" marB="42741"/>
                </a:tc>
                <a:tc>
                  <a:txBody>
                    <a:bodyPr/>
                    <a:lstStyle/>
                    <a:p>
                      <a:pPr algn="ctr"/>
                      <a:r>
                        <a:rPr lang="en-US" sz="900"/>
                        <a:t>Keep satisfied</a:t>
                      </a:r>
                    </a:p>
                    <a:p>
                      <a:pPr algn="ctr"/>
                      <a:endParaRPr lang="en-US" sz="900"/>
                    </a:p>
                    <a:p>
                      <a:pPr algn="ctr"/>
                      <a:r>
                        <a:rPr lang="en-US" sz="900" b="1"/>
                        <a:t>C</a:t>
                      </a:r>
                    </a:p>
                    <a:p>
                      <a:pPr algn="ctr"/>
                      <a:r>
                        <a:rPr lang="en-GB" sz="900" b="0"/>
                        <a:t>High power, less interested people (Keep Satisfied): put enough work in with these people to keep them satisfied, but not so much that they become bored with your message</a:t>
                      </a:r>
                      <a:endParaRPr lang="en-US" sz="900" b="0"/>
                    </a:p>
                    <a:p>
                      <a:pPr algn="ctr"/>
                      <a:endParaRPr lang="en-US" sz="900"/>
                    </a:p>
                    <a:p>
                      <a:pPr algn="ctr"/>
                      <a:endParaRPr lang="en-US" sz="900"/>
                    </a:p>
                  </a:txBody>
                  <a:tcPr marL="85482" marR="85482" marT="42741" marB="42741"/>
                </a:tc>
                <a:tc>
                  <a:txBody>
                    <a:bodyPr/>
                    <a:lstStyle/>
                    <a:p>
                      <a:pPr algn="ctr"/>
                      <a:r>
                        <a:rPr lang="en-US" sz="900"/>
                        <a:t>Key players</a:t>
                      </a:r>
                    </a:p>
                    <a:p>
                      <a:pPr algn="ctr"/>
                      <a:endParaRPr lang="en-US" sz="900"/>
                    </a:p>
                    <a:p>
                      <a:pPr algn="ctr"/>
                      <a:r>
                        <a:rPr lang="en-US" sz="900" b="1"/>
                        <a:t>D</a:t>
                      </a:r>
                    </a:p>
                    <a:p>
                      <a:pPr algn="ctr"/>
                      <a:r>
                        <a:rPr lang="en-GB" sz="900" b="0"/>
                        <a:t>High power, highly interested people (Manage Closely): aim to fully engage these people, making the greatest efforts to satisfy them.</a:t>
                      </a:r>
                      <a:endParaRPr lang="en-US" sz="900" b="0"/>
                    </a:p>
                  </a:txBody>
                  <a:tcPr marL="85482" marR="85482" marT="42741" marB="42741"/>
                </a:tc>
                <a:extLst>
                  <a:ext uri="{0D108BD9-81ED-4DB2-BD59-A6C34878D82A}">
                    <a16:rowId xmlns:a16="http://schemas.microsoft.com/office/drawing/2014/main" val="777847615"/>
                  </a:ext>
                </a:extLst>
              </a:tr>
            </a:tbl>
          </a:graphicData>
        </a:graphic>
      </p:graphicFrame>
    </p:spTree>
    <p:extLst>
      <p:ext uri="{BB962C8B-B14F-4D97-AF65-F5344CB8AC3E}">
        <p14:creationId xmlns:p14="http://schemas.microsoft.com/office/powerpoint/2010/main" val="374134524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ight Triangle 1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1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151CD1-C651-444F-B621-6A263EF151A0}"/>
              </a:ext>
            </a:extLst>
          </p:cNvPr>
          <p:cNvSpPr>
            <a:spLocks noGrp="1"/>
          </p:cNvSpPr>
          <p:nvPr>
            <p:ph type="title"/>
          </p:nvPr>
        </p:nvSpPr>
        <p:spPr>
          <a:xfrm>
            <a:off x="1123356" y="1188637"/>
            <a:ext cx="9984615" cy="1597228"/>
          </a:xfrm>
        </p:spPr>
        <p:txBody>
          <a:bodyPr>
            <a:normAutofit/>
          </a:bodyPr>
          <a:lstStyle/>
          <a:p>
            <a:r>
              <a:rPr lang="en-US" sz="6000"/>
              <a:t>Mendelow</a:t>
            </a:r>
          </a:p>
        </p:txBody>
      </p:sp>
      <p:pic>
        <p:nvPicPr>
          <p:cNvPr id="4" name="Picture 3">
            <a:extLst>
              <a:ext uri="{FF2B5EF4-FFF2-40B4-BE49-F238E27FC236}">
                <a16:creationId xmlns:a16="http://schemas.microsoft.com/office/drawing/2014/main" id="{10BC1270-33D4-064A-A8CD-30858FEE2170}"/>
              </a:ext>
            </a:extLst>
          </p:cNvPr>
          <p:cNvPicPr>
            <a:picLocks noChangeAspect="1"/>
          </p:cNvPicPr>
          <p:nvPr/>
        </p:nvPicPr>
        <p:blipFill rotWithShape="1">
          <a:blip r:embed="rId2"/>
          <a:srcRect l="14717" r="12742" b="-2"/>
          <a:stretch/>
        </p:blipFill>
        <p:spPr>
          <a:xfrm>
            <a:off x="1123357" y="3018327"/>
            <a:ext cx="3533985" cy="2728198"/>
          </a:xfrm>
          <a:prstGeom prst="rect">
            <a:avLst/>
          </a:prstGeom>
        </p:spPr>
      </p:pic>
      <p:sp>
        <p:nvSpPr>
          <p:cNvPr id="3" name="Content Placeholder 2">
            <a:extLst>
              <a:ext uri="{FF2B5EF4-FFF2-40B4-BE49-F238E27FC236}">
                <a16:creationId xmlns:a16="http://schemas.microsoft.com/office/drawing/2014/main" id="{22978A13-07CA-2B4C-9775-696DE3187CD0}"/>
              </a:ext>
            </a:extLst>
          </p:cNvPr>
          <p:cNvSpPr>
            <a:spLocks noGrp="1"/>
          </p:cNvSpPr>
          <p:nvPr>
            <p:ph idx="1"/>
          </p:nvPr>
        </p:nvSpPr>
        <p:spPr>
          <a:xfrm>
            <a:off x="5255260" y="2998278"/>
            <a:ext cx="4428236" cy="2728198"/>
          </a:xfrm>
        </p:spPr>
        <p:txBody>
          <a:bodyPr anchor="t">
            <a:normAutofit/>
          </a:bodyPr>
          <a:lstStyle/>
          <a:p>
            <a:r>
              <a:rPr lang="en-US" sz="1900"/>
              <a:t>Mendelow suggests that stakeholders may be positioned on a matrix whose axes are power held (ie the ability of the stakeholder to disrupt the activities of the organization) and the likelihood of the stakeholder showing an interest in the organization’s activities. The factors will help define the type of relationship the organization should seek with its stakeholders.</a:t>
            </a:r>
          </a:p>
        </p:txBody>
      </p:sp>
    </p:spTree>
    <p:extLst>
      <p:ext uri="{BB962C8B-B14F-4D97-AF65-F5344CB8AC3E}">
        <p14:creationId xmlns:p14="http://schemas.microsoft.com/office/powerpoint/2010/main" val="902851739"/>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687A8B-D531-E748-9CD1-8E332F01A619}"/>
              </a:ext>
            </a:extLst>
          </p:cNvPr>
          <p:cNvSpPr>
            <a:spLocks noGrp="1"/>
          </p:cNvSpPr>
          <p:nvPr>
            <p:ph type="title"/>
          </p:nvPr>
        </p:nvSpPr>
        <p:spPr>
          <a:xfrm>
            <a:off x="643467" y="321734"/>
            <a:ext cx="10905066" cy="1135737"/>
          </a:xfrm>
        </p:spPr>
        <p:txBody>
          <a:bodyPr>
            <a:normAutofit/>
          </a:bodyPr>
          <a:lstStyle/>
          <a:p>
            <a:r>
              <a:rPr lang="en-US" sz="3600"/>
              <a:t>Stakeholders </a:t>
            </a:r>
          </a:p>
        </p:txBody>
      </p:sp>
      <p:sp>
        <p:nvSpPr>
          <p:cNvPr id="3" name="Content Placeholder 2">
            <a:extLst>
              <a:ext uri="{FF2B5EF4-FFF2-40B4-BE49-F238E27FC236}">
                <a16:creationId xmlns:a16="http://schemas.microsoft.com/office/drawing/2014/main" id="{AB4C2B09-2153-3C4A-AFEB-76AA8377C8E0}"/>
              </a:ext>
            </a:extLst>
          </p:cNvPr>
          <p:cNvSpPr>
            <a:spLocks noGrp="1"/>
          </p:cNvSpPr>
          <p:nvPr>
            <p:ph idx="1"/>
          </p:nvPr>
        </p:nvSpPr>
        <p:spPr>
          <a:xfrm>
            <a:off x="643467" y="1782981"/>
            <a:ext cx="10905066" cy="4393982"/>
          </a:xfrm>
        </p:spPr>
        <p:txBody>
          <a:bodyPr>
            <a:normAutofit/>
          </a:bodyPr>
          <a:lstStyle/>
          <a:p>
            <a:r>
              <a:rPr lang="en-GB" sz="2000"/>
              <a:t>A stakeholder is an entity that can affect, or be affected by the achievement of an organization’s objectives. But, there is considerable dispute about who should be considered to be a stakeholder, and thus, have a legitimate claim on the company and its activities. The way an organization deals with stakeholders, and their stakeholder perspective (the legitimacy of stakeholder claims) depends on the moral, ethical and political standpoint of the organization and on the level of influence and power a stakeholder has on the organization.</a:t>
            </a:r>
          </a:p>
          <a:p>
            <a:r>
              <a:rPr lang="en-GB" sz="2000"/>
              <a:t>One way of analyzing the importance of stakeholders to an organization is through the Mendelow matrix. Mendelow classified stakeholders on a grid whose axes are the power to influence and the interest in the organizations activities. These factors help to identify the relationship between a company and its stakeholders and the potential approach of the organization to stakeholder concerns. (Mendelow, 1991)</a:t>
            </a:r>
            <a:endParaRPr lang="en-US" sz="200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58162256"/>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3568326880"/>
              </p:ext>
            </p:extLst>
          </p:nvPr>
        </p:nvGraphicFramePr>
        <p:xfrm>
          <a:off x="787723" y="643467"/>
          <a:ext cx="10616555" cy="5571066"/>
        </p:xfrm>
        <a:graphic>
          <a:graphicData uri="http://schemas.openxmlformats.org/drawingml/2006/table">
            <a:tbl>
              <a:tblPr firstRow="1" bandRow="1">
                <a:tableStyleId>{69C7853C-536D-4A76-A0AE-DD22124D55A5}</a:tableStyleId>
              </a:tblPr>
              <a:tblGrid>
                <a:gridCol w="3124834">
                  <a:extLst>
                    <a:ext uri="{9D8B030D-6E8A-4147-A177-3AD203B41FA5}">
                      <a16:colId xmlns:a16="http://schemas.microsoft.com/office/drawing/2014/main" val="540044213"/>
                    </a:ext>
                  </a:extLst>
                </a:gridCol>
                <a:gridCol w="1372455">
                  <a:extLst>
                    <a:ext uri="{9D8B030D-6E8A-4147-A177-3AD203B41FA5}">
                      <a16:colId xmlns:a16="http://schemas.microsoft.com/office/drawing/2014/main" val="2850256718"/>
                    </a:ext>
                  </a:extLst>
                </a:gridCol>
                <a:gridCol w="3034748">
                  <a:extLst>
                    <a:ext uri="{9D8B030D-6E8A-4147-A177-3AD203B41FA5}">
                      <a16:colId xmlns:a16="http://schemas.microsoft.com/office/drawing/2014/main" val="2501146088"/>
                    </a:ext>
                  </a:extLst>
                </a:gridCol>
                <a:gridCol w="3084518">
                  <a:extLst>
                    <a:ext uri="{9D8B030D-6E8A-4147-A177-3AD203B41FA5}">
                      <a16:colId xmlns:a16="http://schemas.microsoft.com/office/drawing/2014/main" val="1085963635"/>
                    </a:ext>
                  </a:extLst>
                </a:gridCol>
              </a:tblGrid>
              <a:tr h="1083446">
                <a:tc rowSpan="2" gridSpan="2">
                  <a:txBody>
                    <a:bodyPr/>
                    <a:lstStyle/>
                    <a:p>
                      <a:pPr algn="ctr"/>
                      <a:endParaRPr lang="en-US" sz="2000"/>
                    </a:p>
                  </a:txBody>
                  <a:tcPr marL="105993" marR="105993" marT="52996" marB="52996"/>
                </a:tc>
                <a:tc rowSpan="2" hMerge="1">
                  <a:txBody>
                    <a:bodyPr/>
                    <a:lstStyle/>
                    <a:p>
                      <a:pPr algn="ctr"/>
                      <a:endParaRPr lang="en-US" dirty="0"/>
                    </a:p>
                  </a:txBody>
                  <a:tcPr/>
                </a:tc>
                <a:tc gridSpan="2">
                  <a:txBody>
                    <a:bodyPr/>
                    <a:lstStyle/>
                    <a:p>
                      <a:pPr algn="ctr"/>
                      <a:endParaRPr lang="en-US" sz="2000" b="1">
                        <a:solidFill>
                          <a:schemeClr val="tx1"/>
                        </a:solidFill>
                      </a:endParaRPr>
                    </a:p>
                    <a:p>
                      <a:pPr algn="ctr"/>
                      <a:r>
                        <a:rPr lang="en-US" sz="2000" b="1">
                          <a:solidFill>
                            <a:schemeClr val="tx1"/>
                          </a:solidFill>
                        </a:rPr>
                        <a:t>Level of Interest</a:t>
                      </a:r>
                    </a:p>
                    <a:p>
                      <a:pPr algn="ctr"/>
                      <a:endParaRPr lang="en-US" sz="2000" b="1">
                        <a:solidFill>
                          <a:schemeClr val="tx1"/>
                        </a:solidFill>
                      </a:endParaRPr>
                    </a:p>
                  </a:txBody>
                  <a:tcPr marL="105993" marR="105993" marT="52996" marB="52996"/>
                </a:tc>
                <a:tc hMerge="1">
                  <a:txBody>
                    <a:bodyPr/>
                    <a:lstStyle/>
                    <a:p>
                      <a:endParaRPr lang="en-US" dirty="0"/>
                    </a:p>
                  </a:txBody>
                  <a:tcPr/>
                </a:tc>
                <a:extLst>
                  <a:ext uri="{0D108BD9-81ED-4DB2-BD59-A6C34878D82A}">
                    <a16:rowId xmlns:a16="http://schemas.microsoft.com/office/drawing/2014/main" val="4051271745"/>
                  </a:ext>
                </a:extLst>
              </a:tr>
              <a:tr h="1083446">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2000"/>
                    </a:p>
                    <a:p>
                      <a:pPr algn="ctr"/>
                      <a:r>
                        <a:rPr lang="en-US" sz="2000" b="1"/>
                        <a:t>Low </a:t>
                      </a:r>
                    </a:p>
                    <a:p>
                      <a:pPr algn="ctr"/>
                      <a:endParaRPr lang="en-US" sz="2000"/>
                    </a:p>
                  </a:txBody>
                  <a:tcPr marL="105993" marR="105993" marT="52996" marB="52996"/>
                </a:tc>
                <a:tc>
                  <a:txBody>
                    <a:bodyPr/>
                    <a:lstStyle/>
                    <a:p>
                      <a:pPr algn="ctr"/>
                      <a:endParaRPr lang="en-US" sz="2000"/>
                    </a:p>
                    <a:p>
                      <a:pPr algn="ctr"/>
                      <a:r>
                        <a:rPr lang="en-US" sz="2000" b="1"/>
                        <a:t>High</a:t>
                      </a:r>
                    </a:p>
                  </a:txBody>
                  <a:tcPr marL="105993" marR="105993" marT="52996" marB="52996"/>
                </a:tc>
                <a:extLst>
                  <a:ext uri="{0D108BD9-81ED-4DB2-BD59-A6C34878D82A}">
                    <a16:rowId xmlns:a16="http://schemas.microsoft.com/office/drawing/2014/main" val="740755332"/>
                  </a:ext>
                </a:extLst>
              </a:tr>
              <a:tr h="1702087">
                <a:tc rowSpan="2">
                  <a:txBody>
                    <a:bodyPr/>
                    <a:lstStyle/>
                    <a:p>
                      <a:pPr algn="ctr"/>
                      <a:endParaRPr lang="en-US" sz="2000"/>
                    </a:p>
                    <a:p>
                      <a:pPr algn="ctr"/>
                      <a:endParaRPr lang="en-US" sz="2000"/>
                    </a:p>
                    <a:p>
                      <a:pPr algn="ctr"/>
                      <a:endParaRPr lang="en-US" sz="2000" b="1"/>
                    </a:p>
                    <a:p>
                      <a:pPr algn="ctr"/>
                      <a:r>
                        <a:rPr lang="en-US" sz="2000" b="1"/>
                        <a:t>Level of Power</a:t>
                      </a:r>
                    </a:p>
                  </a:txBody>
                  <a:tcPr marL="105993" marR="105993" marT="52996" marB="52996"/>
                </a:tc>
                <a:tc>
                  <a:txBody>
                    <a:bodyPr/>
                    <a:lstStyle/>
                    <a:p>
                      <a:pPr algn="ctr"/>
                      <a:endParaRPr lang="en-US" sz="2000"/>
                    </a:p>
                    <a:p>
                      <a:pPr algn="ctr"/>
                      <a:endParaRPr lang="en-US" sz="2000"/>
                    </a:p>
                    <a:p>
                      <a:pPr algn="ctr"/>
                      <a:r>
                        <a:rPr lang="en-US" sz="2000" b="1"/>
                        <a:t>Low</a:t>
                      </a:r>
                    </a:p>
                    <a:p>
                      <a:pPr algn="ctr"/>
                      <a:endParaRPr lang="en-US" sz="2000"/>
                    </a:p>
                    <a:p>
                      <a:pPr algn="ctr"/>
                      <a:endParaRPr lang="en-US" sz="2000"/>
                    </a:p>
                  </a:txBody>
                  <a:tcPr marL="105993" marR="105993" marT="52996" marB="52996"/>
                </a:tc>
                <a:tc>
                  <a:txBody>
                    <a:bodyPr/>
                    <a:lstStyle/>
                    <a:p>
                      <a:pPr algn="ctr"/>
                      <a:r>
                        <a:rPr lang="en-US" sz="2000"/>
                        <a:t>Minimal effort</a:t>
                      </a:r>
                    </a:p>
                    <a:p>
                      <a:pPr algn="ctr"/>
                      <a:endParaRPr lang="en-US" sz="2000"/>
                    </a:p>
                    <a:p>
                      <a:pPr algn="ctr"/>
                      <a:r>
                        <a:rPr lang="en-US" sz="2000" b="1"/>
                        <a:t>A</a:t>
                      </a:r>
                    </a:p>
                  </a:txBody>
                  <a:tcPr marL="105993" marR="105993" marT="52996" marB="52996"/>
                </a:tc>
                <a:tc>
                  <a:txBody>
                    <a:bodyPr/>
                    <a:lstStyle/>
                    <a:p>
                      <a:pPr algn="ctr"/>
                      <a:r>
                        <a:rPr lang="en-US" sz="2000"/>
                        <a:t>Keep informed</a:t>
                      </a:r>
                    </a:p>
                    <a:p>
                      <a:pPr algn="ctr"/>
                      <a:endParaRPr lang="en-US" sz="2000"/>
                    </a:p>
                    <a:p>
                      <a:pPr algn="ctr"/>
                      <a:r>
                        <a:rPr lang="en-US" sz="2000" b="1"/>
                        <a:t>B</a:t>
                      </a:r>
                    </a:p>
                  </a:txBody>
                  <a:tcPr marL="105993" marR="105993" marT="52996" marB="52996"/>
                </a:tc>
                <a:extLst>
                  <a:ext uri="{0D108BD9-81ED-4DB2-BD59-A6C34878D82A}">
                    <a16:rowId xmlns:a16="http://schemas.microsoft.com/office/drawing/2014/main" val="1687455405"/>
                  </a:ext>
                </a:extLst>
              </a:tr>
              <a:tr h="1702087">
                <a:tc vMerge="1">
                  <a:txBody>
                    <a:bodyPr/>
                    <a:lstStyle/>
                    <a:p>
                      <a:pPr algn="ctr"/>
                      <a:endParaRPr lang="en-US" dirty="0"/>
                    </a:p>
                  </a:txBody>
                  <a:tcPr/>
                </a:tc>
                <a:tc>
                  <a:txBody>
                    <a:bodyPr/>
                    <a:lstStyle/>
                    <a:p>
                      <a:pPr algn="ctr"/>
                      <a:endParaRPr lang="en-US" sz="2000"/>
                    </a:p>
                    <a:p>
                      <a:pPr algn="ctr"/>
                      <a:endParaRPr lang="en-US" sz="2000"/>
                    </a:p>
                    <a:p>
                      <a:pPr algn="ctr"/>
                      <a:r>
                        <a:rPr lang="en-US" sz="2000" b="1"/>
                        <a:t>High</a:t>
                      </a:r>
                    </a:p>
                  </a:txBody>
                  <a:tcPr marL="105993" marR="105993" marT="52996" marB="52996"/>
                </a:tc>
                <a:tc>
                  <a:txBody>
                    <a:bodyPr/>
                    <a:lstStyle/>
                    <a:p>
                      <a:pPr algn="ctr"/>
                      <a:r>
                        <a:rPr lang="en-US" sz="2000"/>
                        <a:t>Keep satisfied</a:t>
                      </a:r>
                    </a:p>
                    <a:p>
                      <a:pPr algn="ctr"/>
                      <a:endParaRPr lang="en-US" sz="2000"/>
                    </a:p>
                    <a:p>
                      <a:pPr algn="ctr"/>
                      <a:r>
                        <a:rPr lang="en-US" sz="2000" b="1"/>
                        <a:t>C</a:t>
                      </a:r>
                    </a:p>
                    <a:p>
                      <a:pPr algn="ctr"/>
                      <a:endParaRPr lang="en-US" sz="2000"/>
                    </a:p>
                    <a:p>
                      <a:pPr algn="ctr"/>
                      <a:endParaRPr lang="en-US" sz="2000"/>
                    </a:p>
                  </a:txBody>
                  <a:tcPr marL="105993" marR="105993" marT="52996" marB="52996"/>
                </a:tc>
                <a:tc>
                  <a:txBody>
                    <a:bodyPr/>
                    <a:lstStyle/>
                    <a:p>
                      <a:pPr algn="ctr"/>
                      <a:r>
                        <a:rPr lang="en-US" sz="2000"/>
                        <a:t>Key players</a:t>
                      </a:r>
                    </a:p>
                    <a:p>
                      <a:pPr algn="ctr"/>
                      <a:endParaRPr lang="en-US" sz="2000"/>
                    </a:p>
                    <a:p>
                      <a:pPr algn="ctr"/>
                      <a:r>
                        <a:rPr lang="en-US" sz="2000" b="1"/>
                        <a:t>D</a:t>
                      </a:r>
                    </a:p>
                  </a:txBody>
                  <a:tcPr marL="105993" marR="105993" marT="52996" marB="52996"/>
                </a:tc>
                <a:extLst>
                  <a:ext uri="{0D108BD9-81ED-4DB2-BD59-A6C34878D82A}">
                    <a16:rowId xmlns:a16="http://schemas.microsoft.com/office/drawing/2014/main" val="777847615"/>
                  </a:ext>
                </a:extLst>
              </a:tr>
            </a:tbl>
          </a:graphicData>
        </a:graphic>
      </p:graphicFrame>
    </p:spTree>
    <p:extLst>
      <p:ext uri="{BB962C8B-B14F-4D97-AF65-F5344CB8AC3E}">
        <p14:creationId xmlns:p14="http://schemas.microsoft.com/office/powerpoint/2010/main" val="292491617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25EEB4-E032-674F-8070-C9D174385BDA}"/>
              </a:ext>
            </a:extLst>
          </p:cNvPr>
          <p:cNvSpPr>
            <a:spLocks noGrp="1"/>
          </p:cNvSpPr>
          <p:nvPr>
            <p:ph type="title"/>
          </p:nvPr>
        </p:nvSpPr>
        <p:spPr>
          <a:xfrm>
            <a:off x="1075767" y="1188637"/>
            <a:ext cx="2988234" cy="4480726"/>
          </a:xfrm>
        </p:spPr>
        <p:txBody>
          <a:bodyPr>
            <a:normAutofit/>
          </a:bodyPr>
          <a:lstStyle/>
          <a:p>
            <a:pPr algn="r"/>
            <a:r>
              <a:rPr lang="en-US" sz="6600"/>
              <a:t>A</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4F6A83-1653-6746-AFA4-580429E596A1}"/>
              </a:ext>
            </a:extLst>
          </p:cNvPr>
          <p:cNvSpPr>
            <a:spLocks noGrp="1"/>
          </p:cNvSpPr>
          <p:nvPr>
            <p:ph idx="1"/>
          </p:nvPr>
        </p:nvSpPr>
        <p:spPr>
          <a:xfrm>
            <a:off x="5255260" y="1648870"/>
            <a:ext cx="4702848" cy="3560260"/>
          </a:xfrm>
        </p:spPr>
        <p:txBody>
          <a:bodyPr anchor="ctr">
            <a:normAutofit/>
          </a:bodyPr>
          <a:lstStyle/>
          <a:p>
            <a:r>
              <a:rPr lang="en-GB" sz="2400"/>
              <a:t>According to the Mendelow matrix, the stakeholders in grid A are those who have low levels of interest in the organization’s operations and only a limited power to influence the organization’s activities. These people, thus, require only minimal effort by the organization.</a:t>
            </a:r>
            <a:endParaRPr lang="en-US" sz="2400"/>
          </a:p>
        </p:txBody>
      </p:sp>
    </p:spTree>
    <p:extLst>
      <p:ext uri="{BB962C8B-B14F-4D97-AF65-F5344CB8AC3E}">
        <p14:creationId xmlns:p14="http://schemas.microsoft.com/office/powerpoint/2010/main" val="353892648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D56F83-0339-6040-B1A4-9CF9DCCB8430}"/>
              </a:ext>
            </a:extLst>
          </p:cNvPr>
          <p:cNvSpPr>
            <a:spLocks noGrp="1"/>
          </p:cNvSpPr>
          <p:nvPr>
            <p:ph type="title"/>
          </p:nvPr>
        </p:nvSpPr>
        <p:spPr>
          <a:xfrm>
            <a:off x="1006900" y="1188637"/>
            <a:ext cx="3141430" cy="4480726"/>
          </a:xfrm>
        </p:spPr>
        <p:txBody>
          <a:bodyPr>
            <a:normAutofit/>
          </a:bodyPr>
          <a:lstStyle/>
          <a:p>
            <a:pPr algn="r"/>
            <a:r>
              <a:rPr lang="en-US" sz="6600"/>
              <a:t>B</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F0B9C8-1C11-4C4E-9E27-EC1E92384EEE}"/>
              </a:ext>
            </a:extLst>
          </p:cNvPr>
          <p:cNvSpPr>
            <a:spLocks noGrp="1"/>
          </p:cNvSpPr>
          <p:nvPr>
            <p:ph idx="1"/>
          </p:nvPr>
        </p:nvSpPr>
        <p:spPr>
          <a:xfrm>
            <a:off x="5138928" y="1338729"/>
            <a:ext cx="4795584" cy="4180542"/>
          </a:xfrm>
        </p:spPr>
        <p:txBody>
          <a:bodyPr anchor="ctr">
            <a:normAutofit/>
          </a:bodyPr>
          <a:lstStyle/>
          <a:p>
            <a:r>
              <a:rPr lang="en-US" sz="2400"/>
              <a:t>P</a:t>
            </a:r>
            <a:r>
              <a:rPr lang="en-GB" sz="2400"/>
              <a:t>opulated by individuals with a high level of interest but a low level of power over the organization. These stakeholders do not have the ability to influence an organization’s strategy, but they may lobby and influence the views of other, more powerful stakeholders, and, so the organization has to, at the very least keep them well informed.</a:t>
            </a:r>
            <a:endParaRPr lang="en-US" sz="2400"/>
          </a:p>
        </p:txBody>
      </p:sp>
    </p:spTree>
    <p:extLst>
      <p:ext uri="{BB962C8B-B14F-4D97-AF65-F5344CB8AC3E}">
        <p14:creationId xmlns:p14="http://schemas.microsoft.com/office/powerpoint/2010/main" val="337820250"/>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3A0494-5735-2941-945E-382B01990280}"/>
              </a:ext>
            </a:extLst>
          </p:cNvPr>
          <p:cNvSpPr>
            <a:spLocks noGrp="1"/>
          </p:cNvSpPr>
          <p:nvPr>
            <p:ph type="title"/>
          </p:nvPr>
        </p:nvSpPr>
        <p:spPr>
          <a:xfrm>
            <a:off x="1075767" y="1188637"/>
            <a:ext cx="2988234" cy="4480726"/>
          </a:xfrm>
        </p:spPr>
        <p:txBody>
          <a:bodyPr>
            <a:normAutofit/>
          </a:bodyPr>
          <a:lstStyle/>
          <a:p>
            <a:pPr algn="r"/>
            <a:r>
              <a:rPr lang="en-US" sz="6600"/>
              <a:t>C</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6A47746-4B8D-2D4C-8A69-92AC2917A2CB}"/>
              </a:ext>
            </a:extLst>
          </p:cNvPr>
          <p:cNvSpPr>
            <a:spLocks noGrp="1"/>
          </p:cNvSpPr>
          <p:nvPr>
            <p:ph idx="1"/>
          </p:nvPr>
        </p:nvSpPr>
        <p:spPr>
          <a:xfrm>
            <a:off x="5255260" y="1648870"/>
            <a:ext cx="4702848" cy="3560260"/>
          </a:xfrm>
        </p:spPr>
        <p:txBody>
          <a:bodyPr anchor="ctr">
            <a:normAutofit/>
          </a:bodyPr>
          <a:lstStyle/>
          <a:p>
            <a:r>
              <a:rPr lang="en-GB" sz="2200"/>
              <a:t>Stakeholders in grid C have a high degree of power to influence strategy, but only low levels of interest in organizational activities, therefore, these stakeholders must be treated with caution, as they may develop an interest in the organization, thus making them important to organizational strategy and success. These stakeholders, should, thus be kept satisfied.</a:t>
            </a:r>
            <a:endParaRPr lang="en-US" sz="2200"/>
          </a:p>
        </p:txBody>
      </p:sp>
    </p:spTree>
    <p:extLst>
      <p:ext uri="{BB962C8B-B14F-4D97-AF65-F5344CB8AC3E}">
        <p14:creationId xmlns:p14="http://schemas.microsoft.com/office/powerpoint/2010/main" val="231754199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E3ABBA-136F-984E-8231-59719A7E95FB}"/>
              </a:ext>
            </a:extLst>
          </p:cNvPr>
          <p:cNvSpPr>
            <a:spLocks noGrp="1"/>
          </p:cNvSpPr>
          <p:nvPr>
            <p:ph type="title"/>
          </p:nvPr>
        </p:nvSpPr>
        <p:spPr>
          <a:xfrm>
            <a:off x="1075767" y="1188637"/>
            <a:ext cx="2988234" cy="4480726"/>
          </a:xfrm>
        </p:spPr>
        <p:txBody>
          <a:bodyPr>
            <a:normAutofit/>
          </a:bodyPr>
          <a:lstStyle/>
          <a:p>
            <a:pPr algn="r"/>
            <a:r>
              <a:rPr lang="en-US" sz="6600"/>
              <a:t>D</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FF51983-481B-FE42-B9BC-4211427CEF1F}"/>
              </a:ext>
            </a:extLst>
          </p:cNvPr>
          <p:cNvSpPr>
            <a:spLocks noGrp="1"/>
          </p:cNvSpPr>
          <p:nvPr>
            <p:ph idx="1"/>
          </p:nvPr>
        </p:nvSpPr>
        <p:spPr>
          <a:xfrm>
            <a:off x="5255260" y="1648870"/>
            <a:ext cx="4702848" cy="3560260"/>
          </a:xfrm>
        </p:spPr>
        <p:txBody>
          <a:bodyPr anchor="ctr">
            <a:normAutofit/>
          </a:bodyPr>
          <a:lstStyle/>
          <a:p>
            <a:r>
              <a:rPr lang="en-GB" sz="2400"/>
              <a:t>Stakeholders with a high interest in organizational activities and a high degree of power to influence operations. These are, thus, the key players, and the organization’s strategy must be at least acceptable to them. (Mendelow,1991)</a:t>
            </a:r>
            <a:endParaRPr lang="en-US" sz="2400"/>
          </a:p>
        </p:txBody>
      </p:sp>
    </p:spTree>
    <p:extLst>
      <p:ext uri="{BB962C8B-B14F-4D97-AF65-F5344CB8AC3E}">
        <p14:creationId xmlns:p14="http://schemas.microsoft.com/office/powerpoint/2010/main" val="2078686375"/>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9DC194A5-7F7C-FC44-A0ED-6D028FC3F0F8}"/>
              </a:ext>
            </a:extLst>
          </p:cNvPr>
          <p:cNvGraphicFramePr>
            <a:graphicFrameLocks noGrp="1"/>
          </p:cNvGraphicFramePr>
          <p:nvPr>
            <p:ph idx="4294967295"/>
            <p:extLst>
              <p:ext uri="{D42A27DB-BD31-4B8C-83A1-F6EECF244321}">
                <p14:modId xmlns:p14="http://schemas.microsoft.com/office/powerpoint/2010/main" val="461942772"/>
              </p:ext>
            </p:extLst>
          </p:nvPr>
        </p:nvGraphicFramePr>
        <p:xfrm>
          <a:off x="1238633" y="643467"/>
          <a:ext cx="9714734" cy="5571072"/>
        </p:xfrm>
        <a:graphic>
          <a:graphicData uri="http://schemas.openxmlformats.org/drawingml/2006/table">
            <a:tbl>
              <a:tblPr firstRow="1" bandRow="1">
                <a:tableStyleId>{3B4B98B0-60AC-42C2-AFA5-B58CD77FA1E5}</a:tableStyleId>
              </a:tblPr>
              <a:tblGrid>
                <a:gridCol w="3366981">
                  <a:extLst>
                    <a:ext uri="{9D8B030D-6E8A-4147-A177-3AD203B41FA5}">
                      <a16:colId xmlns:a16="http://schemas.microsoft.com/office/drawing/2014/main" val="441067677"/>
                    </a:ext>
                  </a:extLst>
                </a:gridCol>
                <a:gridCol w="6347753">
                  <a:extLst>
                    <a:ext uri="{9D8B030D-6E8A-4147-A177-3AD203B41FA5}">
                      <a16:colId xmlns:a16="http://schemas.microsoft.com/office/drawing/2014/main" val="603186971"/>
                    </a:ext>
                  </a:extLst>
                </a:gridCol>
              </a:tblGrid>
              <a:tr h="696384">
                <a:tc>
                  <a:txBody>
                    <a:bodyPr/>
                    <a:lstStyle/>
                    <a:p>
                      <a:r>
                        <a:rPr lang="en-US" sz="1800" b="0"/>
                        <a:t>Partners</a:t>
                      </a:r>
                    </a:p>
                  </a:txBody>
                  <a:tcPr marL="90748" marR="90748" marT="45373" marB="4537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a:effectLst/>
                        </a:rPr>
                        <a:t>Little interaction but keep informed </a:t>
                      </a:r>
                    </a:p>
                    <a:p>
                      <a:endParaRPr lang="en-US" sz="1800"/>
                    </a:p>
                  </a:txBody>
                  <a:tcPr marL="90748" marR="90748" marT="45373" marB="45373"/>
                </a:tc>
                <a:extLst>
                  <a:ext uri="{0D108BD9-81ED-4DB2-BD59-A6C34878D82A}">
                    <a16:rowId xmlns:a16="http://schemas.microsoft.com/office/drawing/2014/main" val="3519645244"/>
                  </a:ext>
                </a:extLst>
              </a:tr>
              <a:tr h="696384">
                <a:tc>
                  <a:txBody>
                    <a:bodyPr/>
                    <a:lstStyle/>
                    <a:p>
                      <a:r>
                        <a:rPr lang="en-US" sz="1800"/>
                        <a:t>Allies</a:t>
                      </a:r>
                    </a:p>
                  </a:txBody>
                  <a:tcPr marL="90748" marR="90748" marT="45373" marB="4537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rPr>
                        <a:t>Light touch, but seek to keep motivated </a:t>
                      </a:r>
                    </a:p>
                    <a:p>
                      <a:endParaRPr lang="en-US" sz="1800"/>
                    </a:p>
                  </a:txBody>
                  <a:tcPr marL="90748" marR="90748" marT="45373" marB="45373"/>
                </a:tc>
                <a:extLst>
                  <a:ext uri="{0D108BD9-81ED-4DB2-BD59-A6C34878D82A}">
                    <a16:rowId xmlns:a16="http://schemas.microsoft.com/office/drawing/2014/main" val="610121518"/>
                  </a:ext>
                </a:extLst>
              </a:tr>
              <a:tr h="696384">
                <a:tc>
                  <a:txBody>
                    <a:bodyPr/>
                    <a:lstStyle/>
                    <a:p>
                      <a:r>
                        <a:rPr lang="en-US" sz="1800"/>
                        <a:t>Passive supporters</a:t>
                      </a:r>
                    </a:p>
                  </a:txBody>
                  <a:tcPr marL="90748" marR="90748" marT="45373" marB="4537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rPr>
                        <a:t>Build relationship </a:t>
                      </a:r>
                    </a:p>
                    <a:p>
                      <a:endParaRPr lang="en-US" sz="1800"/>
                    </a:p>
                  </a:txBody>
                  <a:tcPr marL="90748" marR="90748" marT="45373" marB="45373"/>
                </a:tc>
                <a:extLst>
                  <a:ext uri="{0D108BD9-81ED-4DB2-BD59-A6C34878D82A}">
                    <a16:rowId xmlns:a16="http://schemas.microsoft.com/office/drawing/2014/main" val="3289229282"/>
                  </a:ext>
                </a:extLst>
              </a:tr>
              <a:tr h="696384">
                <a:tc>
                  <a:txBody>
                    <a:bodyPr/>
                    <a:lstStyle/>
                    <a:p>
                      <a:r>
                        <a:rPr lang="en-US" sz="1800"/>
                        <a:t>Fence sitters</a:t>
                      </a:r>
                    </a:p>
                  </a:txBody>
                  <a:tcPr marL="90748" marR="90748" marT="45373" marB="4537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rPr>
                        <a:t>Assess value of developing relationship first </a:t>
                      </a:r>
                    </a:p>
                    <a:p>
                      <a:endParaRPr lang="en-US" sz="1800"/>
                    </a:p>
                  </a:txBody>
                  <a:tcPr marL="90748" marR="90748" marT="45373" marB="45373"/>
                </a:tc>
                <a:extLst>
                  <a:ext uri="{0D108BD9-81ED-4DB2-BD59-A6C34878D82A}">
                    <a16:rowId xmlns:a16="http://schemas.microsoft.com/office/drawing/2014/main" val="1889507902"/>
                  </a:ext>
                </a:extLst>
              </a:tr>
              <a:tr h="696384">
                <a:tc>
                  <a:txBody>
                    <a:bodyPr/>
                    <a:lstStyle/>
                    <a:p>
                      <a:r>
                        <a:rPr lang="en-US" sz="1800"/>
                        <a:t>Loose cannons</a:t>
                      </a:r>
                    </a:p>
                  </a:txBody>
                  <a:tcPr marL="90748" marR="90748" marT="45373" marB="4537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rPr>
                        <a:t>Caution in information provided </a:t>
                      </a:r>
                    </a:p>
                    <a:p>
                      <a:endParaRPr lang="en-US" sz="1800"/>
                    </a:p>
                  </a:txBody>
                  <a:tcPr marL="90748" marR="90748" marT="45373" marB="45373"/>
                </a:tc>
                <a:extLst>
                  <a:ext uri="{0D108BD9-81ED-4DB2-BD59-A6C34878D82A}">
                    <a16:rowId xmlns:a16="http://schemas.microsoft.com/office/drawing/2014/main" val="716409354"/>
                  </a:ext>
                </a:extLst>
              </a:tr>
              <a:tr h="696384">
                <a:tc>
                  <a:txBody>
                    <a:bodyPr/>
                    <a:lstStyle/>
                    <a:p>
                      <a:r>
                        <a:rPr lang="en-US" sz="1800"/>
                        <a:t>Opponents</a:t>
                      </a:r>
                    </a:p>
                  </a:txBody>
                  <a:tcPr marL="90748" marR="90748" marT="45373" marB="4537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rPr>
                        <a:t>Structured approach e.g. formalised meetings </a:t>
                      </a:r>
                    </a:p>
                    <a:p>
                      <a:endParaRPr lang="en-US" sz="1800"/>
                    </a:p>
                  </a:txBody>
                  <a:tcPr marL="90748" marR="90748" marT="45373" marB="45373"/>
                </a:tc>
                <a:extLst>
                  <a:ext uri="{0D108BD9-81ED-4DB2-BD59-A6C34878D82A}">
                    <a16:rowId xmlns:a16="http://schemas.microsoft.com/office/drawing/2014/main" val="2757771392"/>
                  </a:ext>
                </a:extLst>
              </a:tr>
              <a:tr h="696384">
                <a:tc>
                  <a:txBody>
                    <a:bodyPr/>
                    <a:lstStyle/>
                    <a:p>
                      <a:r>
                        <a:rPr lang="en-US" sz="1800"/>
                        <a:t>Bedfellows</a:t>
                      </a:r>
                    </a:p>
                  </a:txBody>
                  <a:tcPr marL="90748" marR="90748" marT="45373" marB="4537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rPr>
                        <a:t>Keep informed of benefits of agenda </a:t>
                      </a:r>
                    </a:p>
                    <a:p>
                      <a:endParaRPr lang="en-US" sz="1800"/>
                    </a:p>
                  </a:txBody>
                  <a:tcPr marL="90748" marR="90748" marT="45373" marB="45373"/>
                </a:tc>
                <a:extLst>
                  <a:ext uri="{0D108BD9-81ED-4DB2-BD59-A6C34878D82A}">
                    <a16:rowId xmlns:a16="http://schemas.microsoft.com/office/drawing/2014/main" val="3204643402"/>
                  </a:ext>
                </a:extLst>
              </a:tr>
              <a:tr h="696384">
                <a:tc>
                  <a:txBody>
                    <a:bodyPr/>
                    <a:lstStyle/>
                    <a:p>
                      <a:r>
                        <a:rPr lang="en-US" sz="1800"/>
                        <a:t>Voiceless</a:t>
                      </a:r>
                    </a:p>
                  </a:txBody>
                  <a:tcPr marL="90748" marR="90748" marT="45373" marB="4537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rPr>
                        <a:t>Light touch communications, be alert to coalitions </a:t>
                      </a:r>
                    </a:p>
                    <a:p>
                      <a:endParaRPr lang="en-US" sz="1800"/>
                    </a:p>
                  </a:txBody>
                  <a:tcPr marL="90748" marR="90748" marT="45373" marB="45373"/>
                </a:tc>
                <a:extLst>
                  <a:ext uri="{0D108BD9-81ED-4DB2-BD59-A6C34878D82A}">
                    <a16:rowId xmlns:a16="http://schemas.microsoft.com/office/drawing/2014/main" val="3523547172"/>
                  </a:ext>
                </a:extLst>
              </a:tr>
            </a:tbl>
          </a:graphicData>
        </a:graphic>
      </p:graphicFrame>
    </p:spTree>
    <p:extLst>
      <p:ext uri="{BB962C8B-B14F-4D97-AF65-F5344CB8AC3E}">
        <p14:creationId xmlns:p14="http://schemas.microsoft.com/office/powerpoint/2010/main" val="110557129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565826A-9319-9E4C-9EB1-37024725F698}"/>
              </a:ext>
            </a:extLst>
          </p:cNvPr>
          <p:cNvPicPr>
            <a:picLocks noChangeAspect="1"/>
          </p:cNvPicPr>
          <p:nvPr/>
        </p:nvPicPr>
        <p:blipFill rotWithShape="1">
          <a:blip r:embed="rId2"/>
          <a:srcRect t="4334" r="-1" b="-1"/>
          <a:stretch/>
        </p:blipFill>
        <p:spPr>
          <a:xfrm>
            <a:off x="321733" y="321733"/>
            <a:ext cx="11548534" cy="6214534"/>
          </a:xfrm>
          <a:prstGeom prst="rect">
            <a:avLst/>
          </a:prstGeom>
        </p:spPr>
      </p:pic>
    </p:spTree>
    <p:extLst>
      <p:ext uri="{BB962C8B-B14F-4D97-AF65-F5344CB8AC3E}">
        <p14:creationId xmlns:p14="http://schemas.microsoft.com/office/powerpoint/2010/main" val="2233212623"/>
      </p:ext>
    </p:extLst>
  </p:cSld>
  <p:clrMapOvr>
    <a:overrideClrMapping bg1="dk1" tx1="lt1" bg2="dk2" tx2="lt2" accent1="accent1" accent2="accent2" accent3="accent3" accent4="accent4" accent5="accent5" accent6="accent6" hlink="hlink" folHlink="folHlink"/>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50B34915-8448-1E42-B162-28A3C52157BB}"/>
              </a:ext>
            </a:extLst>
          </p:cNvPr>
          <p:cNvPicPr>
            <a:picLocks noChangeAspect="1"/>
          </p:cNvPicPr>
          <p:nvPr/>
        </p:nvPicPr>
        <p:blipFill rotWithShape="1">
          <a:blip r:embed="rId2"/>
          <a:srcRect r="1" b="24035"/>
          <a:stretch/>
        </p:blipFill>
        <p:spPr>
          <a:xfrm>
            <a:off x="643467" y="643467"/>
            <a:ext cx="10905066" cy="5571065"/>
          </a:xfrm>
          <a:prstGeom prst="rect">
            <a:avLst/>
          </a:prstGeom>
          <a:ln>
            <a:noFill/>
          </a:ln>
        </p:spPr>
      </p:pic>
      <p:sp>
        <p:nvSpPr>
          <p:cNvPr id="19" name="Isosceles Triangle 18">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10628068"/>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191A9EA4-593A-204D-89E1-8BEC7D3A0F95}"/>
              </a:ext>
            </a:extLst>
          </p:cNvPr>
          <p:cNvPicPr>
            <a:picLocks noChangeAspect="1"/>
          </p:cNvPicPr>
          <p:nvPr/>
        </p:nvPicPr>
        <p:blipFill rotWithShape="1">
          <a:blip r:embed="rId2"/>
          <a:srcRect r="-1" b="6249"/>
          <a:stretch/>
        </p:blipFill>
        <p:spPr>
          <a:xfrm>
            <a:off x="1143944" y="643467"/>
            <a:ext cx="9904112"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80955693"/>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204F65-6A22-F645-8E89-8D333CC47D46}"/>
              </a:ext>
            </a:extLst>
          </p:cNvPr>
          <p:cNvSpPr>
            <a:spLocks noGrp="1"/>
          </p:cNvSpPr>
          <p:nvPr>
            <p:ph type="title"/>
          </p:nvPr>
        </p:nvSpPr>
        <p:spPr>
          <a:xfrm>
            <a:off x="1006900" y="1188637"/>
            <a:ext cx="3141430" cy="4480726"/>
          </a:xfrm>
        </p:spPr>
        <p:txBody>
          <a:bodyPr>
            <a:normAutofit/>
          </a:bodyPr>
          <a:lstStyle/>
          <a:p>
            <a:pPr algn="r"/>
            <a:r>
              <a:rPr lang="en-US" sz="4100"/>
              <a:t>Stakeholders</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882F30-B83E-DE42-B0A6-0F2C6848349D}"/>
              </a:ext>
            </a:extLst>
          </p:cNvPr>
          <p:cNvSpPr>
            <a:spLocks noGrp="1"/>
          </p:cNvSpPr>
          <p:nvPr>
            <p:ph idx="1"/>
          </p:nvPr>
        </p:nvSpPr>
        <p:spPr>
          <a:xfrm>
            <a:off x="5138928" y="1338729"/>
            <a:ext cx="4795584" cy="4180542"/>
          </a:xfrm>
        </p:spPr>
        <p:txBody>
          <a:bodyPr anchor="ctr">
            <a:normAutofit/>
          </a:bodyPr>
          <a:lstStyle/>
          <a:p>
            <a:r>
              <a:rPr lang="en-GB" sz="2000"/>
              <a:t>Stakeholders are defined by Freeman as "any group or individual who can affect or is affected by the achievement of the organization's objectives" (Freeman and McVea 2001). </a:t>
            </a:r>
          </a:p>
          <a:p>
            <a:r>
              <a:rPr lang="en-GB" sz="2000"/>
              <a:t>In 1993 he stated that stakeholders are "those groups who are vital to the survival and success of the corporation" (Evan and Freeman 1993). </a:t>
            </a:r>
          </a:p>
          <a:p>
            <a:r>
              <a:rPr lang="en-GB" sz="2000"/>
              <a:t>As stated by Friedman the purpose of the organization is to manage the interests, needs and viewpoints of its stakeholders (Fontaine 2006). </a:t>
            </a:r>
          </a:p>
          <a:p>
            <a:endParaRPr lang="en-US" sz="2000"/>
          </a:p>
        </p:txBody>
      </p:sp>
    </p:spTree>
    <p:extLst>
      <p:ext uri="{BB962C8B-B14F-4D97-AF65-F5344CB8AC3E}">
        <p14:creationId xmlns:p14="http://schemas.microsoft.com/office/powerpoint/2010/main" val="332883663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79EECFE-814E-4B68-96A7-86A795BD22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06F847C8-7801-44D8-8CCA-CDBA7AD91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Right Triangle 10">
            <a:extLst>
              <a:ext uri="{FF2B5EF4-FFF2-40B4-BE49-F238E27FC236}">
                <a16:creationId xmlns:a16="http://schemas.microsoft.com/office/drawing/2014/main" id="{AF180F00-B4B2-4196-BB1C-ECD21B03F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6E600F8C-C8F3-420C-9D3B-E1FBE7BAE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072F0E-C873-9941-A1D2-36063BBB2107}"/>
              </a:ext>
            </a:extLst>
          </p:cNvPr>
          <p:cNvSpPr>
            <a:spLocks noGrp="1"/>
          </p:cNvSpPr>
          <p:nvPr>
            <p:ph type="title"/>
          </p:nvPr>
        </p:nvSpPr>
        <p:spPr>
          <a:xfrm>
            <a:off x="1010024" y="1383527"/>
            <a:ext cx="6072333" cy="4175166"/>
          </a:xfrm>
        </p:spPr>
        <p:txBody>
          <a:bodyPr vert="horz" lIns="91440" tIns="45720" rIns="91440" bIns="45720" numCol="1" rtlCol="0" anchor="ctr" anchorCtr="0" compatLnSpc="1">
            <a:prstTxWarp prst="textNoShape">
              <a:avLst/>
            </a:prstTxWarp>
            <a:normAutofit/>
          </a:bodyPr>
          <a:lstStyle/>
          <a:p>
            <a:pPr algn="r"/>
            <a:r>
              <a:rPr lang="en-US" sz="7400" kern="1200" cap="all" spc="-75">
                <a:solidFill>
                  <a:schemeClr val="tx1"/>
                </a:solidFill>
                <a:latin typeface="+mj-lt"/>
                <a:ea typeface="+mj-ea"/>
                <a:cs typeface="+mj-cs"/>
              </a:rPr>
              <a:t>Identify the stakeholders</a:t>
            </a:r>
          </a:p>
        </p:txBody>
      </p:sp>
      <p:cxnSp>
        <p:nvCxnSpPr>
          <p:cNvPr id="15" name="Straight Connector 14">
            <a:extLst>
              <a:ext uri="{FF2B5EF4-FFF2-40B4-BE49-F238E27FC236}">
                <a16:creationId xmlns:a16="http://schemas.microsoft.com/office/drawing/2014/main" id="{7AA55BF2-380C-4942-8AB1-55A6A52A3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4847480"/>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6FCB8057-84DE-6740-B117-8F93598E86E6}"/>
              </a:ext>
            </a:extLst>
          </p:cNvPr>
          <p:cNvGraphicFramePr>
            <a:graphicFrameLocks noGrp="1"/>
          </p:cNvGraphicFramePr>
          <p:nvPr>
            <p:extLst>
              <p:ext uri="{D42A27DB-BD31-4B8C-83A1-F6EECF244321}">
                <p14:modId xmlns:p14="http://schemas.microsoft.com/office/powerpoint/2010/main" val="3612295447"/>
              </p:ext>
            </p:extLst>
          </p:nvPr>
        </p:nvGraphicFramePr>
        <p:xfrm>
          <a:off x="3867041" y="643467"/>
          <a:ext cx="4457919" cy="5571065"/>
        </p:xfrm>
        <a:graphic>
          <a:graphicData uri="http://schemas.openxmlformats.org/drawingml/2006/table">
            <a:tbl>
              <a:tblPr firstRow="1" bandRow="1">
                <a:tableStyleId>{69C7853C-536D-4A76-A0AE-DD22124D55A5}</a:tableStyleId>
              </a:tblPr>
              <a:tblGrid>
                <a:gridCol w="1570273">
                  <a:extLst>
                    <a:ext uri="{9D8B030D-6E8A-4147-A177-3AD203B41FA5}">
                      <a16:colId xmlns:a16="http://schemas.microsoft.com/office/drawing/2014/main" val="3555218995"/>
                    </a:ext>
                  </a:extLst>
                </a:gridCol>
                <a:gridCol w="1443823">
                  <a:extLst>
                    <a:ext uri="{9D8B030D-6E8A-4147-A177-3AD203B41FA5}">
                      <a16:colId xmlns:a16="http://schemas.microsoft.com/office/drawing/2014/main" val="1631451775"/>
                    </a:ext>
                  </a:extLst>
                </a:gridCol>
                <a:gridCol w="1443823">
                  <a:extLst>
                    <a:ext uri="{9D8B030D-6E8A-4147-A177-3AD203B41FA5}">
                      <a16:colId xmlns:a16="http://schemas.microsoft.com/office/drawing/2014/main" val="711968806"/>
                    </a:ext>
                  </a:extLst>
                </a:gridCol>
              </a:tblGrid>
              <a:tr h="1114213">
                <a:tc>
                  <a:txBody>
                    <a:bodyPr/>
                    <a:lstStyle/>
                    <a:p>
                      <a:endParaRPr lang="en-US" sz="3000"/>
                    </a:p>
                    <a:p>
                      <a:endParaRPr lang="en-US" sz="3000"/>
                    </a:p>
                  </a:txBody>
                  <a:tcPr marL="147934" marR="147934" marT="73968" marB="73968"/>
                </a:tc>
                <a:tc>
                  <a:txBody>
                    <a:bodyPr/>
                    <a:lstStyle/>
                    <a:p>
                      <a:endParaRPr lang="en-US" sz="3000"/>
                    </a:p>
                  </a:txBody>
                  <a:tcPr marL="147934" marR="147934" marT="73968" marB="73968"/>
                </a:tc>
                <a:tc>
                  <a:txBody>
                    <a:bodyPr/>
                    <a:lstStyle/>
                    <a:p>
                      <a:endParaRPr lang="en-US" sz="3000"/>
                    </a:p>
                  </a:txBody>
                  <a:tcPr marL="147934" marR="147934" marT="73968" marB="73968"/>
                </a:tc>
                <a:extLst>
                  <a:ext uri="{0D108BD9-81ED-4DB2-BD59-A6C34878D82A}">
                    <a16:rowId xmlns:a16="http://schemas.microsoft.com/office/drawing/2014/main" val="1760980108"/>
                  </a:ext>
                </a:extLst>
              </a:tr>
              <a:tr h="1114213">
                <a:tc>
                  <a:txBody>
                    <a:bodyPr/>
                    <a:lstStyle/>
                    <a:p>
                      <a:endParaRPr lang="en-US" sz="3000"/>
                    </a:p>
                    <a:p>
                      <a:endParaRPr lang="en-US" sz="3000"/>
                    </a:p>
                  </a:txBody>
                  <a:tcPr marL="147934" marR="147934" marT="73968" marB="73968"/>
                </a:tc>
                <a:tc>
                  <a:txBody>
                    <a:bodyPr/>
                    <a:lstStyle/>
                    <a:p>
                      <a:endParaRPr lang="en-US" sz="3000"/>
                    </a:p>
                  </a:txBody>
                  <a:tcPr marL="147934" marR="147934" marT="73968" marB="73968"/>
                </a:tc>
                <a:tc>
                  <a:txBody>
                    <a:bodyPr/>
                    <a:lstStyle/>
                    <a:p>
                      <a:endParaRPr lang="en-US" sz="3000"/>
                    </a:p>
                  </a:txBody>
                  <a:tcPr marL="147934" marR="147934" marT="73968" marB="73968"/>
                </a:tc>
                <a:extLst>
                  <a:ext uri="{0D108BD9-81ED-4DB2-BD59-A6C34878D82A}">
                    <a16:rowId xmlns:a16="http://schemas.microsoft.com/office/drawing/2014/main" val="3000612153"/>
                  </a:ext>
                </a:extLst>
              </a:tr>
              <a:tr h="1114213">
                <a:tc>
                  <a:txBody>
                    <a:bodyPr/>
                    <a:lstStyle/>
                    <a:p>
                      <a:endParaRPr lang="en-US" sz="3000"/>
                    </a:p>
                    <a:p>
                      <a:endParaRPr lang="en-US" sz="3000"/>
                    </a:p>
                  </a:txBody>
                  <a:tcPr marL="147934" marR="147934" marT="73968" marB="73968"/>
                </a:tc>
                <a:tc>
                  <a:txBody>
                    <a:bodyPr/>
                    <a:lstStyle/>
                    <a:p>
                      <a:endParaRPr lang="en-US" sz="3000"/>
                    </a:p>
                  </a:txBody>
                  <a:tcPr marL="147934" marR="147934" marT="73968" marB="73968"/>
                </a:tc>
                <a:tc>
                  <a:txBody>
                    <a:bodyPr/>
                    <a:lstStyle/>
                    <a:p>
                      <a:endParaRPr lang="en-US" sz="3000"/>
                    </a:p>
                  </a:txBody>
                  <a:tcPr marL="147934" marR="147934" marT="73968" marB="73968"/>
                </a:tc>
                <a:extLst>
                  <a:ext uri="{0D108BD9-81ED-4DB2-BD59-A6C34878D82A}">
                    <a16:rowId xmlns:a16="http://schemas.microsoft.com/office/drawing/2014/main" val="3520819492"/>
                  </a:ext>
                </a:extLst>
              </a:tr>
              <a:tr h="1114213">
                <a:tc>
                  <a:txBody>
                    <a:bodyPr/>
                    <a:lstStyle/>
                    <a:p>
                      <a:endParaRPr lang="en-US" sz="3000"/>
                    </a:p>
                    <a:p>
                      <a:endParaRPr lang="en-US" sz="3000"/>
                    </a:p>
                  </a:txBody>
                  <a:tcPr marL="147934" marR="147934" marT="73968" marB="73968"/>
                </a:tc>
                <a:tc>
                  <a:txBody>
                    <a:bodyPr/>
                    <a:lstStyle/>
                    <a:p>
                      <a:endParaRPr lang="en-US" sz="3000"/>
                    </a:p>
                  </a:txBody>
                  <a:tcPr marL="147934" marR="147934" marT="73968" marB="73968"/>
                </a:tc>
                <a:tc>
                  <a:txBody>
                    <a:bodyPr/>
                    <a:lstStyle/>
                    <a:p>
                      <a:endParaRPr lang="en-US" sz="3000"/>
                    </a:p>
                  </a:txBody>
                  <a:tcPr marL="147934" marR="147934" marT="73968" marB="73968"/>
                </a:tc>
                <a:extLst>
                  <a:ext uri="{0D108BD9-81ED-4DB2-BD59-A6C34878D82A}">
                    <a16:rowId xmlns:a16="http://schemas.microsoft.com/office/drawing/2014/main" val="4056420777"/>
                  </a:ext>
                </a:extLst>
              </a:tr>
              <a:tr h="1114213">
                <a:tc>
                  <a:txBody>
                    <a:bodyPr/>
                    <a:lstStyle/>
                    <a:p>
                      <a:endParaRPr lang="en-US" sz="3000"/>
                    </a:p>
                    <a:p>
                      <a:endParaRPr lang="en-US" sz="3000"/>
                    </a:p>
                  </a:txBody>
                  <a:tcPr marL="147934" marR="147934" marT="73968" marB="73968"/>
                </a:tc>
                <a:tc>
                  <a:txBody>
                    <a:bodyPr/>
                    <a:lstStyle/>
                    <a:p>
                      <a:endParaRPr lang="en-US" sz="3000"/>
                    </a:p>
                  </a:txBody>
                  <a:tcPr marL="147934" marR="147934" marT="73968" marB="73968"/>
                </a:tc>
                <a:tc>
                  <a:txBody>
                    <a:bodyPr/>
                    <a:lstStyle/>
                    <a:p>
                      <a:endParaRPr lang="en-US" sz="3000"/>
                    </a:p>
                  </a:txBody>
                  <a:tcPr marL="147934" marR="147934" marT="73968" marB="73968"/>
                </a:tc>
                <a:extLst>
                  <a:ext uri="{0D108BD9-81ED-4DB2-BD59-A6C34878D82A}">
                    <a16:rowId xmlns:a16="http://schemas.microsoft.com/office/drawing/2014/main" val="1786423848"/>
                  </a:ext>
                </a:extLst>
              </a:tr>
            </a:tbl>
          </a:graphicData>
        </a:graphic>
      </p:graphicFrame>
    </p:spTree>
    <p:extLst>
      <p:ext uri="{BB962C8B-B14F-4D97-AF65-F5344CB8AC3E}">
        <p14:creationId xmlns:p14="http://schemas.microsoft.com/office/powerpoint/2010/main" val="165995805"/>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6FCB8057-84DE-6740-B117-8F93598E86E6}"/>
              </a:ext>
            </a:extLst>
          </p:cNvPr>
          <p:cNvGraphicFramePr>
            <a:graphicFrameLocks noGrp="1"/>
          </p:cNvGraphicFramePr>
          <p:nvPr/>
        </p:nvGraphicFramePr>
        <p:xfrm>
          <a:off x="2280744" y="1459548"/>
          <a:ext cx="7630516" cy="3938910"/>
        </p:xfrm>
        <a:graphic>
          <a:graphicData uri="http://schemas.openxmlformats.org/drawingml/2006/table">
            <a:tbl>
              <a:tblPr firstRow="1" bandRow="1">
                <a:tableStyleId>{69C7853C-536D-4A76-A0AE-DD22124D55A5}</a:tableStyleId>
              </a:tblPr>
              <a:tblGrid>
                <a:gridCol w="2628566">
                  <a:extLst>
                    <a:ext uri="{9D8B030D-6E8A-4147-A177-3AD203B41FA5}">
                      <a16:colId xmlns:a16="http://schemas.microsoft.com/office/drawing/2014/main" val="3555218995"/>
                    </a:ext>
                  </a:extLst>
                </a:gridCol>
                <a:gridCol w="2628566">
                  <a:extLst>
                    <a:ext uri="{9D8B030D-6E8A-4147-A177-3AD203B41FA5}">
                      <a16:colId xmlns:a16="http://schemas.microsoft.com/office/drawing/2014/main" val="1631451775"/>
                    </a:ext>
                  </a:extLst>
                </a:gridCol>
                <a:gridCol w="2373384">
                  <a:extLst>
                    <a:ext uri="{9D8B030D-6E8A-4147-A177-3AD203B41FA5}">
                      <a16:colId xmlns:a16="http://schemas.microsoft.com/office/drawing/2014/main" val="711968806"/>
                    </a:ext>
                  </a:extLst>
                </a:gridCol>
              </a:tblGrid>
              <a:tr h="656485">
                <a:tc>
                  <a:txBody>
                    <a:bodyPr/>
                    <a:lstStyle/>
                    <a:p>
                      <a:r>
                        <a:rPr lang="en-US" sz="1700" b="0">
                          <a:solidFill>
                            <a:schemeClr val="tx1"/>
                          </a:solidFill>
                        </a:rPr>
                        <a:t>Shareholders</a:t>
                      </a:r>
                    </a:p>
                  </a:txBody>
                  <a:tcPr marL="88714" marR="88714" marT="44357" marB="44357"/>
                </a:tc>
                <a:tc>
                  <a:txBody>
                    <a:bodyPr/>
                    <a:lstStyle/>
                    <a:p>
                      <a:r>
                        <a:rPr lang="en-US" sz="1700" b="0">
                          <a:solidFill>
                            <a:schemeClr val="tx1"/>
                          </a:solidFill>
                        </a:rPr>
                        <a:t>Fans</a:t>
                      </a:r>
                    </a:p>
                    <a:p>
                      <a:endParaRPr lang="en-US" sz="1700" b="0">
                        <a:solidFill>
                          <a:schemeClr val="tx1"/>
                        </a:solidFill>
                      </a:endParaRPr>
                    </a:p>
                  </a:txBody>
                  <a:tcPr marL="88714" marR="88714" marT="44357" marB="44357"/>
                </a:tc>
                <a:tc>
                  <a:txBody>
                    <a:bodyPr/>
                    <a:lstStyle/>
                    <a:p>
                      <a:r>
                        <a:rPr lang="en-US" sz="1700" b="0">
                          <a:solidFill>
                            <a:schemeClr val="tx1"/>
                          </a:solidFill>
                        </a:rPr>
                        <a:t>Players</a:t>
                      </a:r>
                    </a:p>
                  </a:txBody>
                  <a:tcPr marL="88714" marR="88714" marT="44357" marB="44357"/>
                </a:tc>
                <a:extLst>
                  <a:ext uri="{0D108BD9-81ED-4DB2-BD59-A6C34878D82A}">
                    <a16:rowId xmlns:a16="http://schemas.microsoft.com/office/drawing/2014/main" val="1760980108"/>
                  </a:ext>
                </a:extLst>
              </a:tr>
              <a:tr h="656485">
                <a:tc>
                  <a:txBody>
                    <a:bodyPr/>
                    <a:lstStyle/>
                    <a:p>
                      <a:r>
                        <a:rPr lang="en-US" sz="1700"/>
                        <a:t>Government</a:t>
                      </a:r>
                    </a:p>
                    <a:p>
                      <a:endParaRPr lang="en-US" sz="1700"/>
                    </a:p>
                  </a:txBody>
                  <a:tcPr marL="88714" marR="88714" marT="44357" marB="44357"/>
                </a:tc>
                <a:tc>
                  <a:txBody>
                    <a:bodyPr/>
                    <a:lstStyle/>
                    <a:p>
                      <a:r>
                        <a:rPr lang="en-US" sz="1700"/>
                        <a:t>Public institutions</a:t>
                      </a:r>
                    </a:p>
                  </a:txBody>
                  <a:tcPr marL="88714" marR="88714" marT="44357" marB="44357"/>
                </a:tc>
                <a:tc>
                  <a:txBody>
                    <a:bodyPr/>
                    <a:lstStyle/>
                    <a:p>
                      <a:r>
                        <a:rPr lang="en-US" sz="1700"/>
                        <a:t>Coaches</a:t>
                      </a:r>
                    </a:p>
                  </a:txBody>
                  <a:tcPr marL="88714" marR="88714" marT="44357" marB="44357"/>
                </a:tc>
                <a:extLst>
                  <a:ext uri="{0D108BD9-81ED-4DB2-BD59-A6C34878D82A}">
                    <a16:rowId xmlns:a16="http://schemas.microsoft.com/office/drawing/2014/main" val="3000612153"/>
                  </a:ext>
                </a:extLst>
              </a:tr>
              <a:tr h="656485">
                <a:tc>
                  <a:txBody>
                    <a:bodyPr/>
                    <a:lstStyle/>
                    <a:p>
                      <a:r>
                        <a:rPr lang="en-US" sz="1700"/>
                        <a:t>Local authority</a:t>
                      </a:r>
                    </a:p>
                  </a:txBody>
                  <a:tcPr marL="88714" marR="88714" marT="44357" marB="44357"/>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700"/>
                        <a:t>Other clubs</a:t>
                      </a:r>
                    </a:p>
                    <a:p>
                      <a:endParaRPr lang="en-US" sz="1700"/>
                    </a:p>
                  </a:txBody>
                  <a:tcPr marL="88714" marR="88714" marT="44357" marB="44357"/>
                </a:tc>
                <a:tc>
                  <a:txBody>
                    <a:bodyPr/>
                    <a:lstStyle/>
                    <a:p>
                      <a:r>
                        <a:rPr lang="en-US" sz="1700"/>
                        <a:t>Agents</a:t>
                      </a:r>
                    </a:p>
                  </a:txBody>
                  <a:tcPr marL="88714" marR="88714" marT="44357" marB="44357"/>
                </a:tc>
                <a:extLst>
                  <a:ext uri="{0D108BD9-81ED-4DB2-BD59-A6C34878D82A}">
                    <a16:rowId xmlns:a16="http://schemas.microsoft.com/office/drawing/2014/main" val="3520819492"/>
                  </a:ext>
                </a:extLst>
              </a:tr>
              <a:tr h="656485">
                <a:tc>
                  <a:txBody>
                    <a:bodyPr/>
                    <a:lstStyle/>
                    <a:p>
                      <a:r>
                        <a:rPr lang="en-US" sz="1700"/>
                        <a:t>Banks</a:t>
                      </a:r>
                    </a:p>
                    <a:p>
                      <a:endParaRPr lang="en-US" sz="1700"/>
                    </a:p>
                  </a:txBody>
                  <a:tcPr marL="88714" marR="88714" marT="44357" marB="44357"/>
                </a:tc>
                <a:tc>
                  <a:txBody>
                    <a:bodyPr/>
                    <a:lstStyle/>
                    <a:p>
                      <a:r>
                        <a:rPr lang="en-US" sz="1700"/>
                        <a:t>FIFA</a:t>
                      </a:r>
                    </a:p>
                  </a:txBody>
                  <a:tcPr marL="88714" marR="88714" marT="44357" marB="44357"/>
                </a:tc>
                <a:tc>
                  <a:txBody>
                    <a:bodyPr/>
                    <a:lstStyle/>
                    <a:p>
                      <a:r>
                        <a:rPr lang="en-US" sz="1700"/>
                        <a:t>Sponsors</a:t>
                      </a:r>
                    </a:p>
                  </a:txBody>
                  <a:tcPr marL="88714" marR="88714" marT="44357" marB="44357"/>
                </a:tc>
                <a:extLst>
                  <a:ext uri="{0D108BD9-81ED-4DB2-BD59-A6C34878D82A}">
                    <a16:rowId xmlns:a16="http://schemas.microsoft.com/office/drawing/2014/main" val="4056420777"/>
                  </a:ext>
                </a:extLst>
              </a:tr>
              <a:tr h="656485">
                <a:tc>
                  <a:txBody>
                    <a:bodyPr/>
                    <a:lstStyle/>
                    <a:p>
                      <a:r>
                        <a:rPr lang="en-US" sz="1700"/>
                        <a:t>Premier League</a:t>
                      </a:r>
                    </a:p>
                    <a:p>
                      <a:endParaRPr lang="en-US" sz="1700"/>
                    </a:p>
                  </a:txBody>
                  <a:tcPr marL="88714" marR="88714" marT="44357" marB="44357"/>
                </a:tc>
                <a:tc>
                  <a:txBody>
                    <a:bodyPr/>
                    <a:lstStyle/>
                    <a:p>
                      <a:r>
                        <a:rPr lang="en-US" sz="1700"/>
                        <a:t>Media</a:t>
                      </a:r>
                    </a:p>
                  </a:txBody>
                  <a:tcPr marL="88714" marR="88714" marT="44357" marB="44357"/>
                </a:tc>
                <a:tc>
                  <a:txBody>
                    <a:bodyPr/>
                    <a:lstStyle/>
                    <a:p>
                      <a:r>
                        <a:rPr lang="en-US" sz="1700"/>
                        <a:t>Employees</a:t>
                      </a:r>
                    </a:p>
                  </a:txBody>
                  <a:tcPr marL="88714" marR="88714" marT="44357" marB="44357"/>
                </a:tc>
                <a:extLst>
                  <a:ext uri="{0D108BD9-81ED-4DB2-BD59-A6C34878D82A}">
                    <a16:rowId xmlns:a16="http://schemas.microsoft.com/office/drawing/2014/main" val="1786423848"/>
                  </a:ext>
                </a:extLst>
              </a:tr>
              <a:tr h="656485">
                <a:tc>
                  <a:txBody>
                    <a:bodyPr/>
                    <a:lstStyle/>
                    <a:p>
                      <a:r>
                        <a:rPr lang="en-US" sz="1700"/>
                        <a:t>FA</a:t>
                      </a:r>
                    </a:p>
                    <a:p>
                      <a:endParaRPr lang="en-US" sz="1700"/>
                    </a:p>
                  </a:txBody>
                  <a:tcPr marL="88714" marR="88714" marT="44357" marB="44357"/>
                </a:tc>
                <a:tc>
                  <a:txBody>
                    <a:bodyPr/>
                    <a:lstStyle/>
                    <a:p>
                      <a:endParaRPr lang="en-US" sz="1700"/>
                    </a:p>
                  </a:txBody>
                  <a:tcPr marL="88714" marR="88714" marT="44357" marB="44357"/>
                </a:tc>
                <a:tc>
                  <a:txBody>
                    <a:bodyPr/>
                    <a:lstStyle/>
                    <a:p>
                      <a:endParaRPr lang="en-US" sz="1700"/>
                    </a:p>
                  </a:txBody>
                  <a:tcPr marL="88714" marR="88714" marT="44357" marB="44357"/>
                </a:tc>
                <a:extLst>
                  <a:ext uri="{0D108BD9-81ED-4DB2-BD59-A6C34878D82A}">
                    <a16:rowId xmlns:a16="http://schemas.microsoft.com/office/drawing/2014/main" val="254343804"/>
                  </a:ext>
                </a:extLst>
              </a:tr>
            </a:tbl>
          </a:graphicData>
        </a:graphic>
      </p:graphicFrame>
    </p:spTree>
    <p:extLst>
      <p:ext uri="{BB962C8B-B14F-4D97-AF65-F5344CB8AC3E}">
        <p14:creationId xmlns:p14="http://schemas.microsoft.com/office/powerpoint/2010/main" val="77022458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DF3FD7A-13EE-E745-B5BE-3C3AC38B5B18}"/>
              </a:ext>
            </a:extLst>
          </p:cNvPr>
          <p:cNvGraphicFramePr>
            <a:graphicFrameLocks noGrp="1"/>
          </p:cNvGraphicFramePr>
          <p:nvPr/>
        </p:nvGraphicFramePr>
        <p:xfrm>
          <a:off x="2181352" y="1518239"/>
          <a:ext cx="7829300" cy="3821526"/>
        </p:xfrm>
        <a:graphic>
          <a:graphicData uri="http://schemas.openxmlformats.org/drawingml/2006/table">
            <a:tbl>
              <a:tblPr firstRow="1" bandRow="1">
                <a:tableStyleId>{69C7853C-536D-4A76-A0AE-DD22124D55A5}</a:tableStyleId>
              </a:tblPr>
              <a:tblGrid>
                <a:gridCol w="2132591">
                  <a:extLst>
                    <a:ext uri="{9D8B030D-6E8A-4147-A177-3AD203B41FA5}">
                      <a16:colId xmlns:a16="http://schemas.microsoft.com/office/drawing/2014/main" val="540044213"/>
                    </a:ext>
                  </a:extLst>
                </a:gridCol>
                <a:gridCol w="1431527">
                  <a:extLst>
                    <a:ext uri="{9D8B030D-6E8A-4147-A177-3AD203B41FA5}">
                      <a16:colId xmlns:a16="http://schemas.microsoft.com/office/drawing/2014/main" val="2850256718"/>
                    </a:ext>
                  </a:extLst>
                </a:gridCol>
                <a:gridCol w="2132591">
                  <a:extLst>
                    <a:ext uri="{9D8B030D-6E8A-4147-A177-3AD203B41FA5}">
                      <a16:colId xmlns:a16="http://schemas.microsoft.com/office/drawing/2014/main" val="2501146088"/>
                    </a:ext>
                  </a:extLst>
                </a:gridCol>
                <a:gridCol w="2132591">
                  <a:extLst>
                    <a:ext uri="{9D8B030D-6E8A-4147-A177-3AD203B41FA5}">
                      <a16:colId xmlns:a16="http://schemas.microsoft.com/office/drawing/2014/main" val="1085963635"/>
                    </a:ext>
                  </a:extLst>
                </a:gridCol>
              </a:tblGrid>
              <a:tr h="741490">
                <a:tc rowSpan="2" gridSpan="2">
                  <a:txBody>
                    <a:bodyPr/>
                    <a:lstStyle/>
                    <a:p>
                      <a:pPr algn="ctr"/>
                      <a:endParaRPr lang="en-US" sz="1400"/>
                    </a:p>
                  </a:txBody>
                  <a:tcPr marL="71297" marR="71297" marT="35648" marB="35648"/>
                </a:tc>
                <a:tc rowSpan="2" hMerge="1">
                  <a:txBody>
                    <a:bodyPr/>
                    <a:lstStyle/>
                    <a:p>
                      <a:pPr algn="ctr"/>
                      <a:endParaRPr lang="en-US" dirty="0"/>
                    </a:p>
                  </a:txBody>
                  <a:tcPr/>
                </a:tc>
                <a:tc gridSpan="2">
                  <a:txBody>
                    <a:bodyPr/>
                    <a:lstStyle/>
                    <a:p>
                      <a:pPr algn="ctr"/>
                      <a:endParaRPr lang="en-US" sz="1400" b="1">
                        <a:solidFill>
                          <a:schemeClr val="tx1"/>
                        </a:solidFill>
                      </a:endParaRPr>
                    </a:p>
                    <a:p>
                      <a:pPr algn="ctr"/>
                      <a:r>
                        <a:rPr lang="en-US" sz="1400" b="1">
                          <a:solidFill>
                            <a:schemeClr val="tx1"/>
                          </a:solidFill>
                        </a:rPr>
                        <a:t>Level of Interest</a:t>
                      </a:r>
                    </a:p>
                    <a:p>
                      <a:pPr algn="ctr"/>
                      <a:endParaRPr lang="en-US" sz="1400" b="1">
                        <a:solidFill>
                          <a:schemeClr val="tx1"/>
                        </a:solidFill>
                      </a:endParaRPr>
                    </a:p>
                  </a:txBody>
                  <a:tcPr marL="71297" marR="71297" marT="35648" marB="35648"/>
                </a:tc>
                <a:tc hMerge="1">
                  <a:txBody>
                    <a:bodyPr/>
                    <a:lstStyle/>
                    <a:p>
                      <a:endParaRPr lang="en-US" dirty="0"/>
                    </a:p>
                  </a:txBody>
                  <a:tcPr/>
                </a:tc>
                <a:extLst>
                  <a:ext uri="{0D108BD9-81ED-4DB2-BD59-A6C34878D82A}">
                    <a16:rowId xmlns:a16="http://schemas.microsoft.com/office/drawing/2014/main" val="4051271745"/>
                  </a:ext>
                </a:extLst>
              </a:tr>
              <a:tr h="741490">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400"/>
                    </a:p>
                    <a:p>
                      <a:pPr algn="ctr"/>
                      <a:r>
                        <a:rPr lang="en-US" sz="1400" b="1"/>
                        <a:t>Low </a:t>
                      </a:r>
                    </a:p>
                    <a:p>
                      <a:pPr algn="ctr"/>
                      <a:endParaRPr lang="en-US" sz="1400"/>
                    </a:p>
                  </a:txBody>
                  <a:tcPr marL="71297" marR="71297" marT="35648" marB="35648"/>
                </a:tc>
                <a:tc>
                  <a:txBody>
                    <a:bodyPr/>
                    <a:lstStyle/>
                    <a:p>
                      <a:pPr algn="ctr"/>
                      <a:endParaRPr lang="en-US" sz="1400"/>
                    </a:p>
                    <a:p>
                      <a:pPr algn="ctr"/>
                      <a:r>
                        <a:rPr lang="en-US" sz="1400" b="1"/>
                        <a:t>High</a:t>
                      </a:r>
                    </a:p>
                  </a:txBody>
                  <a:tcPr marL="71297" marR="71297" marT="35648" marB="35648"/>
                </a:tc>
                <a:extLst>
                  <a:ext uri="{0D108BD9-81ED-4DB2-BD59-A6C34878D82A}">
                    <a16:rowId xmlns:a16="http://schemas.microsoft.com/office/drawing/2014/main" val="740755332"/>
                  </a:ext>
                </a:extLst>
              </a:tr>
              <a:tr h="1169273">
                <a:tc rowSpan="2">
                  <a:txBody>
                    <a:bodyPr/>
                    <a:lstStyle/>
                    <a:p>
                      <a:pPr algn="ctr"/>
                      <a:endParaRPr lang="en-US" sz="1400"/>
                    </a:p>
                    <a:p>
                      <a:pPr algn="ctr"/>
                      <a:endParaRPr lang="en-US" sz="1400"/>
                    </a:p>
                    <a:p>
                      <a:pPr algn="ctr"/>
                      <a:endParaRPr lang="en-US" sz="1400" b="1"/>
                    </a:p>
                    <a:p>
                      <a:pPr algn="ctr"/>
                      <a:r>
                        <a:rPr lang="en-US" sz="1400" b="1"/>
                        <a:t>Level of Power</a:t>
                      </a:r>
                    </a:p>
                  </a:txBody>
                  <a:tcPr marL="71297" marR="71297" marT="35648" marB="35648"/>
                </a:tc>
                <a:tc>
                  <a:txBody>
                    <a:bodyPr/>
                    <a:lstStyle/>
                    <a:p>
                      <a:pPr algn="ctr"/>
                      <a:endParaRPr lang="en-US" sz="1400"/>
                    </a:p>
                    <a:p>
                      <a:pPr algn="ctr"/>
                      <a:endParaRPr lang="en-US" sz="1400"/>
                    </a:p>
                    <a:p>
                      <a:pPr algn="ctr"/>
                      <a:r>
                        <a:rPr lang="en-US" sz="1400" b="1"/>
                        <a:t>Low</a:t>
                      </a:r>
                    </a:p>
                    <a:p>
                      <a:pPr algn="ctr"/>
                      <a:endParaRPr lang="en-US" sz="1400"/>
                    </a:p>
                    <a:p>
                      <a:pPr algn="ctr"/>
                      <a:endParaRPr lang="en-US" sz="1400"/>
                    </a:p>
                  </a:txBody>
                  <a:tcPr marL="71297" marR="71297" marT="35648" marB="35648"/>
                </a:tc>
                <a:tc>
                  <a:txBody>
                    <a:bodyPr/>
                    <a:lstStyle/>
                    <a:p>
                      <a:pPr algn="ctr"/>
                      <a:r>
                        <a:rPr lang="en-US" sz="1400"/>
                        <a:t>Minimal effort</a:t>
                      </a:r>
                    </a:p>
                    <a:p>
                      <a:pPr algn="ctr"/>
                      <a:endParaRPr lang="en-US" sz="1400"/>
                    </a:p>
                    <a:p>
                      <a:pPr algn="ctr"/>
                      <a:r>
                        <a:rPr lang="en-US" sz="1400" b="1"/>
                        <a:t>A</a:t>
                      </a:r>
                    </a:p>
                  </a:txBody>
                  <a:tcPr marL="71297" marR="71297" marT="35648" marB="35648"/>
                </a:tc>
                <a:tc>
                  <a:txBody>
                    <a:bodyPr/>
                    <a:lstStyle/>
                    <a:p>
                      <a:pPr algn="ctr"/>
                      <a:r>
                        <a:rPr lang="en-US" sz="1400"/>
                        <a:t>Keep informed</a:t>
                      </a:r>
                    </a:p>
                    <a:p>
                      <a:pPr algn="ctr"/>
                      <a:endParaRPr lang="en-US" sz="1400"/>
                    </a:p>
                    <a:p>
                      <a:pPr algn="ctr"/>
                      <a:r>
                        <a:rPr lang="en-US" sz="1400" b="1"/>
                        <a:t>B</a:t>
                      </a:r>
                    </a:p>
                  </a:txBody>
                  <a:tcPr marL="71297" marR="71297" marT="35648" marB="35648"/>
                </a:tc>
                <a:extLst>
                  <a:ext uri="{0D108BD9-81ED-4DB2-BD59-A6C34878D82A}">
                    <a16:rowId xmlns:a16="http://schemas.microsoft.com/office/drawing/2014/main" val="1687455405"/>
                  </a:ext>
                </a:extLst>
              </a:tr>
              <a:tr h="1169273">
                <a:tc vMerge="1">
                  <a:txBody>
                    <a:bodyPr/>
                    <a:lstStyle/>
                    <a:p>
                      <a:pPr algn="ctr"/>
                      <a:endParaRPr lang="en-US" dirty="0"/>
                    </a:p>
                  </a:txBody>
                  <a:tcPr/>
                </a:tc>
                <a:tc>
                  <a:txBody>
                    <a:bodyPr/>
                    <a:lstStyle/>
                    <a:p>
                      <a:pPr algn="ctr"/>
                      <a:endParaRPr lang="en-US" sz="1400"/>
                    </a:p>
                    <a:p>
                      <a:pPr algn="ctr"/>
                      <a:endParaRPr lang="en-US" sz="1400"/>
                    </a:p>
                    <a:p>
                      <a:pPr algn="ctr"/>
                      <a:r>
                        <a:rPr lang="en-US" sz="1400" b="1"/>
                        <a:t>High</a:t>
                      </a:r>
                    </a:p>
                  </a:txBody>
                  <a:tcPr marL="71297" marR="71297" marT="35648" marB="35648"/>
                </a:tc>
                <a:tc>
                  <a:txBody>
                    <a:bodyPr/>
                    <a:lstStyle/>
                    <a:p>
                      <a:pPr algn="ctr"/>
                      <a:r>
                        <a:rPr lang="en-US" sz="1400"/>
                        <a:t>Keep satisfied</a:t>
                      </a:r>
                    </a:p>
                    <a:p>
                      <a:pPr algn="ctr"/>
                      <a:endParaRPr lang="en-US" sz="1400"/>
                    </a:p>
                    <a:p>
                      <a:pPr algn="ctr"/>
                      <a:r>
                        <a:rPr lang="en-US" sz="1400" b="1"/>
                        <a:t>C</a:t>
                      </a:r>
                    </a:p>
                    <a:p>
                      <a:pPr algn="ctr"/>
                      <a:endParaRPr lang="en-US" sz="1400"/>
                    </a:p>
                    <a:p>
                      <a:pPr algn="ctr"/>
                      <a:endParaRPr lang="en-US" sz="1400"/>
                    </a:p>
                  </a:txBody>
                  <a:tcPr marL="71297" marR="71297" marT="35648" marB="35648"/>
                </a:tc>
                <a:tc>
                  <a:txBody>
                    <a:bodyPr/>
                    <a:lstStyle/>
                    <a:p>
                      <a:pPr algn="ctr"/>
                      <a:r>
                        <a:rPr lang="en-US" sz="1400"/>
                        <a:t>Key players</a:t>
                      </a:r>
                    </a:p>
                    <a:p>
                      <a:pPr algn="ctr"/>
                      <a:endParaRPr lang="en-US" sz="1400"/>
                    </a:p>
                    <a:p>
                      <a:pPr algn="ctr"/>
                      <a:r>
                        <a:rPr lang="en-US" sz="1400" b="1"/>
                        <a:t>D</a:t>
                      </a:r>
                    </a:p>
                  </a:txBody>
                  <a:tcPr marL="71297" marR="71297" marT="35648" marB="35648"/>
                </a:tc>
                <a:extLst>
                  <a:ext uri="{0D108BD9-81ED-4DB2-BD59-A6C34878D82A}">
                    <a16:rowId xmlns:a16="http://schemas.microsoft.com/office/drawing/2014/main" val="777847615"/>
                  </a:ext>
                </a:extLst>
              </a:tr>
            </a:tbl>
          </a:graphicData>
        </a:graphic>
      </p:graphicFrame>
    </p:spTree>
    <p:extLst>
      <p:ext uri="{BB962C8B-B14F-4D97-AF65-F5344CB8AC3E}">
        <p14:creationId xmlns:p14="http://schemas.microsoft.com/office/powerpoint/2010/main" val="2972543968"/>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DF3FD7A-13EE-E745-B5BE-3C3AC38B5B18}"/>
              </a:ext>
            </a:extLst>
          </p:cNvPr>
          <p:cNvGraphicFramePr>
            <a:graphicFrameLocks noGrp="1"/>
          </p:cNvGraphicFramePr>
          <p:nvPr/>
        </p:nvGraphicFramePr>
        <p:xfrm>
          <a:off x="2330150" y="1459548"/>
          <a:ext cx="7531704" cy="4066920"/>
        </p:xfrm>
        <a:graphic>
          <a:graphicData uri="http://schemas.openxmlformats.org/drawingml/2006/table">
            <a:tbl>
              <a:tblPr firstRow="1" bandRow="1">
                <a:tableStyleId>{69C7853C-536D-4A76-A0AE-DD22124D55A5}</a:tableStyleId>
              </a:tblPr>
              <a:tblGrid>
                <a:gridCol w="2140027">
                  <a:extLst>
                    <a:ext uri="{9D8B030D-6E8A-4147-A177-3AD203B41FA5}">
                      <a16:colId xmlns:a16="http://schemas.microsoft.com/office/drawing/2014/main" val="540044213"/>
                    </a:ext>
                  </a:extLst>
                </a:gridCol>
                <a:gridCol w="1111623">
                  <a:extLst>
                    <a:ext uri="{9D8B030D-6E8A-4147-A177-3AD203B41FA5}">
                      <a16:colId xmlns:a16="http://schemas.microsoft.com/office/drawing/2014/main" val="2850256718"/>
                    </a:ext>
                  </a:extLst>
                </a:gridCol>
                <a:gridCol w="2140027">
                  <a:extLst>
                    <a:ext uri="{9D8B030D-6E8A-4147-A177-3AD203B41FA5}">
                      <a16:colId xmlns:a16="http://schemas.microsoft.com/office/drawing/2014/main" val="2501146088"/>
                    </a:ext>
                  </a:extLst>
                </a:gridCol>
                <a:gridCol w="2140027">
                  <a:extLst>
                    <a:ext uri="{9D8B030D-6E8A-4147-A177-3AD203B41FA5}">
                      <a16:colId xmlns:a16="http://schemas.microsoft.com/office/drawing/2014/main" val="1085963635"/>
                    </a:ext>
                  </a:extLst>
                </a:gridCol>
              </a:tblGrid>
              <a:tr h="549124">
                <a:tc rowSpan="2" gridSpan="2">
                  <a:txBody>
                    <a:bodyPr/>
                    <a:lstStyle/>
                    <a:p>
                      <a:pPr algn="ctr"/>
                      <a:endParaRPr lang="en-US" sz="1100"/>
                    </a:p>
                  </a:txBody>
                  <a:tcPr marL="52800" marR="52800" marT="26400" marB="26400"/>
                </a:tc>
                <a:tc rowSpan="2" hMerge="1">
                  <a:txBody>
                    <a:bodyPr/>
                    <a:lstStyle/>
                    <a:p>
                      <a:pPr algn="ctr"/>
                      <a:endParaRPr lang="en-US" dirty="0"/>
                    </a:p>
                  </a:txBody>
                  <a:tcPr/>
                </a:tc>
                <a:tc gridSpan="2">
                  <a:txBody>
                    <a:bodyPr/>
                    <a:lstStyle/>
                    <a:p>
                      <a:pPr algn="ctr"/>
                      <a:endParaRPr lang="en-US" sz="1100" b="1">
                        <a:solidFill>
                          <a:schemeClr val="tx1"/>
                        </a:solidFill>
                      </a:endParaRPr>
                    </a:p>
                    <a:p>
                      <a:pPr algn="ctr"/>
                      <a:r>
                        <a:rPr lang="en-US" sz="1100" b="1">
                          <a:solidFill>
                            <a:schemeClr val="tx1"/>
                          </a:solidFill>
                        </a:rPr>
                        <a:t>Level of Interest</a:t>
                      </a:r>
                    </a:p>
                    <a:p>
                      <a:pPr algn="ctr"/>
                      <a:endParaRPr lang="en-US" sz="1100" b="1">
                        <a:solidFill>
                          <a:schemeClr val="tx1"/>
                        </a:solidFill>
                      </a:endParaRPr>
                    </a:p>
                  </a:txBody>
                  <a:tcPr marL="52800" marR="52800" marT="26400" marB="26400"/>
                </a:tc>
                <a:tc hMerge="1">
                  <a:txBody>
                    <a:bodyPr/>
                    <a:lstStyle/>
                    <a:p>
                      <a:endParaRPr lang="en-US" dirty="0"/>
                    </a:p>
                  </a:txBody>
                  <a:tcPr/>
                </a:tc>
                <a:extLst>
                  <a:ext uri="{0D108BD9-81ED-4DB2-BD59-A6C34878D82A}">
                    <a16:rowId xmlns:a16="http://schemas.microsoft.com/office/drawing/2014/main" val="4051271745"/>
                  </a:ext>
                </a:extLst>
              </a:tr>
              <a:tr h="549124">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100"/>
                    </a:p>
                    <a:p>
                      <a:pPr algn="ctr"/>
                      <a:r>
                        <a:rPr lang="en-US" sz="1100" b="1"/>
                        <a:t>Low </a:t>
                      </a:r>
                    </a:p>
                    <a:p>
                      <a:pPr algn="ctr"/>
                      <a:endParaRPr lang="en-US" sz="1100"/>
                    </a:p>
                  </a:txBody>
                  <a:tcPr marL="52800" marR="52800" marT="26400" marB="26400"/>
                </a:tc>
                <a:tc>
                  <a:txBody>
                    <a:bodyPr/>
                    <a:lstStyle/>
                    <a:p>
                      <a:pPr algn="ctr"/>
                      <a:endParaRPr lang="en-US" sz="1100"/>
                    </a:p>
                    <a:p>
                      <a:pPr algn="ctr"/>
                      <a:r>
                        <a:rPr lang="en-US" sz="1100" b="1"/>
                        <a:t>High</a:t>
                      </a:r>
                    </a:p>
                  </a:txBody>
                  <a:tcPr marL="52800" marR="52800" marT="26400" marB="26400"/>
                </a:tc>
                <a:extLst>
                  <a:ext uri="{0D108BD9-81ED-4DB2-BD59-A6C34878D82A}">
                    <a16:rowId xmlns:a16="http://schemas.microsoft.com/office/drawing/2014/main" val="740755332"/>
                  </a:ext>
                </a:extLst>
              </a:tr>
              <a:tr h="1341129">
                <a:tc rowSpan="2">
                  <a:txBody>
                    <a:bodyPr/>
                    <a:lstStyle/>
                    <a:p>
                      <a:pPr algn="ctr"/>
                      <a:endParaRPr lang="en-US" sz="1100"/>
                    </a:p>
                    <a:p>
                      <a:pPr algn="ctr"/>
                      <a:endParaRPr lang="en-US" sz="1100"/>
                    </a:p>
                    <a:p>
                      <a:pPr algn="ctr"/>
                      <a:endParaRPr lang="en-US" sz="1100" b="1"/>
                    </a:p>
                    <a:p>
                      <a:pPr algn="ctr"/>
                      <a:r>
                        <a:rPr lang="en-US" sz="1100" b="1"/>
                        <a:t>Level of Power</a:t>
                      </a:r>
                    </a:p>
                  </a:txBody>
                  <a:tcPr marL="52800" marR="52800" marT="26400" marB="26400"/>
                </a:tc>
                <a:tc>
                  <a:txBody>
                    <a:bodyPr/>
                    <a:lstStyle/>
                    <a:p>
                      <a:pPr algn="ctr"/>
                      <a:endParaRPr lang="en-US" sz="1100"/>
                    </a:p>
                    <a:p>
                      <a:pPr algn="ctr"/>
                      <a:endParaRPr lang="en-US" sz="1100"/>
                    </a:p>
                    <a:p>
                      <a:pPr algn="ctr"/>
                      <a:r>
                        <a:rPr lang="en-US" sz="1100" b="1"/>
                        <a:t>Low</a:t>
                      </a:r>
                    </a:p>
                    <a:p>
                      <a:pPr algn="ctr"/>
                      <a:endParaRPr lang="en-US" sz="1100"/>
                    </a:p>
                    <a:p>
                      <a:pPr algn="ctr"/>
                      <a:endParaRPr lang="en-US" sz="1100"/>
                    </a:p>
                  </a:txBody>
                  <a:tcPr marL="52800" marR="52800" marT="26400" marB="26400"/>
                </a:tc>
                <a:tc>
                  <a:txBody>
                    <a:bodyPr/>
                    <a:lstStyle/>
                    <a:p>
                      <a:pPr algn="ctr"/>
                      <a:r>
                        <a:rPr lang="en-US" sz="1100"/>
                        <a:t>Minimal effort</a:t>
                      </a:r>
                    </a:p>
                    <a:p>
                      <a:pPr algn="ctr"/>
                      <a:endParaRPr lang="en-US" sz="1100"/>
                    </a:p>
                    <a:p>
                      <a:pPr algn="ctr"/>
                      <a:r>
                        <a:rPr lang="en-US" sz="1100" b="1"/>
                        <a:t>A</a:t>
                      </a:r>
                    </a:p>
                    <a:p>
                      <a:pPr algn="ctr"/>
                      <a:r>
                        <a:rPr lang="en-US" sz="1100" b="1"/>
                        <a:t>Other clubs</a:t>
                      </a:r>
                    </a:p>
                    <a:p>
                      <a:pPr algn="ctr"/>
                      <a:r>
                        <a:rPr lang="en-US" sz="1100" b="1"/>
                        <a:t>Government</a:t>
                      </a:r>
                    </a:p>
                    <a:p>
                      <a:pPr algn="ctr"/>
                      <a:r>
                        <a:rPr lang="en-US" sz="1100" b="1"/>
                        <a:t>Local council</a:t>
                      </a:r>
                    </a:p>
                    <a:p>
                      <a:pPr algn="ctr"/>
                      <a:r>
                        <a:rPr lang="en-US" sz="1100" b="1"/>
                        <a:t>Public institutions</a:t>
                      </a:r>
                    </a:p>
                    <a:p>
                      <a:pPr algn="ctr"/>
                      <a:r>
                        <a:rPr lang="en-US" sz="1100" b="1"/>
                        <a:t>Banks</a:t>
                      </a:r>
                    </a:p>
                  </a:txBody>
                  <a:tcPr marL="52800" marR="52800" marT="26400" marB="26400"/>
                </a:tc>
                <a:tc>
                  <a:txBody>
                    <a:bodyPr/>
                    <a:lstStyle/>
                    <a:p>
                      <a:pPr algn="ctr"/>
                      <a:r>
                        <a:rPr lang="en-US" sz="1100"/>
                        <a:t>Keep informed</a:t>
                      </a:r>
                    </a:p>
                    <a:p>
                      <a:pPr algn="ctr"/>
                      <a:endParaRPr lang="en-US" sz="1100"/>
                    </a:p>
                    <a:p>
                      <a:pPr algn="ctr"/>
                      <a:r>
                        <a:rPr lang="en-US" sz="1100" b="1"/>
                        <a:t>B</a:t>
                      </a:r>
                    </a:p>
                    <a:p>
                      <a:pPr algn="ctr"/>
                      <a:r>
                        <a:rPr lang="en-US" sz="1100" b="1"/>
                        <a:t>Employees</a:t>
                      </a:r>
                    </a:p>
                    <a:p>
                      <a:pPr algn="ctr"/>
                      <a:r>
                        <a:rPr lang="en-US" sz="1100" b="1"/>
                        <a:t>Agents</a:t>
                      </a:r>
                    </a:p>
                  </a:txBody>
                  <a:tcPr marL="52800" marR="52800" marT="26400" marB="26400"/>
                </a:tc>
                <a:extLst>
                  <a:ext uri="{0D108BD9-81ED-4DB2-BD59-A6C34878D82A}">
                    <a16:rowId xmlns:a16="http://schemas.microsoft.com/office/drawing/2014/main" val="1687455405"/>
                  </a:ext>
                </a:extLst>
              </a:tr>
              <a:tr h="1499530">
                <a:tc vMerge="1">
                  <a:txBody>
                    <a:bodyPr/>
                    <a:lstStyle/>
                    <a:p>
                      <a:pPr algn="ctr"/>
                      <a:endParaRPr lang="en-US" dirty="0"/>
                    </a:p>
                  </a:txBody>
                  <a:tcPr/>
                </a:tc>
                <a:tc>
                  <a:txBody>
                    <a:bodyPr/>
                    <a:lstStyle/>
                    <a:p>
                      <a:pPr algn="ctr"/>
                      <a:endParaRPr lang="en-US" sz="1100"/>
                    </a:p>
                    <a:p>
                      <a:pPr algn="ctr"/>
                      <a:endParaRPr lang="en-US" sz="1100"/>
                    </a:p>
                    <a:p>
                      <a:pPr algn="ctr"/>
                      <a:r>
                        <a:rPr lang="en-US" sz="1100" b="1"/>
                        <a:t>High</a:t>
                      </a:r>
                    </a:p>
                  </a:txBody>
                  <a:tcPr marL="52800" marR="52800" marT="26400" marB="26400"/>
                </a:tc>
                <a:tc>
                  <a:txBody>
                    <a:bodyPr/>
                    <a:lstStyle/>
                    <a:p>
                      <a:pPr algn="ctr"/>
                      <a:r>
                        <a:rPr lang="en-US" sz="1100"/>
                        <a:t>Keep satisfied</a:t>
                      </a:r>
                    </a:p>
                    <a:p>
                      <a:pPr algn="ctr"/>
                      <a:endParaRPr lang="en-US" sz="1100"/>
                    </a:p>
                    <a:p>
                      <a:pPr algn="ctr"/>
                      <a:r>
                        <a:rPr lang="en-US" sz="1100" b="1"/>
                        <a:t>C</a:t>
                      </a:r>
                    </a:p>
                    <a:p>
                      <a:pPr algn="ctr"/>
                      <a:r>
                        <a:rPr lang="en-US" sz="1100" b="1"/>
                        <a:t>Sponsors</a:t>
                      </a:r>
                    </a:p>
                    <a:p>
                      <a:pPr algn="ctr"/>
                      <a:endParaRPr lang="en-US" sz="1100"/>
                    </a:p>
                    <a:p>
                      <a:pPr algn="ctr"/>
                      <a:endParaRPr lang="en-US" sz="1100"/>
                    </a:p>
                  </a:txBody>
                  <a:tcPr marL="52800" marR="52800" marT="26400" marB="26400"/>
                </a:tc>
                <a:tc>
                  <a:txBody>
                    <a:bodyPr/>
                    <a:lstStyle/>
                    <a:p>
                      <a:pPr algn="ctr"/>
                      <a:r>
                        <a:rPr lang="en-US" sz="1100" dirty="0"/>
                        <a:t>Key players</a:t>
                      </a:r>
                    </a:p>
                    <a:p>
                      <a:pPr algn="ctr"/>
                      <a:endParaRPr lang="en-US" sz="1100" dirty="0"/>
                    </a:p>
                    <a:p>
                      <a:pPr algn="ctr"/>
                      <a:r>
                        <a:rPr lang="en-US" sz="1100" b="1" dirty="0"/>
                        <a:t>D</a:t>
                      </a:r>
                    </a:p>
                    <a:p>
                      <a:pPr algn="ctr"/>
                      <a:r>
                        <a:rPr lang="en-US" sz="1100" b="1" dirty="0"/>
                        <a:t>Fans Players</a:t>
                      </a:r>
                    </a:p>
                    <a:p>
                      <a:pPr algn="ctr"/>
                      <a:r>
                        <a:rPr lang="en-US" sz="1100" b="1" dirty="0"/>
                        <a:t>Coaches</a:t>
                      </a:r>
                    </a:p>
                    <a:p>
                      <a:pPr algn="ctr"/>
                      <a:r>
                        <a:rPr lang="en-US" sz="1100" b="1" dirty="0"/>
                        <a:t>Media</a:t>
                      </a:r>
                    </a:p>
                    <a:p>
                      <a:pPr algn="ctr"/>
                      <a:r>
                        <a:rPr lang="en-US" sz="1100" b="1" dirty="0"/>
                        <a:t>Shareholders </a:t>
                      </a:r>
                    </a:p>
                    <a:p>
                      <a:pPr algn="ctr"/>
                      <a:r>
                        <a:rPr lang="en-US" sz="1100" b="1" dirty="0"/>
                        <a:t>Premier league FA</a:t>
                      </a:r>
                    </a:p>
                    <a:p>
                      <a:pPr algn="ctr"/>
                      <a:r>
                        <a:rPr lang="en-US" sz="1100" b="1" dirty="0"/>
                        <a:t>FIFA</a:t>
                      </a:r>
                    </a:p>
                  </a:txBody>
                  <a:tcPr marL="52800" marR="52800" marT="26400" marB="26400"/>
                </a:tc>
                <a:extLst>
                  <a:ext uri="{0D108BD9-81ED-4DB2-BD59-A6C34878D82A}">
                    <a16:rowId xmlns:a16="http://schemas.microsoft.com/office/drawing/2014/main" val="777847615"/>
                  </a:ext>
                </a:extLst>
              </a:tr>
            </a:tbl>
          </a:graphicData>
        </a:graphic>
      </p:graphicFrame>
    </p:spTree>
    <p:extLst>
      <p:ext uri="{BB962C8B-B14F-4D97-AF65-F5344CB8AC3E}">
        <p14:creationId xmlns:p14="http://schemas.microsoft.com/office/powerpoint/2010/main" val="285632755"/>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94E6F6-42A2-8C49-9A4D-3D7E809E3EAB}"/>
              </a:ext>
            </a:extLst>
          </p:cNvPr>
          <p:cNvSpPr>
            <a:spLocks noGrp="1"/>
          </p:cNvSpPr>
          <p:nvPr>
            <p:ph type="title"/>
          </p:nvPr>
        </p:nvSpPr>
        <p:spPr>
          <a:xfrm>
            <a:off x="1285240" y="1050595"/>
            <a:ext cx="8074815" cy="1618489"/>
          </a:xfrm>
        </p:spPr>
        <p:txBody>
          <a:bodyPr anchor="ctr">
            <a:normAutofit/>
          </a:bodyPr>
          <a:lstStyle/>
          <a:p>
            <a:r>
              <a:rPr lang="en-US" sz="7200"/>
              <a:t>Key players</a:t>
            </a:r>
          </a:p>
        </p:txBody>
      </p:sp>
      <p:sp>
        <p:nvSpPr>
          <p:cNvPr id="3" name="Content Placeholder 2">
            <a:extLst>
              <a:ext uri="{FF2B5EF4-FFF2-40B4-BE49-F238E27FC236}">
                <a16:creationId xmlns:a16="http://schemas.microsoft.com/office/drawing/2014/main" id="{7B0B9C97-B43C-0245-9CAA-FA5D5107A586}"/>
              </a:ext>
            </a:extLst>
          </p:cNvPr>
          <p:cNvSpPr>
            <a:spLocks noGrp="1"/>
          </p:cNvSpPr>
          <p:nvPr>
            <p:ph idx="1"/>
          </p:nvPr>
        </p:nvSpPr>
        <p:spPr>
          <a:xfrm>
            <a:off x="1285240" y="2969469"/>
            <a:ext cx="8074815" cy="2800395"/>
          </a:xfrm>
        </p:spPr>
        <p:txBody>
          <a:bodyPr anchor="t">
            <a:normAutofit/>
          </a:bodyPr>
          <a:lstStyle/>
          <a:p>
            <a:r>
              <a:rPr lang="en-GB" sz="2400"/>
              <a:t>Those stakeholders with high-interest and high-power, located in the bottom right of Mendelow's framework, are called key players. This group of stakeholders has the largest influence on the decision making process of the football club. Most of companies efforts have to be focused on this segment (Mendelow, 1991). </a:t>
            </a:r>
          </a:p>
          <a:p>
            <a:pPr marL="0" indent="0">
              <a:buNone/>
            </a:pPr>
            <a:endParaRPr lang="en-GB" sz="2400"/>
          </a:p>
          <a:p>
            <a:endParaRPr lang="en-US" sz="2400"/>
          </a:p>
        </p:txBody>
      </p:sp>
    </p:spTree>
    <p:extLst>
      <p:ext uri="{BB962C8B-B14F-4D97-AF65-F5344CB8AC3E}">
        <p14:creationId xmlns:p14="http://schemas.microsoft.com/office/powerpoint/2010/main" val="2858951760"/>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3841827-D476-A443-A8C4-E4EB074209F6}"/>
              </a:ext>
            </a:extLst>
          </p:cNvPr>
          <p:cNvPicPr>
            <a:picLocks noChangeAspect="1"/>
          </p:cNvPicPr>
          <p:nvPr/>
        </p:nvPicPr>
        <p:blipFill rotWithShape="1">
          <a:blip r:embed="rId2"/>
          <a:srcRect t="7124" r="22550" b="735"/>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672856-5EC3-8F47-BE65-34FEB733ED6E}"/>
              </a:ext>
            </a:extLst>
          </p:cNvPr>
          <p:cNvSpPr>
            <a:spLocks noGrp="1"/>
          </p:cNvSpPr>
          <p:nvPr>
            <p:ph type="title"/>
          </p:nvPr>
        </p:nvSpPr>
        <p:spPr>
          <a:xfrm>
            <a:off x="371094" y="1161288"/>
            <a:ext cx="3438144" cy="1124712"/>
          </a:xfrm>
        </p:spPr>
        <p:txBody>
          <a:bodyPr anchor="b">
            <a:normAutofit/>
          </a:bodyPr>
          <a:lstStyle/>
          <a:p>
            <a:r>
              <a:rPr lang="en-GB" sz="2800"/>
              <a:t>Fans</a:t>
            </a:r>
            <a:br>
              <a:rPr lang="en-GB" sz="2800"/>
            </a:br>
            <a:endParaRPr lang="en-US" sz="2800"/>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401BE94-DD4E-BE40-BA7A-7F6929C1F158}"/>
              </a:ext>
            </a:extLst>
          </p:cNvPr>
          <p:cNvSpPr>
            <a:spLocks noGrp="1"/>
          </p:cNvSpPr>
          <p:nvPr>
            <p:ph idx="1"/>
          </p:nvPr>
        </p:nvSpPr>
        <p:spPr>
          <a:xfrm>
            <a:off x="371094" y="2718054"/>
            <a:ext cx="3438906" cy="3207258"/>
          </a:xfrm>
        </p:spPr>
        <p:txBody>
          <a:bodyPr anchor="t">
            <a:normAutofit/>
          </a:bodyPr>
          <a:lstStyle/>
          <a:p>
            <a:r>
              <a:rPr lang="en-GB" sz="1700"/>
              <a:t>Fans have a considerable amount of influence on the performance of the football club.  Best players, best managers – winning.</a:t>
            </a:r>
          </a:p>
          <a:p>
            <a:endParaRPr lang="en-US" sz="1700"/>
          </a:p>
        </p:txBody>
      </p:sp>
    </p:spTree>
    <p:extLst>
      <p:ext uri="{BB962C8B-B14F-4D97-AF65-F5344CB8AC3E}">
        <p14:creationId xmlns:p14="http://schemas.microsoft.com/office/powerpoint/2010/main" val="756534798"/>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5997EA8-5EFC-40CD-A85F-C3C3BC5F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805CBCB-A3E3-4622-BB84-C602891FF1E3}"/>
              </a:ext>
            </a:extLst>
          </p:cNvPr>
          <p:cNvPicPr>
            <a:picLocks noChangeAspect="1"/>
          </p:cNvPicPr>
          <p:nvPr/>
        </p:nvPicPr>
        <p:blipFill rotWithShape="1">
          <a:blip r:embed="rId2"/>
          <a:srcRect b="10000"/>
          <a:stretch/>
        </p:blipFill>
        <p:spPr>
          <a:xfrm>
            <a:off x="20" y="10"/>
            <a:ext cx="12191979" cy="6857990"/>
          </a:xfrm>
          <a:prstGeom prst="rect">
            <a:avLst/>
          </a:prstGeom>
        </p:spPr>
      </p:pic>
      <p:sp>
        <p:nvSpPr>
          <p:cNvPr id="25" name="Rectangle 24">
            <a:extLst>
              <a:ext uri="{FF2B5EF4-FFF2-40B4-BE49-F238E27FC236}">
                <a16:creationId xmlns:a16="http://schemas.microsoft.com/office/drawing/2014/main" id="{1CF6A1EC-BD15-42D9-A339-A3970CF7C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3BD098-A852-5E46-89AD-72F319FCD486}"/>
              </a:ext>
            </a:extLst>
          </p:cNvPr>
          <p:cNvSpPr>
            <a:spLocks noGrp="1"/>
          </p:cNvSpPr>
          <p:nvPr>
            <p:ph type="title"/>
          </p:nvPr>
        </p:nvSpPr>
        <p:spPr>
          <a:xfrm>
            <a:off x="1051560" y="4498848"/>
            <a:ext cx="3611880" cy="1536192"/>
          </a:xfrm>
        </p:spPr>
        <p:txBody>
          <a:bodyPr>
            <a:normAutofit/>
          </a:bodyPr>
          <a:lstStyle/>
          <a:p>
            <a:r>
              <a:rPr lang="en-US" sz="3200"/>
              <a:t>Players, Coach</a:t>
            </a:r>
          </a:p>
        </p:txBody>
      </p:sp>
      <p:sp>
        <p:nvSpPr>
          <p:cNvPr id="27" name="Rectangle 26">
            <a:extLst>
              <a:ext uri="{FF2B5EF4-FFF2-40B4-BE49-F238E27FC236}">
                <a16:creationId xmlns:a16="http://schemas.microsoft.com/office/drawing/2014/main" id="{A720C27D-5C39-492B-BD68-C220C0F83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9" name="Rectangle 28">
            <a:extLst>
              <a:ext uri="{FF2B5EF4-FFF2-40B4-BE49-F238E27FC236}">
                <a16:creationId xmlns:a16="http://schemas.microsoft.com/office/drawing/2014/main" id="{A4F3394A-A959-460A-ACF9-5FA682C76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5497645-64CD-6C4A-81D0-651BF10AB4F7}"/>
              </a:ext>
            </a:extLst>
          </p:cNvPr>
          <p:cNvSpPr>
            <a:spLocks noGrp="1"/>
          </p:cNvSpPr>
          <p:nvPr>
            <p:ph idx="1"/>
          </p:nvPr>
        </p:nvSpPr>
        <p:spPr>
          <a:xfrm>
            <a:off x="5295826" y="4498848"/>
            <a:ext cx="6061022" cy="1536192"/>
          </a:xfrm>
        </p:spPr>
        <p:txBody>
          <a:bodyPr anchor="ctr">
            <a:normAutofit/>
          </a:bodyPr>
          <a:lstStyle/>
          <a:p>
            <a:r>
              <a:rPr lang="en-US" sz="1800"/>
              <a:t>Powerful especially if team is winning</a:t>
            </a:r>
          </a:p>
          <a:p>
            <a:r>
              <a:rPr lang="en-US" sz="1800"/>
              <a:t>Players are powerful</a:t>
            </a:r>
          </a:p>
          <a:p>
            <a:r>
              <a:rPr lang="en-US" sz="1800"/>
              <a:t>(Some) coaches are powerful</a:t>
            </a:r>
          </a:p>
          <a:p>
            <a:endParaRPr lang="en-US" sz="1800"/>
          </a:p>
        </p:txBody>
      </p:sp>
    </p:spTree>
    <p:extLst>
      <p:ext uri="{BB962C8B-B14F-4D97-AF65-F5344CB8AC3E}">
        <p14:creationId xmlns:p14="http://schemas.microsoft.com/office/powerpoint/2010/main" val="3347074175"/>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C5227CC-C940-D84B-9188-552273680348}"/>
              </a:ext>
            </a:extLst>
          </p:cNvPr>
          <p:cNvSpPr>
            <a:spLocks noGrp="1"/>
          </p:cNvSpPr>
          <p:nvPr>
            <p:ph type="title"/>
          </p:nvPr>
        </p:nvSpPr>
        <p:spPr>
          <a:xfrm>
            <a:off x="1115568" y="548640"/>
            <a:ext cx="10168128" cy="1179576"/>
          </a:xfrm>
        </p:spPr>
        <p:txBody>
          <a:bodyPr>
            <a:normAutofit/>
          </a:bodyPr>
          <a:lstStyle/>
          <a:p>
            <a:r>
              <a:rPr lang="en-US" sz="4000"/>
              <a:t>Media</a:t>
            </a:r>
          </a:p>
        </p:txBody>
      </p:sp>
      <p:sp>
        <p:nvSpPr>
          <p:cNvPr id="19"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DDFC59C-2C01-E146-B64D-F992ACD3345B}"/>
              </a:ext>
            </a:extLst>
          </p:cNvPr>
          <p:cNvSpPr>
            <a:spLocks noGrp="1"/>
          </p:cNvSpPr>
          <p:nvPr>
            <p:ph idx="1"/>
          </p:nvPr>
        </p:nvSpPr>
        <p:spPr>
          <a:xfrm>
            <a:off x="1115568" y="2481943"/>
            <a:ext cx="10168128" cy="3695020"/>
          </a:xfrm>
        </p:spPr>
        <p:txBody>
          <a:bodyPr>
            <a:normAutofit/>
          </a:bodyPr>
          <a:lstStyle/>
          <a:p>
            <a:r>
              <a:rPr lang="en-GB" sz="2200"/>
              <a:t>Media and football clubs have a mutual relationship. From the managers point of view, they can use newspapers and sport TV programs to form public opinion. </a:t>
            </a:r>
          </a:p>
          <a:p>
            <a:r>
              <a:rPr lang="en-GB" sz="2200"/>
              <a:t>The power of the media relating to the population should not be underestimated, newspapers for example can reach a high amount of people, thus is it important for managers of football clubs to determine well-thought-out communication strategies by using these kind of stakeholders (Anagnostopoulos 2011). The media industry consists for a large part of broadcasting companies. The power of the media industry in football is major, because football on TV and Internet will reach millions of people worldwide</a:t>
            </a:r>
            <a:r>
              <a:rPr lang="en-GB" sz="2200" i="1"/>
              <a:t>.</a:t>
            </a:r>
            <a:endParaRPr lang="en-US" sz="2200"/>
          </a:p>
        </p:txBody>
      </p:sp>
    </p:spTree>
    <p:extLst>
      <p:ext uri="{BB962C8B-B14F-4D97-AF65-F5344CB8AC3E}">
        <p14:creationId xmlns:p14="http://schemas.microsoft.com/office/powerpoint/2010/main" val="1389645173"/>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5A08B212-E8C3-824A-ABE4-B0DF53D54FDE}"/>
              </a:ext>
            </a:extLst>
          </p:cNvPr>
          <p:cNvPicPr>
            <a:picLocks noGrp="1" noChangeAspect="1"/>
          </p:cNvPicPr>
          <p:nvPr>
            <p:ph idx="1"/>
          </p:nvPr>
        </p:nvPicPr>
        <p:blipFill rotWithShape="1">
          <a:blip r:embed="rId3"/>
          <a:srcRect l="6966" t="9091" r="2125"/>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6225BB-10B9-4845-9054-2464E10FBD3C}"/>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4600"/>
              <a:t>Manchester United v Liverpool - biggest club game in world football</a:t>
            </a:r>
            <a:br>
              <a:rPr lang="en-US" sz="4600"/>
            </a:br>
            <a:endParaRPr lang="en-US" sz="4600"/>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07098311"/>
      </p:ext>
    </p:extLst>
  </p:cSld>
  <p:clrMapOvr>
    <a:overrideClrMapping bg1="dk1" tx1="lt1" bg2="dk2" tx2="lt2" accent1="accent1" accent2="accent2" accent3="accent3" accent4="accent4" accent5="accent5" accent6="accent6" hlink="hlink" folHlink="folHlink"/>
  </p:clrMapOvr>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B27DFE-7927-7D4D-83EB-890B8EA5A809}"/>
              </a:ext>
            </a:extLst>
          </p:cNvPr>
          <p:cNvSpPr>
            <a:spLocks noGrp="1"/>
          </p:cNvSpPr>
          <p:nvPr>
            <p:ph type="title"/>
          </p:nvPr>
        </p:nvSpPr>
        <p:spPr>
          <a:xfrm>
            <a:off x="1115568" y="548640"/>
            <a:ext cx="10168128" cy="1179576"/>
          </a:xfrm>
        </p:spPr>
        <p:txBody>
          <a:bodyPr>
            <a:normAutofit/>
          </a:bodyPr>
          <a:lstStyle/>
          <a:p>
            <a:r>
              <a:rPr lang="en-US" sz="4000"/>
              <a:t>Shareholders</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958EB08-3E3E-8846-A079-CBF6A9DA08D1}"/>
              </a:ext>
            </a:extLst>
          </p:cNvPr>
          <p:cNvSpPr>
            <a:spLocks noGrp="1"/>
          </p:cNvSpPr>
          <p:nvPr>
            <p:ph idx="1"/>
          </p:nvPr>
        </p:nvSpPr>
        <p:spPr>
          <a:xfrm>
            <a:off x="1115568" y="2481943"/>
            <a:ext cx="10168128" cy="3695020"/>
          </a:xfrm>
        </p:spPr>
        <p:txBody>
          <a:bodyPr>
            <a:normAutofit/>
          </a:bodyPr>
          <a:lstStyle/>
          <a:p>
            <a:r>
              <a:rPr lang="en-GB" sz="1700" dirty="0"/>
              <a:t>Average shareholder compares alternative investments solely on the basis of shareholder value and dividends (Franck 2010). </a:t>
            </a:r>
          </a:p>
          <a:p>
            <a:r>
              <a:rPr lang="en-GB" sz="1700" dirty="0"/>
              <a:t>Football organization differs a lot from a conventional business. Shareholders of football organization are also buying shares because they are fans and want to support the club. I</a:t>
            </a:r>
          </a:p>
          <a:p>
            <a:r>
              <a:rPr lang="en-GB" sz="1700" dirty="0"/>
              <a:t>In England it is practice that fans buy small amounts of shares of "their" football club. Utility is thus not only triggered by the profits the football club makes but also certainly depends on the sportive performance. Considering power, one small shareholder probably lacks influence, however, when taking into account all shareholders, their power seems obvious. In fact, the shareholders own the club. When a shareholder has a large amount of shares, his influence on the clubs' strategy will increase. Shareholders with even a majority amount of shares could differ from regular small anonymous shareholders in terms of interest towards the club. These investors do not have a regular financial objective anymore, but they may use the football club as their "plaything", their passion, to achieve sportive success. Although there are different kind of shareholders, with different kinds of interest and power, the general strategy towards these kind of stakeholders is to manage them as "key players". </a:t>
            </a:r>
          </a:p>
          <a:p>
            <a:endParaRPr lang="en-US" sz="1700" dirty="0"/>
          </a:p>
        </p:txBody>
      </p:sp>
    </p:spTree>
    <p:extLst>
      <p:ext uri="{BB962C8B-B14F-4D97-AF65-F5344CB8AC3E}">
        <p14:creationId xmlns:p14="http://schemas.microsoft.com/office/powerpoint/2010/main" val="3288486027"/>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4381F344-B78D-A341-8F20-5D7810709D21}"/>
              </a:ext>
            </a:extLst>
          </p:cNvPr>
          <p:cNvPicPr>
            <a:picLocks noChangeAspect="1"/>
          </p:cNvPicPr>
          <p:nvPr/>
        </p:nvPicPr>
        <p:blipFill rotWithShape="1">
          <a:blip r:embed="rId2"/>
          <a:srcRect b="14789"/>
          <a:stretch/>
        </p:blipFill>
        <p:spPr>
          <a:xfrm>
            <a:off x="20" y="1282"/>
            <a:ext cx="12191980" cy="6856718"/>
          </a:xfrm>
          <a:prstGeom prst="rect">
            <a:avLst/>
          </a:prstGeom>
        </p:spPr>
      </p:pic>
    </p:spTree>
    <p:extLst>
      <p:ext uri="{BB962C8B-B14F-4D97-AF65-F5344CB8AC3E}">
        <p14:creationId xmlns:p14="http://schemas.microsoft.com/office/powerpoint/2010/main" val="835169468"/>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BDCE0A-9C99-804A-96D4-BFF84D68E96D}"/>
              </a:ext>
            </a:extLst>
          </p:cNvPr>
          <p:cNvSpPr>
            <a:spLocks noGrp="1"/>
          </p:cNvSpPr>
          <p:nvPr>
            <p:ph type="title"/>
          </p:nvPr>
        </p:nvSpPr>
        <p:spPr>
          <a:xfrm>
            <a:off x="1075767" y="1188637"/>
            <a:ext cx="2988234" cy="4480726"/>
          </a:xfrm>
        </p:spPr>
        <p:txBody>
          <a:bodyPr>
            <a:normAutofit/>
          </a:bodyPr>
          <a:lstStyle/>
          <a:p>
            <a:pPr algn="r"/>
            <a:r>
              <a:rPr lang="en-US" sz="6600"/>
              <a:t>FA, PL, FIFA</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C63422-04D7-E345-81BD-7F0824108329}"/>
              </a:ext>
            </a:extLst>
          </p:cNvPr>
          <p:cNvSpPr>
            <a:spLocks noGrp="1"/>
          </p:cNvSpPr>
          <p:nvPr>
            <p:ph idx="1"/>
          </p:nvPr>
        </p:nvSpPr>
        <p:spPr>
          <a:xfrm>
            <a:off x="5255260" y="1648870"/>
            <a:ext cx="4702848" cy="3560260"/>
          </a:xfrm>
        </p:spPr>
        <p:txBody>
          <a:bodyPr anchor="ctr">
            <a:normAutofit/>
          </a:bodyPr>
          <a:lstStyle/>
          <a:p>
            <a:r>
              <a:rPr lang="en-GB" sz="2400"/>
              <a:t>The organizing bodies have to control and monitor clubs if they are behaving in line with the law in a financial way. The organizing bodies organize competitions and govern not only the game's rules, but also the administrative rules. </a:t>
            </a:r>
          </a:p>
          <a:p>
            <a:r>
              <a:rPr lang="en-GB" sz="2400"/>
              <a:t>Fines.</a:t>
            </a:r>
          </a:p>
          <a:p>
            <a:endParaRPr lang="en-US" sz="2400"/>
          </a:p>
        </p:txBody>
      </p:sp>
    </p:spTree>
    <p:extLst>
      <p:ext uri="{BB962C8B-B14F-4D97-AF65-F5344CB8AC3E}">
        <p14:creationId xmlns:p14="http://schemas.microsoft.com/office/powerpoint/2010/main" val="212370869"/>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4AEBD6-E13E-444D-824B-D8CB657D8782}"/>
              </a:ext>
            </a:extLst>
          </p:cNvPr>
          <p:cNvSpPr>
            <a:spLocks noGrp="1"/>
          </p:cNvSpPr>
          <p:nvPr>
            <p:ph type="title"/>
          </p:nvPr>
        </p:nvSpPr>
        <p:spPr>
          <a:xfrm>
            <a:off x="1006900" y="1188637"/>
            <a:ext cx="3141430" cy="4480726"/>
          </a:xfrm>
        </p:spPr>
        <p:txBody>
          <a:bodyPr>
            <a:normAutofit/>
          </a:bodyPr>
          <a:lstStyle/>
          <a:p>
            <a:pPr algn="r"/>
            <a:r>
              <a:rPr lang="en-US" sz="6100"/>
              <a:t>Keep informed</a:t>
            </a:r>
          </a:p>
        </p:txBody>
      </p:sp>
      <p:cxnSp>
        <p:nvCxnSpPr>
          <p:cNvPr id="23"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1223849-DC56-C64E-ADB4-5C358E700281}"/>
              </a:ext>
            </a:extLst>
          </p:cNvPr>
          <p:cNvSpPr>
            <a:spLocks noGrp="1"/>
          </p:cNvSpPr>
          <p:nvPr>
            <p:ph idx="1"/>
          </p:nvPr>
        </p:nvSpPr>
        <p:spPr>
          <a:xfrm>
            <a:off x="5138928" y="1338729"/>
            <a:ext cx="4795584" cy="4180542"/>
          </a:xfrm>
        </p:spPr>
        <p:txBody>
          <a:bodyPr anchor="ctr">
            <a:normAutofit/>
          </a:bodyPr>
          <a:lstStyle/>
          <a:p>
            <a:r>
              <a:rPr lang="en-GB" sz="2000"/>
              <a:t>Stakeholders with high interest but low power, the "keep informed" group, can increase their overall influence by forming coalitions with other stakeholders in order to exert a greater pressure and thereby making themselves more powerful. When this is achieved they will move downwards in Mendelow's framework, because their overall influence is increased. The management strategy for dealing with these stakeholders is to keep those stakeholders informed without giving them as much attention as the "key players" (Campbell 2009). </a:t>
            </a:r>
          </a:p>
          <a:p>
            <a:endParaRPr lang="en-US" sz="2000"/>
          </a:p>
        </p:txBody>
      </p:sp>
    </p:spTree>
    <p:extLst>
      <p:ext uri="{BB962C8B-B14F-4D97-AF65-F5344CB8AC3E}">
        <p14:creationId xmlns:p14="http://schemas.microsoft.com/office/powerpoint/2010/main" val="904048105"/>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A67E03-6A3D-CF47-8B1C-B0E3FF9118B2}"/>
              </a:ext>
            </a:extLst>
          </p:cNvPr>
          <p:cNvSpPr>
            <a:spLocks noGrp="1"/>
          </p:cNvSpPr>
          <p:nvPr>
            <p:ph type="title"/>
          </p:nvPr>
        </p:nvSpPr>
        <p:spPr>
          <a:xfrm>
            <a:off x="411480" y="987552"/>
            <a:ext cx="4485861" cy="1088136"/>
          </a:xfrm>
        </p:spPr>
        <p:txBody>
          <a:bodyPr anchor="b">
            <a:normAutofit/>
          </a:bodyPr>
          <a:lstStyle/>
          <a:p>
            <a:r>
              <a:rPr lang="en-US" sz="3400"/>
              <a:t>Agents </a:t>
            </a:r>
          </a:p>
        </p:txBody>
      </p:sp>
      <p:sp>
        <p:nvSpPr>
          <p:cNvPr id="11"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CC29402-F047-FF49-BCC5-653EE9A44378}"/>
              </a:ext>
            </a:extLst>
          </p:cNvPr>
          <p:cNvSpPr>
            <a:spLocks noGrp="1"/>
          </p:cNvSpPr>
          <p:nvPr>
            <p:ph idx="1"/>
          </p:nvPr>
        </p:nvSpPr>
        <p:spPr>
          <a:xfrm>
            <a:off x="411479" y="2688336"/>
            <a:ext cx="4498848" cy="3584448"/>
          </a:xfrm>
        </p:spPr>
        <p:txBody>
          <a:bodyPr anchor="t">
            <a:normAutofit/>
          </a:bodyPr>
          <a:lstStyle/>
          <a:p>
            <a:r>
              <a:rPr lang="en-US" sz="1800"/>
              <a:t>Mino Raiola</a:t>
            </a:r>
          </a:p>
          <a:p>
            <a:endParaRPr lang="en-US" sz="1800"/>
          </a:p>
        </p:txBody>
      </p:sp>
      <p:pic>
        <p:nvPicPr>
          <p:cNvPr id="4" name="Picture 3">
            <a:extLst>
              <a:ext uri="{FF2B5EF4-FFF2-40B4-BE49-F238E27FC236}">
                <a16:creationId xmlns:a16="http://schemas.microsoft.com/office/drawing/2014/main" id="{5D990108-12CD-A742-9CFB-1F00022CB3B9}"/>
              </a:ext>
            </a:extLst>
          </p:cNvPr>
          <p:cNvPicPr>
            <a:picLocks noChangeAspect="1"/>
          </p:cNvPicPr>
          <p:nvPr/>
        </p:nvPicPr>
        <p:blipFill rotWithShape="1">
          <a:blip r:embed="rId2"/>
          <a:srcRect r="1" b="378"/>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860927808"/>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3B2205-ADF2-F945-8E3A-2BD71FEBE48B}"/>
              </a:ext>
            </a:extLst>
          </p:cNvPr>
          <p:cNvSpPr>
            <a:spLocks noGrp="1"/>
          </p:cNvSpPr>
          <p:nvPr>
            <p:ph type="title"/>
          </p:nvPr>
        </p:nvSpPr>
        <p:spPr>
          <a:xfrm>
            <a:off x="1006900" y="1188637"/>
            <a:ext cx="3141430" cy="4480726"/>
          </a:xfrm>
        </p:spPr>
        <p:txBody>
          <a:bodyPr>
            <a:normAutofit/>
          </a:bodyPr>
          <a:lstStyle/>
          <a:p>
            <a:pPr algn="r"/>
            <a:r>
              <a:rPr lang="en-US" sz="6600"/>
              <a:t>Agents</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1D99F3-A411-D34B-98C5-252F244EF08A}"/>
              </a:ext>
            </a:extLst>
          </p:cNvPr>
          <p:cNvSpPr>
            <a:spLocks noGrp="1"/>
          </p:cNvSpPr>
          <p:nvPr>
            <p:ph idx="1"/>
          </p:nvPr>
        </p:nvSpPr>
        <p:spPr>
          <a:xfrm>
            <a:off x="5138928" y="1338729"/>
            <a:ext cx="4795584" cy="4180542"/>
          </a:xfrm>
        </p:spPr>
        <p:txBody>
          <a:bodyPr anchor="ctr">
            <a:normAutofit/>
          </a:bodyPr>
          <a:lstStyle/>
          <a:p>
            <a:r>
              <a:rPr lang="en-GB" sz="1700"/>
              <a:t>The increasing level of transfers caused by the Bosman case in 1995 resulted in an increasing importance of player's agents. </a:t>
            </a:r>
          </a:p>
          <a:p>
            <a:r>
              <a:rPr lang="en-US" sz="1700"/>
              <a:t>D</a:t>
            </a:r>
            <a:r>
              <a:rPr lang="en-GB" sz="1700"/>
              <a:t>ecision concerning </a:t>
            </a:r>
            <a:r>
              <a:rPr lang="en-GB" sz="1700">
                <a:hlinkClick r:id="rId2" tooltip="Freedom of movement for workers"/>
              </a:rPr>
              <a:t>freedom of movement for workers</a:t>
            </a:r>
            <a:r>
              <a:rPr lang="en-GB" sz="1700"/>
              <a:t>, </a:t>
            </a:r>
            <a:r>
              <a:rPr lang="en-GB" sz="1700">
                <a:hlinkClick r:id="rId3" tooltip="Freedom of association"/>
              </a:rPr>
              <a:t>freedom of association</a:t>
            </a:r>
            <a:r>
              <a:rPr lang="en-GB" sz="1700"/>
              <a:t>, and </a:t>
            </a:r>
            <a:r>
              <a:rPr lang="en-GB" sz="1700">
                <a:hlinkClick r:id="rId4" tooltip="Direct effect"/>
              </a:rPr>
              <a:t>direct effect</a:t>
            </a:r>
            <a:r>
              <a:rPr lang="en-GB" sz="1700"/>
              <a:t> of article 39 (now article 45 of the </a:t>
            </a:r>
            <a:r>
              <a:rPr lang="en-GB" sz="1700">
                <a:hlinkClick r:id="rId5" tooltip="Treaty on the Functioning of the European Union"/>
              </a:rPr>
              <a:t>Treaty on the Functioning of the European Union</a:t>
            </a:r>
            <a:r>
              <a:rPr lang="en-GB" sz="1700"/>
              <a:t>) of the </a:t>
            </a:r>
            <a:r>
              <a:rPr lang="en-GB" sz="1700">
                <a:hlinkClick r:id="rId6" tooltip="Treaty of Rome"/>
              </a:rPr>
              <a:t>TEC</a:t>
            </a:r>
            <a:r>
              <a:rPr lang="en-GB" sz="1700"/>
              <a:t>. The case was an important decision on the free movement of labour and had a profound effect on the transfers of footballers within the </a:t>
            </a:r>
            <a:r>
              <a:rPr lang="en-GB" sz="1700">
                <a:hlinkClick r:id="rId7" tooltip="European Union"/>
              </a:rPr>
              <a:t>European Union</a:t>
            </a:r>
            <a:r>
              <a:rPr lang="en-GB" sz="1700"/>
              <a:t> (EU).</a:t>
            </a:r>
          </a:p>
          <a:p>
            <a:r>
              <a:rPr lang="en-GB" sz="1700"/>
              <a:t>The decision banned restrictions on foreign EU players within national leagues and allowed players in the EU to move to another club at the end of a contract without a </a:t>
            </a:r>
            <a:r>
              <a:rPr lang="en-GB" sz="1700">
                <a:hlinkClick r:id="rId8" tooltip="Free transfer (association football)"/>
              </a:rPr>
              <a:t>transfer fee</a:t>
            </a:r>
            <a:r>
              <a:rPr lang="en-GB" sz="1700"/>
              <a:t> being paid.</a:t>
            </a:r>
          </a:p>
          <a:p>
            <a:pPr marL="0" indent="0">
              <a:buNone/>
            </a:pPr>
            <a:endParaRPr lang="en-US" sz="1700"/>
          </a:p>
        </p:txBody>
      </p:sp>
    </p:spTree>
    <p:extLst>
      <p:ext uri="{BB962C8B-B14F-4D97-AF65-F5344CB8AC3E}">
        <p14:creationId xmlns:p14="http://schemas.microsoft.com/office/powerpoint/2010/main" val="312925094"/>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5467CE-0758-C448-8CAF-587C3F3DD29B}"/>
              </a:ext>
            </a:extLst>
          </p:cNvPr>
          <p:cNvSpPr>
            <a:spLocks noGrp="1"/>
          </p:cNvSpPr>
          <p:nvPr>
            <p:ph type="title"/>
          </p:nvPr>
        </p:nvSpPr>
        <p:spPr>
          <a:xfrm>
            <a:off x="1006900" y="1188637"/>
            <a:ext cx="3141430" cy="4480726"/>
          </a:xfrm>
        </p:spPr>
        <p:txBody>
          <a:bodyPr>
            <a:normAutofit/>
          </a:bodyPr>
          <a:lstStyle/>
          <a:p>
            <a:pPr algn="r"/>
            <a:r>
              <a:rPr lang="en-US" sz="5100"/>
              <a:t>Employees</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6F88D6C-9703-B64E-8E8D-0DA8D5F19610}"/>
              </a:ext>
            </a:extLst>
          </p:cNvPr>
          <p:cNvSpPr>
            <a:spLocks noGrp="1"/>
          </p:cNvSpPr>
          <p:nvPr>
            <p:ph idx="1"/>
          </p:nvPr>
        </p:nvSpPr>
        <p:spPr>
          <a:xfrm>
            <a:off x="5138928" y="1338729"/>
            <a:ext cx="4795584" cy="4180542"/>
          </a:xfrm>
        </p:spPr>
        <p:txBody>
          <a:bodyPr anchor="ctr">
            <a:normAutofit/>
          </a:bodyPr>
          <a:lstStyle/>
          <a:p>
            <a:r>
              <a:rPr lang="en-GB" sz="1900"/>
              <a:t>Another stakeholder to which the management of a football club only should provide information, are the employees. Regarding this stakeholder, employees are meant who have a function below the top management layer, excluding players and members of the coaching staff. </a:t>
            </a:r>
          </a:p>
          <a:p>
            <a:r>
              <a:rPr lang="en-GB" sz="1900"/>
              <a:t>They of course have a very high interest in the organization because they work for the organization, executing orders from the management. Meanwhile, their power is very low. Football players have a lot more power because they represent the value of the organization, and the majority of the wages is spent on them. </a:t>
            </a:r>
          </a:p>
          <a:p>
            <a:endParaRPr lang="en-US" sz="1900"/>
          </a:p>
        </p:txBody>
      </p:sp>
    </p:spTree>
    <p:extLst>
      <p:ext uri="{BB962C8B-B14F-4D97-AF65-F5344CB8AC3E}">
        <p14:creationId xmlns:p14="http://schemas.microsoft.com/office/powerpoint/2010/main" val="2755726030"/>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91486A-1180-0445-B022-E330A61ED8E5}"/>
              </a:ext>
            </a:extLst>
          </p:cNvPr>
          <p:cNvSpPr>
            <a:spLocks noGrp="1"/>
          </p:cNvSpPr>
          <p:nvPr>
            <p:ph type="title"/>
          </p:nvPr>
        </p:nvSpPr>
        <p:spPr>
          <a:xfrm>
            <a:off x="1075767" y="1188637"/>
            <a:ext cx="2988234" cy="4480726"/>
          </a:xfrm>
        </p:spPr>
        <p:txBody>
          <a:bodyPr>
            <a:normAutofit/>
          </a:bodyPr>
          <a:lstStyle/>
          <a:p>
            <a:pPr algn="r"/>
            <a:r>
              <a:rPr lang="en-US" sz="6600"/>
              <a:t>Keep satisfied</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C09A37-2A43-2C45-AE8F-14252D9E58DB}"/>
              </a:ext>
            </a:extLst>
          </p:cNvPr>
          <p:cNvSpPr>
            <a:spLocks noGrp="1"/>
          </p:cNvSpPr>
          <p:nvPr>
            <p:ph idx="1"/>
          </p:nvPr>
        </p:nvSpPr>
        <p:spPr>
          <a:xfrm>
            <a:off x="5255260" y="1648870"/>
            <a:ext cx="4702848" cy="3560260"/>
          </a:xfrm>
        </p:spPr>
        <p:txBody>
          <a:bodyPr anchor="ctr">
            <a:normAutofit/>
          </a:bodyPr>
          <a:lstStyle/>
          <a:p>
            <a:r>
              <a:rPr lang="en-GB" sz="2400"/>
              <a:t>Stakeholders with higher power but a lack of interest can be found in the bottom left of Mendelow's framework. All these stakeholders need to do to become influential, is to re-waken their interest (Campbell 2009). Football clubs management should keep this group of stakeholders satisfied because of their high power. </a:t>
            </a:r>
          </a:p>
          <a:p>
            <a:pPr marL="0" indent="0">
              <a:buNone/>
            </a:pPr>
            <a:endParaRPr lang="en-US" sz="2400"/>
          </a:p>
        </p:txBody>
      </p:sp>
    </p:spTree>
    <p:extLst>
      <p:ext uri="{BB962C8B-B14F-4D97-AF65-F5344CB8AC3E}">
        <p14:creationId xmlns:p14="http://schemas.microsoft.com/office/powerpoint/2010/main" val="1069969313"/>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BC2ABDF-E91C-1645-A670-C5BF925DED62}"/>
              </a:ext>
            </a:extLst>
          </p:cNvPr>
          <p:cNvPicPr>
            <a:picLocks noChangeAspect="1"/>
          </p:cNvPicPr>
          <p:nvPr/>
        </p:nvPicPr>
        <p:blipFill rotWithShape="1">
          <a:blip r:embed="rId3"/>
          <a:srcRect t="18261" r="1" b="1"/>
          <a:stretch/>
        </p:blipFill>
        <p:spPr>
          <a:xfrm>
            <a:off x="643467" y="643476"/>
            <a:ext cx="10905066" cy="5571046"/>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85410917"/>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0714A-9846-1941-97FB-0EACA11CB131}"/>
              </a:ext>
            </a:extLst>
          </p:cNvPr>
          <p:cNvSpPr>
            <a:spLocks noGrp="1"/>
          </p:cNvSpPr>
          <p:nvPr>
            <p:ph type="title"/>
          </p:nvPr>
        </p:nvSpPr>
        <p:spPr>
          <a:xfrm>
            <a:off x="1075767" y="1188637"/>
            <a:ext cx="2988234" cy="4480726"/>
          </a:xfrm>
        </p:spPr>
        <p:txBody>
          <a:bodyPr>
            <a:normAutofit/>
          </a:bodyPr>
          <a:lstStyle/>
          <a:p>
            <a:pPr algn="r"/>
            <a:r>
              <a:rPr lang="en-GB" sz="5600"/>
              <a:t>Sponsors</a:t>
            </a:r>
            <a:endParaRPr lang="en-US" sz="56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6B3CB7-D1CF-7B4F-9774-B2DCC3F56E9B}"/>
              </a:ext>
            </a:extLst>
          </p:cNvPr>
          <p:cNvSpPr>
            <a:spLocks noGrp="1"/>
          </p:cNvSpPr>
          <p:nvPr>
            <p:ph idx="1"/>
          </p:nvPr>
        </p:nvSpPr>
        <p:spPr>
          <a:xfrm>
            <a:off x="5255260" y="1648870"/>
            <a:ext cx="4702848" cy="3560260"/>
          </a:xfrm>
        </p:spPr>
        <p:txBody>
          <a:bodyPr anchor="ctr">
            <a:normAutofit/>
          </a:bodyPr>
          <a:lstStyle/>
          <a:p>
            <a:br>
              <a:rPr lang="en-GB" sz="2400"/>
            </a:br>
            <a:r>
              <a:rPr lang="en-GB" sz="2400"/>
              <a:t>Sponsors associate their name with football clubs to benefit from their popularity. When the team experiences an increase in performance, sponsors should expect notorious brand recognition (Bailly 2003). </a:t>
            </a:r>
          </a:p>
          <a:p>
            <a:endParaRPr lang="en-US" sz="2400"/>
          </a:p>
        </p:txBody>
      </p:sp>
    </p:spTree>
    <p:extLst>
      <p:ext uri="{BB962C8B-B14F-4D97-AF65-F5344CB8AC3E}">
        <p14:creationId xmlns:p14="http://schemas.microsoft.com/office/powerpoint/2010/main" val="2412485558"/>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DF2D1E-7E60-EF42-9919-BE317E9BD8AF}"/>
              </a:ext>
            </a:extLst>
          </p:cNvPr>
          <p:cNvSpPr>
            <a:spLocks noGrp="1"/>
          </p:cNvSpPr>
          <p:nvPr>
            <p:ph type="title"/>
          </p:nvPr>
        </p:nvSpPr>
        <p:spPr>
          <a:xfrm>
            <a:off x="1075767" y="1188637"/>
            <a:ext cx="2988234" cy="4480726"/>
          </a:xfrm>
        </p:spPr>
        <p:txBody>
          <a:bodyPr>
            <a:normAutofit/>
          </a:bodyPr>
          <a:lstStyle/>
          <a:p>
            <a:pPr algn="r"/>
            <a:r>
              <a:rPr lang="en-US" sz="6600"/>
              <a:t>Minimal effort</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CA4C537-4B8C-E448-98F1-E7ECC94B2658}"/>
              </a:ext>
            </a:extLst>
          </p:cNvPr>
          <p:cNvSpPr>
            <a:spLocks noGrp="1"/>
          </p:cNvSpPr>
          <p:nvPr>
            <p:ph idx="1"/>
          </p:nvPr>
        </p:nvSpPr>
        <p:spPr>
          <a:xfrm>
            <a:off x="5255260" y="1648870"/>
            <a:ext cx="4702848" cy="3560260"/>
          </a:xfrm>
        </p:spPr>
        <p:txBody>
          <a:bodyPr anchor="ctr">
            <a:normAutofit/>
          </a:bodyPr>
          <a:lstStyle/>
          <a:p>
            <a:r>
              <a:rPr lang="en-GB" sz="2200"/>
              <a:t>Those stakeholders with neither high interest nor high power, should be largely ignored by the football club. Although some stakeholders in this group, however, should not be largely ignored because of moral and ethical considerations or a high probability for a "minimal effort" stakeholder to move around the map (Campbell 2009). </a:t>
            </a:r>
          </a:p>
          <a:p>
            <a:endParaRPr lang="en-US" sz="2200"/>
          </a:p>
        </p:txBody>
      </p:sp>
    </p:spTree>
    <p:extLst>
      <p:ext uri="{BB962C8B-B14F-4D97-AF65-F5344CB8AC3E}">
        <p14:creationId xmlns:p14="http://schemas.microsoft.com/office/powerpoint/2010/main" val="2651723361"/>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FE061E-EB37-C84A-B793-72386161D186}"/>
              </a:ext>
            </a:extLst>
          </p:cNvPr>
          <p:cNvSpPr>
            <a:spLocks noGrp="1"/>
          </p:cNvSpPr>
          <p:nvPr>
            <p:ph type="title"/>
          </p:nvPr>
        </p:nvSpPr>
        <p:spPr>
          <a:xfrm>
            <a:off x="1006900" y="1188637"/>
            <a:ext cx="3141430" cy="4480726"/>
          </a:xfrm>
        </p:spPr>
        <p:txBody>
          <a:bodyPr>
            <a:normAutofit/>
          </a:bodyPr>
          <a:lstStyle/>
          <a:p>
            <a:pPr algn="r"/>
            <a:r>
              <a:rPr lang="en-US" sz="6600"/>
              <a:t>Banks</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037A045-BDC7-4F42-9492-5B009733A87B}"/>
              </a:ext>
            </a:extLst>
          </p:cNvPr>
          <p:cNvSpPr>
            <a:spLocks noGrp="1"/>
          </p:cNvSpPr>
          <p:nvPr>
            <p:ph idx="1"/>
          </p:nvPr>
        </p:nvSpPr>
        <p:spPr>
          <a:xfrm>
            <a:off x="5138928" y="1338729"/>
            <a:ext cx="4795584" cy="4180542"/>
          </a:xfrm>
        </p:spPr>
        <p:txBody>
          <a:bodyPr anchor="ctr">
            <a:normAutofit/>
          </a:bodyPr>
          <a:lstStyle/>
          <a:p>
            <a:r>
              <a:rPr lang="en-GB" sz="1700"/>
              <a:t>The situation of the club determines how much influence this stakeholder could have on the football clubs' organization. It is all about the financial situation of a football club. Given the fact that around seventy member clubs of The Football League and Premier League (4 professional divisions in England) during the period of 1992 to 2011, have undergone insolvency proceedings, banks could be a stakeholder to take into account (Deloitte 2011). In these kind of situations banks will have power on clubs which have financial difficulties to try to improve their situation. Normally banks only concerns are that football clubs pay on time for their loans (Bailly 2003). </a:t>
            </a:r>
          </a:p>
          <a:p>
            <a:endParaRPr lang="en-US" sz="1700"/>
          </a:p>
        </p:txBody>
      </p:sp>
    </p:spTree>
    <p:extLst>
      <p:ext uri="{BB962C8B-B14F-4D97-AF65-F5344CB8AC3E}">
        <p14:creationId xmlns:p14="http://schemas.microsoft.com/office/powerpoint/2010/main" val="362074575"/>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129A4E-44CD-204C-9CAE-401896C1DBA2}"/>
              </a:ext>
            </a:extLst>
          </p:cNvPr>
          <p:cNvSpPr>
            <a:spLocks noGrp="1"/>
          </p:cNvSpPr>
          <p:nvPr>
            <p:ph type="title"/>
          </p:nvPr>
        </p:nvSpPr>
        <p:spPr>
          <a:xfrm>
            <a:off x="1006900" y="1188637"/>
            <a:ext cx="3141430" cy="4480726"/>
          </a:xfrm>
        </p:spPr>
        <p:txBody>
          <a:bodyPr>
            <a:normAutofit/>
          </a:bodyPr>
          <a:lstStyle/>
          <a:p>
            <a:pPr algn="r"/>
            <a:r>
              <a:rPr lang="en-US" sz="6600"/>
              <a:t>Other clubs</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D1B2057-A118-E048-B972-E6F5B32A27B3}"/>
              </a:ext>
            </a:extLst>
          </p:cNvPr>
          <p:cNvSpPr>
            <a:spLocks noGrp="1"/>
          </p:cNvSpPr>
          <p:nvPr>
            <p:ph idx="1"/>
          </p:nvPr>
        </p:nvSpPr>
        <p:spPr>
          <a:xfrm>
            <a:off x="5138928" y="1338729"/>
            <a:ext cx="4795584" cy="4180542"/>
          </a:xfrm>
        </p:spPr>
        <p:txBody>
          <a:bodyPr anchor="ctr">
            <a:normAutofit/>
          </a:bodyPr>
          <a:lstStyle/>
          <a:p>
            <a:r>
              <a:rPr lang="en-GB" sz="1900"/>
              <a:t>Competition is needed in order to produce, as a league, attractive and challenging football matches. Football clubs will see other clubs as competitors or rivals in a league, but they have to realize that other clubs are required in order to deliver an attractive game of football. </a:t>
            </a:r>
          </a:p>
          <a:p>
            <a:r>
              <a:rPr lang="en-GB" sz="1900"/>
              <a:t>Other clubs in a league or competition exert pressure on the football club to perform in a sportive way. Unconsciously, in a lesser extent, competitors are also pushing the football clubs to perform financially. Competitors who are financially healthy, should be a role model for a comparable club who faces financial difficulties. </a:t>
            </a:r>
          </a:p>
          <a:p>
            <a:endParaRPr lang="en-US" sz="1900"/>
          </a:p>
        </p:txBody>
      </p:sp>
    </p:spTree>
    <p:extLst>
      <p:ext uri="{BB962C8B-B14F-4D97-AF65-F5344CB8AC3E}">
        <p14:creationId xmlns:p14="http://schemas.microsoft.com/office/powerpoint/2010/main" val="3517773903"/>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9ED12-13CC-5147-A438-DA8805F49577}"/>
              </a:ext>
            </a:extLst>
          </p:cNvPr>
          <p:cNvSpPr>
            <a:spLocks noGrp="1"/>
          </p:cNvSpPr>
          <p:nvPr>
            <p:ph type="title"/>
          </p:nvPr>
        </p:nvSpPr>
        <p:spPr/>
        <p:txBody>
          <a:bodyPr/>
          <a:lstStyle/>
          <a:p>
            <a:r>
              <a:rPr lang="en-US" dirty="0"/>
              <a:t>Government, local authority</a:t>
            </a:r>
          </a:p>
        </p:txBody>
      </p:sp>
      <p:sp>
        <p:nvSpPr>
          <p:cNvPr id="3" name="Content Placeholder 2">
            <a:extLst>
              <a:ext uri="{FF2B5EF4-FFF2-40B4-BE49-F238E27FC236}">
                <a16:creationId xmlns:a16="http://schemas.microsoft.com/office/drawing/2014/main" id="{A7A84DC3-679B-C643-9F84-102A8E64FEFB}"/>
              </a:ext>
            </a:extLst>
          </p:cNvPr>
          <p:cNvSpPr>
            <a:spLocks noGrp="1"/>
          </p:cNvSpPr>
          <p:nvPr>
            <p:ph idx="1"/>
          </p:nvPr>
        </p:nvSpPr>
        <p:spPr/>
        <p:txBody>
          <a:bodyPr>
            <a:normAutofit lnSpcReduction="10000"/>
          </a:bodyPr>
          <a:lstStyle/>
          <a:p>
            <a:r>
              <a:rPr lang="en-GB" dirty="0"/>
              <a:t>The role of the government is in general very limited. The government and local authorities encourage local football clubs, because these clubs represents the country or a specific region. When they are performing well the region or country will get more attention, and it's image will improve. </a:t>
            </a:r>
          </a:p>
          <a:p>
            <a:r>
              <a:rPr lang="en-GB" dirty="0"/>
              <a:t>That's why government financially encourages clubs to develop programs and community projects (Bailly 2003). In some cases football clubs rent a stadium from the local authorities to play their home matches in. In these situations the relationship between football organizations and local authorities should be more intensive. In general, football clubs have to manage the government and local authorities as non-important stakeholders. </a:t>
            </a:r>
          </a:p>
          <a:p>
            <a:endParaRPr lang="en-US" dirty="0"/>
          </a:p>
        </p:txBody>
      </p:sp>
    </p:spTree>
    <p:extLst>
      <p:ext uri="{BB962C8B-B14F-4D97-AF65-F5344CB8AC3E}">
        <p14:creationId xmlns:p14="http://schemas.microsoft.com/office/powerpoint/2010/main" val="20485026"/>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BE25B-62D1-F548-A00E-FDC1FE175D72}"/>
              </a:ext>
            </a:extLst>
          </p:cNvPr>
          <p:cNvSpPr>
            <a:spLocks noGrp="1"/>
          </p:cNvSpPr>
          <p:nvPr>
            <p:ph type="title"/>
          </p:nvPr>
        </p:nvSpPr>
        <p:spPr/>
        <p:txBody>
          <a:bodyPr/>
          <a:lstStyle/>
          <a:p>
            <a:r>
              <a:rPr lang="en-US" dirty="0"/>
              <a:t>Public institutions</a:t>
            </a:r>
          </a:p>
        </p:txBody>
      </p:sp>
      <p:sp>
        <p:nvSpPr>
          <p:cNvPr id="3" name="Content Placeholder 2">
            <a:extLst>
              <a:ext uri="{FF2B5EF4-FFF2-40B4-BE49-F238E27FC236}">
                <a16:creationId xmlns:a16="http://schemas.microsoft.com/office/drawing/2014/main" id="{C240732B-3DFE-2E41-8AED-CF49E3D7C5BF}"/>
              </a:ext>
            </a:extLst>
          </p:cNvPr>
          <p:cNvSpPr>
            <a:spLocks noGrp="1"/>
          </p:cNvSpPr>
          <p:nvPr>
            <p:ph idx="1"/>
          </p:nvPr>
        </p:nvSpPr>
        <p:spPr/>
        <p:txBody>
          <a:bodyPr/>
          <a:lstStyle/>
          <a:p>
            <a:r>
              <a:rPr lang="en-GB" dirty="0"/>
              <a:t>Public institutions are also clustered in the stakeholder group to which minimal effort is needed from a management perspective. However, there is an exception. When football clubs wants to be part of community support, they have to put in more effort to achieve that football remains accessible to everyone in the community, especially to poor people. </a:t>
            </a:r>
          </a:p>
          <a:p>
            <a:r>
              <a:rPr lang="en-GB" dirty="0"/>
              <a:t>Because of these moral and ethical considerations these stakeholders should not be largely ignored (Campbell 2009). Another aspect of public institutions considered here are related with football grassroots programme. </a:t>
            </a:r>
          </a:p>
          <a:p>
            <a:endParaRPr lang="en-US" dirty="0"/>
          </a:p>
        </p:txBody>
      </p:sp>
    </p:spTree>
    <p:extLst>
      <p:ext uri="{BB962C8B-B14F-4D97-AF65-F5344CB8AC3E}">
        <p14:creationId xmlns:p14="http://schemas.microsoft.com/office/powerpoint/2010/main" val="2582615905"/>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5533D">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BB21E1E4-DEE1-A540-8DBB-CC52C077AECD}"/>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sz="3400" b="1">
                <a:solidFill>
                  <a:srgbClr val="FFFFFF"/>
                </a:solidFill>
              </a:rPr>
              <a:t>HM Revenue &amp; Customs investigates players, clubs &amp; agents over tax</a:t>
            </a:r>
            <a:br>
              <a:rPr lang="en-US" sz="3400" b="1">
                <a:solidFill>
                  <a:srgbClr val="FFFFFF"/>
                </a:solidFill>
              </a:rPr>
            </a:br>
            <a:endParaRPr lang="en-US" sz="3400">
              <a:solidFill>
                <a:srgbClr val="FFFFFF"/>
              </a:solidFill>
            </a:endParaRPr>
          </a:p>
        </p:txBody>
      </p:sp>
      <p:pic>
        <p:nvPicPr>
          <p:cNvPr id="7" name="Picture 2" descr="A ball hits the back of the net">
            <a:extLst>
              <a:ext uri="{FF2B5EF4-FFF2-40B4-BE49-F238E27FC236}">
                <a16:creationId xmlns:a16="http://schemas.microsoft.com/office/drawing/2014/main" id="{C17C5927-EC27-9B47-8019-FB2DF01F3522}"/>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3338"/>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25" name="Rectangle 2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67B90DC9-F93A-EA4C-B3BB-00D1EF7D1109}"/>
              </a:ext>
            </a:extLst>
          </p:cNvPr>
          <p:cNvSpPr>
            <a:spLocks noGrp="1"/>
          </p:cNvSpPr>
          <p:nvPr>
            <p:ph sz="half" idx="1"/>
          </p:nvPr>
        </p:nvSpPr>
        <p:spPr>
          <a:xfrm>
            <a:off x="8029319" y="917725"/>
            <a:ext cx="3424739" cy="4852362"/>
          </a:xfrm>
        </p:spPr>
        <p:txBody>
          <a:bodyPr vert="horz" lIns="91440" tIns="45720" rIns="91440" bIns="45720" rtlCol="0" anchor="ctr">
            <a:normAutofit/>
          </a:bodyPr>
          <a:lstStyle/>
          <a:p>
            <a:pPr fontAlgn="base"/>
            <a:r>
              <a:rPr lang="en-US" sz="2000" b="1" dirty="0">
                <a:solidFill>
                  <a:srgbClr val="FFFFFF"/>
                </a:solidFill>
              </a:rPr>
              <a:t>The tax payments of 171 players, 44 clubs and 31 agents are being investigated by HM Revenue &amp; Customs.</a:t>
            </a:r>
          </a:p>
          <a:p>
            <a:pPr fontAlgn="base"/>
            <a:r>
              <a:rPr lang="en-US" sz="2000" dirty="0">
                <a:solidFill>
                  <a:srgbClr val="FFFFFF"/>
                </a:solidFill>
              </a:rPr>
              <a:t>HMRC has recovered £332m of extra tax from professional football since 2015-16.</a:t>
            </a:r>
          </a:p>
          <a:p>
            <a:pPr fontAlgn="base"/>
            <a:r>
              <a:rPr lang="en-US" sz="2000" dirty="0">
                <a:solidFill>
                  <a:srgbClr val="FFFFFF"/>
                </a:solidFill>
              </a:rPr>
              <a:t>The figures are a rise from September 2017, when HMRC investigated the tax affairs of 90 players, 38 clubs and 13 agents. </a:t>
            </a:r>
            <a:br>
              <a:rPr lang="en-US" sz="2000" dirty="0">
                <a:solidFill>
                  <a:srgbClr val="FFFFFF"/>
                </a:solidFill>
              </a:rPr>
            </a:br>
            <a:endParaRPr lang="en-US" sz="2000" dirty="0">
              <a:solidFill>
                <a:srgbClr val="FFFFFF"/>
              </a:solidFill>
            </a:endParaRPr>
          </a:p>
        </p:txBody>
      </p:sp>
    </p:spTree>
    <p:extLst>
      <p:ext uri="{BB962C8B-B14F-4D97-AF65-F5344CB8AC3E}">
        <p14:creationId xmlns:p14="http://schemas.microsoft.com/office/powerpoint/2010/main" val="2835651871"/>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462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5DE0BCF-DD58-AE46-9035-B84C659C8CFC}"/>
              </a:ext>
            </a:extLst>
          </p:cNvPr>
          <p:cNvPicPr>
            <a:picLocks noChangeAspect="1"/>
          </p:cNvPicPr>
          <p:nvPr/>
        </p:nvPicPr>
        <p:blipFill>
          <a:blip r:embed="rId2"/>
          <a:stretch>
            <a:fillRect/>
          </a:stretch>
        </p:blipFill>
        <p:spPr>
          <a:xfrm>
            <a:off x="2866397" y="643467"/>
            <a:ext cx="6459206" cy="5571066"/>
          </a:xfrm>
          <a:prstGeom prst="rect">
            <a:avLst/>
          </a:prstGeom>
        </p:spPr>
      </p:pic>
    </p:spTree>
    <p:extLst>
      <p:ext uri="{BB962C8B-B14F-4D97-AF65-F5344CB8AC3E}">
        <p14:creationId xmlns:p14="http://schemas.microsoft.com/office/powerpoint/2010/main" val="809778582"/>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D26E35-5AAD-124A-9487-D70F31E946EE}"/>
              </a:ext>
            </a:extLst>
          </p:cNvPr>
          <p:cNvSpPr>
            <a:spLocks noGrp="1"/>
          </p:cNvSpPr>
          <p:nvPr>
            <p:ph type="title"/>
          </p:nvPr>
        </p:nvSpPr>
        <p:spPr>
          <a:xfrm>
            <a:off x="1006900" y="1188637"/>
            <a:ext cx="3141430" cy="4480726"/>
          </a:xfrm>
        </p:spPr>
        <p:txBody>
          <a:bodyPr>
            <a:normAutofit/>
          </a:bodyPr>
          <a:lstStyle/>
          <a:p>
            <a:pPr algn="r"/>
            <a:r>
              <a:rPr lang="en-US" sz="6600"/>
              <a:t>GSK GLAXO SMITH KLINE</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9E04F6A-E6BD-5743-BBA0-882091E730DD}"/>
              </a:ext>
            </a:extLst>
          </p:cNvPr>
          <p:cNvSpPr>
            <a:spLocks noGrp="1"/>
          </p:cNvSpPr>
          <p:nvPr>
            <p:ph idx="1"/>
          </p:nvPr>
        </p:nvSpPr>
        <p:spPr>
          <a:xfrm>
            <a:off x="5138928" y="1338729"/>
            <a:ext cx="4795584" cy="4180542"/>
          </a:xfrm>
        </p:spPr>
        <p:txBody>
          <a:bodyPr anchor="ctr">
            <a:normAutofit/>
          </a:bodyPr>
          <a:lstStyle/>
          <a:p>
            <a:r>
              <a:rPr lang="en-GB" sz="1100"/>
              <a:t>British </a:t>
            </a:r>
            <a:r>
              <a:rPr lang="en-GB" sz="1100">
                <a:hlinkClick r:id="rId2" tooltip="Pharmaceutical industry"/>
              </a:rPr>
              <a:t>pharmaceutical company</a:t>
            </a:r>
            <a:r>
              <a:rPr lang="en-GB" sz="1100"/>
              <a:t> headquartered in </a:t>
            </a:r>
            <a:r>
              <a:rPr lang="en-GB" sz="1100">
                <a:hlinkClick r:id="rId3" tooltip="Brentford"/>
              </a:rPr>
              <a:t>Brentford</a:t>
            </a:r>
            <a:r>
              <a:rPr lang="en-GB" sz="1100"/>
              <a:t>, London. Established in 2000 by a </a:t>
            </a:r>
            <a:r>
              <a:rPr lang="en-GB" sz="1100">
                <a:hlinkClick r:id="rId4" tooltip="Mergers and acquisitions"/>
              </a:rPr>
              <a:t>merger</a:t>
            </a:r>
            <a:r>
              <a:rPr lang="en-GB" sz="1100"/>
              <a:t> of Glaxo Wellcome and SmithKline Beecham, GSK was the world's sixth largest pharmaceutical company as of 2015, after </a:t>
            </a:r>
            <a:r>
              <a:rPr lang="en-GB" sz="1100">
                <a:hlinkClick r:id="rId5" tooltip="Pfizer"/>
              </a:rPr>
              <a:t>Pfizer</a:t>
            </a:r>
            <a:r>
              <a:rPr lang="en-GB" sz="1100"/>
              <a:t>, </a:t>
            </a:r>
            <a:r>
              <a:rPr lang="en-GB" sz="1100">
                <a:hlinkClick r:id="rId6" tooltip="Novartis"/>
              </a:rPr>
              <a:t>Novartis</a:t>
            </a:r>
            <a:r>
              <a:rPr lang="en-GB" sz="1100"/>
              <a:t>, </a:t>
            </a:r>
            <a:r>
              <a:rPr lang="en-GB" sz="1100">
                <a:hlinkClick r:id="rId7" tooltip="Merck &amp; Co."/>
              </a:rPr>
              <a:t>Merck</a:t>
            </a:r>
            <a:r>
              <a:rPr lang="en-GB" sz="1100"/>
              <a:t>, </a:t>
            </a:r>
            <a:r>
              <a:rPr lang="en-GB" sz="1100">
                <a:hlinkClick r:id="rId8" tooltip="Hoffmann-La Roche"/>
              </a:rPr>
              <a:t>Hoffmann-La Roche</a:t>
            </a:r>
            <a:r>
              <a:rPr lang="en-GB" sz="1100"/>
              <a:t> and </a:t>
            </a:r>
            <a:r>
              <a:rPr lang="en-GB" sz="1100">
                <a:hlinkClick r:id="rId9" tooltip="Sanofi"/>
              </a:rPr>
              <a:t>Sanofi</a:t>
            </a:r>
            <a:r>
              <a:rPr lang="en-GB" sz="1100"/>
              <a:t>.</a:t>
            </a:r>
          </a:p>
          <a:p>
            <a:r>
              <a:rPr lang="en-GB" sz="1100"/>
              <a:t>The company has a primary listing on the </a:t>
            </a:r>
            <a:r>
              <a:rPr lang="en-GB" sz="1100">
                <a:hlinkClick r:id="rId10" tooltip="London Stock Exchange"/>
              </a:rPr>
              <a:t>London Stock Exchange</a:t>
            </a:r>
            <a:r>
              <a:rPr lang="en-GB" sz="1100"/>
              <a:t> and August 2016 it had a market capitalisation of £81 billion </a:t>
            </a:r>
          </a:p>
          <a:p>
            <a:r>
              <a:rPr lang="en-GB" sz="1100"/>
              <a:t>GSK's drugs and vaccines earned £21.3 billion in 2013.</a:t>
            </a:r>
            <a:endParaRPr lang="en-GB" sz="1100" baseline="30000"/>
          </a:p>
          <a:p>
            <a:r>
              <a:rPr lang="en-GB" sz="1100"/>
              <a:t>Its top-selling products that year were </a:t>
            </a:r>
            <a:r>
              <a:rPr lang="en-GB" sz="1100">
                <a:hlinkClick r:id="rId11" tooltip="Advair"/>
              </a:rPr>
              <a:t>Advair</a:t>
            </a:r>
            <a:r>
              <a:rPr lang="en-GB" sz="1100"/>
              <a:t>, </a:t>
            </a:r>
            <a:r>
              <a:rPr lang="en-GB" sz="1100">
                <a:hlinkClick r:id="rId12" tooltip="Avodart"/>
              </a:rPr>
              <a:t>Avodart</a:t>
            </a:r>
            <a:r>
              <a:rPr lang="en-GB" sz="1100"/>
              <a:t>, </a:t>
            </a:r>
            <a:r>
              <a:rPr lang="en-GB" sz="1100">
                <a:hlinkClick r:id="rId13" tooltip="Flovent"/>
              </a:rPr>
              <a:t>Flovent</a:t>
            </a:r>
            <a:r>
              <a:rPr lang="en-GB" sz="1100"/>
              <a:t>, </a:t>
            </a:r>
            <a:r>
              <a:rPr lang="en-GB" sz="1100">
                <a:hlinkClick r:id="rId14" tooltip="Augmentin"/>
              </a:rPr>
              <a:t>Augmentin</a:t>
            </a:r>
            <a:r>
              <a:rPr lang="en-GB" sz="1100"/>
              <a:t>, </a:t>
            </a:r>
            <a:r>
              <a:rPr lang="en-GB" sz="1100">
                <a:hlinkClick r:id="rId15" tooltip="Lovaza"/>
              </a:rPr>
              <a:t>Lovaza</a:t>
            </a:r>
            <a:r>
              <a:rPr lang="en-GB" sz="1100"/>
              <a:t> and </a:t>
            </a:r>
            <a:r>
              <a:rPr lang="en-GB" sz="1100">
                <a:hlinkClick r:id="rId16" tooltip="Lamictal"/>
              </a:rPr>
              <a:t>Lamictal</a:t>
            </a:r>
            <a:r>
              <a:rPr lang="en-GB" sz="1100"/>
              <a:t>. GSK's consumer products, which earned £5.2 billion in 2013, include </a:t>
            </a:r>
            <a:r>
              <a:rPr lang="en-GB" sz="1100">
                <a:hlinkClick r:id="rId17" tooltip="Sensodyne"/>
              </a:rPr>
              <a:t>Sensodyne</a:t>
            </a:r>
            <a:r>
              <a:rPr lang="en-GB" sz="1100"/>
              <a:t> and </a:t>
            </a:r>
            <a:r>
              <a:rPr lang="en-GB" sz="1100">
                <a:hlinkClick r:id="rId18" tooltip="Aquafresh"/>
              </a:rPr>
              <a:t>Aquafresh</a:t>
            </a:r>
            <a:r>
              <a:rPr lang="en-GB" sz="1100"/>
              <a:t> toothpaste, the malted-milk drink </a:t>
            </a:r>
            <a:r>
              <a:rPr lang="en-GB" sz="1100">
                <a:hlinkClick r:id="rId19" tooltip="Horlicks"/>
              </a:rPr>
              <a:t>Horlicks</a:t>
            </a:r>
            <a:r>
              <a:rPr lang="en-GB" sz="1100"/>
              <a:t>, </a:t>
            </a:r>
            <a:r>
              <a:rPr lang="en-GB" sz="1100">
                <a:hlinkClick r:id="rId20" tooltip="Docosanol"/>
              </a:rPr>
              <a:t>Abreva</a:t>
            </a:r>
            <a:r>
              <a:rPr lang="en-GB" sz="1100"/>
              <a:t> for cold sores, Breathe Right </a:t>
            </a:r>
            <a:r>
              <a:rPr lang="en-GB" sz="1100">
                <a:hlinkClick r:id="rId21" tooltip="Nasal strip"/>
              </a:rPr>
              <a:t>nasal strips</a:t>
            </a:r>
            <a:r>
              <a:rPr lang="en-GB" sz="1100"/>
              <a:t>, </a:t>
            </a:r>
            <a:r>
              <a:rPr lang="en-GB" sz="1100">
                <a:hlinkClick r:id="rId22" tooltip="Nicoderm"/>
              </a:rPr>
              <a:t>Nicoderm</a:t>
            </a:r>
            <a:r>
              <a:rPr lang="en-GB" sz="1100"/>
              <a:t> and </a:t>
            </a:r>
            <a:r>
              <a:rPr lang="en-GB" sz="1100">
                <a:hlinkClick r:id="rId23" tooltip="Nicorette"/>
              </a:rPr>
              <a:t>Nicorette</a:t>
            </a:r>
            <a:r>
              <a:rPr lang="en-GB" sz="1100"/>
              <a:t> nicotine replacements, and Night Nurse, a cold remedy.</a:t>
            </a:r>
            <a:endParaRPr lang="en-GB" sz="1100" baseline="30000"/>
          </a:p>
          <a:p>
            <a:r>
              <a:rPr lang="en-GB" sz="1100"/>
              <a:t>The company developed the first </a:t>
            </a:r>
            <a:r>
              <a:rPr lang="en-GB" sz="1100">
                <a:hlinkClick r:id="rId24" tooltip="Malaria vaccine"/>
              </a:rPr>
              <a:t>malaria vaccine</a:t>
            </a:r>
            <a:r>
              <a:rPr lang="en-GB" sz="1100"/>
              <a:t>, </a:t>
            </a:r>
            <a:r>
              <a:rPr lang="en-GB" sz="1100">
                <a:hlinkClick r:id="rId25" tooltip="RTS,S"/>
              </a:rPr>
              <a:t>RTS,S</a:t>
            </a:r>
            <a:r>
              <a:rPr lang="en-GB" sz="1100"/>
              <a:t>, which it said in 2014 it would make available for five percent above cost.</a:t>
            </a:r>
            <a:endParaRPr lang="en-GB" sz="1100" baseline="30000"/>
          </a:p>
          <a:p>
            <a:r>
              <a:rPr lang="en-GB" sz="1100"/>
              <a:t>In 2012 GSK pleaded guilty to promotion of drugs for unapproved uses, failure to report safety data, and kickbacks to physicians in the United States and agreed to pay a $3 billion (£1.9bn) settlement. It was the largest health-care fraud case to date in that country and the </a:t>
            </a:r>
            <a:r>
              <a:rPr lang="en-GB" sz="1100">
                <a:hlinkClick r:id="rId26" tooltip="List of largest pharmaceutical settlements in the United States"/>
              </a:rPr>
              <a:t>largest settlement</a:t>
            </a:r>
            <a:r>
              <a:rPr lang="en-GB" sz="1100"/>
              <a:t> by a drug company.</a:t>
            </a:r>
          </a:p>
          <a:p>
            <a:endParaRPr lang="en-US" sz="1100"/>
          </a:p>
        </p:txBody>
      </p:sp>
    </p:spTree>
    <p:extLst>
      <p:ext uri="{BB962C8B-B14F-4D97-AF65-F5344CB8AC3E}">
        <p14:creationId xmlns:p14="http://schemas.microsoft.com/office/powerpoint/2010/main" val="539691926"/>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40C57F-E6F7-E448-9406-6E61041F8D42}"/>
              </a:ext>
            </a:extLst>
          </p:cNvPr>
          <p:cNvSpPr>
            <a:spLocks noGrp="1"/>
          </p:cNvSpPr>
          <p:nvPr>
            <p:ph type="title"/>
          </p:nvPr>
        </p:nvSpPr>
        <p:spPr>
          <a:xfrm>
            <a:off x="1006900" y="1188637"/>
            <a:ext cx="3141430" cy="4480726"/>
          </a:xfrm>
        </p:spPr>
        <p:txBody>
          <a:bodyPr>
            <a:normAutofit/>
          </a:bodyPr>
          <a:lstStyle/>
          <a:p>
            <a:pPr algn="r"/>
            <a:r>
              <a:rPr lang="en-US" sz="6600"/>
              <a:t>First task</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876EDE5-2D2D-BD4F-9242-4232E7F8E4DD}"/>
              </a:ext>
            </a:extLst>
          </p:cNvPr>
          <p:cNvSpPr>
            <a:spLocks noGrp="1"/>
          </p:cNvSpPr>
          <p:nvPr>
            <p:ph idx="1"/>
          </p:nvPr>
        </p:nvSpPr>
        <p:spPr>
          <a:xfrm>
            <a:off x="5138928" y="1338729"/>
            <a:ext cx="4795584" cy="4180542"/>
          </a:xfrm>
        </p:spPr>
        <p:txBody>
          <a:bodyPr anchor="ctr">
            <a:normAutofit/>
          </a:bodyPr>
          <a:lstStyle/>
          <a:p>
            <a:r>
              <a:rPr lang="en-US" sz="2400"/>
              <a:t>Identify the stakeholders</a:t>
            </a:r>
          </a:p>
          <a:p>
            <a:pPr marL="0" indent="0">
              <a:buNone/>
            </a:pPr>
            <a:endParaRPr lang="en-US" sz="2400"/>
          </a:p>
        </p:txBody>
      </p:sp>
    </p:spTree>
    <p:extLst>
      <p:ext uri="{BB962C8B-B14F-4D97-AF65-F5344CB8AC3E}">
        <p14:creationId xmlns:p14="http://schemas.microsoft.com/office/powerpoint/2010/main" val="393033525"/>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83A5C14-ED91-4CD1-809E-D29FF97C9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56065185-5C34-4F86-AA96-AA4D065B0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01600" sx="102000" sy="102000" algn="ctr"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03F52F5-D093-7C4A-9531-0A85516312AB}"/>
              </a:ext>
            </a:extLst>
          </p:cNvPr>
          <p:cNvSpPr>
            <a:spLocks noGrp="1"/>
          </p:cNvSpPr>
          <p:nvPr>
            <p:ph type="title"/>
          </p:nvPr>
        </p:nvSpPr>
        <p:spPr>
          <a:xfrm>
            <a:off x="2324100" y="1339196"/>
            <a:ext cx="7543800" cy="1028700"/>
          </a:xfrm>
        </p:spPr>
        <p:txBody>
          <a:bodyPr>
            <a:normAutofit/>
          </a:bodyPr>
          <a:lstStyle/>
          <a:p>
            <a:pPr algn="ctr"/>
            <a:r>
              <a:rPr lang="en-US" dirty="0"/>
              <a:t>Stakeholders</a:t>
            </a:r>
            <a:endParaRPr lang="en-US"/>
          </a:p>
        </p:txBody>
      </p:sp>
      <p:graphicFrame>
        <p:nvGraphicFramePr>
          <p:cNvPr id="5" name="Content Placeholder 2">
            <a:extLst>
              <a:ext uri="{FF2B5EF4-FFF2-40B4-BE49-F238E27FC236}">
                <a16:creationId xmlns:a16="http://schemas.microsoft.com/office/drawing/2014/main" id="{1ACAA26D-55D7-4AF6-8947-3CFD18F42ED5}"/>
              </a:ext>
            </a:extLst>
          </p:cNvPr>
          <p:cNvGraphicFramePr>
            <a:graphicFrameLocks noGrp="1"/>
          </p:cNvGraphicFramePr>
          <p:nvPr>
            <p:ph idx="1"/>
          </p:nvPr>
        </p:nvGraphicFramePr>
        <p:xfrm>
          <a:off x="2324100" y="2589798"/>
          <a:ext cx="7543800" cy="27942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8821907"/>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7F695-F885-E04E-A6AB-32EA7D3FDA5D}"/>
              </a:ext>
            </a:extLst>
          </p:cNvPr>
          <p:cNvSpPr>
            <a:spLocks noGrp="1"/>
          </p:cNvSpPr>
          <p:nvPr>
            <p:ph type="title"/>
          </p:nvPr>
        </p:nvSpPr>
        <p:spPr>
          <a:xfrm>
            <a:off x="2324100" y="1339196"/>
            <a:ext cx="7543800" cy="1028700"/>
          </a:xfrm>
        </p:spPr>
        <p:txBody>
          <a:bodyPr>
            <a:normAutofit/>
          </a:bodyPr>
          <a:lstStyle/>
          <a:p>
            <a:pPr algn="ctr"/>
            <a:r>
              <a:rPr lang="en-US" dirty="0"/>
              <a:t>Types</a:t>
            </a:r>
            <a:endParaRPr lang="en-US"/>
          </a:p>
        </p:txBody>
      </p:sp>
      <p:graphicFrame>
        <p:nvGraphicFramePr>
          <p:cNvPr id="5" name="Content Placeholder 2">
            <a:extLst>
              <a:ext uri="{FF2B5EF4-FFF2-40B4-BE49-F238E27FC236}">
                <a16:creationId xmlns:a16="http://schemas.microsoft.com/office/drawing/2014/main" id="{9A598054-98C6-432E-BCF8-B1083092ECAD}"/>
              </a:ext>
            </a:extLst>
          </p:cNvPr>
          <p:cNvGraphicFramePr>
            <a:graphicFrameLocks noGrp="1"/>
          </p:cNvGraphicFramePr>
          <p:nvPr>
            <p:ph idx="1"/>
          </p:nvPr>
        </p:nvGraphicFramePr>
        <p:xfrm>
          <a:off x="2324100" y="2589798"/>
          <a:ext cx="7543800" cy="27942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3752512"/>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DF3FD7A-13EE-E745-B5BE-3C3AC38B5B18}"/>
              </a:ext>
            </a:extLst>
          </p:cNvPr>
          <p:cNvGraphicFramePr>
            <a:graphicFrameLocks noGrp="1"/>
          </p:cNvGraphicFramePr>
          <p:nvPr/>
        </p:nvGraphicFramePr>
        <p:xfrm>
          <a:off x="2125155" y="1482063"/>
          <a:ext cx="7941695" cy="3893876"/>
        </p:xfrm>
        <a:graphic>
          <a:graphicData uri="http://schemas.openxmlformats.org/drawingml/2006/table">
            <a:tbl>
              <a:tblPr firstRow="1" bandRow="1">
                <a:tableStyleId>{69C7853C-536D-4A76-A0AE-DD22124D55A5}</a:tableStyleId>
              </a:tblPr>
              <a:tblGrid>
                <a:gridCol w="2163143">
                  <a:extLst>
                    <a:ext uri="{9D8B030D-6E8A-4147-A177-3AD203B41FA5}">
                      <a16:colId xmlns:a16="http://schemas.microsoft.com/office/drawing/2014/main" val="540044213"/>
                    </a:ext>
                  </a:extLst>
                </a:gridCol>
                <a:gridCol w="1452266">
                  <a:extLst>
                    <a:ext uri="{9D8B030D-6E8A-4147-A177-3AD203B41FA5}">
                      <a16:colId xmlns:a16="http://schemas.microsoft.com/office/drawing/2014/main" val="2850256718"/>
                    </a:ext>
                  </a:extLst>
                </a:gridCol>
                <a:gridCol w="2163143">
                  <a:extLst>
                    <a:ext uri="{9D8B030D-6E8A-4147-A177-3AD203B41FA5}">
                      <a16:colId xmlns:a16="http://schemas.microsoft.com/office/drawing/2014/main" val="2501146088"/>
                    </a:ext>
                  </a:extLst>
                </a:gridCol>
                <a:gridCol w="2163143">
                  <a:extLst>
                    <a:ext uri="{9D8B030D-6E8A-4147-A177-3AD203B41FA5}">
                      <a16:colId xmlns:a16="http://schemas.microsoft.com/office/drawing/2014/main" val="1085963635"/>
                    </a:ext>
                  </a:extLst>
                </a:gridCol>
              </a:tblGrid>
              <a:tr h="755528">
                <a:tc rowSpan="2" gridSpan="2">
                  <a:txBody>
                    <a:bodyPr/>
                    <a:lstStyle/>
                    <a:p>
                      <a:pPr algn="ctr"/>
                      <a:endParaRPr lang="en-US" sz="1400"/>
                    </a:p>
                  </a:txBody>
                  <a:tcPr marL="72647" marR="72647" marT="36323" marB="36323"/>
                </a:tc>
                <a:tc rowSpan="2" hMerge="1">
                  <a:txBody>
                    <a:bodyPr/>
                    <a:lstStyle/>
                    <a:p>
                      <a:pPr algn="ctr"/>
                      <a:endParaRPr lang="en-US" dirty="0"/>
                    </a:p>
                  </a:txBody>
                  <a:tcPr/>
                </a:tc>
                <a:tc gridSpan="2">
                  <a:txBody>
                    <a:bodyPr/>
                    <a:lstStyle/>
                    <a:p>
                      <a:pPr algn="ctr"/>
                      <a:endParaRPr lang="en-US" sz="1400" b="1">
                        <a:solidFill>
                          <a:schemeClr val="tx1"/>
                        </a:solidFill>
                      </a:endParaRPr>
                    </a:p>
                    <a:p>
                      <a:pPr algn="ctr"/>
                      <a:r>
                        <a:rPr lang="en-US" sz="1400" b="1">
                          <a:solidFill>
                            <a:schemeClr val="tx1"/>
                          </a:solidFill>
                        </a:rPr>
                        <a:t>Level of Interest</a:t>
                      </a:r>
                    </a:p>
                    <a:p>
                      <a:pPr algn="ctr"/>
                      <a:endParaRPr lang="en-US" sz="1400" b="1">
                        <a:solidFill>
                          <a:schemeClr val="tx1"/>
                        </a:solidFill>
                      </a:endParaRPr>
                    </a:p>
                  </a:txBody>
                  <a:tcPr marL="72647" marR="72647" marT="36323" marB="36323"/>
                </a:tc>
                <a:tc hMerge="1">
                  <a:txBody>
                    <a:bodyPr/>
                    <a:lstStyle/>
                    <a:p>
                      <a:endParaRPr lang="en-US" dirty="0"/>
                    </a:p>
                  </a:txBody>
                  <a:tcPr/>
                </a:tc>
                <a:extLst>
                  <a:ext uri="{0D108BD9-81ED-4DB2-BD59-A6C34878D82A}">
                    <a16:rowId xmlns:a16="http://schemas.microsoft.com/office/drawing/2014/main" val="4051271745"/>
                  </a:ext>
                </a:extLst>
              </a:tr>
              <a:tr h="755528">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400"/>
                    </a:p>
                    <a:p>
                      <a:pPr algn="ctr"/>
                      <a:r>
                        <a:rPr lang="en-US" sz="1400" b="1"/>
                        <a:t>Low </a:t>
                      </a:r>
                    </a:p>
                    <a:p>
                      <a:pPr algn="ctr"/>
                      <a:endParaRPr lang="en-US" sz="1400"/>
                    </a:p>
                  </a:txBody>
                  <a:tcPr marL="72647" marR="72647" marT="36323" marB="36323"/>
                </a:tc>
                <a:tc>
                  <a:txBody>
                    <a:bodyPr/>
                    <a:lstStyle/>
                    <a:p>
                      <a:pPr algn="ctr"/>
                      <a:endParaRPr lang="en-US" sz="1400"/>
                    </a:p>
                    <a:p>
                      <a:pPr algn="ctr"/>
                      <a:r>
                        <a:rPr lang="en-US" sz="1400" b="1"/>
                        <a:t>High</a:t>
                      </a:r>
                    </a:p>
                  </a:txBody>
                  <a:tcPr marL="72647" marR="72647" marT="36323" marB="36323"/>
                </a:tc>
                <a:extLst>
                  <a:ext uri="{0D108BD9-81ED-4DB2-BD59-A6C34878D82A}">
                    <a16:rowId xmlns:a16="http://schemas.microsoft.com/office/drawing/2014/main" val="740755332"/>
                  </a:ext>
                </a:extLst>
              </a:tr>
              <a:tr h="1191410">
                <a:tc rowSpan="2">
                  <a:txBody>
                    <a:bodyPr/>
                    <a:lstStyle/>
                    <a:p>
                      <a:pPr algn="ctr"/>
                      <a:endParaRPr lang="en-US" sz="1400"/>
                    </a:p>
                    <a:p>
                      <a:pPr algn="ctr"/>
                      <a:endParaRPr lang="en-US" sz="1400"/>
                    </a:p>
                    <a:p>
                      <a:pPr algn="ctr"/>
                      <a:endParaRPr lang="en-US" sz="1400" b="1"/>
                    </a:p>
                    <a:p>
                      <a:pPr algn="ctr"/>
                      <a:r>
                        <a:rPr lang="en-US" sz="1400" b="1"/>
                        <a:t>Level of Power</a:t>
                      </a:r>
                    </a:p>
                  </a:txBody>
                  <a:tcPr marL="72647" marR="72647" marT="36323" marB="36323"/>
                </a:tc>
                <a:tc>
                  <a:txBody>
                    <a:bodyPr/>
                    <a:lstStyle/>
                    <a:p>
                      <a:pPr algn="ctr"/>
                      <a:endParaRPr lang="en-US" sz="1400"/>
                    </a:p>
                    <a:p>
                      <a:pPr algn="ctr"/>
                      <a:endParaRPr lang="en-US" sz="1400"/>
                    </a:p>
                    <a:p>
                      <a:pPr algn="ctr"/>
                      <a:r>
                        <a:rPr lang="en-US" sz="1400" b="1"/>
                        <a:t>Low</a:t>
                      </a:r>
                    </a:p>
                    <a:p>
                      <a:pPr algn="ctr"/>
                      <a:endParaRPr lang="en-US" sz="1400"/>
                    </a:p>
                    <a:p>
                      <a:pPr algn="ctr"/>
                      <a:endParaRPr lang="en-US" sz="1400"/>
                    </a:p>
                  </a:txBody>
                  <a:tcPr marL="72647" marR="72647" marT="36323" marB="36323"/>
                </a:tc>
                <a:tc>
                  <a:txBody>
                    <a:bodyPr/>
                    <a:lstStyle/>
                    <a:p>
                      <a:pPr algn="ctr"/>
                      <a:r>
                        <a:rPr lang="en-US" sz="1400"/>
                        <a:t>Minimal effort</a:t>
                      </a:r>
                    </a:p>
                    <a:p>
                      <a:pPr algn="ctr"/>
                      <a:endParaRPr lang="en-US" sz="1400"/>
                    </a:p>
                    <a:p>
                      <a:pPr algn="ctr"/>
                      <a:r>
                        <a:rPr lang="en-US" sz="1400" b="1"/>
                        <a:t>A</a:t>
                      </a:r>
                    </a:p>
                  </a:txBody>
                  <a:tcPr marL="72647" marR="72647" marT="36323" marB="36323"/>
                </a:tc>
                <a:tc>
                  <a:txBody>
                    <a:bodyPr/>
                    <a:lstStyle/>
                    <a:p>
                      <a:pPr algn="ctr"/>
                      <a:r>
                        <a:rPr lang="en-US" sz="1400"/>
                        <a:t>Keep informed</a:t>
                      </a:r>
                    </a:p>
                    <a:p>
                      <a:pPr algn="ctr"/>
                      <a:endParaRPr lang="en-US" sz="1400"/>
                    </a:p>
                    <a:p>
                      <a:pPr algn="ctr"/>
                      <a:r>
                        <a:rPr lang="en-US" sz="1400" b="1"/>
                        <a:t>B</a:t>
                      </a:r>
                    </a:p>
                  </a:txBody>
                  <a:tcPr marL="72647" marR="72647" marT="36323" marB="36323"/>
                </a:tc>
                <a:extLst>
                  <a:ext uri="{0D108BD9-81ED-4DB2-BD59-A6C34878D82A}">
                    <a16:rowId xmlns:a16="http://schemas.microsoft.com/office/drawing/2014/main" val="1687455405"/>
                  </a:ext>
                </a:extLst>
              </a:tr>
              <a:tr h="1191410">
                <a:tc vMerge="1">
                  <a:txBody>
                    <a:bodyPr/>
                    <a:lstStyle/>
                    <a:p>
                      <a:pPr algn="ctr"/>
                      <a:endParaRPr lang="en-US" dirty="0"/>
                    </a:p>
                  </a:txBody>
                  <a:tcPr/>
                </a:tc>
                <a:tc>
                  <a:txBody>
                    <a:bodyPr/>
                    <a:lstStyle/>
                    <a:p>
                      <a:pPr algn="ctr"/>
                      <a:endParaRPr lang="en-US" sz="1400"/>
                    </a:p>
                    <a:p>
                      <a:pPr algn="ctr"/>
                      <a:endParaRPr lang="en-US" sz="1400"/>
                    </a:p>
                    <a:p>
                      <a:pPr algn="ctr"/>
                      <a:r>
                        <a:rPr lang="en-US" sz="1400" b="1"/>
                        <a:t>High</a:t>
                      </a:r>
                    </a:p>
                  </a:txBody>
                  <a:tcPr marL="72647" marR="72647" marT="36323" marB="36323"/>
                </a:tc>
                <a:tc>
                  <a:txBody>
                    <a:bodyPr/>
                    <a:lstStyle/>
                    <a:p>
                      <a:pPr algn="ctr"/>
                      <a:r>
                        <a:rPr lang="en-US" sz="1400"/>
                        <a:t>Keep satisfied</a:t>
                      </a:r>
                    </a:p>
                    <a:p>
                      <a:pPr algn="ctr"/>
                      <a:endParaRPr lang="en-US" sz="1400"/>
                    </a:p>
                    <a:p>
                      <a:pPr algn="ctr"/>
                      <a:r>
                        <a:rPr lang="en-US" sz="1400" b="1"/>
                        <a:t>C</a:t>
                      </a:r>
                    </a:p>
                    <a:p>
                      <a:pPr algn="ctr"/>
                      <a:endParaRPr lang="en-US" sz="1400"/>
                    </a:p>
                    <a:p>
                      <a:pPr algn="ctr"/>
                      <a:endParaRPr lang="en-US" sz="1400"/>
                    </a:p>
                  </a:txBody>
                  <a:tcPr marL="72647" marR="72647" marT="36323" marB="36323"/>
                </a:tc>
                <a:tc>
                  <a:txBody>
                    <a:bodyPr/>
                    <a:lstStyle/>
                    <a:p>
                      <a:pPr algn="ctr"/>
                      <a:r>
                        <a:rPr lang="en-US" sz="1400"/>
                        <a:t>Key players</a:t>
                      </a:r>
                    </a:p>
                    <a:p>
                      <a:pPr algn="ctr"/>
                      <a:endParaRPr lang="en-US" sz="1400"/>
                    </a:p>
                    <a:p>
                      <a:pPr algn="ctr"/>
                      <a:r>
                        <a:rPr lang="en-US" sz="1400" b="1"/>
                        <a:t>D</a:t>
                      </a:r>
                    </a:p>
                  </a:txBody>
                  <a:tcPr marL="72647" marR="72647" marT="36323" marB="36323"/>
                </a:tc>
                <a:extLst>
                  <a:ext uri="{0D108BD9-81ED-4DB2-BD59-A6C34878D82A}">
                    <a16:rowId xmlns:a16="http://schemas.microsoft.com/office/drawing/2014/main" val="777847615"/>
                  </a:ext>
                </a:extLst>
              </a:tr>
            </a:tbl>
          </a:graphicData>
        </a:graphic>
      </p:graphicFrame>
    </p:spTree>
    <p:extLst>
      <p:ext uri="{BB962C8B-B14F-4D97-AF65-F5344CB8AC3E}">
        <p14:creationId xmlns:p14="http://schemas.microsoft.com/office/powerpoint/2010/main" val="2601298095"/>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DF3FD7A-13EE-E745-B5BE-3C3AC38B5B18}"/>
              </a:ext>
            </a:extLst>
          </p:cNvPr>
          <p:cNvGraphicFramePr>
            <a:graphicFrameLocks noGrp="1"/>
          </p:cNvGraphicFramePr>
          <p:nvPr/>
        </p:nvGraphicFramePr>
        <p:xfrm>
          <a:off x="2281343" y="1459548"/>
          <a:ext cx="7629317" cy="3938907"/>
        </p:xfrm>
        <a:graphic>
          <a:graphicData uri="http://schemas.openxmlformats.org/drawingml/2006/table">
            <a:tbl>
              <a:tblPr firstRow="1" bandRow="1">
                <a:tableStyleId>{69C7853C-536D-4A76-A0AE-DD22124D55A5}</a:tableStyleId>
              </a:tblPr>
              <a:tblGrid>
                <a:gridCol w="2078773">
                  <a:extLst>
                    <a:ext uri="{9D8B030D-6E8A-4147-A177-3AD203B41FA5}">
                      <a16:colId xmlns:a16="http://schemas.microsoft.com/office/drawing/2014/main" val="540044213"/>
                    </a:ext>
                  </a:extLst>
                </a:gridCol>
                <a:gridCol w="1392998">
                  <a:extLst>
                    <a:ext uri="{9D8B030D-6E8A-4147-A177-3AD203B41FA5}">
                      <a16:colId xmlns:a16="http://schemas.microsoft.com/office/drawing/2014/main" val="2850256718"/>
                    </a:ext>
                  </a:extLst>
                </a:gridCol>
                <a:gridCol w="2078773">
                  <a:extLst>
                    <a:ext uri="{9D8B030D-6E8A-4147-A177-3AD203B41FA5}">
                      <a16:colId xmlns:a16="http://schemas.microsoft.com/office/drawing/2014/main" val="2501146088"/>
                    </a:ext>
                  </a:extLst>
                </a:gridCol>
                <a:gridCol w="2078773">
                  <a:extLst>
                    <a:ext uri="{9D8B030D-6E8A-4147-A177-3AD203B41FA5}">
                      <a16:colId xmlns:a16="http://schemas.microsoft.com/office/drawing/2014/main" val="1085963635"/>
                    </a:ext>
                  </a:extLst>
                </a:gridCol>
              </a:tblGrid>
              <a:tr h="687326">
                <a:tc rowSpan="2" gridSpan="2">
                  <a:txBody>
                    <a:bodyPr/>
                    <a:lstStyle/>
                    <a:p>
                      <a:pPr algn="ctr"/>
                      <a:endParaRPr lang="en-US" sz="1300"/>
                    </a:p>
                  </a:txBody>
                  <a:tcPr marL="66089" marR="66089" marT="33044" marB="33044"/>
                </a:tc>
                <a:tc rowSpan="2" hMerge="1">
                  <a:txBody>
                    <a:bodyPr/>
                    <a:lstStyle/>
                    <a:p>
                      <a:pPr algn="ctr"/>
                      <a:endParaRPr lang="en-US" dirty="0"/>
                    </a:p>
                  </a:txBody>
                  <a:tcPr/>
                </a:tc>
                <a:tc gridSpan="2">
                  <a:txBody>
                    <a:bodyPr/>
                    <a:lstStyle/>
                    <a:p>
                      <a:pPr algn="ctr"/>
                      <a:endParaRPr lang="en-US" sz="1300" b="1">
                        <a:solidFill>
                          <a:schemeClr val="tx1"/>
                        </a:solidFill>
                      </a:endParaRPr>
                    </a:p>
                    <a:p>
                      <a:pPr algn="ctr"/>
                      <a:r>
                        <a:rPr lang="en-US" sz="1300" b="1">
                          <a:solidFill>
                            <a:schemeClr val="tx1"/>
                          </a:solidFill>
                        </a:rPr>
                        <a:t>Level of Interest</a:t>
                      </a:r>
                    </a:p>
                    <a:p>
                      <a:pPr algn="ctr"/>
                      <a:endParaRPr lang="en-US" sz="1300" b="1">
                        <a:solidFill>
                          <a:schemeClr val="tx1"/>
                        </a:solidFill>
                      </a:endParaRPr>
                    </a:p>
                  </a:txBody>
                  <a:tcPr marL="66089" marR="66089" marT="33044" marB="33044"/>
                </a:tc>
                <a:tc hMerge="1">
                  <a:txBody>
                    <a:bodyPr/>
                    <a:lstStyle/>
                    <a:p>
                      <a:endParaRPr lang="en-US" dirty="0"/>
                    </a:p>
                  </a:txBody>
                  <a:tcPr/>
                </a:tc>
                <a:extLst>
                  <a:ext uri="{0D108BD9-81ED-4DB2-BD59-A6C34878D82A}">
                    <a16:rowId xmlns:a16="http://schemas.microsoft.com/office/drawing/2014/main" val="4051271745"/>
                  </a:ext>
                </a:extLst>
              </a:tr>
              <a:tr h="687326">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1300"/>
                    </a:p>
                    <a:p>
                      <a:pPr algn="ctr"/>
                      <a:r>
                        <a:rPr lang="en-US" sz="1300" b="1"/>
                        <a:t>Low </a:t>
                      </a:r>
                    </a:p>
                    <a:p>
                      <a:pPr algn="ctr"/>
                      <a:endParaRPr lang="en-US" sz="1300"/>
                    </a:p>
                  </a:txBody>
                  <a:tcPr marL="66089" marR="66089" marT="33044" marB="33044"/>
                </a:tc>
                <a:tc>
                  <a:txBody>
                    <a:bodyPr/>
                    <a:lstStyle/>
                    <a:p>
                      <a:pPr algn="ctr"/>
                      <a:endParaRPr lang="en-US" sz="1300"/>
                    </a:p>
                    <a:p>
                      <a:pPr algn="ctr"/>
                      <a:r>
                        <a:rPr lang="en-US" sz="1300" b="1"/>
                        <a:t>High</a:t>
                      </a:r>
                    </a:p>
                  </a:txBody>
                  <a:tcPr marL="66089" marR="66089" marT="33044" marB="33044"/>
                </a:tc>
                <a:extLst>
                  <a:ext uri="{0D108BD9-81ED-4DB2-BD59-A6C34878D82A}">
                    <a16:rowId xmlns:a16="http://schemas.microsoft.com/office/drawing/2014/main" val="740755332"/>
                  </a:ext>
                </a:extLst>
              </a:tr>
              <a:tr h="1083860">
                <a:tc rowSpan="2">
                  <a:txBody>
                    <a:bodyPr/>
                    <a:lstStyle/>
                    <a:p>
                      <a:pPr algn="ctr"/>
                      <a:endParaRPr lang="en-US" sz="1300"/>
                    </a:p>
                    <a:p>
                      <a:pPr algn="ctr"/>
                      <a:endParaRPr lang="en-US" sz="1300"/>
                    </a:p>
                    <a:p>
                      <a:pPr algn="ctr"/>
                      <a:endParaRPr lang="en-US" sz="1300" b="1"/>
                    </a:p>
                    <a:p>
                      <a:pPr algn="ctr"/>
                      <a:r>
                        <a:rPr lang="en-US" sz="1300" b="1"/>
                        <a:t>Level of Power</a:t>
                      </a:r>
                    </a:p>
                  </a:txBody>
                  <a:tcPr marL="66089" marR="66089" marT="33044" marB="33044"/>
                </a:tc>
                <a:tc>
                  <a:txBody>
                    <a:bodyPr/>
                    <a:lstStyle/>
                    <a:p>
                      <a:pPr algn="ctr"/>
                      <a:endParaRPr lang="en-US" sz="1300"/>
                    </a:p>
                    <a:p>
                      <a:pPr algn="ctr"/>
                      <a:endParaRPr lang="en-US" sz="1300"/>
                    </a:p>
                    <a:p>
                      <a:pPr algn="ctr"/>
                      <a:r>
                        <a:rPr lang="en-US" sz="1300" b="1"/>
                        <a:t>Low</a:t>
                      </a:r>
                    </a:p>
                    <a:p>
                      <a:pPr algn="ctr"/>
                      <a:endParaRPr lang="en-US" sz="1300"/>
                    </a:p>
                    <a:p>
                      <a:pPr algn="ctr"/>
                      <a:endParaRPr lang="en-US" sz="1300"/>
                    </a:p>
                  </a:txBody>
                  <a:tcPr marL="66089" marR="66089" marT="33044" marB="33044"/>
                </a:tc>
                <a:tc>
                  <a:txBody>
                    <a:bodyPr/>
                    <a:lstStyle/>
                    <a:p>
                      <a:pPr algn="ctr"/>
                      <a:r>
                        <a:rPr lang="en-US" sz="1300"/>
                        <a:t>Minimal effort</a:t>
                      </a:r>
                    </a:p>
                    <a:p>
                      <a:pPr algn="ctr"/>
                      <a:endParaRPr lang="en-US" sz="1300"/>
                    </a:p>
                    <a:p>
                      <a:pPr algn="ctr"/>
                      <a:r>
                        <a:rPr lang="en-US" sz="1300" b="1"/>
                        <a:t>A</a:t>
                      </a:r>
                    </a:p>
                    <a:p>
                      <a:pPr algn="ctr"/>
                      <a:r>
                        <a:rPr lang="en-US" sz="1300" b="1"/>
                        <a:t>Employees</a:t>
                      </a:r>
                    </a:p>
                  </a:txBody>
                  <a:tcPr marL="66089" marR="66089" marT="33044" marB="33044"/>
                </a:tc>
                <a:tc>
                  <a:txBody>
                    <a:bodyPr/>
                    <a:lstStyle/>
                    <a:p>
                      <a:pPr algn="ctr"/>
                      <a:r>
                        <a:rPr lang="en-US" sz="1300"/>
                        <a:t>Keep informed</a:t>
                      </a:r>
                    </a:p>
                    <a:p>
                      <a:pPr algn="ctr"/>
                      <a:endParaRPr lang="en-US" sz="1300"/>
                    </a:p>
                    <a:p>
                      <a:pPr algn="ctr"/>
                      <a:r>
                        <a:rPr lang="en-US" sz="1300" b="1"/>
                        <a:t>B</a:t>
                      </a:r>
                    </a:p>
                    <a:p>
                      <a:pPr algn="ctr"/>
                      <a:r>
                        <a:rPr lang="en-US" sz="1300" b="1"/>
                        <a:t>Government</a:t>
                      </a:r>
                    </a:p>
                    <a:p>
                      <a:pPr algn="ctr"/>
                      <a:r>
                        <a:rPr lang="en-US" sz="1300" b="1"/>
                        <a:t>Suppliers</a:t>
                      </a:r>
                    </a:p>
                  </a:txBody>
                  <a:tcPr marL="66089" marR="66089" marT="33044" marB="33044"/>
                </a:tc>
                <a:extLst>
                  <a:ext uri="{0D108BD9-81ED-4DB2-BD59-A6C34878D82A}">
                    <a16:rowId xmlns:a16="http://schemas.microsoft.com/office/drawing/2014/main" val="1687455405"/>
                  </a:ext>
                </a:extLst>
              </a:tr>
              <a:tr h="1480394">
                <a:tc vMerge="1">
                  <a:txBody>
                    <a:bodyPr/>
                    <a:lstStyle/>
                    <a:p>
                      <a:pPr algn="ctr"/>
                      <a:endParaRPr lang="en-US" dirty="0"/>
                    </a:p>
                  </a:txBody>
                  <a:tcPr/>
                </a:tc>
                <a:tc>
                  <a:txBody>
                    <a:bodyPr/>
                    <a:lstStyle/>
                    <a:p>
                      <a:pPr algn="ctr"/>
                      <a:endParaRPr lang="en-US" sz="1300"/>
                    </a:p>
                    <a:p>
                      <a:pPr algn="ctr"/>
                      <a:endParaRPr lang="en-US" sz="1300"/>
                    </a:p>
                    <a:p>
                      <a:pPr algn="ctr"/>
                      <a:r>
                        <a:rPr lang="en-US" sz="1300" b="1"/>
                        <a:t>High</a:t>
                      </a:r>
                    </a:p>
                  </a:txBody>
                  <a:tcPr marL="66089" marR="66089" marT="33044" marB="33044"/>
                </a:tc>
                <a:tc>
                  <a:txBody>
                    <a:bodyPr/>
                    <a:lstStyle/>
                    <a:p>
                      <a:pPr algn="ctr"/>
                      <a:r>
                        <a:rPr lang="en-US" sz="1300" dirty="0"/>
                        <a:t>Keep satisfied</a:t>
                      </a:r>
                    </a:p>
                    <a:p>
                      <a:pPr algn="ctr"/>
                      <a:endParaRPr lang="en-US" sz="1300" dirty="0"/>
                    </a:p>
                    <a:p>
                      <a:pPr algn="ctr"/>
                      <a:r>
                        <a:rPr lang="en-US" sz="1300" b="1" dirty="0"/>
                        <a:t>C</a:t>
                      </a:r>
                    </a:p>
                    <a:p>
                      <a:pPr algn="ctr"/>
                      <a:r>
                        <a:rPr lang="en-US" sz="1300" b="1" dirty="0"/>
                        <a:t>Customers</a:t>
                      </a:r>
                    </a:p>
                    <a:p>
                      <a:pPr algn="ctr"/>
                      <a:r>
                        <a:rPr lang="en-US" sz="1300" b="1" dirty="0"/>
                        <a:t>Community</a:t>
                      </a:r>
                    </a:p>
                    <a:p>
                      <a:pPr algn="ctr"/>
                      <a:endParaRPr lang="en-US" sz="1300" b="1" dirty="0"/>
                    </a:p>
                    <a:p>
                      <a:pPr algn="ctr"/>
                      <a:endParaRPr lang="en-US" sz="1300" dirty="0"/>
                    </a:p>
                  </a:txBody>
                  <a:tcPr marL="66089" marR="66089" marT="33044" marB="33044"/>
                </a:tc>
                <a:tc>
                  <a:txBody>
                    <a:bodyPr/>
                    <a:lstStyle/>
                    <a:p>
                      <a:pPr algn="ctr"/>
                      <a:r>
                        <a:rPr lang="en-US" sz="1300"/>
                        <a:t>Key players</a:t>
                      </a:r>
                    </a:p>
                    <a:p>
                      <a:pPr algn="ctr"/>
                      <a:endParaRPr lang="en-US" sz="1300"/>
                    </a:p>
                    <a:p>
                      <a:pPr algn="ctr"/>
                      <a:r>
                        <a:rPr lang="en-US" sz="1300" b="1"/>
                        <a:t>D</a:t>
                      </a:r>
                    </a:p>
                    <a:p>
                      <a:pPr algn="ctr"/>
                      <a:r>
                        <a:rPr lang="en-US" sz="1300" b="1"/>
                        <a:t>Shareholders</a:t>
                      </a:r>
                    </a:p>
                  </a:txBody>
                  <a:tcPr marL="66089" marR="66089" marT="33044" marB="33044"/>
                </a:tc>
                <a:extLst>
                  <a:ext uri="{0D108BD9-81ED-4DB2-BD59-A6C34878D82A}">
                    <a16:rowId xmlns:a16="http://schemas.microsoft.com/office/drawing/2014/main" val="777847615"/>
                  </a:ext>
                </a:extLst>
              </a:tr>
            </a:tbl>
          </a:graphicData>
        </a:graphic>
      </p:graphicFrame>
    </p:spTree>
    <p:extLst>
      <p:ext uri="{BB962C8B-B14F-4D97-AF65-F5344CB8AC3E}">
        <p14:creationId xmlns:p14="http://schemas.microsoft.com/office/powerpoint/2010/main" val="2715370065"/>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79EECFE-814E-4B68-96A7-86A795BD22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ight Triangle 8">
            <a:extLst>
              <a:ext uri="{FF2B5EF4-FFF2-40B4-BE49-F238E27FC236}">
                <a16:creationId xmlns:a16="http://schemas.microsoft.com/office/drawing/2014/main" id="{AF180F00-B4B2-4196-BB1C-ECD21B03F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A62AFE-B76F-204C-A7EF-416068995D08}"/>
              </a:ext>
            </a:extLst>
          </p:cNvPr>
          <p:cNvSpPr>
            <a:spLocks noGrp="1"/>
          </p:cNvSpPr>
          <p:nvPr>
            <p:ph type="title"/>
          </p:nvPr>
        </p:nvSpPr>
        <p:spPr>
          <a:xfrm>
            <a:off x="965200" y="1383527"/>
            <a:ext cx="6117158" cy="4175166"/>
          </a:xfrm>
        </p:spPr>
        <p:txBody>
          <a:bodyPr vert="horz" lIns="91440" tIns="45720" rIns="91440" bIns="45720" numCol="1" rtlCol="0" anchor="ctr" anchorCtr="0" compatLnSpc="1">
            <a:prstTxWarp prst="textNoShape">
              <a:avLst/>
            </a:prstTxWarp>
            <a:normAutofit/>
          </a:bodyPr>
          <a:lstStyle/>
          <a:p>
            <a:pPr algn="r"/>
            <a:r>
              <a:rPr lang="en-US" sz="9600" kern="1200" cap="all" spc="-75">
                <a:solidFill>
                  <a:schemeClr val="tx1"/>
                </a:solidFill>
                <a:latin typeface="+mj-lt"/>
                <a:ea typeface="+mj-ea"/>
                <a:cs typeface="+mj-cs"/>
              </a:rPr>
              <a:t>Fracking company</a:t>
            </a:r>
          </a:p>
        </p:txBody>
      </p:sp>
      <p:cxnSp>
        <p:nvCxnSpPr>
          <p:cNvPr id="13" name="Straight Connector 12">
            <a:extLst>
              <a:ext uri="{FF2B5EF4-FFF2-40B4-BE49-F238E27FC236}">
                <a16:creationId xmlns:a16="http://schemas.microsoft.com/office/drawing/2014/main" id="{BDF0D3DE-EC74-4C9F-AFA1-DC5CE5236B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3557815"/>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p:cNvPicPr>
            <a:picLocks noChangeAspect="1"/>
          </p:cNvPicPr>
          <p:nvPr/>
        </p:nvPicPr>
        <p:blipFill rotWithShape="1">
          <a:blip r:embed="rId2"/>
          <a:srcRect t="899"/>
          <a:stretch/>
        </p:blipFill>
        <p:spPr>
          <a:xfrm>
            <a:off x="20" y="1282"/>
            <a:ext cx="12191980" cy="6856718"/>
          </a:xfrm>
          <a:prstGeom prst="rect">
            <a:avLst/>
          </a:prstGeom>
        </p:spPr>
      </p:pic>
    </p:spTree>
    <p:extLst>
      <p:ext uri="{BB962C8B-B14F-4D97-AF65-F5344CB8AC3E}">
        <p14:creationId xmlns:p14="http://schemas.microsoft.com/office/powerpoint/2010/main" val="1920880268"/>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1F3C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2"/>
          <a:stretch>
            <a:fillRect/>
          </a:stretch>
        </p:blipFill>
        <p:spPr>
          <a:xfrm>
            <a:off x="2360853" y="643467"/>
            <a:ext cx="7470293" cy="5571066"/>
          </a:xfrm>
          <a:prstGeom prst="rect">
            <a:avLst/>
          </a:prstGeom>
        </p:spPr>
      </p:pic>
    </p:spTree>
    <p:extLst>
      <p:ext uri="{BB962C8B-B14F-4D97-AF65-F5344CB8AC3E}">
        <p14:creationId xmlns:p14="http://schemas.microsoft.com/office/powerpoint/2010/main" val="99033758"/>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068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3704688678"/>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436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2"/>
          <a:stretch>
            <a:fillRect/>
          </a:stretch>
        </p:blipFill>
        <p:spPr>
          <a:xfrm>
            <a:off x="764836" y="643467"/>
            <a:ext cx="10662327" cy="5571066"/>
          </a:xfrm>
          <a:prstGeom prst="rect">
            <a:avLst/>
          </a:prstGeom>
        </p:spPr>
      </p:pic>
    </p:spTree>
    <p:extLst>
      <p:ext uri="{BB962C8B-B14F-4D97-AF65-F5344CB8AC3E}">
        <p14:creationId xmlns:p14="http://schemas.microsoft.com/office/powerpoint/2010/main" val="4010783392"/>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6C8BAF-68F3-4B78-B238-35DF5D8656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F4CD6D0-5A87-4BA2-A13A-0E40511C3C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4774" y="699565"/>
            <a:ext cx="3553132" cy="5156200"/>
            <a:chOff x="7807230" y="2012810"/>
            <a:chExt cx="3251252" cy="3459865"/>
          </a:xfrm>
        </p:grpSpPr>
        <p:sp>
          <p:nvSpPr>
            <p:cNvPr id="12" name="Rectangle 11">
              <a:extLst>
                <a:ext uri="{FF2B5EF4-FFF2-40B4-BE49-F238E27FC236}">
                  <a16:creationId xmlns:a16="http://schemas.microsoft.com/office/drawing/2014/main" id="{5877EAC0-2063-444D-8EE9-72FED2E03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C155BF8-661A-4F4A-B4EC-923105C69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3" name="Picture 2"/>
          <p:cNvPicPr>
            <a:picLocks noChangeAspect="1"/>
          </p:cNvPicPr>
          <p:nvPr/>
        </p:nvPicPr>
        <p:blipFill>
          <a:blip r:embed="rId2"/>
          <a:stretch>
            <a:fillRect/>
          </a:stretch>
        </p:blipFill>
        <p:spPr>
          <a:xfrm>
            <a:off x="825473" y="872793"/>
            <a:ext cx="2971734" cy="4809744"/>
          </a:xfrm>
          <a:prstGeom prst="rect">
            <a:avLst/>
          </a:prstGeom>
        </p:spPr>
      </p:pic>
      <p:grpSp>
        <p:nvGrpSpPr>
          <p:cNvPr id="15" name="Group 14">
            <a:extLst>
              <a:ext uri="{FF2B5EF4-FFF2-40B4-BE49-F238E27FC236}">
                <a16:creationId xmlns:a16="http://schemas.microsoft.com/office/drawing/2014/main" id="{E9537076-EF48-4F72-9164-FD8260D55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19434" y="699565"/>
            <a:ext cx="3553132" cy="5156200"/>
            <a:chOff x="7807230" y="2012810"/>
            <a:chExt cx="3251252" cy="3459865"/>
          </a:xfrm>
        </p:grpSpPr>
        <p:sp>
          <p:nvSpPr>
            <p:cNvPr id="16" name="Rectangle 15">
              <a:extLst>
                <a:ext uri="{FF2B5EF4-FFF2-40B4-BE49-F238E27FC236}">
                  <a16:creationId xmlns:a16="http://schemas.microsoft.com/office/drawing/2014/main" id="{689673CB-C48B-4D05-B6E4-B88CD5BAA0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6C31A20-B341-476E-8C04-A26C87E1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p:cNvPicPr>
            <a:picLocks noChangeAspect="1"/>
          </p:cNvPicPr>
          <p:nvPr/>
        </p:nvPicPr>
        <p:blipFill>
          <a:blip r:embed="rId3"/>
          <a:stretch>
            <a:fillRect/>
          </a:stretch>
        </p:blipFill>
        <p:spPr>
          <a:xfrm>
            <a:off x="4487333" y="1009436"/>
            <a:ext cx="3209544" cy="4536458"/>
          </a:xfrm>
          <a:prstGeom prst="rect">
            <a:avLst/>
          </a:prstGeom>
        </p:spPr>
      </p:pic>
      <p:grpSp>
        <p:nvGrpSpPr>
          <p:cNvPr id="19" name="Group 18">
            <a:extLst>
              <a:ext uri="{FF2B5EF4-FFF2-40B4-BE49-F238E27FC236}">
                <a16:creationId xmlns:a16="http://schemas.microsoft.com/office/drawing/2014/main" id="{6EFC3492-86BD-4D75-B5B4-C2DBFE0BD1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04093" y="699565"/>
            <a:ext cx="3553132" cy="5156200"/>
            <a:chOff x="7807230" y="2012810"/>
            <a:chExt cx="3251252" cy="3459865"/>
          </a:xfrm>
        </p:grpSpPr>
        <p:sp>
          <p:nvSpPr>
            <p:cNvPr id="20" name="Rectangle 19">
              <a:extLst>
                <a:ext uri="{FF2B5EF4-FFF2-40B4-BE49-F238E27FC236}">
                  <a16:creationId xmlns:a16="http://schemas.microsoft.com/office/drawing/2014/main" id="{F72E5074-2516-4705-BFF1-F508394A0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2259E4C-F24C-4180-AEC3-76255D535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2" name="Picture 1"/>
          <p:cNvPicPr>
            <a:picLocks noChangeAspect="1"/>
          </p:cNvPicPr>
          <p:nvPr/>
        </p:nvPicPr>
        <p:blipFill>
          <a:blip r:embed="rId4"/>
          <a:stretch>
            <a:fillRect/>
          </a:stretch>
        </p:blipFill>
        <p:spPr>
          <a:xfrm>
            <a:off x="8275887" y="1019097"/>
            <a:ext cx="3209544" cy="4517136"/>
          </a:xfrm>
          <a:prstGeom prst="rect">
            <a:avLst/>
          </a:prstGeom>
        </p:spPr>
      </p:pic>
    </p:spTree>
    <p:extLst>
      <p:ext uri="{BB962C8B-B14F-4D97-AF65-F5344CB8AC3E}">
        <p14:creationId xmlns:p14="http://schemas.microsoft.com/office/powerpoint/2010/main" val="3959690115"/>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D049FD5-928B-554F-B5F8-9A0EAC43F668}"/>
              </a:ext>
            </a:extLst>
          </p:cNvPr>
          <p:cNvSpPr>
            <a:spLocks noGrp="1"/>
          </p:cNvSpPr>
          <p:nvPr>
            <p:ph type="title"/>
          </p:nvPr>
        </p:nvSpPr>
        <p:spPr>
          <a:xfrm>
            <a:off x="7334250" y="1749220"/>
            <a:ext cx="2590800" cy="3365912"/>
          </a:xfrm>
        </p:spPr>
        <p:txBody>
          <a:bodyPr>
            <a:normAutofit/>
          </a:bodyPr>
          <a:lstStyle/>
          <a:p>
            <a:pPr algn="ctr"/>
            <a:r>
              <a:rPr lang="en-US" sz="2550"/>
              <a:t>STAKEHOLDERS</a:t>
            </a:r>
          </a:p>
        </p:txBody>
      </p:sp>
      <p:graphicFrame>
        <p:nvGraphicFramePr>
          <p:cNvPr id="6" name="Content Placeholder 5">
            <a:extLst>
              <a:ext uri="{FF2B5EF4-FFF2-40B4-BE49-F238E27FC236}">
                <a16:creationId xmlns:a16="http://schemas.microsoft.com/office/drawing/2014/main" id="{6F238B5A-A623-D948-9A78-D39E448005A1}"/>
              </a:ext>
            </a:extLst>
          </p:cNvPr>
          <p:cNvGraphicFramePr>
            <a:graphicFrameLocks noGrp="1"/>
          </p:cNvGraphicFramePr>
          <p:nvPr>
            <p:ph idx="1"/>
          </p:nvPr>
        </p:nvGraphicFramePr>
        <p:xfrm>
          <a:off x="2315100" y="1466214"/>
          <a:ext cx="3483044" cy="3922776"/>
        </p:xfrm>
        <a:graphic>
          <a:graphicData uri="http://schemas.openxmlformats.org/drawingml/2006/table">
            <a:tbl>
              <a:tblPr firstRow="1" bandRow="1">
                <a:tableStyleId>{69012ECD-51FC-41F1-AA8D-1B2483CD663E}</a:tableStyleId>
              </a:tblPr>
              <a:tblGrid>
                <a:gridCol w="1094174">
                  <a:extLst>
                    <a:ext uri="{9D8B030D-6E8A-4147-A177-3AD203B41FA5}">
                      <a16:colId xmlns:a16="http://schemas.microsoft.com/office/drawing/2014/main" val="3316606242"/>
                    </a:ext>
                  </a:extLst>
                </a:gridCol>
                <a:gridCol w="1194435">
                  <a:extLst>
                    <a:ext uri="{9D8B030D-6E8A-4147-A177-3AD203B41FA5}">
                      <a16:colId xmlns:a16="http://schemas.microsoft.com/office/drawing/2014/main" val="1190025841"/>
                    </a:ext>
                  </a:extLst>
                </a:gridCol>
                <a:gridCol w="1194435">
                  <a:extLst>
                    <a:ext uri="{9D8B030D-6E8A-4147-A177-3AD203B41FA5}">
                      <a16:colId xmlns:a16="http://schemas.microsoft.com/office/drawing/2014/main" val="192049857"/>
                    </a:ext>
                  </a:extLst>
                </a:gridCol>
              </a:tblGrid>
              <a:tr h="1307592">
                <a:tc>
                  <a:txBody>
                    <a:bodyPr/>
                    <a:lstStyle/>
                    <a:p>
                      <a:endParaRPr lang="en-US" sz="2500"/>
                    </a:p>
                    <a:p>
                      <a:endParaRPr lang="en-US" sz="2500"/>
                    </a:p>
                    <a:p>
                      <a:endParaRPr lang="en-US" sz="2500"/>
                    </a:p>
                  </a:txBody>
                  <a:tcPr marL="125730" marR="125730" marT="62865" marB="62865"/>
                </a:tc>
                <a:tc>
                  <a:txBody>
                    <a:bodyPr/>
                    <a:lstStyle/>
                    <a:p>
                      <a:endParaRPr lang="en-US" sz="2500"/>
                    </a:p>
                  </a:txBody>
                  <a:tcPr marL="125730" marR="125730" marT="62865" marB="62865"/>
                </a:tc>
                <a:tc>
                  <a:txBody>
                    <a:bodyPr/>
                    <a:lstStyle/>
                    <a:p>
                      <a:endParaRPr lang="en-US" sz="2500"/>
                    </a:p>
                  </a:txBody>
                  <a:tcPr marL="125730" marR="125730" marT="62865" marB="62865"/>
                </a:tc>
                <a:extLst>
                  <a:ext uri="{0D108BD9-81ED-4DB2-BD59-A6C34878D82A}">
                    <a16:rowId xmlns:a16="http://schemas.microsoft.com/office/drawing/2014/main" val="3567715177"/>
                  </a:ext>
                </a:extLst>
              </a:tr>
              <a:tr h="1307592">
                <a:tc>
                  <a:txBody>
                    <a:bodyPr/>
                    <a:lstStyle/>
                    <a:p>
                      <a:endParaRPr lang="en-US" sz="2500"/>
                    </a:p>
                    <a:p>
                      <a:endParaRPr lang="en-US" sz="2500"/>
                    </a:p>
                    <a:p>
                      <a:endParaRPr lang="en-US" sz="2500"/>
                    </a:p>
                  </a:txBody>
                  <a:tcPr marL="125730" marR="125730" marT="62865" marB="62865"/>
                </a:tc>
                <a:tc>
                  <a:txBody>
                    <a:bodyPr/>
                    <a:lstStyle/>
                    <a:p>
                      <a:endParaRPr lang="en-US" sz="2500"/>
                    </a:p>
                  </a:txBody>
                  <a:tcPr marL="125730" marR="125730" marT="62865" marB="62865"/>
                </a:tc>
                <a:tc>
                  <a:txBody>
                    <a:bodyPr/>
                    <a:lstStyle/>
                    <a:p>
                      <a:endParaRPr lang="en-US" sz="2500"/>
                    </a:p>
                  </a:txBody>
                  <a:tcPr marL="125730" marR="125730" marT="62865" marB="62865"/>
                </a:tc>
                <a:extLst>
                  <a:ext uri="{0D108BD9-81ED-4DB2-BD59-A6C34878D82A}">
                    <a16:rowId xmlns:a16="http://schemas.microsoft.com/office/drawing/2014/main" val="2898478756"/>
                  </a:ext>
                </a:extLst>
              </a:tr>
              <a:tr h="1307592">
                <a:tc>
                  <a:txBody>
                    <a:bodyPr/>
                    <a:lstStyle/>
                    <a:p>
                      <a:endParaRPr lang="en-US" sz="2500"/>
                    </a:p>
                    <a:p>
                      <a:endParaRPr lang="en-US" sz="2500"/>
                    </a:p>
                    <a:p>
                      <a:endParaRPr lang="en-US" sz="2500"/>
                    </a:p>
                  </a:txBody>
                  <a:tcPr marL="125730" marR="125730" marT="62865" marB="62865"/>
                </a:tc>
                <a:tc>
                  <a:txBody>
                    <a:bodyPr/>
                    <a:lstStyle/>
                    <a:p>
                      <a:endParaRPr lang="en-US" sz="2500"/>
                    </a:p>
                  </a:txBody>
                  <a:tcPr marL="125730" marR="125730" marT="62865" marB="62865"/>
                </a:tc>
                <a:tc>
                  <a:txBody>
                    <a:bodyPr/>
                    <a:lstStyle/>
                    <a:p>
                      <a:endParaRPr lang="en-US" sz="2500"/>
                    </a:p>
                  </a:txBody>
                  <a:tcPr marL="125730" marR="125730" marT="62865" marB="62865"/>
                </a:tc>
                <a:extLst>
                  <a:ext uri="{0D108BD9-81ED-4DB2-BD59-A6C34878D82A}">
                    <a16:rowId xmlns:a16="http://schemas.microsoft.com/office/drawing/2014/main" val="2622397778"/>
                  </a:ext>
                </a:extLst>
              </a:tr>
            </a:tbl>
          </a:graphicData>
        </a:graphic>
      </p:graphicFrame>
    </p:spTree>
    <p:extLst>
      <p:ext uri="{BB962C8B-B14F-4D97-AF65-F5344CB8AC3E}">
        <p14:creationId xmlns:p14="http://schemas.microsoft.com/office/powerpoint/2010/main" val="2558261110"/>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Isosceles Triangle 2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Isosceles Triangle 3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5">
            <a:extLst>
              <a:ext uri="{FF2B5EF4-FFF2-40B4-BE49-F238E27FC236}">
                <a16:creationId xmlns:a16="http://schemas.microsoft.com/office/drawing/2014/main" id="{6F238B5A-A623-D948-9A78-D39E448005A1}"/>
              </a:ext>
            </a:extLst>
          </p:cNvPr>
          <p:cNvGraphicFramePr>
            <a:graphicFrameLocks noGrp="1"/>
          </p:cNvGraphicFramePr>
          <p:nvPr>
            <p:ph idx="4294967295"/>
            <p:extLst>
              <p:ext uri="{D42A27DB-BD31-4B8C-83A1-F6EECF244321}">
                <p14:modId xmlns:p14="http://schemas.microsoft.com/office/powerpoint/2010/main" val="954730054"/>
              </p:ext>
            </p:extLst>
          </p:nvPr>
        </p:nvGraphicFramePr>
        <p:xfrm>
          <a:off x="643467" y="766424"/>
          <a:ext cx="10905068" cy="5325154"/>
        </p:xfrm>
        <a:graphic>
          <a:graphicData uri="http://schemas.openxmlformats.org/drawingml/2006/table">
            <a:tbl>
              <a:tblPr firstRow="1" bandRow="1">
                <a:tableStyleId>{3B4B98B0-60AC-42C2-AFA5-B58CD77FA1E5}</a:tableStyleId>
              </a:tblPr>
              <a:tblGrid>
                <a:gridCol w="1459674">
                  <a:extLst>
                    <a:ext uri="{9D8B030D-6E8A-4147-A177-3AD203B41FA5}">
                      <a16:colId xmlns:a16="http://schemas.microsoft.com/office/drawing/2014/main" val="3316606242"/>
                    </a:ext>
                  </a:extLst>
                </a:gridCol>
                <a:gridCol w="2614432">
                  <a:extLst>
                    <a:ext uri="{9D8B030D-6E8A-4147-A177-3AD203B41FA5}">
                      <a16:colId xmlns:a16="http://schemas.microsoft.com/office/drawing/2014/main" val="1190025841"/>
                    </a:ext>
                  </a:extLst>
                </a:gridCol>
                <a:gridCol w="3467497">
                  <a:extLst>
                    <a:ext uri="{9D8B030D-6E8A-4147-A177-3AD203B41FA5}">
                      <a16:colId xmlns:a16="http://schemas.microsoft.com/office/drawing/2014/main" val="192049857"/>
                    </a:ext>
                  </a:extLst>
                </a:gridCol>
                <a:gridCol w="3363465">
                  <a:extLst>
                    <a:ext uri="{9D8B030D-6E8A-4147-A177-3AD203B41FA5}">
                      <a16:colId xmlns:a16="http://schemas.microsoft.com/office/drawing/2014/main" val="3539822806"/>
                    </a:ext>
                  </a:extLst>
                </a:gridCol>
              </a:tblGrid>
              <a:tr h="301018">
                <a:tc>
                  <a:txBody>
                    <a:bodyPr/>
                    <a:lstStyle/>
                    <a:p>
                      <a:r>
                        <a:rPr lang="en-US" sz="1500"/>
                        <a:t>Stakeholder</a:t>
                      </a:r>
                    </a:p>
                  </a:txBody>
                  <a:tcPr marL="46344" marR="46344" marT="23173" marB="23173"/>
                </a:tc>
                <a:tc>
                  <a:txBody>
                    <a:bodyPr/>
                    <a:lstStyle/>
                    <a:p>
                      <a:r>
                        <a:rPr lang="en-US" sz="1500"/>
                        <a:t>Power</a:t>
                      </a:r>
                    </a:p>
                  </a:txBody>
                  <a:tcPr marL="46344" marR="46344" marT="23173" marB="23173"/>
                </a:tc>
                <a:tc>
                  <a:txBody>
                    <a:bodyPr/>
                    <a:lstStyle/>
                    <a:p>
                      <a:r>
                        <a:rPr lang="en-US" sz="1500"/>
                        <a:t>Interest</a:t>
                      </a:r>
                    </a:p>
                  </a:txBody>
                  <a:tcPr marL="46344" marR="46344" marT="23173" marB="23173"/>
                </a:tc>
                <a:tc>
                  <a:txBody>
                    <a:bodyPr/>
                    <a:lstStyle/>
                    <a:p>
                      <a:r>
                        <a:rPr lang="en-US" sz="1500"/>
                        <a:t>Strategy</a:t>
                      </a:r>
                    </a:p>
                  </a:txBody>
                  <a:tcPr marL="46344" marR="46344" marT="23173" marB="23173"/>
                </a:tc>
                <a:extLst>
                  <a:ext uri="{0D108BD9-81ED-4DB2-BD59-A6C34878D82A}">
                    <a16:rowId xmlns:a16="http://schemas.microsoft.com/office/drawing/2014/main" val="2107489854"/>
                  </a:ext>
                </a:extLst>
              </a:tr>
              <a:tr h="1424566">
                <a:tc>
                  <a:txBody>
                    <a:bodyPr/>
                    <a:lstStyle/>
                    <a:p>
                      <a:endParaRPr lang="en-US" sz="1500"/>
                    </a:p>
                    <a:p>
                      <a:r>
                        <a:rPr lang="en-US" sz="1500"/>
                        <a:t>Local government</a:t>
                      </a:r>
                    </a:p>
                    <a:p>
                      <a:endParaRPr lang="en-US" sz="1500"/>
                    </a:p>
                  </a:txBody>
                  <a:tcPr marL="46344" marR="46344" marT="23173" marB="23173"/>
                </a:tc>
                <a:tc>
                  <a:txBody>
                    <a:bodyPr/>
                    <a:lstStyle/>
                    <a:p>
                      <a:endParaRPr lang="en-US" sz="1500"/>
                    </a:p>
                    <a:p>
                      <a:r>
                        <a:rPr lang="en-US" sz="1500"/>
                        <a:t>With hold planning permission</a:t>
                      </a:r>
                    </a:p>
                    <a:p>
                      <a:r>
                        <a:rPr lang="en-US" sz="1500" b="1"/>
                        <a:t>HIGH</a:t>
                      </a:r>
                    </a:p>
                  </a:txBody>
                  <a:tcPr marL="46344" marR="46344" marT="23173" marB="23173"/>
                </a:tc>
                <a:tc>
                  <a:txBody>
                    <a:bodyPr/>
                    <a:lstStyle/>
                    <a:p>
                      <a:endParaRPr lang="en-US" sz="1500"/>
                    </a:p>
                    <a:p>
                      <a:r>
                        <a:rPr lang="en-US" sz="1500"/>
                        <a:t>Want jobs</a:t>
                      </a:r>
                    </a:p>
                    <a:p>
                      <a:r>
                        <a:rPr lang="en-US" sz="1500"/>
                        <a:t>Need to protect local environment</a:t>
                      </a:r>
                    </a:p>
                    <a:p>
                      <a:r>
                        <a:rPr lang="en-US" sz="1500"/>
                        <a:t>Watching us carefully – </a:t>
                      </a:r>
                      <a:r>
                        <a:rPr lang="en-US" sz="1500" b="1"/>
                        <a:t>HIGH</a:t>
                      </a:r>
                    </a:p>
                  </a:txBody>
                  <a:tcPr marL="46344" marR="46344" marT="23173" marB="23173"/>
                </a:tc>
                <a:tc>
                  <a:txBody>
                    <a:bodyPr/>
                    <a:lstStyle/>
                    <a:p>
                      <a:endParaRPr lang="en-US" sz="1500"/>
                    </a:p>
                    <a:p>
                      <a:r>
                        <a:rPr lang="en-US" sz="1500"/>
                        <a:t>Key players</a:t>
                      </a:r>
                    </a:p>
                    <a:p>
                      <a:r>
                        <a:rPr lang="en-US" sz="1500"/>
                        <a:t>Communication important </a:t>
                      </a:r>
                    </a:p>
                    <a:p>
                      <a:r>
                        <a:rPr lang="en-US" sz="1500"/>
                        <a:t>Listen to concerns</a:t>
                      </a:r>
                    </a:p>
                    <a:p>
                      <a:r>
                        <a:rPr lang="en-US" sz="1500"/>
                        <a:t>May make us modify plans to approve plans</a:t>
                      </a:r>
                    </a:p>
                  </a:txBody>
                  <a:tcPr marL="46344" marR="46344" marT="23173" marB="23173"/>
                </a:tc>
                <a:extLst>
                  <a:ext uri="{0D108BD9-81ED-4DB2-BD59-A6C34878D82A}">
                    <a16:rowId xmlns:a16="http://schemas.microsoft.com/office/drawing/2014/main" val="3567715177"/>
                  </a:ext>
                </a:extLst>
              </a:tr>
              <a:tr h="1424566">
                <a:tc>
                  <a:txBody>
                    <a:bodyPr/>
                    <a:lstStyle/>
                    <a:p>
                      <a:r>
                        <a:rPr lang="en-US" sz="1500"/>
                        <a:t>Central government</a:t>
                      </a:r>
                    </a:p>
                    <a:p>
                      <a:endParaRPr lang="en-US" sz="1500"/>
                    </a:p>
                    <a:p>
                      <a:endParaRPr lang="en-US" sz="1500"/>
                    </a:p>
                  </a:txBody>
                  <a:tcPr marL="46344" marR="46344" marT="23173" marB="23173"/>
                </a:tc>
                <a:tc>
                  <a:txBody>
                    <a:bodyPr/>
                    <a:lstStyle/>
                    <a:p>
                      <a:r>
                        <a:rPr lang="en-US" sz="1500"/>
                        <a:t>Could regulate</a:t>
                      </a:r>
                    </a:p>
                    <a:p>
                      <a:r>
                        <a:rPr lang="en-US" sz="1500"/>
                        <a:t>Could ban</a:t>
                      </a:r>
                    </a:p>
                    <a:p>
                      <a:r>
                        <a:rPr lang="en-US" sz="1500" b="1"/>
                        <a:t>HIGH</a:t>
                      </a:r>
                    </a:p>
                  </a:txBody>
                  <a:tcPr marL="46344" marR="46344" marT="23173" marB="23173"/>
                </a:tc>
                <a:tc>
                  <a:txBody>
                    <a:bodyPr/>
                    <a:lstStyle/>
                    <a:p>
                      <a:r>
                        <a:rPr lang="en-US" sz="1500"/>
                        <a:t>Want jobs</a:t>
                      </a:r>
                    </a:p>
                    <a:p>
                      <a:r>
                        <a:rPr lang="en-US" sz="1500"/>
                        <a:t>Need to protect local environment</a:t>
                      </a:r>
                    </a:p>
                    <a:p>
                      <a:r>
                        <a:rPr lang="en-US" sz="1500"/>
                        <a:t>Watching us carefully – </a:t>
                      </a:r>
                      <a:r>
                        <a:rPr lang="en-US" sz="1500" b="1"/>
                        <a:t>HIGH</a:t>
                      </a:r>
                      <a:r>
                        <a:rPr lang="en-US" sz="1500"/>
                        <a:t> But may be prepared to sit on sidelines though could move</a:t>
                      </a:r>
                    </a:p>
                    <a:p>
                      <a:endParaRPr lang="en-US" sz="1500"/>
                    </a:p>
                  </a:txBody>
                  <a:tcPr marL="46344" marR="46344" marT="23173" marB="23173"/>
                </a:tc>
                <a:tc>
                  <a:txBody>
                    <a:bodyPr/>
                    <a:lstStyle/>
                    <a:p>
                      <a:r>
                        <a:rPr lang="en-US" sz="1500"/>
                        <a:t>Keep them satisifed could move from box c to d</a:t>
                      </a:r>
                    </a:p>
                  </a:txBody>
                  <a:tcPr marL="46344" marR="46344" marT="23173" marB="23173"/>
                </a:tc>
                <a:extLst>
                  <a:ext uri="{0D108BD9-81ED-4DB2-BD59-A6C34878D82A}">
                    <a16:rowId xmlns:a16="http://schemas.microsoft.com/office/drawing/2014/main" val="2898478756"/>
                  </a:ext>
                </a:extLst>
              </a:tr>
              <a:tr h="1199857">
                <a:tc>
                  <a:txBody>
                    <a:bodyPr/>
                    <a:lstStyle/>
                    <a:p>
                      <a:endParaRPr lang="en-US" sz="1500"/>
                    </a:p>
                    <a:p>
                      <a:r>
                        <a:rPr lang="en-US" sz="1500"/>
                        <a:t>Local residents</a:t>
                      </a:r>
                    </a:p>
                    <a:p>
                      <a:endParaRPr lang="en-US" sz="1500"/>
                    </a:p>
                  </a:txBody>
                  <a:tcPr marL="46344" marR="46344" marT="23173" marB="23173"/>
                </a:tc>
                <a:tc>
                  <a:txBody>
                    <a:bodyPr/>
                    <a:lstStyle/>
                    <a:p>
                      <a:endParaRPr lang="en-US" sz="1500"/>
                    </a:p>
                    <a:p>
                      <a:r>
                        <a:rPr lang="en-US" sz="1500"/>
                        <a:t>Could demonstrate</a:t>
                      </a:r>
                    </a:p>
                    <a:p>
                      <a:r>
                        <a:rPr lang="en-US" sz="1500" b="1"/>
                        <a:t>LOW</a:t>
                      </a:r>
                    </a:p>
                  </a:txBody>
                  <a:tcPr marL="46344" marR="46344" marT="23173" marB="23173"/>
                </a:tc>
                <a:tc>
                  <a:txBody>
                    <a:bodyPr/>
                    <a:lstStyle/>
                    <a:p>
                      <a:endParaRPr lang="en-US" sz="1500"/>
                    </a:p>
                    <a:p>
                      <a:r>
                        <a:rPr lang="en-US" sz="1500"/>
                        <a:t>Might want jobs/wealth but worried about damage to local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500"/>
                        <a:t>Lobby central/local governments </a:t>
                      </a:r>
                      <a:r>
                        <a:rPr lang="en-US" sz="1500" b="1"/>
                        <a:t>HIGH</a:t>
                      </a:r>
                      <a:r>
                        <a:rPr lang="en-US" sz="1500"/>
                        <a:t> </a:t>
                      </a:r>
                    </a:p>
                    <a:p>
                      <a:endParaRPr lang="en-US" sz="1500"/>
                    </a:p>
                  </a:txBody>
                  <a:tcPr marL="46344" marR="46344" marT="23173" marB="23173"/>
                </a:tc>
                <a:tc>
                  <a:txBody>
                    <a:bodyPr/>
                    <a:lstStyle/>
                    <a:p>
                      <a:endParaRPr lang="en-US" sz="1500"/>
                    </a:p>
                    <a:p>
                      <a:r>
                        <a:rPr lang="en-US" sz="1500"/>
                        <a:t>Keep informed –  good communication, local meetings, flyers. Want residents to trust fracking company</a:t>
                      </a:r>
                    </a:p>
                  </a:txBody>
                  <a:tcPr marL="46344" marR="46344" marT="23173" marB="23173"/>
                </a:tc>
                <a:extLst>
                  <a:ext uri="{0D108BD9-81ED-4DB2-BD59-A6C34878D82A}">
                    <a16:rowId xmlns:a16="http://schemas.microsoft.com/office/drawing/2014/main" val="2622397778"/>
                  </a:ext>
                </a:extLst>
              </a:tr>
              <a:tr h="975147">
                <a:tc>
                  <a:txBody>
                    <a:bodyPr/>
                    <a:lstStyle/>
                    <a:p>
                      <a:r>
                        <a:rPr lang="en-US" sz="1500"/>
                        <a:t>Southerners</a:t>
                      </a:r>
                    </a:p>
                  </a:txBody>
                  <a:tcPr marL="46344" marR="46344" marT="23173" marB="23173"/>
                </a:tc>
                <a:tc>
                  <a:txBody>
                    <a:bodyPr/>
                    <a:lstStyle/>
                    <a:p>
                      <a:r>
                        <a:rPr lang="en-US" sz="1500"/>
                        <a:t>Little power to influence what is happening in this environment </a:t>
                      </a:r>
                      <a:r>
                        <a:rPr lang="en-US" sz="1500" b="1"/>
                        <a:t>LOW</a:t>
                      </a:r>
                    </a:p>
                  </a:txBody>
                  <a:tcPr marL="46344" marR="46344" marT="23173" marB="23173"/>
                </a:tc>
                <a:tc>
                  <a:txBody>
                    <a:bodyPr/>
                    <a:lstStyle/>
                    <a:p>
                      <a:r>
                        <a:rPr lang="en-US" sz="1500"/>
                        <a:t>Not interested in this fracking</a:t>
                      </a:r>
                    </a:p>
                    <a:p>
                      <a:r>
                        <a:rPr lang="en-US" sz="1500" b="1"/>
                        <a:t>LOW</a:t>
                      </a:r>
                    </a:p>
                  </a:txBody>
                  <a:tcPr marL="46344" marR="46344" marT="23173" marB="23173"/>
                </a:tc>
                <a:tc>
                  <a:txBody>
                    <a:bodyPr/>
                    <a:lstStyle/>
                    <a:p>
                      <a:r>
                        <a:rPr lang="en-US" sz="1500" dirty="0"/>
                        <a:t>Minimal effort </a:t>
                      </a:r>
                    </a:p>
                    <a:p>
                      <a:r>
                        <a:rPr lang="en-US" sz="1500" dirty="0"/>
                        <a:t>Ignore – risky</a:t>
                      </a:r>
                    </a:p>
                    <a:p>
                      <a:r>
                        <a:rPr lang="en-US" sz="1500" dirty="0"/>
                        <a:t>Monitor – make sure they are not starting to stir up trouble</a:t>
                      </a:r>
                    </a:p>
                  </a:txBody>
                  <a:tcPr marL="46344" marR="46344" marT="23173" marB="23173"/>
                </a:tc>
                <a:extLst>
                  <a:ext uri="{0D108BD9-81ED-4DB2-BD59-A6C34878D82A}">
                    <a16:rowId xmlns:a16="http://schemas.microsoft.com/office/drawing/2014/main" val="3991024956"/>
                  </a:ext>
                </a:extLst>
              </a:tr>
            </a:tbl>
          </a:graphicData>
        </a:graphic>
      </p:graphicFrame>
    </p:spTree>
    <p:extLst>
      <p:ext uri="{BB962C8B-B14F-4D97-AF65-F5344CB8AC3E}">
        <p14:creationId xmlns:p14="http://schemas.microsoft.com/office/powerpoint/2010/main" val="2858775189"/>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ADF3FD7A-13EE-E745-B5BE-3C3AC38B5B18}"/>
              </a:ext>
            </a:extLst>
          </p:cNvPr>
          <p:cNvGraphicFramePr>
            <a:graphicFrameLocks noGrp="1"/>
          </p:cNvGraphicFramePr>
          <p:nvPr>
            <p:extLst>
              <p:ext uri="{D42A27DB-BD31-4B8C-83A1-F6EECF244321}">
                <p14:modId xmlns:p14="http://schemas.microsoft.com/office/powerpoint/2010/main" val="1152743705"/>
              </p:ext>
            </p:extLst>
          </p:nvPr>
        </p:nvGraphicFramePr>
        <p:xfrm>
          <a:off x="697924" y="643467"/>
          <a:ext cx="10796153" cy="5571066"/>
        </p:xfrm>
        <a:graphic>
          <a:graphicData uri="http://schemas.openxmlformats.org/drawingml/2006/table">
            <a:tbl>
              <a:tblPr firstRow="1" bandRow="1">
                <a:tableStyleId>{69C7853C-536D-4A76-A0AE-DD22124D55A5}</a:tableStyleId>
              </a:tblPr>
              <a:tblGrid>
                <a:gridCol w="3130451">
                  <a:extLst>
                    <a:ext uri="{9D8B030D-6E8A-4147-A177-3AD203B41FA5}">
                      <a16:colId xmlns:a16="http://schemas.microsoft.com/office/drawing/2014/main" val="540044213"/>
                    </a:ext>
                  </a:extLst>
                </a:gridCol>
                <a:gridCol w="1388625">
                  <a:extLst>
                    <a:ext uri="{9D8B030D-6E8A-4147-A177-3AD203B41FA5}">
                      <a16:colId xmlns:a16="http://schemas.microsoft.com/office/drawing/2014/main" val="2850256718"/>
                    </a:ext>
                  </a:extLst>
                </a:gridCol>
                <a:gridCol w="3042687">
                  <a:extLst>
                    <a:ext uri="{9D8B030D-6E8A-4147-A177-3AD203B41FA5}">
                      <a16:colId xmlns:a16="http://schemas.microsoft.com/office/drawing/2014/main" val="2501146088"/>
                    </a:ext>
                  </a:extLst>
                </a:gridCol>
                <a:gridCol w="3234390">
                  <a:extLst>
                    <a:ext uri="{9D8B030D-6E8A-4147-A177-3AD203B41FA5}">
                      <a16:colId xmlns:a16="http://schemas.microsoft.com/office/drawing/2014/main" val="1085963635"/>
                    </a:ext>
                  </a:extLst>
                </a:gridCol>
              </a:tblGrid>
              <a:tr h="1084509">
                <a:tc rowSpan="2" gridSpan="2">
                  <a:txBody>
                    <a:bodyPr/>
                    <a:lstStyle/>
                    <a:p>
                      <a:pPr algn="ctr"/>
                      <a:endParaRPr lang="en-US" sz="2000"/>
                    </a:p>
                  </a:txBody>
                  <a:tcPr marL="102829" marR="102829" marT="51414" marB="51414"/>
                </a:tc>
                <a:tc rowSpan="2" hMerge="1">
                  <a:txBody>
                    <a:bodyPr/>
                    <a:lstStyle/>
                    <a:p>
                      <a:pPr algn="ctr"/>
                      <a:endParaRPr lang="en-US" dirty="0"/>
                    </a:p>
                  </a:txBody>
                  <a:tcPr/>
                </a:tc>
                <a:tc gridSpan="2">
                  <a:txBody>
                    <a:bodyPr/>
                    <a:lstStyle/>
                    <a:p>
                      <a:pPr algn="ctr"/>
                      <a:endParaRPr lang="en-US" sz="2000" b="1">
                        <a:solidFill>
                          <a:schemeClr val="tx1"/>
                        </a:solidFill>
                      </a:endParaRPr>
                    </a:p>
                    <a:p>
                      <a:pPr algn="ctr"/>
                      <a:r>
                        <a:rPr lang="en-US" sz="2000" b="1">
                          <a:solidFill>
                            <a:schemeClr val="tx1"/>
                          </a:solidFill>
                        </a:rPr>
                        <a:t>Level of Interest</a:t>
                      </a:r>
                    </a:p>
                    <a:p>
                      <a:pPr algn="ctr"/>
                      <a:endParaRPr lang="en-US" sz="2000" b="1">
                        <a:solidFill>
                          <a:schemeClr val="tx1"/>
                        </a:solidFill>
                      </a:endParaRPr>
                    </a:p>
                  </a:txBody>
                  <a:tcPr marL="102829" marR="102829" marT="51414" marB="51414"/>
                </a:tc>
                <a:tc hMerge="1">
                  <a:txBody>
                    <a:bodyPr/>
                    <a:lstStyle/>
                    <a:p>
                      <a:endParaRPr lang="en-US" dirty="0"/>
                    </a:p>
                  </a:txBody>
                  <a:tcPr/>
                </a:tc>
                <a:extLst>
                  <a:ext uri="{0D108BD9-81ED-4DB2-BD59-A6C34878D82A}">
                    <a16:rowId xmlns:a16="http://schemas.microsoft.com/office/drawing/2014/main" val="4051271745"/>
                  </a:ext>
                </a:extLst>
              </a:tr>
              <a:tr h="1084509">
                <a:tc gridSpan="2" vMerge="1">
                  <a:txBody>
                    <a:bodyPr/>
                    <a:lstStyle/>
                    <a:p>
                      <a:pPr algn="ctr"/>
                      <a:endParaRPr lang="en-US" dirty="0"/>
                    </a:p>
                  </a:txBody>
                  <a:tcPr/>
                </a:tc>
                <a:tc hMerge="1" vMerge="1">
                  <a:txBody>
                    <a:bodyPr/>
                    <a:lstStyle/>
                    <a:p>
                      <a:pPr algn="ctr"/>
                      <a:endParaRPr lang="en-US" dirty="0"/>
                    </a:p>
                  </a:txBody>
                  <a:tcPr/>
                </a:tc>
                <a:tc>
                  <a:txBody>
                    <a:bodyPr/>
                    <a:lstStyle/>
                    <a:p>
                      <a:pPr algn="ctr"/>
                      <a:endParaRPr lang="en-US" sz="2000"/>
                    </a:p>
                    <a:p>
                      <a:pPr algn="ctr"/>
                      <a:r>
                        <a:rPr lang="en-US" sz="2000" b="1"/>
                        <a:t>Low </a:t>
                      </a:r>
                    </a:p>
                    <a:p>
                      <a:pPr algn="ctr"/>
                      <a:endParaRPr lang="en-US" sz="2000"/>
                    </a:p>
                  </a:txBody>
                  <a:tcPr marL="102829" marR="102829" marT="51414" marB="51414"/>
                </a:tc>
                <a:tc>
                  <a:txBody>
                    <a:bodyPr/>
                    <a:lstStyle/>
                    <a:p>
                      <a:pPr algn="ctr"/>
                      <a:endParaRPr lang="en-US" sz="2000"/>
                    </a:p>
                    <a:p>
                      <a:pPr algn="ctr"/>
                      <a:r>
                        <a:rPr lang="en-US" sz="2000" b="1"/>
                        <a:t>High</a:t>
                      </a:r>
                    </a:p>
                  </a:txBody>
                  <a:tcPr marL="102829" marR="102829" marT="51414" marB="51414"/>
                </a:tc>
                <a:extLst>
                  <a:ext uri="{0D108BD9-81ED-4DB2-BD59-A6C34878D82A}">
                    <a16:rowId xmlns:a16="http://schemas.microsoft.com/office/drawing/2014/main" val="740755332"/>
                  </a:ext>
                </a:extLst>
              </a:tr>
              <a:tr h="1701024">
                <a:tc rowSpan="2">
                  <a:txBody>
                    <a:bodyPr/>
                    <a:lstStyle/>
                    <a:p>
                      <a:pPr algn="ctr"/>
                      <a:endParaRPr lang="en-US" sz="2000"/>
                    </a:p>
                    <a:p>
                      <a:pPr algn="ctr"/>
                      <a:endParaRPr lang="en-US" sz="2000"/>
                    </a:p>
                    <a:p>
                      <a:pPr algn="ctr"/>
                      <a:endParaRPr lang="en-US" sz="2000" b="1"/>
                    </a:p>
                    <a:p>
                      <a:pPr algn="ctr"/>
                      <a:r>
                        <a:rPr lang="en-US" sz="2000" b="1"/>
                        <a:t>Level of Power</a:t>
                      </a:r>
                    </a:p>
                  </a:txBody>
                  <a:tcPr marL="102829" marR="102829" marT="51414" marB="51414"/>
                </a:tc>
                <a:tc>
                  <a:txBody>
                    <a:bodyPr/>
                    <a:lstStyle/>
                    <a:p>
                      <a:pPr algn="ctr"/>
                      <a:endParaRPr lang="en-US" sz="2000"/>
                    </a:p>
                    <a:p>
                      <a:pPr algn="ctr"/>
                      <a:endParaRPr lang="en-US" sz="2000"/>
                    </a:p>
                    <a:p>
                      <a:pPr algn="ctr"/>
                      <a:r>
                        <a:rPr lang="en-US" sz="2000" b="1"/>
                        <a:t>Low</a:t>
                      </a:r>
                    </a:p>
                    <a:p>
                      <a:pPr algn="ctr"/>
                      <a:endParaRPr lang="en-US" sz="2000"/>
                    </a:p>
                    <a:p>
                      <a:pPr algn="ctr"/>
                      <a:endParaRPr lang="en-US" sz="2000"/>
                    </a:p>
                  </a:txBody>
                  <a:tcPr marL="102829" marR="102829" marT="51414" marB="51414"/>
                </a:tc>
                <a:tc>
                  <a:txBody>
                    <a:bodyPr/>
                    <a:lstStyle/>
                    <a:p>
                      <a:pPr algn="ctr"/>
                      <a:r>
                        <a:rPr lang="en-US" sz="2000"/>
                        <a:t>Minimal effort</a:t>
                      </a:r>
                    </a:p>
                    <a:p>
                      <a:pPr algn="ctr"/>
                      <a:endParaRPr lang="en-US" sz="2000"/>
                    </a:p>
                    <a:p>
                      <a:pPr algn="ctr"/>
                      <a:r>
                        <a:rPr lang="en-US" sz="2000" b="1"/>
                        <a:t>A</a:t>
                      </a:r>
                    </a:p>
                    <a:p>
                      <a:pPr algn="ctr"/>
                      <a:r>
                        <a:rPr lang="en-US" sz="2000" b="1"/>
                        <a:t>‘Southerners’</a:t>
                      </a:r>
                    </a:p>
                  </a:txBody>
                  <a:tcPr marL="102829" marR="102829" marT="51414" marB="51414"/>
                </a:tc>
                <a:tc>
                  <a:txBody>
                    <a:bodyPr/>
                    <a:lstStyle/>
                    <a:p>
                      <a:pPr algn="ctr"/>
                      <a:r>
                        <a:rPr lang="en-US" sz="2000"/>
                        <a:t>Keep informed</a:t>
                      </a:r>
                    </a:p>
                    <a:p>
                      <a:pPr algn="ctr"/>
                      <a:endParaRPr lang="en-US" sz="2000"/>
                    </a:p>
                    <a:p>
                      <a:pPr algn="ctr"/>
                      <a:r>
                        <a:rPr lang="en-US" sz="2000" b="1"/>
                        <a:t>B</a:t>
                      </a:r>
                    </a:p>
                    <a:p>
                      <a:pPr algn="ctr"/>
                      <a:r>
                        <a:rPr lang="en-US" sz="2000" b="1"/>
                        <a:t>Local residents</a:t>
                      </a:r>
                    </a:p>
                  </a:txBody>
                  <a:tcPr marL="102829" marR="102829" marT="51414" marB="51414"/>
                </a:tc>
                <a:extLst>
                  <a:ext uri="{0D108BD9-81ED-4DB2-BD59-A6C34878D82A}">
                    <a16:rowId xmlns:a16="http://schemas.microsoft.com/office/drawing/2014/main" val="1687455405"/>
                  </a:ext>
                </a:extLst>
              </a:tr>
              <a:tr h="1701024">
                <a:tc vMerge="1">
                  <a:txBody>
                    <a:bodyPr/>
                    <a:lstStyle/>
                    <a:p>
                      <a:pPr algn="ctr"/>
                      <a:endParaRPr lang="en-US" dirty="0"/>
                    </a:p>
                  </a:txBody>
                  <a:tcPr/>
                </a:tc>
                <a:tc>
                  <a:txBody>
                    <a:bodyPr/>
                    <a:lstStyle/>
                    <a:p>
                      <a:pPr algn="ctr"/>
                      <a:endParaRPr lang="en-US" sz="2000"/>
                    </a:p>
                    <a:p>
                      <a:pPr algn="ctr"/>
                      <a:endParaRPr lang="en-US" sz="2000"/>
                    </a:p>
                    <a:p>
                      <a:pPr algn="ctr"/>
                      <a:r>
                        <a:rPr lang="en-US" sz="2000" b="1"/>
                        <a:t>High</a:t>
                      </a:r>
                    </a:p>
                  </a:txBody>
                  <a:tcPr marL="102829" marR="102829" marT="51414" marB="51414"/>
                </a:tc>
                <a:tc>
                  <a:txBody>
                    <a:bodyPr/>
                    <a:lstStyle/>
                    <a:p>
                      <a:pPr algn="ctr"/>
                      <a:r>
                        <a:rPr lang="en-US" sz="2000"/>
                        <a:t>Keep satisfied</a:t>
                      </a:r>
                    </a:p>
                    <a:p>
                      <a:pPr algn="ctr"/>
                      <a:endParaRPr lang="en-US" sz="2000"/>
                    </a:p>
                    <a:p>
                      <a:pPr algn="ctr"/>
                      <a:r>
                        <a:rPr lang="en-US" sz="2000" b="1"/>
                        <a:t>C</a:t>
                      </a:r>
                    </a:p>
                    <a:p>
                      <a:pPr algn="ctr"/>
                      <a:endParaRPr lang="en-US" sz="2000" b="1"/>
                    </a:p>
                    <a:p>
                      <a:pPr algn="ctr"/>
                      <a:endParaRPr lang="en-US" sz="2000"/>
                    </a:p>
                  </a:txBody>
                  <a:tcPr marL="102829" marR="102829" marT="51414" marB="51414"/>
                </a:tc>
                <a:tc>
                  <a:txBody>
                    <a:bodyPr/>
                    <a:lstStyle/>
                    <a:p>
                      <a:pPr algn="ctr"/>
                      <a:r>
                        <a:rPr lang="en-US" sz="2000"/>
                        <a:t>Key players</a:t>
                      </a:r>
                    </a:p>
                    <a:p>
                      <a:pPr algn="ctr"/>
                      <a:endParaRPr lang="en-US" sz="2000"/>
                    </a:p>
                    <a:p>
                      <a:pPr algn="ctr"/>
                      <a:r>
                        <a:rPr lang="en-US" sz="2000" b="1"/>
                        <a:t>D</a:t>
                      </a:r>
                    </a:p>
                    <a:p>
                      <a:pPr algn="ctr"/>
                      <a:r>
                        <a:rPr lang="en-US" sz="2000" b="1"/>
                        <a:t>Local</a:t>
                      </a:r>
                      <a:r>
                        <a:rPr lang="en-US" sz="2000" b="1" baseline="0"/>
                        <a:t> government</a:t>
                      </a:r>
                    </a:p>
                    <a:p>
                      <a:pPr algn="ctr"/>
                      <a:r>
                        <a:rPr lang="en-US" sz="2000" b="1" baseline="0"/>
                        <a:t>Central government</a:t>
                      </a:r>
                      <a:endParaRPr lang="en-US" sz="2000" b="1"/>
                    </a:p>
                  </a:txBody>
                  <a:tcPr marL="102829" marR="102829" marT="51414" marB="51414"/>
                </a:tc>
                <a:extLst>
                  <a:ext uri="{0D108BD9-81ED-4DB2-BD59-A6C34878D82A}">
                    <a16:rowId xmlns:a16="http://schemas.microsoft.com/office/drawing/2014/main" val="777847615"/>
                  </a:ext>
                </a:extLst>
              </a:tr>
            </a:tbl>
          </a:graphicData>
        </a:graphic>
      </p:graphicFrame>
    </p:spTree>
    <p:extLst>
      <p:ext uri="{BB962C8B-B14F-4D97-AF65-F5344CB8AC3E}">
        <p14:creationId xmlns:p14="http://schemas.microsoft.com/office/powerpoint/2010/main" val="2270146594"/>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1B7BC-43BE-E049-9B7A-A5EF4BED1BA2}"/>
              </a:ext>
            </a:extLst>
          </p:cNvPr>
          <p:cNvSpPr>
            <a:spLocks noGrp="1"/>
          </p:cNvSpPr>
          <p:nvPr>
            <p:ph type="title"/>
          </p:nvPr>
        </p:nvSpPr>
        <p:spPr/>
        <p:txBody>
          <a:bodyPr/>
          <a:lstStyle/>
          <a:p>
            <a:r>
              <a:rPr lang="en-GB" dirty="0"/>
              <a:t>Power, Legitimacy and urgency model</a:t>
            </a:r>
            <a:endParaRPr lang="en-US" dirty="0"/>
          </a:p>
        </p:txBody>
      </p:sp>
      <p:sp>
        <p:nvSpPr>
          <p:cNvPr id="3" name="Content Placeholder 2">
            <a:extLst>
              <a:ext uri="{FF2B5EF4-FFF2-40B4-BE49-F238E27FC236}">
                <a16:creationId xmlns:a16="http://schemas.microsoft.com/office/drawing/2014/main" id="{45BB47FF-3C45-AC4E-950B-FFCBFE44E1C0}"/>
              </a:ext>
            </a:extLst>
          </p:cNvPr>
          <p:cNvSpPr>
            <a:spLocks noGrp="1"/>
          </p:cNvSpPr>
          <p:nvPr>
            <p:ph idx="1"/>
          </p:nvPr>
        </p:nvSpPr>
        <p:spPr/>
        <p:txBody>
          <a:bodyPr/>
          <a:lstStyle/>
          <a:p>
            <a:r>
              <a:rPr lang="en-GB" dirty="0"/>
              <a:t>Maps stakeholder behaviour according to its balance of three characteristics:</a:t>
            </a:r>
          </a:p>
          <a:p>
            <a:r>
              <a:rPr lang="en-GB" b="1" dirty="0"/>
              <a:t>Power: </a:t>
            </a:r>
            <a:r>
              <a:rPr lang="en-GB" dirty="0"/>
              <a:t>Of the stakeholder to influence the organisation</a:t>
            </a:r>
          </a:p>
          <a:p>
            <a:r>
              <a:rPr lang="en-GB" b="1" dirty="0"/>
              <a:t>Legitimacy: </a:t>
            </a:r>
            <a:r>
              <a:rPr lang="en-GB" dirty="0"/>
              <a:t>of the relationship in terms of desirability or appropriateness</a:t>
            </a:r>
          </a:p>
          <a:p>
            <a:r>
              <a:rPr lang="en-GB" b="1" dirty="0"/>
              <a:t>Urgency: </a:t>
            </a:r>
            <a:r>
              <a:rPr lang="en-GB" dirty="0"/>
              <a:t>The expectations of the stakeholder in terms of criticality and time-sensitivity</a:t>
            </a:r>
          </a:p>
          <a:p>
            <a:endParaRPr lang="en-GB" dirty="0"/>
          </a:p>
          <a:p>
            <a:endParaRPr lang="en-US" dirty="0"/>
          </a:p>
        </p:txBody>
      </p:sp>
    </p:spTree>
    <p:extLst>
      <p:ext uri="{BB962C8B-B14F-4D97-AF65-F5344CB8AC3E}">
        <p14:creationId xmlns:p14="http://schemas.microsoft.com/office/powerpoint/2010/main" val="3091388105"/>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463E4-80EF-A04C-8584-06D12516BDC0}"/>
              </a:ext>
            </a:extLst>
          </p:cNvPr>
          <p:cNvSpPr>
            <a:spLocks noGrp="1"/>
          </p:cNvSpPr>
          <p:nvPr>
            <p:ph type="title"/>
          </p:nvPr>
        </p:nvSpPr>
        <p:spPr>
          <a:xfrm>
            <a:off x="3260675" y="0"/>
            <a:ext cx="5937755" cy="1188720"/>
          </a:xfrm>
        </p:spPr>
        <p:txBody>
          <a:bodyPr>
            <a:normAutofit fontScale="90000"/>
          </a:bodyPr>
          <a:lstStyle/>
          <a:p>
            <a:r>
              <a:rPr lang="en-GB" dirty="0"/>
              <a:t>Stakeholder behaviour mapped into 7 types</a:t>
            </a:r>
            <a:endParaRPr lang="en-US" dirty="0"/>
          </a:p>
        </p:txBody>
      </p:sp>
      <p:pic>
        <p:nvPicPr>
          <p:cNvPr id="4" name="Content Placeholder 3">
            <a:extLst>
              <a:ext uri="{FF2B5EF4-FFF2-40B4-BE49-F238E27FC236}">
                <a16:creationId xmlns:a16="http://schemas.microsoft.com/office/drawing/2014/main" id="{CE828C4A-904D-9C48-8D11-EE07EEB6B04E}"/>
              </a:ext>
            </a:extLst>
          </p:cNvPr>
          <p:cNvPicPr>
            <a:picLocks noGrp="1" noChangeAspect="1"/>
          </p:cNvPicPr>
          <p:nvPr>
            <p:ph idx="1"/>
          </p:nvPr>
        </p:nvPicPr>
        <p:blipFill>
          <a:blip r:embed="rId2"/>
          <a:stretch>
            <a:fillRect/>
          </a:stretch>
        </p:blipFill>
        <p:spPr>
          <a:xfrm>
            <a:off x="2395466" y="1244898"/>
            <a:ext cx="7668171" cy="5613102"/>
          </a:xfrm>
          <a:prstGeom prst="rect">
            <a:avLst/>
          </a:prstGeom>
        </p:spPr>
      </p:pic>
    </p:spTree>
    <p:extLst>
      <p:ext uri="{BB962C8B-B14F-4D97-AF65-F5344CB8AC3E}">
        <p14:creationId xmlns:p14="http://schemas.microsoft.com/office/powerpoint/2010/main" val="3960342179"/>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8C763-C849-544B-BFCA-8F49B652A74F}"/>
              </a:ext>
            </a:extLst>
          </p:cNvPr>
          <p:cNvSpPr>
            <a:spLocks noGrp="1"/>
          </p:cNvSpPr>
          <p:nvPr>
            <p:ph type="title"/>
          </p:nvPr>
        </p:nvSpPr>
        <p:spPr/>
        <p:txBody>
          <a:bodyPr/>
          <a:lstStyle/>
          <a:p>
            <a:r>
              <a:rPr lang="en-GB" dirty="0"/>
              <a:t>Power, legitimacy and urgency model</a:t>
            </a:r>
            <a:endParaRPr lang="en-US" dirty="0"/>
          </a:p>
        </p:txBody>
      </p:sp>
      <p:sp>
        <p:nvSpPr>
          <p:cNvPr id="3" name="Content Placeholder 2">
            <a:extLst>
              <a:ext uri="{FF2B5EF4-FFF2-40B4-BE49-F238E27FC236}">
                <a16:creationId xmlns:a16="http://schemas.microsoft.com/office/drawing/2014/main" id="{257CD561-44EB-074D-B0F8-7D05BB0C1D1B}"/>
              </a:ext>
            </a:extLst>
          </p:cNvPr>
          <p:cNvSpPr>
            <a:spLocks noGrp="1"/>
          </p:cNvSpPr>
          <p:nvPr>
            <p:ph idx="1"/>
          </p:nvPr>
        </p:nvSpPr>
        <p:spPr/>
        <p:txBody>
          <a:bodyPr/>
          <a:lstStyle/>
          <a:p>
            <a:r>
              <a:rPr lang="en-GB" b="1" dirty="0"/>
              <a:t>Latent Stakeholders </a:t>
            </a:r>
            <a:r>
              <a:rPr lang="en-GB" dirty="0"/>
              <a:t>(Groups 1, 2 and 3): Sub-divided into ‘dormant’, ‘discretionary’, or ‘demanding’ stakeholders</a:t>
            </a:r>
          </a:p>
          <a:p>
            <a:r>
              <a:rPr lang="en-GB" b="1" dirty="0"/>
              <a:t>Expectant Stakeholders </a:t>
            </a:r>
            <a:r>
              <a:rPr lang="en-GB" dirty="0"/>
              <a:t>(Groups 4, 5 and 6): Sub-divided into ‘dominant’, ‘dangerous’, or‘ dependent’ stakeholders</a:t>
            </a:r>
          </a:p>
          <a:p>
            <a:r>
              <a:rPr lang="en-GB" b="1" dirty="0"/>
              <a:t>Definitive Stakeholders </a:t>
            </a:r>
            <a:r>
              <a:rPr lang="en-GB" dirty="0"/>
              <a:t>(Group 7): have all three characteristics and should command a high level of management attention</a:t>
            </a:r>
          </a:p>
          <a:p>
            <a:endParaRPr lang="en-GB" dirty="0"/>
          </a:p>
          <a:p>
            <a:endParaRPr lang="en-US" dirty="0"/>
          </a:p>
        </p:txBody>
      </p:sp>
    </p:spTree>
    <p:extLst>
      <p:ext uri="{BB962C8B-B14F-4D97-AF65-F5344CB8AC3E}">
        <p14:creationId xmlns:p14="http://schemas.microsoft.com/office/powerpoint/2010/main" val="988593980"/>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5048F-E62D-1845-9BA0-9931636FAB49}"/>
              </a:ext>
            </a:extLst>
          </p:cNvPr>
          <p:cNvSpPr>
            <a:spLocks noGrp="1"/>
          </p:cNvSpPr>
          <p:nvPr>
            <p:ph type="title"/>
          </p:nvPr>
        </p:nvSpPr>
        <p:spPr/>
        <p:txBody>
          <a:bodyPr/>
          <a:lstStyle/>
          <a:p>
            <a:r>
              <a:rPr lang="en-GB" dirty="0"/>
              <a:t>Description of stakeholder type</a:t>
            </a:r>
            <a:endParaRPr lang="en-US" dirty="0"/>
          </a:p>
        </p:txBody>
      </p:sp>
      <p:sp>
        <p:nvSpPr>
          <p:cNvPr id="3" name="Content Placeholder 2">
            <a:extLst>
              <a:ext uri="{FF2B5EF4-FFF2-40B4-BE49-F238E27FC236}">
                <a16:creationId xmlns:a16="http://schemas.microsoft.com/office/drawing/2014/main" id="{CBE61DE8-837F-BB48-9D8A-E2FC9B57E608}"/>
              </a:ext>
            </a:extLst>
          </p:cNvPr>
          <p:cNvSpPr>
            <a:spLocks noGrp="1"/>
          </p:cNvSpPr>
          <p:nvPr>
            <p:ph idx="1"/>
          </p:nvPr>
        </p:nvSpPr>
        <p:spPr/>
        <p:txBody>
          <a:bodyPr/>
          <a:lstStyle/>
          <a:p>
            <a:r>
              <a:rPr lang="en-GB" dirty="0"/>
              <a:t>Dormant Stakeholders</a:t>
            </a:r>
          </a:p>
          <a:p>
            <a:r>
              <a:rPr lang="en-GB" dirty="0"/>
              <a:t>Possess power to impose their will through coercive, utilitarian or symbolic means, but have little or no interaction /involvement as they lack legitimacy or urgency. </a:t>
            </a:r>
            <a:br>
              <a:rPr lang="en-GB" dirty="0"/>
            </a:br>
            <a:br>
              <a:rPr lang="en-GB" dirty="0"/>
            </a:br>
            <a:endParaRPr lang="en-US" dirty="0"/>
          </a:p>
        </p:txBody>
      </p:sp>
    </p:spTree>
    <p:extLst>
      <p:ext uri="{BB962C8B-B14F-4D97-AF65-F5344CB8AC3E}">
        <p14:creationId xmlns:p14="http://schemas.microsoft.com/office/powerpoint/2010/main" val="3305649912"/>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37EED-5595-7043-805F-26D1B6E9D741}"/>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id="{521F0CED-9DD0-AF4C-8458-F17489719BF5}"/>
              </a:ext>
            </a:extLst>
          </p:cNvPr>
          <p:cNvSpPr>
            <a:spLocks noGrp="1"/>
          </p:cNvSpPr>
          <p:nvPr>
            <p:ph idx="1"/>
          </p:nvPr>
        </p:nvSpPr>
        <p:spPr/>
        <p:txBody>
          <a:bodyPr/>
          <a:lstStyle/>
          <a:p>
            <a:r>
              <a:rPr lang="en-GB" dirty="0"/>
              <a:t>Discretionary Stakeholders</a:t>
            </a:r>
          </a:p>
          <a:p>
            <a:r>
              <a:rPr lang="en-GB" dirty="0"/>
              <a:t>Likely to recipients of corporate philanthropy. No pressure on managers to engage with this group, but they may choose to do so. Examples are beneficiaries of charity.</a:t>
            </a:r>
            <a:br>
              <a:rPr lang="en-GB" dirty="0"/>
            </a:br>
            <a:endParaRPr lang="en-US" dirty="0"/>
          </a:p>
        </p:txBody>
      </p:sp>
    </p:spTree>
    <p:extLst>
      <p:ext uri="{BB962C8B-B14F-4D97-AF65-F5344CB8AC3E}">
        <p14:creationId xmlns:p14="http://schemas.microsoft.com/office/powerpoint/2010/main" val="1043075099"/>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8D565-5823-6749-81D3-CAC953525D4C}"/>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id="{B1A59953-6725-4D45-9ABA-413F7876C006}"/>
              </a:ext>
            </a:extLst>
          </p:cNvPr>
          <p:cNvSpPr>
            <a:spLocks noGrp="1"/>
          </p:cNvSpPr>
          <p:nvPr>
            <p:ph idx="1"/>
          </p:nvPr>
        </p:nvSpPr>
        <p:spPr/>
        <p:txBody>
          <a:bodyPr/>
          <a:lstStyle/>
          <a:p>
            <a:r>
              <a:rPr lang="en-GB" dirty="0"/>
              <a:t>Demanding Stakeholders</a:t>
            </a:r>
          </a:p>
          <a:p>
            <a:r>
              <a:rPr lang="en-GB" dirty="0"/>
              <a:t>Those with urgent claims, but no legitimacy or power. Irritants for management, but not worth considering. Examples are people with unjustified grudges, serial complainers or low return customers. </a:t>
            </a:r>
            <a:br>
              <a:rPr lang="en-GB" dirty="0"/>
            </a:br>
            <a:br>
              <a:rPr lang="en-GB" dirty="0"/>
            </a:br>
            <a:endParaRPr lang="en-GB" dirty="0"/>
          </a:p>
          <a:p>
            <a:endParaRPr lang="en-US" dirty="0"/>
          </a:p>
        </p:txBody>
      </p:sp>
    </p:spTree>
    <p:extLst>
      <p:ext uri="{BB962C8B-B14F-4D97-AF65-F5344CB8AC3E}">
        <p14:creationId xmlns:p14="http://schemas.microsoft.com/office/powerpoint/2010/main" val="2185845852"/>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DB7EF-2C77-864F-BF47-B53DFB1322CE}"/>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id="{968F0545-574C-5C48-9B8D-E85B5238D48C}"/>
              </a:ext>
            </a:extLst>
          </p:cNvPr>
          <p:cNvSpPr>
            <a:spLocks noGrp="1"/>
          </p:cNvSpPr>
          <p:nvPr>
            <p:ph idx="1"/>
          </p:nvPr>
        </p:nvSpPr>
        <p:spPr/>
        <p:txBody>
          <a:bodyPr>
            <a:normAutofit/>
          </a:bodyPr>
          <a:lstStyle/>
          <a:p>
            <a:r>
              <a:rPr lang="en-GB" dirty="0"/>
              <a:t>Dominant Stakeholders</a:t>
            </a:r>
          </a:p>
          <a:p>
            <a:r>
              <a:rPr lang="en-GB" dirty="0"/>
              <a:t>The group that many theories position as the only stakeholders of an organisation or project. Likely to have a formal mechanism in place acknowledging the relationship with the organisation or project e.g. Boards of directors, HR department, public relations.</a:t>
            </a:r>
          </a:p>
          <a:p>
            <a:pPr marL="0" indent="0">
              <a:buNone/>
            </a:pPr>
            <a:br>
              <a:rPr lang="en-GB" dirty="0"/>
            </a:br>
            <a:endParaRPr lang="en-US" dirty="0"/>
          </a:p>
        </p:txBody>
      </p:sp>
    </p:spTree>
    <p:extLst>
      <p:ext uri="{BB962C8B-B14F-4D97-AF65-F5344CB8AC3E}">
        <p14:creationId xmlns:p14="http://schemas.microsoft.com/office/powerpoint/2010/main" val="1647174025"/>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7AF18-47E7-A44A-BBB3-0D91561E4EB3}"/>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id="{61EC8458-520B-0E4D-9718-FBC6844F9B82}"/>
              </a:ext>
            </a:extLst>
          </p:cNvPr>
          <p:cNvSpPr>
            <a:spLocks noGrp="1"/>
          </p:cNvSpPr>
          <p:nvPr>
            <p:ph idx="1"/>
          </p:nvPr>
        </p:nvSpPr>
        <p:spPr/>
        <p:txBody>
          <a:bodyPr>
            <a:normAutofit/>
          </a:bodyPr>
          <a:lstStyle/>
          <a:p>
            <a:r>
              <a:rPr lang="en-GB" dirty="0"/>
              <a:t>Dangerous Stakeholders</a:t>
            </a:r>
          </a:p>
          <a:p>
            <a:r>
              <a:rPr lang="en-GB" dirty="0"/>
              <a:t>Those with powerful and urgent claims will be coercive and possibly violent. For example employee sabotage or coercive/unlawful tactics used by activists. Note that Mitchell et al. identify these stakeholders, but don't require them to be acknowledged and thus awarded legitimacy.</a:t>
            </a:r>
            <a:endParaRPr lang="en-US" dirty="0"/>
          </a:p>
        </p:txBody>
      </p:sp>
    </p:spTree>
    <p:extLst>
      <p:ext uri="{BB962C8B-B14F-4D97-AF65-F5344CB8AC3E}">
        <p14:creationId xmlns:p14="http://schemas.microsoft.com/office/powerpoint/2010/main" val="555239210"/>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8366C-18BC-8541-8D4F-600486AC83AE}"/>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id="{DC2E760D-A5CF-AE4C-BE16-78AC24CD6963}"/>
              </a:ext>
            </a:extLst>
          </p:cNvPr>
          <p:cNvSpPr>
            <a:spLocks noGrp="1"/>
          </p:cNvSpPr>
          <p:nvPr>
            <p:ph idx="1"/>
          </p:nvPr>
        </p:nvSpPr>
        <p:spPr/>
        <p:txBody>
          <a:bodyPr>
            <a:normAutofit/>
          </a:bodyPr>
          <a:lstStyle/>
          <a:p>
            <a:r>
              <a:rPr lang="en-GB" dirty="0"/>
              <a:t>Dependent Stakeholders</a:t>
            </a:r>
          </a:p>
          <a:p>
            <a:r>
              <a:rPr lang="en-GB" dirty="0"/>
              <a:t>Stakeholders who are dependent on others to carry out their will, because they lack the power to enforce their stake. For example local residents and animals impacted by the BP oil spill. Advocacy of their interests by dominant stakeholders can make them definitive stakeholders.</a:t>
            </a:r>
            <a:br>
              <a:rPr lang="en-GB" dirty="0"/>
            </a:br>
            <a:br>
              <a:rPr lang="en-GB" dirty="0"/>
            </a:br>
            <a:endParaRPr lang="en-US" dirty="0"/>
          </a:p>
        </p:txBody>
      </p:sp>
    </p:spTree>
    <p:extLst>
      <p:ext uri="{BB962C8B-B14F-4D97-AF65-F5344CB8AC3E}">
        <p14:creationId xmlns:p14="http://schemas.microsoft.com/office/powerpoint/2010/main" val="3086462314"/>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9D6A9-D742-A54B-944D-BD1CB1D7C08D}"/>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id="{26C81F9E-7E75-A74A-B0A0-1774023E51E7}"/>
              </a:ext>
            </a:extLst>
          </p:cNvPr>
          <p:cNvSpPr>
            <a:spLocks noGrp="1"/>
          </p:cNvSpPr>
          <p:nvPr>
            <p:ph idx="1"/>
          </p:nvPr>
        </p:nvSpPr>
        <p:spPr/>
        <p:txBody>
          <a:bodyPr>
            <a:normAutofit/>
          </a:bodyPr>
          <a:lstStyle/>
          <a:p>
            <a:r>
              <a:rPr lang="en-GB" dirty="0"/>
              <a:t>Definitive Stakeholders</a:t>
            </a:r>
          </a:p>
          <a:p>
            <a:r>
              <a:rPr lang="en-GB" dirty="0"/>
              <a:t>An expectant stakeholder who gains the relevant missing attribute. Often dominant stakeholders with an urgent issue, or dependent groups with powerful legal support. Finally those classed as dangerous could gain legitimacy e.g. democratic legitimacy achieved by a nationalist party.</a:t>
            </a:r>
            <a:br>
              <a:rPr lang="en-GB" dirty="0"/>
            </a:br>
            <a:br>
              <a:rPr lang="en-GB" dirty="0"/>
            </a:br>
            <a:endParaRPr lang="en-US" dirty="0"/>
          </a:p>
        </p:txBody>
      </p:sp>
    </p:spTree>
    <p:extLst>
      <p:ext uri="{BB962C8B-B14F-4D97-AF65-F5344CB8AC3E}">
        <p14:creationId xmlns:p14="http://schemas.microsoft.com/office/powerpoint/2010/main" val="2143948664"/>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61CFA-C9D2-EE48-B07E-A09F5F74D0CF}"/>
              </a:ext>
            </a:extLst>
          </p:cNvPr>
          <p:cNvSpPr>
            <a:spLocks noGrp="1"/>
          </p:cNvSpPr>
          <p:nvPr>
            <p:ph type="title"/>
          </p:nvPr>
        </p:nvSpPr>
        <p:spPr/>
        <p:txBody>
          <a:bodyPr/>
          <a:lstStyle/>
          <a:p>
            <a:r>
              <a:rPr lang="en-GB" dirty="0"/>
              <a:t>dynamic</a:t>
            </a:r>
            <a:endParaRPr lang="en-US" dirty="0"/>
          </a:p>
        </p:txBody>
      </p:sp>
      <p:sp>
        <p:nvSpPr>
          <p:cNvPr id="3" name="Content Placeholder 2">
            <a:extLst>
              <a:ext uri="{FF2B5EF4-FFF2-40B4-BE49-F238E27FC236}">
                <a16:creationId xmlns:a16="http://schemas.microsoft.com/office/drawing/2014/main" id="{160DC269-3568-B54A-8051-89ABBC8E71C9}"/>
              </a:ext>
            </a:extLst>
          </p:cNvPr>
          <p:cNvSpPr>
            <a:spLocks noGrp="1"/>
          </p:cNvSpPr>
          <p:nvPr>
            <p:ph idx="1"/>
          </p:nvPr>
        </p:nvSpPr>
        <p:spPr/>
        <p:txBody>
          <a:bodyPr>
            <a:normAutofit/>
          </a:bodyPr>
          <a:lstStyle/>
          <a:p>
            <a:r>
              <a:rPr lang="en-GB" dirty="0"/>
              <a:t>Model becomes dynamic because it accepts that: </a:t>
            </a:r>
          </a:p>
          <a:p>
            <a:r>
              <a:rPr lang="en-GB" dirty="0"/>
              <a:t>Each of the three attributes or variables: power, legitimacy and urgency can change. </a:t>
            </a:r>
          </a:p>
          <a:p>
            <a:r>
              <a:rPr lang="en-GB" dirty="0"/>
              <a:t>The attributes are not objective they are based on human perception. </a:t>
            </a:r>
          </a:p>
          <a:p>
            <a:r>
              <a:rPr lang="en-GB" dirty="0"/>
              <a:t>The stakeholder may or may not be aware that they possess a particular attribute or may not be willing or wish to act on that attribute. </a:t>
            </a:r>
            <a:br>
              <a:rPr lang="en-GB" dirty="0"/>
            </a:br>
            <a:br>
              <a:rPr lang="en-GB" dirty="0"/>
            </a:br>
            <a:endParaRPr lang="en-US" dirty="0"/>
          </a:p>
        </p:txBody>
      </p:sp>
    </p:spTree>
    <p:extLst>
      <p:ext uri="{BB962C8B-B14F-4D97-AF65-F5344CB8AC3E}">
        <p14:creationId xmlns:p14="http://schemas.microsoft.com/office/powerpoint/2010/main" val="1678005924"/>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DEA25-F956-5E4E-9B56-C93CD3DC148F}"/>
              </a:ext>
            </a:extLst>
          </p:cNvPr>
          <p:cNvSpPr>
            <a:spLocks noGrp="1"/>
          </p:cNvSpPr>
          <p:nvPr>
            <p:ph type="title"/>
          </p:nvPr>
        </p:nvSpPr>
        <p:spPr/>
        <p:txBody>
          <a:bodyPr/>
          <a:lstStyle/>
          <a:p>
            <a:r>
              <a:rPr lang="en-GB" dirty="0"/>
              <a:t>Who and what counts</a:t>
            </a:r>
            <a:endParaRPr lang="en-US" dirty="0"/>
          </a:p>
        </p:txBody>
      </p:sp>
      <p:sp>
        <p:nvSpPr>
          <p:cNvPr id="3" name="Content Placeholder 2">
            <a:extLst>
              <a:ext uri="{FF2B5EF4-FFF2-40B4-BE49-F238E27FC236}">
                <a16:creationId xmlns:a16="http://schemas.microsoft.com/office/drawing/2014/main" id="{F7949442-3A76-4646-BF41-218780072862}"/>
              </a:ext>
            </a:extLst>
          </p:cNvPr>
          <p:cNvSpPr>
            <a:spLocks noGrp="1"/>
          </p:cNvSpPr>
          <p:nvPr>
            <p:ph idx="1"/>
          </p:nvPr>
        </p:nvSpPr>
        <p:spPr/>
        <p:txBody>
          <a:bodyPr>
            <a:normAutofit/>
          </a:bodyPr>
          <a:lstStyle/>
          <a:p>
            <a:r>
              <a:rPr lang="en-GB" dirty="0"/>
              <a:t>Stakeholder Salience is a very useful addition to Stakeholder Theory. In addition to providing a model to help identify ‘who and what counts’ it can explain some stakeholder behaviour. For example people who have an issue that is urgent to them, but don’t have any power or legitimacy are demanding.  Those with power and legitimacy are dominant the team will report to them and defer to their direction. </a:t>
            </a:r>
            <a:br>
              <a:rPr lang="en-GB" dirty="0"/>
            </a:br>
            <a:br>
              <a:rPr lang="en-GB" dirty="0"/>
            </a:br>
            <a:endParaRPr lang="en-US" dirty="0"/>
          </a:p>
        </p:txBody>
      </p:sp>
    </p:spTree>
    <p:extLst>
      <p:ext uri="{BB962C8B-B14F-4D97-AF65-F5344CB8AC3E}">
        <p14:creationId xmlns:p14="http://schemas.microsoft.com/office/powerpoint/2010/main" val="3901868509"/>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E3B6B-6A98-3F4E-9CAF-89BF83413722}"/>
              </a:ext>
            </a:extLst>
          </p:cNvPr>
          <p:cNvSpPr>
            <a:spLocks noGrp="1"/>
          </p:cNvSpPr>
          <p:nvPr>
            <p:ph type="title"/>
          </p:nvPr>
        </p:nvSpPr>
        <p:spPr/>
        <p:txBody>
          <a:bodyPr/>
          <a:lstStyle/>
          <a:p>
            <a:r>
              <a:rPr lang="en-GB" dirty="0"/>
              <a:t>link</a:t>
            </a:r>
            <a:endParaRPr lang="en-US" dirty="0"/>
          </a:p>
        </p:txBody>
      </p:sp>
      <p:sp>
        <p:nvSpPr>
          <p:cNvPr id="3" name="Content Placeholder 2">
            <a:extLst>
              <a:ext uri="{FF2B5EF4-FFF2-40B4-BE49-F238E27FC236}">
                <a16:creationId xmlns:a16="http://schemas.microsoft.com/office/drawing/2014/main" id="{6A18466B-5AB2-E44A-BBD8-1B18CC9A60DA}"/>
              </a:ext>
            </a:extLst>
          </p:cNvPr>
          <p:cNvSpPr>
            <a:spLocks noGrp="1"/>
          </p:cNvSpPr>
          <p:nvPr>
            <p:ph idx="1"/>
          </p:nvPr>
        </p:nvSpPr>
        <p:spPr/>
        <p:txBody>
          <a:bodyPr/>
          <a:lstStyle/>
          <a:p>
            <a:r>
              <a:rPr lang="en-US" dirty="0"/>
              <a:t>https://</a:t>
            </a:r>
            <a:r>
              <a:rPr lang="en-US" dirty="0" err="1"/>
              <a:t>www.jstor.org</a:t>
            </a:r>
            <a:r>
              <a:rPr lang="en-US" dirty="0"/>
              <a:t>/stable/259247?seq=1#page_scan_tab_contents</a:t>
            </a:r>
          </a:p>
        </p:txBody>
      </p:sp>
    </p:spTree>
    <p:extLst>
      <p:ext uri="{BB962C8B-B14F-4D97-AF65-F5344CB8AC3E}">
        <p14:creationId xmlns:p14="http://schemas.microsoft.com/office/powerpoint/2010/main" val="2127240338"/>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754DB-6C30-A843-8CC5-7FA5E1A1FB34}"/>
              </a:ext>
            </a:extLst>
          </p:cNvPr>
          <p:cNvSpPr>
            <a:spLocks noGrp="1"/>
          </p:cNvSpPr>
          <p:nvPr>
            <p:ph type="title"/>
          </p:nvPr>
        </p:nvSpPr>
        <p:spPr/>
        <p:txBody>
          <a:bodyPr/>
          <a:lstStyle/>
          <a:p>
            <a:r>
              <a:rPr lang="en-GB" dirty="0"/>
              <a:t>stakeholders</a:t>
            </a:r>
            <a:endParaRPr lang="en-US" dirty="0"/>
          </a:p>
        </p:txBody>
      </p:sp>
      <p:sp>
        <p:nvSpPr>
          <p:cNvPr id="3" name="Content Placeholder 2">
            <a:extLst>
              <a:ext uri="{FF2B5EF4-FFF2-40B4-BE49-F238E27FC236}">
                <a16:creationId xmlns:a16="http://schemas.microsoft.com/office/drawing/2014/main" id="{A7082108-57F8-5D46-A723-459C8414545D}"/>
              </a:ext>
            </a:extLst>
          </p:cNvPr>
          <p:cNvSpPr>
            <a:spLocks noGrp="1"/>
          </p:cNvSpPr>
          <p:nvPr>
            <p:ph idx="1"/>
          </p:nvPr>
        </p:nvSpPr>
        <p:spPr/>
        <p:txBody>
          <a:bodyPr/>
          <a:lstStyle/>
          <a:p>
            <a:r>
              <a:rPr lang="en-GB" b="1" dirty="0"/>
              <a:t>Definitive</a:t>
            </a:r>
            <a:r>
              <a:rPr lang="en-GB" dirty="0"/>
              <a:t> stakeholders - those that represent power, urgency and legitimacy are your primary concern, followed by those with who have two of the three attributes – the </a:t>
            </a:r>
            <a:r>
              <a:rPr lang="en-GB" b="1" dirty="0"/>
              <a:t>Dominant</a:t>
            </a:r>
            <a:r>
              <a:rPr lang="en-GB" dirty="0"/>
              <a:t>, </a:t>
            </a:r>
            <a:r>
              <a:rPr lang="en-GB" b="1" dirty="0"/>
              <a:t>Dangerous</a:t>
            </a:r>
            <a:r>
              <a:rPr lang="en-GB" dirty="0"/>
              <a:t> and </a:t>
            </a:r>
            <a:r>
              <a:rPr lang="en-GB" b="1" dirty="0"/>
              <a:t>Dependent</a:t>
            </a:r>
            <a:r>
              <a:rPr lang="en-GB" dirty="0"/>
              <a:t> stakeholders. </a:t>
            </a:r>
          </a:p>
          <a:p>
            <a:r>
              <a:rPr lang="en-GB" dirty="0"/>
              <a:t>If a project stakeholder is in only one category - </a:t>
            </a:r>
            <a:r>
              <a:rPr lang="en-GB" b="1" dirty="0"/>
              <a:t>Dormant</a:t>
            </a:r>
            <a:r>
              <a:rPr lang="en-GB" dirty="0"/>
              <a:t>, </a:t>
            </a:r>
            <a:r>
              <a:rPr lang="en-GB" b="1" dirty="0"/>
              <a:t>Discretionary</a:t>
            </a:r>
            <a:r>
              <a:rPr lang="en-GB" dirty="0"/>
              <a:t> or </a:t>
            </a:r>
            <a:r>
              <a:rPr lang="en-GB" b="1" dirty="0"/>
              <a:t>Demanding</a:t>
            </a:r>
            <a:r>
              <a:rPr lang="en-GB" dirty="0"/>
              <a:t> – they should have least priority.</a:t>
            </a:r>
            <a:endParaRPr lang="en-US" dirty="0"/>
          </a:p>
        </p:txBody>
      </p:sp>
    </p:spTree>
    <p:extLst>
      <p:ext uri="{BB962C8B-B14F-4D97-AF65-F5344CB8AC3E}">
        <p14:creationId xmlns:p14="http://schemas.microsoft.com/office/powerpoint/2010/main" val="3758356262"/>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C82F4-1E61-654B-9D1E-95FB88F83B84}"/>
              </a:ext>
            </a:extLst>
          </p:cNvPr>
          <p:cNvSpPr>
            <a:spLocks noGrp="1"/>
          </p:cNvSpPr>
          <p:nvPr>
            <p:ph type="title"/>
          </p:nvPr>
        </p:nvSpPr>
        <p:spPr/>
        <p:txBody>
          <a:bodyPr/>
          <a:lstStyle/>
          <a:p>
            <a:r>
              <a:rPr lang="en-GB" dirty="0"/>
              <a:t>Stakeholders</a:t>
            </a:r>
            <a:endParaRPr lang="en-US" dirty="0"/>
          </a:p>
        </p:txBody>
      </p:sp>
      <p:graphicFrame>
        <p:nvGraphicFramePr>
          <p:cNvPr id="6" name="Content Placeholder 5">
            <a:extLst>
              <a:ext uri="{FF2B5EF4-FFF2-40B4-BE49-F238E27FC236}">
                <a16:creationId xmlns:a16="http://schemas.microsoft.com/office/drawing/2014/main" id="{238D9F3C-3821-1048-B14D-86923E93970A}"/>
              </a:ext>
            </a:extLst>
          </p:cNvPr>
          <p:cNvGraphicFramePr>
            <a:graphicFrameLocks noGrp="1"/>
          </p:cNvGraphicFramePr>
          <p:nvPr>
            <p:ph idx="1"/>
          </p:nvPr>
        </p:nvGraphicFramePr>
        <p:xfrm>
          <a:off x="2503713" y="2638425"/>
          <a:ext cx="6923316" cy="2499630"/>
        </p:xfrm>
        <a:graphic>
          <a:graphicData uri="http://schemas.openxmlformats.org/drawingml/2006/table">
            <a:tbl>
              <a:tblPr firstRow="1" bandRow="1">
                <a:tableStyleId>{5C22544A-7EE6-4342-B048-85BDC9FD1C3A}</a:tableStyleId>
              </a:tblPr>
              <a:tblGrid>
                <a:gridCol w="3461658">
                  <a:extLst>
                    <a:ext uri="{9D8B030D-6E8A-4147-A177-3AD203B41FA5}">
                      <a16:colId xmlns:a16="http://schemas.microsoft.com/office/drawing/2014/main" val="433315633"/>
                    </a:ext>
                  </a:extLst>
                </a:gridCol>
                <a:gridCol w="3461658">
                  <a:extLst>
                    <a:ext uri="{9D8B030D-6E8A-4147-A177-3AD203B41FA5}">
                      <a16:colId xmlns:a16="http://schemas.microsoft.com/office/drawing/2014/main" val="2146098971"/>
                    </a:ext>
                  </a:extLst>
                </a:gridCol>
              </a:tblGrid>
              <a:tr h="499926">
                <a:tc>
                  <a:txBody>
                    <a:bodyPr/>
                    <a:lstStyle/>
                    <a:p>
                      <a:r>
                        <a:rPr lang="en-GB" dirty="0"/>
                        <a:t>Approach</a:t>
                      </a:r>
                      <a:endParaRPr lang="en-US" dirty="0"/>
                    </a:p>
                  </a:txBody>
                  <a:tcPr/>
                </a:tc>
                <a:tc>
                  <a:txBody>
                    <a:bodyPr/>
                    <a:lstStyle/>
                    <a:p>
                      <a:r>
                        <a:rPr lang="en-GB" dirty="0"/>
                        <a:t>Stakeholder</a:t>
                      </a:r>
                      <a:endParaRPr lang="en-US" dirty="0"/>
                    </a:p>
                  </a:txBody>
                  <a:tcPr/>
                </a:tc>
                <a:extLst>
                  <a:ext uri="{0D108BD9-81ED-4DB2-BD59-A6C34878D82A}">
                    <a16:rowId xmlns:a16="http://schemas.microsoft.com/office/drawing/2014/main" val="7298125"/>
                  </a:ext>
                </a:extLst>
              </a:tr>
              <a:tr h="499926">
                <a:tc>
                  <a:txBody>
                    <a:bodyPr/>
                    <a:lstStyle/>
                    <a:p>
                      <a:r>
                        <a:rPr lang="en-GB" dirty="0"/>
                        <a:t>Manage closely</a:t>
                      </a:r>
                      <a:endParaRPr lang="en-US" dirty="0"/>
                    </a:p>
                  </a:txBody>
                  <a:tcPr/>
                </a:tc>
                <a:tc>
                  <a:txBody>
                    <a:bodyPr/>
                    <a:lstStyle/>
                    <a:p>
                      <a:r>
                        <a:rPr lang="en-GB" dirty="0"/>
                        <a:t>Definitive, Dependent</a:t>
                      </a:r>
                      <a:endParaRPr lang="en-US" dirty="0"/>
                    </a:p>
                  </a:txBody>
                  <a:tcPr/>
                </a:tc>
                <a:extLst>
                  <a:ext uri="{0D108BD9-81ED-4DB2-BD59-A6C34878D82A}">
                    <a16:rowId xmlns:a16="http://schemas.microsoft.com/office/drawing/2014/main" val="1769533280"/>
                  </a:ext>
                </a:extLst>
              </a:tr>
              <a:tr h="499926">
                <a:tc>
                  <a:txBody>
                    <a:bodyPr/>
                    <a:lstStyle/>
                    <a:p>
                      <a:r>
                        <a:rPr lang="en-GB" dirty="0"/>
                        <a:t>Keep satisfied</a:t>
                      </a:r>
                      <a:endParaRPr lang="en-US" dirty="0"/>
                    </a:p>
                  </a:txBody>
                  <a:tcPr/>
                </a:tc>
                <a:tc>
                  <a:txBody>
                    <a:bodyPr/>
                    <a:lstStyle/>
                    <a:p>
                      <a:r>
                        <a:rPr lang="en-GB" dirty="0"/>
                        <a:t>Dangerous</a:t>
                      </a:r>
                      <a:endParaRPr lang="en-US" dirty="0"/>
                    </a:p>
                  </a:txBody>
                  <a:tcPr/>
                </a:tc>
                <a:extLst>
                  <a:ext uri="{0D108BD9-81ED-4DB2-BD59-A6C34878D82A}">
                    <a16:rowId xmlns:a16="http://schemas.microsoft.com/office/drawing/2014/main" val="519935097"/>
                  </a:ext>
                </a:extLst>
              </a:tr>
              <a:tr h="499926">
                <a:tc>
                  <a:txBody>
                    <a:bodyPr/>
                    <a:lstStyle/>
                    <a:p>
                      <a:r>
                        <a:rPr lang="en-GB" dirty="0"/>
                        <a:t>Keep informed</a:t>
                      </a:r>
                      <a:endParaRPr lang="en-US" dirty="0"/>
                    </a:p>
                  </a:txBody>
                  <a:tcPr/>
                </a:tc>
                <a:tc>
                  <a:txBody>
                    <a:bodyPr/>
                    <a:lstStyle/>
                    <a:p>
                      <a:r>
                        <a:rPr lang="en-GB" dirty="0"/>
                        <a:t>Dominant, Demanding</a:t>
                      </a:r>
                      <a:endParaRPr lang="en-US" dirty="0"/>
                    </a:p>
                  </a:txBody>
                  <a:tcPr/>
                </a:tc>
                <a:extLst>
                  <a:ext uri="{0D108BD9-81ED-4DB2-BD59-A6C34878D82A}">
                    <a16:rowId xmlns:a16="http://schemas.microsoft.com/office/drawing/2014/main" val="2157802613"/>
                  </a:ext>
                </a:extLst>
              </a:tr>
              <a:tr h="499926">
                <a:tc>
                  <a:txBody>
                    <a:bodyPr/>
                    <a:lstStyle/>
                    <a:p>
                      <a:r>
                        <a:rPr lang="en-GB" dirty="0"/>
                        <a:t>Monitor (minimum effort)</a:t>
                      </a:r>
                      <a:endParaRPr lang="en-US" dirty="0"/>
                    </a:p>
                  </a:txBody>
                  <a:tcPr/>
                </a:tc>
                <a:tc>
                  <a:txBody>
                    <a:bodyPr/>
                    <a:lstStyle/>
                    <a:p>
                      <a:r>
                        <a:rPr lang="en-GB" dirty="0"/>
                        <a:t>Dormant, Discretionary</a:t>
                      </a:r>
                      <a:endParaRPr lang="en-US" dirty="0"/>
                    </a:p>
                  </a:txBody>
                  <a:tcPr/>
                </a:tc>
                <a:extLst>
                  <a:ext uri="{0D108BD9-81ED-4DB2-BD59-A6C34878D82A}">
                    <a16:rowId xmlns:a16="http://schemas.microsoft.com/office/drawing/2014/main" val="1644950408"/>
                  </a:ext>
                </a:extLst>
              </a:tr>
            </a:tbl>
          </a:graphicData>
        </a:graphic>
      </p:graphicFrame>
    </p:spTree>
    <p:extLst>
      <p:ext uri="{BB962C8B-B14F-4D97-AF65-F5344CB8AC3E}">
        <p14:creationId xmlns:p14="http://schemas.microsoft.com/office/powerpoint/2010/main" val="2293921835"/>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70D24-6743-B04D-A9FF-886EF9069047}"/>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id="{D4E994B4-4E60-3D40-BB90-935036644DF4}"/>
              </a:ext>
            </a:extLst>
          </p:cNvPr>
          <p:cNvSpPr>
            <a:spLocks noGrp="1"/>
          </p:cNvSpPr>
          <p:nvPr>
            <p:ph idx="1"/>
          </p:nvPr>
        </p:nvSpPr>
        <p:spPr/>
        <p:txBody>
          <a:bodyPr>
            <a:normAutofit fontScale="92500" lnSpcReduction="20000"/>
          </a:bodyPr>
          <a:lstStyle/>
          <a:p>
            <a:r>
              <a:rPr lang="en-GB" b="1" dirty="0"/>
              <a:t>Definitive</a:t>
            </a:r>
            <a:r>
              <a:rPr lang="en-GB" dirty="0"/>
              <a:t> stakeholders need to be managed closely but, although </a:t>
            </a:r>
            <a:r>
              <a:rPr lang="en-GB" b="1" dirty="0"/>
              <a:t>Dependent</a:t>
            </a:r>
            <a:r>
              <a:rPr lang="en-GB" dirty="0"/>
              <a:t> stakeholders lack power, they can form coalitions with other stakeholders and achieve power in this way.</a:t>
            </a:r>
          </a:p>
          <a:p>
            <a:r>
              <a:rPr lang="en-GB" b="1" dirty="0"/>
              <a:t>Dangerous</a:t>
            </a:r>
            <a:r>
              <a:rPr lang="en-GB" dirty="0"/>
              <a:t> stakeholders could be a threat to the project. </a:t>
            </a:r>
          </a:p>
          <a:p>
            <a:r>
              <a:rPr lang="en-GB" dirty="0"/>
              <a:t>Although lacking in urgency, make sure that you keep the </a:t>
            </a:r>
            <a:r>
              <a:rPr lang="en-GB" b="1" dirty="0"/>
              <a:t>Dominant</a:t>
            </a:r>
            <a:r>
              <a:rPr lang="en-GB" dirty="0"/>
              <a:t> stakeholders well informed. Remember these people have power and legitimacy, so be aware of their needs becoming urgent along the way.</a:t>
            </a:r>
          </a:p>
          <a:p>
            <a:r>
              <a:rPr lang="en-GB" dirty="0"/>
              <a:t>Keeping </a:t>
            </a:r>
            <a:r>
              <a:rPr lang="en-GB" b="1" dirty="0"/>
              <a:t>Demanding</a:t>
            </a:r>
            <a:r>
              <a:rPr lang="en-GB" dirty="0"/>
              <a:t> stakeholders informed is a self-preservation exercise. </a:t>
            </a:r>
          </a:p>
          <a:p>
            <a:r>
              <a:rPr lang="en-GB" b="1" dirty="0"/>
              <a:t>Dormant</a:t>
            </a:r>
            <a:r>
              <a:rPr lang="en-GB" dirty="0"/>
              <a:t> and </a:t>
            </a:r>
            <a:r>
              <a:rPr lang="en-GB" b="1" dirty="0"/>
              <a:t>Discretionary</a:t>
            </a:r>
            <a:r>
              <a:rPr lang="en-GB" dirty="0"/>
              <a:t> stakeholders, who have power and legitimacy respectively, need to be watched in case they become more influential on the project. </a:t>
            </a:r>
            <a:endParaRPr lang="en-US" dirty="0"/>
          </a:p>
        </p:txBody>
      </p:sp>
    </p:spTree>
    <p:extLst>
      <p:ext uri="{BB962C8B-B14F-4D97-AF65-F5344CB8AC3E}">
        <p14:creationId xmlns:p14="http://schemas.microsoft.com/office/powerpoint/2010/main" val="2311422465"/>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F3942-5966-B649-9E13-8AD2317CC328}"/>
              </a:ext>
            </a:extLst>
          </p:cNvPr>
          <p:cNvSpPr>
            <a:spLocks noGrp="1"/>
          </p:cNvSpPr>
          <p:nvPr>
            <p:ph type="title"/>
          </p:nvPr>
        </p:nvSpPr>
        <p:spPr/>
        <p:txBody>
          <a:bodyPr/>
          <a:lstStyle/>
          <a:p>
            <a:r>
              <a:rPr lang="en-GB" dirty="0"/>
              <a:t>note</a:t>
            </a:r>
            <a:endParaRPr lang="en-US" dirty="0"/>
          </a:p>
        </p:txBody>
      </p:sp>
      <p:sp>
        <p:nvSpPr>
          <p:cNvPr id="3" name="Content Placeholder 2">
            <a:extLst>
              <a:ext uri="{FF2B5EF4-FFF2-40B4-BE49-F238E27FC236}">
                <a16:creationId xmlns:a16="http://schemas.microsoft.com/office/drawing/2014/main" id="{2615D65B-C3C0-5B40-868A-41CDB58E745A}"/>
              </a:ext>
            </a:extLst>
          </p:cNvPr>
          <p:cNvSpPr>
            <a:spLocks noGrp="1"/>
          </p:cNvSpPr>
          <p:nvPr>
            <p:ph idx="1"/>
          </p:nvPr>
        </p:nvSpPr>
        <p:spPr/>
        <p:txBody>
          <a:bodyPr/>
          <a:lstStyle/>
          <a:p>
            <a:r>
              <a:rPr lang="en-GB" dirty="0"/>
              <a:t>Management’s assessment of each stakeholders position is still subjective</a:t>
            </a:r>
          </a:p>
          <a:p>
            <a:endParaRPr lang="en-US" dirty="0"/>
          </a:p>
        </p:txBody>
      </p:sp>
    </p:spTree>
    <p:extLst>
      <p:ext uri="{BB962C8B-B14F-4D97-AF65-F5344CB8AC3E}">
        <p14:creationId xmlns:p14="http://schemas.microsoft.com/office/powerpoint/2010/main" val="1524634144"/>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4896C-D382-2D44-ADB5-7EADBF439E5F}"/>
              </a:ext>
            </a:extLst>
          </p:cNvPr>
          <p:cNvSpPr>
            <a:spLocks noGrp="1"/>
          </p:cNvSpPr>
          <p:nvPr>
            <p:ph type="title"/>
          </p:nvPr>
        </p:nvSpPr>
        <p:spPr/>
        <p:txBody>
          <a:bodyPr/>
          <a:lstStyle/>
          <a:p>
            <a:r>
              <a:rPr lang="en-GB" dirty="0"/>
              <a:t>Back to Freeman</a:t>
            </a:r>
            <a:endParaRPr lang="en-US" dirty="0"/>
          </a:p>
        </p:txBody>
      </p:sp>
      <p:sp>
        <p:nvSpPr>
          <p:cNvPr id="3" name="Content Placeholder 2">
            <a:extLst>
              <a:ext uri="{FF2B5EF4-FFF2-40B4-BE49-F238E27FC236}">
                <a16:creationId xmlns:a16="http://schemas.microsoft.com/office/drawing/2014/main" id="{23E859BD-736F-EB49-B3B3-2BF60C53156F}"/>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814928256"/>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3D428EA5-94D8-6D48-BB41-74FB819E398F}"/>
              </a:ext>
            </a:extLst>
          </p:cNvPr>
          <p:cNvSpPr>
            <a:spLocks noGrp="1" noChangeArrowheads="1"/>
          </p:cNvSpPr>
          <p:nvPr>
            <p:ph type="title"/>
          </p:nvPr>
        </p:nvSpPr>
        <p:spPr/>
        <p:txBody>
          <a:bodyPr/>
          <a:lstStyle/>
          <a:p>
            <a:pPr>
              <a:defRPr/>
            </a:pPr>
            <a:r>
              <a:rPr lang="en-US" altLang="en-US"/>
              <a:t>Managing for Stakeholders</a:t>
            </a:r>
          </a:p>
        </p:txBody>
      </p:sp>
      <p:sp>
        <p:nvSpPr>
          <p:cNvPr id="32771" name="Rectangle 3">
            <a:extLst>
              <a:ext uri="{FF2B5EF4-FFF2-40B4-BE49-F238E27FC236}">
                <a16:creationId xmlns:a16="http://schemas.microsoft.com/office/drawing/2014/main" id="{66BAC6DE-D4AD-B244-A5F2-00920727C46C}"/>
              </a:ext>
            </a:extLst>
          </p:cNvPr>
          <p:cNvSpPr>
            <a:spLocks noGrp="1" noChangeArrowheads="1"/>
          </p:cNvSpPr>
          <p:nvPr>
            <p:ph idx="1"/>
          </p:nvPr>
        </p:nvSpPr>
        <p:spPr/>
        <p:txBody>
          <a:bodyPr>
            <a:normAutofit/>
          </a:bodyPr>
          <a:lstStyle/>
          <a:p>
            <a:r>
              <a:rPr lang="en-US" altLang="en-US" b="1"/>
              <a:t>“Managing for stakeholders is about creating as much value as possible for stakeholders, without resorting to tradeoffs.”</a:t>
            </a:r>
          </a:p>
          <a:p>
            <a:r>
              <a:rPr lang="en-US" altLang="en-US"/>
              <a:t>“The basic idea is that businesses, and the executives who manage them, actually do and should create value for customers, suppliers, employees, communities, and financiers (or shareholders).  And, that we need to pay careful attention to how these relationships are managed and how value gets created for these stakeholders.”</a:t>
            </a:r>
          </a:p>
          <a:p>
            <a:endParaRPr lang="en-US" altLang="en-US" b="1"/>
          </a:p>
        </p:txBody>
      </p:sp>
    </p:spTree>
    <p:extLst>
      <p:ext uri="{BB962C8B-B14F-4D97-AF65-F5344CB8AC3E}">
        <p14:creationId xmlns:p14="http://schemas.microsoft.com/office/powerpoint/2010/main" val="2595223329"/>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CD37A540-DA25-8742-9656-DED73A60AD67}"/>
              </a:ext>
            </a:extLst>
          </p:cNvPr>
          <p:cNvSpPr>
            <a:spLocks noGrp="1" noChangeArrowheads="1"/>
          </p:cNvSpPr>
          <p:nvPr>
            <p:ph type="title"/>
          </p:nvPr>
        </p:nvSpPr>
        <p:spPr/>
        <p:txBody>
          <a:bodyPr/>
          <a:lstStyle/>
          <a:p>
            <a:pPr>
              <a:defRPr/>
            </a:pPr>
            <a:r>
              <a:rPr lang="en-US" altLang="en-US" sz="2250" dirty="0"/>
              <a:t>Problems with Traditional Stockholder Model</a:t>
            </a:r>
          </a:p>
        </p:txBody>
      </p:sp>
      <p:sp>
        <p:nvSpPr>
          <p:cNvPr id="33795" name="Rectangle 3">
            <a:extLst>
              <a:ext uri="{FF2B5EF4-FFF2-40B4-BE49-F238E27FC236}">
                <a16:creationId xmlns:a16="http://schemas.microsoft.com/office/drawing/2014/main" id="{E5A3AEAB-9E75-F947-8E5F-ACF664C49163}"/>
              </a:ext>
            </a:extLst>
          </p:cNvPr>
          <p:cNvSpPr>
            <a:spLocks noGrp="1" noChangeArrowheads="1"/>
          </p:cNvSpPr>
          <p:nvPr>
            <p:ph idx="1"/>
          </p:nvPr>
        </p:nvSpPr>
        <p:spPr/>
        <p:txBody>
          <a:bodyPr/>
          <a:lstStyle/>
          <a:p>
            <a:pPr marL="342900" indent="-342900"/>
            <a:r>
              <a:rPr lang="en-US" altLang="en-US" b="1" dirty="0"/>
              <a:t>Resistant to change</a:t>
            </a:r>
            <a:r>
              <a:rPr lang="en-US" altLang="en-US" dirty="0"/>
              <a:t>: dangerous to rely on stockholder satisfaction.</a:t>
            </a:r>
          </a:p>
          <a:p>
            <a:pPr marL="342900" indent="-342900"/>
            <a:r>
              <a:rPr lang="en-US" altLang="en-US" b="1" dirty="0"/>
              <a:t>Not consistent with the law</a:t>
            </a:r>
            <a:r>
              <a:rPr lang="en-US" altLang="en-US" dirty="0"/>
              <a:t>.</a:t>
            </a:r>
          </a:p>
          <a:p>
            <a:pPr marL="342900" indent="-342900"/>
            <a:r>
              <a:rPr lang="en-US" altLang="en-US" b="1" dirty="0"/>
              <a:t>Usually ignores ethics</a:t>
            </a:r>
            <a:r>
              <a:rPr lang="en-US" altLang="en-US" dirty="0"/>
              <a:t>: the</a:t>
            </a:r>
            <a:r>
              <a:rPr lang="en-US" altLang="en-US" b="1" dirty="0"/>
              <a:t> Separation Fallacy</a:t>
            </a:r>
            <a:r>
              <a:rPr lang="en-US" altLang="en-US" dirty="0"/>
              <a:t>: </a:t>
            </a:r>
            <a:r>
              <a:rPr lang="en-US" altLang="en-US" i="1" dirty="0"/>
              <a:t>business</a:t>
            </a:r>
            <a:r>
              <a:rPr lang="en-US" altLang="en-US" dirty="0"/>
              <a:t> decision vs </a:t>
            </a:r>
            <a:r>
              <a:rPr lang="en-US" altLang="en-US" i="1" dirty="0"/>
              <a:t>ethical</a:t>
            </a:r>
            <a:r>
              <a:rPr lang="en-US" altLang="en-US" dirty="0"/>
              <a:t> decision</a:t>
            </a:r>
          </a:p>
          <a:p>
            <a:pPr marL="342900" indent="-342900"/>
            <a:endParaRPr lang="en-US" altLang="en-US" dirty="0"/>
          </a:p>
        </p:txBody>
      </p:sp>
    </p:spTree>
    <p:extLst>
      <p:ext uri="{BB962C8B-B14F-4D97-AF65-F5344CB8AC3E}">
        <p14:creationId xmlns:p14="http://schemas.microsoft.com/office/powerpoint/2010/main" val="3633379168"/>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id="{4A88A60C-CA06-DE40-9600-0481DAC07F09}"/>
              </a:ext>
            </a:extLst>
          </p:cNvPr>
          <p:cNvSpPr>
            <a:spLocks noGrp="1" noChangeArrowheads="1"/>
          </p:cNvSpPr>
          <p:nvPr>
            <p:ph type="title"/>
          </p:nvPr>
        </p:nvSpPr>
        <p:spPr/>
        <p:txBody>
          <a:bodyPr/>
          <a:lstStyle/>
          <a:p>
            <a:pPr>
              <a:defRPr/>
            </a:pPr>
            <a:r>
              <a:rPr lang="en-US" altLang="en-US" dirty="0"/>
              <a:t>Business v ethical decisions</a:t>
            </a:r>
          </a:p>
        </p:txBody>
      </p:sp>
      <p:sp>
        <p:nvSpPr>
          <p:cNvPr id="34819" name="Rectangle 3">
            <a:extLst>
              <a:ext uri="{FF2B5EF4-FFF2-40B4-BE49-F238E27FC236}">
                <a16:creationId xmlns:a16="http://schemas.microsoft.com/office/drawing/2014/main" id="{164738B6-8FB0-1A4D-BF90-7367CF49E14F}"/>
              </a:ext>
            </a:extLst>
          </p:cNvPr>
          <p:cNvSpPr>
            <a:spLocks noGrp="1" noChangeArrowheads="1"/>
          </p:cNvSpPr>
          <p:nvPr>
            <p:ph idx="1"/>
          </p:nvPr>
        </p:nvSpPr>
        <p:spPr/>
        <p:txBody>
          <a:bodyPr>
            <a:normAutofit/>
          </a:bodyPr>
          <a:lstStyle/>
          <a:p>
            <a:r>
              <a:rPr lang="en-US" altLang="en-US"/>
              <a:t>If this decision is made, for whom is value created and destroyed?</a:t>
            </a:r>
          </a:p>
          <a:p>
            <a:r>
              <a:rPr lang="en-US" altLang="en-US"/>
              <a:t>Who is harmed and/or benefited by this decision?</a:t>
            </a:r>
          </a:p>
          <a:p>
            <a:r>
              <a:rPr lang="en-US" altLang="en-US"/>
              <a:t>Whose rights are enabled and whose values are realized by this decision (and whose are not)</a:t>
            </a:r>
          </a:p>
          <a:p>
            <a:r>
              <a:rPr lang="en-US" altLang="en-US"/>
              <a:t>What kind of person will I become if I make this decision?</a:t>
            </a:r>
          </a:p>
          <a:p>
            <a:r>
              <a:rPr lang="en-US" altLang="en-US" b="1"/>
              <a:t>Most people, most of the time, want to, actually do, and should accept responsibility for the effects of their actions on others.</a:t>
            </a:r>
            <a:r>
              <a:rPr lang="en-US" altLang="en-US"/>
              <a:t> </a:t>
            </a:r>
          </a:p>
          <a:p>
            <a:endParaRPr lang="en-US" altLang="en-US"/>
          </a:p>
          <a:p>
            <a:endParaRPr lang="en-US" altLang="en-US"/>
          </a:p>
        </p:txBody>
      </p:sp>
    </p:spTree>
    <p:extLst>
      <p:ext uri="{BB962C8B-B14F-4D97-AF65-F5344CB8AC3E}">
        <p14:creationId xmlns:p14="http://schemas.microsoft.com/office/powerpoint/2010/main" val="1220894898"/>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a:extLst>
              <a:ext uri="{FF2B5EF4-FFF2-40B4-BE49-F238E27FC236}">
                <a16:creationId xmlns:a16="http://schemas.microsoft.com/office/drawing/2014/main" id="{A734FED8-FAF5-8149-A1E4-3ECA53317163}"/>
              </a:ext>
            </a:extLst>
          </p:cNvPr>
          <p:cNvSpPr>
            <a:spLocks noGrp="1" noChangeArrowheads="1"/>
          </p:cNvSpPr>
          <p:nvPr>
            <p:ph type="title"/>
          </p:nvPr>
        </p:nvSpPr>
        <p:spPr/>
        <p:txBody>
          <a:bodyPr/>
          <a:lstStyle/>
          <a:p>
            <a:pPr>
              <a:defRPr/>
            </a:pPr>
            <a:r>
              <a:rPr lang="en-US" altLang="en-US" dirty="0"/>
              <a:t>Executives must Realize</a:t>
            </a:r>
          </a:p>
        </p:txBody>
      </p:sp>
      <p:sp>
        <p:nvSpPr>
          <p:cNvPr id="35843" name="Rectangle 3">
            <a:extLst>
              <a:ext uri="{FF2B5EF4-FFF2-40B4-BE49-F238E27FC236}">
                <a16:creationId xmlns:a16="http://schemas.microsoft.com/office/drawing/2014/main" id="{BAC03194-2CE2-3548-9211-318205C69D5B}"/>
              </a:ext>
            </a:extLst>
          </p:cNvPr>
          <p:cNvSpPr>
            <a:spLocks noGrp="1" noChangeArrowheads="1"/>
          </p:cNvSpPr>
          <p:nvPr>
            <p:ph idx="1"/>
          </p:nvPr>
        </p:nvSpPr>
        <p:spPr/>
        <p:txBody>
          <a:bodyPr/>
          <a:lstStyle/>
          <a:p>
            <a:r>
              <a:rPr lang="en-US" altLang="en-US"/>
              <a:t>“To create value for stakeholders, executives must understand that business is fully situated in the realm of humanity.  Businesses are human institutions populated by real live complex human beings.  Stakeholders have names and faces and children.”</a:t>
            </a:r>
          </a:p>
        </p:txBody>
      </p:sp>
    </p:spTree>
    <p:extLst>
      <p:ext uri="{BB962C8B-B14F-4D97-AF65-F5344CB8AC3E}">
        <p14:creationId xmlns:p14="http://schemas.microsoft.com/office/powerpoint/2010/main" val="4151077894"/>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240E706-8C70-C24A-A4D7-A50174C6C680}"/>
              </a:ext>
            </a:extLst>
          </p:cNvPr>
          <p:cNvSpPr>
            <a:spLocks noGrp="1"/>
          </p:cNvSpPr>
          <p:nvPr>
            <p:ph type="title"/>
          </p:nvPr>
        </p:nvSpPr>
        <p:spPr/>
        <p:txBody>
          <a:bodyPr/>
          <a:lstStyle/>
          <a:p>
            <a:pPr>
              <a:defRPr/>
            </a:pPr>
            <a:r>
              <a:rPr lang="en-GB" altLang="en-US"/>
              <a:t>What is a stakeholder</a:t>
            </a:r>
          </a:p>
        </p:txBody>
      </p:sp>
      <p:sp>
        <p:nvSpPr>
          <p:cNvPr id="3" name="Content Placeholder 2">
            <a:extLst>
              <a:ext uri="{FF2B5EF4-FFF2-40B4-BE49-F238E27FC236}">
                <a16:creationId xmlns:a16="http://schemas.microsoft.com/office/drawing/2014/main" id="{F537C288-9C30-4541-A6B1-5FC636A269B2}"/>
              </a:ext>
            </a:extLst>
          </p:cNvPr>
          <p:cNvSpPr>
            <a:spLocks noGrp="1"/>
          </p:cNvSpPr>
          <p:nvPr>
            <p:ph idx="1"/>
          </p:nvPr>
        </p:nvSpPr>
        <p:spPr/>
        <p:txBody>
          <a:bodyPr rtlCol="0">
            <a:normAutofit/>
          </a:bodyPr>
          <a:lstStyle/>
          <a:p>
            <a:pPr>
              <a:buFont typeface="Wingdings 3" charset="2"/>
              <a:buChar char=""/>
              <a:defRPr/>
            </a:pPr>
            <a:r>
              <a:rPr lang="en-GB" dirty="0">
                <a:solidFill>
                  <a:schemeClr val="tx1">
                    <a:lumMod val="75000"/>
                    <a:lumOff val="25000"/>
                  </a:schemeClr>
                </a:solidFill>
              </a:rPr>
              <a:t>A person, group or organisation that has interest or concern in an organisation. Stakeholders can affect or be affected by the organisation's actions, objectives and policies. Some examples of key stakeholders are creditors, directors, employees, government (and its agencies), owners (shareholders), suppliers, unions, and the community from which the business draws its resources.</a:t>
            </a:r>
            <a:br>
              <a:rPr lang="en-GB" dirty="0">
                <a:solidFill>
                  <a:schemeClr val="tx1">
                    <a:lumMod val="75000"/>
                    <a:lumOff val="25000"/>
                  </a:schemeClr>
                </a:solidFill>
              </a:rPr>
            </a:br>
            <a:endParaRPr lang="en-GB" dirty="0">
              <a:solidFill>
                <a:schemeClr val="tx1">
                  <a:lumMod val="75000"/>
                  <a:lumOff val="25000"/>
                </a:schemeClr>
              </a:solidFill>
            </a:endParaRPr>
          </a:p>
        </p:txBody>
      </p:sp>
    </p:spTree>
    <p:extLst>
      <p:ext uri="{BB962C8B-B14F-4D97-AF65-F5344CB8AC3E}">
        <p14:creationId xmlns:p14="http://schemas.microsoft.com/office/powerpoint/2010/main" val="2614603383"/>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58C98E0A-C5B5-6443-A596-64D762E41350}"/>
              </a:ext>
            </a:extLst>
          </p:cNvPr>
          <p:cNvSpPr>
            <a:spLocks noGrp="1"/>
          </p:cNvSpPr>
          <p:nvPr>
            <p:ph type="title"/>
          </p:nvPr>
        </p:nvSpPr>
        <p:spPr/>
        <p:txBody>
          <a:bodyPr/>
          <a:lstStyle/>
          <a:p>
            <a:pPr>
              <a:defRPr/>
            </a:pPr>
            <a:r>
              <a:rPr lang="en-GB" altLang="en-US"/>
              <a:t>Continued</a:t>
            </a:r>
          </a:p>
        </p:txBody>
      </p:sp>
      <p:sp>
        <p:nvSpPr>
          <p:cNvPr id="37891" name="Content Placeholder 2">
            <a:extLst>
              <a:ext uri="{FF2B5EF4-FFF2-40B4-BE49-F238E27FC236}">
                <a16:creationId xmlns:a16="http://schemas.microsoft.com/office/drawing/2014/main" id="{209C8DF4-9839-D540-B876-B899B64E0CB3}"/>
              </a:ext>
            </a:extLst>
          </p:cNvPr>
          <p:cNvSpPr>
            <a:spLocks noGrp="1"/>
          </p:cNvSpPr>
          <p:nvPr>
            <p:ph idx="1"/>
          </p:nvPr>
        </p:nvSpPr>
        <p:spPr/>
        <p:txBody>
          <a:bodyPr/>
          <a:lstStyle/>
          <a:p>
            <a:r>
              <a:rPr lang="en-GB" altLang="en-US"/>
              <a:t>Not all stakeholders are equal. </a:t>
            </a:r>
          </a:p>
          <a:p>
            <a:r>
              <a:rPr lang="en-GB" altLang="en-US"/>
              <a:t>A company's customers are entitled to fair trading practices but they are not entitled to the same consideration as the company's employees.</a:t>
            </a:r>
          </a:p>
          <a:p>
            <a:r>
              <a:rPr lang="en-GB" altLang="en-US"/>
              <a:t>An example of a negative impact on stakeholders is when a company needs to cut costs and plans a round of layoffs. </a:t>
            </a:r>
            <a:br>
              <a:rPr lang="en-GB" altLang="en-US"/>
            </a:br>
            <a:br>
              <a:rPr lang="en-GB" altLang="en-US"/>
            </a:br>
            <a:endParaRPr lang="en-GB" altLang="en-US"/>
          </a:p>
          <a:p>
            <a:endParaRPr lang="en-GB" altLang="en-US"/>
          </a:p>
        </p:txBody>
      </p:sp>
    </p:spTree>
    <p:extLst>
      <p:ext uri="{BB962C8B-B14F-4D97-AF65-F5344CB8AC3E}">
        <p14:creationId xmlns:p14="http://schemas.microsoft.com/office/powerpoint/2010/main" val="2025048554"/>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55904879-6321-E14C-8E32-806B57B3741F}"/>
              </a:ext>
            </a:extLst>
          </p:cNvPr>
          <p:cNvSpPr>
            <a:spLocks noGrp="1" noChangeArrowheads="1"/>
          </p:cNvSpPr>
          <p:nvPr>
            <p:ph type="title"/>
          </p:nvPr>
        </p:nvSpPr>
        <p:spPr/>
        <p:txBody>
          <a:bodyPr/>
          <a:lstStyle/>
          <a:p>
            <a:pPr>
              <a:defRPr/>
            </a:pPr>
            <a:r>
              <a:rPr lang="en-US" altLang="en-US"/>
              <a:t>Who are these stakeholders?</a:t>
            </a:r>
          </a:p>
        </p:txBody>
      </p:sp>
      <p:sp>
        <p:nvSpPr>
          <p:cNvPr id="39939" name="Rectangle 3">
            <a:extLst>
              <a:ext uri="{FF2B5EF4-FFF2-40B4-BE49-F238E27FC236}">
                <a16:creationId xmlns:a16="http://schemas.microsoft.com/office/drawing/2014/main" id="{9671871D-DE86-3F40-8C57-A6219055416D}"/>
              </a:ext>
            </a:extLst>
          </p:cNvPr>
          <p:cNvSpPr>
            <a:spLocks noGrp="1" noChangeArrowheads="1"/>
          </p:cNvSpPr>
          <p:nvPr>
            <p:ph idx="1"/>
          </p:nvPr>
        </p:nvSpPr>
        <p:spPr/>
        <p:txBody>
          <a:bodyPr/>
          <a:lstStyle/>
          <a:p>
            <a:r>
              <a:rPr lang="en-US" altLang="en-US"/>
              <a:t>Owners (that is, the shareholders).</a:t>
            </a:r>
          </a:p>
          <a:p>
            <a:r>
              <a:rPr lang="en-US" altLang="en-US"/>
              <a:t>The corporate managers themselves.</a:t>
            </a:r>
          </a:p>
          <a:p>
            <a:r>
              <a:rPr lang="en-US" altLang="en-US"/>
              <a:t>The local community (and at least sometimes a broader community – regional, national, global).</a:t>
            </a:r>
          </a:p>
          <a:p>
            <a:r>
              <a:rPr lang="en-US" altLang="en-US"/>
              <a:t>The customers.</a:t>
            </a:r>
          </a:p>
          <a:p>
            <a:r>
              <a:rPr lang="en-US" altLang="en-US"/>
              <a:t>The employees.</a:t>
            </a:r>
          </a:p>
          <a:p>
            <a:r>
              <a:rPr lang="en-US" altLang="en-US"/>
              <a:t>The suppliers.</a:t>
            </a:r>
          </a:p>
        </p:txBody>
      </p:sp>
    </p:spTree>
    <p:extLst>
      <p:ext uri="{BB962C8B-B14F-4D97-AF65-F5344CB8AC3E}">
        <p14:creationId xmlns:p14="http://schemas.microsoft.com/office/powerpoint/2010/main" val="3075826435"/>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08F58367-A7C4-8944-A731-E2EBB1619614}"/>
              </a:ext>
            </a:extLst>
          </p:cNvPr>
          <p:cNvSpPr>
            <a:spLocks noGrp="1" noChangeArrowheads="1"/>
          </p:cNvSpPr>
          <p:nvPr>
            <p:ph type="title"/>
          </p:nvPr>
        </p:nvSpPr>
        <p:spPr/>
        <p:txBody>
          <a:bodyPr>
            <a:normAutofit/>
          </a:bodyPr>
          <a:lstStyle/>
          <a:p>
            <a:pPr>
              <a:defRPr/>
            </a:pPr>
            <a:r>
              <a:rPr lang="en-US" altLang="en-US"/>
              <a:t>What characterizes these stakeholders?</a:t>
            </a:r>
          </a:p>
        </p:txBody>
      </p:sp>
      <p:sp>
        <p:nvSpPr>
          <p:cNvPr id="41987" name="Rectangle 3">
            <a:extLst>
              <a:ext uri="{FF2B5EF4-FFF2-40B4-BE49-F238E27FC236}">
                <a16:creationId xmlns:a16="http://schemas.microsoft.com/office/drawing/2014/main" id="{A9E98FFF-B04F-F547-9B09-15E6003F9DD2}"/>
              </a:ext>
            </a:extLst>
          </p:cNvPr>
          <p:cNvSpPr>
            <a:spLocks noGrp="1" noChangeArrowheads="1"/>
          </p:cNvSpPr>
          <p:nvPr>
            <p:ph idx="1"/>
          </p:nvPr>
        </p:nvSpPr>
        <p:spPr/>
        <p:txBody>
          <a:bodyPr/>
          <a:lstStyle/>
          <a:p>
            <a:r>
              <a:rPr lang="en-US" altLang="en-US"/>
              <a:t>They are vital to the survival and success of the corporation.</a:t>
            </a:r>
          </a:p>
          <a:p>
            <a:r>
              <a:rPr lang="en-US" altLang="en-US"/>
              <a:t>Their relationship with the corporation enables them to be benefited by the corporation’s actions and operations.</a:t>
            </a:r>
          </a:p>
          <a:p>
            <a:r>
              <a:rPr lang="en-US" altLang="en-US"/>
              <a:t>This relationship also makes it possible for the corporation to harm them or to violate their rights.</a:t>
            </a:r>
          </a:p>
        </p:txBody>
      </p:sp>
    </p:spTree>
    <p:extLst>
      <p:ext uri="{BB962C8B-B14F-4D97-AF65-F5344CB8AC3E}">
        <p14:creationId xmlns:p14="http://schemas.microsoft.com/office/powerpoint/2010/main" val="1864908093"/>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193DB-C8CF-4B43-A67C-5F437D01C07F}"/>
              </a:ext>
            </a:extLst>
          </p:cNvPr>
          <p:cNvSpPr>
            <a:spLocks noGrp="1"/>
          </p:cNvSpPr>
          <p:nvPr>
            <p:ph type="title"/>
          </p:nvPr>
        </p:nvSpPr>
        <p:spPr/>
        <p:txBody>
          <a:bodyPr/>
          <a:lstStyle/>
          <a:p>
            <a:pPr>
              <a:defRPr/>
            </a:pPr>
            <a:r>
              <a:rPr lang="en-GB" dirty="0"/>
              <a:t>Stakeholder term </a:t>
            </a:r>
          </a:p>
        </p:txBody>
      </p:sp>
      <p:sp>
        <p:nvSpPr>
          <p:cNvPr id="3" name="Content Placeholder 2">
            <a:extLst>
              <a:ext uri="{FF2B5EF4-FFF2-40B4-BE49-F238E27FC236}">
                <a16:creationId xmlns:a16="http://schemas.microsoft.com/office/drawing/2014/main" id="{BB409876-B21B-004D-A3C2-016CB227A051}"/>
              </a:ext>
            </a:extLst>
          </p:cNvPr>
          <p:cNvSpPr>
            <a:spLocks noGrp="1"/>
          </p:cNvSpPr>
          <p:nvPr>
            <p:ph idx="1"/>
          </p:nvPr>
        </p:nvSpPr>
        <p:spPr/>
        <p:txBody>
          <a:bodyPr rtlCol="0">
            <a:normAutofit fontScale="92500" lnSpcReduction="10000"/>
          </a:bodyPr>
          <a:lstStyle/>
          <a:p>
            <a:pPr>
              <a:defRPr/>
            </a:pPr>
            <a:r>
              <a:rPr lang="en-GB" dirty="0"/>
              <a:t>Powerful because of its conceptual breadth.</a:t>
            </a:r>
          </a:p>
          <a:p>
            <a:pPr>
              <a:defRPr/>
            </a:pPr>
            <a:r>
              <a:rPr lang="en-GB" dirty="0"/>
              <a:t>Term means many different things to different people and evokes praise or scorn from a wide variety of scholars and practitioners of myriad academic disciplines and backgrounds. </a:t>
            </a:r>
          </a:p>
          <a:p>
            <a:pPr>
              <a:defRPr/>
            </a:pPr>
            <a:r>
              <a:rPr lang="en-GB" dirty="0"/>
              <a:t>Breadth of interpretation, one of its greatest strengths and liabilities.</a:t>
            </a:r>
          </a:p>
          <a:p>
            <a:pPr>
              <a:defRPr/>
            </a:pPr>
            <a:r>
              <a:rPr lang="en-GB" dirty="0"/>
              <a:t>Much of the power of stakeholder theory is a direct result of the fact that its managerial prescriptions and implications are nearly limitless.</a:t>
            </a:r>
          </a:p>
          <a:p>
            <a:pPr>
              <a:defRPr/>
            </a:pPr>
            <a:r>
              <a:rPr lang="en-GB" dirty="0"/>
              <a:t>When discussed that managers should attend to stakeholders as a means to achieving other organizational goals such as profit or shareholder wealth maximization) stakeholder theory stands virtually unopposed (Donaldson and Preston 1995; Jensen 2000; Jones1995; Sternberg 2000).</a:t>
            </a:r>
          </a:p>
          <a:p>
            <a:pPr>
              <a:defRPr/>
            </a:pPr>
            <a:endParaRPr lang="en-GB" dirty="0"/>
          </a:p>
        </p:txBody>
      </p:sp>
    </p:spTree>
    <p:extLst>
      <p:ext uri="{BB962C8B-B14F-4D97-AF65-F5344CB8AC3E}">
        <p14:creationId xmlns:p14="http://schemas.microsoft.com/office/powerpoint/2010/main" val="1615716109"/>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53CA68BA-FE36-1341-AAC4-84CF8A647E2D}"/>
              </a:ext>
            </a:extLst>
          </p:cNvPr>
          <p:cNvSpPr>
            <a:spLocks noGrp="1" noChangeArrowheads="1"/>
          </p:cNvSpPr>
          <p:nvPr>
            <p:ph type="title"/>
          </p:nvPr>
        </p:nvSpPr>
        <p:spPr/>
        <p:txBody>
          <a:bodyPr>
            <a:normAutofit/>
          </a:bodyPr>
          <a:lstStyle/>
          <a:p>
            <a:pPr>
              <a:defRPr/>
            </a:pPr>
            <a:r>
              <a:rPr lang="en-US" altLang="en-US"/>
              <a:t>What is Edward (Freeman’s) argument for his theory?</a:t>
            </a:r>
          </a:p>
        </p:txBody>
      </p:sp>
      <p:sp>
        <p:nvSpPr>
          <p:cNvPr id="8195" name="Rectangle 3">
            <a:extLst>
              <a:ext uri="{FF2B5EF4-FFF2-40B4-BE49-F238E27FC236}">
                <a16:creationId xmlns:a16="http://schemas.microsoft.com/office/drawing/2014/main" id="{EB7CC356-2635-0B42-9B9C-CC7EEB269F50}"/>
              </a:ext>
            </a:extLst>
          </p:cNvPr>
          <p:cNvSpPr>
            <a:spLocks noGrp="1" noChangeArrowheads="1"/>
          </p:cNvSpPr>
          <p:nvPr>
            <p:ph idx="1"/>
          </p:nvPr>
        </p:nvSpPr>
        <p:spPr/>
        <p:txBody>
          <a:bodyPr rtlCol="0">
            <a:normAutofit/>
          </a:bodyPr>
          <a:lstStyle/>
          <a:p>
            <a:pPr>
              <a:defRPr/>
            </a:pPr>
            <a:r>
              <a:rPr lang="en-US" altLang="en-US" sz="2100" dirty="0"/>
              <a:t>The “legal argument” – Society has substantially limited the unrestricted pursuit of profit </a:t>
            </a:r>
            <a:r>
              <a:rPr lang="en-US" altLang="en-US" sz="2100" i="1" dirty="0"/>
              <a:t>via</a:t>
            </a:r>
            <a:r>
              <a:rPr lang="en-US" altLang="en-US" sz="2100" dirty="0"/>
              <a:t> laws and regulations. This means Friedman’s theory is hypothetical and essentially useless.</a:t>
            </a:r>
          </a:p>
          <a:p>
            <a:pPr>
              <a:defRPr/>
            </a:pPr>
            <a:r>
              <a:rPr lang="en-US" altLang="en-US" sz="2100" dirty="0"/>
              <a:t>The “economic argument” – Friedman’s theory assumes there are no economic externalities, moral hazards in the form of pass-along costs, or monopolies. </a:t>
            </a:r>
          </a:p>
          <a:p>
            <a:pPr>
              <a:defRPr/>
            </a:pPr>
            <a:r>
              <a:rPr lang="en-US" altLang="en-US" sz="2100" dirty="0"/>
              <a:t>But all of these really exist, so his shareholder theory is false.</a:t>
            </a:r>
          </a:p>
          <a:p>
            <a:pPr>
              <a:defRPr/>
            </a:pPr>
            <a:endParaRPr lang="en-US" altLang="en-US" sz="2100" dirty="0"/>
          </a:p>
        </p:txBody>
      </p:sp>
    </p:spTree>
    <p:extLst>
      <p:ext uri="{BB962C8B-B14F-4D97-AF65-F5344CB8AC3E}">
        <p14:creationId xmlns:p14="http://schemas.microsoft.com/office/powerpoint/2010/main" val="2518012591"/>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7A5FD7E-A583-414B-9977-D01F25E68FFA}"/>
              </a:ext>
            </a:extLst>
          </p:cNvPr>
          <p:cNvSpPr>
            <a:spLocks noGrp="1" noChangeArrowheads="1"/>
          </p:cNvSpPr>
          <p:nvPr>
            <p:ph type="title"/>
          </p:nvPr>
        </p:nvSpPr>
        <p:spPr/>
        <p:txBody>
          <a:bodyPr>
            <a:normAutofit/>
          </a:bodyPr>
          <a:lstStyle/>
          <a:p>
            <a:pPr>
              <a:defRPr/>
            </a:pPr>
            <a:r>
              <a:rPr lang="en-US" altLang="en-US" dirty="0"/>
              <a:t>So, what does Freeman’s theory require corporations to do?</a:t>
            </a:r>
          </a:p>
        </p:txBody>
      </p:sp>
      <p:sp>
        <p:nvSpPr>
          <p:cNvPr id="47107" name="Rectangle 3">
            <a:extLst>
              <a:ext uri="{FF2B5EF4-FFF2-40B4-BE49-F238E27FC236}">
                <a16:creationId xmlns:a16="http://schemas.microsoft.com/office/drawing/2014/main" id="{33961C2F-DF46-0D43-830A-723486C6A539}"/>
              </a:ext>
            </a:extLst>
          </p:cNvPr>
          <p:cNvSpPr>
            <a:spLocks noGrp="1" noChangeArrowheads="1"/>
          </p:cNvSpPr>
          <p:nvPr>
            <p:ph idx="1"/>
          </p:nvPr>
        </p:nvSpPr>
        <p:spPr/>
        <p:txBody>
          <a:bodyPr/>
          <a:lstStyle/>
          <a:p>
            <a:r>
              <a:rPr lang="en-US" altLang="en-US" b="1" dirty="0">
                <a:solidFill>
                  <a:srgbClr val="7030A0"/>
                </a:solidFill>
              </a:rPr>
              <a:t>Corporations have to take </a:t>
            </a:r>
            <a:r>
              <a:rPr lang="en-US" altLang="en-US" b="1" u="sng" dirty="0">
                <a:solidFill>
                  <a:srgbClr val="7030A0"/>
                </a:solidFill>
              </a:rPr>
              <a:t>all</a:t>
            </a:r>
            <a:r>
              <a:rPr lang="en-US" altLang="en-US" b="1" dirty="0">
                <a:solidFill>
                  <a:srgbClr val="7030A0"/>
                </a:solidFill>
              </a:rPr>
              <a:t> of the stakeholder groups into account when making a decision.</a:t>
            </a:r>
          </a:p>
          <a:p>
            <a:r>
              <a:rPr lang="en-US" altLang="en-US" b="1" dirty="0">
                <a:solidFill>
                  <a:srgbClr val="7030A0"/>
                </a:solidFill>
              </a:rPr>
              <a:t>But, there are many different ways to take them into account – for example</a:t>
            </a:r>
          </a:p>
          <a:p>
            <a:pPr lvl="1"/>
            <a:r>
              <a:rPr lang="en-US" altLang="en-US" b="1" dirty="0">
                <a:solidFill>
                  <a:srgbClr val="7030A0"/>
                </a:solidFill>
              </a:rPr>
              <a:t>Kantian ethics Golden Rule/Categorical Imperative 1 and 2</a:t>
            </a:r>
          </a:p>
          <a:p>
            <a:pPr lvl="1"/>
            <a:r>
              <a:rPr lang="en-US" altLang="en-US" b="1" dirty="0">
                <a:solidFill>
                  <a:srgbClr val="7030A0"/>
                </a:solidFill>
              </a:rPr>
              <a:t>Utilitarian ethics (maximize happiness)</a:t>
            </a:r>
          </a:p>
          <a:p>
            <a:pPr lvl="1"/>
            <a:r>
              <a:rPr lang="en-US" altLang="en-US" b="1" dirty="0">
                <a:solidFill>
                  <a:srgbClr val="7030A0"/>
                </a:solidFill>
              </a:rPr>
              <a:t>Rawls’ theory about justice (socially just allocation of goods/distributive justice)</a:t>
            </a:r>
          </a:p>
          <a:p>
            <a:pPr lvl="1"/>
            <a:r>
              <a:rPr lang="en-US" altLang="en-US" b="1" dirty="0">
                <a:solidFill>
                  <a:srgbClr val="7030A0"/>
                </a:solidFill>
              </a:rPr>
              <a:t>TBC</a:t>
            </a:r>
          </a:p>
        </p:txBody>
      </p:sp>
    </p:spTree>
    <p:extLst>
      <p:ext uri="{BB962C8B-B14F-4D97-AF65-F5344CB8AC3E}">
        <p14:creationId xmlns:p14="http://schemas.microsoft.com/office/powerpoint/2010/main" val="1650168769"/>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37A3FE68-C446-2449-8B4A-AB4D130ADC09}"/>
              </a:ext>
            </a:extLst>
          </p:cNvPr>
          <p:cNvSpPr>
            <a:spLocks noGrp="1" noChangeArrowheads="1"/>
          </p:cNvSpPr>
          <p:nvPr>
            <p:ph type="title"/>
          </p:nvPr>
        </p:nvSpPr>
        <p:spPr/>
        <p:txBody>
          <a:bodyPr>
            <a:normAutofit/>
          </a:bodyPr>
          <a:lstStyle/>
          <a:p>
            <a:pPr>
              <a:defRPr/>
            </a:pPr>
            <a:r>
              <a:rPr lang="en-US" altLang="en-US" dirty="0"/>
              <a:t>Freeman’s Kantian example</a:t>
            </a:r>
          </a:p>
        </p:txBody>
      </p:sp>
      <p:sp>
        <p:nvSpPr>
          <p:cNvPr id="49155" name="Rectangle 3">
            <a:extLst>
              <a:ext uri="{FF2B5EF4-FFF2-40B4-BE49-F238E27FC236}">
                <a16:creationId xmlns:a16="http://schemas.microsoft.com/office/drawing/2014/main" id="{8D1C6872-7D70-D542-855F-7055B8328B50}"/>
              </a:ext>
            </a:extLst>
          </p:cNvPr>
          <p:cNvSpPr>
            <a:spLocks noGrp="1" noChangeArrowheads="1"/>
          </p:cNvSpPr>
          <p:nvPr>
            <p:ph idx="1"/>
          </p:nvPr>
        </p:nvSpPr>
        <p:spPr>
          <a:xfrm>
            <a:off x="3009900" y="2228851"/>
            <a:ext cx="6172200" cy="3223022"/>
          </a:xfrm>
        </p:spPr>
        <p:txBody>
          <a:bodyPr>
            <a:normAutofit lnSpcReduction="10000"/>
          </a:bodyPr>
          <a:lstStyle/>
          <a:p>
            <a:r>
              <a:rPr lang="en-US" altLang="en-US"/>
              <a:t>Paying attention to customer’s needs </a:t>
            </a:r>
            <a:r>
              <a:rPr lang="en-US" altLang="en-US">
                <a:cs typeface="Arial" panose="020B0604020202020204" pitchFamily="34" charset="0"/>
              </a:rPr>
              <a:t>→ stable business processes (sales of products and purchases of raw materials).</a:t>
            </a:r>
          </a:p>
          <a:p>
            <a:r>
              <a:rPr lang="en-US" altLang="en-US">
                <a:cs typeface="Arial" panose="020B0604020202020204" pitchFamily="34" charset="0"/>
              </a:rPr>
              <a:t>But paying attention to customer’s needs IS a Kantian treatment of the customer as an end rather than exploiting them as a means only.</a:t>
            </a:r>
          </a:p>
        </p:txBody>
      </p:sp>
    </p:spTree>
    <p:extLst>
      <p:ext uri="{BB962C8B-B14F-4D97-AF65-F5344CB8AC3E}">
        <p14:creationId xmlns:p14="http://schemas.microsoft.com/office/powerpoint/2010/main" val="3812052404"/>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4C7E0DB5-84EF-094F-824D-F4561725F7D1}"/>
              </a:ext>
            </a:extLst>
          </p:cNvPr>
          <p:cNvSpPr>
            <a:spLocks noGrp="1" noChangeArrowheads="1"/>
          </p:cNvSpPr>
          <p:nvPr>
            <p:ph type="title"/>
          </p:nvPr>
        </p:nvSpPr>
        <p:spPr/>
        <p:txBody>
          <a:bodyPr>
            <a:normAutofit/>
          </a:bodyPr>
          <a:lstStyle/>
          <a:p>
            <a:pPr>
              <a:defRPr/>
            </a:pPr>
            <a:r>
              <a:rPr lang="en-US" altLang="en-US" dirty="0"/>
              <a:t>Freeman’s Rawlsian example</a:t>
            </a:r>
          </a:p>
        </p:txBody>
      </p:sp>
      <p:sp>
        <p:nvSpPr>
          <p:cNvPr id="51203" name="Rectangle 3">
            <a:extLst>
              <a:ext uri="{FF2B5EF4-FFF2-40B4-BE49-F238E27FC236}">
                <a16:creationId xmlns:a16="http://schemas.microsoft.com/office/drawing/2014/main" id="{245D63A9-9B24-974F-A6BE-1CE354879F26}"/>
              </a:ext>
            </a:extLst>
          </p:cNvPr>
          <p:cNvSpPr>
            <a:spLocks noGrp="1" noChangeArrowheads="1"/>
          </p:cNvSpPr>
          <p:nvPr>
            <p:ph idx="1"/>
          </p:nvPr>
        </p:nvSpPr>
        <p:spPr/>
        <p:txBody>
          <a:bodyPr/>
          <a:lstStyle/>
          <a:p>
            <a:r>
              <a:rPr lang="en-US" altLang="en-US"/>
              <a:t>View the mutual relationships among a corporation’s stakeholders as a set of contracts. Then ask, “What would assure the fairness of these?”</a:t>
            </a:r>
          </a:p>
          <a:p>
            <a:pPr lvl="1"/>
            <a:r>
              <a:rPr lang="en-US" altLang="en-US"/>
              <a:t>Basic equality among the stakeholders in terms of their moral rights (each “contract” is as morally important as the others).</a:t>
            </a:r>
          </a:p>
          <a:p>
            <a:pPr lvl="1"/>
            <a:r>
              <a:rPr lang="en-US" altLang="en-US"/>
              <a:t>Inequalities in the amount of benefits to the stakeholder groups demonstrably raise the level of the least well-off stakeholder group.</a:t>
            </a:r>
          </a:p>
        </p:txBody>
      </p:sp>
    </p:spTree>
    <p:extLst>
      <p:ext uri="{BB962C8B-B14F-4D97-AF65-F5344CB8AC3E}">
        <p14:creationId xmlns:p14="http://schemas.microsoft.com/office/powerpoint/2010/main" val="1345130545"/>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3">
            <a:extLst>
              <a:ext uri="{FF2B5EF4-FFF2-40B4-BE49-F238E27FC236}">
                <a16:creationId xmlns:a16="http://schemas.microsoft.com/office/drawing/2014/main" id="{EA1F9100-CD1F-E74B-8C35-F6C8EAE77921}"/>
              </a:ext>
            </a:extLst>
          </p:cNvPr>
          <p:cNvSpPr>
            <a:spLocks noGrp="1"/>
          </p:cNvSpPr>
          <p:nvPr>
            <p:ph type="title"/>
          </p:nvPr>
        </p:nvSpPr>
        <p:spPr>
          <a:xfrm>
            <a:off x="3009900" y="971550"/>
            <a:ext cx="6172200" cy="800100"/>
          </a:xfrm>
        </p:spPr>
        <p:txBody>
          <a:bodyPr>
            <a:normAutofit/>
          </a:bodyPr>
          <a:lstStyle/>
          <a:p>
            <a:pPr>
              <a:defRPr/>
            </a:pPr>
            <a:r>
              <a:rPr lang="en-US" altLang="en-US" sz="2400"/>
              <a:t>How do Friedman and Freeman differ in analyzing a case?</a:t>
            </a:r>
          </a:p>
        </p:txBody>
      </p:sp>
      <p:sp>
        <p:nvSpPr>
          <p:cNvPr id="12291" name="Content Placeholder 4">
            <a:extLst>
              <a:ext uri="{FF2B5EF4-FFF2-40B4-BE49-F238E27FC236}">
                <a16:creationId xmlns:a16="http://schemas.microsoft.com/office/drawing/2014/main" id="{57C67B0F-62F7-7B4B-AF6C-78F95196E18F}"/>
              </a:ext>
            </a:extLst>
          </p:cNvPr>
          <p:cNvSpPr>
            <a:spLocks noGrp="1"/>
          </p:cNvSpPr>
          <p:nvPr>
            <p:ph sz="half" idx="1"/>
          </p:nvPr>
        </p:nvSpPr>
        <p:spPr>
          <a:xfrm>
            <a:off x="3009900" y="1771650"/>
            <a:ext cx="3028950" cy="4000500"/>
          </a:xfrm>
        </p:spPr>
        <p:txBody>
          <a:bodyPr rtlCol="0">
            <a:normAutofit fontScale="77500" lnSpcReduction="20000"/>
          </a:bodyPr>
          <a:lstStyle/>
          <a:p>
            <a:pPr>
              <a:defRPr/>
            </a:pPr>
            <a:r>
              <a:rPr lang="en-US" altLang="en-US" sz="1800" dirty="0"/>
              <a:t>Friedman says to maximize profit a) within the law and b) without violating social standards.</a:t>
            </a:r>
          </a:p>
          <a:p>
            <a:pPr lvl="1">
              <a:defRPr/>
            </a:pPr>
            <a:r>
              <a:rPr lang="en-US" altLang="en-US" dirty="0"/>
              <a:t>So, in looking at a business decision (or analyzing a case), identify relevant laws and regulations – and also identify current social standards and opinions.</a:t>
            </a:r>
          </a:p>
          <a:p>
            <a:pPr lvl="1">
              <a:defRPr/>
            </a:pPr>
            <a:r>
              <a:rPr lang="en-US" altLang="en-US" dirty="0"/>
              <a:t>Maximize profit without breaking laws/regulations AND without “disturbing” society so much that it decreases profits.</a:t>
            </a:r>
          </a:p>
        </p:txBody>
      </p:sp>
      <p:sp>
        <p:nvSpPr>
          <p:cNvPr id="12292" name="Content Placeholder 5">
            <a:extLst>
              <a:ext uri="{FF2B5EF4-FFF2-40B4-BE49-F238E27FC236}">
                <a16:creationId xmlns:a16="http://schemas.microsoft.com/office/drawing/2014/main" id="{E6C65DB1-FE6C-BF4D-AE81-7AFA3EB13F8C}"/>
              </a:ext>
            </a:extLst>
          </p:cNvPr>
          <p:cNvSpPr>
            <a:spLocks noGrp="1"/>
          </p:cNvSpPr>
          <p:nvPr>
            <p:ph sz="half" idx="2"/>
          </p:nvPr>
        </p:nvSpPr>
        <p:spPr>
          <a:xfrm>
            <a:off x="6153150" y="1771650"/>
            <a:ext cx="3028950" cy="4057650"/>
          </a:xfrm>
        </p:spPr>
        <p:txBody>
          <a:bodyPr rtlCol="0">
            <a:normAutofit fontScale="77500" lnSpcReduction="20000"/>
          </a:bodyPr>
          <a:lstStyle/>
          <a:p>
            <a:pPr>
              <a:defRPr/>
            </a:pPr>
            <a:r>
              <a:rPr lang="en-US" altLang="en-US" sz="1800" dirty="0"/>
              <a:t>Freeman says to a) identify stakeholder groups and b) make a decision that “takes them into account.”</a:t>
            </a:r>
          </a:p>
          <a:p>
            <a:pPr lvl="1">
              <a:defRPr/>
            </a:pPr>
            <a:r>
              <a:rPr lang="en-US" altLang="en-US" dirty="0"/>
              <a:t>So, in looking at a business decision (or analyzing a case), identify all stakeholder groups.</a:t>
            </a:r>
          </a:p>
          <a:p>
            <a:pPr lvl="1">
              <a:defRPr/>
            </a:pPr>
            <a:r>
              <a:rPr lang="en-US" altLang="en-US" dirty="0"/>
              <a:t>Identify available options and determine the effect they will have on the stakeholders.</a:t>
            </a:r>
          </a:p>
          <a:p>
            <a:pPr lvl="1">
              <a:defRPr/>
            </a:pPr>
            <a:r>
              <a:rPr lang="en-US" altLang="en-US" dirty="0"/>
              <a:t>Select and apply an ethical theory to these options to determine the best one.</a:t>
            </a:r>
          </a:p>
        </p:txBody>
      </p:sp>
    </p:spTree>
    <p:extLst>
      <p:ext uri="{BB962C8B-B14F-4D97-AF65-F5344CB8AC3E}">
        <p14:creationId xmlns:p14="http://schemas.microsoft.com/office/powerpoint/2010/main" val="2132296263"/>
      </p:ext>
    </p:extLst>
  </p:cSld>
  <p:clrMapOvr>
    <a:masterClrMapping/>
  </p:clrMapOvr>
</p:sld>
</file>

<file path=ppt/theme/theme1.xml><?xml version="1.0" encoding="utf-8"?>
<a:theme xmlns:a="http://schemas.openxmlformats.org/drawingml/2006/main" name="DBAPPT3">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DBAPPT3">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C0CF6F1-88B6-4231-A2E9-3A155FDDABC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F19269-A182-4495-94AC-A3A810563000}">
  <ds:schemaRefs>
    <ds:schemaRef ds:uri="http://schemas.microsoft.com/sharepoint/v3/contenttype/forms"/>
  </ds:schemaRefs>
</ds:datastoreItem>
</file>

<file path=customXml/itemProps3.xml><?xml version="1.0" encoding="utf-8"?>
<ds:datastoreItem xmlns:ds="http://schemas.openxmlformats.org/officeDocument/2006/customXml" ds:itemID="{4F5A236A-49D3-48A5-8972-9C6B3B7D695A}">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8958</Words>
  <Application>Microsoft Office PowerPoint</Application>
  <PresentationFormat>Widescreen</PresentationFormat>
  <Paragraphs>938</Paragraphs>
  <Slides>173</Slides>
  <Notes>23</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173</vt:i4>
      </vt:variant>
    </vt:vector>
  </HeadingPairs>
  <TitlesOfParts>
    <vt:vector size="182" baseType="lpstr">
      <vt:lpstr>Noto Sans Symbols</vt:lpstr>
      <vt:lpstr>Arial</vt:lpstr>
      <vt:lpstr>Calibri</vt:lpstr>
      <vt:lpstr>Calibri Light</vt:lpstr>
      <vt:lpstr>Times New Roman</vt:lpstr>
      <vt:lpstr>Wingdings</vt:lpstr>
      <vt:lpstr>Wingdings 3</vt:lpstr>
      <vt:lpstr>DBAPPT3</vt:lpstr>
      <vt:lpstr>1_DBAPPT3</vt:lpstr>
      <vt:lpstr>DBA7007 21ST CENTURY BUSINESS AND SOCIETAL ETHICS</vt:lpstr>
      <vt:lpstr>This week</vt:lpstr>
      <vt:lpstr>Umbrella</vt:lpstr>
      <vt:lpstr>Do deep economic and social systemic problems exist between government, business and society?</vt:lpstr>
      <vt:lpstr>https://en.wikipedia.org/wiki/List_of_countries_by_unemployment_rate</vt:lpstr>
      <vt:lpstr>Our students</vt:lpstr>
      <vt:lpstr>Our students</vt:lpstr>
      <vt:lpstr>PowerPoint Presentation</vt:lpstr>
      <vt:lpstr>PowerPoint Presentation</vt:lpstr>
      <vt:lpstr>PowerPoint Presentation</vt:lpstr>
      <vt:lpstr>PowerPoint Presentation</vt:lpstr>
      <vt:lpstr>PowerPoint Presentation</vt:lpstr>
      <vt:lpstr>PowerPoint Presentation</vt:lpstr>
      <vt:lpstr>Today </vt:lpstr>
      <vt:lpstr>The Social Responsibility of Business is to Increase Its Profits</vt:lpstr>
      <vt:lpstr>Restrictions on the limitations on profit maximisation</vt:lpstr>
      <vt:lpstr>Subject matter</vt:lpstr>
      <vt:lpstr>Deontology and teleology</vt:lpstr>
      <vt:lpstr>Friedman’s central point.</vt:lpstr>
      <vt:lpstr>Friedman’s 2nd supporting point.</vt:lpstr>
      <vt:lpstr>Friedman’s 3rd supporting point.</vt:lpstr>
      <vt:lpstr>What if a manager decides to pursue a social end rather than maximum profit?</vt:lpstr>
      <vt:lpstr>Argument in favour of the stockholder theory two-pronged</vt:lpstr>
      <vt:lpstr>Two arguments</vt:lpstr>
      <vt:lpstr>Profit maximisation argument </vt:lpstr>
      <vt:lpstr>Social responsibility argument</vt:lpstr>
      <vt:lpstr>THE CORRPORATION </vt:lpstr>
      <vt:lpstr>Friedman’s conclusion.</vt:lpstr>
      <vt:lpstr>However, Friedman also says this does not mean anything goes.</vt:lpstr>
      <vt:lpstr>Normative ethics</vt:lpstr>
      <vt:lpstr>Executives and stockholders</vt:lpstr>
      <vt:lpstr>Continued</vt:lpstr>
      <vt:lpstr>Continued</vt:lpstr>
      <vt:lpstr>Rival normative business ethics theories</vt:lpstr>
      <vt:lpstr>So, Friedman’s final word?</vt:lpstr>
      <vt:lpstr>A rough and ready summary of Friedman.</vt:lpstr>
      <vt:lpstr>Poverty: Analysis</vt:lpstr>
      <vt:lpstr>Poverty: Solution</vt:lpstr>
      <vt:lpstr>Ineffective Schools: Analysis</vt:lpstr>
      <vt:lpstr>Ineffective Schools: Solution</vt:lpstr>
      <vt:lpstr>Drug Crime: Analysis</vt:lpstr>
      <vt:lpstr>Drug Crime: Wrong Solution</vt:lpstr>
      <vt:lpstr>Drug Crime: Friedman’s Solution</vt:lpstr>
      <vt:lpstr>Social permission theory</vt:lpstr>
      <vt:lpstr>Stakeholder theory</vt:lpstr>
      <vt:lpstr>Edward Freeman</vt:lpstr>
      <vt:lpstr>A Stakeholder Theory of the Modern Corporation</vt:lpstr>
      <vt:lpstr>What is a stakeholder ?</vt:lpstr>
      <vt:lpstr>Conceptual Framework model</vt:lpstr>
      <vt:lpstr>INSTRUMENTAL </vt:lpstr>
      <vt:lpstr>Definition</vt:lpstr>
      <vt:lpstr>What are normative theories?</vt:lpstr>
      <vt:lpstr>1: The stakeholder theory is descriptive </vt:lpstr>
      <vt:lpstr>2: The stakeholder theory is instrumental</vt:lpstr>
      <vt:lpstr>3: The stakeholder theory is normative</vt:lpstr>
      <vt:lpstr>1 and 2 involves acceptance of the following ideas:  </vt:lpstr>
      <vt:lpstr> 4: The stakeholder theory is managerial</vt:lpstr>
      <vt:lpstr>PowerPoint Presentation</vt:lpstr>
      <vt:lpstr>The stakeholder theory differs in many ways and can be analyzed focusing in three main aspects: </vt:lpstr>
      <vt:lpstr>PowerPoint Presentation</vt:lpstr>
      <vt:lpstr>PowerPoint Presentation</vt:lpstr>
      <vt:lpstr>PowerPoint Presentation</vt:lpstr>
      <vt:lpstr>PowerPoint Presentation</vt:lpstr>
      <vt:lpstr>PowerPoint Presentation</vt:lpstr>
      <vt:lpstr>Stakeholder theory in the context of the organisation</vt:lpstr>
      <vt:lpstr>Why use stakeholder analysis</vt:lpstr>
      <vt:lpstr>Meeting stakeholder needs</vt:lpstr>
      <vt:lpstr>Typical stakeholders</vt:lpstr>
      <vt:lpstr>Categorising stakeholders</vt:lpstr>
      <vt:lpstr>PowerPoint Presentation</vt:lpstr>
      <vt:lpstr>Stakeholder analysis process</vt:lpstr>
      <vt:lpstr>Stakeholder analysis matrix</vt:lpstr>
      <vt:lpstr>Techniques for stakeholder mapping</vt:lpstr>
      <vt:lpstr>Power/dynamism matrix</vt:lpstr>
      <vt:lpstr>Power/Dynamisn matrix (Gardner et al, 1986)</vt:lpstr>
      <vt:lpstr>Power/interest</vt:lpstr>
      <vt:lpstr>Power/dynamism matrix</vt:lpstr>
      <vt:lpstr>Power interest matrix</vt:lpstr>
      <vt:lpstr>Power/interest matrix</vt:lpstr>
      <vt:lpstr>Stakeholder influence - Mendelow matrix</vt:lpstr>
      <vt:lpstr>Mendelow’s power-interest matrix (1991) </vt:lpstr>
      <vt:lpstr>PowerPoint Presentation</vt:lpstr>
      <vt:lpstr>PowerPoint Presentation</vt:lpstr>
      <vt:lpstr>PowerPoint Presentation</vt:lpstr>
      <vt:lpstr>PowerPoint Presentation</vt:lpstr>
      <vt:lpstr>PowerPoint Presentation</vt:lpstr>
      <vt:lpstr>PowerPoint Presentation</vt:lpstr>
      <vt:lpstr>Mendelow</vt:lpstr>
      <vt:lpstr>Stakeholders </vt:lpstr>
      <vt:lpstr>PowerPoint Presentation</vt:lpstr>
      <vt:lpstr>A</vt:lpstr>
      <vt:lpstr>B</vt:lpstr>
      <vt:lpstr>C</vt:lpstr>
      <vt:lpstr>D</vt:lpstr>
      <vt:lpstr>PowerPoint Presentation</vt:lpstr>
      <vt:lpstr>PowerPoint Presentation</vt:lpstr>
      <vt:lpstr>PowerPoint Presentation</vt:lpstr>
      <vt:lpstr>PowerPoint Presentation</vt:lpstr>
      <vt:lpstr>Stakeholders</vt:lpstr>
      <vt:lpstr>Identify the stakeholders</vt:lpstr>
      <vt:lpstr>PowerPoint Presentation</vt:lpstr>
      <vt:lpstr>PowerPoint Presentation</vt:lpstr>
      <vt:lpstr>PowerPoint Presentation</vt:lpstr>
      <vt:lpstr>PowerPoint Presentation</vt:lpstr>
      <vt:lpstr>Key players</vt:lpstr>
      <vt:lpstr>Fans </vt:lpstr>
      <vt:lpstr>Players, Coach</vt:lpstr>
      <vt:lpstr>Media</vt:lpstr>
      <vt:lpstr>Manchester United v Liverpool - biggest club game in world football </vt:lpstr>
      <vt:lpstr>Shareholders</vt:lpstr>
      <vt:lpstr>PowerPoint Presentation</vt:lpstr>
      <vt:lpstr>FA, PL, FIFA</vt:lpstr>
      <vt:lpstr>Keep informed</vt:lpstr>
      <vt:lpstr>Agents </vt:lpstr>
      <vt:lpstr>Agents</vt:lpstr>
      <vt:lpstr>Employees</vt:lpstr>
      <vt:lpstr>Keep satisfied</vt:lpstr>
      <vt:lpstr>PowerPoint Presentation</vt:lpstr>
      <vt:lpstr>Sponsors</vt:lpstr>
      <vt:lpstr>Minimal effort</vt:lpstr>
      <vt:lpstr>Banks</vt:lpstr>
      <vt:lpstr>Other clubs</vt:lpstr>
      <vt:lpstr>Government, local authority</vt:lpstr>
      <vt:lpstr>Public institutions</vt:lpstr>
      <vt:lpstr>HM Revenue &amp; Customs investigates players, clubs &amp; agents over tax </vt:lpstr>
      <vt:lpstr>PowerPoint Presentation</vt:lpstr>
      <vt:lpstr>GSK GLAXO SMITH KLINE</vt:lpstr>
      <vt:lpstr>First task</vt:lpstr>
      <vt:lpstr>Stakeholders</vt:lpstr>
      <vt:lpstr>Types</vt:lpstr>
      <vt:lpstr>PowerPoint Presentation</vt:lpstr>
      <vt:lpstr>PowerPoint Presentation</vt:lpstr>
      <vt:lpstr>Fracking company</vt:lpstr>
      <vt:lpstr>PowerPoint Presentation</vt:lpstr>
      <vt:lpstr>PowerPoint Presentation</vt:lpstr>
      <vt:lpstr>PowerPoint Presentation</vt:lpstr>
      <vt:lpstr>PowerPoint Presentation</vt:lpstr>
      <vt:lpstr>PowerPoint Presentation</vt:lpstr>
      <vt:lpstr>STAKEHOLDERS</vt:lpstr>
      <vt:lpstr>PowerPoint Presentation</vt:lpstr>
      <vt:lpstr>PowerPoint Presentation</vt:lpstr>
      <vt:lpstr>Power, Legitimacy and urgency model</vt:lpstr>
      <vt:lpstr>Stakeholder behaviour mapped into 7 types</vt:lpstr>
      <vt:lpstr>Power, legitimacy and urgency model</vt:lpstr>
      <vt:lpstr>Description of stakeholder type</vt:lpstr>
      <vt:lpstr>continued</vt:lpstr>
      <vt:lpstr>continued</vt:lpstr>
      <vt:lpstr>continued</vt:lpstr>
      <vt:lpstr>continued</vt:lpstr>
      <vt:lpstr>continued</vt:lpstr>
      <vt:lpstr>continued</vt:lpstr>
      <vt:lpstr>dynamic</vt:lpstr>
      <vt:lpstr>Who and what counts</vt:lpstr>
      <vt:lpstr>link</vt:lpstr>
      <vt:lpstr>stakeholders</vt:lpstr>
      <vt:lpstr>Stakeholders</vt:lpstr>
      <vt:lpstr>Continued</vt:lpstr>
      <vt:lpstr>note</vt:lpstr>
      <vt:lpstr>Back to Freeman</vt:lpstr>
      <vt:lpstr>Managing for Stakeholders</vt:lpstr>
      <vt:lpstr>Problems with Traditional Stockholder Model</vt:lpstr>
      <vt:lpstr>Business v ethical decisions</vt:lpstr>
      <vt:lpstr>Executives must Realize</vt:lpstr>
      <vt:lpstr>What is a stakeholder</vt:lpstr>
      <vt:lpstr>Continued</vt:lpstr>
      <vt:lpstr>Who are these stakeholders?</vt:lpstr>
      <vt:lpstr>What characterizes these stakeholders?</vt:lpstr>
      <vt:lpstr>Stakeholder term </vt:lpstr>
      <vt:lpstr>What is Edward (Freeman’s) argument for his theory?</vt:lpstr>
      <vt:lpstr>So, what does Freeman’s theory require corporations to do?</vt:lpstr>
      <vt:lpstr>Freeman’s Kantian example</vt:lpstr>
      <vt:lpstr>Freeman’s Rawlsian example</vt:lpstr>
      <vt:lpstr>How do Friedman and Freeman differ in analyzing a case?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DBA7007 21ST CENTURY BUSINESS AND SOCIETAL ETHICS</dc:title>
  <dc:creator>Caroline Jawad</dc:creator>
  <cp:lastModifiedBy>Caroline Jawad</cp:lastModifiedBy>
  <cp:revision>1</cp:revision>
  <dcterms:created xsi:type="dcterms:W3CDTF">2020-12-02T13:10:00Z</dcterms:created>
  <dcterms:modified xsi:type="dcterms:W3CDTF">2020-12-02T13:10:23Z</dcterms:modified>
</cp:coreProperties>
</file>