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9" r:id="rId4"/>
    <p:sldId id="258" r:id="rId5"/>
    <p:sldId id="261" r:id="rId6"/>
    <p:sldId id="264" r:id="rId7"/>
    <p:sldId id="265" r:id="rId8"/>
    <p:sldId id="262" r:id="rId9"/>
    <p:sldId id="263" r:id="rId10"/>
    <p:sldId id="267" r:id="rId11"/>
    <p:sldId id="266" r:id="rId12"/>
    <p:sldId id="271" r:id="rId13"/>
    <p:sldId id="270" r:id="rId14"/>
    <p:sldId id="26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618" autoAdjust="0"/>
    <p:restoredTop sz="89425" autoAdjust="0"/>
  </p:normalViewPr>
  <p:slideViewPr>
    <p:cSldViewPr snapToGrid="0">
      <p:cViewPr varScale="1">
        <p:scale>
          <a:sx n="64" d="100"/>
          <a:sy n="64" d="100"/>
        </p:scale>
        <p:origin x="912" y="72"/>
      </p:cViewPr>
      <p:guideLst/>
    </p:cSldViewPr>
  </p:slideViewPr>
  <p:notesTextViewPr>
    <p:cViewPr>
      <p:scale>
        <a:sx n="1" d="1"/>
        <a:sy n="1" d="1"/>
      </p:scale>
      <p:origin x="0" y="-108"/>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image" Target="../media/image18.jpeg"/><Relationship Id="rId4" Type="http://schemas.openxmlformats.org/officeDocument/2006/relationships/image" Target="../media/image21.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image" Target="../media/image18.jpeg"/><Relationship Id="rId4" Type="http://schemas.openxmlformats.org/officeDocument/2006/relationships/image" Target="../media/image21.jpe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BD9081-14D2-49EA-A26D-9D7BEA9AE7B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DD383FA-F227-4170-8F98-8C9B54760F05}">
      <dgm:prSet custT="1"/>
      <dgm:spPr/>
      <dgm:t>
        <a:bodyPr/>
        <a:lstStyle/>
        <a:p>
          <a:pPr>
            <a:lnSpc>
              <a:spcPct val="100000"/>
            </a:lnSpc>
          </a:pPr>
          <a:r>
            <a:rPr lang="en-GB" sz="1800" dirty="0">
              <a:latin typeface="Arial" panose="020B0604020202020204" pitchFamily="34" charset="0"/>
              <a:cs typeface="Arial" panose="020B0604020202020204" pitchFamily="34" charset="0"/>
            </a:rPr>
            <a:t>Aim to transfer all antique goods from Shirley shop to sparkhill warehouse</a:t>
          </a:r>
          <a:endParaRPr lang="en-US" sz="1800" dirty="0">
            <a:latin typeface="Arial" panose="020B0604020202020204" pitchFamily="34" charset="0"/>
            <a:cs typeface="Arial" panose="020B0604020202020204" pitchFamily="34" charset="0"/>
          </a:endParaRPr>
        </a:p>
      </dgm:t>
    </dgm:pt>
    <dgm:pt modelId="{E56F0B43-B1E8-411B-98D7-B3DDF789B21F}" type="parTrans" cxnId="{1FC0026C-2B16-4415-991F-FE22C910B0EC}">
      <dgm:prSet/>
      <dgm:spPr/>
      <dgm:t>
        <a:bodyPr/>
        <a:lstStyle/>
        <a:p>
          <a:endParaRPr lang="en-US"/>
        </a:p>
      </dgm:t>
    </dgm:pt>
    <dgm:pt modelId="{F272830B-BE0A-4EBC-9203-D6385C6A2A9A}" type="sibTrans" cxnId="{1FC0026C-2B16-4415-991F-FE22C910B0EC}">
      <dgm:prSet/>
      <dgm:spPr/>
      <dgm:t>
        <a:bodyPr/>
        <a:lstStyle/>
        <a:p>
          <a:endParaRPr lang="en-US"/>
        </a:p>
      </dgm:t>
    </dgm:pt>
    <dgm:pt modelId="{2ACB2A62-B98D-4786-8170-66224E8953C0}">
      <dgm:prSet custT="1"/>
      <dgm:spPr/>
      <dgm:t>
        <a:bodyPr/>
        <a:lstStyle/>
        <a:p>
          <a:pPr>
            <a:lnSpc>
              <a:spcPct val="100000"/>
            </a:lnSpc>
          </a:pPr>
          <a:r>
            <a:rPr lang="en-GB" sz="1800" dirty="0">
              <a:latin typeface="Arial" panose="020B0604020202020204" pitchFamily="34" charset="0"/>
              <a:cs typeface="Arial" panose="020B0604020202020204" pitchFamily="34" charset="0"/>
            </a:rPr>
            <a:t>Make sure warehouse in sparkhill is set up to meet your requirements according to your needs and refit warehouse at same time</a:t>
          </a:r>
          <a:endParaRPr lang="en-US" sz="1800" dirty="0">
            <a:latin typeface="Arial" panose="020B0604020202020204" pitchFamily="34" charset="0"/>
            <a:cs typeface="Arial" panose="020B0604020202020204" pitchFamily="34" charset="0"/>
          </a:endParaRPr>
        </a:p>
      </dgm:t>
    </dgm:pt>
    <dgm:pt modelId="{063FF0D9-4393-40C1-887C-4066842C233E}" type="parTrans" cxnId="{27DC2E6A-CB0A-4C03-9007-F36CCBD0C6EF}">
      <dgm:prSet/>
      <dgm:spPr/>
      <dgm:t>
        <a:bodyPr/>
        <a:lstStyle/>
        <a:p>
          <a:endParaRPr lang="en-US"/>
        </a:p>
      </dgm:t>
    </dgm:pt>
    <dgm:pt modelId="{61824599-866A-4C5D-B2A1-CF67793A4324}" type="sibTrans" cxnId="{27DC2E6A-CB0A-4C03-9007-F36CCBD0C6EF}">
      <dgm:prSet/>
      <dgm:spPr/>
      <dgm:t>
        <a:bodyPr/>
        <a:lstStyle/>
        <a:p>
          <a:endParaRPr lang="en-US"/>
        </a:p>
      </dgm:t>
    </dgm:pt>
    <dgm:pt modelId="{4037A4F8-8E48-4E1D-BBE3-59A1E4C24CBA}">
      <dgm:prSet custT="1"/>
      <dgm:spPr/>
      <dgm:t>
        <a:bodyPr/>
        <a:lstStyle/>
        <a:p>
          <a:pPr>
            <a:lnSpc>
              <a:spcPct val="100000"/>
            </a:lnSpc>
          </a:pPr>
          <a:r>
            <a:rPr lang="en-GB" sz="1800" dirty="0">
              <a:latin typeface="Arial" panose="020B0604020202020204" pitchFamily="34" charset="0"/>
              <a:cs typeface="Arial" panose="020B0604020202020204" pitchFamily="34" charset="0"/>
            </a:rPr>
            <a:t>Set up your new business at sparkhill</a:t>
          </a:r>
          <a:endParaRPr lang="en-US" sz="1800" dirty="0">
            <a:latin typeface="Arial" panose="020B0604020202020204" pitchFamily="34" charset="0"/>
            <a:cs typeface="Arial" panose="020B0604020202020204" pitchFamily="34" charset="0"/>
          </a:endParaRPr>
        </a:p>
      </dgm:t>
    </dgm:pt>
    <dgm:pt modelId="{95DE926D-D41E-446E-9816-43FDB7EE1906}" type="parTrans" cxnId="{F91618E4-0F62-47C4-8BED-362EBF05650F}">
      <dgm:prSet/>
      <dgm:spPr/>
      <dgm:t>
        <a:bodyPr/>
        <a:lstStyle/>
        <a:p>
          <a:endParaRPr lang="en-US"/>
        </a:p>
      </dgm:t>
    </dgm:pt>
    <dgm:pt modelId="{441236AF-A06E-4C93-A212-A2BDF2A15E70}" type="sibTrans" cxnId="{F91618E4-0F62-47C4-8BED-362EBF05650F}">
      <dgm:prSet/>
      <dgm:spPr/>
      <dgm:t>
        <a:bodyPr/>
        <a:lstStyle/>
        <a:p>
          <a:endParaRPr lang="en-US"/>
        </a:p>
      </dgm:t>
    </dgm:pt>
    <dgm:pt modelId="{F4970E38-4370-4606-B9FB-D17582DA5DF2}" type="pres">
      <dgm:prSet presAssocID="{6EBD9081-14D2-49EA-A26D-9D7BEA9AE7BF}" presName="root" presStyleCnt="0">
        <dgm:presLayoutVars>
          <dgm:dir/>
          <dgm:resizeHandles val="exact"/>
        </dgm:presLayoutVars>
      </dgm:prSet>
      <dgm:spPr/>
    </dgm:pt>
    <dgm:pt modelId="{B9D77318-6C09-4611-B256-7DE22DFD6D90}" type="pres">
      <dgm:prSet presAssocID="{CDD383FA-F227-4170-8F98-8C9B54760F05}" presName="compNode" presStyleCnt="0"/>
      <dgm:spPr/>
    </dgm:pt>
    <dgm:pt modelId="{B41C17B6-F9AA-45ED-B648-7094F13B4E81}" type="pres">
      <dgm:prSet presAssocID="{CDD383FA-F227-4170-8F98-8C9B54760F05}" presName="bgRect" presStyleLbl="bgShp" presStyleIdx="0" presStyleCnt="3"/>
      <dgm:spPr/>
    </dgm:pt>
    <dgm:pt modelId="{9617200F-E95D-47C9-95AC-948E9596AA7D}" type="pres">
      <dgm:prSet presAssocID="{CDD383FA-F227-4170-8F98-8C9B54760F0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osk"/>
        </a:ext>
      </dgm:extLst>
    </dgm:pt>
    <dgm:pt modelId="{7DC17296-9535-4336-A642-FC9AB48D3485}" type="pres">
      <dgm:prSet presAssocID="{CDD383FA-F227-4170-8F98-8C9B54760F05}" presName="spaceRect" presStyleCnt="0"/>
      <dgm:spPr/>
    </dgm:pt>
    <dgm:pt modelId="{839F0104-84A9-4AF5-ABE3-61D53662FA34}" type="pres">
      <dgm:prSet presAssocID="{CDD383FA-F227-4170-8F98-8C9B54760F05}" presName="parTx" presStyleLbl="revTx" presStyleIdx="0" presStyleCnt="3">
        <dgm:presLayoutVars>
          <dgm:chMax val="0"/>
          <dgm:chPref val="0"/>
        </dgm:presLayoutVars>
      </dgm:prSet>
      <dgm:spPr/>
    </dgm:pt>
    <dgm:pt modelId="{255ACFD7-9BC3-45AE-A47F-D6639CC1FBC4}" type="pres">
      <dgm:prSet presAssocID="{F272830B-BE0A-4EBC-9203-D6385C6A2A9A}" presName="sibTrans" presStyleCnt="0"/>
      <dgm:spPr/>
    </dgm:pt>
    <dgm:pt modelId="{D8ABF947-CED0-4A71-9F7B-D1A893A21A92}" type="pres">
      <dgm:prSet presAssocID="{2ACB2A62-B98D-4786-8170-66224E8953C0}" presName="compNode" presStyleCnt="0"/>
      <dgm:spPr/>
    </dgm:pt>
    <dgm:pt modelId="{8375158D-6ED7-4A11-909D-0FD6FDB4DDE9}" type="pres">
      <dgm:prSet presAssocID="{2ACB2A62-B98D-4786-8170-66224E8953C0}" presName="bgRect" presStyleLbl="bgShp" presStyleIdx="1" presStyleCnt="3" custLinFactNeighborX="6337" custLinFactNeighborY="4174"/>
      <dgm:spPr/>
    </dgm:pt>
    <dgm:pt modelId="{DBF979A4-73A7-4E4B-AA2B-84FCA44A5BFA}" type="pres">
      <dgm:prSet presAssocID="{2ACB2A62-B98D-4786-8170-66224E8953C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x trolley"/>
        </a:ext>
      </dgm:extLst>
    </dgm:pt>
    <dgm:pt modelId="{E23BEEB1-13A8-4665-B92B-38187503B640}" type="pres">
      <dgm:prSet presAssocID="{2ACB2A62-B98D-4786-8170-66224E8953C0}" presName="spaceRect" presStyleCnt="0"/>
      <dgm:spPr/>
    </dgm:pt>
    <dgm:pt modelId="{5BD62257-B694-4D28-9B26-19E051374009}" type="pres">
      <dgm:prSet presAssocID="{2ACB2A62-B98D-4786-8170-66224E8953C0}" presName="parTx" presStyleLbl="revTx" presStyleIdx="1" presStyleCnt="3">
        <dgm:presLayoutVars>
          <dgm:chMax val="0"/>
          <dgm:chPref val="0"/>
        </dgm:presLayoutVars>
      </dgm:prSet>
      <dgm:spPr/>
    </dgm:pt>
    <dgm:pt modelId="{1B3AD290-CE90-4A51-92A0-C50E130554FF}" type="pres">
      <dgm:prSet presAssocID="{61824599-866A-4C5D-B2A1-CF67793A4324}" presName="sibTrans" presStyleCnt="0"/>
      <dgm:spPr/>
    </dgm:pt>
    <dgm:pt modelId="{683CEDD3-314D-4E15-97B5-1040EB8D3CBE}" type="pres">
      <dgm:prSet presAssocID="{4037A4F8-8E48-4E1D-BBE3-59A1E4C24CBA}" presName="compNode" presStyleCnt="0"/>
      <dgm:spPr/>
    </dgm:pt>
    <dgm:pt modelId="{D9749FC6-FBD4-4149-95BD-9915AC37B272}" type="pres">
      <dgm:prSet presAssocID="{4037A4F8-8E48-4E1D-BBE3-59A1E4C24CBA}" presName="bgRect" presStyleLbl="bgShp" presStyleIdx="2" presStyleCnt="3" custLinFactNeighborX="0" custLinFactNeighborY="43"/>
      <dgm:spPr/>
    </dgm:pt>
    <dgm:pt modelId="{D3506811-06EF-42AA-B26C-1180753C7416}" type="pres">
      <dgm:prSet presAssocID="{4037A4F8-8E48-4E1D-BBE3-59A1E4C24CB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thly calendar"/>
        </a:ext>
      </dgm:extLst>
    </dgm:pt>
    <dgm:pt modelId="{649F027A-D988-4B55-8A2D-1BD642804D98}" type="pres">
      <dgm:prSet presAssocID="{4037A4F8-8E48-4E1D-BBE3-59A1E4C24CBA}" presName="spaceRect" presStyleCnt="0"/>
      <dgm:spPr/>
    </dgm:pt>
    <dgm:pt modelId="{8DE4C945-5E4D-413C-93C1-9B6B35E4D44F}" type="pres">
      <dgm:prSet presAssocID="{4037A4F8-8E48-4E1D-BBE3-59A1E4C24CBA}" presName="parTx" presStyleLbl="revTx" presStyleIdx="2" presStyleCnt="3">
        <dgm:presLayoutVars>
          <dgm:chMax val="0"/>
          <dgm:chPref val="0"/>
        </dgm:presLayoutVars>
      </dgm:prSet>
      <dgm:spPr/>
    </dgm:pt>
  </dgm:ptLst>
  <dgm:cxnLst>
    <dgm:cxn modelId="{27DC2E6A-CB0A-4C03-9007-F36CCBD0C6EF}" srcId="{6EBD9081-14D2-49EA-A26D-9D7BEA9AE7BF}" destId="{2ACB2A62-B98D-4786-8170-66224E8953C0}" srcOrd="1" destOrd="0" parTransId="{063FF0D9-4393-40C1-887C-4066842C233E}" sibTransId="{61824599-866A-4C5D-B2A1-CF67793A4324}"/>
    <dgm:cxn modelId="{1FC0026C-2B16-4415-991F-FE22C910B0EC}" srcId="{6EBD9081-14D2-49EA-A26D-9D7BEA9AE7BF}" destId="{CDD383FA-F227-4170-8F98-8C9B54760F05}" srcOrd="0" destOrd="0" parTransId="{E56F0B43-B1E8-411B-98D7-B3DDF789B21F}" sibTransId="{F272830B-BE0A-4EBC-9203-D6385C6A2A9A}"/>
    <dgm:cxn modelId="{970DF0B9-6ACC-425B-ABD9-B072DB479813}" type="presOf" srcId="{2ACB2A62-B98D-4786-8170-66224E8953C0}" destId="{5BD62257-B694-4D28-9B26-19E051374009}" srcOrd="0" destOrd="0" presId="urn:microsoft.com/office/officeart/2018/2/layout/IconVerticalSolidList"/>
    <dgm:cxn modelId="{EDD8B8C6-F41D-446A-BAAB-AE33F20168F9}" type="presOf" srcId="{CDD383FA-F227-4170-8F98-8C9B54760F05}" destId="{839F0104-84A9-4AF5-ABE3-61D53662FA34}" srcOrd="0" destOrd="0" presId="urn:microsoft.com/office/officeart/2018/2/layout/IconVerticalSolidList"/>
    <dgm:cxn modelId="{F40E6DCA-5F85-46B4-B225-AF5F2AB9CB1D}" type="presOf" srcId="{4037A4F8-8E48-4E1D-BBE3-59A1E4C24CBA}" destId="{8DE4C945-5E4D-413C-93C1-9B6B35E4D44F}" srcOrd="0" destOrd="0" presId="urn:microsoft.com/office/officeart/2018/2/layout/IconVerticalSolidList"/>
    <dgm:cxn modelId="{F91618E4-0F62-47C4-8BED-362EBF05650F}" srcId="{6EBD9081-14D2-49EA-A26D-9D7BEA9AE7BF}" destId="{4037A4F8-8E48-4E1D-BBE3-59A1E4C24CBA}" srcOrd="2" destOrd="0" parTransId="{95DE926D-D41E-446E-9816-43FDB7EE1906}" sibTransId="{441236AF-A06E-4C93-A212-A2BDF2A15E70}"/>
    <dgm:cxn modelId="{B6B2C9F5-FF6C-4178-BF38-A515D9EE464C}" type="presOf" srcId="{6EBD9081-14D2-49EA-A26D-9D7BEA9AE7BF}" destId="{F4970E38-4370-4606-B9FB-D17582DA5DF2}" srcOrd="0" destOrd="0" presId="urn:microsoft.com/office/officeart/2018/2/layout/IconVerticalSolidList"/>
    <dgm:cxn modelId="{6167DDC2-990D-4CA0-9130-9B949F9A9A69}" type="presParOf" srcId="{F4970E38-4370-4606-B9FB-D17582DA5DF2}" destId="{B9D77318-6C09-4611-B256-7DE22DFD6D90}" srcOrd="0" destOrd="0" presId="urn:microsoft.com/office/officeart/2018/2/layout/IconVerticalSolidList"/>
    <dgm:cxn modelId="{3BCCF825-F486-4F7C-B3AB-427087DAF37F}" type="presParOf" srcId="{B9D77318-6C09-4611-B256-7DE22DFD6D90}" destId="{B41C17B6-F9AA-45ED-B648-7094F13B4E81}" srcOrd="0" destOrd="0" presId="urn:microsoft.com/office/officeart/2018/2/layout/IconVerticalSolidList"/>
    <dgm:cxn modelId="{C39190B7-32D8-4C2F-90F0-B547EAB142BE}" type="presParOf" srcId="{B9D77318-6C09-4611-B256-7DE22DFD6D90}" destId="{9617200F-E95D-47C9-95AC-948E9596AA7D}" srcOrd="1" destOrd="0" presId="urn:microsoft.com/office/officeart/2018/2/layout/IconVerticalSolidList"/>
    <dgm:cxn modelId="{99B345E3-05BB-4B7E-BF09-E418D120F454}" type="presParOf" srcId="{B9D77318-6C09-4611-B256-7DE22DFD6D90}" destId="{7DC17296-9535-4336-A642-FC9AB48D3485}" srcOrd="2" destOrd="0" presId="urn:microsoft.com/office/officeart/2018/2/layout/IconVerticalSolidList"/>
    <dgm:cxn modelId="{D9A31821-DD01-4588-8E35-CD64BE01F088}" type="presParOf" srcId="{B9D77318-6C09-4611-B256-7DE22DFD6D90}" destId="{839F0104-84A9-4AF5-ABE3-61D53662FA34}" srcOrd="3" destOrd="0" presId="urn:microsoft.com/office/officeart/2018/2/layout/IconVerticalSolidList"/>
    <dgm:cxn modelId="{656D2B7A-195E-4F2F-942A-968810D54A91}" type="presParOf" srcId="{F4970E38-4370-4606-B9FB-D17582DA5DF2}" destId="{255ACFD7-9BC3-45AE-A47F-D6639CC1FBC4}" srcOrd="1" destOrd="0" presId="urn:microsoft.com/office/officeart/2018/2/layout/IconVerticalSolidList"/>
    <dgm:cxn modelId="{FB3DBFC7-2743-459C-97C2-0B8FD2A7B26A}" type="presParOf" srcId="{F4970E38-4370-4606-B9FB-D17582DA5DF2}" destId="{D8ABF947-CED0-4A71-9F7B-D1A893A21A92}" srcOrd="2" destOrd="0" presId="urn:microsoft.com/office/officeart/2018/2/layout/IconVerticalSolidList"/>
    <dgm:cxn modelId="{64F8B2DC-00E2-4A7A-8043-EDD6AC40D9BC}" type="presParOf" srcId="{D8ABF947-CED0-4A71-9F7B-D1A893A21A92}" destId="{8375158D-6ED7-4A11-909D-0FD6FDB4DDE9}" srcOrd="0" destOrd="0" presId="urn:microsoft.com/office/officeart/2018/2/layout/IconVerticalSolidList"/>
    <dgm:cxn modelId="{C1CDE07C-FEC8-48C6-B9E6-4F11000AD85F}" type="presParOf" srcId="{D8ABF947-CED0-4A71-9F7B-D1A893A21A92}" destId="{DBF979A4-73A7-4E4B-AA2B-84FCA44A5BFA}" srcOrd="1" destOrd="0" presId="urn:microsoft.com/office/officeart/2018/2/layout/IconVerticalSolidList"/>
    <dgm:cxn modelId="{7601AC65-07A1-421E-BD2C-6B82632CFF37}" type="presParOf" srcId="{D8ABF947-CED0-4A71-9F7B-D1A893A21A92}" destId="{E23BEEB1-13A8-4665-B92B-38187503B640}" srcOrd="2" destOrd="0" presId="urn:microsoft.com/office/officeart/2018/2/layout/IconVerticalSolidList"/>
    <dgm:cxn modelId="{C0E4334F-27F2-44AB-9D6A-31F12E1C1C79}" type="presParOf" srcId="{D8ABF947-CED0-4A71-9F7B-D1A893A21A92}" destId="{5BD62257-B694-4D28-9B26-19E051374009}" srcOrd="3" destOrd="0" presId="urn:microsoft.com/office/officeart/2018/2/layout/IconVerticalSolidList"/>
    <dgm:cxn modelId="{CB47324B-F78A-437A-83AB-35FBE66D659A}" type="presParOf" srcId="{F4970E38-4370-4606-B9FB-D17582DA5DF2}" destId="{1B3AD290-CE90-4A51-92A0-C50E130554FF}" srcOrd="3" destOrd="0" presId="urn:microsoft.com/office/officeart/2018/2/layout/IconVerticalSolidList"/>
    <dgm:cxn modelId="{6826507A-2E1C-41EB-8D83-9912242D41AA}" type="presParOf" srcId="{F4970E38-4370-4606-B9FB-D17582DA5DF2}" destId="{683CEDD3-314D-4E15-97B5-1040EB8D3CBE}" srcOrd="4" destOrd="0" presId="urn:microsoft.com/office/officeart/2018/2/layout/IconVerticalSolidList"/>
    <dgm:cxn modelId="{74EE1068-204D-49FE-81FD-BE1BFA3FFFFD}" type="presParOf" srcId="{683CEDD3-314D-4E15-97B5-1040EB8D3CBE}" destId="{D9749FC6-FBD4-4149-95BD-9915AC37B272}" srcOrd="0" destOrd="0" presId="urn:microsoft.com/office/officeart/2018/2/layout/IconVerticalSolidList"/>
    <dgm:cxn modelId="{9C2326DB-7E72-49E6-AA6B-05FCA30B7EAD}" type="presParOf" srcId="{683CEDD3-314D-4E15-97B5-1040EB8D3CBE}" destId="{D3506811-06EF-42AA-B26C-1180753C7416}" srcOrd="1" destOrd="0" presId="urn:microsoft.com/office/officeart/2018/2/layout/IconVerticalSolidList"/>
    <dgm:cxn modelId="{BD55564B-6892-4BDD-B772-262E3F3D625A}" type="presParOf" srcId="{683CEDD3-314D-4E15-97B5-1040EB8D3CBE}" destId="{649F027A-D988-4B55-8A2D-1BD642804D98}" srcOrd="2" destOrd="0" presId="urn:microsoft.com/office/officeart/2018/2/layout/IconVerticalSolidList"/>
    <dgm:cxn modelId="{6923B675-D17A-493F-BCAC-86820C75DDDE}" type="presParOf" srcId="{683CEDD3-314D-4E15-97B5-1040EB8D3CBE}" destId="{8DE4C945-5E4D-413C-93C1-9B6B35E4D44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A7CFF8-9582-4734-8160-A87DA43EEDE0}" type="doc">
      <dgm:prSet loTypeId="urn:microsoft.com/office/officeart/2005/8/layout/list1" loCatId="list" qsTypeId="urn:microsoft.com/office/officeart/2005/8/quickstyle/simple2" qsCatId="simple" csTypeId="urn:microsoft.com/office/officeart/2005/8/colors/colorful5" csCatId="colorful" phldr="1"/>
      <dgm:spPr/>
    </dgm:pt>
    <dgm:pt modelId="{2DE8A16E-C548-486A-844C-3D311E6708E5}">
      <dgm:prSet phldrT="[Text]"/>
      <dgm:spPr/>
      <dgm:t>
        <a:bodyPr/>
        <a:lstStyle/>
        <a:p>
          <a:pPr>
            <a:lnSpc>
              <a:spcPct val="100000"/>
            </a:lnSpc>
          </a:pPr>
          <a:r>
            <a:rPr lang="en-GB"/>
            <a:t>Discovery</a:t>
          </a:r>
          <a:endParaRPr lang="en-GB" dirty="0"/>
        </a:p>
      </dgm:t>
    </dgm:pt>
    <dgm:pt modelId="{C101F2E1-77BE-466F-8033-CB7FF51F094E}" type="parTrans" cxnId="{AB004B3D-3E95-42DA-A965-4B88E5288352}">
      <dgm:prSet/>
      <dgm:spPr/>
      <dgm:t>
        <a:bodyPr/>
        <a:lstStyle/>
        <a:p>
          <a:endParaRPr lang="en-GB"/>
        </a:p>
      </dgm:t>
    </dgm:pt>
    <dgm:pt modelId="{B9009E3D-79EE-4FF1-A10C-7A15C1DB64E9}" type="sibTrans" cxnId="{AB004B3D-3E95-42DA-A965-4B88E5288352}">
      <dgm:prSet/>
      <dgm:spPr/>
      <dgm:t>
        <a:bodyPr/>
        <a:lstStyle/>
        <a:p>
          <a:endParaRPr lang="en-GB"/>
        </a:p>
      </dgm:t>
    </dgm:pt>
    <dgm:pt modelId="{CABA837A-A6E4-4C1C-8EED-43741F2EEF3E}">
      <dgm:prSet phldrT="[Text]"/>
      <dgm:spPr/>
      <dgm:t>
        <a:bodyPr/>
        <a:lstStyle/>
        <a:p>
          <a:pPr>
            <a:lnSpc>
              <a:spcPct val="100000"/>
            </a:lnSpc>
          </a:pPr>
          <a:r>
            <a:rPr lang="en-GB"/>
            <a:t>Initiation</a:t>
          </a:r>
          <a:endParaRPr lang="en-GB" dirty="0"/>
        </a:p>
      </dgm:t>
    </dgm:pt>
    <dgm:pt modelId="{C6C96EC0-FBA0-4A88-9799-7BF56AC5532E}" type="parTrans" cxnId="{950A81F5-66F3-45AD-9AF6-483C09CDE498}">
      <dgm:prSet/>
      <dgm:spPr/>
      <dgm:t>
        <a:bodyPr/>
        <a:lstStyle/>
        <a:p>
          <a:endParaRPr lang="en-GB"/>
        </a:p>
      </dgm:t>
    </dgm:pt>
    <dgm:pt modelId="{793C04F9-B5F1-4AE0-9219-6331F480E690}" type="sibTrans" cxnId="{950A81F5-66F3-45AD-9AF6-483C09CDE498}">
      <dgm:prSet/>
      <dgm:spPr/>
      <dgm:t>
        <a:bodyPr/>
        <a:lstStyle/>
        <a:p>
          <a:endParaRPr lang="en-GB"/>
        </a:p>
      </dgm:t>
    </dgm:pt>
    <dgm:pt modelId="{CDD942F4-2CED-4C63-8FD4-72127AB0B154}">
      <dgm:prSet phldrT="[Text]"/>
      <dgm:spPr/>
      <dgm:t>
        <a:bodyPr/>
        <a:lstStyle/>
        <a:p>
          <a:pPr>
            <a:lnSpc>
              <a:spcPct val="100000"/>
            </a:lnSpc>
          </a:pPr>
          <a:r>
            <a:rPr lang="en-GB"/>
            <a:t>Realization</a:t>
          </a:r>
          <a:endParaRPr lang="en-GB" dirty="0"/>
        </a:p>
      </dgm:t>
    </dgm:pt>
    <dgm:pt modelId="{D4184EB5-34D5-4151-8656-5C425C3A7878}" type="parTrans" cxnId="{0794EF23-15AA-46DF-96B9-96ACD1B3E784}">
      <dgm:prSet/>
      <dgm:spPr/>
      <dgm:t>
        <a:bodyPr/>
        <a:lstStyle/>
        <a:p>
          <a:endParaRPr lang="en-GB"/>
        </a:p>
      </dgm:t>
    </dgm:pt>
    <dgm:pt modelId="{314A83F2-9742-4DB5-8F95-5B2069A1CECB}" type="sibTrans" cxnId="{0794EF23-15AA-46DF-96B9-96ACD1B3E784}">
      <dgm:prSet/>
      <dgm:spPr/>
      <dgm:t>
        <a:bodyPr/>
        <a:lstStyle/>
        <a:p>
          <a:endParaRPr lang="en-GB"/>
        </a:p>
      </dgm:t>
    </dgm:pt>
    <dgm:pt modelId="{5165C173-C1A7-4418-AE2A-B50BE3ACD9FE}">
      <dgm:prSet phldrT="[Text]"/>
      <dgm:spPr/>
      <dgm:t>
        <a:bodyPr/>
        <a:lstStyle/>
        <a:p>
          <a:pPr>
            <a:lnSpc>
              <a:spcPct val="100000"/>
            </a:lnSpc>
          </a:pPr>
          <a:r>
            <a:rPr lang="en-GB"/>
            <a:t>Closure</a:t>
          </a:r>
          <a:endParaRPr lang="en-GB" dirty="0"/>
        </a:p>
      </dgm:t>
    </dgm:pt>
    <dgm:pt modelId="{E50F3493-63E7-47A6-8C0C-D893ED5B606F}" type="parTrans" cxnId="{EA8DD14F-4B32-4DBD-9F88-9CDF21EB239A}">
      <dgm:prSet/>
      <dgm:spPr/>
      <dgm:t>
        <a:bodyPr/>
        <a:lstStyle/>
        <a:p>
          <a:endParaRPr lang="en-GB"/>
        </a:p>
      </dgm:t>
    </dgm:pt>
    <dgm:pt modelId="{C94B7ECD-D3E5-4BA4-B5C3-DF4817DE89EC}" type="sibTrans" cxnId="{EA8DD14F-4B32-4DBD-9F88-9CDF21EB239A}">
      <dgm:prSet/>
      <dgm:spPr/>
      <dgm:t>
        <a:bodyPr/>
        <a:lstStyle/>
        <a:p>
          <a:endParaRPr lang="en-GB"/>
        </a:p>
      </dgm:t>
    </dgm:pt>
    <dgm:pt modelId="{CFE82328-D261-4F92-B401-F99CC0E368D0}">
      <dgm:prSet phldrT="[Text]"/>
      <dgm:spPr/>
      <dgm:t>
        <a:bodyPr/>
        <a:lstStyle/>
        <a:p>
          <a:pPr>
            <a:lnSpc>
              <a:spcPct val="100000"/>
            </a:lnSpc>
          </a:pPr>
          <a:r>
            <a:rPr lang="en-GB"/>
            <a:t>Delivery</a:t>
          </a:r>
          <a:endParaRPr lang="en-GB" dirty="0"/>
        </a:p>
      </dgm:t>
    </dgm:pt>
    <dgm:pt modelId="{57250747-A137-40D7-9CF2-BE2908F9325B}" type="parTrans" cxnId="{066A1BB2-517A-4E0A-97C3-FCAF84057497}">
      <dgm:prSet/>
      <dgm:spPr/>
      <dgm:t>
        <a:bodyPr/>
        <a:lstStyle/>
        <a:p>
          <a:endParaRPr lang="en-GB"/>
        </a:p>
      </dgm:t>
    </dgm:pt>
    <dgm:pt modelId="{8130BC85-0325-4C85-8986-BD663DF80CDA}" type="sibTrans" cxnId="{066A1BB2-517A-4E0A-97C3-FCAF84057497}">
      <dgm:prSet/>
      <dgm:spPr/>
      <dgm:t>
        <a:bodyPr/>
        <a:lstStyle/>
        <a:p>
          <a:endParaRPr lang="en-GB"/>
        </a:p>
      </dgm:t>
    </dgm:pt>
    <dgm:pt modelId="{702D7276-6A22-4BD3-81AE-B168711714E1}" type="pres">
      <dgm:prSet presAssocID="{A5A7CFF8-9582-4734-8160-A87DA43EEDE0}" presName="linear" presStyleCnt="0">
        <dgm:presLayoutVars>
          <dgm:dir/>
          <dgm:animLvl val="lvl"/>
          <dgm:resizeHandles val="exact"/>
        </dgm:presLayoutVars>
      </dgm:prSet>
      <dgm:spPr/>
    </dgm:pt>
    <dgm:pt modelId="{88F97BFC-38A5-442F-B0A5-2C1059C94203}" type="pres">
      <dgm:prSet presAssocID="{2DE8A16E-C548-486A-844C-3D311E6708E5}" presName="parentLin" presStyleCnt="0"/>
      <dgm:spPr/>
    </dgm:pt>
    <dgm:pt modelId="{BADF97FA-BDA9-4629-A94A-1BC606661612}" type="pres">
      <dgm:prSet presAssocID="{2DE8A16E-C548-486A-844C-3D311E6708E5}" presName="parentLeftMargin" presStyleLbl="node1" presStyleIdx="0" presStyleCnt="5"/>
      <dgm:spPr/>
    </dgm:pt>
    <dgm:pt modelId="{0E775EAE-127B-437F-910F-BD0F5C71CF06}" type="pres">
      <dgm:prSet presAssocID="{2DE8A16E-C548-486A-844C-3D311E6708E5}" presName="parentText" presStyleLbl="node1" presStyleIdx="0" presStyleCnt="5">
        <dgm:presLayoutVars>
          <dgm:chMax val="0"/>
          <dgm:bulletEnabled val="1"/>
        </dgm:presLayoutVars>
      </dgm:prSet>
      <dgm:spPr/>
    </dgm:pt>
    <dgm:pt modelId="{E80B1F46-BD93-4FA3-8A94-1689D222AE3B}" type="pres">
      <dgm:prSet presAssocID="{2DE8A16E-C548-486A-844C-3D311E6708E5}" presName="negativeSpace" presStyleCnt="0"/>
      <dgm:spPr/>
    </dgm:pt>
    <dgm:pt modelId="{E3A7C2F5-5805-48B9-B30F-00AAACBCAB5E}" type="pres">
      <dgm:prSet presAssocID="{2DE8A16E-C548-486A-844C-3D311E6708E5}" presName="childText" presStyleLbl="conFgAcc1" presStyleIdx="0" presStyleCnt="5">
        <dgm:presLayoutVars>
          <dgm:bulletEnabled val="1"/>
        </dgm:presLayoutVars>
      </dgm:prSet>
      <dgm:spPr/>
    </dgm:pt>
    <dgm:pt modelId="{E1B4A25B-F8E5-4489-893B-D5D5EF1F0D9C}" type="pres">
      <dgm:prSet presAssocID="{B9009E3D-79EE-4FF1-A10C-7A15C1DB64E9}" presName="spaceBetweenRectangles" presStyleCnt="0"/>
      <dgm:spPr/>
    </dgm:pt>
    <dgm:pt modelId="{8D5E61E8-329D-449D-9984-E19DF82ADF4B}" type="pres">
      <dgm:prSet presAssocID="{CABA837A-A6E4-4C1C-8EED-43741F2EEF3E}" presName="parentLin" presStyleCnt="0"/>
      <dgm:spPr/>
    </dgm:pt>
    <dgm:pt modelId="{4D7B9FBF-EFDA-4695-9C25-7021186EF667}" type="pres">
      <dgm:prSet presAssocID="{CABA837A-A6E4-4C1C-8EED-43741F2EEF3E}" presName="parentLeftMargin" presStyleLbl="node1" presStyleIdx="0" presStyleCnt="5"/>
      <dgm:spPr/>
    </dgm:pt>
    <dgm:pt modelId="{570EB96F-5CC9-4AF7-B67E-3CB57238260F}" type="pres">
      <dgm:prSet presAssocID="{CABA837A-A6E4-4C1C-8EED-43741F2EEF3E}" presName="parentText" presStyleLbl="node1" presStyleIdx="1" presStyleCnt="5">
        <dgm:presLayoutVars>
          <dgm:chMax val="0"/>
          <dgm:bulletEnabled val="1"/>
        </dgm:presLayoutVars>
      </dgm:prSet>
      <dgm:spPr/>
    </dgm:pt>
    <dgm:pt modelId="{5DBC2EEB-8EFA-446F-ABFA-121DFDC30740}" type="pres">
      <dgm:prSet presAssocID="{CABA837A-A6E4-4C1C-8EED-43741F2EEF3E}" presName="negativeSpace" presStyleCnt="0"/>
      <dgm:spPr/>
    </dgm:pt>
    <dgm:pt modelId="{42CDE0A8-A084-453A-BBB1-11A95CEBEB93}" type="pres">
      <dgm:prSet presAssocID="{CABA837A-A6E4-4C1C-8EED-43741F2EEF3E}" presName="childText" presStyleLbl="conFgAcc1" presStyleIdx="1" presStyleCnt="5">
        <dgm:presLayoutVars>
          <dgm:bulletEnabled val="1"/>
        </dgm:presLayoutVars>
      </dgm:prSet>
      <dgm:spPr/>
    </dgm:pt>
    <dgm:pt modelId="{A91BA790-F416-483A-BBEE-2EB62561CB8F}" type="pres">
      <dgm:prSet presAssocID="{793C04F9-B5F1-4AE0-9219-6331F480E690}" presName="spaceBetweenRectangles" presStyleCnt="0"/>
      <dgm:spPr/>
    </dgm:pt>
    <dgm:pt modelId="{D0132F48-15EB-486F-9E43-FA8D813DB1A5}" type="pres">
      <dgm:prSet presAssocID="{CFE82328-D261-4F92-B401-F99CC0E368D0}" presName="parentLin" presStyleCnt="0"/>
      <dgm:spPr/>
    </dgm:pt>
    <dgm:pt modelId="{996A248C-C3D0-4954-9477-9B4E7DC0512C}" type="pres">
      <dgm:prSet presAssocID="{CFE82328-D261-4F92-B401-F99CC0E368D0}" presName="parentLeftMargin" presStyleLbl="node1" presStyleIdx="1" presStyleCnt="5"/>
      <dgm:spPr/>
    </dgm:pt>
    <dgm:pt modelId="{EF1E9779-2BC1-40C1-B98C-60026028039F}" type="pres">
      <dgm:prSet presAssocID="{CFE82328-D261-4F92-B401-F99CC0E368D0}" presName="parentText" presStyleLbl="node1" presStyleIdx="2" presStyleCnt="5">
        <dgm:presLayoutVars>
          <dgm:chMax val="0"/>
          <dgm:bulletEnabled val="1"/>
        </dgm:presLayoutVars>
      </dgm:prSet>
      <dgm:spPr/>
    </dgm:pt>
    <dgm:pt modelId="{2FFBF7C3-0104-4431-80AC-4EF1B116E939}" type="pres">
      <dgm:prSet presAssocID="{CFE82328-D261-4F92-B401-F99CC0E368D0}" presName="negativeSpace" presStyleCnt="0"/>
      <dgm:spPr/>
    </dgm:pt>
    <dgm:pt modelId="{DBA6EBD4-6F5B-4BB0-A392-1F46AFDD7159}" type="pres">
      <dgm:prSet presAssocID="{CFE82328-D261-4F92-B401-F99CC0E368D0}" presName="childText" presStyleLbl="conFgAcc1" presStyleIdx="2" presStyleCnt="5">
        <dgm:presLayoutVars>
          <dgm:bulletEnabled val="1"/>
        </dgm:presLayoutVars>
      </dgm:prSet>
      <dgm:spPr/>
    </dgm:pt>
    <dgm:pt modelId="{DEE365E4-BEC3-4E97-B2C8-A3B469FDE9BA}" type="pres">
      <dgm:prSet presAssocID="{8130BC85-0325-4C85-8986-BD663DF80CDA}" presName="spaceBetweenRectangles" presStyleCnt="0"/>
      <dgm:spPr/>
    </dgm:pt>
    <dgm:pt modelId="{0BD4AA7B-2F5B-49FF-91CC-46C5EE5F6837}" type="pres">
      <dgm:prSet presAssocID="{5165C173-C1A7-4418-AE2A-B50BE3ACD9FE}" presName="parentLin" presStyleCnt="0"/>
      <dgm:spPr/>
    </dgm:pt>
    <dgm:pt modelId="{732A7AB4-6A7A-4FB9-9052-19076C6578AA}" type="pres">
      <dgm:prSet presAssocID="{5165C173-C1A7-4418-AE2A-B50BE3ACD9FE}" presName="parentLeftMargin" presStyleLbl="node1" presStyleIdx="2" presStyleCnt="5"/>
      <dgm:spPr/>
    </dgm:pt>
    <dgm:pt modelId="{CDA1FD79-D6C6-4A95-8BCB-6AEB5400CF2D}" type="pres">
      <dgm:prSet presAssocID="{5165C173-C1A7-4418-AE2A-B50BE3ACD9FE}" presName="parentText" presStyleLbl="node1" presStyleIdx="3" presStyleCnt="5">
        <dgm:presLayoutVars>
          <dgm:chMax val="0"/>
          <dgm:bulletEnabled val="1"/>
        </dgm:presLayoutVars>
      </dgm:prSet>
      <dgm:spPr/>
    </dgm:pt>
    <dgm:pt modelId="{E8D7EAA1-E3ED-4F04-B8E3-6F078F229488}" type="pres">
      <dgm:prSet presAssocID="{5165C173-C1A7-4418-AE2A-B50BE3ACD9FE}" presName="negativeSpace" presStyleCnt="0"/>
      <dgm:spPr/>
    </dgm:pt>
    <dgm:pt modelId="{ED80CEBB-A711-463D-B7CA-02D820835F17}" type="pres">
      <dgm:prSet presAssocID="{5165C173-C1A7-4418-AE2A-B50BE3ACD9FE}" presName="childText" presStyleLbl="conFgAcc1" presStyleIdx="3" presStyleCnt="5">
        <dgm:presLayoutVars>
          <dgm:bulletEnabled val="1"/>
        </dgm:presLayoutVars>
      </dgm:prSet>
      <dgm:spPr/>
    </dgm:pt>
    <dgm:pt modelId="{2ADBBE5A-F7AB-4B53-8C65-EEB50C37FF1E}" type="pres">
      <dgm:prSet presAssocID="{C94B7ECD-D3E5-4BA4-B5C3-DF4817DE89EC}" presName="spaceBetweenRectangles" presStyleCnt="0"/>
      <dgm:spPr/>
    </dgm:pt>
    <dgm:pt modelId="{138E8A2D-47FF-4A61-AE43-963F876B75A3}" type="pres">
      <dgm:prSet presAssocID="{CDD942F4-2CED-4C63-8FD4-72127AB0B154}" presName="parentLin" presStyleCnt="0"/>
      <dgm:spPr/>
    </dgm:pt>
    <dgm:pt modelId="{8651D051-B35A-41A1-878E-BBC8F3B298D7}" type="pres">
      <dgm:prSet presAssocID="{CDD942F4-2CED-4C63-8FD4-72127AB0B154}" presName="parentLeftMargin" presStyleLbl="node1" presStyleIdx="3" presStyleCnt="5"/>
      <dgm:spPr/>
    </dgm:pt>
    <dgm:pt modelId="{763272F7-A660-415D-9A3A-4E637A837D96}" type="pres">
      <dgm:prSet presAssocID="{CDD942F4-2CED-4C63-8FD4-72127AB0B154}" presName="parentText" presStyleLbl="node1" presStyleIdx="4" presStyleCnt="5">
        <dgm:presLayoutVars>
          <dgm:chMax val="0"/>
          <dgm:bulletEnabled val="1"/>
        </dgm:presLayoutVars>
      </dgm:prSet>
      <dgm:spPr/>
    </dgm:pt>
    <dgm:pt modelId="{0EAD64A5-D8B6-46BB-9495-94339E693D0F}" type="pres">
      <dgm:prSet presAssocID="{CDD942F4-2CED-4C63-8FD4-72127AB0B154}" presName="negativeSpace" presStyleCnt="0"/>
      <dgm:spPr/>
    </dgm:pt>
    <dgm:pt modelId="{6D70ED78-065C-4C4F-8C70-D641AD7DCDD8}" type="pres">
      <dgm:prSet presAssocID="{CDD942F4-2CED-4C63-8FD4-72127AB0B154}" presName="childText" presStyleLbl="conFgAcc1" presStyleIdx="4" presStyleCnt="5">
        <dgm:presLayoutVars>
          <dgm:bulletEnabled val="1"/>
        </dgm:presLayoutVars>
      </dgm:prSet>
      <dgm:spPr/>
    </dgm:pt>
  </dgm:ptLst>
  <dgm:cxnLst>
    <dgm:cxn modelId="{52C8701B-1DB7-4B73-911A-B43F8812C77A}" type="presOf" srcId="{A5A7CFF8-9582-4734-8160-A87DA43EEDE0}" destId="{702D7276-6A22-4BD3-81AE-B168711714E1}" srcOrd="0" destOrd="0" presId="urn:microsoft.com/office/officeart/2005/8/layout/list1"/>
    <dgm:cxn modelId="{0794EF23-15AA-46DF-96B9-96ACD1B3E784}" srcId="{A5A7CFF8-9582-4734-8160-A87DA43EEDE0}" destId="{CDD942F4-2CED-4C63-8FD4-72127AB0B154}" srcOrd="4" destOrd="0" parTransId="{D4184EB5-34D5-4151-8656-5C425C3A7878}" sibTransId="{314A83F2-9742-4DB5-8F95-5B2069A1CECB}"/>
    <dgm:cxn modelId="{AB004B3D-3E95-42DA-A965-4B88E5288352}" srcId="{A5A7CFF8-9582-4734-8160-A87DA43EEDE0}" destId="{2DE8A16E-C548-486A-844C-3D311E6708E5}" srcOrd="0" destOrd="0" parTransId="{C101F2E1-77BE-466F-8033-CB7FF51F094E}" sibTransId="{B9009E3D-79EE-4FF1-A10C-7A15C1DB64E9}"/>
    <dgm:cxn modelId="{EA8DD14F-4B32-4DBD-9F88-9CDF21EB239A}" srcId="{A5A7CFF8-9582-4734-8160-A87DA43EEDE0}" destId="{5165C173-C1A7-4418-AE2A-B50BE3ACD9FE}" srcOrd="3" destOrd="0" parTransId="{E50F3493-63E7-47A6-8C0C-D893ED5B606F}" sibTransId="{C94B7ECD-D3E5-4BA4-B5C3-DF4817DE89EC}"/>
    <dgm:cxn modelId="{B485ED4F-C02D-47A1-BE34-EAF02C1ED26E}" type="presOf" srcId="{5165C173-C1A7-4418-AE2A-B50BE3ACD9FE}" destId="{CDA1FD79-D6C6-4A95-8BCB-6AEB5400CF2D}" srcOrd="1" destOrd="0" presId="urn:microsoft.com/office/officeart/2005/8/layout/list1"/>
    <dgm:cxn modelId="{0B7D3678-3F4C-4DC5-B15A-2E74DFB8A183}" type="presOf" srcId="{5165C173-C1A7-4418-AE2A-B50BE3ACD9FE}" destId="{732A7AB4-6A7A-4FB9-9052-19076C6578AA}" srcOrd="0" destOrd="0" presId="urn:microsoft.com/office/officeart/2005/8/layout/list1"/>
    <dgm:cxn modelId="{6259BBA4-0613-44AF-8017-C54619EF5E74}" type="presOf" srcId="{2DE8A16E-C548-486A-844C-3D311E6708E5}" destId="{BADF97FA-BDA9-4629-A94A-1BC606661612}" srcOrd="0" destOrd="0" presId="urn:microsoft.com/office/officeart/2005/8/layout/list1"/>
    <dgm:cxn modelId="{2B56ABA8-E944-4152-9DD2-51865DFCD5D2}" type="presOf" srcId="{CFE82328-D261-4F92-B401-F99CC0E368D0}" destId="{996A248C-C3D0-4954-9477-9B4E7DC0512C}" srcOrd="0" destOrd="0" presId="urn:microsoft.com/office/officeart/2005/8/layout/list1"/>
    <dgm:cxn modelId="{066A1BB2-517A-4E0A-97C3-FCAF84057497}" srcId="{A5A7CFF8-9582-4734-8160-A87DA43EEDE0}" destId="{CFE82328-D261-4F92-B401-F99CC0E368D0}" srcOrd="2" destOrd="0" parTransId="{57250747-A137-40D7-9CF2-BE2908F9325B}" sibTransId="{8130BC85-0325-4C85-8986-BD663DF80CDA}"/>
    <dgm:cxn modelId="{8D20D1BD-BA72-4BD3-A387-80B643270161}" type="presOf" srcId="{CABA837A-A6E4-4C1C-8EED-43741F2EEF3E}" destId="{4D7B9FBF-EFDA-4695-9C25-7021186EF667}" srcOrd="0" destOrd="0" presId="urn:microsoft.com/office/officeart/2005/8/layout/list1"/>
    <dgm:cxn modelId="{EF29D0C2-AB07-4D35-932F-86505818491D}" type="presOf" srcId="{CDD942F4-2CED-4C63-8FD4-72127AB0B154}" destId="{763272F7-A660-415D-9A3A-4E637A837D96}" srcOrd="1" destOrd="0" presId="urn:microsoft.com/office/officeart/2005/8/layout/list1"/>
    <dgm:cxn modelId="{829C39C9-F541-4576-924C-2E1241BBF400}" type="presOf" srcId="{CDD942F4-2CED-4C63-8FD4-72127AB0B154}" destId="{8651D051-B35A-41A1-878E-BBC8F3B298D7}" srcOrd="0" destOrd="0" presId="urn:microsoft.com/office/officeart/2005/8/layout/list1"/>
    <dgm:cxn modelId="{40D34DE0-B700-4BE3-B9F8-04EA0AFA02E5}" type="presOf" srcId="{2DE8A16E-C548-486A-844C-3D311E6708E5}" destId="{0E775EAE-127B-437F-910F-BD0F5C71CF06}" srcOrd="1" destOrd="0" presId="urn:microsoft.com/office/officeart/2005/8/layout/list1"/>
    <dgm:cxn modelId="{270989F1-4A00-47E8-A653-FD60DEE2B822}" type="presOf" srcId="{CFE82328-D261-4F92-B401-F99CC0E368D0}" destId="{EF1E9779-2BC1-40C1-B98C-60026028039F}" srcOrd="1" destOrd="0" presId="urn:microsoft.com/office/officeart/2005/8/layout/list1"/>
    <dgm:cxn modelId="{729627F4-64EE-455F-A09A-24F67EF43710}" type="presOf" srcId="{CABA837A-A6E4-4C1C-8EED-43741F2EEF3E}" destId="{570EB96F-5CC9-4AF7-B67E-3CB57238260F}" srcOrd="1" destOrd="0" presId="urn:microsoft.com/office/officeart/2005/8/layout/list1"/>
    <dgm:cxn modelId="{950A81F5-66F3-45AD-9AF6-483C09CDE498}" srcId="{A5A7CFF8-9582-4734-8160-A87DA43EEDE0}" destId="{CABA837A-A6E4-4C1C-8EED-43741F2EEF3E}" srcOrd="1" destOrd="0" parTransId="{C6C96EC0-FBA0-4A88-9799-7BF56AC5532E}" sibTransId="{793C04F9-B5F1-4AE0-9219-6331F480E690}"/>
    <dgm:cxn modelId="{21A24FEB-3193-4D4A-B9D6-72EBE7895743}" type="presParOf" srcId="{702D7276-6A22-4BD3-81AE-B168711714E1}" destId="{88F97BFC-38A5-442F-B0A5-2C1059C94203}" srcOrd="0" destOrd="0" presId="urn:microsoft.com/office/officeart/2005/8/layout/list1"/>
    <dgm:cxn modelId="{61C562DC-6E91-45DE-AF80-26DB4BFC44FA}" type="presParOf" srcId="{88F97BFC-38A5-442F-B0A5-2C1059C94203}" destId="{BADF97FA-BDA9-4629-A94A-1BC606661612}" srcOrd="0" destOrd="0" presId="urn:microsoft.com/office/officeart/2005/8/layout/list1"/>
    <dgm:cxn modelId="{C2EC553B-738D-4E1F-B815-3863059E4C91}" type="presParOf" srcId="{88F97BFC-38A5-442F-B0A5-2C1059C94203}" destId="{0E775EAE-127B-437F-910F-BD0F5C71CF06}" srcOrd="1" destOrd="0" presId="urn:microsoft.com/office/officeart/2005/8/layout/list1"/>
    <dgm:cxn modelId="{95F19461-40B4-4467-BB4A-35B42A5BB200}" type="presParOf" srcId="{702D7276-6A22-4BD3-81AE-B168711714E1}" destId="{E80B1F46-BD93-4FA3-8A94-1689D222AE3B}" srcOrd="1" destOrd="0" presId="urn:microsoft.com/office/officeart/2005/8/layout/list1"/>
    <dgm:cxn modelId="{39E6DDD1-4F20-4CF7-9B87-3743D9193F24}" type="presParOf" srcId="{702D7276-6A22-4BD3-81AE-B168711714E1}" destId="{E3A7C2F5-5805-48B9-B30F-00AAACBCAB5E}" srcOrd="2" destOrd="0" presId="urn:microsoft.com/office/officeart/2005/8/layout/list1"/>
    <dgm:cxn modelId="{600EB8FA-77F7-4959-9654-79344616375D}" type="presParOf" srcId="{702D7276-6A22-4BD3-81AE-B168711714E1}" destId="{E1B4A25B-F8E5-4489-893B-D5D5EF1F0D9C}" srcOrd="3" destOrd="0" presId="urn:microsoft.com/office/officeart/2005/8/layout/list1"/>
    <dgm:cxn modelId="{445BAD16-458C-4133-97E9-443B6A6C0FC6}" type="presParOf" srcId="{702D7276-6A22-4BD3-81AE-B168711714E1}" destId="{8D5E61E8-329D-449D-9984-E19DF82ADF4B}" srcOrd="4" destOrd="0" presId="urn:microsoft.com/office/officeart/2005/8/layout/list1"/>
    <dgm:cxn modelId="{52E0725E-879A-4B21-9B3D-B74296AC7F43}" type="presParOf" srcId="{8D5E61E8-329D-449D-9984-E19DF82ADF4B}" destId="{4D7B9FBF-EFDA-4695-9C25-7021186EF667}" srcOrd="0" destOrd="0" presId="urn:microsoft.com/office/officeart/2005/8/layout/list1"/>
    <dgm:cxn modelId="{DB6412B8-E529-402C-ABE6-787110F13622}" type="presParOf" srcId="{8D5E61E8-329D-449D-9984-E19DF82ADF4B}" destId="{570EB96F-5CC9-4AF7-B67E-3CB57238260F}" srcOrd="1" destOrd="0" presId="urn:microsoft.com/office/officeart/2005/8/layout/list1"/>
    <dgm:cxn modelId="{46D32158-D539-4E8B-9CA2-357EF2C43ABA}" type="presParOf" srcId="{702D7276-6A22-4BD3-81AE-B168711714E1}" destId="{5DBC2EEB-8EFA-446F-ABFA-121DFDC30740}" srcOrd="5" destOrd="0" presId="urn:microsoft.com/office/officeart/2005/8/layout/list1"/>
    <dgm:cxn modelId="{009F6EFF-BEAD-4175-9343-D8BF3D339E2A}" type="presParOf" srcId="{702D7276-6A22-4BD3-81AE-B168711714E1}" destId="{42CDE0A8-A084-453A-BBB1-11A95CEBEB93}" srcOrd="6" destOrd="0" presId="urn:microsoft.com/office/officeart/2005/8/layout/list1"/>
    <dgm:cxn modelId="{10AA8BD4-4831-49AC-A0D7-D6C0FEC761A9}" type="presParOf" srcId="{702D7276-6A22-4BD3-81AE-B168711714E1}" destId="{A91BA790-F416-483A-BBEE-2EB62561CB8F}" srcOrd="7" destOrd="0" presId="urn:microsoft.com/office/officeart/2005/8/layout/list1"/>
    <dgm:cxn modelId="{158B6DD4-720F-4EDD-B862-F383C095495E}" type="presParOf" srcId="{702D7276-6A22-4BD3-81AE-B168711714E1}" destId="{D0132F48-15EB-486F-9E43-FA8D813DB1A5}" srcOrd="8" destOrd="0" presId="urn:microsoft.com/office/officeart/2005/8/layout/list1"/>
    <dgm:cxn modelId="{E6AD8FE8-0271-4E8A-B2D9-3D03967D5E75}" type="presParOf" srcId="{D0132F48-15EB-486F-9E43-FA8D813DB1A5}" destId="{996A248C-C3D0-4954-9477-9B4E7DC0512C}" srcOrd="0" destOrd="0" presId="urn:microsoft.com/office/officeart/2005/8/layout/list1"/>
    <dgm:cxn modelId="{65119233-96D0-40CB-B586-54D7FE94FF5E}" type="presParOf" srcId="{D0132F48-15EB-486F-9E43-FA8D813DB1A5}" destId="{EF1E9779-2BC1-40C1-B98C-60026028039F}" srcOrd="1" destOrd="0" presId="urn:microsoft.com/office/officeart/2005/8/layout/list1"/>
    <dgm:cxn modelId="{FD74B060-FF9C-4EEC-BEE3-ACA99E9772D0}" type="presParOf" srcId="{702D7276-6A22-4BD3-81AE-B168711714E1}" destId="{2FFBF7C3-0104-4431-80AC-4EF1B116E939}" srcOrd="9" destOrd="0" presId="urn:microsoft.com/office/officeart/2005/8/layout/list1"/>
    <dgm:cxn modelId="{FFD5BC3A-54F8-4AB1-B113-BC0A0C72A73A}" type="presParOf" srcId="{702D7276-6A22-4BD3-81AE-B168711714E1}" destId="{DBA6EBD4-6F5B-4BB0-A392-1F46AFDD7159}" srcOrd="10" destOrd="0" presId="urn:microsoft.com/office/officeart/2005/8/layout/list1"/>
    <dgm:cxn modelId="{C1CF64AC-3AEE-429B-AEB4-AE7C8B8EB657}" type="presParOf" srcId="{702D7276-6A22-4BD3-81AE-B168711714E1}" destId="{DEE365E4-BEC3-4E97-B2C8-A3B469FDE9BA}" srcOrd="11" destOrd="0" presId="urn:microsoft.com/office/officeart/2005/8/layout/list1"/>
    <dgm:cxn modelId="{5C2601A3-B3F7-4ACE-8F60-31939D51140E}" type="presParOf" srcId="{702D7276-6A22-4BD3-81AE-B168711714E1}" destId="{0BD4AA7B-2F5B-49FF-91CC-46C5EE5F6837}" srcOrd="12" destOrd="0" presId="urn:microsoft.com/office/officeart/2005/8/layout/list1"/>
    <dgm:cxn modelId="{4BCE8D47-BDC5-4974-875A-82BA5C5C2A87}" type="presParOf" srcId="{0BD4AA7B-2F5B-49FF-91CC-46C5EE5F6837}" destId="{732A7AB4-6A7A-4FB9-9052-19076C6578AA}" srcOrd="0" destOrd="0" presId="urn:microsoft.com/office/officeart/2005/8/layout/list1"/>
    <dgm:cxn modelId="{55E92376-1349-4B7E-8377-F4B31FCD1D25}" type="presParOf" srcId="{0BD4AA7B-2F5B-49FF-91CC-46C5EE5F6837}" destId="{CDA1FD79-D6C6-4A95-8BCB-6AEB5400CF2D}" srcOrd="1" destOrd="0" presId="urn:microsoft.com/office/officeart/2005/8/layout/list1"/>
    <dgm:cxn modelId="{521E9C79-DA33-4674-811F-8F3506ED9B3F}" type="presParOf" srcId="{702D7276-6A22-4BD3-81AE-B168711714E1}" destId="{E8D7EAA1-E3ED-4F04-B8E3-6F078F229488}" srcOrd="13" destOrd="0" presId="urn:microsoft.com/office/officeart/2005/8/layout/list1"/>
    <dgm:cxn modelId="{EFA8DD6D-E20A-4448-A317-BA9C025572E9}" type="presParOf" srcId="{702D7276-6A22-4BD3-81AE-B168711714E1}" destId="{ED80CEBB-A711-463D-B7CA-02D820835F17}" srcOrd="14" destOrd="0" presId="urn:microsoft.com/office/officeart/2005/8/layout/list1"/>
    <dgm:cxn modelId="{66699F8C-BF10-428A-A453-CB236B5F2B11}" type="presParOf" srcId="{702D7276-6A22-4BD3-81AE-B168711714E1}" destId="{2ADBBE5A-F7AB-4B53-8C65-EEB50C37FF1E}" srcOrd="15" destOrd="0" presId="urn:microsoft.com/office/officeart/2005/8/layout/list1"/>
    <dgm:cxn modelId="{A831DE52-DE15-4394-87C4-089E317BC91B}" type="presParOf" srcId="{702D7276-6A22-4BD3-81AE-B168711714E1}" destId="{138E8A2D-47FF-4A61-AE43-963F876B75A3}" srcOrd="16" destOrd="0" presId="urn:microsoft.com/office/officeart/2005/8/layout/list1"/>
    <dgm:cxn modelId="{B76D94DB-5D7A-4828-A119-37687898DB32}" type="presParOf" srcId="{138E8A2D-47FF-4A61-AE43-963F876B75A3}" destId="{8651D051-B35A-41A1-878E-BBC8F3B298D7}" srcOrd="0" destOrd="0" presId="urn:microsoft.com/office/officeart/2005/8/layout/list1"/>
    <dgm:cxn modelId="{D8C29105-E2CD-4507-9537-9AAB4D82745E}" type="presParOf" srcId="{138E8A2D-47FF-4A61-AE43-963F876B75A3}" destId="{763272F7-A660-415D-9A3A-4E637A837D96}" srcOrd="1" destOrd="0" presId="urn:microsoft.com/office/officeart/2005/8/layout/list1"/>
    <dgm:cxn modelId="{6F567D37-270D-4AAC-8E02-ED10CEFD42E3}" type="presParOf" srcId="{702D7276-6A22-4BD3-81AE-B168711714E1}" destId="{0EAD64A5-D8B6-46BB-9495-94339E693D0F}" srcOrd="17" destOrd="0" presId="urn:microsoft.com/office/officeart/2005/8/layout/list1"/>
    <dgm:cxn modelId="{F9DA86E8-08FB-4012-AF02-A53B4355AED4}" type="presParOf" srcId="{702D7276-6A22-4BD3-81AE-B168711714E1}" destId="{6D70ED78-065C-4C4F-8C70-D641AD7DCDD8}"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0300085-30D2-43A0-B7A4-0BA09F7EB42B}" type="doc">
      <dgm:prSet loTypeId="urn:microsoft.com/office/officeart/2005/8/layout/pictureOrgChart+Icon" loCatId="hierarchy" qsTypeId="urn:microsoft.com/office/officeart/2005/8/quickstyle/simple1" qsCatId="simple" csTypeId="urn:microsoft.com/office/officeart/2005/8/colors/accent1_2" csCatId="accent1" phldr="1"/>
      <dgm:spPr/>
      <dgm:t>
        <a:bodyPr/>
        <a:lstStyle/>
        <a:p>
          <a:endParaRPr lang="en-GB"/>
        </a:p>
      </dgm:t>
    </dgm:pt>
    <dgm:pt modelId="{CB8180E9-DDB7-41F4-B041-BFDAC5B1B875}">
      <dgm:prSet phldrT="[Text]"/>
      <dgm:spPr/>
      <dgm:t>
        <a:bodyPr/>
        <a:lstStyle/>
        <a:p>
          <a:r>
            <a:rPr lang="en-GB" dirty="0"/>
            <a:t>Dennis</a:t>
          </a:r>
        </a:p>
        <a:p>
          <a:r>
            <a:rPr lang="en-GB" dirty="0"/>
            <a:t>(Sponsor)</a:t>
          </a:r>
        </a:p>
      </dgm:t>
    </dgm:pt>
    <dgm:pt modelId="{7913E696-02C4-4EA0-87FA-B1D3B43BFDBB}" type="parTrans" cxnId="{7D08CBDA-B0A1-4A24-A61C-A78E70ADD58D}">
      <dgm:prSet/>
      <dgm:spPr/>
      <dgm:t>
        <a:bodyPr/>
        <a:lstStyle/>
        <a:p>
          <a:endParaRPr lang="en-GB"/>
        </a:p>
      </dgm:t>
    </dgm:pt>
    <dgm:pt modelId="{A3B0B20F-3707-4765-AB7C-DC4CA5DCAB8C}" type="sibTrans" cxnId="{7D08CBDA-B0A1-4A24-A61C-A78E70ADD58D}">
      <dgm:prSet/>
      <dgm:spPr/>
      <dgm:t>
        <a:bodyPr/>
        <a:lstStyle/>
        <a:p>
          <a:endParaRPr lang="en-GB"/>
        </a:p>
      </dgm:t>
    </dgm:pt>
    <dgm:pt modelId="{6E2D67D3-22AD-4D0E-A6B6-ECF0B2050430}">
      <dgm:prSet phldrT="[Text]"/>
      <dgm:spPr/>
      <dgm:t>
        <a:bodyPr/>
        <a:lstStyle/>
        <a:p>
          <a:r>
            <a:rPr lang="en-GB" dirty="0"/>
            <a:t>Omar</a:t>
          </a:r>
        </a:p>
        <a:p>
          <a:r>
            <a:rPr lang="en-GB" dirty="0"/>
            <a:t>(Specialist)</a:t>
          </a:r>
        </a:p>
        <a:p>
          <a:endParaRPr lang="en-GB" dirty="0"/>
        </a:p>
      </dgm:t>
    </dgm:pt>
    <dgm:pt modelId="{122F0A50-41F9-4AD5-9931-FCB05833FC1D}" type="parTrans" cxnId="{6D31841F-7420-4300-8C15-C4CA1654F85F}">
      <dgm:prSet/>
      <dgm:spPr/>
      <dgm:t>
        <a:bodyPr/>
        <a:lstStyle/>
        <a:p>
          <a:endParaRPr lang="en-GB"/>
        </a:p>
      </dgm:t>
    </dgm:pt>
    <dgm:pt modelId="{B0430A63-6A6C-47CC-A85E-E398466603A8}" type="sibTrans" cxnId="{6D31841F-7420-4300-8C15-C4CA1654F85F}">
      <dgm:prSet/>
      <dgm:spPr/>
      <dgm:t>
        <a:bodyPr/>
        <a:lstStyle/>
        <a:p>
          <a:endParaRPr lang="en-GB"/>
        </a:p>
      </dgm:t>
    </dgm:pt>
    <dgm:pt modelId="{3D83EC46-7D14-446F-A293-84B21B4BD62C}">
      <dgm:prSet phldrT="[Text]"/>
      <dgm:spPr/>
      <dgm:t>
        <a:bodyPr/>
        <a:lstStyle/>
        <a:p>
          <a:r>
            <a:rPr lang="en-GB" dirty="0" err="1"/>
            <a:t>Suha</a:t>
          </a:r>
          <a:endParaRPr lang="en-GB" dirty="0"/>
        </a:p>
        <a:p>
          <a:r>
            <a:rPr lang="en-GB" dirty="0"/>
            <a:t>(user)</a:t>
          </a:r>
        </a:p>
      </dgm:t>
    </dgm:pt>
    <dgm:pt modelId="{005B200D-B9DF-4FF4-9E63-79178AF04CE8}" type="parTrans" cxnId="{FB6EF367-E67D-4417-8394-7E30471F94BD}">
      <dgm:prSet/>
      <dgm:spPr/>
      <dgm:t>
        <a:bodyPr/>
        <a:lstStyle/>
        <a:p>
          <a:endParaRPr lang="en-GB"/>
        </a:p>
      </dgm:t>
    </dgm:pt>
    <dgm:pt modelId="{6A802165-3605-4785-BCD9-4C3EA28ACD81}" type="sibTrans" cxnId="{FB6EF367-E67D-4417-8394-7E30471F94BD}">
      <dgm:prSet/>
      <dgm:spPr/>
      <dgm:t>
        <a:bodyPr/>
        <a:lstStyle/>
        <a:p>
          <a:endParaRPr lang="en-GB"/>
        </a:p>
      </dgm:t>
    </dgm:pt>
    <dgm:pt modelId="{4CF43496-37FB-47FC-A845-6CAC893D74B7}">
      <dgm:prSet phldrT="[Text]"/>
      <dgm:spPr/>
      <dgm:t>
        <a:bodyPr/>
        <a:lstStyle/>
        <a:p>
          <a:r>
            <a:rPr lang="en-GB" dirty="0"/>
            <a:t>Doreen(commercial)</a:t>
          </a:r>
        </a:p>
      </dgm:t>
    </dgm:pt>
    <dgm:pt modelId="{7F29164F-69DD-407C-A437-E9DDB12F37C7}" type="parTrans" cxnId="{9C6F1EDD-67ED-4B24-ACC8-9C450C7C77A2}">
      <dgm:prSet/>
      <dgm:spPr/>
      <dgm:t>
        <a:bodyPr/>
        <a:lstStyle/>
        <a:p>
          <a:endParaRPr lang="en-GB"/>
        </a:p>
      </dgm:t>
    </dgm:pt>
    <dgm:pt modelId="{3C394947-11EA-4771-8147-462119DF5DB6}" type="sibTrans" cxnId="{9C6F1EDD-67ED-4B24-ACC8-9C450C7C77A2}">
      <dgm:prSet/>
      <dgm:spPr/>
      <dgm:t>
        <a:bodyPr/>
        <a:lstStyle/>
        <a:p>
          <a:endParaRPr lang="en-GB"/>
        </a:p>
      </dgm:t>
    </dgm:pt>
    <dgm:pt modelId="{CF7F557B-50A8-441D-BEBC-0C76008D4FAE}" type="pres">
      <dgm:prSet presAssocID="{10300085-30D2-43A0-B7A4-0BA09F7EB42B}" presName="hierChild1" presStyleCnt="0">
        <dgm:presLayoutVars>
          <dgm:orgChart val="1"/>
          <dgm:chPref val="1"/>
          <dgm:dir/>
          <dgm:animOne val="branch"/>
          <dgm:animLvl val="lvl"/>
          <dgm:resizeHandles/>
        </dgm:presLayoutVars>
      </dgm:prSet>
      <dgm:spPr/>
    </dgm:pt>
    <dgm:pt modelId="{1C55540E-2C9C-4A57-8622-DF798C9DBF0F}" type="pres">
      <dgm:prSet presAssocID="{CB8180E9-DDB7-41F4-B041-BFDAC5B1B875}" presName="hierRoot1" presStyleCnt="0">
        <dgm:presLayoutVars>
          <dgm:hierBranch val="init"/>
        </dgm:presLayoutVars>
      </dgm:prSet>
      <dgm:spPr/>
    </dgm:pt>
    <dgm:pt modelId="{466F206F-7365-42A6-B2A7-8FF8369B77D0}" type="pres">
      <dgm:prSet presAssocID="{CB8180E9-DDB7-41F4-B041-BFDAC5B1B875}" presName="rootComposite1" presStyleCnt="0"/>
      <dgm:spPr/>
    </dgm:pt>
    <dgm:pt modelId="{130DF12C-C1A7-4179-AED7-9376000B53C5}" type="pres">
      <dgm:prSet presAssocID="{CB8180E9-DDB7-41F4-B041-BFDAC5B1B875}" presName="rootText1" presStyleLbl="node0" presStyleIdx="0" presStyleCnt="1" custLinFactNeighborX="1328" custLinFactNeighborY="5313">
        <dgm:presLayoutVars>
          <dgm:chPref val="3"/>
        </dgm:presLayoutVars>
      </dgm:prSet>
      <dgm:spPr/>
    </dgm:pt>
    <dgm:pt modelId="{70C4FF9C-FA48-4A86-A1D5-4788973A1F65}" type="pres">
      <dgm:prSet presAssocID="{CB8180E9-DDB7-41F4-B041-BFDAC5B1B875}" presName="rootPict1" presStyleLbl="alignImgPlace1" presStyleIdx="0" presStyleCnt="4" custLinFactNeighborX="4588" custLinFactNeighborY="9466"/>
      <dgm:spPr>
        <a:blipFill rotWithShape="1">
          <a:blip xmlns:r="http://schemas.openxmlformats.org/officeDocument/2006/relationships" r:embed="rId1"/>
          <a:srcRect/>
          <a:stretch>
            <a:fillRect t="-6000" b="-6000"/>
          </a:stretch>
        </a:blipFill>
      </dgm:spPr>
    </dgm:pt>
    <dgm:pt modelId="{1C21B6A7-6500-47F8-B41D-F58737D93E96}" type="pres">
      <dgm:prSet presAssocID="{CB8180E9-DDB7-41F4-B041-BFDAC5B1B875}" presName="rootConnector1" presStyleLbl="node1" presStyleIdx="0" presStyleCnt="0"/>
      <dgm:spPr/>
    </dgm:pt>
    <dgm:pt modelId="{5530A641-EAC5-4990-A32B-3DA338BC07F5}" type="pres">
      <dgm:prSet presAssocID="{CB8180E9-DDB7-41F4-B041-BFDAC5B1B875}" presName="hierChild2" presStyleCnt="0"/>
      <dgm:spPr/>
    </dgm:pt>
    <dgm:pt modelId="{342DF4BC-6D92-4362-A69B-1B018DA53D3E}" type="pres">
      <dgm:prSet presAssocID="{122F0A50-41F9-4AD5-9931-FCB05833FC1D}" presName="Name37" presStyleLbl="parChTrans1D2" presStyleIdx="0" presStyleCnt="3"/>
      <dgm:spPr/>
    </dgm:pt>
    <dgm:pt modelId="{34F7927C-58D4-43E6-A9A9-8453361599CA}" type="pres">
      <dgm:prSet presAssocID="{6E2D67D3-22AD-4D0E-A6B6-ECF0B2050430}" presName="hierRoot2" presStyleCnt="0">
        <dgm:presLayoutVars>
          <dgm:hierBranch val="init"/>
        </dgm:presLayoutVars>
      </dgm:prSet>
      <dgm:spPr/>
    </dgm:pt>
    <dgm:pt modelId="{3B965CF4-682F-4628-BD1C-B816201CC603}" type="pres">
      <dgm:prSet presAssocID="{6E2D67D3-22AD-4D0E-A6B6-ECF0B2050430}" presName="rootComposite" presStyleCnt="0"/>
      <dgm:spPr/>
    </dgm:pt>
    <dgm:pt modelId="{B8EA0F8C-C3CE-4D60-BEB4-B183DEE9E1CF}" type="pres">
      <dgm:prSet presAssocID="{6E2D67D3-22AD-4D0E-A6B6-ECF0B2050430}" presName="rootText" presStyleLbl="node2" presStyleIdx="0" presStyleCnt="3" custLinFactNeighborX="-327" custLinFactNeighborY="2753">
        <dgm:presLayoutVars>
          <dgm:chPref val="3"/>
        </dgm:presLayoutVars>
      </dgm:prSet>
      <dgm:spPr/>
    </dgm:pt>
    <dgm:pt modelId="{8A58678F-87DC-43B2-A541-F5525F36D140}" type="pres">
      <dgm:prSet presAssocID="{6E2D67D3-22AD-4D0E-A6B6-ECF0B2050430}" presName="rootPict" presStyleLbl="alignImgPlace1" presStyleIdx="1" presStyleCnt="4"/>
      <dgm:spPr>
        <a:blipFill rotWithShape="1">
          <a:blip xmlns:r="http://schemas.openxmlformats.org/officeDocument/2006/relationships" r:embed="rId2"/>
          <a:srcRect/>
          <a:stretch>
            <a:fillRect l="-50000" r="-50000"/>
          </a:stretch>
        </a:blipFill>
      </dgm:spPr>
    </dgm:pt>
    <dgm:pt modelId="{ED78E9DD-4BDE-42A3-8B44-EE3FBF20AE70}" type="pres">
      <dgm:prSet presAssocID="{6E2D67D3-22AD-4D0E-A6B6-ECF0B2050430}" presName="rootConnector" presStyleLbl="node2" presStyleIdx="0" presStyleCnt="3"/>
      <dgm:spPr/>
    </dgm:pt>
    <dgm:pt modelId="{C349BDB1-2E6B-4529-BA08-252A1BC5EEE1}" type="pres">
      <dgm:prSet presAssocID="{6E2D67D3-22AD-4D0E-A6B6-ECF0B2050430}" presName="hierChild4" presStyleCnt="0"/>
      <dgm:spPr/>
    </dgm:pt>
    <dgm:pt modelId="{51C77E95-1110-4130-B758-5BF9364369E9}" type="pres">
      <dgm:prSet presAssocID="{6E2D67D3-22AD-4D0E-A6B6-ECF0B2050430}" presName="hierChild5" presStyleCnt="0"/>
      <dgm:spPr/>
    </dgm:pt>
    <dgm:pt modelId="{5FBDD3FA-D1C7-4D03-8C27-1E015934DF25}" type="pres">
      <dgm:prSet presAssocID="{005B200D-B9DF-4FF4-9E63-79178AF04CE8}" presName="Name37" presStyleLbl="parChTrans1D2" presStyleIdx="1" presStyleCnt="3"/>
      <dgm:spPr/>
    </dgm:pt>
    <dgm:pt modelId="{4C6EED43-0C92-4526-9135-4634016548DC}" type="pres">
      <dgm:prSet presAssocID="{3D83EC46-7D14-446F-A293-84B21B4BD62C}" presName="hierRoot2" presStyleCnt="0">
        <dgm:presLayoutVars>
          <dgm:hierBranch val="init"/>
        </dgm:presLayoutVars>
      </dgm:prSet>
      <dgm:spPr/>
    </dgm:pt>
    <dgm:pt modelId="{783B6DBA-2BFF-43FF-A7BF-94287C14840F}" type="pres">
      <dgm:prSet presAssocID="{3D83EC46-7D14-446F-A293-84B21B4BD62C}" presName="rootComposite" presStyleCnt="0"/>
      <dgm:spPr/>
    </dgm:pt>
    <dgm:pt modelId="{DE71FC86-C19C-4BAA-B678-EF6376838FDB}" type="pres">
      <dgm:prSet presAssocID="{3D83EC46-7D14-446F-A293-84B21B4BD62C}" presName="rootText" presStyleLbl="node2" presStyleIdx="1" presStyleCnt="3" custLinFactNeighborX="688" custLinFactNeighborY="1376">
        <dgm:presLayoutVars>
          <dgm:chPref val="3"/>
        </dgm:presLayoutVars>
      </dgm:prSet>
      <dgm:spPr/>
    </dgm:pt>
    <dgm:pt modelId="{BAA5DA38-8767-48FD-90B8-D8320CDD094C}" type="pres">
      <dgm:prSet presAssocID="{3D83EC46-7D14-446F-A293-84B21B4BD62C}" presName="rootPict" presStyleLbl="alignImgPlace1" presStyleIdx="2" presStyleCnt="4"/>
      <dgm:spPr>
        <a:blipFill rotWithShape="1">
          <a:blip xmlns:r="http://schemas.openxmlformats.org/officeDocument/2006/relationships" r:embed="rId3"/>
          <a:srcRect/>
          <a:stretch>
            <a:fillRect t="-6000" b="-6000"/>
          </a:stretch>
        </a:blipFill>
      </dgm:spPr>
    </dgm:pt>
    <dgm:pt modelId="{EEC23F3B-E5BF-43C1-9ECA-3B505B458F1F}" type="pres">
      <dgm:prSet presAssocID="{3D83EC46-7D14-446F-A293-84B21B4BD62C}" presName="rootConnector" presStyleLbl="node2" presStyleIdx="1" presStyleCnt="3"/>
      <dgm:spPr/>
    </dgm:pt>
    <dgm:pt modelId="{1E15D60F-9809-48E4-B6B7-8D33304BA348}" type="pres">
      <dgm:prSet presAssocID="{3D83EC46-7D14-446F-A293-84B21B4BD62C}" presName="hierChild4" presStyleCnt="0"/>
      <dgm:spPr/>
    </dgm:pt>
    <dgm:pt modelId="{14B45097-36CB-4322-98CC-348F9C2E2B1E}" type="pres">
      <dgm:prSet presAssocID="{3D83EC46-7D14-446F-A293-84B21B4BD62C}" presName="hierChild5" presStyleCnt="0"/>
      <dgm:spPr/>
    </dgm:pt>
    <dgm:pt modelId="{E2AB6087-C63D-4F1A-9566-D3EEE1B0DADF}" type="pres">
      <dgm:prSet presAssocID="{7F29164F-69DD-407C-A437-E9DDB12F37C7}" presName="Name37" presStyleLbl="parChTrans1D2" presStyleIdx="2" presStyleCnt="3"/>
      <dgm:spPr/>
    </dgm:pt>
    <dgm:pt modelId="{3DFE368C-A054-40BF-BB5A-1D8297AAAA06}" type="pres">
      <dgm:prSet presAssocID="{4CF43496-37FB-47FC-A845-6CAC893D74B7}" presName="hierRoot2" presStyleCnt="0">
        <dgm:presLayoutVars>
          <dgm:hierBranch val="init"/>
        </dgm:presLayoutVars>
      </dgm:prSet>
      <dgm:spPr/>
    </dgm:pt>
    <dgm:pt modelId="{2B600593-62CB-46D9-9221-0525DC451E4C}" type="pres">
      <dgm:prSet presAssocID="{4CF43496-37FB-47FC-A845-6CAC893D74B7}" presName="rootComposite" presStyleCnt="0"/>
      <dgm:spPr/>
    </dgm:pt>
    <dgm:pt modelId="{BA9651C4-0564-4CC6-9A5F-346EF99DBC92}" type="pres">
      <dgm:prSet presAssocID="{4CF43496-37FB-47FC-A845-6CAC893D74B7}" presName="rootText" presStyleLbl="node2" presStyleIdx="2" presStyleCnt="3" custLinFactNeighborY="1698">
        <dgm:presLayoutVars>
          <dgm:chPref val="3"/>
        </dgm:presLayoutVars>
      </dgm:prSet>
      <dgm:spPr/>
    </dgm:pt>
    <dgm:pt modelId="{A6577C68-D144-4385-8428-C0FA70CE25C9}" type="pres">
      <dgm:prSet presAssocID="{4CF43496-37FB-47FC-A845-6CAC893D74B7}" presName="rootPict" presStyleLbl="alignImgPlace1" presStyleIdx="3" presStyleCnt="4" custLinFactNeighborX="-4098" custLinFactNeighborY="-1477"/>
      <dgm:spPr>
        <a:blipFill rotWithShape="1">
          <a:blip xmlns:r="http://schemas.openxmlformats.org/officeDocument/2006/relationships" r:embed="rId4"/>
          <a:srcRect/>
          <a:stretch>
            <a:fillRect l="-50000" r="-50000"/>
          </a:stretch>
        </a:blipFill>
      </dgm:spPr>
    </dgm:pt>
    <dgm:pt modelId="{F88AA730-5A4A-4A63-B1C4-73A185647B76}" type="pres">
      <dgm:prSet presAssocID="{4CF43496-37FB-47FC-A845-6CAC893D74B7}" presName="rootConnector" presStyleLbl="node2" presStyleIdx="2" presStyleCnt="3"/>
      <dgm:spPr/>
    </dgm:pt>
    <dgm:pt modelId="{D3730657-7474-4771-911B-81A5770618D9}" type="pres">
      <dgm:prSet presAssocID="{4CF43496-37FB-47FC-A845-6CAC893D74B7}" presName="hierChild4" presStyleCnt="0"/>
      <dgm:spPr/>
    </dgm:pt>
    <dgm:pt modelId="{91F2453A-AF19-4411-9CCB-0BC515B70571}" type="pres">
      <dgm:prSet presAssocID="{4CF43496-37FB-47FC-A845-6CAC893D74B7}" presName="hierChild5" presStyleCnt="0"/>
      <dgm:spPr/>
    </dgm:pt>
    <dgm:pt modelId="{9FB542FA-818E-4347-8DBA-31A013EA9761}" type="pres">
      <dgm:prSet presAssocID="{CB8180E9-DDB7-41F4-B041-BFDAC5B1B875}" presName="hierChild3" presStyleCnt="0"/>
      <dgm:spPr/>
    </dgm:pt>
  </dgm:ptLst>
  <dgm:cxnLst>
    <dgm:cxn modelId="{A2896705-E96A-4E44-8435-4137A7171CA0}" type="presOf" srcId="{7F29164F-69DD-407C-A437-E9DDB12F37C7}" destId="{E2AB6087-C63D-4F1A-9566-D3EEE1B0DADF}" srcOrd="0" destOrd="0" presId="urn:microsoft.com/office/officeart/2005/8/layout/pictureOrgChart+Icon"/>
    <dgm:cxn modelId="{B7A99209-5BDC-4291-9985-632196B9D965}" type="presOf" srcId="{005B200D-B9DF-4FF4-9E63-79178AF04CE8}" destId="{5FBDD3FA-D1C7-4D03-8C27-1E015934DF25}" srcOrd="0" destOrd="0" presId="urn:microsoft.com/office/officeart/2005/8/layout/pictureOrgChart+Icon"/>
    <dgm:cxn modelId="{E9305012-615D-42C8-A96A-FAECF4D3D45D}" type="presOf" srcId="{CB8180E9-DDB7-41F4-B041-BFDAC5B1B875}" destId="{130DF12C-C1A7-4179-AED7-9376000B53C5}" srcOrd="0" destOrd="0" presId="urn:microsoft.com/office/officeart/2005/8/layout/pictureOrgChart+Icon"/>
    <dgm:cxn modelId="{6D31841F-7420-4300-8C15-C4CA1654F85F}" srcId="{CB8180E9-DDB7-41F4-B041-BFDAC5B1B875}" destId="{6E2D67D3-22AD-4D0E-A6B6-ECF0B2050430}" srcOrd="0" destOrd="0" parTransId="{122F0A50-41F9-4AD5-9931-FCB05833FC1D}" sibTransId="{B0430A63-6A6C-47CC-A85E-E398466603A8}"/>
    <dgm:cxn modelId="{87285C2A-11F1-47A6-8982-2C6040640A4D}" type="presOf" srcId="{CB8180E9-DDB7-41F4-B041-BFDAC5B1B875}" destId="{1C21B6A7-6500-47F8-B41D-F58737D93E96}" srcOrd="1" destOrd="0" presId="urn:microsoft.com/office/officeart/2005/8/layout/pictureOrgChart+Icon"/>
    <dgm:cxn modelId="{BDADA32E-7BC9-4016-AAB8-88BC030741B9}" type="presOf" srcId="{3D83EC46-7D14-446F-A293-84B21B4BD62C}" destId="{EEC23F3B-E5BF-43C1-9ECA-3B505B458F1F}" srcOrd="1" destOrd="0" presId="urn:microsoft.com/office/officeart/2005/8/layout/pictureOrgChart+Icon"/>
    <dgm:cxn modelId="{3ECA0934-2519-488A-8877-1F193A08DF9F}" type="presOf" srcId="{122F0A50-41F9-4AD5-9931-FCB05833FC1D}" destId="{342DF4BC-6D92-4362-A69B-1B018DA53D3E}" srcOrd="0" destOrd="0" presId="urn:microsoft.com/office/officeart/2005/8/layout/pictureOrgChart+Icon"/>
    <dgm:cxn modelId="{2A1FA436-4244-4DA3-9E66-76DC4E8687A4}" type="presOf" srcId="{6E2D67D3-22AD-4D0E-A6B6-ECF0B2050430}" destId="{B8EA0F8C-C3CE-4D60-BEB4-B183DEE9E1CF}" srcOrd="0" destOrd="0" presId="urn:microsoft.com/office/officeart/2005/8/layout/pictureOrgChart+Icon"/>
    <dgm:cxn modelId="{B8EAF140-5AF4-4B32-9B3B-7346C9CECE64}" type="presOf" srcId="{10300085-30D2-43A0-B7A4-0BA09F7EB42B}" destId="{CF7F557B-50A8-441D-BEBC-0C76008D4FAE}" srcOrd="0" destOrd="0" presId="urn:microsoft.com/office/officeart/2005/8/layout/pictureOrgChart+Icon"/>
    <dgm:cxn modelId="{FB6EF367-E67D-4417-8394-7E30471F94BD}" srcId="{CB8180E9-DDB7-41F4-B041-BFDAC5B1B875}" destId="{3D83EC46-7D14-446F-A293-84B21B4BD62C}" srcOrd="1" destOrd="0" parTransId="{005B200D-B9DF-4FF4-9E63-79178AF04CE8}" sibTransId="{6A802165-3605-4785-BCD9-4C3EA28ACD81}"/>
    <dgm:cxn modelId="{0D6A1A6C-8A05-4822-9FD4-4E30EE00AB41}" type="presOf" srcId="{4CF43496-37FB-47FC-A845-6CAC893D74B7}" destId="{F88AA730-5A4A-4A63-B1C4-73A185647B76}" srcOrd="1" destOrd="0" presId="urn:microsoft.com/office/officeart/2005/8/layout/pictureOrgChart+Icon"/>
    <dgm:cxn modelId="{C86C6081-EF45-4353-A2EE-7583FF65AFF9}" type="presOf" srcId="{6E2D67D3-22AD-4D0E-A6B6-ECF0B2050430}" destId="{ED78E9DD-4BDE-42A3-8B44-EE3FBF20AE70}" srcOrd="1" destOrd="0" presId="urn:microsoft.com/office/officeart/2005/8/layout/pictureOrgChart+Icon"/>
    <dgm:cxn modelId="{349C0DBC-3C01-452B-B0E2-E85E3183E865}" type="presOf" srcId="{4CF43496-37FB-47FC-A845-6CAC893D74B7}" destId="{BA9651C4-0564-4CC6-9A5F-346EF99DBC92}" srcOrd="0" destOrd="0" presId="urn:microsoft.com/office/officeart/2005/8/layout/pictureOrgChart+Icon"/>
    <dgm:cxn modelId="{7D08CBDA-B0A1-4A24-A61C-A78E70ADD58D}" srcId="{10300085-30D2-43A0-B7A4-0BA09F7EB42B}" destId="{CB8180E9-DDB7-41F4-B041-BFDAC5B1B875}" srcOrd="0" destOrd="0" parTransId="{7913E696-02C4-4EA0-87FA-B1D3B43BFDBB}" sibTransId="{A3B0B20F-3707-4765-AB7C-DC4CA5DCAB8C}"/>
    <dgm:cxn modelId="{9C6F1EDD-67ED-4B24-ACC8-9C450C7C77A2}" srcId="{CB8180E9-DDB7-41F4-B041-BFDAC5B1B875}" destId="{4CF43496-37FB-47FC-A845-6CAC893D74B7}" srcOrd="2" destOrd="0" parTransId="{7F29164F-69DD-407C-A437-E9DDB12F37C7}" sibTransId="{3C394947-11EA-4771-8147-462119DF5DB6}"/>
    <dgm:cxn modelId="{A3244FE6-FC1F-4660-A5AE-941CF2E62E04}" type="presOf" srcId="{3D83EC46-7D14-446F-A293-84B21B4BD62C}" destId="{DE71FC86-C19C-4BAA-B678-EF6376838FDB}" srcOrd="0" destOrd="0" presId="urn:microsoft.com/office/officeart/2005/8/layout/pictureOrgChart+Icon"/>
    <dgm:cxn modelId="{1A2DDF91-0489-4A86-99FB-7E942435C948}" type="presParOf" srcId="{CF7F557B-50A8-441D-BEBC-0C76008D4FAE}" destId="{1C55540E-2C9C-4A57-8622-DF798C9DBF0F}" srcOrd="0" destOrd="0" presId="urn:microsoft.com/office/officeart/2005/8/layout/pictureOrgChart+Icon"/>
    <dgm:cxn modelId="{4AE5FD2E-C3ED-40BB-98C0-1DE560B52C87}" type="presParOf" srcId="{1C55540E-2C9C-4A57-8622-DF798C9DBF0F}" destId="{466F206F-7365-42A6-B2A7-8FF8369B77D0}" srcOrd="0" destOrd="0" presId="urn:microsoft.com/office/officeart/2005/8/layout/pictureOrgChart+Icon"/>
    <dgm:cxn modelId="{64FEAE62-112A-4B1D-98EE-0B4C9FF973EE}" type="presParOf" srcId="{466F206F-7365-42A6-B2A7-8FF8369B77D0}" destId="{130DF12C-C1A7-4179-AED7-9376000B53C5}" srcOrd="0" destOrd="0" presId="urn:microsoft.com/office/officeart/2005/8/layout/pictureOrgChart+Icon"/>
    <dgm:cxn modelId="{D106640F-E953-4575-8F10-9DB43F0F6CEE}" type="presParOf" srcId="{466F206F-7365-42A6-B2A7-8FF8369B77D0}" destId="{70C4FF9C-FA48-4A86-A1D5-4788973A1F65}" srcOrd="1" destOrd="0" presId="urn:microsoft.com/office/officeart/2005/8/layout/pictureOrgChart+Icon"/>
    <dgm:cxn modelId="{56D2F3AB-D01E-40E5-9B7C-98291946059A}" type="presParOf" srcId="{466F206F-7365-42A6-B2A7-8FF8369B77D0}" destId="{1C21B6A7-6500-47F8-B41D-F58737D93E96}" srcOrd="2" destOrd="0" presId="urn:microsoft.com/office/officeart/2005/8/layout/pictureOrgChart+Icon"/>
    <dgm:cxn modelId="{52003DB2-1112-4DE0-909F-C1014EE3BBF2}" type="presParOf" srcId="{1C55540E-2C9C-4A57-8622-DF798C9DBF0F}" destId="{5530A641-EAC5-4990-A32B-3DA338BC07F5}" srcOrd="1" destOrd="0" presId="urn:microsoft.com/office/officeart/2005/8/layout/pictureOrgChart+Icon"/>
    <dgm:cxn modelId="{AA83DEE1-5A10-4041-B4CA-B0E26AAF25E1}" type="presParOf" srcId="{5530A641-EAC5-4990-A32B-3DA338BC07F5}" destId="{342DF4BC-6D92-4362-A69B-1B018DA53D3E}" srcOrd="0" destOrd="0" presId="urn:microsoft.com/office/officeart/2005/8/layout/pictureOrgChart+Icon"/>
    <dgm:cxn modelId="{AFDD223E-1C22-428A-A06B-7562EEB11702}" type="presParOf" srcId="{5530A641-EAC5-4990-A32B-3DA338BC07F5}" destId="{34F7927C-58D4-43E6-A9A9-8453361599CA}" srcOrd="1" destOrd="0" presId="urn:microsoft.com/office/officeart/2005/8/layout/pictureOrgChart+Icon"/>
    <dgm:cxn modelId="{08FC5343-5491-4F11-9E11-5545DAA73278}" type="presParOf" srcId="{34F7927C-58D4-43E6-A9A9-8453361599CA}" destId="{3B965CF4-682F-4628-BD1C-B816201CC603}" srcOrd="0" destOrd="0" presId="urn:microsoft.com/office/officeart/2005/8/layout/pictureOrgChart+Icon"/>
    <dgm:cxn modelId="{C240E7DF-D9EE-4573-9F93-CD3F6E1D5DA4}" type="presParOf" srcId="{3B965CF4-682F-4628-BD1C-B816201CC603}" destId="{B8EA0F8C-C3CE-4D60-BEB4-B183DEE9E1CF}" srcOrd="0" destOrd="0" presId="urn:microsoft.com/office/officeart/2005/8/layout/pictureOrgChart+Icon"/>
    <dgm:cxn modelId="{B8637318-40B1-4E13-AC0D-DF46E75F63ED}" type="presParOf" srcId="{3B965CF4-682F-4628-BD1C-B816201CC603}" destId="{8A58678F-87DC-43B2-A541-F5525F36D140}" srcOrd="1" destOrd="0" presId="urn:microsoft.com/office/officeart/2005/8/layout/pictureOrgChart+Icon"/>
    <dgm:cxn modelId="{054485EF-BA77-4563-86FA-44E59DA21C23}" type="presParOf" srcId="{3B965CF4-682F-4628-BD1C-B816201CC603}" destId="{ED78E9DD-4BDE-42A3-8B44-EE3FBF20AE70}" srcOrd="2" destOrd="0" presId="urn:microsoft.com/office/officeart/2005/8/layout/pictureOrgChart+Icon"/>
    <dgm:cxn modelId="{AB626F9A-D0F4-49CD-A081-612F8FE7D891}" type="presParOf" srcId="{34F7927C-58D4-43E6-A9A9-8453361599CA}" destId="{C349BDB1-2E6B-4529-BA08-252A1BC5EEE1}" srcOrd="1" destOrd="0" presId="urn:microsoft.com/office/officeart/2005/8/layout/pictureOrgChart+Icon"/>
    <dgm:cxn modelId="{95DE455F-521D-4B0D-959A-BC2168FF716E}" type="presParOf" srcId="{34F7927C-58D4-43E6-A9A9-8453361599CA}" destId="{51C77E95-1110-4130-B758-5BF9364369E9}" srcOrd="2" destOrd="0" presId="urn:microsoft.com/office/officeart/2005/8/layout/pictureOrgChart+Icon"/>
    <dgm:cxn modelId="{02DFDFEB-277A-4E1C-B29A-8F8E6DCCBAF1}" type="presParOf" srcId="{5530A641-EAC5-4990-A32B-3DA338BC07F5}" destId="{5FBDD3FA-D1C7-4D03-8C27-1E015934DF25}" srcOrd="2" destOrd="0" presId="urn:microsoft.com/office/officeart/2005/8/layout/pictureOrgChart+Icon"/>
    <dgm:cxn modelId="{EA2CD2B6-A8FB-4F96-9EB7-64637C83AE46}" type="presParOf" srcId="{5530A641-EAC5-4990-A32B-3DA338BC07F5}" destId="{4C6EED43-0C92-4526-9135-4634016548DC}" srcOrd="3" destOrd="0" presId="urn:microsoft.com/office/officeart/2005/8/layout/pictureOrgChart+Icon"/>
    <dgm:cxn modelId="{6C8680DD-72E1-4D75-83DD-52A387FD3FED}" type="presParOf" srcId="{4C6EED43-0C92-4526-9135-4634016548DC}" destId="{783B6DBA-2BFF-43FF-A7BF-94287C14840F}" srcOrd="0" destOrd="0" presId="urn:microsoft.com/office/officeart/2005/8/layout/pictureOrgChart+Icon"/>
    <dgm:cxn modelId="{D978D059-6E76-40B2-B064-4CDB1FC10480}" type="presParOf" srcId="{783B6DBA-2BFF-43FF-A7BF-94287C14840F}" destId="{DE71FC86-C19C-4BAA-B678-EF6376838FDB}" srcOrd="0" destOrd="0" presId="urn:microsoft.com/office/officeart/2005/8/layout/pictureOrgChart+Icon"/>
    <dgm:cxn modelId="{2869AA3C-2637-4EA2-96A6-97567EA2C855}" type="presParOf" srcId="{783B6DBA-2BFF-43FF-A7BF-94287C14840F}" destId="{BAA5DA38-8767-48FD-90B8-D8320CDD094C}" srcOrd="1" destOrd="0" presId="urn:microsoft.com/office/officeart/2005/8/layout/pictureOrgChart+Icon"/>
    <dgm:cxn modelId="{306E9AA4-5354-49A1-8D52-BF28C8C08FB6}" type="presParOf" srcId="{783B6DBA-2BFF-43FF-A7BF-94287C14840F}" destId="{EEC23F3B-E5BF-43C1-9ECA-3B505B458F1F}" srcOrd="2" destOrd="0" presId="urn:microsoft.com/office/officeart/2005/8/layout/pictureOrgChart+Icon"/>
    <dgm:cxn modelId="{83165960-41E7-41B3-97D1-1C31EF12CD25}" type="presParOf" srcId="{4C6EED43-0C92-4526-9135-4634016548DC}" destId="{1E15D60F-9809-48E4-B6B7-8D33304BA348}" srcOrd="1" destOrd="0" presId="urn:microsoft.com/office/officeart/2005/8/layout/pictureOrgChart+Icon"/>
    <dgm:cxn modelId="{16D007F6-0B12-4B75-97F7-79F1DCDA99D6}" type="presParOf" srcId="{4C6EED43-0C92-4526-9135-4634016548DC}" destId="{14B45097-36CB-4322-98CC-348F9C2E2B1E}" srcOrd="2" destOrd="0" presId="urn:microsoft.com/office/officeart/2005/8/layout/pictureOrgChart+Icon"/>
    <dgm:cxn modelId="{BD938E67-53F2-478F-B7ED-1A963BF9922C}" type="presParOf" srcId="{5530A641-EAC5-4990-A32B-3DA338BC07F5}" destId="{E2AB6087-C63D-4F1A-9566-D3EEE1B0DADF}" srcOrd="4" destOrd="0" presId="urn:microsoft.com/office/officeart/2005/8/layout/pictureOrgChart+Icon"/>
    <dgm:cxn modelId="{ECF6FD7A-E9FF-483F-AD7A-7F59B372D76A}" type="presParOf" srcId="{5530A641-EAC5-4990-A32B-3DA338BC07F5}" destId="{3DFE368C-A054-40BF-BB5A-1D8297AAAA06}" srcOrd="5" destOrd="0" presId="urn:microsoft.com/office/officeart/2005/8/layout/pictureOrgChart+Icon"/>
    <dgm:cxn modelId="{621082BA-C97A-4E0B-8BC6-ADC84F495A78}" type="presParOf" srcId="{3DFE368C-A054-40BF-BB5A-1D8297AAAA06}" destId="{2B600593-62CB-46D9-9221-0525DC451E4C}" srcOrd="0" destOrd="0" presId="urn:microsoft.com/office/officeart/2005/8/layout/pictureOrgChart+Icon"/>
    <dgm:cxn modelId="{E9F9DA93-E8FE-49CC-8B65-B9F600C0E70E}" type="presParOf" srcId="{2B600593-62CB-46D9-9221-0525DC451E4C}" destId="{BA9651C4-0564-4CC6-9A5F-346EF99DBC92}" srcOrd="0" destOrd="0" presId="urn:microsoft.com/office/officeart/2005/8/layout/pictureOrgChart+Icon"/>
    <dgm:cxn modelId="{E9C282E6-39C0-4B41-A49D-2F32055B122D}" type="presParOf" srcId="{2B600593-62CB-46D9-9221-0525DC451E4C}" destId="{A6577C68-D144-4385-8428-C0FA70CE25C9}" srcOrd="1" destOrd="0" presId="urn:microsoft.com/office/officeart/2005/8/layout/pictureOrgChart+Icon"/>
    <dgm:cxn modelId="{D360B589-5988-4F2D-A0E7-165199BE272C}" type="presParOf" srcId="{2B600593-62CB-46D9-9221-0525DC451E4C}" destId="{F88AA730-5A4A-4A63-B1C4-73A185647B76}" srcOrd="2" destOrd="0" presId="urn:microsoft.com/office/officeart/2005/8/layout/pictureOrgChart+Icon"/>
    <dgm:cxn modelId="{3D208BA7-FFBE-4C1C-B160-CB3945C5548E}" type="presParOf" srcId="{3DFE368C-A054-40BF-BB5A-1D8297AAAA06}" destId="{D3730657-7474-4771-911B-81A5770618D9}" srcOrd="1" destOrd="0" presId="urn:microsoft.com/office/officeart/2005/8/layout/pictureOrgChart+Icon"/>
    <dgm:cxn modelId="{97546478-CBB7-4A09-AF6F-1D9E89F345F6}" type="presParOf" srcId="{3DFE368C-A054-40BF-BB5A-1D8297AAAA06}" destId="{91F2453A-AF19-4411-9CCB-0BC515B70571}" srcOrd="2" destOrd="0" presId="urn:microsoft.com/office/officeart/2005/8/layout/pictureOrgChart+Icon"/>
    <dgm:cxn modelId="{E41FA902-57E7-49A0-A31C-C6A44C3F0BED}" type="presParOf" srcId="{1C55540E-2C9C-4A57-8622-DF798C9DBF0F}" destId="{9FB542FA-818E-4347-8DBA-31A013EA9761}" srcOrd="2" destOrd="0" presId="urn:microsoft.com/office/officeart/2005/8/layout/pictureOrgChart+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1C17B6-F9AA-45ED-B648-7094F13B4E81}">
      <dsp:nvSpPr>
        <dsp:cNvPr id="0" name=""/>
        <dsp:cNvSpPr/>
      </dsp:nvSpPr>
      <dsp:spPr>
        <a:xfrm>
          <a:off x="0" y="2925"/>
          <a:ext cx="5314543" cy="13981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17200F-E95D-47C9-95AC-948E9596AA7D}">
      <dsp:nvSpPr>
        <dsp:cNvPr id="0" name=""/>
        <dsp:cNvSpPr/>
      </dsp:nvSpPr>
      <dsp:spPr>
        <a:xfrm>
          <a:off x="422944" y="317512"/>
          <a:ext cx="769742" cy="7689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39F0104-84A9-4AF5-ABE3-61D53662FA34}">
      <dsp:nvSpPr>
        <dsp:cNvPr id="0" name=""/>
        <dsp:cNvSpPr/>
      </dsp:nvSpPr>
      <dsp:spPr>
        <a:xfrm>
          <a:off x="1615631" y="2925"/>
          <a:ext cx="3527729" cy="1399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17" tIns="148117" rIns="148117" bIns="148117" numCol="1" spcCol="1270" anchor="ctr" anchorCtr="0">
          <a:noAutofit/>
        </a:bodyPr>
        <a:lstStyle/>
        <a:p>
          <a:pPr marL="0" lvl="0" indent="0" algn="l"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Aim to transfer all antique goods from Shirley shop to sparkhill warehouse</a:t>
          </a:r>
          <a:endParaRPr lang="en-US" sz="1800" kern="1200" dirty="0">
            <a:latin typeface="Arial" panose="020B0604020202020204" pitchFamily="34" charset="0"/>
            <a:cs typeface="Arial" panose="020B0604020202020204" pitchFamily="34" charset="0"/>
          </a:endParaRPr>
        </a:p>
      </dsp:txBody>
      <dsp:txXfrm>
        <a:off x="1615631" y="2925"/>
        <a:ext cx="3527729" cy="1399531"/>
      </dsp:txXfrm>
    </dsp:sp>
    <dsp:sp modelId="{8375158D-6ED7-4A11-909D-0FD6FDB4DDE9}">
      <dsp:nvSpPr>
        <dsp:cNvPr id="0" name=""/>
        <dsp:cNvSpPr/>
      </dsp:nvSpPr>
      <dsp:spPr>
        <a:xfrm>
          <a:off x="0" y="1755453"/>
          <a:ext cx="5314543" cy="13981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F979A4-73A7-4E4B-AA2B-84FCA44A5BFA}">
      <dsp:nvSpPr>
        <dsp:cNvPr id="0" name=""/>
        <dsp:cNvSpPr/>
      </dsp:nvSpPr>
      <dsp:spPr>
        <a:xfrm>
          <a:off x="422944" y="2011681"/>
          <a:ext cx="769742" cy="7689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D62257-B694-4D28-9B26-19E051374009}">
      <dsp:nvSpPr>
        <dsp:cNvPr id="0" name=""/>
        <dsp:cNvSpPr/>
      </dsp:nvSpPr>
      <dsp:spPr>
        <a:xfrm>
          <a:off x="1615631" y="1697094"/>
          <a:ext cx="3527729" cy="1399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17" tIns="148117" rIns="148117" bIns="148117" numCol="1" spcCol="1270" anchor="ctr" anchorCtr="0">
          <a:noAutofit/>
        </a:bodyPr>
        <a:lstStyle/>
        <a:p>
          <a:pPr marL="0" lvl="0" indent="0" algn="l"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Make sure warehouse in sparkhill is set up to meet your requirements according to your needs and refit warehouse at same time</a:t>
          </a:r>
          <a:endParaRPr lang="en-US" sz="1800" kern="1200" dirty="0">
            <a:latin typeface="Arial" panose="020B0604020202020204" pitchFamily="34" charset="0"/>
            <a:cs typeface="Arial" panose="020B0604020202020204" pitchFamily="34" charset="0"/>
          </a:endParaRPr>
        </a:p>
      </dsp:txBody>
      <dsp:txXfrm>
        <a:off x="1615631" y="1697094"/>
        <a:ext cx="3527729" cy="1399531"/>
      </dsp:txXfrm>
    </dsp:sp>
    <dsp:sp modelId="{D9749FC6-FBD4-4149-95BD-9915AC37B272}">
      <dsp:nvSpPr>
        <dsp:cNvPr id="0" name=""/>
        <dsp:cNvSpPr/>
      </dsp:nvSpPr>
      <dsp:spPr>
        <a:xfrm>
          <a:off x="0" y="3391864"/>
          <a:ext cx="5314543" cy="13981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506811-06EF-42AA-B26C-1180753C7416}">
      <dsp:nvSpPr>
        <dsp:cNvPr id="0" name=""/>
        <dsp:cNvSpPr/>
      </dsp:nvSpPr>
      <dsp:spPr>
        <a:xfrm>
          <a:off x="422944" y="3705850"/>
          <a:ext cx="769742" cy="7689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DE4C945-5E4D-413C-93C1-9B6B35E4D44F}">
      <dsp:nvSpPr>
        <dsp:cNvPr id="0" name=""/>
        <dsp:cNvSpPr/>
      </dsp:nvSpPr>
      <dsp:spPr>
        <a:xfrm>
          <a:off x="1615631" y="3391263"/>
          <a:ext cx="3527729" cy="1399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17" tIns="148117" rIns="148117" bIns="148117" numCol="1" spcCol="1270" anchor="ctr" anchorCtr="0">
          <a:noAutofit/>
        </a:bodyPr>
        <a:lstStyle/>
        <a:p>
          <a:pPr marL="0" lvl="0" indent="0" algn="l"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Set up your new business at sparkhill</a:t>
          </a:r>
          <a:endParaRPr lang="en-US" sz="1800" kern="1200" dirty="0">
            <a:latin typeface="Arial" panose="020B0604020202020204" pitchFamily="34" charset="0"/>
            <a:cs typeface="Arial" panose="020B0604020202020204" pitchFamily="34" charset="0"/>
          </a:endParaRPr>
        </a:p>
      </dsp:txBody>
      <dsp:txXfrm>
        <a:off x="1615631" y="3391263"/>
        <a:ext cx="3527729" cy="13995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A7C2F5-5805-48B9-B30F-00AAACBCAB5E}">
      <dsp:nvSpPr>
        <dsp:cNvPr id="0" name=""/>
        <dsp:cNvSpPr/>
      </dsp:nvSpPr>
      <dsp:spPr>
        <a:xfrm>
          <a:off x="0" y="336001"/>
          <a:ext cx="5314543" cy="529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E775EAE-127B-437F-910F-BD0F5C71CF06}">
      <dsp:nvSpPr>
        <dsp:cNvPr id="0" name=""/>
        <dsp:cNvSpPr/>
      </dsp:nvSpPr>
      <dsp:spPr>
        <a:xfrm>
          <a:off x="265727" y="26041"/>
          <a:ext cx="3720180" cy="61992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40614" tIns="0" rIns="140614" bIns="0" numCol="1" spcCol="1270" anchor="ctr" anchorCtr="0">
          <a:noAutofit/>
        </a:bodyPr>
        <a:lstStyle/>
        <a:p>
          <a:pPr marL="0" lvl="0" indent="0" algn="l" defTabSz="933450">
            <a:lnSpc>
              <a:spcPct val="100000"/>
            </a:lnSpc>
            <a:spcBef>
              <a:spcPct val="0"/>
            </a:spcBef>
            <a:spcAft>
              <a:spcPct val="35000"/>
            </a:spcAft>
            <a:buNone/>
          </a:pPr>
          <a:r>
            <a:rPr lang="en-GB" sz="2100" kern="1200"/>
            <a:t>Discovery</a:t>
          </a:r>
          <a:endParaRPr lang="en-GB" sz="2100" kern="1200" dirty="0"/>
        </a:p>
      </dsp:txBody>
      <dsp:txXfrm>
        <a:off x="295989" y="56303"/>
        <a:ext cx="3659656" cy="559396"/>
      </dsp:txXfrm>
    </dsp:sp>
    <dsp:sp modelId="{42CDE0A8-A084-453A-BBB1-11A95CEBEB93}">
      <dsp:nvSpPr>
        <dsp:cNvPr id="0" name=""/>
        <dsp:cNvSpPr/>
      </dsp:nvSpPr>
      <dsp:spPr>
        <a:xfrm>
          <a:off x="0" y="1288561"/>
          <a:ext cx="5314543" cy="529200"/>
        </a:xfrm>
        <a:prstGeom prst="rect">
          <a:avLst/>
        </a:prstGeom>
        <a:solidFill>
          <a:schemeClr val="lt1">
            <a:alpha val="90000"/>
            <a:hueOff val="0"/>
            <a:satOff val="0"/>
            <a:lumOff val="0"/>
            <a:alphaOff val="0"/>
          </a:schemeClr>
        </a:solidFill>
        <a:ln w="12700" cap="flat" cmpd="sng" algn="ctr">
          <a:solidFill>
            <a:schemeClr val="accent5">
              <a:hueOff val="581886"/>
              <a:satOff val="1939"/>
              <a:lumOff val="2206"/>
              <a:alphaOff val="0"/>
            </a:schemeClr>
          </a:solidFill>
          <a:prstDash val="solid"/>
        </a:ln>
        <a:effectLst/>
      </dsp:spPr>
      <dsp:style>
        <a:lnRef idx="2">
          <a:scrgbClr r="0" g="0" b="0"/>
        </a:lnRef>
        <a:fillRef idx="1">
          <a:scrgbClr r="0" g="0" b="0"/>
        </a:fillRef>
        <a:effectRef idx="0">
          <a:scrgbClr r="0" g="0" b="0"/>
        </a:effectRef>
        <a:fontRef idx="minor"/>
      </dsp:style>
    </dsp:sp>
    <dsp:sp modelId="{570EB96F-5CC9-4AF7-B67E-3CB57238260F}">
      <dsp:nvSpPr>
        <dsp:cNvPr id="0" name=""/>
        <dsp:cNvSpPr/>
      </dsp:nvSpPr>
      <dsp:spPr>
        <a:xfrm>
          <a:off x="265727" y="978601"/>
          <a:ext cx="3720180" cy="619920"/>
        </a:xfrm>
        <a:prstGeom prst="roundRect">
          <a:avLst/>
        </a:prstGeom>
        <a:solidFill>
          <a:schemeClr val="accent5">
            <a:hueOff val="581886"/>
            <a:satOff val="1939"/>
            <a:lumOff val="2206"/>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40614" tIns="0" rIns="140614" bIns="0" numCol="1" spcCol="1270" anchor="ctr" anchorCtr="0">
          <a:noAutofit/>
        </a:bodyPr>
        <a:lstStyle/>
        <a:p>
          <a:pPr marL="0" lvl="0" indent="0" algn="l" defTabSz="933450">
            <a:lnSpc>
              <a:spcPct val="100000"/>
            </a:lnSpc>
            <a:spcBef>
              <a:spcPct val="0"/>
            </a:spcBef>
            <a:spcAft>
              <a:spcPct val="35000"/>
            </a:spcAft>
            <a:buNone/>
          </a:pPr>
          <a:r>
            <a:rPr lang="en-GB" sz="2100" kern="1200"/>
            <a:t>Initiation</a:t>
          </a:r>
          <a:endParaRPr lang="en-GB" sz="2100" kern="1200" dirty="0"/>
        </a:p>
      </dsp:txBody>
      <dsp:txXfrm>
        <a:off x="295989" y="1008863"/>
        <a:ext cx="3659656" cy="559396"/>
      </dsp:txXfrm>
    </dsp:sp>
    <dsp:sp modelId="{DBA6EBD4-6F5B-4BB0-A392-1F46AFDD7159}">
      <dsp:nvSpPr>
        <dsp:cNvPr id="0" name=""/>
        <dsp:cNvSpPr/>
      </dsp:nvSpPr>
      <dsp:spPr>
        <a:xfrm>
          <a:off x="0" y="2241122"/>
          <a:ext cx="5314543" cy="529200"/>
        </a:xfrm>
        <a:prstGeom prst="rect">
          <a:avLst/>
        </a:prstGeom>
        <a:solidFill>
          <a:schemeClr val="lt1">
            <a:alpha val="90000"/>
            <a:hueOff val="0"/>
            <a:satOff val="0"/>
            <a:lumOff val="0"/>
            <a:alphaOff val="0"/>
          </a:schemeClr>
        </a:solidFill>
        <a:ln w="12700" cap="flat" cmpd="sng" algn="ctr">
          <a:solidFill>
            <a:schemeClr val="accent5">
              <a:hueOff val="1163773"/>
              <a:satOff val="3877"/>
              <a:lumOff val="4412"/>
              <a:alphaOff val="0"/>
            </a:schemeClr>
          </a:solidFill>
          <a:prstDash val="solid"/>
        </a:ln>
        <a:effectLst/>
      </dsp:spPr>
      <dsp:style>
        <a:lnRef idx="2">
          <a:scrgbClr r="0" g="0" b="0"/>
        </a:lnRef>
        <a:fillRef idx="1">
          <a:scrgbClr r="0" g="0" b="0"/>
        </a:fillRef>
        <a:effectRef idx="0">
          <a:scrgbClr r="0" g="0" b="0"/>
        </a:effectRef>
        <a:fontRef idx="minor"/>
      </dsp:style>
    </dsp:sp>
    <dsp:sp modelId="{EF1E9779-2BC1-40C1-B98C-60026028039F}">
      <dsp:nvSpPr>
        <dsp:cNvPr id="0" name=""/>
        <dsp:cNvSpPr/>
      </dsp:nvSpPr>
      <dsp:spPr>
        <a:xfrm>
          <a:off x="265727" y="1931162"/>
          <a:ext cx="3720180" cy="619920"/>
        </a:xfrm>
        <a:prstGeom prst="roundRect">
          <a:avLst/>
        </a:prstGeom>
        <a:solidFill>
          <a:schemeClr val="accent5">
            <a:hueOff val="1163773"/>
            <a:satOff val="3877"/>
            <a:lumOff val="4412"/>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40614" tIns="0" rIns="140614" bIns="0" numCol="1" spcCol="1270" anchor="ctr" anchorCtr="0">
          <a:noAutofit/>
        </a:bodyPr>
        <a:lstStyle/>
        <a:p>
          <a:pPr marL="0" lvl="0" indent="0" algn="l" defTabSz="933450">
            <a:lnSpc>
              <a:spcPct val="100000"/>
            </a:lnSpc>
            <a:spcBef>
              <a:spcPct val="0"/>
            </a:spcBef>
            <a:spcAft>
              <a:spcPct val="35000"/>
            </a:spcAft>
            <a:buNone/>
          </a:pPr>
          <a:r>
            <a:rPr lang="en-GB" sz="2100" kern="1200"/>
            <a:t>Delivery</a:t>
          </a:r>
          <a:endParaRPr lang="en-GB" sz="2100" kern="1200" dirty="0"/>
        </a:p>
      </dsp:txBody>
      <dsp:txXfrm>
        <a:off x="295989" y="1961424"/>
        <a:ext cx="3659656" cy="559396"/>
      </dsp:txXfrm>
    </dsp:sp>
    <dsp:sp modelId="{ED80CEBB-A711-463D-B7CA-02D820835F17}">
      <dsp:nvSpPr>
        <dsp:cNvPr id="0" name=""/>
        <dsp:cNvSpPr/>
      </dsp:nvSpPr>
      <dsp:spPr>
        <a:xfrm>
          <a:off x="0" y="3193682"/>
          <a:ext cx="5314543" cy="529200"/>
        </a:xfrm>
        <a:prstGeom prst="rect">
          <a:avLst/>
        </a:prstGeom>
        <a:solidFill>
          <a:schemeClr val="lt1">
            <a:alpha val="90000"/>
            <a:hueOff val="0"/>
            <a:satOff val="0"/>
            <a:lumOff val="0"/>
            <a:alphaOff val="0"/>
          </a:schemeClr>
        </a:solidFill>
        <a:ln w="12700" cap="flat" cmpd="sng" algn="ctr">
          <a:solidFill>
            <a:schemeClr val="accent5">
              <a:hueOff val="1745659"/>
              <a:satOff val="5816"/>
              <a:lumOff val="6617"/>
              <a:alphaOff val="0"/>
            </a:schemeClr>
          </a:solidFill>
          <a:prstDash val="solid"/>
        </a:ln>
        <a:effectLst/>
      </dsp:spPr>
      <dsp:style>
        <a:lnRef idx="2">
          <a:scrgbClr r="0" g="0" b="0"/>
        </a:lnRef>
        <a:fillRef idx="1">
          <a:scrgbClr r="0" g="0" b="0"/>
        </a:fillRef>
        <a:effectRef idx="0">
          <a:scrgbClr r="0" g="0" b="0"/>
        </a:effectRef>
        <a:fontRef idx="minor"/>
      </dsp:style>
    </dsp:sp>
    <dsp:sp modelId="{CDA1FD79-D6C6-4A95-8BCB-6AEB5400CF2D}">
      <dsp:nvSpPr>
        <dsp:cNvPr id="0" name=""/>
        <dsp:cNvSpPr/>
      </dsp:nvSpPr>
      <dsp:spPr>
        <a:xfrm>
          <a:off x="265727" y="2883722"/>
          <a:ext cx="3720180" cy="619920"/>
        </a:xfrm>
        <a:prstGeom prst="roundRect">
          <a:avLst/>
        </a:prstGeom>
        <a:solidFill>
          <a:schemeClr val="accent5">
            <a:hueOff val="1745659"/>
            <a:satOff val="5816"/>
            <a:lumOff val="6617"/>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40614" tIns="0" rIns="140614" bIns="0" numCol="1" spcCol="1270" anchor="ctr" anchorCtr="0">
          <a:noAutofit/>
        </a:bodyPr>
        <a:lstStyle/>
        <a:p>
          <a:pPr marL="0" lvl="0" indent="0" algn="l" defTabSz="933450">
            <a:lnSpc>
              <a:spcPct val="100000"/>
            </a:lnSpc>
            <a:spcBef>
              <a:spcPct val="0"/>
            </a:spcBef>
            <a:spcAft>
              <a:spcPct val="35000"/>
            </a:spcAft>
            <a:buNone/>
          </a:pPr>
          <a:r>
            <a:rPr lang="en-GB" sz="2100" kern="1200"/>
            <a:t>Closure</a:t>
          </a:r>
          <a:endParaRPr lang="en-GB" sz="2100" kern="1200" dirty="0"/>
        </a:p>
      </dsp:txBody>
      <dsp:txXfrm>
        <a:off x="295989" y="2913984"/>
        <a:ext cx="3659656" cy="559396"/>
      </dsp:txXfrm>
    </dsp:sp>
    <dsp:sp modelId="{6D70ED78-065C-4C4F-8C70-D641AD7DCDD8}">
      <dsp:nvSpPr>
        <dsp:cNvPr id="0" name=""/>
        <dsp:cNvSpPr/>
      </dsp:nvSpPr>
      <dsp:spPr>
        <a:xfrm>
          <a:off x="0" y="4146242"/>
          <a:ext cx="5314543" cy="529200"/>
        </a:xfrm>
        <a:prstGeom prst="rect">
          <a:avLst/>
        </a:prstGeom>
        <a:solidFill>
          <a:schemeClr val="lt1">
            <a:alpha val="90000"/>
            <a:hueOff val="0"/>
            <a:satOff val="0"/>
            <a:lumOff val="0"/>
            <a:alphaOff val="0"/>
          </a:schemeClr>
        </a:solidFill>
        <a:ln w="12700" cap="flat" cmpd="sng" algn="ctr">
          <a:solidFill>
            <a:schemeClr val="accent5">
              <a:hueOff val="2327545"/>
              <a:satOff val="7755"/>
              <a:lumOff val="8823"/>
              <a:alphaOff val="0"/>
            </a:schemeClr>
          </a:solidFill>
          <a:prstDash val="solid"/>
        </a:ln>
        <a:effectLst/>
      </dsp:spPr>
      <dsp:style>
        <a:lnRef idx="2">
          <a:scrgbClr r="0" g="0" b="0"/>
        </a:lnRef>
        <a:fillRef idx="1">
          <a:scrgbClr r="0" g="0" b="0"/>
        </a:fillRef>
        <a:effectRef idx="0">
          <a:scrgbClr r="0" g="0" b="0"/>
        </a:effectRef>
        <a:fontRef idx="minor"/>
      </dsp:style>
    </dsp:sp>
    <dsp:sp modelId="{763272F7-A660-415D-9A3A-4E637A837D96}">
      <dsp:nvSpPr>
        <dsp:cNvPr id="0" name=""/>
        <dsp:cNvSpPr/>
      </dsp:nvSpPr>
      <dsp:spPr>
        <a:xfrm>
          <a:off x="265727" y="3836282"/>
          <a:ext cx="3720180" cy="619920"/>
        </a:xfrm>
        <a:prstGeom prst="roundRect">
          <a:avLst/>
        </a:prstGeom>
        <a:solidFill>
          <a:schemeClr val="accent5">
            <a:hueOff val="2327545"/>
            <a:satOff val="7755"/>
            <a:lumOff val="8823"/>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40614" tIns="0" rIns="140614" bIns="0" numCol="1" spcCol="1270" anchor="ctr" anchorCtr="0">
          <a:noAutofit/>
        </a:bodyPr>
        <a:lstStyle/>
        <a:p>
          <a:pPr marL="0" lvl="0" indent="0" algn="l" defTabSz="933450">
            <a:lnSpc>
              <a:spcPct val="100000"/>
            </a:lnSpc>
            <a:spcBef>
              <a:spcPct val="0"/>
            </a:spcBef>
            <a:spcAft>
              <a:spcPct val="35000"/>
            </a:spcAft>
            <a:buNone/>
          </a:pPr>
          <a:r>
            <a:rPr lang="en-GB" sz="2100" kern="1200"/>
            <a:t>Realization</a:t>
          </a:r>
          <a:endParaRPr lang="en-GB" sz="2100" kern="1200" dirty="0"/>
        </a:p>
      </dsp:txBody>
      <dsp:txXfrm>
        <a:off x="295989" y="3866544"/>
        <a:ext cx="3659656" cy="5593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AB6087-C63D-4F1A-9566-D3EEE1B0DADF}">
      <dsp:nvSpPr>
        <dsp:cNvPr id="0" name=""/>
        <dsp:cNvSpPr/>
      </dsp:nvSpPr>
      <dsp:spPr>
        <a:xfrm>
          <a:off x="4770684" y="2544898"/>
          <a:ext cx="3312527" cy="531249"/>
        </a:xfrm>
        <a:custGeom>
          <a:avLst/>
          <a:gdLst/>
          <a:ahLst/>
          <a:cxnLst/>
          <a:rect l="0" t="0" r="0" b="0"/>
          <a:pathLst>
            <a:path>
              <a:moveTo>
                <a:pt x="0" y="0"/>
              </a:moveTo>
              <a:lnTo>
                <a:pt x="0" y="240608"/>
              </a:lnTo>
              <a:lnTo>
                <a:pt x="3312527" y="240608"/>
              </a:lnTo>
              <a:lnTo>
                <a:pt x="3312527" y="531249"/>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FBDD3FA-D1C7-4D03-8C27-1E015934DF25}">
      <dsp:nvSpPr>
        <dsp:cNvPr id="0" name=""/>
        <dsp:cNvSpPr/>
      </dsp:nvSpPr>
      <dsp:spPr>
        <a:xfrm>
          <a:off x="4707248" y="2544898"/>
          <a:ext cx="91440" cy="526792"/>
        </a:xfrm>
        <a:custGeom>
          <a:avLst/>
          <a:gdLst/>
          <a:ahLst/>
          <a:cxnLst/>
          <a:rect l="0" t="0" r="0" b="0"/>
          <a:pathLst>
            <a:path>
              <a:moveTo>
                <a:pt x="63435" y="0"/>
              </a:moveTo>
              <a:lnTo>
                <a:pt x="63435" y="236152"/>
              </a:lnTo>
              <a:lnTo>
                <a:pt x="45720" y="236152"/>
              </a:lnTo>
              <a:lnTo>
                <a:pt x="45720" y="526792"/>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42DF4BC-6D92-4362-A69B-1B018DA53D3E}">
      <dsp:nvSpPr>
        <dsp:cNvPr id="0" name=""/>
        <dsp:cNvSpPr/>
      </dsp:nvSpPr>
      <dsp:spPr>
        <a:xfrm>
          <a:off x="1384002" y="2544898"/>
          <a:ext cx="3386681" cy="545850"/>
        </a:xfrm>
        <a:custGeom>
          <a:avLst/>
          <a:gdLst/>
          <a:ahLst/>
          <a:cxnLst/>
          <a:rect l="0" t="0" r="0" b="0"/>
          <a:pathLst>
            <a:path>
              <a:moveTo>
                <a:pt x="3386681" y="0"/>
              </a:moveTo>
              <a:lnTo>
                <a:pt x="3386681" y="255210"/>
              </a:lnTo>
              <a:lnTo>
                <a:pt x="0" y="255210"/>
              </a:lnTo>
              <a:lnTo>
                <a:pt x="0" y="545850"/>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30DF12C-C1A7-4179-AED7-9376000B53C5}">
      <dsp:nvSpPr>
        <dsp:cNvPr id="0" name=""/>
        <dsp:cNvSpPr/>
      </dsp:nvSpPr>
      <dsp:spPr>
        <a:xfrm>
          <a:off x="3386681" y="1160896"/>
          <a:ext cx="2768005" cy="138400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531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Dennis</a:t>
          </a:r>
        </a:p>
        <a:p>
          <a:pPr marL="0" lvl="0" indent="0" algn="ctr" defTabSz="577850">
            <a:lnSpc>
              <a:spcPct val="90000"/>
            </a:lnSpc>
            <a:spcBef>
              <a:spcPct val="0"/>
            </a:spcBef>
            <a:spcAft>
              <a:spcPct val="35000"/>
            </a:spcAft>
            <a:buNone/>
          </a:pPr>
          <a:r>
            <a:rPr lang="en-GB" sz="1300" kern="1200" dirty="0"/>
            <a:t>(Sponsor)</a:t>
          </a:r>
        </a:p>
      </dsp:txBody>
      <dsp:txXfrm>
        <a:off x="3386681" y="1160896"/>
        <a:ext cx="2768005" cy="1384002"/>
      </dsp:txXfrm>
    </dsp:sp>
    <dsp:sp modelId="{70C4FF9C-FA48-4A86-A1D5-4788973A1F65}">
      <dsp:nvSpPr>
        <dsp:cNvPr id="0" name=""/>
        <dsp:cNvSpPr/>
      </dsp:nvSpPr>
      <dsp:spPr>
        <a:xfrm>
          <a:off x="3526421" y="1330572"/>
          <a:ext cx="830401" cy="1107202"/>
        </a:xfrm>
        <a:prstGeom prst="rect">
          <a:avLst/>
        </a:prstGeom>
        <a:blipFill rotWithShape="1">
          <a:blip xmlns:r="http://schemas.openxmlformats.org/officeDocument/2006/relationships" r:embed="rId1"/>
          <a:srcRect/>
          <a:stretch>
            <a:fillRect t="-6000" b="-6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8EA0F8C-C3CE-4D60-BEB4-B183DEE9E1CF}">
      <dsp:nvSpPr>
        <dsp:cNvPr id="0" name=""/>
        <dsp:cNvSpPr/>
      </dsp:nvSpPr>
      <dsp:spPr>
        <a:xfrm>
          <a:off x="0" y="3090749"/>
          <a:ext cx="2768005" cy="138400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531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Omar</a:t>
          </a:r>
        </a:p>
        <a:p>
          <a:pPr marL="0" lvl="0" indent="0" algn="ctr" defTabSz="577850">
            <a:lnSpc>
              <a:spcPct val="90000"/>
            </a:lnSpc>
            <a:spcBef>
              <a:spcPct val="0"/>
            </a:spcBef>
            <a:spcAft>
              <a:spcPct val="35000"/>
            </a:spcAft>
            <a:buNone/>
          </a:pPr>
          <a:r>
            <a:rPr lang="en-GB" sz="1300" kern="1200" dirty="0"/>
            <a:t>(Specialist)</a:t>
          </a:r>
        </a:p>
        <a:p>
          <a:pPr marL="0" lvl="0" indent="0" algn="ctr" defTabSz="577850">
            <a:lnSpc>
              <a:spcPct val="90000"/>
            </a:lnSpc>
            <a:spcBef>
              <a:spcPct val="0"/>
            </a:spcBef>
            <a:spcAft>
              <a:spcPct val="35000"/>
            </a:spcAft>
            <a:buNone/>
          </a:pPr>
          <a:endParaRPr lang="en-GB" sz="1300" kern="1200" dirty="0"/>
        </a:p>
      </dsp:txBody>
      <dsp:txXfrm>
        <a:off x="0" y="3090749"/>
        <a:ext cx="2768005" cy="1384002"/>
      </dsp:txXfrm>
    </dsp:sp>
    <dsp:sp modelId="{8A58678F-87DC-43B2-A541-F5525F36D140}">
      <dsp:nvSpPr>
        <dsp:cNvPr id="0" name=""/>
        <dsp:cNvSpPr/>
      </dsp:nvSpPr>
      <dsp:spPr>
        <a:xfrm>
          <a:off x="139035" y="3191048"/>
          <a:ext cx="830401" cy="1107202"/>
        </a:xfrm>
        <a:prstGeom prst="rect">
          <a:avLst/>
        </a:prstGeom>
        <a:blipFill rotWithShape="1">
          <a:blip xmlns:r="http://schemas.openxmlformats.org/officeDocument/2006/relationships" r:embed="rId2"/>
          <a:srcRect/>
          <a:stretch>
            <a:fillRect l="-50000" r="-50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E71FC86-C19C-4BAA-B678-EF6376838FDB}">
      <dsp:nvSpPr>
        <dsp:cNvPr id="0" name=""/>
        <dsp:cNvSpPr/>
      </dsp:nvSpPr>
      <dsp:spPr>
        <a:xfrm>
          <a:off x="3368966" y="3071691"/>
          <a:ext cx="2768005" cy="138400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531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err="1"/>
            <a:t>Suha</a:t>
          </a:r>
          <a:endParaRPr lang="en-GB" sz="1300" kern="1200" dirty="0"/>
        </a:p>
        <a:p>
          <a:pPr marL="0" lvl="0" indent="0" algn="ctr" defTabSz="577850">
            <a:lnSpc>
              <a:spcPct val="90000"/>
            </a:lnSpc>
            <a:spcBef>
              <a:spcPct val="0"/>
            </a:spcBef>
            <a:spcAft>
              <a:spcPct val="35000"/>
            </a:spcAft>
            <a:buNone/>
          </a:pPr>
          <a:r>
            <a:rPr lang="en-GB" sz="1300" kern="1200" dirty="0"/>
            <a:t>(user)</a:t>
          </a:r>
        </a:p>
      </dsp:txBody>
      <dsp:txXfrm>
        <a:off x="3368966" y="3071691"/>
        <a:ext cx="2768005" cy="1384002"/>
      </dsp:txXfrm>
    </dsp:sp>
    <dsp:sp modelId="{BAA5DA38-8767-48FD-90B8-D8320CDD094C}">
      <dsp:nvSpPr>
        <dsp:cNvPr id="0" name=""/>
        <dsp:cNvSpPr/>
      </dsp:nvSpPr>
      <dsp:spPr>
        <a:xfrm>
          <a:off x="3488322" y="3191048"/>
          <a:ext cx="830401" cy="1107202"/>
        </a:xfrm>
        <a:prstGeom prst="rect">
          <a:avLst/>
        </a:prstGeom>
        <a:blipFill rotWithShape="1">
          <a:blip xmlns:r="http://schemas.openxmlformats.org/officeDocument/2006/relationships" r:embed="rId3"/>
          <a:srcRect/>
          <a:stretch>
            <a:fillRect t="-6000" b="-6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A9651C4-0564-4CC6-9A5F-346EF99DBC92}">
      <dsp:nvSpPr>
        <dsp:cNvPr id="0" name=""/>
        <dsp:cNvSpPr/>
      </dsp:nvSpPr>
      <dsp:spPr>
        <a:xfrm>
          <a:off x="6699208" y="3076148"/>
          <a:ext cx="2768005" cy="138400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531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Doreen(commercial)</a:t>
          </a:r>
        </a:p>
      </dsp:txBody>
      <dsp:txXfrm>
        <a:off x="6699208" y="3076148"/>
        <a:ext cx="2768005" cy="1384002"/>
      </dsp:txXfrm>
    </dsp:sp>
    <dsp:sp modelId="{A6577C68-D144-4385-8428-C0FA70CE25C9}">
      <dsp:nvSpPr>
        <dsp:cNvPr id="0" name=""/>
        <dsp:cNvSpPr/>
      </dsp:nvSpPr>
      <dsp:spPr>
        <a:xfrm>
          <a:off x="6803579" y="3174694"/>
          <a:ext cx="830401" cy="1107202"/>
        </a:xfrm>
        <a:prstGeom prst="rect">
          <a:avLst/>
        </a:prstGeom>
        <a:blipFill rotWithShape="1">
          <a:blip xmlns:r="http://schemas.openxmlformats.org/officeDocument/2006/relationships" r:embed="rId4"/>
          <a:srcRect/>
          <a:stretch>
            <a:fillRect l="-50000" r="-50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ictureOrgChart+Icon">
  <dgm:title val="Picture Organization Chart"/>
  <dgm:desc val="Use to show hierarchical information or reporting relationships in an organization, with corresponding pictures. The assistant shape and the Org Chart hanging layouts are available with this layout."/>
  <dgm:catLst>
    <dgm:cat type="hierarchy" pri="1050"/>
    <dgm:cat type="officeonline" pri="1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Marg" for="ch" forName="rootText1" refType="w" fact="1.05"/>
                  <dgm:constr type="l" for="ch" forName="rootPict1" refType="w" refFor="ch" refForName="rootText1" op="equ" fact="0.05"/>
                  <dgm:constr type="t" for="ch" forName="rootPict1" refType="h" refFor="ch" refForName="rootText1" op="equ" fact="0.1"/>
                  <dgm:constr type="w" for="ch" forName="rootPict1" refType="w" refFor="ch" refForName="rootText1" op="equ" fact="0.3"/>
                  <dgm:constr type="h" for="ch" forName="rootPict1" refType="h" refFor="ch" refForName="rootText1" op="equ" fact="0.8"/>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lMarg" for="ch" forName="rootText1" refType="w" fact="1.05"/>
                  <dgm:constr type="l" for="ch" forName="rootPict1" refType="w" refFor="ch" refForName="rootText1" op="equ" fact="0.05"/>
                  <dgm:constr type="t" for="ch" forName="rootPict1" refType="h" refFor="ch" refForName="rootText1" op="equ" fact="0.1"/>
                  <dgm:constr type="w" for="ch" forName="rootPict1" refType="w" refFor="ch" refForName="rootText1" op="equ" fact="0.3"/>
                  <dgm:constr type="h" for="ch" forName="rootPict1" refType="h" refFor="ch" refForName="rootText1" op="equ" fact="0.8"/>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Marg" for="ch" forName="rootText1" refType="w" fact="1.05"/>
                  <dgm:constr type="l" for="ch" forName="rootPict1" refType="w" refFor="ch" refForName="rootText1" op="equ" fact="0.05"/>
                  <dgm:constr type="t" for="ch" forName="rootPict1" refType="h" refFor="ch" refForName="rootText1" op="equ" fact="0.1"/>
                  <dgm:constr type="w" for="ch" forName="rootPict1" refType="w" refFor="ch" refForName="rootText1" op="equ" fact="0.3"/>
                  <dgm:constr type="h" for="ch" forName="rootPict1" refType="h" refFor="ch" refForName="rootText1" op="equ" fact="0.8"/>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lMarg" for="ch" forName="rootText1" refType="w" fact="1.05"/>
                  <dgm:constr type="l" for="ch" forName="rootPict1" refType="w" refFor="ch" refForName="rootText1" op="equ" fact="0.05"/>
                  <dgm:constr type="t" for="ch" forName="rootPict1" refType="h" refFor="ch" refForName="rootText1" op="equ" fact="0.1"/>
                  <dgm:constr type="w" for="ch" forName="rootPict1" refType="w" refFor="ch" refForName="rootText1" op="equ" fact="0.3"/>
                  <dgm:constr type="h" for="ch" forName="rootPict1" refType="h" refFor="ch" refForName="rootText1" op="equ" fact="0.8"/>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Pict1" styleLbl="alignImgPlace1">
              <dgm:alg type="sp"/>
              <dgm:shape xmlns:r="http://schemas.openxmlformats.org/officeDocument/2006/relationships" type="rect" r:blip="" blipPhldr="1">
                <dgm:adjLst/>
              </dgm:shape>
              <dgm:presOf/>
              <dgm:constrLst/>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Marg" for="ch" forName="rootText" refType="w" fact="1.05"/>
                        <dgm:constr type="l" for="ch" forName="rootPict" refType="w" fact="0.05"/>
                        <dgm:constr type="t" for="ch" forName="rootPict" refType="h" refFor="ch" refForName="rootText" fact="0.1"/>
                        <dgm:constr type="w" for="ch" forName="rootPict" refType="w" fact="0.3"/>
                        <dgm:constr type="h" for="ch" forName="rootPict" refType="h" refFor="ch" refForName="rootText" fact="0.8"/>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lMarg" for="ch" forName="rootText" refType="w" fact="1.05"/>
                        <dgm:constr type="l" for="ch" forName="rootPict" refType="w" fact="0.05"/>
                        <dgm:constr type="t" for="ch" forName="rootPict" refType="h" refFor="ch" refForName="rootText" fact="0.1"/>
                        <dgm:constr type="w" for="ch" forName="rootPict" refType="w" fact="0.3"/>
                        <dgm:constr type="h" for="ch" forName="rootPict" refType="h" refFor="ch" refForName="rootText" fact="0.8"/>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Marg" for="ch" forName="rootText" refType="w" fact="1.05"/>
                        <dgm:constr type="l" for="ch" forName="rootPict" refType="w" fact="0.05"/>
                        <dgm:constr type="t" for="ch" forName="rootPict" refType="h" refFor="ch" refForName="rootText" fact="0.1"/>
                        <dgm:constr type="w" for="ch" forName="rootPict" refType="w" fact="0.3"/>
                        <dgm:constr type="h" for="ch" forName="rootPict" refType="h" refFor="ch" refForName="rootText" fact="0.8"/>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lMarg" for="ch" forName="rootText" refType="w" fact="1.05"/>
                        <dgm:constr type="l" for="ch" forName="rootPict" refType="w" fact="0.05"/>
                        <dgm:constr type="t" for="ch" forName="rootPict" refType="h" refFor="ch" refForName="rootText" fact="0.1"/>
                        <dgm:constr type="w" for="ch" forName="rootPict" refType="w" fact="0.3"/>
                        <dgm:constr type="h" for="ch" forName="rootPict" refType="h" refFor="ch" refForName="rootText" fact="0.8"/>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Pict" styleLbl="alignImgPlace1">
                    <dgm:alg type="sp"/>
                    <dgm:shape xmlns:r="http://schemas.openxmlformats.org/officeDocument/2006/relationships" type="rect" r:blip="" blipPhldr="1">
                      <dgm:adjLst/>
                    </dgm:shape>
                    <dgm:presOf/>
                    <dgm:constrLst/>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Marg" for="ch" forName="rootText3" refType="w" fact="1.05"/>
                        <dgm:constr type="l" for="ch" forName="rootPict3" refType="w" fact="0.05"/>
                        <dgm:constr type="t" for="ch" forName="rootPict3" refType="h" refFor="ch" refForName="rootText3" fact="0.1"/>
                        <dgm:constr type="w" for="ch" forName="rootPict3" refType="w" fact="0.3"/>
                        <dgm:constr type="h" for="ch" forName="rootPict3" refType="h" refFor="ch" refForName="rootText3" fact="0.8"/>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lMarg" for="ch" forName="rootText3" refType="w" fact="1.05"/>
                        <dgm:constr type="l" for="ch" forName="rootPict3" refType="w" fact="0.05"/>
                        <dgm:constr type="t" for="ch" forName="rootPict3" refType="h" refFor="ch" refForName="rootText3" fact="0.1"/>
                        <dgm:constr type="w" for="ch" forName="rootPict3" refType="w" fact="0.3"/>
                        <dgm:constr type="h" for="ch" forName="rootPict3" refType="h" refFor="ch" refForName="rootText3" fact="0.8"/>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Marg" for="ch" forName="rootText3" refType="w" fact="1.05"/>
                        <dgm:constr type="l" for="ch" forName="rootPict3" refType="w" fact="0.05"/>
                        <dgm:constr type="t" for="ch" forName="rootPict3" refType="h" refFor="ch" refForName="rootText3" fact="0.1"/>
                        <dgm:constr type="w" for="ch" forName="rootPict3" refType="w" fact="0.3"/>
                        <dgm:constr type="h" for="ch" forName="rootPict3" refType="h" refFor="ch" refForName="rootText3" fact="0.8"/>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lMarg" for="ch" forName="rootText3" refType="w" fact="1.05"/>
                        <dgm:constr type="l" for="ch" forName="rootPict3" refType="w" fact="0.05"/>
                        <dgm:constr type="t" for="ch" forName="rootPict3" refType="h" refFor="ch" refForName="rootText3" fact="0.1"/>
                        <dgm:constr type="w" for="ch" forName="rootPict3" refType="w" fact="0.3"/>
                        <dgm:constr type="h" for="ch" forName="rootPict3" refType="h" refFor="ch" refForName="rootText3" fact="0.8"/>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Pict3" styleLbl="alignImgPlace1">
                    <dgm:alg type="sp"/>
                    <dgm:shape xmlns:r="http://schemas.openxmlformats.org/officeDocument/2006/relationships" type="rect" r:blip="" blipPhldr="1">
                      <dgm:adjLst/>
                    </dgm:shape>
                    <dgm:presOf/>
                    <dgm:constrLst/>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EE98E6-897F-42B1-8A10-67819E560D8A}" type="datetimeFigureOut">
              <a:rPr lang="en-GB" smtClean="0"/>
              <a:t>19/02/2020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5DC951-C747-4E17-BC87-881CB843ABB1}" type="slidenum">
              <a:rPr lang="en-GB" smtClean="0"/>
              <a:t>‹#›</a:t>
            </a:fld>
            <a:endParaRPr lang="en-GB"/>
          </a:p>
        </p:txBody>
      </p:sp>
    </p:spTree>
    <p:extLst>
      <p:ext uri="{BB962C8B-B14F-4D97-AF65-F5344CB8AC3E}">
        <p14:creationId xmlns:p14="http://schemas.microsoft.com/office/powerpoint/2010/main" val="42938724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sparkhill project management team</a:t>
            </a:r>
          </a:p>
          <a:p>
            <a:endParaRPr lang="en-GB" dirty="0"/>
          </a:p>
          <a:p>
            <a:r>
              <a:rPr lang="en-GB" dirty="0"/>
              <a:t>The whole project that we are providing would be a Prince 2  </a:t>
            </a:r>
            <a:r>
              <a:rPr lang="en-GB" dirty="0" err="1"/>
              <a:t>methodology.Prince</a:t>
            </a:r>
            <a:r>
              <a:rPr lang="en-GB" dirty="0"/>
              <a:t> 2 is a process based approach that focuses on organisation and control over the entire project from start to finish that means the projects are thoroughly planned before kick off each stage of the process is clearly structured, and any loose ends are neatly tidied up after the project concludes.</a:t>
            </a:r>
          </a:p>
        </p:txBody>
      </p:sp>
      <p:sp>
        <p:nvSpPr>
          <p:cNvPr id="4" name="Slide Number Placeholder 3"/>
          <p:cNvSpPr>
            <a:spLocks noGrp="1"/>
          </p:cNvSpPr>
          <p:nvPr>
            <p:ph type="sldNum" sz="quarter" idx="5"/>
          </p:nvPr>
        </p:nvSpPr>
        <p:spPr/>
        <p:txBody>
          <a:bodyPr/>
          <a:lstStyle/>
          <a:p>
            <a:fld id="{655DC951-C747-4E17-BC87-881CB843ABB1}" type="slidenum">
              <a:rPr lang="en-GB" smtClean="0"/>
              <a:t>1</a:t>
            </a:fld>
            <a:endParaRPr lang="en-GB"/>
          </a:p>
        </p:txBody>
      </p:sp>
    </p:spTree>
    <p:extLst>
      <p:ext uri="{BB962C8B-B14F-4D97-AF65-F5344CB8AC3E}">
        <p14:creationId xmlns:p14="http://schemas.microsoft.com/office/powerpoint/2010/main" val="23796638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SHILPHI</a:t>
            </a:r>
          </a:p>
          <a:p>
            <a:pPr marL="171450" indent="-171450">
              <a:buFont typeface="Arial" panose="020B0604020202020204" pitchFamily="34" charset="0"/>
              <a:buChar char="•"/>
            </a:pPr>
            <a:r>
              <a:rPr lang="en-GB" dirty="0"/>
              <a:t>Hi everyone my name is * and I would like to thankyou first of all for taking time out from your busy schedule and giving us an opportunity to discuss this project. Now I would like to introduce you to our company</a:t>
            </a:r>
          </a:p>
          <a:p>
            <a:pPr marL="171450" indent="-171450">
              <a:buFont typeface="Arial" panose="020B0604020202020204" pitchFamily="34" charset="0"/>
              <a:buChar char="•"/>
            </a:pPr>
            <a:r>
              <a:rPr lang="en-GB" dirty="0"/>
              <a:t>We are a group of five who live local. This is Easmin </a:t>
            </a:r>
            <a:r>
              <a:rPr lang="en-GB" dirty="0" err="1"/>
              <a:t>Rubinaz</a:t>
            </a:r>
            <a:r>
              <a:rPr lang="en-GB" dirty="0"/>
              <a:t>, Shilpi, Hassan and </a:t>
            </a:r>
            <a:r>
              <a:rPr lang="en-GB" dirty="0" err="1"/>
              <a:t>Momeana</a:t>
            </a:r>
            <a:r>
              <a:rPr lang="en-GB" dirty="0"/>
              <a:t>. We help companies from small to large move from one location to another. Through your transit we will  deal from the biggest to the smallest detail and invest the time and effort to make sure your journey from A to B is as smooth as possible.</a:t>
            </a:r>
          </a:p>
          <a:p>
            <a:pPr marL="171450" indent="-171450">
              <a:buFont typeface="Arial" panose="020B0604020202020204" pitchFamily="34" charset="0"/>
              <a:buChar char="•"/>
            </a:pPr>
            <a:r>
              <a:rPr lang="en-GB" dirty="0"/>
              <a:t>Our contact details are listed below:</a:t>
            </a:r>
          </a:p>
          <a:p>
            <a:pPr marL="171450" indent="-171450">
              <a:buFont typeface="Arial" panose="020B0604020202020204" pitchFamily="34" charset="0"/>
              <a:buChar char="•"/>
            </a:pPr>
            <a:r>
              <a:rPr lang="en-GB" dirty="0"/>
              <a:t>Easmin</a:t>
            </a:r>
          </a:p>
          <a:p>
            <a:pPr marL="171450" indent="-171450">
              <a:buFont typeface="Arial" panose="020B0604020202020204" pitchFamily="34" charset="0"/>
              <a:buChar char="•"/>
            </a:pPr>
            <a:r>
              <a:rPr lang="en-GB" dirty="0" err="1"/>
              <a:t>Rubinaz</a:t>
            </a:r>
            <a:endParaRPr lang="en-GB" dirty="0"/>
          </a:p>
          <a:p>
            <a:pPr marL="171450" indent="-171450">
              <a:buFont typeface="Arial" panose="020B0604020202020204" pitchFamily="34" charset="0"/>
              <a:buChar char="•"/>
            </a:pPr>
            <a:r>
              <a:rPr lang="en-GB" dirty="0"/>
              <a:t>Shilpi</a:t>
            </a:r>
          </a:p>
          <a:p>
            <a:pPr marL="171450" indent="-171450">
              <a:buFont typeface="Arial" panose="020B0604020202020204" pitchFamily="34" charset="0"/>
              <a:buChar char="•"/>
            </a:pPr>
            <a:r>
              <a:rPr lang="en-GB" dirty="0"/>
              <a:t>Hassan</a:t>
            </a:r>
          </a:p>
          <a:p>
            <a:pPr marL="171450" indent="-171450">
              <a:buFont typeface="Arial" panose="020B0604020202020204" pitchFamily="34" charset="0"/>
              <a:buChar char="•"/>
            </a:pPr>
            <a:r>
              <a:rPr lang="en-GB" dirty="0" err="1"/>
              <a:t>Momena</a:t>
            </a:r>
            <a:endParaRPr lang="en-GB" dirty="0"/>
          </a:p>
          <a:p>
            <a:pPr marL="171450" indent="-171450">
              <a:buFont typeface="Arial" panose="020B0604020202020204" pitchFamily="34" charset="0"/>
              <a:buChar char="•"/>
            </a:pPr>
            <a:r>
              <a:rPr lang="en-GB" dirty="0"/>
              <a:t>We used smart art/it comes across smart and slick</a:t>
            </a:r>
          </a:p>
        </p:txBody>
      </p:sp>
      <p:sp>
        <p:nvSpPr>
          <p:cNvPr id="4" name="Slide Number Placeholder 3"/>
          <p:cNvSpPr>
            <a:spLocks noGrp="1"/>
          </p:cNvSpPr>
          <p:nvPr>
            <p:ph type="sldNum" sz="quarter" idx="5"/>
          </p:nvPr>
        </p:nvSpPr>
        <p:spPr/>
        <p:txBody>
          <a:bodyPr/>
          <a:lstStyle/>
          <a:p>
            <a:fld id="{655DC951-C747-4E17-BC87-881CB843ABB1}" type="slidenum">
              <a:rPr lang="en-GB" smtClean="0"/>
              <a:t>2</a:t>
            </a:fld>
            <a:endParaRPr lang="en-GB"/>
          </a:p>
        </p:txBody>
      </p:sp>
    </p:spTree>
    <p:extLst>
      <p:ext uri="{BB962C8B-B14F-4D97-AF65-F5344CB8AC3E}">
        <p14:creationId xmlns:p14="http://schemas.microsoft.com/office/powerpoint/2010/main" val="5033545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a:t>
            </a:r>
          </a:p>
          <a:p>
            <a:endParaRPr lang="en-GB" dirty="0"/>
          </a:p>
        </p:txBody>
      </p:sp>
      <p:sp>
        <p:nvSpPr>
          <p:cNvPr id="4" name="Slide Number Placeholder 3"/>
          <p:cNvSpPr>
            <a:spLocks noGrp="1"/>
          </p:cNvSpPr>
          <p:nvPr>
            <p:ph type="sldNum" sz="quarter" idx="5"/>
          </p:nvPr>
        </p:nvSpPr>
        <p:spPr/>
        <p:txBody>
          <a:bodyPr/>
          <a:lstStyle/>
          <a:p>
            <a:fld id="{655DC951-C747-4E17-BC87-881CB843ABB1}" type="slidenum">
              <a:rPr lang="en-GB" smtClean="0"/>
              <a:t>3</a:t>
            </a:fld>
            <a:endParaRPr lang="en-GB"/>
          </a:p>
        </p:txBody>
      </p:sp>
    </p:spTree>
    <p:extLst>
      <p:ext uri="{BB962C8B-B14F-4D97-AF65-F5344CB8AC3E}">
        <p14:creationId xmlns:p14="http://schemas.microsoft.com/office/powerpoint/2010/main" val="36486491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a:t>
            </a:r>
          </a:p>
          <a:p>
            <a:pPr marL="0" indent="0">
              <a:buFont typeface="Arial" panose="020B0604020202020204" pitchFamily="34" charset="0"/>
              <a:buNone/>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55DC951-C747-4E17-BC87-881CB843ABB1}" type="slidenum">
              <a:rPr lang="en-GB" smtClean="0"/>
              <a:t>4</a:t>
            </a:fld>
            <a:endParaRPr lang="en-GB"/>
          </a:p>
        </p:txBody>
      </p:sp>
    </p:spTree>
    <p:extLst>
      <p:ext uri="{BB962C8B-B14F-4D97-AF65-F5344CB8AC3E}">
        <p14:creationId xmlns:p14="http://schemas.microsoft.com/office/powerpoint/2010/main" val="1556931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RUBEENAZ</a:t>
            </a:r>
          </a:p>
          <a:p>
            <a:r>
              <a:rPr lang="en-GB" dirty="0"/>
              <a:t>Project steering group,</a:t>
            </a:r>
          </a:p>
          <a:p>
            <a:r>
              <a:rPr lang="en-GB" dirty="0"/>
              <a:t> through this diagram we believe, </a:t>
            </a:r>
          </a:p>
          <a:p>
            <a:pPr marL="171450" indent="-171450">
              <a:buFont typeface="Arial" panose="020B0604020202020204" pitchFamily="34" charset="0"/>
              <a:buChar char="•"/>
            </a:pPr>
            <a:r>
              <a:rPr lang="en-GB" dirty="0"/>
              <a:t>Family business run business ran for years Third gen (grandad brought it 30 years ago)</a:t>
            </a:r>
          </a:p>
          <a:p>
            <a:pPr marL="171450" indent="-171450">
              <a:buFont typeface="Arial" panose="020B0604020202020204" pitchFamily="34" charset="0"/>
              <a:buChar char="•"/>
            </a:pPr>
            <a:r>
              <a:rPr lang="en-GB" dirty="0"/>
              <a:t>Doreen accountant for 10 years. (commercial)</a:t>
            </a:r>
          </a:p>
          <a:p>
            <a:pPr marL="171450" indent="-171450">
              <a:buFont typeface="Arial" panose="020B0604020202020204" pitchFamily="34" charset="0"/>
              <a:buChar char="•"/>
            </a:pPr>
            <a:r>
              <a:rPr lang="en-GB" dirty="0"/>
              <a:t>Dennis drives up/down country looking for antique (sponsor)</a:t>
            </a:r>
          </a:p>
          <a:p>
            <a:pPr marL="171450" indent="-171450">
              <a:buFont typeface="Arial" panose="020B0604020202020204" pitchFamily="34" charset="0"/>
              <a:buChar char="•"/>
            </a:pPr>
            <a:r>
              <a:rPr lang="en-GB" dirty="0"/>
              <a:t>Suha family friend daughter 3 years working (user)</a:t>
            </a:r>
          </a:p>
          <a:p>
            <a:pPr marL="171450" indent="-171450">
              <a:buFont typeface="Arial" panose="020B0604020202020204" pitchFamily="34" charset="0"/>
              <a:buChar char="•"/>
            </a:pPr>
            <a:r>
              <a:rPr lang="en-GB" dirty="0"/>
              <a:t>Omar works in warehouse and good at fixing broken antique that Dennis brings in (specialist)</a:t>
            </a:r>
          </a:p>
          <a:p>
            <a:pPr marL="171450" indent="-171450">
              <a:buFont typeface="Arial" panose="020B0604020202020204" pitchFamily="34" charset="0"/>
              <a:buChar char="•"/>
            </a:pPr>
            <a:r>
              <a:rPr lang="en-GB" dirty="0"/>
              <a:t>We are project managers (Sparkhill project management team)</a:t>
            </a:r>
          </a:p>
          <a:p>
            <a:pPr marL="0" indent="0">
              <a:buFont typeface="Arial" panose="020B0604020202020204" pitchFamily="34" charset="0"/>
              <a:buNone/>
            </a:pPr>
            <a:r>
              <a:rPr lang="en-GB" dirty="0"/>
              <a:t>Who ever gets this slide expand more why we chose them this way</a:t>
            </a:r>
          </a:p>
          <a:p>
            <a:pPr marL="0" indent="0">
              <a:buFont typeface="Arial" panose="020B0604020202020204" pitchFamily="34" charset="0"/>
              <a:buNone/>
            </a:pPr>
            <a:r>
              <a:rPr lang="en-GB" dirty="0"/>
              <a:t> Robert states structure needs to be set so everyone know what to do hence why this hierarchy helps everyone understand their role</a:t>
            </a:r>
          </a:p>
          <a:p>
            <a:endParaRPr lang="en-GB" dirty="0"/>
          </a:p>
        </p:txBody>
      </p:sp>
      <p:sp>
        <p:nvSpPr>
          <p:cNvPr id="4" name="Slide Number Placeholder 3"/>
          <p:cNvSpPr>
            <a:spLocks noGrp="1"/>
          </p:cNvSpPr>
          <p:nvPr>
            <p:ph type="sldNum" sz="quarter" idx="5"/>
          </p:nvPr>
        </p:nvSpPr>
        <p:spPr/>
        <p:txBody>
          <a:bodyPr/>
          <a:lstStyle/>
          <a:p>
            <a:fld id="{655DC951-C747-4E17-BC87-881CB843ABB1}" type="slidenum">
              <a:rPr lang="en-GB" smtClean="0"/>
              <a:t>5</a:t>
            </a:fld>
            <a:endParaRPr lang="en-GB"/>
          </a:p>
        </p:txBody>
      </p:sp>
    </p:spTree>
    <p:extLst>
      <p:ext uri="{BB962C8B-B14F-4D97-AF65-F5344CB8AC3E}">
        <p14:creationId xmlns:p14="http://schemas.microsoft.com/office/powerpoint/2010/main" val="38342435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REBEENAZ</a:t>
            </a:r>
          </a:p>
          <a:p>
            <a:pPr marL="171450" indent="-171450">
              <a:buFont typeface="Arial" panose="020B0604020202020204" pitchFamily="34" charset="0"/>
              <a:buChar char="•"/>
            </a:pPr>
            <a:r>
              <a:rPr lang="en-GB" dirty="0"/>
              <a:t>The user stories is another method of everyone writing down what they need. Here we were the stakeholders and we decided to put in what you guys would want, from all this we narrowed it down as there were quite few that were the same. Using the user stories we literally looked at the problems you have and from that we find solution and fix it.</a:t>
            </a:r>
          </a:p>
        </p:txBody>
      </p:sp>
      <p:sp>
        <p:nvSpPr>
          <p:cNvPr id="4" name="Slide Number Placeholder 3"/>
          <p:cNvSpPr>
            <a:spLocks noGrp="1"/>
          </p:cNvSpPr>
          <p:nvPr>
            <p:ph type="sldNum" sz="quarter" idx="5"/>
          </p:nvPr>
        </p:nvSpPr>
        <p:spPr/>
        <p:txBody>
          <a:bodyPr/>
          <a:lstStyle/>
          <a:p>
            <a:fld id="{655DC951-C747-4E17-BC87-881CB843ABB1}" type="slidenum">
              <a:rPr lang="en-GB" smtClean="0"/>
              <a:t>6</a:t>
            </a:fld>
            <a:endParaRPr lang="en-GB"/>
          </a:p>
        </p:txBody>
      </p:sp>
    </p:spTree>
    <p:extLst>
      <p:ext uri="{BB962C8B-B14F-4D97-AF65-F5344CB8AC3E}">
        <p14:creationId xmlns:p14="http://schemas.microsoft.com/office/powerpoint/2010/main" val="17260807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RUBEENAZ</a:t>
            </a:r>
          </a:p>
        </p:txBody>
      </p:sp>
      <p:sp>
        <p:nvSpPr>
          <p:cNvPr id="4" name="Slide Number Placeholder 3"/>
          <p:cNvSpPr>
            <a:spLocks noGrp="1"/>
          </p:cNvSpPr>
          <p:nvPr>
            <p:ph type="sldNum" sz="quarter" idx="5"/>
          </p:nvPr>
        </p:nvSpPr>
        <p:spPr/>
        <p:txBody>
          <a:bodyPr/>
          <a:lstStyle/>
          <a:p>
            <a:fld id="{655DC951-C747-4E17-BC87-881CB843ABB1}" type="slidenum">
              <a:rPr lang="en-GB" smtClean="0"/>
              <a:t>7</a:t>
            </a:fld>
            <a:endParaRPr lang="en-GB"/>
          </a:p>
        </p:txBody>
      </p:sp>
    </p:spTree>
    <p:extLst>
      <p:ext uri="{BB962C8B-B14F-4D97-AF65-F5344CB8AC3E}">
        <p14:creationId xmlns:p14="http://schemas.microsoft.com/office/powerpoint/2010/main" val="15618399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HASSAN</a:t>
            </a:r>
          </a:p>
          <a:p>
            <a:r>
              <a:rPr lang="en-GB"/>
              <a:t>THE CHEVRON,</a:t>
            </a:r>
            <a:endParaRPr lang="en-GB" dirty="0"/>
          </a:p>
          <a:p>
            <a:pPr marL="171450" indent="-171450">
              <a:buFont typeface="Arial" panose="020B0604020202020204" pitchFamily="34" charset="0"/>
              <a:buChar char="•"/>
            </a:pPr>
            <a:r>
              <a:rPr lang="en-GB" dirty="0"/>
              <a:t>time- is the less time a project has to completed the harder it becomes</a:t>
            </a:r>
          </a:p>
          <a:p>
            <a:pPr marL="171450" indent="-171450">
              <a:buFont typeface="Arial" panose="020B0604020202020204" pitchFamily="34" charset="0"/>
              <a:buChar char="•"/>
            </a:pPr>
            <a:r>
              <a:rPr lang="en-GB" dirty="0"/>
              <a:t>Scope- is a project which has many task becomes increasingly difficult to complete</a:t>
            </a:r>
          </a:p>
          <a:p>
            <a:pPr marL="171450" indent="-171450">
              <a:buFont typeface="Arial" panose="020B0604020202020204" pitchFamily="34" charset="0"/>
              <a:buChar char="•"/>
            </a:pPr>
            <a:r>
              <a:rPr lang="en-GB" dirty="0"/>
              <a:t>Cost- is a project that is poorly funded will mean the we cannot have as many features as we would like.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We did a Microsoft planner in which we put in the chevron method where you scope and put them in order from must want and nice to have.</a:t>
            </a:r>
          </a:p>
          <a:p>
            <a:pPr marL="171450" indent="-171450">
              <a:buFont typeface="Arial" panose="020B0604020202020204" pitchFamily="34" charset="0"/>
              <a:buChar char="•"/>
            </a:pPr>
            <a:r>
              <a:rPr lang="en-GB" dirty="0"/>
              <a:t>Developed by Dai clegg 1994</a:t>
            </a:r>
          </a:p>
          <a:p>
            <a:pPr marL="171450" indent="-171450">
              <a:buFont typeface="Arial" panose="020B0604020202020204" pitchFamily="34" charset="0"/>
              <a:buChar char="•"/>
            </a:pPr>
            <a:r>
              <a:rPr lang="en-GB" dirty="0"/>
              <a:t>Its help stakeholders understand and its can be easy to negotiate with them in order of importance as it is our job to  elaborate on user etc and to give you make sure you guys are clear of everything .this is another format of user stories but in Microsoft planner form. This will stop you from losing notes and it more detailed format. Why this planner is better?</a:t>
            </a:r>
          </a:p>
        </p:txBody>
      </p:sp>
      <p:sp>
        <p:nvSpPr>
          <p:cNvPr id="4" name="Slide Number Placeholder 3"/>
          <p:cNvSpPr>
            <a:spLocks noGrp="1"/>
          </p:cNvSpPr>
          <p:nvPr>
            <p:ph type="sldNum" sz="quarter" idx="5"/>
          </p:nvPr>
        </p:nvSpPr>
        <p:spPr/>
        <p:txBody>
          <a:bodyPr/>
          <a:lstStyle/>
          <a:p>
            <a:fld id="{655DC951-C747-4E17-BC87-881CB843ABB1}" type="slidenum">
              <a:rPr lang="en-GB" smtClean="0"/>
              <a:t>8</a:t>
            </a:fld>
            <a:endParaRPr lang="en-GB"/>
          </a:p>
        </p:txBody>
      </p:sp>
    </p:spTree>
    <p:extLst>
      <p:ext uri="{BB962C8B-B14F-4D97-AF65-F5344CB8AC3E}">
        <p14:creationId xmlns:p14="http://schemas.microsoft.com/office/powerpoint/2010/main" val="17949870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HASSAN PART</a:t>
            </a:r>
          </a:p>
        </p:txBody>
      </p:sp>
      <p:sp>
        <p:nvSpPr>
          <p:cNvPr id="4" name="Slide Number Placeholder 3"/>
          <p:cNvSpPr>
            <a:spLocks noGrp="1"/>
          </p:cNvSpPr>
          <p:nvPr>
            <p:ph type="sldNum" sz="quarter" idx="5"/>
          </p:nvPr>
        </p:nvSpPr>
        <p:spPr/>
        <p:txBody>
          <a:bodyPr/>
          <a:lstStyle/>
          <a:p>
            <a:fld id="{655DC951-C747-4E17-BC87-881CB843ABB1}" type="slidenum">
              <a:rPr lang="en-GB" smtClean="0"/>
              <a:t>9</a:t>
            </a:fld>
            <a:endParaRPr lang="en-GB"/>
          </a:p>
        </p:txBody>
      </p:sp>
    </p:spTree>
    <p:extLst>
      <p:ext uri="{BB962C8B-B14F-4D97-AF65-F5344CB8AC3E}">
        <p14:creationId xmlns:p14="http://schemas.microsoft.com/office/powerpoint/2010/main" val="36101140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Shilphi</a:t>
            </a:r>
            <a:endParaRPr lang="en-GB" dirty="0"/>
          </a:p>
          <a:p>
            <a:pPr marL="171450" indent="-171450">
              <a:buFont typeface="Arial" panose="020B0604020202020204" pitchFamily="34" charset="0"/>
              <a:buChar char="•"/>
            </a:pPr>
            <a:r>
              <a:rPr lang="en-GB" dirty="0"/>
              <a:t>This is Roberts technique,. product project technique ,elaborate more</a:t>
            </a:r>
          </a:p>
          <a:p>
            <a:pPr marL="171450" indent="-171450">
              <a:buFont typeface="Arial" panose="020B0604020202020204" pitchFamily="34" charset="0"/>
              <a:buChar char="•"/>
            </a:pPr>
            <a:r>
              <a:rPr lang="en-GB" dirty="0"/>
              <a:t>The product project technique allows us to think how long each job will take.</a:t>
            </a:r>
          </a:p>
          <a:p>
            <a:pPr marL="171450" indent="-171450">
              <a:buFont typeface="Arial" panose="020B0604020202020204" pitchFamily="34" charset="0"/>
              <a:buChar char="•"/>
            </a:pPr>
            <a:r>
              <a:rPr lang="en-GB" dirty="0"/>
              <a:t>From this we can determine the size of the job and its complexity. This will enable us to also state how many man days it take for that job to be completed by. Unfortunately, we didn’t come up with the accurate number using this, therefore all 5  team members decided to use the Delphi form which showed  an average would be the wisdom of the crowd.</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655DC951-C747-4E17-BC87-881CB843ABB1}" type="slidenum">
              <a:rPr lang="en-GB" smtClean="0"/>
              <a:t>10</a:t>
            </a:fld>
            <a:endParaRPr lang="en-GB"/>
          </a:p>
        </p:txBody>
      </p:sp>
    </p:spTree>
    <p:extLst>
      <p:ext uri="{BB962C8B-B14F-4D97-AF65-F5344CB8AC3E}">
        <p14:creationId xmlns:p14="http://schemas.microsoft.com/office/powerpoint/2010/main" val="33206752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HELEN PART </a:t>
            </a:r>
          </a:p>
          <a:p>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Henry Gantt developed this chart ion 1910, it is a way of ,</a:t>
            </a:r>
            <a:r>
              <a:rPr lang="en-GB" dirty="0" err="1"/>
              <a:t>manahging</a:t>
            </a:r>
            <a:r>
              <a:rPr lang="en-GB" dirty="0"/>
              <a:t> the project </a:t>
            </a:r>
            <a:r>
              <a:rPr lang="en-GB" dirty="0" err="1"/>
              <a:t>sxchedule</a:t>
            </a:r>
            <a:r>
              <a:rPr lang="en-GB" dirty="0"/>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In </a:t>
            </a:r>
            <a:r>
              <a:rPr lang="en-GB" dirty="0" err="1"/>
              <a:t>japanse</a:t>
            </a:r>
            <a:r>
              <a:rPr lang="en-GB" dirty="0"/>
              <a:t> its called Kanban (which means whiteboard)</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err="1"/>
              <a:t>Acrross</a:t>
            </a:r>
            <a:r>
              <a:rPr lang="en-GB" dirty="0"/>
              <a:t> the top is the dates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Down the side is the task.</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The length of bars show how many days it takes to complete depending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From this you would also be enable to see which days are free in order to bring someone extra to do job or it can be that certain time someone take break as certain individuals could not be required at site.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Some task can be dependant for e.g. until we get all the wiring done, we can't get the phone line in as we would need electricity. Or cards need printing now that would not come in conjunction with other jobs as it is not a building job rather independent job.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Brown paper plan are a great way to collaborate This also allows people to feel part of a team. This brown paper plan.</a:t>
            </a:r>
          </a:p>
          <a:p>
            <a:endParaRPr lang="en-GB" dirty="0"/>
          </a:p>
        </p:txBody>
      </p:sp>
      <p:sp>
        <p:nvSpPr>
          <p:cNvPr id="4" name="Slide Number Placeholder 3"/>
          <p:cNvSpPr>
            <a:spLocks noGrp="1"/>
          </p:cNvSpPr>
          <p:nvPr>
            <p:ph type="sldNum" sz="quarter" idx="5"/>
          </p:nvPr>
        </p:nvSpPr>
        <p:spPr/>
        <p:txBody>
          <a:bodyPr/>
          <a:lstStyle/>
          <a:p>
            <a:fld id="{655DC951-C747-4E17-BC87-881CB843ABB1}" type="slidenum">
              <a:rPr lang="en-GB" smtClean="0"/>
              <a:t>11</a:t>
            </a:fld>
            <a:endParaRPr lang="en-GB"/>
          </a:p>
        </p:txBody>
      </p:sp>
    </p:spTree>
    <p:extLst>
      <p:ext uri="{BB962C8B-B14F-4D97-AF65-F5344CB8AC3E}">
        <p14:creationId xmlns:p14="http://schemas.microsoft.com/office/powerpoint/2010/main" val="13779374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HELEN</a:t>
            </a:r>
          </a:p>
          <a:p>
            <a:r>
              <a:rPr lang="en-GB" dirty="0"/>
              <a:t>THE IRON TRIANGLE-The project management triangle is a model of the constraint of project management which its origin are unclear it has been used since at least the 1950s it contends that the quality of work is constrained by project budget deadlines and scope the project manager can trade between constraints.</a:t>
            </a:r>
          </a:p>
        </p:txBody>
      </p:sp>
      <p:sp>
        <p:nvSpPr>
          <p:cNvPr id="4" name="Slide Number Placeholder 3"/>
          <p:cNvSpPr>
            <a:spLocks noGrp="1"/>
          </p:cNvSpPr>
          <p:nvPr>
            <p:ph type="sldNum" sz="quarter" idx="5"/>
          </p:nvPr>
        </p:nvSpPr>
        <p:spPr/>
        <p:txBody>
          <a:bodyPr/>
          <a:lstStyle/>
          <a:p>
            <a:fld id="{655DC951-C747-4E17-BC87-881CB843ABB1}" type="slidenum">
              <a:rPr lang="en-GB" smtClean="0"/>
              <a:t>12</a:t>
            </a:fld>
            <a:endParaRPr lang="en-GB"/>
          </a:p>
        </p:txBody>
      </p:sp>
    </p:spTree>
    <p:extLst>
      <p:ext uri="{BB962C8B-B14F-4D97-AF65-F5344CB8AC3E}">
        <p14:creationId xmlns:p14="http://schemas.microsoft.com/office/powerpoint/2010/main" val="3556425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5DC951-C747-4E17-BC87-881CB843ABB1}" type="slidenum">
              <a:rPr lang="en-GB" smtClean="0"/>
              <a:t>14</a:t>
            </a:fld>
            <a:endParaRPr lang="en-GB"/>
          </a:p>
        </p:txBody>
      </p:sp>
    </p:spTree>
    <p:extLst>
      <p:ext uri="{BB962C8B-B14F-4D97-AF65-F5344CB8AC3E}">
        <p14:creationId xmlns:p14="http://schemas.microsoft.com/office/powerpoint/2010/main" val="32132969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6FA33457-FE70-4F08-899F-F759B7A5DC4F}" type="datetimeFigureOut">
              <a:rPr lang="en-GB" smtClean="0"/>
              <a:t>19/02/2020</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A9E3DA74-F650-48C1-B113-13010A7E593B}" type="slidenum">
              <a:rPr lang="en-GB" smtClean="0"/>
              <a:t>‹#›</a:t>
            </a:fld>
            <a:endParaRPr lang="en-GB"/>
          </a:p>
        </p:txBody>
      </p:sp>
    </p:spTree>
    <p:extLst>
      <p:ext uri="{BB962C8B-B14F-4D97-AF65-F5344CB8AC3E}">
        <p14:creationId xmlns:p14="http://schemas.microsoft.com/office/powerpoint/2010/main" val="2465579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A33457-FE70-4F08-899F-F759B7A5DC4F}" type="datetimeFigureOut">
              <a:rPr lang="en-GB" smtClean="0"/>
              <a:t>19/02/2020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3DA74-F650-48C1-B113-13010A7E593B}" type="slidenum">
              <a:rPr lang="en-GB" smtClean="0"/>
              <a:t>‹#›</a:t>
            </a:fld>
            <a:endParaRPr lang="en-GB"/>
          </a:p>
        </p:txBody>
      </p:sp>
    </p:spTree>
    <p:extLst>
      <p:ext uri="{BB962C8B-B14F-4D97-AF65-F5344CB8AC3E}">
        <p14:creationId xmlns:p14="http://schemas.microsoft.com/office/powerpoint/2010/main" val="40455882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6FA33457-FE70-4F08-899F-F759B7A5DC4F}" type="datetimeFigureOut">
              <a:rPr lang="en-GB" smtClean="0"/>
              <a:t>19/02/2020</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A9E3DA74-F650-48C1-B113-13010A7E593B}" type="slidenum">
              <a:rPr lang="en-GB" smtClean="0"/>
              <a:t>‹#›</a:t>
            </a:fld>
            <a:endParaRPr lang="en-GB"/>
          </a:p>
        </p:txBody>
      </p:sp>
    </p:spTree>
    <p:extLst>
      <p:ext uri="{BB962C8B-B14F-4D97-AF65-F5344CB8AC3E}">
        <p14:creationId xmlns:p14="http://schemas.microsoft.com/office/powerpoint/2010/main" val="27176426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FA33457-FE70-4F08-899F-F759B7A5DC4F}" type="datetimeFigureOut">
              <a:rPr lang="en-GB" smtClean="0"/>
              <a:t>19/02/2020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E3DA74-F650-48C1-B113-13010A7E593B}" type="slidenum">
              <a:rPr lang="en-GB" smtClean="0"/>
              <a:t>‹#›</a:t>
            </a:fld>
            <a:endParaRPr lang="en-GB"/>
          </a:p>
        </p:txBody>
      </p:sp>
    </p:spTree>
    <p:extLst>
      <p:ext uri="{BB962C8B-B14F-4D97-AF65-F5344CB8AC3E}">
        <p14:creationId xmlns:p14="http://schemas.microsoft.com/office/powerpoint/2010/main" val="2147981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FA33457-FE70-4F08-899F-F759B7A5DC4F}" type="datetimeFigureOut">
              <a:rPr lang="en-GB" smtClean="0"/>
              <a:t>19/02/2020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E3DA74-F650-48C1-B113-13010A7E593B}" type="slidenum">
              <a:rPr lang="en-GB" smtClean="0"/>
              <a:t>‹#›</a:t>
            </a:fld>
            <a:endParaRPr lang="en-GB"/>
          </a:p>
        </p:txBody>
      </p:sp>
    </p:spTree>
    <p:extLst>
      <p:ext uri="{BB962C8B-B14F-4D97-AF65-F5344CB8AC3E}">
        <p14:creationId xmlns:p14="http://schemas.microsoft.com/office/powerpoint/2010/main" val="40724360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FA33457-FE70-4F08-899F-F759B7A5DC4F}" type="datetimeFigureOut">
              <a:rPr lang="en-GB" smtClean="0"/>
              <a:t>19/02/2020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E3DA74-F650-48C1-B113-13010A7E593B}" type="slidenum">
              <a:rPr lang="en-GB" smtClean="0"/>
              <a:t>‹#›</a:t>
            </a:fld>
            <a:endParaRPr lang="en-GB"/>
          </a:p>
        </p:txBody>
      </p:sp>
    </p:spTree>
    <p:extLst>
      <p:ext uri="{BB962C8B-B14F-4D97-AF65-F5344CB8AC3E}">
        <p14:creationId xmlns:p14="http://schemas.microsoft.com/office/powerpoint/2010/main" val="4103248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A33457-FE70-4F08-899F-F759B7A5DC4F}" type="datetimeFigureOut">
              <a:rPr lang="en-GB" smtClean="0"/>
              <a:t>19/02/2020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9E3DA74-F650-48C1-B113-13010A7E593B}" type="slidenum">
              <a:rPr lang="en-GB" smtClean="0"/>
              <a:t>‹#›</a:t>
            </a:fld>
            <a:endParaRPr lang="en-GB"/>
          </a:p>
        </p:txBody>
      </p:sp>
    </p:spTree>
    <p:extLst>
      <p:ext uri="{BB962C8B-B14F-4D97-AF65-F5344CB8AC3E}">
        <p14:creationId xmlns:p14="http://schemas.microsoft.com/office/powerpoint/2010/main" val="3596124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FA33457-FE70-4F08-899F-F759B7A5DC4F}" type="datetimeFigureOut">
              <a:rPr lang="en-GB" smtClean="0"/>
              <a:t>19/02/2020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E3DA74-F650-48C1-B113-13010A7E593B}" type="slidenum">
              <a:rPr lang="en-GB" smtClean="0"/>
              <a:t>‹#›</a:t>
            </a:fld>
            <a:endParaRPr lang="en-GB"/>
          </a:p>
        </p:txBody>
      </p:sp>
    </p:spTree>
    <p:extLst>
      <p:ext uri="{BB962C8B-B14F-4D97-AF65-F5344CB8AC3E}">
        <p14:creationId xmlns:p14="http://schemas.microsoft.com/office/powerpoint/2010/main" val="34826198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FA33457-FE70-4F08-899F-F759B7A5DC4F}" type="datetimeFigureOut">
              <a:rPr lang="en-GB" smtClean="0"/>
              <a:t>19/02/2020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E3DA74-F650-48C1-B113-13010A7E593B}" type="slidenum">
              <a:rPr lang="en-GB" smtClean="0"/>
              <a:t>‹#›</a:t>
            </a:fld>
            <a:endParaRPr lang="en-GB"/>
          </a:p>
        </p:txBody>
      </p:sp>
    </p:spTree>
    <p:extLst>
      <p:ext uri="{BB962C8B-B14F-4D97-AF65-F5344CB8AC3E}">
        <p14:creationId xmlns:p14="http://schemas.microsoft.com/office/powerpoint/2010/main" val="3913101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FA33457-FE70-4F08-899F-F759B7A5DC4F}" type="datetimeFigureOut">
              <a:rPr lang="en-GB" smtClean="0"/>
              <a:t>19/02/2020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E3DA74-F650-48C1-B113-13010A7E593B}" type="slidenum">
              <a:rPr lang="en-GB" smtClean="0"/>
              <a:t>‹#›</a:t>
            </a:fld>
            <a:endParaRPr lang="en-GB"/>
          </a:p>
        </p:txBody>
      </p:sp>
    </p:spTree>
    <p:extLst>
      <p:ext uri="{BB962C8B-B14F-4D97-AF65-F5344CB8AC3E}">
        <p14:creationId xmlns:p14="http://schemas.microsoft.com/office/powerpoint/2010/main" val="3072674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FA33457-FE70-4F08-899F-F759B7A5DC4F}" type="datetimeFigureOut">
              <a:rPr lang="en-GB" smtClean="0"/>
              <a:t>19/02/2020</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A9E3DA74-F650-48C1-B113-13010A7E593B}" type="slidenum">
              <a:rPr lang="en-GB" smtClean="0"/>
              <a:t>‹#›</a:t>
            </a:fld>
            <a:endParaRPr lang="en-GB"/>
          </a:p>
        </p:txBody>
      </p:sp>
    </p:spTree>
    <p:extLst>
      <p:ext uri="{BB962C8B-B14F-4D97-AF65-F5344CB8AC3E}">
        <p14:creationId xmlns:p14="http://schemas.microsoft.com/office/powerpoint/2010/main" val="23489130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FA33457-FE70-4F08-899F-F759B7A5DC4F}" type="datetimeFigureOut">
              <a:rPr lang="en-GB" smtClean="0"/>
              <a:t>19/02/2020</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A9E3DA74-F650-48C1-B113-13010A7E593B}"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240835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6FA33457-FE70-4F08-899F-F759B7A5DC4F}" type="datetimeFigureOut">
              <a:rPr lang="en-GB" smtClean="0"/>
              <a:t>19/02/2020</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A9E3DA74-F650-48C1-B113-13010A7E593B}" type="slidenum">
              <a:rPr lang="en-GB" smtClean="0"/>
              <a:t>‹#›</a:t>
            </a:fld>
            <a:endParaRPr lang="en-GB"/>
          </a:p>
        </p:txBody>
      </p:sp>
    </p:spTree>
    <p:extLst>
      <p:ext uri="{BB962C8B-B14F-4D97-AF65-F5344CB8AC3E}">
        <p14:creationId xmlns:p14="http://schemas.microsoft.com/office/powerpoint/2010/main" val="12887495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FA33457-FE70-4F08-899F-F759B7A5DC4F}" type="datetimeFigureOut">
              <a:rPr lang="en-GB" smtClean="0"/>
              <a:t>19/02/2020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E3DA74-F650-48C1-B113-13010A7E593B}" type="slidenum">
              <a:rPr lang="en-GB" smtClean="0"/>
              <a:t>‹#›</a:t>
            </a:fld>
            <a:endParaRPr lang="en-GB"/>
          </a:p>
        </p:txBody>
      </p:sp>
    </p:spTree>
    <p:extLst>
      <p:ext uri="{BB962C8B-B14F-4D97-AF65-F5344CB8AC3E}">
        <p14:creationId xmlns:p14="http://schemas.microsoft.com/office/powerpoint/2010/main" val="14569121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FA33457-FE70-4F08-899F-F759B7A5DC4F}" type="datetimeFigureOut">
              <a:rPr lang="en-GB" smtClean="0"/>
              <a:t>19/02/2020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E3DA74-F650-48C1-B113-13010A7E593B}" type="slidenum">
              <a:rPr lang="en-GB" smtClean="0"/>
              <a:t>‹#›</a:t>
            </a:fld>
            <a:endParaRPr lang="en-GB"/>
          </a:p>
        </p:txBody>
      </p:sp>
    </p:spTree>
    <p:extLst>
      <p:ext uri="{BB962C8B-B14F-4D97-AF65-F5344CB8AC3E}">
        <p14:creationId xmlns:p14="http://schemas.microsoft.com/office/powerpoint/2010/main" val="10676842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A33457-FE70-4F08-899F-F759B7A5DC4F}" type="datetimeFigureOut">
              <a:rPr lang="en-GB" smtClean="0"/>
              <a:t>19/02/2020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3DA74-F650-48C1-B113-13010A7E593B}" type="slidenum">
              <a:rPr lang="en-GB" smtClean="0"/>
              <a:t>‹#›</a:t>
            </a:fld>
            <a:endParaRPr lang="en-GB"/>
          </a:p>
        </p:txBody>
      </p:sp>
    </p:spTree>
    <p:extLst>
      <p:ext uri="{BB962C8B-B14F-4D97-AF65-F5344CB8AC3E}">
        <p14:creationId xmlns:p14="http://schemas.microsoft.com/office/powerpoint/2010/main" val="39326958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6FA33457-FE70-4F08-899F-F759B7A5DC4F}" type="datetimeFigureOut">
              <a:rPr lang="en-GB" smtClean="0"/>
              <a:t>19/02/2020</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A9E3DA74-F650-48C1-B113-13010A7E593B}" type="slidenum">
              <a:rPr lang="en-GB" smtClean="0"/>
              <a:t>‹#›</a:t>
            </a:fld>
            <a:endParaRPr lang="en-GB"/>
          </a:p>
        </p:txBody>
      </p:sp>
    </p:spTree>
    <p:extLst>
      <p:ext uri="{BB962C8B-B14F-4D97-AF65-F5344CB8AC3E}">
        <p14:creationId xmlns:p14="http://schemas.microsoft.com/office/powerpoint/2010/main" val="21057391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FA33457-FE70-4F08-899F-F759B7A5DC4F}" type="datetimeFigureOut">
              <a:rPr lang="en-GB" smtClean="0"/>
              <a:t>19/02/2020</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9E3DA74-F650-48C1-B113-13010A7E593B}" type="slidenum">
              <a:rPr lang="en-GB" smtClean="0"/>
              <a:t>‹#›</a:t>
            </a:fld>
            <a:endParaRPr lang="en-GB"/>
          </a:p>
        </p:txBody>
      </p:sp>
    </p:spTree>
    <p:extLst>
      <p:ext uri="{BB962C8B-B14F-4D97-AF65-F5344CB8AC3E}">
        <p14:creationId xmlns:p14="http://schemas.microsoft.com/office/powerpoint/2010/main" val="202833611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svg"/></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7"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7.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9B8DA-2C2C-458E-B1B4-F1162555FCBF}"/>
              </a:ext>
            </a:extLst>
          </p:cNvPr>
          <p:cNvSpPr>
            <a:spLocks noGrp="1"/>
          </p:cNvSpPr>
          <p:nvPr>
            <p:ph type="ctrTitle"/>
          </p:nvPr>
        </p:nvSpPr>
        <p:spPr>
          <a:xfrm>
            <a:off x="4687410" y="1803405"/>
            <a:ext cx="6132990" cy="1825096"/>
          </a:xfrm>
        </p:spPr>
        <p:txBody>
          <a:bodyPr>
            <a:normAutofit/>
          </a:bodyPr>
          <a:lstStyle/>
          <a:p>
            <a:r>
              <a:rPr lang="en-GB" sz="4200" dirty="0">
                <a:latin typeface="Arial" panose="020B0604020202020204" pitchFamily="34" charset="0"/>
                <a:cs typeface="Arial" panose="020B0604020202020204" pitchFamily="34" charset="0"/>
              </a:rPr>
              <a:t>Sparkhill Project Management Ltd  </a:t>
            </a:r>
          </a:p>
        </p:txBody>
      </p:sp>
      <p:sp>
        <p:nvSpPr>
          <p:cNvPr id="3" name="Subtitle 2">
            <a:extLst>
              <a:ext uri="{FF2B5EF4-FFF2-40B4-BE49-F238E27FC236}">
                <a16:creationId xmlns:a16="http://schemas.microsoft.com/office/drawing/2014/main" id="{3AD085DC-914E-4D47-8B74-C17D842A52C4}"/>
              </a:ext>
            </a:extLst>
          </p:cNvPr>
          <p:cNvSpPr>
            <a:spLocks noGrp="1"/>
          </p:cNvSpPr>
          <p:nvPr>
            <p:ph type="subTitle" idx="1"/>
          </p:nvPr>
        </p:nvSpPr>
        <p:spPr>
          <a:xfrm>
            <a:off x="4687410" y="3632201"/>
            <a:ext cx="6132990" cy="685800"/>
          </a:xfrm>
        </p:spPr>
        <p:txBody>
          <a:bodyPr>
            <a:normAutofit/>
          </a:bodyPr>
          <a:lstStyle/>
          <a:p>
            <a:r>
              <a:rPr lang="en-GB"/>
              <a:t>Vintner project</a:t>
            </a:r>
          </a:p>
        </p:txBody>
      </p:sp>
      <p:pic>
        <p:nvPicPr>
          <p:cNvPr id="7" name="Graphic 6" descr="Meeting">
            <a:extLst>
              <a:ext uri="{FF2B5EF4-FFF2-40B4-BE49-F238E27FC236}">
                <a16:creationId xmlns:a16="http://schemas.microsoft.com/office/drawing/2014/main" id="{7407C555-5B60-4E6A-B0DA-432B128AF8E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444752" y="1801368"/>
            <a:ext cx="2660904" cy="2660904"/>
          </a:xfrm>
          <a:prstGeom prst="rect">
            <a:avLst/>
          </a:prstGeom>
        </p:spPr>
      </p:pic>
    </p:spTree>
    <p:extLst>
      <p:ext uri="{BB962C8B-B14F-4D97-AF65-F5344CB8AC3E}">
        <p14:creationId xmlns:p14="http://schemas.microsoft.com/office/powerpoint/2010/main" val="3065593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C8401-E084-481F-A158-5E9FB70849A5}"/>
              </a:ext>
            </a:extLst>
          </p:cNvPr>
          <p:cNvSpPr>
            <a:spLocks noGrp="1"/>
          </p:cNvSpPr>
          <p:nvPr>
            <p:ph type="title"/>
          </p:nvPr>
        </p:nvSpPr>
        <p:spPr>
          <a:xfrm>
            <a:off x="777363" y="789394"/>
            <a:ext cx="3608896" cy="671166"/>
          </a:xfrm>
        </p:spPr>
        <p:txBody>
          <a:bodyPr anchor="b">
            <a:normAutofit/>
          </a:bodyPr>
          <a:lstStyle/>
          <a:p>
            <a:pPr algn="l"/>
            <a:r>
              <a:rPr lang="en-GB" sz="2400" dirty="0">
                <a:solidFill>
                  <a:srgbClr val="FFFFFF"/>
                </a:solidFill>
                <a:latin typeface="Arial" panose="020B0604020202020204" pitchFamily="34" charset="0"/>
                <a:cs typeface="Arial" panose="020B0604020202020204" pitchFamily="34" charset="0"/>
              </a:rPr>
              <a:t>THE Team</a:t>
            </a:r>
          </a:p>
        </p:txBody>
      </p:sp>
      <p:sp>
        <p:nvSpPr>
          <p:cNvPr id="3" name="Content Placeholder 2">
            <a:extLst>
              <a:ext uri="{FF2B5EF4-FFF2-40B4-BE49-F238E27FC236}">
                <a16:creationId xmlns:a16="http://schemas.microsoft.com/office/drawing/2014/main" id="{6564D21F-5B7F-4674-B2B5-C0F832DBA694}"/>
              </a:ext>
            </a:extLst>
          </p:cNvPr>
          <p:cNvSpPr>
            <a:spLocks noGrp="1"/>
          </p:cNvSpPr>
          <p:nvPr>
            <p:ph idx="1"/>
          </p:nvPr>
        </p:nvSpPr>
        <p:spPr>
          <a:xfrm>
            <a:off x="778329" y="1460560"/>
            <a:ext cx="3607930" cy="4759917"/>
          </a:xfrm>
        </p:spPr>
        <p:txBody>
          <a:bodyPr anchor="t">
            <a:normAutofit/>
          </a:bodyPr>
          <a:lstStyle/>
          <a:p>
            <a:pPr marL="0" indent="0">
              <a:buNone/>
            </a:pPr>
            <a:endParaRPr lang="en-GB" sz="1700" dirty="0">
              <a:solidFill>
                <a:srgbClr val="FFFFFF"/>
              </a:solidFill>
            </a:endParaRPr>
          </a:p>
          <a:p>
            <a:pPr marL="0" indent="0">
              <a:buNone/>
            </a:pPr>
            <a:r>
              <a:rPr lang="en-GB" sz="2000" dirty="0">
                <a:solidFill>
                  <a:srgbClr val="FFFFFF"/>
                </a:solidFill>
                <a:latin typeface="Arial" panose="020B0604020202020204" pitchFamily="34" charset="0"/>
                <a:cs typeface="Arial" panose="020B0604020202020204" pitchFamily="34" charset="0"/>
              </a:rPr>
              <a:t>We are Sparkhill project management team. </a:t>
            </a:r>
          </a:p>
          <a:p>
            <a:pPr marL="0" indent="0">
              <a:buNone/>
            </a:pPr>
            <a:r>
              <a:rPr lang="en-GB" sz="2000" dirty="0">
                <a:solidFill>
                  <a:srgbClr val="FFFFFF"/>
                </a:solidFill>
                <a:latin typeface="Arial" panose="020B0604020202020204" pitchFamily="34" charset="0"/>
                <a:cs typeface="Arial" panose="020B0604020202020204" pitchFamily="34" charset="0"/>
              </a:rPr>
              <a:t>we believe we can help you in your move from Shirley to sparkhill warehouse.</a:t>
            </a:r>
          </a:p>
        </p:txBody>
      </p:sp>
      <p:pic>
        <p:nvPicPr>
          <p:cNvPr id="8" name="Picture 7" descr="A person wearing a suit and tie smiling at the camera&#10;&#10;Description automatically generated">
            <a:extLst>
              <a:ext uri="{FF2B5EF4-FFF2-40B4-BE49-F238E27FC236}">
                <a16:creationId xmlns:a16="http://schemas.microsoft.com/office/drawing/2014/main" id="{9C6F31AA-0874-487C-8C3C-5D091A91D2E0}"/>
              </a:ext>
            </a:extLst>
          </p:cNvPr>
          <p:cNvPicPr>
            <a:picLocks noChangeAspect="1"/>
          </p:cNvPicPr>
          <p:nvPr/>
        </p:nvPicPr>
        <p:blipFill rotWithShape="1">
          <a:blip r:embed="rId3">
            <a:extLst>
              <a:ext uri="{28A0092B-C50C-407E-A947-70E740481C1C}">
                <a14:useLocalDpi xmlns:a14="http://schemas.microsoft.com/office/drawing/2010/main" val="0"/>
              </a:ext>
            </a:extLst>
          </a:blip>
          <a:srcRect t="679" b="34554"/>
          <a:stretch/>
        </p:blipFill>
        <p:spPr>
          <a:xfrm>
            <a:off x="7329046" y="329793"/>
            <a:ext cx="4536833" cy="2815134"/>
          </a:xfrm>
          <a:prstGeom prst="rect">
            <a:avLst/>
          </a:prstGeom>
        </p:spPr>
      </p:pic>
      <p:pic>
        <p:nvPicPr>
          <p:cNvPr id="6" name="Content Placeholder 4" descr="A person looking at the camera&#10;&#10;Description automatically generated">
            <a:extLst>
              <a:ext uri="{FF2B5EF4-FFF2-40B4-BE49-F238E27FC236}">
                <a16:creationId xmlns:a16="http://schemas.microsoft.com/office/drawing/2014/main" id="{7FFAB608-3A35-4622-BECC-A1BBB08546CA}"/>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1699" r="6" b="24205"/>
          <a:stretch/>
        </p:blipFill>
        <p:spPr>
          <a:xfrm>
            <a:off x="4968251" y="2419956"/>
            <a:ext cx="2249424" cy="2002611"/>
          </a:xfrm>
          <a:prstGeom prst="rect">
            <a:avLst/>
          </a:prstGeom>
        </p:spPr>
      </p:pic>
      <p:pic>
        <p:nvPicPr>
          <p:cNvPr id="4" name="Picture 3" descr="A person smiling for the camera&#10;&#10;Description automatically generated">
            <a:extLst>
              <a:ext uri="{FF2B5EF4-FFF2-40B4-BE49-F238E27FC236}">
                <a16:creationId xmlns:a16="http://schemas.microsoft.com/office/drawing/2014/main" id="{708448BD-2A68-4162-93D3-B11E2F0FB334}"/>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t="22853" r="1" b="28354"/>
          <a:stretch/>
        </p:blipFill>
        <p:spPr>
          <a:xfrm>
            <a:off x="5000156" y="325905"/>
            <a:ext cx="2207811" cy="2002611"/>
          </a:xfrm>
          <a:prstGeom prst="rect">
            <a:avLst/>
          </a:prstGeom>
        </p:spPr>
      </p:pic>
      <p:pic>
        <p:nvPicPr>
          <p:cNvPr id="5" name="Picture 4" descr="A person taking a selfie&#10;&#10;Description automatically generated">
            <a:extLst>
              <a:ext uri="{FF2B5EF4-FFF2-40B4-BE49-F238E27FC236}">
                <a16:creationId xmlns:a16="http://schemas.microsoft.com/office/drawing/2014/main" id="{D91061C9-2542-4831-A84E-61E6FED5D963}"/>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t="23796" r="1" b="17671"/>
          <a:stretch/>
        </p:blipFill>
        <p:spPr>
          <a:xfrm>
            <a:off x="4976656" y="4511800"/>
            <a:ext cx="2249424" cy="2002536"/>
          </a:xfrm>
          <a:prstGeom prst="rect">
            <a:avLst/>
          </a:prstGeom>
        </p:spPr>
      </p:pic>
      <p:pic>
        <p:nvPicPr>
          <p:cNvPr id="7" name="Picture 6" descr="A person taking a selfie&#10;&#10;Description automatically generated">
            <a:extLst>
              <a:ext uri="{FF2B5EF4-FFF2-40B4-BE49-F238E27FC236}">
                <a16:creationId xmlns:a16="http://schemas.microsoft.com/office/drawing/2014/main" id="{EEFD0309-E0D7-467A-A7DD-28649EF6A03E}"/>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t="16388" r="-3" b="35511"/>
          <a:stretch/>
        </p:blipFill>
        <p:spPr>
          <a:xfrm>
            <a:off x="7295203" y="3474720"/>
            <a:ext cx="4570677" cy="3053487"/>
          </a:xfrm>
          <a:prstGeom prst="rect">
            <a:avLst/>
          </a:prstGeom>
        </p:spPr>
      </p:pic>
    </p:spTree>
    <p:extLst>
      <p:ext uri="{BB962C8B-B14F-4D97-AF65-F5344CB8AC3E}">
        <p14:creationId xmlns:p14="http://schemas.microsoft.com/office/powerpoint/2010/main" val="341266896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FBAC2-A90E-4D5D-AFCC-032F14513D88}"/>
              </a:ext>
            </a:extLst>
          </p:cNvPr>
          <p:cNvSpPr>
            <a:spLocks noGrp="1"/>
          </p:cNvSpPr>
          <p:nvPr>
            <p:ph type="title"/>
          </p:nvPr>
        </p:nvSpPr>
        <p:spPr>
          <a:xfrm>
            <a:off x="762000" y="540280"/>
            <a:ext cx="5314536" cy="1325563"/>
          </a:xfrm>
        </p:spPr>
        <p:txBody>
          <a:bodyPr>
            <a:normAutofit/>
          </a:bodyPr>
          <a:lstStyle/>
          <a:p>
            <a:pPr algn="l"/>
            <a:r>
              <a:rPr lang="en-GB" sz="2400" dirty="0">
                <a:latin typeface="Arial" panose="020B0604020202020204" pitchFamily="34" charset="0"/>
                <a:cs typeface="Arial" panose="020B0604020202020204" pitchFamily="34" charset="0"/>
              </a:rPr>
              <a:t>Overview</a:t>
            </a:r>
          </a:p>
        </p:txBody>
      </p:sp>
      <p:graphicFrame>
        <p:nvGraphicFramePr>
          <p:cNvPr id="5" name="Content Placeholder 2">
            <a:extLst>
              <a:ext uri="{FF2B5EF4-FFF2-40B4-BE49-F238E27FC236}">
                <a16:creationId xmlns:a16="http://schemas.microsoft.com/office/drawing/2014/main" id="{FA97214B-6C83-4FD0-B8E0-D2C60C14C919}"/>
              </a:ext>
            </a:extLst>
          </p:cNvPr>
          <p:cNvGraphicFramePr>
            <a:graphicFrameLocks noGrp="1"/>
          </p:cNvGraphicFramePr>
          <p:nvPr>
            <p:ph idx="1"/>
            <p:extLst>
              <p:ext uri="{D42A27DB-BD31-4B8C-83A1-F6EECF244321}">
                <p14:modId xmlns:p14="http://schemas.microsoft.com/office/powerpoint/2010/main" val="4123457527"/>
              </p:ext>
            </p:extLst>
          </p:nvPr>
        </p:nvGraphicFramePr>
        <p:xfrm>
          <a:off x="762000" y="1524000"/>
          <a:ext cx="5314543" cy="47937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 name="Picture 11">
            <a:extLst>
              <a:ext uri="{FF2B5EF4-FFF2-40B4-BE49-F238E27FC236}">
                <a16:creationId xmlns:a16="http://schemas.microsoft.com/office/drawing/2014/main" id="{3570E9A3-F1EB-432A-B8C9-9DDB60472AA1}"/>
              </a:ext>
            </a:extLst>
          </p:cNvPr>
          <p:cNvPicPr>
            <a:picLocks noChangeAspect="1"/>
          </p:cNvPicPr>
          <p:nvPr/>
        </p:nvPicPr>
        <p:blipFill rotWithShape="1">
          <a:blip r:embed="rId8"/>
          <a:srcRect l="14236" r="21531"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30904553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1C36A-F37A-423F-B9F1-22EA8F786C7C}"/>
              </a:ext>
            </a:extLst>
          </p:cNvPr>
          <p:cNvSpPr>
            <a:spLocks noGrp="1"/>
          </p:cNvSpPr>
          <p:nvPr>
            <p:ph type="title"/>
          </p:nvPr>
        </p:nvSpPr>
        <p:spPr>
          <a:xfrm>
            <a:off x="762000" y="540280"/>
            <a:ext cx="5314536" cy="1325563"/>
          </a:xfrm>
        </p:spPr>
        <p:txBody>
          <a:bodyPr>
            <a:normAutofit/>
          </a:bodyPr>
          <a:lstStyle/>
          <a:p>
            <a:pPr algn="l"/>
            <a:r>
              <a:rPr lang="en-GB" sz="2400" dirty="0">
                <a:latin typeface="Arial" panose="020B0604020202020204" pitchFamily="34" charset="0"/>
                <a:cs typeface="Arial" panose="020B0604020202020204" pitchFamily="34" charset="0"/>
              </a:rPr>
              <a:t>Project cycle (waterfall)</a:t>
            </a:r>
          </a:p>
        </p:txBody>
      </p:sp>
      <p:graphicFrame>
        <p:nvGraphicFramePr>
          <p:cNvPr id="4" name="Content Placeholder 3">
            <a:extLst>
              <a:ext uri="{FF2B5EF4-FFF2-40B4-BE49-F238E27FC236}">
                <a16:creationId xmlns:a16="http://schemas.microsoft.com/office/drawing/2014/main" id="{5505306A-8A1C-4986-9A2E-FEF5BFE1F1A6}"/>
              </a:ext>
            </a:extLst>
          </p:cNvPr>
          <p:cNvGraphicFramePr>
            <a:graphicFrameLocks noGrp="1"/>
          </p:cNvGraphicFramePr>
          <p:nvPr>
            <p:ph idx="1"/>
            <p:extLst>
              <p:ext uri="{D42A27DB-BD31-4B8C-83A1-F6EECF244321}">
                <p14:modId xmlns:p14="http://schemas.microsoft.com/office/powerpoint/2010/main" val="999554636"/>
              </p:ext>
            </p:extLst>
          </p:nvPr>
        </p:nvGraphicFramePr>
        <p:xfrm>
          <a:off x="761993" y="1616236"/>
          <a:ext cx="5314543" cy="47014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DEF716D0-1D9A-403D-ACD2-7A09BAC7FC4A}"/>
              </a:ext>
            </a:extLst>
          </p:cNvPr>
          <p:cNvPicPr>
            <a:picLocks noChangeAspect="1"/>
          </p:cNvPicPr>
          <p:nvPr/>
        </p:nvPicPr>
        <p:blipFill rotWithShape="1">
          <a:blip r:embed="rId8"/>
          <a:srcRect l="4958" r="30808"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5" name="TextBox 4">
            <a:extLst>
              <a:ext uri="{FF2B5EF4-FFF2-40B4-BE49-F238E27FC236}">
                <a16:creationId xmlns:a16="http://schemas.microsoft.com/office/drawing/2014/main" id="{609A8FF1-2FFF-437A-83D2-A20FA093DCB6}"/>
              </a:ext>
            </a:extLst>
          </p:cNvPr>
          <p:cNvSpPr txBox="1"/>
          <p:nvPr/>
        </p:nvSpPr>
        <p:spPr>
          <a:xfrm>
            <a:off x="10191750" y="6488668"/>
            <a:ext cx="2514600" cy="369332"/>
          </a:xfrm>
          <a:prstGeom prst="rect">
            <a:avLst/>
          </a:prstGeom>
          <a:noFill/>
        </p:spPr>
        <p:txBody>
          <a:bodyPr wrap="square" rtlCol="0">
            <a:spAutoFit/>
          </a:bodyPr>
          <a:lstStyle/>
          <a:p>
            <a:r>
              <a:rPr lang="en-GB" dirty="0"/>
              <a:t>   Roberts 2012</a:t>
            </a:r>
          </a:p>
        </p:txBody>
      </p:sp>
    </p:spTree>
    <p:extLst>
      <p:ext uri="{BB962C8B-B14F-4D97-AF65-F5344CB8AC3E}">
        <p14:creationId xmlns:p14="http://schemas.microsoft.com/office/powerpoint/2010/main" val="376948900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8BE66-1474-4721-9A69-3692AAF304EA}"/>
              </a:ext>
            </a:extLst>
          </p:cNvPr>
          <p:cNvSpPr>
            <a:spLocks noGrp="1"/>
          </p:cNvSpPr>
          <p:nvPr>
            <p:ph type="title"/>
          </p:nvPr>
        </p:nvSpPr>
        <p:spPr>
          <a:xfrm>
            <a:off x="457304" y="762486"/>
            <a:ext cx="7042971" cy="1101725"/>
          </a:xfrm>
        </p:spPr>
        <p:txBody>
          <a:bodyPr vert="horz" lIns="91440" tIns="45720" rIns="91440" bIns="45720" rtlCol="0">
            <a:normAutofit/>
          </a:bodyPr>
          <a:lstStyle/>
          <a:p>
            <a:pPr algn="l"/>
            <a:r>
              <a:rPr lang="en-US" sz="2400" dirty="0">
                <a:solidFill>
                  <a:srgbClr val="FFFFFF"/>
                </a:solidFill>
                <a:latin typeface="Arial" panose="020B0604020202020204" pitchFamily="34" charset="0"/>
                <a:cs typeface="Arial" panose="020B0604020202020204" pitchFamily="34" charset="0"/>
              </a:rPr>
              <a:t>Project steering group</a:t>
            </a:r>
            <a:endParaRPr lang="en-US" sz="2400" kern="1200" dirty="0">
              <a:solidFill>
                <a:srgbClr val="FFFFFF"/>
              </a:solidFill>
              <a:latin typeface="Arial" panose="020B0604020202020204" pitchFamily="34" charset="0"/>
              <a:cs typeface="Arial" panose="020B0604020202020204" pitchFamily="34" charset="0"/>
            </a:endParaRPr>
          </a:p>
        </p:txBody>
      </p:sp>
      <p:graphicFrame>
        <p:nvGraphicFramePr>
          <p:cNvPr id="12" name="Content Placeholder 3">
            <a:extLst>
              <a:ext uri="{FF2B5EF4-FFF2-40B4-BE49-F238E27FC236}">
                <a16:creationId xmlns:a16="http://schemas.microsoft.com/office/drawing/2014/main" id="{51696A80-6AD5-4B56-8891-7CA794B2D84A}"/>
              </a:ext>
            </a:extLst>
          </p:cNvPr>
          <p:cNvGraphicFramePr>
            <a:graphicFrameLocks noGrp="1"/>
          </p:cNvGraphicFramePr>
          <p:nvPr>
            <p:ph idx="1"/>
            <p:extLst>
              <p:ext uri="{D42A27DB-BD31-4B8C-83A1-F6EECF244321}">
                <p14:modId xmlns:p14="http://schemas.microsoft.com/office/powerpoint/2010/main" val="2311628528"/>
              </p:ext>
            </p:extLst>
          </p:nvPr>
        </p:nvGraphicFramePr>
        <p:xfrm>
          <a:off x="1219200" y="666992"/>
          <a:ext cx="9467850" cy="55240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C9B93D73-0231-41C2-8AB1-06035AE72681}"/>
              </a:ext>
            </a:extLst>
          </p:cNvPr>
          <p:cNvSpPr txBox="1"/>
          <p:nvPr/>
        </p:nvSpPr>
        <p:spPr>
          <a:xfrm>
            <a:off x="457304" y="5867400"/>
            <a:ext cx="5638696" cy="369332"/>
          </a:xfrm>
          <a:prstGeom prst="rect">
            <a:avLst/>
          </a:prstGeom>
          <a:noFill/>
        </p:spPr>
        <p:txBody>
          <a:bodyPr wrap="square" rtlCol="0">
            <a:spAutoFit/>
          </a:bodyPr>
          <a:lstStyle/>
          <a:p>
            <a:r>
              <a:rPr lang="en-GB" dirty="0"/>
              <a:t>We are the project managers</a:t>
            </a:r>
          </a:p>
        </p:txBody>
      </p:sp>
    </p:spTree>
    <p:extLst>
      <p:ext uri="{BB962C8B-B14F-4D97-AF65-F5344CB8AC3E}">
        <p14:creationId xmlns:p14="http://schemas.microsoft.com/office/powerpoint/2010/main" val="61947935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E61B5-8AEA-4320-8696-42C1F106548E}"/>
              </a:ext>
            </a:extLst>
          </p:cNvPr>
          <p:cNvSpPr>
            <a:spLocks noGrp="1"/>
          </p:cNvSpPr>
          <p:nvPr>
            <p:ph type="title"/>
          </p:nvPr>
        </p:nvSpPr>
        <p:spPr>
          <a:xfrm>
            <a:off x="838200" y="650073"/>
            <a:ext cx="8610600" cy="1293028"/>
          </a:xfrm>
        </p:spPr>
        <p:txBody>
          <a:bodyPr>
            <a:normAutofit/>
          </a:bodyPr>
          <a:lstStyle/>
          <a:p>
            <a:pPr algn="l"/>
            <a:r>
              <a:rPr lang="en-GB" sz="2400">
                <a:latin typeface="Arial" panose="020B0604020202020204" pitchFamily="34" charset="0"/>
                <a:cs typeface="Arial" panose="020B0604020202020204" pitchFamily="34" charset="0"/>
              </a:rPr>
              <a:t>User stories</a:t>
            </a:r>
            <a:endParaRPr lang="en-GB" sz="2400" dirty="0">
              <a:latin typeface="Arial" panose="020B0604020202020204" pitchFamily="34" charset="0"/>
              <a:cs typeface="Arial" panose="020B0604020202020204" pitchFamily="34" charset="0"/>
            </a:endParaRPr>
          </a:p>
        </p:txBody>
      </p:sp>
      <p:pic>
        <p:nvPicPr>
          <p:cNvPr id="4" name="Content Placeholder 4" descr="A close up of text on a white background&#10;&#10;Description automatically generated">
            <a:extLst>
              <a:ext uri="{FF2B5EF4-FFF2-40B4-BE49-F238E27FC236}">
                <a16:creationId xmlns:a16="http://schemas.microsoft.com/office/drawing/2014/main" id="{6023E494-10DD-49C8-BF75-5AD3F8776FFD}"/>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838200" y="1690688"/>
            <a:ext cx="4057650" cy="4351338"/>
          </a:xfrm>
        </p:spPr>
      </p:pic>
      <p:pic>
        <p:nvPicPr>
          <p:cNvPr id="5" name="Picture 4" descr="A picture containing text&#10;&#10;Description automatically generated">
            <a:extLst>
              <a:ext uri="{FF2B5EF4-FFF2-40B4-BE49-F238E27FC236}">
                <a16:creationId xmlns:a16="http://schemas.microsoft.com/office/drawing/2014/main" id="{A326FAC7-4C05-41DD-B68A-D169BA441AE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59896" y="1700784"/>
            <a:ext cx="6408712" cy="4351338"/>
          </a:xfrm>
          <a:prstGeom prst="rect">
            <a:avLst/>
          </a:prstGeom>
        </p:spPr>
      </p:pic>
    </p:spTree>
    <p:extLst>
      <p:ext uri="{BB962C8B-B14F-4D97-AF65-F5344CB8AC3E}">
        <p14:creationId xmlns:p14="http://schemas.microsoft.com/office/powerpoint/2010/main" val="2496379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A1EDD-8108-4958-97E5-0AA2789E9C24}"/>
              </a:ext>
            </a:extLst>
          </p:cNvPr>
          <p:cNvSpPr>
            <a:spLocks noGrp="1"/>
          </p:cNvSpPr>
          <p:nvPr>
            <p:ph type="title"/>
          </p:nvPr>
        </p:nvSpPr>
        <p:spPr>
          <a:xfrm>
            <a:off x="647700" y="639762"/>
            <a:ext cx="8610600" cy="1293028"/>
          </a:xfrm>
        </p:spPr>
        <p:txBody>
          <a:bodyPr>
            <a:normAutofit/>
          </a:bodyPr>
          <a:lstStyle/>
          <a:p>
            <a:pPr algn="l"/>
            <a:r>
              <a:rPr lang="en-GB" sz="2400" dirty="0">
                <a:latin typeface="Arial" panose="020B0604020202020204" pitchFamily="34" charset="0"/>
                <a:cs typeface="Arial" panose="020B0604020202020204" pitchFamily="34" charset="0"/>
              </a:rPr>
              <a:t>User stories concluded</a:t>
            </a:r>
          </a:p>
        </p:txBody>
      </p:sp>
      <p:pic>
        <p:nvPicPr>
          <p:cNvPr id="4" name="Content Placeholder 8" descr="A picture containing text&#10;&#10;Description automatically generated">
            <a:extLst>
              <a:ext uri="{FF2B5EF4-FFF2-40B4-BE49-F238E27FC236}">
                <a16:creationId xmlns:a16="http://schemas.microsoft.com/office/drawing/2014/main" id="{D1232F17-0F8C-42A8-811B-E66158C3145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47700" y="1619251"/>
            <a:ext cx="9906000" cy="4598988"/>
          </a:xfrm>
        </p:spPr>
      </p:pic>
    </p:spTree>
    <p:extLst>
      <p:ext uri="{BB962C8B-B14F-4D97-AF65-F5344CB8AC3E}">
        <p14:creationId xmlns:p14="http://schemas.microsoft.com/office/powerpoint/2010/main" val="3932318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7BDBFCBD-1C5D-4612-A785-B2BB38F7A902}"/>
              </a:ext>
            </a:extLst>
          </p:cNvPr>
          <p:cNvSpPr txBox="1"/>
          <p:nvPr/>
        </p:nvSpPr>
        <p:spPr>
          <a:xfrm>
            <a:off x="460248" y="2918"/>
            <a:ext cx="2889504" cy="134599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400" dirty="0">
                <a:latin typeface="Arial" panose="020B0604020202020204" pitchFamily="34" charset="0"/>
                <a:ea typeface="+mj-ea"/>
                <a:cs typeface="Arial" panose="020B0604020202020204" pitchFamily="34" charset="0"/>
              </a:rPr>
              <a:t>CHEVRON</a:t>
            </a:r>
          </a:p>
        </p:txBody>
      </p:sp>
      <p:sp>
        <p:nvSpPr>
          <p:cNvPr id="100" name="Content Placeholder 87">
            <a:extLst>
              <a:ext uri="{FF2B5EF4-FFF2-40B4-BE49-F238E27FC236}">
                <a16:creationId xmlns:a16="http://schemas.microsoft.com/office/drawing/2014/main" id="{DD944F52-3252-4146-8E83-F37317D2C8A1}"/>
              </a:ext>
            </a:extLst>
          </p:cNvPr>
          <p:cNvSpPr>
            <a:spLocks noGrp="1"/>
          </p:cNvSpPr>
          <p:nvPr>
            <p:ph idx="1"/>
          </p:nvPr>
        </p:nvSpPr>
        <p:spPr>
          <a:xfrm>
            <a:off x="4379976" y="503270"/>
            <a:ext cx="6976872" cy="1345997"/>
          </a:xfrm>
        </p:spPr>
        <p:txBody>
          <a:bodyPr vert="horz" lIns="91440" tIns="45720" rIns="91440" bIns="45720" rtlCol="0" anchor="ctr">
            <a:normAutofit/>
          </a:bodyPr>
          <a:lstStyle/>
          <a:p>
            <a:pPr marL="0" indent="0">
              <a:buNone/>
            </a:pPr>
            <a:r>
              <a:rPr lang="en-US" sz="2000" dirty="0">
                <a:latin typeface="Arial" panose="020B0604020202020204" pitchFamily="34" charset="0"/>
                <a:cs typeface="Arial" panose="020B0604020202020204" pitchFamily="34" charset="0"/>
              </a:rPr>
              <a:t>This helps you put into groups of priority beginning with what's important</a:t>
            </a:r>
          </a:p>
        </p:txBody>
      </p:sp>
      <p:pic>
        <p:nvPicPr>
          <p:cNvPr id="18" name="Content Placeholder 3">
            <a:extLst>
              <a:ext uri="{FF2B5EF4-FFF2-40B4-BE49-F238E27FC236}">
                <a16:creationId xmlns:a16="http://schemas.microsoft.com/office/drawing/2014/main" id="{A9E0FD74-0F97-423A-BB0A-2C10D3702AE3}"/>
              </a:ext>
            </a:extLst>
          </p:cNvPr>
          <p:cNvPicPr>
            <a:picLocks noChangeAspect="1"/>
          </p:cNvPicPr>
          <p:nvPr/>
        </p:nvPicPr>
        <p:blipFill rotWithShape="1">
          <a:blip r:embed="rId3"/>
          <a:srcRect t="18354" r="-1" b="15456"/>
          <a:stretch/>
        </p:blipFill>
        <p:spPr>
          <a:xfrm>
            <a:off x="320040" y="2194560"/>
            <a:ext cx="11548872" cy="4299859"/>
          </a:xfrm>
          <a:prstGeom prst="rect">
            <a:avLst/>
          </a:prstGeom>
        </p:spPr>
      </p:pic>
    </p:spTree>
    <p:extLst>
      <p:ext uri="{BB962C8B-B14F-4D97-AF65-F5344CB8AC3E}">
        <p14:creationId xmlns:p14="http://schemas.microsoft.com/office/powerpoint/2010/main" val="205627609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A8547-853A-467D-AE38-D959FA12A73D}"/>
              </a:ext>
            </a:extLst>
          </p:cNvPr>
          <p:cNvSpPr>
            <a:spLocks noGrp="1"/>
          </p:cNvSpPr>
          <p:nvPr>
            <p:ph type="title"/>
          </p:nvPr>
        </p:nvSpPr>
        <p:spPr>
          <a:xfrm>
            <a:off x="495300" y="468642"/>
            <a:ext cx="8610600" cy="1293028"/>
          </a:xfrm>
        </p:spPr>
        <p:txBody>
          <a:bodyPr>
            <a:normAutofit/>
          </a:bodyPr>
          <a:lstStyle/>
          <a:p>
            <a:pPr algn="l"/>
            <a:r>
              <a:rPr lang="en-GB" sz="2400" dirty="0">
                <a:latin typeface="Arial" panose="020B0604020202020204" pitchFamily="34" charset="0"/>
                <a:cs typeface="Arial" panose="020B0604020202020204" pitchFamily="34" charset="0"/>
              </a:rPr>
              <a:t>Scope 2</a:t>
            </a:r>
          </a:p>
        </p:txBody>
      </p:sp>
      <p:pic>
        <p:nvPicPr>
          <p:cNvPr id="4" name="Content Placeholder 3">
            <a:extLst>
              <a:ext uri="{FF2B5EF4-FFF2-40B4-BE49-F238E27FC236}">
                <a16:creationId xmlns:a16="http://schemas.microsoft.com/office/drawing/2014/main" id="{B0F792A3-D341-4086-BDF2-F7759E77D99E}"/>
              </a:ext>
            </a:extLst>
          </p:cNvPr>
          <p:cNvPicPr>
            <a:picLocks noGrp="1" noChangeAspect="1"/>
          </p:cNvPicPr>
          <p:nvPr>
            <p:ph idx="1"/>
          </p:nvPr>
        </p:nvPicPr>
        <p:blipFill rotWithShape="1">
          <a:blip r:embed="rId3"/>
          <a:srcRect t="13792" r="58123" b="6676"/>
          <a:stretch/>
        </p:blipFill>
        <p:spPr>
          <a:xfrm>
            <a:off x="838200" y="1799771"/>
            <a:ext cx="6153149" cy="4693105"/>
          </a:xfrm>
          <a:prstGeom prst="rect">
            <a:avLst/>
          </a:prstGeom>
        </p:spPr>
      </p:pic>
      <p:pic>
        <p:nvPicPr>
          <p:cNvPr id="6" name="Picture 5">
            <a:extLst>
              <a:ext uri="{FF2B5EF4-FFF2-40B4-BE49-F238E27FC236}">
                <a16:creationId xmlns:a16="http://schemas.microsoft.com/office/drawing/2014/main" id="{8A8CB40D-0606-4199-8CC7-BD685B9BFD5C}"/>
              </a:ext>
            </a:extLst>
          </p:cNvPr>
          <p:cNvPicPr>
            <a:picLocks noChangeAspect="1"/>
          </p:cNvPicPr>
          <p:nvPr/>
        </p:nvPicPr>
        <p:blipFill rotWithShape="1">
          <a:blip r:embed="rId4"/>
          <a:srcRect l="18111" t="14978" r="58228" b="11063"/>
          <a:stretch/>
        </p:blipFill>
        <p:spPr>
          <a:xfrm>
            <a:off x="6991350" y="1799772"/>
            <a:ext cx="4095749" cy="4693104"/>
          </a:xfrm>
          <a:prstGeom prst="rect">
            <a:avLst/>
          </a:prstGeom>
        </p:spPr>
      </p:pic>
    </p:spTree>
    <p:extLst>
      <p:ext uri="{BB962C8B-B14F-4D97-AF65-F5344CB8AC3E}">
        <p14:creationId xmlns:p14="http://schemas.microsoft.com/office/powerpoint/2010/main" val="37588779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450AD-67B6-4B60-BDF7-AE4816E0D0DA}"/>
              </a:ext>
            </a:extLst>
          </p:cNvPr>
          <p:cNvSpPr>
            <a:spLocks noGrp="1"/>
          </p:cNvSpPr>
          <p:nvPr>
            <p:ph type="title"/>
          </p:nvPr>
        </p:nvSpPr>
        <p:spPr>
          <a:xfrm>
            <a:off x="514348" y="533400"/>
            <a:ext cx="8610600" cy="1293028"/>
          </a:xfrm>
        </p:spPr>
        <p:txBody>
          <a:bodyPr>
            <a:normAutofit/>
          </a:bodyPr>
          <a:lstStyle/>
          <a:p>
            <a:pPr algn="l"/>
            <a:r>
              <a:rPr lang="en-GB" sz="2400" dirty="0">
                <a:latin typeface="Arial" panose="020B0604020202020204" pitchFamily="34" charset="0"/>
                <a:cs typeface="Arial" panose="020B0604020202020204" pitchFamily="34" charset="0"/>
              </a:rPr>
              <a:t>Product project technique</a:t>
            </a:r>
          </a:p>
        </p:txBody>
      </p:sp>
      <p:pic>
        <p:nvPicPr>
          <p:cNvPr id="5" name="Content Placeholder 4" descr="A close up of a piece of paper&#10;&#10;Description automatically generated">
            <a:extLst>
              <a:ext uri="{FF2B5EF4-FFF2-40B4-BE49-F238E27FC236}">
                <a16:creationId xmlns:a16="http://schemas.microsoft.com/office/drawing/2014/main" id="{E9123119-0E3C-4184-B5FA-E300FFA71EE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rot="5400000">
            <a:off x="3629023" y="-1552576"/>
            <a:ext cx="4762499" cy="10991851"/>
          </a:xfrm>
        </p:spPr>
      </p:pic>
    </p:spTree>
    <p:extLst>
      <p:ext uri="{BB962C8B-B14F-4D97-AF65-F5344CB8AC3E}">
        <p14:creationId xmlns:p14="http://schemas.microsoft.com/office/powerpoint/2010/main" val="42575186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F38DB-E1BA-4B28-A6CE-AFADE70E0A30}"/>
              </a:ext>
            </a:extLst>
          </p:cNvPr>
          <p:cNvSpPr>
            <a:spLocks noGrp="1"/>
          </p:cNvSpPr>
          <p:nvPr>
            <p:ph type="title"/>
          </p:nvPr>
        </p:nvSpPr>
        <p:spPr>
          <a:xfrm>
            <a:off x="495299" y="726268"/>
            <a:ext cx="8610600" cy="816775"/>
          </a:xfrm>
        </p:spPr>
        <p:txBody>
          <a:bodyPr>
            <a:normAutofit/>
          </a:bodyPr>
          <a:lstStyle/>
          <a:p>
            <a:pPr algn="just"/>
            <a:r>
              <a:rPr lang="en-GB" sz="2400" dirty="0">
                <a:latin typeface="Arial" panose="020B0604020202020204" pitchFamily="34" charset="0"/>
                <a:cs typeface="Arial" panose="020B0604020202020204" pitchFamily="34" charset="0"/>
              </a:rPr>
              <a:t>GANTT CHART</a:t>
            </a:r>
          </a:p>
        </p:txBody>
      </p:sp>
      <p:pic>
        <p:nvPicPr>
          <p:cNvPr id="5" name="Content Placeholder 4" descr="A close up of text on a whiteboard&#10;&#10;Description automatically generated">
            <a:extLst>
              <a:ext uri="{FF2B5EF4-FFF2-40B4-BE49-F238E27FC236}">
                <a16:creationId xmlns:a16="http://schemas.microsoft.com/office/drawing/2014/main" id="{A08C19A4-6997-47CA-835C-03DC7989A54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rot="5400000">
            <a:off x="3449231" y="-1410889"/>
            <a:ext cx="4626788" cy="10534652"/>
          </a:xfrm>
        </p:spPr>
      </p:pic>
    </p:spTree>
    <p:extLst>
      <p:ext uri="{BB962C8B-B14F-4D97-AF65-F5344CB8AC3E}">
        <p14:creationId xmlns:p14="http://schemas.microsoft.com/office/powerpoint/2010/main" val="21205044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DB2AB-8518-4432-A421-5CF97A8EFADD}"/>
              </a:ext>
            </a:extLst>
          </p:cNvPr>
          <p:cNvSpPr>
            <a:spLocks noGrp="1"/>
          </p:cNvSpPr>
          <p:nvPr>
            <p:ph type="title"/>
          </p:nvPr>
        </p:nvSpPr>
        <p:spPr>
          <a:xfrm>
            <a:off x="2895600" y="764373"/>
            <a:ext cx="8610600" cy="1293028"/>
          </a:xfrm>
        </p:spPr>
        <p:txBody>
          <a:bodyPr>
            <a:normAutofit/>
          </a:bodyPr>
          <a:lstStyle/>
          <a:p>
            <a:r>
              <a:rPr lang="en-GB" dirty="0"/>
              <a:t>The iron triangle</a:t>
            </a:r>
          </a:p>
        </p:txBody>
      </p:sp>
      <p:pic>
        <p:nvPicPr>
          <p:cNvPr id="1026" name="Picture 2" descr="Image result for the iron triangle">
            <a:extLst>
              <a:ext uri="{FF2B5EF4-FFF2-40B4-BE49-F238E27FC236}">
                <a16:creationId xmlns:a16="http://schemas.microsoft.com/office/drawing/2014/main" id="{214C82C8-2448-4182-A2A6-52D62CC9958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5800" y="1809751"/>
            <a:ext cx="4800600" cy="4283876"/>
          </a:xfrm>
          <a:prstGeom prst="rect">
            <a:avLst/>
          </a:prstGeom>
          <a:noFill/>
          <a:extLst>
            <a:ext uri="{909E8E84-426E-40DD-AFC4-6F175D3DCCD1}">
              <a14:hiddenFill xmlns:a14="http://schemas.microsoft.com/office/drawing/2010/main">
                <a:solidFill>
                  <a:srgbClr val="FFFFFF"/>
                </a:solidFill>
              </a14:hiddenFill>
            </a:ext>
          </a:extLst>
        </p:spPr>
      </p:pic>
      <p:sp>
        <p:nvSpPr>
          <p:cNvPr id="1030" name="Content Placeholder 1029">
            <a:extLst>
              <a:ext uri="{FF2B5EF4-FFF2-40B4-BE49-F238E27FC236}">
                <a16:creationId xmlns:a16="http://schemas.microsoft.com/office/drawing/2014/main" id="{5565745C-C1C3-405F-9C43-3462866428C9}"/>
              </a:ext>
            </a:extLst>
          </p:cNvPr>
          <p:cNvSpPr>
            <a:spLocks noGrp="1"/>
          </p:cNvSpPr>
          <p:nvPr>
            <p:ph idx="1"/>
          </p:nvPr>
        </p:nvSpPr>
        <p:spPr>
          <a:xfrm>
            <a:off x="5689600" y="2194560"/>
            <a:ext cx="5816600" cy="4024125"/>
          </a:xfrm>
        </p:spPr>
        <p:txBody>
          <a:bodyPr>
            <a:normAutofit/>
          </a:bodyPr>
          <a:lstStyle/>
          <a:p>
            <a:r>
              <a:rPr lang="en-US" dirty="0"/>
              <a:t>SCOPE-a project with many task becomes increasingly difficult to complete</a:t>
            </a:r>
          </a:p>
          <a:p>
            <a:r>
              <a:rPr lang="en-US" dirty="0"/>
              <a:t>TIME-the less time a project has to be completed the harder it becomes</a:t>
            </a:r>
          </a:p>
          <a:p>
            <a:r>
              <a:rPr lang="en-US" dirty="0"/>
              <a:t>COST-a project that is poorly funded will mean that we cannot have as many features as we like</a:t>
            </a:r>
          </a:p>
        </p:txBody>
      </p:sp>
    </p:spTree>
    <p:extLst>
      <p:ext uri="{BB962C8B-B14F-4D97-AF65-F5344CB8AC3E}">
        <p14:creationId xmlns:p14="http://schemas.microsoft.com/office/powerpoint/2010/main" val="24077169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A22DDE2-FB2D-421B-B377-F9AD495CE9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9" name="Picture 8">
            <a:extLst>
              <a:ext uri="{FF2B5EF4-FFF2-40B4-BE49-F238E27FC236}">
                <a16:creationId xmlns:a16="http://schemas.microsoft.com/office/drawing/2014/main" id="{A995140B-9736-47E4-9A7D-ABB32F3AAA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11" name="Rectangle 10">
            <a:extLst>
              <a:ext uri="{FF2B5EF4-FFF2-40B4-BE49-F238E27FC236}">
                <a16:creationId xmlns:a16="http://schemas.microsoft.com/office/drawing/2014/main" id="{E770CA6A-B3B0-4826-A91F-B2B1F8922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3C51B9DA-B0CC-480A-8EA5-4D5C3E0515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F8DC2F99-DF7D-49BB-8AFC-1177752B1222}"/>
              </a:ext>
            </a:extLst>
          </p:cNvPr>
          <p:cNvSpPr>
            <a:spLocks noGrp="1"/>
          </p:cNvSpPr>
          <p:nvPr>
            <p:ph type="title"/>
          </p:nvPr>
        </p:nvSpPr>
        <p:spPr>
          <a:xfrm>
            <a:off x="4976028" y="965200"/>
            <a:ext cx="6170943" cy="4329641"/>
          </a:xfrm>
        </p:spPr>
        <p:txBody>
          <a:bodyPr vert="horz" lIns="91440" tIns="45720" rIns="91440" bIns="45720" rtlCol="0" anchor="ctr">
            <a:normAutofit/>
          </a:bodyPr>
          <a:lstStyle/>
          <a:p>
            <a:pPr algn="l"/>
            <a:r>
              <a:rPr lang="en-US" sz="5400"/>
              <a:t>Thankyou</a:t>
            </a:r>
          </a:p>
        </p:txBody>
      </p:sp>
      <p:cxnSp>
        <p:nvCxnSpPr>
          <p:cNvPr id="15" name="Straight Connector 14">
            <a:extLst>
              <a:ext uri="{FF2B5EF4-FFF2-40B4-BE49-F238E27FC236}">
                <a16:creationId xmlns:a16="http://schemas.microsoft.com/office/drawing/2014/main" id="{6FE641DB-A503-41DE-ACA6-36B41C6C2B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62126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69555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3A423-DA1C-4AE4-B8DD-C3BFEEECD1C1}"/>
              </a:ext>
            </a:extLst>
          </p:cNvPr>
          <p:cNvSpPr>
            <a:spLocks noGrp="1"/>
          </p:cNvSpPr>
          <p:nvPr>
            <p:ph type="title"/>
          </p:nvPr>
        </p:nvSpPr>
        <p:spPr>
          <a:xfrm>
            <a:off x="626364" y="834866"/>
            <a:ext cx="5715000" cy="1346693"/>
          </a:xfrm>
        </p:spPr>
        <p:txBody>
          <a:bodyPr>
            <a:normAutofit/>
          </a:bodyPr>
          <a:lstStyle/>
          <a:p>
            <a:pPr algn="l"/>
            <a:r>
              <a:rPr lang="en-GB" sz="24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595A0ABD-2375-4004-820F-7BB7817BE4D0}"/>
              </a:ext>
            </a:extLst>
          </p:cNvPr>
          <p:cNvSpPr>
            <a:spLocks noGrp="1"/>
          </p:cNvSpPr>
          <p:nvPr>
            <p:ph idx="1"/>
          </p:nvPr>
        </p:nvSpPr>
        <p:spPr>
          <a:xfrm>
            <a:off x="626364" y="1941900"/>
            <a:ext cx="5715000" cy="3563550"/>
          </a:xfrm>
        </p:spPr>
        <p:txBody>
          <a:bodyPr>
            <a:normAutofit/>
          </a:bodyPr>
          <a:lstStyle/>
          <a:p>
            <a:pPr marL="0" indent="0">
              <a:buSzPts val="1800"/>
              <a:buNone/>
            </a:pPr>
            <a:r>
              <a:rPr lang="en-US" sz="2000" dirty="0">
                <a:latin typeface="Arial" panose="020B0604020202020204" pitchFamily="34" charset="0"/>
                <a:cs typeface="Arial" panose="020B0604020202020204" pitchFamily="34" charset="0"/>
              </a:rPr>
              <a:t>Roberts, P. (2012). </a:t>
            </a:r>
            <a:r>
              <a:rPr lang="en-US" sz="2000" i="1" dirty="0">
                <a:latin typeface="Arial" panose="020B0604020202020204" pitchFamily="34" charset="0"/>
                <a:cs typeface="Arial" panose="020B0604020202020204" pitchFamily="34" charset="0"/>
              </a:rPr>
              <a:t>Effective project management</a:t>
            </a:r>
            <a:r>
              <a:rPr lang="en-US" sz="2000" dirty="0">
                <a:latin typeface="Arial" panose="020B0604020202020204" pitchFamily="34" charset="0"/>
                <a:cs typeface="Arial" panose="020B0604020202020204" pitchFamily="34" charset="0"/>
              </a:rPr>
              <a:t>. London, U.K.: Kogan Page 8</a:t>
            </a:r>
          </a:p>
          <a:p>
            <a:pPr marL="0" indent="0">
              <a:buNone/>
            </a:pPr>
            <a:r>
              <a:rPr lang="en-GB" sz="2000" dirty="0" err="1">
                <a:latin typeface="Arial" panose="020B0604020202020204" pitchFamily="34" charset="0"/>
                <a:cs typeface="Arial" panose="020B0604020202020204" pitchFamily="34" charset="0"/>
              </a:rPr>
              <a:t>Mulder,P</a:t>
            </a:r>
            <a:r>
              <a:rPr lang="en-GB" sz="2000" dirty="0">
                <a:latin typeface="Arial" panose="020B0604020202020204" pitchFamily="34" charset="0"/>
                <a:cs typeface="Arial" panose="020B0604020202020204" pitchFamily="34" charset="0"/>
              </a:rPr>
              <a:t>.(2017).MoSCoW Method. Retrieved 15.01.20 from </a:t>
            </a:r>
            <a:r>
              <a:rPr lang="en-GB" sz="2000" dirty="0" err="1">
                <a:latin typeface="Arial" panose="020B0604020202020204" pitchFamily="34" charset="0"/>
                <a:cs typeface="Arial" panose="020B0604020202020204" pitchFamily="34" charset="0"/>
              </a:rPr>
              <a:t>ToolsHero:http</a:t>
            </a:r>
            <a:r>
              <a:rPr lang="en-GB" sz="2000" dirty="0">
                <a:latin typeface="Arial" panose="020B0604020202020204" pitchFamily="34" charset="0"/>
                <a:cs typeface="Arial" panose="020B0604020202020204" pitchFamily="34" charset="0"/>
              </a:rPr>
              <a:t>://www.toolshero.com/project-management/mosco-method</a:t>
            </a:r>
            <a:r>
              <a:rPr lang="en-GB" sz="2000" dirty="0"/>
              <a:t>/</a:t>
            </a:r>
          </a:p>
        </p:txBody>
      </p:sp>
      <p:sp>
        <p:nvSpPr>
          <p:cNvPr id="4" name="Rectangle 3">
            <a:extLst>
              <a:ext uri="{FF2B5EF4-FFF2-40B4-BE49-F238E27FC236}">
                <a16:creationId xmlns:a16="http://schemas.microsoft.com/office/drawing/2014/main" id="{EF58055D-F120-4546-97F4-0046EA55074D}"/>
              </a:ext>
            </a:extLst>
          </p:cNvPr>
          <p:cNvSpPr/>
          <p:nvPr/>
        </p:nvSpPr>
        <p:spPr>
          <a:xfrm>
            <a:off x="626364" y="3717782"/>
            <a:ext cx="6096000" cy="958660"/>
          </a:xfrm>
          <a:prstGeom prst="rect">
            <a:avLst/>
          </a:prstGeom>
        </p:spPr>
        <p:txBody>
          <a:bodyPr>
            <a:spAutoFit/>
          </a:bodyPr>
          <a:lstStyle/>
          <a:p>
            <a:pPr lvl="0">
              <a:lnSpc>
                <a:spcPct val="150000"/>
              </a:lnSpc>
            </a:pPr>
            <a:r>
              <a:rPr lang="en-US" sz="2000" dirty="0">
                <a:latin typeface="Arial" panose="020B0604020202020204" pitchFamily="34" charset="0"/>
                <a:ea typeface="Raleway"/>
                <a:cs typeface="Arial" panose="020B0604020202020204" pitchFamily="34" charset="0"/>
                <a:sym typeface="Raleway"/>
              </a:rPr>
              <a:t>Roberts, P. (2012). </a:t>
            </a:r>
            <a:r>
              <a:rPr lang="en-US" sz="2000" i="1" dirty="0">
                <a:latin typeface="Arial" panose="020B0604020202020204" pitchFamily="34" charset="0"/>
                <a:ea typeface="Raleway"/>
                <a:cs typeface="Arial" panose="020B0604020202020204" pitchFamily="34" charset="0"/>
                <a:sym typeface="Raleway"/>
              </a:rPr>
              <a:t>Effective project management</a:t>
            </a:r>
            <a:r>
              <a:rPr lang="en-US" sz="2000" dirty="0">
                <a:latin typeface="Arial" panose="020B0604020202020204" pitchFamily="34" charset="0"/>
                <a:ea typeface="Raleway"/>
                <a:cs typeface="Arial" panose="020B0604020202020204" pitchFamily="34" charset="0"/>
                <a:sym typeface="Raleway"/>
              </a:rPr>
              <a:t>. London, U.K.: Kogan Page 119</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1272575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64</TotalTime>
  <Words>1157</Words>
  <Application>Microsoft Office PowerPoint</Application>
  <PresentationFormat>Widescreen</PresentationFormat>
  <Paragraphs>118</Paragraphs>
  <Slides>14</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Century Gothic</vt:lpstr>
      <vt:lpstr>Vapor Trail</vt:lpstr>
      <vt:lpstr>Sparkhill Project Management Ltd  </vt:lpstr>
      <vt:lpstr>THE Team</vt:lpstr>
      <vt:lpstr>Overview</vt:lpstr>
      <vt:lpstr>Project cycle (waterfall)</vt:lpstr>
      <vt:lpstr>Project steering group</vt:lpstr>
      <vt:lpstr>User stories</vt:lpstr>
      <vt:lpstr>User stories concluded</vt:lpstr>
      <vt:lpstr>PowerPoint Presentation</vt:lpstr>
      <vt:lpstr>Scope 2</vt:lpstr>
      <vt:lpstr>Product project technique</vt:lpstr>
      <vt:lpstr>GANTT CHART</vt:lpstr>
      <vt:lpstr>The iron triangle</vt:lpstr>
      <vt:lpstr>Thankyou</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Sparkhill Project Management Ltd  </dc:title>
  <dc:creator>Easmin Khatoon</dc:creator>
  <cp:lastModifiedBy>Easmin Khatoon</cp:lastModifiedBy>
  <cp:revision>8</cp:revision>
  <dcterms:created xsi:type="dcterms:W3CDTF">2020-02-19T17:30:26Z</dcterms:created>
  <dcterms:modified xsi:type="dcterms:W3CDTF">2020-02-19T21:40:28Z</dcterms:modified>
</cp:coreProperties>
</file>