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sldIdLst>
    <p:sldId id="256" r:id="rId5"/>
    <p:sldId id="257" r:id="rId6"/>
    <p:sldId id="258" r:id="rId7"/>
    <p:sldId id="259" r:id="rId8"/>
    <p:sldId id="263" r:id="rId9"/>
    <p:sldId id="261" r:id="rId10"/>
    <p:sldId id="26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506E1F-B08A-AA35-09AB-A2013D2DB35D}" v="103" dt="2026-02-22T14:42:59.709"/>
    <p1510:client id="{F330AF3E-B391-4FA0-A10F-B6DD192A84F2}" v="3" dt="2026-02-22T14:34:47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ia Aslam (2437967)" userId="S::2437967@student.uwtsd.ac.uk::494bcfb1-18f8-45b3-9e64-486093d86774" providerId="AD" clId="Web-{6A506E1F-B08A-AA35-09AB-A2013D2DB35D}"/>
    <pc:docChg chg="modSld">
      <pc:chgData name="Sonia Aslam (2437967)" userId="S::2437967@student.uwtsd.ac.uk::494bcfb1-18f8-45b3-9e64-486093d86774" providerId="AD" clId="Web-{6A506E1F-B08A-AA35-09AB-A2013D2DB35D}" dt="2026-02-22T14:42:59.709" v="98" actId="20577"/>
      <pc:docMkLst>
        <pc:docMk/>
      </pc:docMkLst>
      <pc:sldChg chg="addSp modSp">
        <pc:chgData name="Sonia Aslam (2437967)" userId="S::2437967@student.uwtsd.ac.uk::494bcfb1-18f8-45b3-9e64-486093d86774" providerId="AD" clId="Web-{6A506E1F-B08A-AA35-09AB-A2013D2DB35D}" dt="2026-02-22T14:42:59.709" v="98" actId="20577"/>
        <pc:sldMkLst>
          <pc:docMk/>
          <pc:sldMk cId="2034215678" sldId="256"/>
        </pc:sldMkLst>
        <pc:spChg chg="mod">
          <ac:chgData name="Sonia Aslam (2437967)" userId="S::2437967@student.uwtsd.ac.uk::494bcfb1-18f8-45b3-9e64-486093d86774" providerId="AD" clId="Web-{6A506E1F-B08A-AA35-09AB-A2013D2DB35D}" dt="2026-02-22T14:42:59.709" v="98" actId="20577"/>
          <ac:spMkLst>
            <pc:docMk/>
            <pc:sldMk cId="2034215678" sldId="256"/>
            <ac:spMk id="3" creationId="{E76BFDE8-5547-BEA8-12CD-7E1DBF456870}"/>
          </ac:spMkLst>
        </pc:spChg>
        <pc:spChg chg="add mod">
          <ac:chgData name="Sonia Aslam (2437967)" userId="S::2437967@student.uwtsd.ac.uk::494bcfb1-18f8-45b3-9e64-486093d86774" providerId="AD" clId="Web-{6A506E1F-B08A-AA35-09AB-A2013D2DB35D}" dt="2026-02-22T14:42:44.959" v="94" actId="20577"/>
          <ac:spMkLst>
            <pc:docMk/>
            <pc:sldMk cId="2034215678" sldId="256"/>
            <ac:spMk id="5" creationId="{25E9A8FE-617E-1F13-C579-FD4C490048EE}"/>
          </ac:spMkLst>
        </pc:spChg>
      </pc:sldChg>
      <pc:sldChg chg="modSp">
        <pc:chgData name="Sonia Aslam (2437967)" userId="S::2437967@student.uwtsd.ac.uk::494bcfb1-18f8-45b3-9e64-486093d86774" providerId="AD" clId="Web-{6A506E1F-B08A-AA35-09AB-A2013D2DB35D}" dt="2026-02-22T14:38:19.658" v="17" actId="1076"/>
        <pc:sldMkLst>
          <pc:docMk/>
          <pc:sldMk cId="1208016731" sldId="257"/>
        </pc:sldMkLst>
        <pc:spChg chg="mod">
          <ac:chgData name="Sonia Aslam (2437967)" userId="S::2437967@student.uwtsd.ac.uk::494bcfb1-18f8-45b3-9e64-486093d86774" providerId="AD" clId="Web-{6A506E1F-B08A-AA35-09AB-A2013D2DB35D}" dt="2026-02-22T14:38:19.658" v="17" actId="1076"/>
          <ac:spMkLst>
            <pc:docMk/>
            <pc:sldMk cId="1208016731" sldId="257"/>
            <ac:spMk id="3" creationId="{C8897CDC-33F0-13DC-90FE-0742E8C61924}"/>
          </ac:spMkLst>
        </pc:spChg>
      </pc:sldChg>
      <pc:sldChg chg="modSp">
        <pc:chgData name="Sonia Aslam (2437967)" userId="S::2437967@student.uwtsd.ac.uk::494bcfb1-18f8-45b3-9e64-486093d86774" providerId="AD" clId="Web-{6A506E1F-B08A-AA35-09AB-A2013D2DB35D}" dt="2026-02-22T14:40:53.551" v="47" actId="20577"/>
        <pc:sldMkLst>
          <pc:docMk/>
          <pc:sldMk cId="2472057393" sldId="259"/>
        </pc:sldMkLst>
        <pc:graphicFrameChg chg="modGraphic">
          <ac:chgData name="Sonia Aslam (2437967)" userId="S::2437967@student.uwtsd.ac.uk::494bcfb1-18f8-45b3-9e64-486093d86774" providerId="AD" clId="Web-{6A506E1F-B08A-AA35-09AB-A2013D2DB35D}" dt="2026-02-22T14:40:53.551" v="47" actId="20577"/>
          <ac:graphicFrameMkLst>
            <pc:docMk/>
            <pc:sldMk cId="2472057393" sldId="259"/>
            <ac:graphicFrameMk id="5" creationId="{60275B33-CB7B-251D-B9C8-BBEF4384E313}"/>
          </ac:graphicFrameMkLst>
        </pc:graphicFrameChg>
      </pc:sldChg>
      <pc:sldChg chg="modSp">
        <pc:chgData name="Sonia Aslam (2437967)" userId="S::2437967@student.uwtsd.ac.uk::494bcfb1-18f8-45b3-9e64-486093d86774" providerId="AD" clId="Web-{6A506E1F-B08A-AA35-09AB-A2013D2DB35D}" dt="2026-02-22T14:39:25.112" v="24" actId="20577"/>
        <pc:sldMkLst>
          <pc:docMk/>
          <pc:sldMk cId="1134801519" sldId="261"/>
        </pc:sldMkLst>
        <pc:graphicFrameChg chg="modGraphic">
          <ac:chgData name="Sonia Aslam (2437967)" userId="S::2437967@student.uwtsd.ac.uk::494bcfb1-18f8-45b3-9e64-486093d86774" providerId="AD" clId="Web-{6A506E1F-B08A-AA35-09AB-A2013D2DB35D}" dt="2026-02-22T14:39:25.112" v="24" actId="20577"/>
          <ac:graphicFrameMkLst>
            <pc:docMk/>
            <pc:sldMk cId="1134801519" sldId="261"/>
            <ac:graphicFrameMk id="5" creationId="{42110EB4-3BF4-F75D-618E-0BE595317A82}"/>
          </ac:graphicFrameMkLst>
        </pc:graphicFrameChg>
      </pc:sldChg>
      <pc:sldChg chg="modSp">
        <pc:chgData name="Sonia Aslam (2437967)" userId="S::2437967@student.uwtsd.ac.uk::494bcfb1-18f8-45b3-9e64-486093d86774" providerId="AD" clId="Web-{6A506E1F-B08A-AA35-09AB-A2013D2DB35D}" dt="2026-02-22T14:40:01.613" v="38" actId="20577"/>
        <pc:sldMkLst>
          <pc:docMk/>
          <pc:sldMk cId="4237582551" sldId="262"/>
        </pc:sldMkLst>
        <pc:spChg chg="mod">
          <ac:chgData name="Sonia Aslam (2437967)" userId="S::2437967@student.uwtsd.ac.uk::494bcfb1-18f8-45b3-9e64-486093d86774" providerId="AD" clId="Web-{6A506E1F-B08A-AA35-09AB-A2013D2DB35D}" dt="2026-02-22T14:40:01.613" v="38" actId="20577"/>
          <ac:spMkLst>
            <pc:docMk/>
            <pc:sldMk cId="4237582551" sldId="262"/>
            <ac:spMk id="3" creationId="{33ACE374-5179-2F10-84CA-2536442C8AAA}"/>
          </ac:spMkLst>
        </pc:spChg>
      </pc:sldChg>
      <pc:sldChg chg="modSp">
        <pc:chgData name="Sonia Aslam (2437967)" userId="S::2437967@student.uwtsd.ac.uk::494bcfb1-18f8-45b3-9e64-486093d86774" providerId="AD" clId="Web-{6A506E1F-B08A-AA35-09AB-A2013D2DB35D}" dt="2026-02-22T14:40:28.051" v="39" actId="20577"/>
        <pc:sldMkLst>
          <pc:docMk/>
          <pc:sldMk cId="930181199" sldId="263"/>
        </pc:sldMkLst>
        <pc:graphicFrameChg chg="modGraphic">
          <ac:chgData name="Sonia Aslam (2437967)" userId="S::2437967@student.uwtsd.ac.uk::494bcfb1-18f8-45b3-9e64-486093d86774" providerId="AD" clId="Web-{6A506E1F-B08A-AA35-09AB-A2013D2DB35D}" dt="2026-02-22T14:40:28.051" v="39" actId="20577"/>
          <ac:graphicFrameMkLst>
            <pc:docMk/>
            <pc:sldMk cId="930181199" sldId="263"/>
            <ac:graphicFrameMk id="5" creationId="{24972359-DE3A-6CAC-A37A-59022D3151DC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0FF782-729D-47BF-9CB2-4B96884E1A3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45A2429-40F0-43B0-B0BB-CD9DF279AA3A}">
      <dgm:prSet/>
      <dgm:spPr/>
      <dgm:t>
        <a:bodyPr/>
        <a:lstStyle/>
        <a:p>
          <a:r>
            <a:rPr lang="en-GB"/>
            <a:t>Communication is important because it builds trusts with patients.</a:t>
          </a:r>
          <a:endParaRPr lang="en-US"/>
        </a:p>
      </dgm:t>
    </dgm:pt>
    <dgm:pt modelId="{628CF365-E4B8-43E0-A2EF-DAEB3AF073F7}" type="parTrans" cxnId="{1E1B388F-0B3E-456D-8AA0-D9DDD7DAC8F7}">
      <dgm:prSet/>
      <dgm:spPr/>
      <dgm:t>
        <a:bodyPr/>
        <a:lstStyle/>
        <a:p>
          <a:endParaRPr lang="en-US"/>
        </a:p>
      </dgm:t>
    </dgm:pt>
    <dgm:pt modelId="{E6865E49-9E60-457E-BF21-36A5E660A705}" type="sibTrans" cxnId="{1E1B388F-0B3E-456D-8AA0-D9DDD7DAC8F7}">
      <dgm:prSet/>
      <dgm:spPr/>
      <dgm:t>
        <a:bodyPr/>
        <a:lstStyle/>
        <a:p>
          <a:endParaRPr lang="en-US"/>
        </a:p>
      </dgm:t>
    </dgm:pt>
    <dgm:pt modelId="{84C8D3CD-792A-4B01-AC82-9F3805A990A6}">
      <dgm:prSet/>
      <dgm:spPr/>
      <dgm:t>
        <a:bodyPr/>
        <a:lstStyle/>
        <a:p>
          <a:r>
            <a:rPr lang="en-GB"/>
            <a:t>It prevents misunderstandings and errors.</a:t>
          </a:r>
          <a:endParaRPr lang="en-US"/>
        </a:p>
      </dgm:t>
    </dgm:pt>
    <dgm:pt modelId="{AAFC7879-8C91-45EE-AC82-B1CB0D0600B0}" type="parTrans" cxnId="{0A742B7E-98BB-4629-AC3F-602CC63889BA}">
      <dgm:prSet/>
      <dgm:spPr/>
      <dgm:t>
        <a:bodyPr/>
        <a:lstStyle/>
        <a:p>
          <a:endParaRPr lang="en-US"/>
        </a:p>
      </dgm:t>
    </dgm:pt>
    <dgm:pt modelId="{EAD45FAA-B330-4065-935F-21C62861CF24}" type="sibTrans" cxnId="{0A742B7E-98BB-4629-AC3F-602CC63889BA}">
      <dgm:prSet/>
      <dgm:spPr/>
      <dgm:t>
        <a:bodyPr/>
        <a:lstStyle/>
        <a:p>
          <a:endParaRPr lang="en-US"/>
        </a:p>
      </dgm:t>
    </dgm:pt>
    <dgm:pt modelId="{C5375046-4664-4E11-B075-D8C99ACB4CDC}">
      <dgm:prSet/>
      <dgm:spPr/>
      <dgm:t>
        <a:bodyPr/>
        <a:lstStyle/>
        <a:p>
          <a:r>
            <a:rPr lang="en-GB"/>
            <a:t>Supports teamwork between professionals.</a:t>
          </a:r>
          <a:endParaRPr lang="en-US"/>
        </a:p>
      </dgm:t>
    </dgm:pt>
    <dgm:pt modelId="{0F633D50-B7FD-4C9A-B414-EA57AF3D19E3}" type="parTrans" cxnId="{E3231D7A-E039-4B80-9011-9F760894AB12}">
      <dgm:prSet/>
      <dgm:spPr/>
      <dgm:t>
        <a:bodyPr/>
        <a:lstStyle/>
        <a:p>
          <a:endParaRPr lang="en-US"/>
        </a:p>
      </dgm:t>
    </dgm:pt>
    <dgm:pt modelId="{7E80C220-455F-4015-A2F6-0D9B81D816EF}" type="sibTrans" cxnId="{E3231D7A-E039-4B80-9011-9F760894AB12}">
      <dgm:prSet/>
      <dgm:spPr/>
      <dgm:t>
        <a:bodyPr/>
        <a:lstStyle/>
        <a:p>
          <a:endParaRPr lang="en-US"/>
        </a:p>
      </dgm:t>
    </dgm:pt>
    <dgm:pt modelId="{340D6BA0-7CD1-4EAD-AE23-6249A5216E84}">
      <dgm:prSet/>
      <dgm:spPr/>
      <dgm:t>
        <a:bodyPr/>
        <a:lstStyle/>
        <a:p>
          <a:r>
            <a:rPr lang="en-GB"/>
            <a:t>Promotes patient safety.</a:t>
          </a:r>
          <a:endParaRPr lang="en-US"/>
        </a:p>
      </dgm:t>
    </dgm:pt>
    <dgm:pt modelId="{FE3A9FF0-363B-4F75-93F9-298FC835C4C9}" type="parTrans" cxnId="{87E1227C-4224-4489-8B30-7F26A228E1E3}">
      <dgm:prSet/>
      <dgm:spPr/>
      <dgm:t>
        <a:bodyPr/>
        <a:lstStyle/>
        <a:p>
          <a:endParaRPr lang="en-US"/>
        </a:p>
      </dgm:t>
    </dgm:pt>
    <dgm:pt modelId="{451364D3-42D3-49DE-9DFB-470F5185BE66}" type="sibTrans" cxnId="{87E1227C-4224-4489-8B30-7F26A228E1E3}">
      <dgm:prSet/>
      <dgm:spPr/>
      <dgm:t>
        <a:bodyPr/>
        <a:lstStyle/>
        <a:p>
          <a:endParaRPr lang="en-US"/>
        </a:p>
      </dgm:t>
    </dgm:pt>
    <dgm:pt modelId="{23CF7626-D84D-4168-B871-635C3663A255}">
      <dgm:prSet/>
      <dgm:spPr/>
      <dgm:t>
        <a:bodyPr/>
        <a:lstStyle/>
        <a:p>
          <a:r>
            <a:rPr lang="en-GB"/>
            <a:t>Encourages person-centred care.</a:t>
          </a:r>
          <a:endParaRPr lang="en-US"/>
        </a:p>
      </dgm:t>
    </dgm:pt>
    <dgm:pt modelId="{373C5A38-2459-49E1-9B07-C1C0EE910BAA}" type="parTrans" cxnId="{FEA1203B-E437-4C54-8F44-5ED5B51761AD}">
      <dgm:prSet/>
      <dgm:spPr/>
      <dgm:t>
        <a:bodyPr/>
        <a:lstStyle/>
        <a:p>
          <a:endParaRPr lang="en-US"/>
        </a:p>
      </dgm:t>
    </dgm:pt>
    <dgm:pt modelId="{129AB816-4908-4C48-B719-B90EAB796694}" type="sibTrans" cxnId="{FEA1203B-E437-4C54-8F44-5ED5B51761AD}">
      <dgm:prSet/>
      <dgm:spPr/>
      <dgm:t>
        <a:bodyPr/>
        <a:lstStyle/>
        <a:p>
          <a:endParaRPr lang="en-US"/>
        </a:p>
      </dgm:t>
    </dgm:pt>
    <dgm:pt modelId="{45913AEC-61D5-45D0-B6C3-14F50BED8FCE}">
      <dgm:prSet/>
      <dgm:spPr/>
      <dgm:t>
        <a:bodyPr/>
        <a:lstStyle/>
        <a:p>
          <a:r>
            <a:rPr lang="en-GB"/>
            <a:t>We can link this to the NHS (Care, Compassion, Communication, Courage).</a:t>
          </a:r>
          <a:endParaRPr lang="en-US"/>
        </a:p>
      </dgm:t>
    </dgm:pt>
    <dgm:pt modelId="{307E7AF8-2BD0-407E-A409-6A7E55ED0EFF}" type="parTrans" cxnId="{B8DC81DC-CF0B-4551-9982-9A6D166B14D8}">
      <dgm:prSet/>
      <dgm:spPr/>
      <dgm:t>
        <a:bodyPr/>
        <a:lstStyle/>
        <a:p>
          <a:endParaRPr lang="en-US"/>
        </a:p>
      </dgm:t>
    </dgm:pt>
    <dgm:pt modelId="{51B49F11-BD1D-4390-880F-A7117908C33B}" type="sibTrans" cxnId="{B8DC81DC-CF0B-4551-9982-9A6D166B14D8}">
      <dgm:prSet/>
      <dgm:spPr/>
      <dgm:t>
        <a:bodyPr/>
        <a:lstStyle/>
        <a:p>
          <a:endParaRPr lang="en-US"/>
        </a:p>
      </dgm:t>
    </dgm:pt>
    <dgm:pt modelId="{B0409058-32C4-452C-B974-8A1E6F41E930}" type="pres">
      <dgm:prSet presAssocID="{DF0FF782-729D-47BF-9CB2-4B96884E1A39}" presName="Name0" presStyleCnt="0">
        <dgm:presLayoutVars>
          <dgm:dir/>
          <dgm:resizeHandles val="exact"/>
        </dgm:presLayoutVars>
      </dgm:prSet>
      <dgm:spPr/>
    </dgm:pt>
    <dgm:pt modelId="{86B9C0AB-3D76-4136-9BDC-1D665E8C4F8A}" type="pres">
      <dgm:prSet presAssocID="{445A2429-40F0-43B0-B0BB-CD9DF279AA3A}" presName="node" presStyleLbl="node1" presStyleIdx="0" presStyleCnt="6">
        <dgm:presLayoutVars>
          <dgm:bulletEnabled val="1"/>
        </dgm:presLayoutVars>
      </dgm:prSet>
      <dgm:spPr/>
    </dgm:pt>
    <dgm:pt modelId="{430D5605-79E7-4390-968C-03DDDF96C7DF}" type="pres">
      <dgm:prSet presAssocID="{E6865E49-9E60-457E-BF21-36A5E660A705}" presName="sibTrans" presStyleLbl="sibTrans1D1" presStyleIdx="0" presStyleCnt="5"/>
      <dgm:spPr/>
    </dgm:pt>
    <dgm:pt modelId="{105DEBB2-6203-4BFA-9595-D3A39C54219B}" type="pres">
      <dgm:prSet presAssocID="{E6865E49-9E60-457E-BF21-36A5E660A705}" presName="connectorText" presStyleLbl="sibTrans1D1" presStyleIdx="0" presStyleCnt="5"/>
      <dgm:spPr/>
    </dgm:pt>
    <dgm:pt modelId="{3147CACD-F973-4C94-870C-1EDBEF216E62}" type="pres">
      <dgm:prSet presAssocID="{84C8D3CD-792A-4B01-AC82-9F3805A990A6}" presName="node" presStyleLbl="node1" presStyleIdx="1" presStyleCnt="6">
        <dgm:presLayoutVars>
          <dgm:bulletEnabled val="1"/>
        </dgm:presLayoutVars>
      </dgm:prSet>
      <dgm:spPr/>
    </dgm:pt>
    <dgm:pt modelId="{ABE7F6B9-3656-48AB-B09C-1A292DBD6E34}" type="pres">
      <dgm:prSet presAssocID="{EAD45FAA-B330-4065-935F-21C62861CF24}" presName="sibTrans" presStyleLbl="sibTrans1D1" presStyleIdx="1" presStyleCnt="5"/>
      <dgm:spPr/>
    </dgm:pt>
    <dgm:pt modelId="{D4B3B400-E575-4B56-BD69-91756A599F08}" type="pres">
      <dgm:prSet presAssocID="{EAD45FAA-B330-4065-935F-21C62861CF24}" presName="connectorText" presStyleLbl="sibTrans1D1" presStyleIdx="1" presStyleCnt="5"/>
      <dgm:spPr/>
    </dgm:pt>
    <dgm:pt modelId="{41D4B79A-CF66-41EF-A5D4-FD5870D5A2A5}" type="pres">
      <dgm:prSet presAssocID="{C5375046-4664-4E11-B075-D8C99ACB4CDC}" presName="node" presStyleLbl="node1" presStyleIdx="2" presStyleCnt="6">
        <dgm:presLayoutVars>
          <dgm:bulletEnabled val="1"/>
        </dgm:presLayoutVars>
      </dgm:prSet>
      <dgm:spPr/>
    </dgm:pt>
    <dgm:pt modelId="{12093599-155A-41D0-AA6D-A7F00DA77C6E}" type="pres">
      <dgm:prSet presAssocID="{7E80C220-455F-4015-A2F6-0D9B81D816EF}" presName="sibTrans" presStyleLbl="sibTrans1D1" presStyleIdx="2" presStyleCnt="5"/>
      <dgm:spPr/>
    </dgm:pt>
    <dgm:pt modelId="{9D9C0ED8-7963-4071-802E-57ABFD21B654}" type="pres">
      <dgm:prSet presAssocID="{7E80C220-455F-4015-A2F6-0D9B81D816EF}" presName="connectorText" presStyleLbl="sibTrans1D1" presStyleIdx="2" presStyleCnt="5"/>
      <dgm:spPr/>
    </dgm:pt>
    <dgm:pt modelId="{FBF6697C-683E-4C38-889A-9DBA9009AF18}" type="pres">
      <dgm:prSet presAssocID="{340D6BA0-7CD1-4EAD-AE23-6249A5216E84}" presName="node" presStyleLbl="node1" presStyleIdx="3" presStyleCnt="6">
        <dgm:presLayoutVars>
          <dgm:bulletEnabled val="1"/>
        </dgm:presLayoutVars>
      </dgm:prSet>
      <dgm:spPr/>
    </dgm:pt>
    <dgm:pt modelId="{63D04A3E-46C5-4FA3-A59D-5B4F4431BB7F}" type="pres">
      <dgm:prSet presAssocID="{451364D3-42D3-49DE-9DFB-470F5185BE66}" presName="sibTrans" presStyleLbl="sibTrans1D1" presStyleIdx="3" presStyleCnt="5"/>
      <dgm:spPr/>
    </dgm:pt>
    <dgm:pt modelId="{2BA685C1-058B-4BC8-A93C-BE266388502F}" type="pres">
      <dgm:prSet presAssocID="{451364D3-42D3-49DE-9DFB-470F5185BE66}" presName="connectorText" presStyleLbl="sibTrans1D1" presStyleIdx="3" presStyleCnt="5"/>
      <dgm:spPr/>
    </dgm:pt>
    <dgm:pt modelId="{9F31B08D-2273-4B26-A085-F80803DD4143}" type="pres">
      <dgm:prSet presAssocID="{23CF7626-D84D-4168-B871-635C3663A255}" presName="node" presStyleLbl="node1" presStyleIdx="4" presStyleCnt="6">
        <dgm:presLayoutVars>
          <dgm:bulletEnabled val="1"/>
        </dgm:presLayoutVars>
      </dgm:prSet>
      <dgm:spPr/>
    </dgm:pt>
    <dgm:pt modelId="{1DB3914E-8F55-4C51-BAF0-34D6B6C1CB12}" type="pres">
      <dgm:prSet presAssocID="{129AB816-4908-4C48-B719-B90EAB796694}" presName="sibTrans" presStyleLbl="sibTrans1D1" presStyleIdx="4" presStyleCnt="5"/>
      <dgm:spPr/>
    </dgm:pt>
    <dgm:pt modelId="{654C1A9A-AA91-4490-A2CE-12B4914A4D09}" type="pres">
      <dgm:prSet presAssocID="{129AB816-4908-4C48-B719-B90EAB796694}" presName="connectorText" presStyleLbl="sibTrans1D1" presStyleIdx="4" presStyleCnt="5"/>
      <dgm:spPr/>
    </dgm:pt>
    <dgm:pt modelId="{A21698F5-45D5-4F1F-AB02-CB2B6EB1C438}" type="pres">
      <dgm:prSet presAssocID="{45913AEC-61D5-45D0-B6C3-14F50BED8FCE}" presName="node" presStyleLbl="node1" presStyleIdx="5" presStyleCnt="6">
        <dgm:presLayoutVars>
          <dgm:bulletEnabled val="1"/>
        </dgm:presLayoutVars>
      </dgm:prSet>
      <dgm:spPr/>
    </dgm:pt>
  </dgm:ptLst>
  <dgm:cxnLst>
    <dgm:cxn modelId="{22FB5E10-52F7-40B3-A71C-CDA622F84229}" type="presOf" srcId="{445A2429-40F0-43B0-B0BB-CD9DF279AA3A}" destId="{86B9C0AB-3D76-4136-9BDC-1D665E8C4F8A}" srcOrd="0" destOrd="0" presId="urn:microsoft.com/office/officeart/2016/7/layout/RepeatingBendingProcessNew"/>
    <dgm:cxn modelId="{EBCBC110-CCA0-476C-9D35-35B4E88D0C13}" type="presOf" srcId="{DF0FF782-729D-47BF-9CB2-4B96884E1A39}" destId="{B0409058-32C4-452C-B974-8A1E6F41E930}" srcOrd="0" destOrd="0" presId="urn:microsoft.com/office/officeart/2016/7/layout/RepeatingBendingProcessNew"/>
    <dgm:cxn modelId="{68FA1E12-BAE4-4AFF-BB1A-FC1FDCF68ED3}" type="presOf" srcId="{7E80C220-455F-4015-A2F6-0D9B81D816EF}" destId="{9D9C0ED8-7963-4071-802E-57ABFD21B654}" srcOrd="1" destOrd="0" presId="urn:microsoft.com/office/officeart/2016/7/layout/RepeatingBendingProcessNew"/>
    <dgm:cxn modelId="{93BDEA15-1D4B-4018-9FDA-34F11E946B2C}" type="presOf" srcId="{129AB816-4908-4C48-B719-B90EAB796694}" destId="{654C1A9A-AA91-4490-A2CE-12B4914A4D09}" srcOrd="1" destOrd="0" presId="urn:microsoft.com/office/officeart/2016/7/layout/RepeatingBendingProcessNew"/>
    <dgm:cxn modelId="{1BCB2B30-9E4E-4DD5-AFD5-FC3AEDC4B59D}" type="presOf" srcId="{45913AEC-61D5-45D0-B6C3-14F50BED8FCE}" destId="{A21698F5-45D5-4F1F-AB02-CB2B6EB1C438}" srcOrd="0" destOrd="0" presId="urn:microsoft.com/office/officeart/2016/7/layout/RepeatingBendingProcessNew"/>
    <dgm:cxn modelId="{3FBC7135-9F24-40A7-9E1A-27F12B7F3462}" type="presOf" srcId="{451364D3-42D3-49DE-9DFB-470F5185BE66}" destId="{2BA685C1-058B-4BC8-A93C-BE266388502F}" srcOrd="1" destOrd="0" presId="urn:microsoft.com/office/officeart/2016/7/layout/RepeatingBendingProcessNew"/>
    <dgm:cxn modelId="{FEA1203B-E437-4C54-8F44-5ED5B51761AD}" srcId="{DF0FF782-729D-47BF-9CB2-4B96884E1A39}" destId="{23CF7626-D84D-4168-B871-635C3663A255}" srcOrd="4" destOrd="0" parTransId="{373C5A38-2459-49E1-9B07-C1C0EE910BAA}" sibTransId="{129AB816-4908-4C48-B719-B90EAB796694}"/>
    <dgm:cxn modelId="{5351463C-4F4C-4F43-8355-C0F6970DAA35}" type="presOf" srcId="{84C8D3CD-792A-4B01-AC82-9F3805A990A6}" destId="{3147CACD-F973-4C94-870C-1EDBEF216E62}" srcOrd="0" destOrd="0" presId="urn:microsoft.com/office/officeart/2016/7/layout/RepeatingBendingProcessNew"/>
    <dgm:cxn modelId="{7F13965E-EFD7-448C-A610-74767C4F1207}" type="presOf" srcId="{451364D3-42D3-49DE-9DFB-470F5185BE66}" destId="{63D04A3E-46C5-4FA3-A59D-5B4F4431BB7F}" srcOrd="0" destOrd="0" presId="urn:microsoft.com/office/officeart/2016/7/layout/RepeatingBendingProcessNew"/>
    <dgm:cxn modelId="{96A9D279-F5D6-464E-A5B8-ECDCA4049D75}" type="presOf" srcId="{EAD45FAA-B330-4065-935F-21C62861CF24}" destId="{ABE7F6B9-3656-48AB-B09C-1A292DBD6E34}" srcOrd="0" destOrd="0" presId="urn:microsoft.com/office/officeart/2016/7/layout/RepeatingBendingProcessNew"/>
    <dgm:cxn modelId="{E3231D7A-E039-4B80-9011-9F760894AB12}" srcId="{DF0FF782-729D-47BF-9CB2-4B96884E1A39}" destId="{C5375046-4664-4E11-B075-D8C99ACB4CDC}" srcOrd="2" destOrd="0" parTransId="{0F633D50-B7FD-4C9A-B414-EA57AF3D19E3}" sibTransId="{7E80C220-455F-4015-A2F6-0D9B81D816EF}"/>
    <dgm:cxn modelId="{87E1227C-4224-4489-8B30-7F26A228E1E3}" srcId="{DF0FF782-729D-47BF-9CB2-4B96884E1A39}" destId="{340D6BA0-7CD1-4EAD-AE23-6249A5216E84}" srcOrd="3" destOrd="0" parTransId="{FE3A9FF0-363B-4F75-93F9-298FC835C4C9}" sibTransId="{451364D3-42D3-49DE-9DFB-470F5185BE66}"/>
    <dgm:cxn modelId="{0A742B7E-98BB-4629-AC3F-602CC63889BA}" srcId="{DF0FF782-729D-47BF-9CB2-4B96884E1A39}" destId="{84C8D3CD-792A-4B01-AC82-9F3805A990A6}" srcOrd="1" destOrd="0" parTransId="{AAFC7879-8C91-45EE-AC82-B1CB0D0600B0}" sibTransId="{EAD45FAA-B330-4065-935F-21C62861CF24}"/>
    <dgm:cxn modelId="{D6E6288D-3E10-4A66-A9B4-BE01E72DF1F8}" type="presOf" srcId="{23CF7626-D84D-4168-B871-635C3663A255}" destId="{9F31B08D-2273-4B26-A085-F80803DD4143}" srcOrd="0" destOrd="0" presId="urn:microsoft.com/office/officeart/2016/7/layout/RepeatingBendingProcessNew"/>
    <dgm:cxn modelId="{1E1B388F-0B3E-456D-8AA0-D9DDD7DAC8F7}" srcId="{DF0FF782-729D-47BF-9CB2-4B96884E1A39}" destId="{445A2429-40F0-43B0-B0BB-CD9DF279AA3A}" srcOrd="0" destOrd="0" parTransId="{628CF365-E4B8-43E0-A2EF-DAEB3AF073F7}" sibTransId="{E6865E49-9E60-457E-BF21-36A5E660A705}"/>
    <dgm:cxn modelId="{F03A6296-688E-47D6-9790-56991444C7F6}" type="presOf" srcId="{C5375046-4664-4E11-B075-D8C99ACB4CDC}" destId="{41D4B79A-CF66-41EF-A5D4-FD5870D5A2A5}" srcOrd="0" destOrd="0" presId="urn:microsoft.com/office/officeart/2016/7/layout/RepeatingBendingProcessNew"/>
    <dgm:cxn modelId="{DA6438A4-AE6D-48F9-95EA-1119A6AF63B8}" type="presOf" srcId="{129AB816-4908-4C48-B719-B90EAB796694}" destId="{1DB3914E-8F55-4C51-BAF0-34D6B6C1CB12}" srcOrd="0" destOrd="0" presId="urn:microsoft.com/office/officeart/2016/7/layout/RepeatingBendingProcessNew"/>
    <dgm:cxn modelId="{A25F35A6-576C-48DF-94D1-A08CAC6FBE21}" type="presOf" srcId="{E6865E49-9E60-457E-BF21-36A5E660A705}" destId="{105DEBB2-6203-4BFA-9595-D3A39C54219B}" srcOrd="1" destOrd="0" presId="urn:microsoft.com/office/officeart/2016/7/layout/RepeatingBendingProcessNew"/>
    <dgm:cxn modelId="{3A0EC0AF-E9A3-4D74-8743-7F1A56386E1E}" type="presOf" srcId="{EAD45FAA-B330-4065-935F-21C62861CF24}" destId="{D4B3B400-E575-4B56-BD69-91756A599F08}" srcOrd="1" destOrd="0" presId="urn:microsoft.com/office/officeart/2016/7/layout/RepeatingBendingProcessNew"/>
    <dgm:cxn modelId="{E22CE9BC-A72D-477F-8B99-B40BE00608B0}" type="presOf" srcId="{340D6BA0-7CD1-4EAD-AE23-6249A5216E84}" destId="{FBF6697C-683E-4C38-889A-9DBA9009AF18}" srcOrd="0" destOrd="0" presId="urn:microsoft.com/office/officeart/2016/7/layout/RepeatingBendingProcessNew"/>
    <dgm:cxn modelId="{005590C6-0822-4CD1-950A-E29FC409980E}" type="presOf" srcId="{E6865E49-9E60-457E-BF21-36A5E660A705}" destId="{430D5605-79E7-4390-968C-03DDDF96C7DF}" srcOrd="0" destOrd="0" presId="urn:microsoft.com/office/officeart/2016/7/layout/RepeatingBendingProcessNew"/>
    <dgm:cxn modelId="{B8DC81DC-CF0B-4551-9982-9A6D166B14D8}" srcId="{DF0FF782-729D-47BF-9CB2-4B96884E1A39}" destId="{45913AEC-61D5-45D0-B6C3-14F50BED8FCE}" srcOrd="5" destOrd="0" parTransId="{307E7AF8-2BD0-407E-A409-6A7E55ED0EFF}" sibTransId="{51B49F11-BD1D-4390-880F-A7117908C33B}"/>
    <dgm:cxn modelId="{14FD11E8-CE24-4816-9E48-1482115FE286}" type="presOf" srcId="{7E80C220-455F-4015-A2F6-0D9B81D816EF}" destId="{12093599-155A-41D0-AA6D-A7F00DA77C6E}" srcOrd="0" destOrd="0" presId="urn:microsoft.com/office/officeart/2016/7/layout/RepeatingBendingProcessNew"/>
    <dgm:cxn modelId="{10990920-263D-466C-850B-0B7565FF9E04}" type="presParOf" srcId="{B0409058-32C4-452C-B974-8A1E6F41E930}" destId="{86B9C0AB-3D76-4136-9BDC-1D665E8C4F8A}" srcOrd="0" destOrd="0" presId="urn:microsoft.com/office/officeart/2016/7/layout/RepeatingBendingProcessNew"/>
    <dgm:cxn modelId="{5A3BAF3A-9CFA-4788-A695-076602AAB998}" type="presParOf" srcId="{B0409058-32C4-452C-B974-8A1E6F41E930}" destId="{430D5605-79E7-4390-968C-03DDDF96C7DF}" srcOrd="1" destOrd="0" presId="urn:microsoft.com/office/officeart/2016/7/layout/RepeatingBendingProcessNew"/>
    <dgm:cxn modelId="{C8CEF5C9-FFCC-4BEA-933B-703A8116C310}" type="presParOf" srcId="{430D5605-79E7-4390-968C-03DDDF96C7DF}" destId="{105DEBB2-6203-4BFA-9595-D3A39C54219B}" srcOrd="0" destOrd="0" presId="urn:microsoft.com/office/officeart/2016/7/layout/RepeatingBendingProcessNew"/>
    <dgm:cxn modelId="{231190BE-CB20-43B5-B608-2503DE325977}" type="presParOf" srcId="{B0409058-32C4-452C-B974-8A1E6F41E930}" destId="{3147CACD-F973-4C94-870C-1EDBEF216E62}" srcOrd="2" destOrd="0" presId="urn:microsoft.com/office/officeart/2016/7/layout/RepeatingBendingProcessNew"/>
    <dgm:cxn modelId="{629A38EF-A544-4340-8FD5-13E2FF77A319}" type="presParOf" srcId="{B0409058-32C4-452C-B974-8A1E6F41E930}" destId="{ABE7F6B9-3656-48AB-B09C-1A292DBD6E34}" srcOrd="3" destOrd="0" presId="urn:microsoft.com/office/officeart/2016/7/layout/RepeatingBendingProcessNew"/>
    <dgm:cxn modelId="{2CD1861C-EB96-4E41-89C7-C2582034A636}" type="presParOf" srcId="{ABE7F6B9-3656-48AB-B09C-1A292DBD6E34}" destId="{D4B3B400-E575-4B56-BD69-91756A599F08}" srcOrd="0" destOrd="0" presId="urn:microsoft.com/office/officeart/2016/7/layout/RepeatingBendingProcessNew"/>
    <dgm:cxn modelId="{00D017D6-E3B8-4E53-9C05-D4536298C7C8}" type="presParOf" srcId="{B0409058-32C4-452C-B974-8A1E6F41E930}" destId="{41D4B79A-CF66-41EF-A5D4-FD5870D5A2A5}" srcOrd="4" destOrd="0" presId="urn:microsoft.com/office/officeart/2016/7/layout/RepeatingBendingProcessNew"/>
    <dgm:cxn modelId="{971BB7D8-CE33-49DB-870D-33ACB7895631}" type="presParOf" srcId="{B0409058-32C4-452C-B974-8A1E6F41E930}" destId="{12093599-155A-41D0-AA6D-A7F00DA77C6E}" srcOrd="5" destOrd="0" presId="urn:microsoft.com/office/officeart/2016/7/layout/RepeatingBendingProcessNew"/>
    <dgm:cxn modelId="{6D1740F9-AD06-47D2-A6B4-8C6FF2B2DE6D}" type="presParOf" srcId="{12093599-155A-41D0-AA6D-A7F00DA77C6E}" destId="{9D9C0ED8-7963-4071-802E-57ABFD21B654}" srcOrd="0" destOrd="0" presId="urn:microsoft.com/office/officeart/2016/7/layout/RepeatingBendingProcessNew"/>
    <dgm:cxn modelId="{60174335-B00A-42FD-8DFC-E89C83B62A15}" type="presParOf" srcId="{B0409058-32C4-452C-B974-8A1E6F41E930}" destId="{FBF6697C-683E-4C38-889A-9DBA9009AF18}" srcOrd="6" destOrd="0" presId="urn:microsoft.com/office/officeart/2016/7/layout/RepeatingBendingProcessNew"/>
    <dgm:cxn modelId="{11CC03E5-5611-47F9-9A1F-AC72AB732A60}" type="presParOf" srcId="{B0409058-32C4-452C-B974-8A1E6F41E930}" destId="{63D04A3E-46C5-4FA3-A59D-5B4F4431BB7F}" srcOrd="7" destOrd="0" presId="urn:microsoft.com/office/officeart/2016/7/layout/RepeatingBendingProcessNew"/>
    <dgm:cxn modelId="{95478EFC-1924-42E1-8E71-1F228042ED55}" type="presParOf" srcId="{63D04A3E-46C5-4FA3-A59D-5B4F4431BB7F}" destId="{2BA685C1-058B-4BC8-A93C-BE266388502F}" srcOrd="0" destOrd="0" presId="urn:microsoft.com/office/officeart/2016/7/layout/RepeatingBendingProcessNew"/>
    <dgm:cxn modelId="{FEBA98D1-EF57-42B7-A159-C3A034379110}" type="presParOf" srcId="{B0409058-32C4-452C-B974-8A1E6F41E930}" destId="{9F31B08D-2273-4B26-A085-F80803DD4143}" srcOrd="8" destOrd="0" presId="urn:microsoft.com/office/officeart/2016/7/layout/RepeatingBendingProcessNew"/>
    <dgm:cxn modelId="{2FDBE6F8-5274-4778-9C7D-47115FF55EB2}" type="presParOf" srcId="{B0409058-32C4-452C-B974-8A1E6F41E930}" destId="{1DB3914E-8F55-4C51-BAF0-34D6B6C1CB12}" srcOrd="9" destOrd="0" presId="urn:microsoft.com/office/officeart/2016/7/layout/RepeatingBendingProcessNew"/>
    <dgm:cxn modelId="{81C356AB-800F-4738-8EBA-D5737BB95C8F}" type="presParOf" srcId="{1DB3914E-8F55-4C51-BAF0-34D6B6C1CB12}" destId="{654C1A9A-AA91-4490-A2CE-12B4914A4D09}" srcOrd="0" destOrd="0" presId="urn:microsoft.com/office/officeart/2016/7/layout/RepeatingBendingProcessNew"/>
    <dgm:cxn modelId="{5FB17F30-747A-468E-B669-FFC9B22E5E67}" type="presParOf" srcId="{B0409058-32C4-452C-B974-8A1E6F41E930}" destId="{A21698F5-45D5-4F1F-AB02-CB2B6EB1C43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95EFAA-535D-4BBF-84D6-781E1F6BEEAA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8AEBE9A-E2EF-4472-9878-A2CEAAF0D92F}">
      <dgm:prSet/>
      <dgm:spPr/>
      <dgm:t>
        <a:bodyPr/>
        <a:lstStyle/>
        <a:p>
          <a:pPr algn="l" rtl="0"/>
          <a:r>
            <a:rPr lang="en-GB"/>
            <a:t>Effective communication is </a:t>
          </a:r>
          <a:r>
            <a:rPr lang="en-GB">
              <a:latin typeface="Grandview Display"/>
            </a:rPr>
            <a:t>essential </a:t>
          </a:r>
          <a:r>
            <a:rPr lang="en-GB"/>
            <a:t>for professionals:</a:t>
          </a:r>
          <a:endParaRPr lang="en-US"/>
        </a:p>
      </dgm:t>
    </dgm:pt>
    <dgm:pt modelId="{175A7832-1D73-401F-BA31-5D518B9E2C52}" type="parTrans" cxnId="{1B04AB24-FC90-4609-A453-6DFAC2A71A24}">
      <dgm:prSet/>
      <dgm:spPr/>
      <dgm:t>
        <a:bodyPr/>
        <a:lstStyle/>
        <a:p>
          <a:endParaRPr lang="en-US"/>
        </a:p>
      </dgm:t>
    </dgm:pt>
    <dgm:pt modelId="{C082A82B-6E09-4DE4-BF6E-BB4EAB5B36DE}" type="sibTrans" cxnId="{1B04AB24-FC90-4609-A453-6DFAC2A71A24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CCE623D7-9827-43E7-A0BA-F9D225B5D029}">
      <dgm:prSet/>
      <dgm:spPr/>
      <dgm:t>
        <a:bodyPr/>
        <a:lstStyle/>
        <a:p>
          <a:pPr algn="l"/>
          <a:r>
            <a:rPr lang="en-GB"/>
            <a:t>Clearly explain treatments.</a:t>
          </a:r>
          <a:endParaRPr lang="en-US"/>
        </a:p>
      </dgm:t>
    </dgm:pt>
    <dgm:pt modelId="{AE9AD835-47CF-4CA7-8D92-09CE04ADFFA7}" type="parTrans" cxnId="{6CB229E5-ECC6-4A04-9A70-52271EA59515}">
      <dgm:prSet/>
      <dgm:spPr/>
      <dgm:t>
        <a:bodyPr/>
        <a:lstStyle/>
        <a:p>
          <a:endParaRPr lang="en-US"/>
        </a:p>
      </dgm:t>
    </dgm:pt>
    <dgm:pt modelId="{D2C8EF7D-E2B1-4FB7-A03F-B38B59D0E81B}" type="sibTrans" cxnId="{6CB229E5-ECC6-4A04-9A70-52271EA59515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949EFA6D-1DD3-4957-B716-0F032317D863}">
      <dgm:prSet/>
      <dgm:spPr/>
      <dgm:t>
        <a:bodyPr/>
        <a:lstStyle/>
        <a:p>
          <a:pPr algn="l"/>
          <a:r>
            <a:rPr lang="en-GB"/>
            <a:t>Obtain informed consent.</a:t>
          </a:r>
          <a:endParaRPr lang="en-US"/>
        </a:p>
      </dgm:t>
    </dgm:pt>
    <dgm:pt modelId="{2D23EF6F-95D8-41FA-AE4C-D857CC5FE749}" type="parTrans" cxnId="{913D51DC-D529-477D-AB7F-D4E66A4839C6}">
      <dgm:prSet/>
      <dgm:spPr/>
      <dgm:t>
        <a:bodyPr/>
        <a:lstStyle/>
        <a:p>
          <a:endParaRPr lang="en-US"/>
        </a:p>
      </dgm:t>
    </dgm:pt>
    <dgm:pt modelId="{8A187440-84F6-4EAA-97BA-7482759721DE}" type="sibTrans" cxnId="{913D51DC-D529-477D-AB7F-D4E66A4839C6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1DB1996-051B-4322-BC24-7C705C443986}">
      <dgm:prSet/>
      <dgm:spPr/>
      <dgm:t>
        <a:bodyPr/>
        <a:lstStyle/>
        <a:p>
          <a:pPr algn="l"/>
          <a:r>
            <a:rPr lang="en-GB"/>
            <a:t>Manage sensitive situations.</a:t>
          </a:r>
          <a:endParaRPr lang="en-US"/>
        </a:p>
      </dgm:t>
    </dgm:pt>
    <dgm:pt modelId="{3E160E4C-300A-4158-A33D-156697C07750}" type="parTrans" cxnId="{92E5970B-9E1F-4409-A43D-FC306890E38A}">
      <dgm:prSet/>
      <dgm:spPr/>
      <dgm:t>
        <a:bodyPr/>
        <a:lstStyle/>
        <a:p>
          <a:endParaRPr lang="en-US"/>
        </a:p>
      </dgm:t>
    </dgm:pt>
    <dgm:pt modelId="{3A129E56-50E7-4447-8112-2994F2FE3476}" type="sibTrans" cxnId="{92E5970B-9E1F-4409-A43D-FC306890E38A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2199C700-B5CC-4226-B9BD-436AFFF51DD9}">
      <dgm:prSet/>
      <dgm:spPr/>
      <dgm:t>
        <a:bodyPr/>
        <a:lstStyle/>
        <a:p>
          <a:r>
            <a:rPr lang="en-GB" dirty="0"/>
            <a:t>Assist vulnerable individuals.</a:t>
          </a:r>
          <a:endParaRPr lang="en-US" dirty="0"/>
        </a:p>
      </dgm:t>
    </dgm:pt>
    <dgm:pt modelId="{7E896E03-C7A0-431F-8557-B2FBD1103CE5}" type="parTrans" cxnId="{0655E39B-182C-434D-93B1-2D6A29C1A828}">
      <dgm:prSet/>
      <dgm:spPr/>
      <dgm:t>
        <a:bodyPr/>
        <a:lstStyle/>
        <a:p>
          <a:endParaRPr lang="en-US"/>
        </a:p>
      </dgm:t>
    </dgm:pt>
    <dgm:pt modelId="{95152CA4-840D-407A-8832-970774EC79EA}" type="sibTrans" cxnId="{0655E39B-182C-434D-93B1-2D6A29C1A828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B85BA4E5-5560-407E-96CE-0870A5EC54B7}" type="pres">
      <dgm:prSet presAssocID="{B995EFAA-535D-4BBF-84D6-781E1F6BEEAA}" presName="Name0" presStyleCnt="0">
        <dgm:presLayoutVars>
          <dgm:animLvl val="lvl"/>
          <dgm:resizeHandles val="exact"/>
        </dgm:presLayoutVars>
      </dgm:prSet>
      <dgm:spPr/>
    </dgm:pt>
    <dgm:pt modelId="{53BD71B6-D179-434B-91C1-1401BB8FCCBE}" type="pres">
      <dgm:prSet presAssocID="{E8AEBE9A-E2EF-4472-9878-A2CEAAF0D92F}" presName="compositeNode" presStyleCnt="0">
        <dgm:presLayoutVars>
          <dgm:bulletEnabled val="1"/>
        </dgm:presLayoutVars>
      </dgm:prSet>
      <dgm:spPr/>
    </dgm:pt>
    <dgm:pt modelId="{FEE6B2F2-7B06-42BE-9867-B39B2696F8FD}" type="pres">
      <dgm:prSet presAssocID="{E8AEBE9A-E2EF-4472-9878-A2CEAAF0D92F}" presName="bgRect" presStyleLbl="alignNode1" presStyleIdx="0" presStyleCnt="5"/>
      <dgm:spPr/>
    </dgm:pt>
    <dgm:pt modelId="{7BA121D6-C800-4049-AE7C-23D7EA495623}" type="pres">
      <dgm:prSet presAssocID="{C082A82B-6E09-4DE4-BF6E-BB4EAB5B36DE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95832517-6312-488B-8BB1-DE8D9A484CD7}" type="pres">
      <dgm:prSet presAssocID="{E8AEBE9A-E2EF-4472-9878-A2CEAAF0D92F}" presName="nodeRect" presStyleLbl="alignNode1" presStyleIdx="0" presStyleCnt="5">
        <dgm:presLayoutVars>
          <dgm:bulletEnabled val="1"/>
        </dgm:presLayoutVars>
      </dgm:prSet>
      <dgm:spPr/>
    </dgm:pt>
    <dgm:pt modelId="{C5ACA3C1-41FB-419B-BCA1-B1047A9EAB8A}" type="pres">
      <dgm:prSet presAssocID="{C082A82B-6E09-4DE4-BF6E-BB4EAB5B36DE}" presName="sibTrans" presStyleCnt="0"/>
      <dgm:spPr/>
    </dgm:pt>
    <dgm:pt modelId="{94C612F6-B9EB-4B41-B290-BDAC6D7BFEE9}" type="pres">
      <dgm:prSet presAssocID="{CCE623D7-9827-43E7-A0BA-F9D225B5D029}" presName="compositeNode" presStyleCnt="0">
        <dgm:presLayoutVars>
          <dgm:bulletEnabled val="1"/>
        </dgm:presLayoutVars>
      </dgm:prSet>
      <dgm:spPr/>
    </dgm:pt>
    <dgm:pt modelId="{90791348-B4AA-474A-8B17-30620D28624F}" type="pres">
      <dgm:prSet presAssocID="{CCE623D7-9827-43E7-A0BA-F9D225B5D029}" presName="bgRect" presStyleLbl="alignNode1" presStyleIdx="1" presStyleCnt="5"/>
      <dgm:spPr/>
    </dgm:pt>
    <dgm:pt modelId="{45C95687-9791-4970-BFBF-83CA24BC1EBF}" type="pres">
      <dgm:prSet presAssocID="{D2C8EF7D-E2B1-4FB7-A03F-B38B59D0E81B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CD0582E8-6D0B-4380-9E3C-40D59A2CF702}" type="pres">
      <dgm:prSet presAssocID="{CCE623D7-9827-43E7-A0BA-F9D225B5D029}" presName="nodeRect" presStyleLbl="alignNode1" presStyleIdx="1" presStyleCnt="5">
        <dgm:presLayoutVars>
          <dgm:bulletEnabled val="1"/>
        </dgm:presLayoutVars>
      </dgm:prSet>
      <dgm:spPr/>
    </dgm:pt>
    <dgm:pt modelId="{2099420A-7F26-49B9-9A06-0621DDA40266}" type="pres">
      <dgm:prSet presAssocID="{D2C8EF7D-E2B1-4FB7-A03F-B38B59D0E81B}" presName="sibTrans" presStyleCnt="0"/>
      <dgm:spPr/>
    </dgm:pt>
    <dgm:pt modelId="{12298C02-6C48-4AD8-970D-F19B4DD4C8C8}" type="pres">
      <dgm:prSet presAssocID="{949EFA6D-1DD3-4957-B716-0F032317D863}" presName="compositeNode" presStyleCnt="0">
        <dgm:presLayoutVars>
          <dgm:bulletEnabled val="1"/>
        </dgm:presLayoutVars>
      </dgm:prSet>
      <dgm:spPr/>
    </dgm:pt>
    <dgm:pt modelId="{4FAEDCA6-C154-43CB-B07C-42AA0FCBFEE9}" type="pres">
      <dgm:prSet presAssocID="{949EFA6D-1DD3-4957-B716-0F032317D863}" presName="bgRect" presStyleLbl="alignNode1" presStyleIdx="2" presStyleCnt="5"/>
      <dgm:spPr/>
    </dgm:pt>
    <dgm:pt modelId="{740547AC-9E1D-4BE7-A564-444C43403970}" type="pres">
      <dgm:prSet presAssocID="{8A187440-84F6-4EAA-97BA-7482759721DE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EAF7C401-3726-49F7-A583-CFB47BC3728C}" type="pres">
      <dgm:prSet presAssocID="{949EFA6D-1DD3-4957-B716-0F032317D863}" presName="nodeRect" presStyleLbl="alignNode1" presStyleIdx="2" presStyleCnt="5">
        <dgm:presLayoutVars>
          <dgm:bulletEnabled val="1"/>
        </dgm:presLayoutVars>
      </dgm:prSet>
      <dgm:spPr/>
    </dgm:pt>
    <dgm:pt modelId="{943C4046-B765-4D1B-BEB3-A6B9A6E14B9C}" type="pres">
      <dgm:prSet presAssocID="{8A187440-84F6-4EAA-97BA-7482759721DE}" presName="sibTrans" presStyleCnt="0"/>
      <dgm:spPr/>
    </dgm:pt>
    <dgm:pt modelId="{4A7EDB3E-E846-4934-AED1-74F03C238320}" type="pres">
      <dgm:prSet presAssocID="{41DB1996-051B-4322-BC24-7C705C443986}" presName="compositeNode" presStyleCnt="0">
        <dgm:presLayoutVars>
          <dgm:bulletEnabled val="1"/>
        </dgm:presLayoutVars>
      </dgm:prSet>
      <dgm:spPr/>
    </dgm:pt>
    <dgm:pt modelId="{6FCC5A6E-169A-4266-B90F-7785BE09FBFE}" type="pres">
      <dgm:prSet presAssocID="{41DB1996-051B-4322-BC24-7C705C443986}" presName="bgRect" presStyleLbl="alignNode1" presStyleIdx="3" presStyleCnt="5"/>
      <dgm:spPr/>
    </dgm:pt>
    <dgm:pt modelId="{641CE226-9912-4BDA-876F-6F517BBD937E}" type="pres">
      <dgm:prSet presAssocID="{3A129E56-50E7-4447-8112-2994F2FE3476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79BEDB64-96B8-457C-86E1-4FFFF30F648E}" type="pres">
      <dgm:prSet presAssocID="{41DB1996-051B-4322-BC24-7C705C443986}" presName="nodeRect" presStyleLbl="alignNode1" presStyleIdx="3" presStyleCnt="5">
        <dgm:presLayoutVars>
          <dgm:bulletEnabled val="1"/>
        </dgm:presLayoutVars>
      </dgm:prSet>
      <dgm:spPr/>
    </dgm:pt>
    <dgm:pt modelId="{16B67203-B9A8-4572-9154-9ED42D095679}" type="pres">
      <dgm:prSet presAssocID="{3A129E56-50E7-4447-8112-2994F2FE3476}" presName="sibTrans" presStyleCnt="0"/>
      <dgm:spPr/>
    </dgm:pt>
    <dgm:pt modelId="{E582E0BD-A81A-4896-87BF-EA4E9A5FC57F}" type="pres">
      <dgm:prSet presAssocID="{2199C700-B5CC-4226-B9BD-436AFFF51DD9}" presName="compositeNode" presStyleCnt="0">
        <dgm:presLayoutVars>
          <dgm:bulletEnabled val="1"/>
        </dgm:presLayoutVars>
      </dgm:prSet>
      <dgm:spPr/>
    </dgm:pt>
    <dgm:pt modelId="{74E41288-C2BA-4EFE-8C61-8E0AF9B0EFA9}" type="pres">
      <dgm:prSet presAssocID="{2199C700-B5CC-4226-B9BD-436AFFF51DD9}" presName="bgRect" presStyleLbl="alignNode1" presStyleIdx="4" presStyleCnt="5"/>
      <dgm:spPr/>
    </dgm:pt>
    <dgm:pt modelId="{A7766BEC-A680-41E8-BFBB-09FA7CE9FFF4}" type="pres">
      <dgm:prSet presAssocID="{95152CA4-840D-407A-8832-970774EC79EA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E5F62D9A-97DF-46E9-AC27-0BB0C508541B}" type="pres">
      <dgm:prSet presAssocID="{2199C700-B5CC-4226-B9BD-436AFFF51DD9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92E5970B-9E1F-4409-A43D-FC306890E38A}" srcId="{B995EFAA-535D-4BBF-84D6-781E1F6BEEAA}" destId="{41DB1996-051B-4322-BC24-7C705C443986}" srcOrd="3" destOrd="0" parTransId="{3E160E4C-300A-4158-A33D-156697C07750}" sibTransId="{3A129E56-50E7-4447-8112-2994F2FE3476}"/>
    <dgm:cxn modelId="{F3552C16-703C-461D-9C77-BE9B47F1AF9D}" type="presOf" srcId="{CCE623D7-9827-43E7-A0BA-F9D225B5D029}" destId="{CD0582E8-6D0B-4380-9E3C-40D59A2CF702}" srcOrd="1" destOrd="0" presId="urn:microsoft.com/office/officeart/2016/7/layout/LinearBlockProcessNumbered"/>
    <dgm:cxn modelId="{EEF4131B-0DB0-4268-8677-541AC802549A}" type="presOf" srcId="{2199C700-B5CC-4226-B9BD-436AFFF51DD9}" destId="{74E41288-C2BA-4EFE-8C61-8E0AF9B0EFA9}" srcOrd="0" destOrd="0" presId="urn:microsoft.com/office/officeart/2016/7/layout/LinearBlockProcessNumbered"/>
    <dgm:cxn modelId="{2398921D-5742-423A-AA83-E20E9E31AAC9}" type="presOf" srcId="{41DB1996-051B-4322-BC24-7C705C443986}" destId="{6FCC5A6E-169A-4266-B90F-7785BE09FBFE}" srcOrd="0" destOrd="0" presId="urn:microsoft.com/office/officeart/2016/7/layout/LinearBlockProcessNumbered"/>
    <dgm:cxn modelId="{1B04AB24-FC90-4609-A453-6DFAC2A71A24}" srcId="{B995EFAA-535D-4BBF-84D6-781E1F6BEEAA}" destId="{E8AEBE9A-E2EF-4472-9878-A2CEAAF0D92F}" srcOrd="0" destOrd="0" parTransId="{175A7832-1D73-401F-BA31-5D518B9E2C52}" sibTransId="{C082A82B-6E09-4DE4-BF6E-BB4EAB5B36DE}"/>
    <dgm:cxn modelId="{A598EB41-B95A-425D-AE1D-BA6DC6A9C329}" type="presOf" srcId="{D2C8EF7D-E2B1-4FB7-A03F-B38B59D0E81B}" destId="{45C95687-9791-4970-BFBF-83CA24BC1EBF}" srcOrd="0" destOrd="0" presId="urn:microsoft.com/office/officeart/2016/7/layout/LinearBlockProcessNumbered"/>
    <dgm:cxn modelId="{BD5B6045-C413-42A2-9C1A-91A720278667}" type="presOf" srcId="{3A129E56-50E7-4447-8112-2994F2FE3476}" destId="{641CE226-9912-4BDA-876F-6F517BBD937E}" srcOrd="0" destOrd="0" presId="urn:microsoft.com/office/officeart/2016/7/layout/LinearBlockProcessNumbered"/>
    <dgm:cxn modelId="{40C5F871-1839-41DA-AD03-879C8B191847}" type="presOf" srcId="{95152CA4-840D-407A-8832-970774EC79EA}" destId="{A7766BEC-A680-41E8-BFBB-09FA7CE9FFF4}" srcOrd="0" destOrd="0" presId="urn:microsoft.com/office/officeart/2016/7/layout/LinearBlockProcessNumbered"/>
    <dgm:cxn modelId="{CDD0995A-F4F4-4D43-8E8E-0D95FF801F66}" type="presOf" srcId="{949EFA6D-1DD3-4957-B716-0F032317D863}" destId="{4FAEDCA6-C154-43CB-B07C-42AA0FCBFEE9}" srcOrd="0" destOrd="0" presId="urn:microsoft.com/office/officeart/2016/7/layout/LinearBlockProcessNumbered"/>
    <dgm:cxn modelId="{15A90B82-E676-45A6-97EC-C82FB75FB70C}" type="presOf" srcId="{2199C700-B5CC-4226-B9BD-436AFFF51DD9}" destId="{E5F62D9A-97DF-46E9-AC27-0BB0C508541B}" srcOrd="1" destOrd="0" presId="urn:microsoft.com/office/officeart/2016/7/layout/LinearBlockProcessNumbered"/>
    <dgm:cxn modelId="{A800CA8D-7329-48D0-A5D5-2949AFB5D670}" type="presOf" srcId="{41DB1996-051B-4322-BC24-7C705C443986}" destId="{79BEDB64-96B8-457C-86E1-4FFFF30F648E}" srcOrd="1" destOrd="0" presId="urn:microsoft.com/office/officeart/2016/7/layout/LinearBlockProcessNumbered"/>
    <dgm:cxn modelId="{0655E39B-182C-434D-93B1-2D6A29C1A828}" srcId="{B995EFAA-535D-4BBF-84D6-781E1F6BEEAA}" destId="{2199C700-B5CC-4226-B9BD-436AFFF51DD9}" srcOrd="4" destOrd="0" parTransId="{7E896E03-C7A0-431F-8557-B2FBD1103CE5}" sibTransId="{95152CA4-840D-407A-8832-970774EC79EA}"/>
    <dgm:cxn modelId="{FBE3269C-5913-4595-A102-4704BEB5543D}" type="presOf" srcId="{C082A82B-6E09-4DE4-BF6E-BB4EAB5B36DE}" destId="{7BA121D6-C800-4049-AE7C-23D7EA495623}" srcOrd="0" destOrd="0" presId="urn:microsoft.com/office/officeart/2016/7/layout/LinearBlockProcessNumbered"/>
    <dgm:cxn modelId="{C1141AA2-DA0E-4D15-A70D-FEB722B67E03}" type="presOf" srcId="{B995EFAA-535D-4BBF-84D6-781E1F6BEEAA}" destId="{B85BA4E5-5560-407E-96CE-0870A5EC54B7}" srcOrd="0" destOrd="0" presId="urn:microsoft.com/office/officeart/2016/7/layout/LinearBlockProcessNumbered"/>
    <dgm:cxn modelId="{84FCB7B8-EBDB-4C52-A088-D37B5436A7AD}" type="presOf" srcId="{8A187440-84F6-4EAA-97BA-7482759721DE}" destId="{740547AC-9E1D-4BE7-A564-444C43403970}" srcOrd="0" destOrd="0" presId="urn:microsoft.com/office/officeart/2016/7/layout/LinearBlockProcessNumbered"/>
    <dgm:cxn modelId="{913D51DC-D529-477D-AB7F-D4E66A4839C6}" srcId="{B995EFAA-535D-4BBF-84D6-781E1F6BEEAA}" destId="{949EFA6D-1DD3-4957-B716-0F032317D863}" srcOrd="2" destOrd="0" parTransId="{2D23EF6F-95D8-41FA-AE4C-D857CC5FE749}" sibTransId="{8A187440-84F6-4EAA-97BA-7482759721DE}"/>
    <dgm:cxn modelId="{492082E4-EC9E-4865-8307-ACBCD78C17A9}" type="presOf" srcId="{E8AEBE9A-E2EF-4472-9878-A2CEAAF0D92F}" destId="{FEE6B2F2-7B06-42BE-9867-B39B2696F8FD}" srcOrd="0" destOrd="0" presId="urn:microsoft.com/office/officeart/2016/7/layout/LinearBlockProcessNumbered"/>
    <dgm:cxn modelId="{6CB229E5-ECC6-4A04-9A70-52271EA59515}" srcId="{B995EFAA-535D-4BBF-84D6-781E1F6BEEAA}" destId="{CCE623D7-9827-43E7-A0BA-F9D225B5D029}" srcOrd="1" destOrd="0" parTransId="{AE9AD835-47CF-4CA7-8D92-09CE04ADFFA7}" sibTransId="{D2C8EF7D-E2B1-4FB7-A03F-B38B59D0E81B}"/>
    <dgm:cxn modelId="{78DD43E8-3DB1-406D-A46B-13C295BBF9E1}" type="presOf" srcId="{CCE623D7-9827-43E7-A0BA-F9D225B5D029}" destId="{90791348-B4AA-474A-8B17-30620D28624F}" srcOrd="0" destOrd="0" presId="urn:microsoft.com/office/officeart/2016/7/layout/LinearBlockProcessNumbered"/>
    <dgm:cxn modelId="{CD5886EE-7127-48C5-99DF-9ECBA55D409E}" type="presOf" srcId="{E8AEBE9A-E2EF-4472-9878-A2CEAAF0D92F}" destId="{95832517-6312-488B-8BB1-DE8D9A484CD7}" srcOrd="1" destOrd="0" presId="urn:microsoft.com/office/officeart/2016/7/layout/LinearBlockProcessNumbered"/>
    <dgm:cxn modelId="{642DAAF9-8301-4730-8316-893DBE0E58F2}" type="presOf" srcId="{949EFA6D-1DD3-4957-B716-0F032317D863}" destId="{EAF7C401-3726-49F7-A583-CFB47BC3728C}" srcOrd="1" destOrd="0" presId="urn:microsoft.com/office/officeart/2016/7/layout/LinearBlockProcessNumbered"/>
    <dgm:cxn modelId="{5997CE36-B1DD-4271-8B12-314C371F346A}" type="presParOf" srcId="{B85BA4E5-5560-407E-96CE-0870A5EC54B7}" destId="{53BD71B6-D179-434B-91C1-1401BB8FCCBE}" srcOrd="0" destOrd="0" presId="urn:microsoft.com/office/officeart/2016/7/layout/LinearBlockProcessNumbered"/>
    <dgm:cxn modelId="{F57E68EF-A035-4B74-AF3C-AE566B8CFE9E}" type="presParOf" srcId="{53BD71B6-D179-434B-91C1-1401BB8FCCBE}" destId="{FEE6B2F2-7B06-42BE-9867-B39B2696F8FD}" srcOrd="0" destOrd="0" presId="urn:microsoft.com/office/officeart/2016/7/layout/LinearBlockProcessNumbered"/>
    <dgm:cxn modelId="{7A0FFF07-A19A-401C-92B9-A1D64F543450}" type="presParOf" srcId="{53BD71B6-D179-434B-91C1-1401BB8FCCBE}" destId="{7BA121D6-C800-4049-AE7C-23D7EA495623}" srcOrd="1" destOrd="0" presId="urn:microsoft.com/office/officeart/2016/7/layout/LinearBlockProcessNumbered"/>
    <dgm:cxn modelId="{5979F90C-329C-4702-B958-F81EF9138253}" type="presParOf" srcId="{53BD71B6-D179-434B-91C1-1401BB8FCCBE}" destId="{95832517-6312-488B-8BB1-DE8D9A484CD7}" srcOrd="2" destOrd="0" presId="urn:microsoft.com/office/officeart/2016/7/layout/LinearBlockProcessNumbered"/>
    <dgm:cxn modelId="{0121E047-22D6-4FBF-B563-97E3A194344E}" type="presParOf" srcId="{B85BA4E5-5560-407E-96CE-0870A5EC54B7}" destId="{C5ACA3C1-41FB-419B-BCA1-B1047A9EAB8A}" srcOrd="1" destOrd="0" presId="urn:microsoft.com/office/officeart/2016/7/layout/LinearBlockProcessNumbered"/>
    <dgm:cxn modelId="{63B76686-20A0-4183-8ECE-AC2F07F284DA}" type="presParOf" srcId="{B85BA4E5-5560-407E-96CE-0870A5EC54B7}" destId="{94C612F6-B9EB-4B41-B290-BDAC6D7BFEE9}" srcOrd="2" destOrd="0" presId="urn:microsoft.com/office/officeart/2016/7/layout/LinearBlockProcessNumbered"/>
    <dgm:cxn modelId="{E9BB2DC9-F2E0-4795-8ADF-54CFBD771EEE}" type="presParOf" srcId="{94C612F6-B9EB-4B41-B290-BDAC6D7BFEE9}" destId="{90791348-B4AA-474A-8B17-30620D28624F}" srcOrd="0" destOrd="0" presId="urn:microsoft.com/office/officeart/2016/7/layout/LinearBlockProcessNumbered"/>
    <dgm:cxn modelId="{B3E9CE02-536A-4F96-987C-BA18AF95467D}" type="presParOf" srcId="{94C612F6-B9EB-4B41-B290-BDAC6D7BFEE9}" destId="{45C95687-9791-4970-BFBF-83CA24BC1EBF}" srcOrd="1" destOrd="0" presId="urn:microsoft.com/office/officeart/2016/7/layout/LinearBlockProcessNumbered"/>
    <dgm:cxn modelId="{B1615823-9F33-4980-8C09-20CBAE87759B}" type="presParOf" srcId="{94C612F6-B9EB-4B41-B290-BDAC6D7BFEE9}" destId="{CD0582E8-6D0B-4380-9E3C-40D59A2CF702}" srcOrd="2" destOrd="0" presId="urn:microsoft.com/office/officeart/2016/7/layout/LinearBlockProcessNumbered"/>
    <dgm:cxn modelId="{E7052513-CC60-4250-91DE-15ABF170714D}" type="presParOf" srcId="{B85BA4E5-5560-407E-96CE-0870A5EC54B7}" destId="{2099420A-7F26-49B9-9A06-0621DDA40266}" srcOrd="3" destOrd="0" presId="urn:microsoft.com/office/officeart/2016/7/layout/LinearBlockProcessNumbered"/>
    <dgm:cxn modelId="{E1D46741-EF5B-44B6-8855-8A1DBBFA2769}" type="presParOf" srcId="{B85BA4E5-5560-407E-96CE-0870A5EC54B7}" destId="{12298C02-6C48-4AD8-970D-F19B4DD4C8C8}" srcOrd="4" destOrd="0" presId="urn:microsoft.com/office/officeart/2016/7/layout/LinearBlockProcessNumbered"/>
    <dgm:cxn modelId="{2BECE441-470C-49E9-A3A2-BC85969A3479}" type="presParOf" srcId="{12298C02-6C48-4AD8-970D-F19B4DD4C8C8}" destId="{4FAEDCA6-C154-43CB-B07C-42AA0FCBFEE9}" srcOrd="0" destOrd="0" presId="urn:microsoft.com/office/officeart/2016/7/layout/LinearBlockProcessNumbered"/>
    <dgm:cxn modelId="{EB18983C-82BB-4904-9206-B58604183B45}" type="presParOf" srcId="{12298C02-6C48-4AD8-970D-F19B4DD4C8C8}" destId="{740547AC-9E1D-4BE7-A564-444C43403970}" srcOrd="1" destOrd="0" presId="urn:microsoft.com/office/officeart/2016/7/layout/LinearBlockProcessNumbered"/>
    <dgm:cxn modelId="{B66FE477-881A-44B8-B92E-03C5DF3286DE}" type="presParOf" srcId="{12298C02-6C48-4AD8-970D-F19B4DD4C8C8}" destId="{EAF7C401-3726-49F7-A583-CFB47BC3728C}" srcOrd="2" destOrd="0" presId="urn:microsoft.com/office/officeart/2016/7/layout/LinearBlockProcessNumbered"/>
    <dgm:cxn modelId="{16A1D3B7-E292-4038-8E9A-F2AD0F68E781}" type="presParOf" srcId="{B85BA4E5-5560-407E-96CE-0870A5EC54B7}" destId="{943C4046-B765-4D1B-BEB3-A6B9A6E14B9C}" srcOrd="5" destOrd="0" presId="urn:microsoft.com/office/officeart/2016/7/layout/LinearBlockProcessNumbered"/>
    <dgm:cxn modelId="{6C043DA0-BC12-4F44-88C8-EDC868052A4C}" type="presParOf" srcId="{B85BA4E5-5560-407E-96CE-0870A5EC54B7}" destId="{4A7EDB3E-E846-4934-AED1-74F03C238320}" srcOrd="6" destOrd="0" presId="urn:microsoft.com/office/officeart/2016/7/layout/LinearBlockProcessNumbered"/>
    <dgm:cxn modelId="{F4AD6D01-5A5D-419A-9BE0-D1F85124FE53}" type="presParOf" srcId="{4A7EDB3E-E846-4934-AED1-74F03C238320}" destId="{6FCC5A6E-169A-4266-B90F-7785BE09FBFE}" srcOrd="0" destOrd="0" presId="urn:microsoft.com/office/officeart/2016/7/layout/LinearBlockProcessNumbered"/>
    <dgm:cxn modelId="{4FC3215E-3F96-4003-8FBD-A4DD8255904E}" type="presParOf" srcId="{4A7EDB3E-E846-4934-AED1-74F03C238320}" destId="{641CE226-9912-4BDA-876F-6F517BBD937E}" srcOrd="1" destOrd="0" presId="urn:microsoft.com/office/officeart/2016/7/layout/LinearBlockProcessNumbered"/>
    <dgm:cxn modelId="{E1EC180D-9B5E-47EB-9DBC-B02A7544D216}" type="presParOf" srcId="{4A7EDB3E-E846-4934-AED1-74F03C238320}" destId="{79BEDB64-96B8-457C-86E1-4FFFF30F648E}" srcOrd="2" destOrd="0" presId="urn:microsoft.com/office/officeart/2016/7/layout/LinearBlockProcessNumbered"/>
    <dgm:cxn modelId="{0566F07D-ADFE-4820-A516-9FD4E7BCC427}" type="presParOf" srcId="{B85BA4E5-5560-407E-96CE-0870A5EC54B7}" destId="{16B67203-B9A8-4572-9154-9ED42D095679}" srcOrd="7" destOrd="0" presId="urn:microsoft.com/office/officeart/2016/7/layout/LinearBlockProcessNumbered"/>
    <dgm:cxn modelId="{8455972F-D598-4261-B940-71F8403B3E80}" type="presParOf" srcId="{B85BA4E5-5560-407E-96CE-0870A5EC54B7}" destId="{E582E0BD-A81A-4896-87BF-EA4E9A5FC57F}" srcOrd="8" destOrd="0" presId="urn:microsoft.com/office/officeart/2016/7/layout/LinearBlockProcessNumbered"/>
    <dgm:cxn modelId="{88B70FAF-D5AE-4C19-AA69-6687C60E369E}" type="presParOf" srcId="{E582E0BD-A81A-4896-87BF-EA4E9A5FC57F}" destId="{74E41288-C2BA-4EFE-8C61-8E0AF9B0EFA9}" srcOrd="0" destOrd="0" presId="urn:microsoft.com/office/officeart/2016/7/layout/LinearBlockProcessNumbered"/>
    <dgm:cxn modelId="{A6521879-51E8-4E49-916D-68BCC1D125BB}" type="presParOf" srcId="{E582E0BD-A81A-4896-87BF-EA4E9A5FC57F}" destId="{A7766BEC-A680-41E8-BFBB-09FA7CE9FFF4}" srcOrd="1" destOrd="0" presId="urn:microsoft.com/office/officeart/2016/7/layout/LinearBlockProcessNumbered"/>
    <dgm:cxn modelId="{6D288864-EA21-4B85-B6F8-C19AB756DCEA}" type="presParOf" srcId="{E582E0BD-A81A-4896-87BF-EA4E9A5FC57F}" destId="{E5F62D9A-97DF-46E9-AC27-0BB0C508541B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0EE8F8-5FC0-4CBE-953B-200BD8AF80E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11132F-C68A-4DEE-B929-5110AB1C2433}">
      <dgm:prSet/>
      <dgm:spPr/>
      <dgm:t>
        <a:bodyPr/>
        <a:lstStyle/>
        <a:p>
          <a:r>
            <a:rPr lang="en-GB" sz="1100">
              <a:solidFill>
                <a:srgbClr val="444444"/>
              </a:solidFill>
              <a:latin typeface="Calibri"/>
              <a:ea typeface="Calibri"/>
              <a:cs typeface="Calibri"/>
            </a:rPr>
            <a:t>Speak calmly and clearly.</a:t>
          </a:r>
          <a:endParaRPr lang="en-US" sz="110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9D0F7CB0-50D4-426C-9571-3E645F234FE2}" type="parTrans" cxnId="{F2FB3D4A-DE58-4131-9941-D6AD7552B255}">
      <dgm:prSet/>
      <dgm:spPr/>
      <dgm:t>
        <a:bodyPr/>
        <a:lstStyle/>
        <a:p>
          <a:endParaRPr lang="en-US"/>
        </a:p>
      </dgm:t>
    </dgm:pt>
    <dgm:pt modelId="{F08C887B-C188-47C3-B2EA-26E59A76BBAD}" type="sibTrans" cxnId="{F2FB3D4A-DE58-4131-9941-D6AD7552B255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8F53E50-02F2-4473-BB28-48CF3E5D76F7}">
      <dgm:prSet/>
      <dgm:spPr/>
      <dgm:t>
        <a:bodyPr/>
        <a:lstStyle/>
        <a:p>
          <a:r>
            <a:rPr lang="en-GB" sz="1100">
              <a:solidFill>
                <a:srgbClr val="444444"/>
              </a:solidFill>
              <a:latin typeface="Calibri"/>
              <a:ea typeface="Calibri"/>
              <a:cs typeface="Calibri"/>
            </a:rPr>
            <a:t>Use simple language.</a:t>
          </a:r>
          <a:endParaRPr lang="en-US" sz="110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B42D88EF-E47B-48F4-BEBE-BE003243702B}" type="parTrans" cxnId="{08783385-BDDA-45BB-9AC3-B0329A846F9F}">
      <dgm:prSet/>
      <dgm:spPr/>
      <dgm:t>
        <a:bodyPr/>
        <a:lstStyle/>
        <a:p>
          <a:endParaRPr lang="en-US"/>
        </a:p>
      </dgm:t>
    </dgm:pt>
    <dgm:pt modelId="{D6486BDD-9431-4A60-BFDB-CDA3A492E534}" type="sibTrans" cxnId="{08783385-BDDA-45BB-9AC3-B0329A846F9F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BE569DA-82E7-49BE-82F4-8C202ADCFD07}">
      <dgm:prSet/>
      <dgm:spPr/>
      <dgm:t>
        <a:bodyPr/>
        <a:lstStyle/>
        <a:p>
          <a:r>
            <a:rPr lang="en-GB" sz="1100">
              <a:solidFill>
                <a:srgbClr val="444444"/>
              </a:solidFill>
              <a:latin typeface="Calibri"/>
              <a:ea typeface="Calibri"/>
              <a:cs typeface="Calibri"/>
            </a:rPr>
            <a:t>Reassure without giving false promises.</a:t>
          </a:r>
          <a:endParaRPr lang="en-US" sz="1100">
            <a:solidFill>
              <a:srgbClr val="444444"/>
            </a:solidFill>
            <a:latin typeface="Calibri"/>
            <a:ea typeface="Calibri"/>
            <a:cs typeface="Calibri"/>
          </a:endParaRPr>
        </a:p>
      </dgm:t>
    </dgm:pt>
    <dgm:pt modelId="{353BF1D7-A91D-4808-A4A1-272C84B8BBCD}" type="parTrans" cxnId="{5BF086E2-E2A8-4E20-A9E8-E1D2EE49DFA2}">
      <dgm:prSet/>
      <dgm:spPr/>
      <dgm:t>
        <a:bodyPr/>
        <a:lstStyle/>
        <a:p>
          <a:endParaRPr lang="en-US"/>
        </a:p>
      </dgm:t>
    </dgm:pt>
    <dgm:pt modelId="{75FC64A7-2107-4EF8-8D3D-E1FECE47EBCE}" type="sibTrans" cxnId="{5BF086E2-E2A8-4E20-A9E8-E1D2EE49DFA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145AF27-B6D1-4D2A-B08D-0520DA1F0F63}" type="pres">
      <dgm:prSet presAssocID="{0D0EE8F8-5FC0-4CBE-953B-200BD8AF80E6}" presName="Name0" presStyleCnt="0">
        <dgm:presLayoutVars>
          <dgm:animLvl val="lvl"/>
          <dgm:resizeHandles val="exact"/>
        </dgm:presLayoutVars>
      </dgm:prSet>
      <dgm:spPr/>
    </dgm:pt>
    <dgm:pt modelId="{87FBB663-FAE7-4ED2-AD68-034EBB6B24EE}" type="pres">
      <dgm:prSet presAssocID="{2311132F-C68A-4DEE-B929-5110AB1C2433}" presName="compositeNode" presStyleCnt="0">
        <dgm:presLayoutVars>
          <dgm:bulletEnabled val="1"/>
        </dgm:presLayoutVars>
      </dgm:prSet>
      <dgm:spPr/>
    </dgm:pt>
    <dgm:pt modelId="{C57D8D64-AEEF-49DE-8FC2-89D4D112E553}" type="pres">
      <dgm:prSet presAssocID="{2311132F-C68A-4DEE-B929-5110AB1C2433}" presName="bgRect" presStyleLbl="bgAccFollowNode1" presStyleIdx="0" presStyleCnt="3"/>
      <dgm:spPr/>
    </dgm:pt>
    <dgm:pt modelId="{748BB66C-16B0-4D65-AEDE-86C5A1725B21}" type="pres">
      <dgm:prSet presAssocID="{F08C887B-C188-47C3-B2EA-26E59A76BBA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65FB305-EE8A-4C5E-AC24-998605242A41}" type="pres">
      <dgm:prSet presAssocID="{2311132F-C68A-4DEE-B929-5110AB1C2433}" presName="bottomLine" presStyleLbl="alignNode1" presStyleIdx="1" presStyleCnt="6">
        <dgm:presLayoutVars/>
      </dgm:prSet>
      <dgm:spPr/>
    </dgm:pt>
    <dgm:pt modelId="{B9011E61-7A5B-4C95-89D8-B02C17B8393F}" type="pres">
      <dgm:prSet presAssocID="{2311132F-C68A-4DEE-B929-5110AB1C2433}" presName="nodeText" presStyleLbl="bgAccFollowNode1" presStyleIdx="0" presStyleCnt="3">
        <dgm:presLayoutVars>
          <dgm:bulletEnabled val="1"/>
        </dgm:presLayoutVars>
      </dgm:prSet>
      <dgm:spPr/>
    </dgm:pt>
    <dgm:pt modelId="{CB3360F8-20AC-4BDA-8185-59109C7107ED}" type="pres">
      <dgm:prSet presAssocID="{F08C887B-C188-47C3-B2EA-26E59A76BBAD}" presName="sibTrans" presStyleCnt="0"/>
      <dgm:spPr/>
    </dgm:pt>
    <dgm:pt modelId="{E94E81C3-CC25-47D2-824C-C9E706028846}" type="pres">
      <dgm:prSet presAssocID="{48F53E50-02F2-4473-BB28-48CF3E5D76F7}" presName="compositeNode" presStyleCnt="0">
        <dgm:presLayoutVars>
          <dgm:bulletEnabled val="1"/>
        </dgm:presLayoutVars>
      </dgm:prSet>
      <dgm:spPr/>
    </dgm:pt>
    <dgm:pt modelId="{657ED685-DEF3-494F-A83E-00B830DF9D61}" type="pres">
      <dgm:prSet presAssocID="{48F53E50-02F2-4473-BB28-48CF3E5D76F7}" presName="bgRect" presStyleLbl="bgAccFollowNode1" presStyleIdx="1" presStyleCnt="3"/>
      <dgm:spPr/>
    </dgm:pt>
    <dgm:pt modelId="{9D320A0D-1BC1-4457-B53C-4D1A0214A3E6}" type="pres">
      <dgm:prSet presAssocID="{D6486BDD-9431-4A60-BFDB-CDA3A492E53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33C6171F-638B-480E-9D1B-1810CE30EDCD}" type="pres">
      <dgm:prSet presAssocID="{48F53E50-02F2-4473-BB28-48CF3E5D76F7}" presName="bottomLine" presStyleLbl="alignNode1" presStyleIdx="3" presStyleCnt="6">
        <dgm:presLayoutVars/>
      </dgm:prSet>
      <dgm:spPr/>
    </dgm:pt>
    <dgm:pt modelId="{912AF089-BB06-4BE8-9B60-7B304DCDC621}" type="pres">
      <dgm:prSet presAssocID="{48F53E50-02F2-4473-BB28-48CF3E5D76F7}" presName="nodeText" presStyleLbl="bgAccFollowNode1" presStyleIdx="1" presStyleCnt="3">
        <dgm:presLayoutVars>
          <dgm:bulletEnabled val="1"/>
        </dgm:presLayoutVars>
      </dgm:prSet>
      <dgm:spPr/>
    </dgm:pt>
    <dgm:pt modelId="{87EB75F2-9E38-4756-97D9-54FE6CA6FA63}" type="pres">
      <dgm:prSet presAssocID="{D6486BDD-9431-4A60-BFDB-CDA3A492E534}" presName="sibTrans" presStyleCnt="0"/>
      <dgm:spPr/>
    </dgm:pt>
    <dgm:pt modelId="{032FE178-DD27-4A39-AEE7-3026583FDFD7}" type="pres">
      <dgm:prSet presAssocID="{FBE569DA-82E7-49BE-82F4-8C202ADCFD07}" presName="compositeNode" presStyleCnt="0">
        <dgm:presLayoutVars>
          <dgm:bulletEnabled val="1"/>
        </dgm:presLayoutVars>
      </dgm:prSet>
      <dgm:spPr/>
    </dgm:pt>
    <dgm:pt modelId="{61BF1A6C-2B65-49FE-878C-B3759A3830DD}" type="pres">
      <dgm:prSet presAssocID="{FBE569DA-82E7-49BE-82F4-8C202ADCFD07}" presName="bgRect" presStyleLbl="bgAccFollowNode1" presStyleIdx="2" presStyleCnt="3"/>
      <dgm:spPr/>
    </dgm:pt>
    <dgm:pt modelId="{FC31C811-4B84-44D0-9A03-1215B809B315}" type="pres">
      <dgm:prSet presAssocID="{75FC64A7-2107-4EF8-8D3D-E1FECE47EBCE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51602714-B33D-4D74-937C-99E11ADD93E1}" type="pres">
      <dgm:prSet presAssocID="{FBE569DA-82E7-49BE-82F4-8C202ADCFD07}" presName="bottomLine" presStyleLbl="alignNode1" presStyleIdx="5" presStyleCnt="6">
        <dgm:presLayoutVars/>
      </dgm:prSet>
      <dgm:spPr/>
    </dgm:pt>
    <dgm:pt modelId="{F5E07355-7F9D-473F-B93C-DDA07E273E70}" type="pres">
      <dgm:prSet presAssocID="{FBE569DA-82E7-49BE-82F4-8C202ADCFD07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8BF8903-6D7F-4881-AB82-240838E8F0F2}" type="presOf" srcId="{48F53E50-02F2-4473-BB28-48CF3E5D76F7}" destId="{912AF089-BB06-4BE8-9B60-7B304DCDC621}" srcOrd="1" destOrd="0" presId="urn:microsoft.com/office/officeart/2016/7/layout/BasicLinearProcessNumbered"/>
    <dgm:cxn modelId="{584B0662-6187-4C46-ADBE-B5B8C871AF73}" type="presOf" srcId="{48F53E50-02F2-4473-BB28-48CF3E5D76F7}" destId="{657ED685-DEF3-494F-A83E-00B830DF9D61}" srcOrd="0" destOrd="0" presId="urn:microsoft.com/office/officeart/2016/7/layout/BasicLinearProcessNumbered"/>
    <dgm:cxn modelId="{2BA21565-847D-4F5D-BB56-2A0B4EF153B9}" type="presOf" srcId="{75FC64A7-2107-4EF8-8D3D-E1FECE47EBCE}" destId="{FC31C811-4B84-44D0-9A03-1215B809B315}" srcOrd="0" destOrd="0" presId="urn:microsoft.com/office/officeart/2016/7/layout/BasicLinearProcessNumbered"/>
    <dgm:cxn modelId="{CC2F0E6A-DC69-41C4-85B9-D6C880241C6E}" type="presOf" srcId="{FBE569DA-82E7-49BE-82F4-8C202ADCFD07}" destId="{61BF1A6C-2B65-49FE-878C-B3759A3830DD}" srcOrd="0" destOrd="0" presId="urn:microsoft.com/office/officeart/2016/7/layout/BasicLinearProcessNumbered"/>
    <dgm:cxn modelId="{F2FB3D4A-DE58-4131-9941-D6AD7552B255}" srcId="{0D0EE8F8-5FC0-4CBE-953B-200BD8AF80E6}" destId="{2311132F-C68A-4DEE-B929-5110AB1C2433}" srcOrd="0" destOrd="0" parTransId="{9D0F7CB0-50D4-426C-9571-3E645F234FE2}" sibTransId="{F08C887B-C188-47C3-B2EA-26E59A76BBAD}"/>
    <dgm:cxn modelId="{ECAF967D-4128-4E3D-A638-AB944C3A5DAC}" type="presOf" srcId="{F08C887B-C188-47C3-B2EA-26E59A76BBAD}" destId="{748BB66C-16B0-4D65-AEDE-86C5A1725B21}" srcOrd="0" destOrd="0" presId="urn:microsoft.com/office/officeart/2016/7/layout/BasicLinearProcessNumbered"/>
    <dgm:cxn modelId="{08783385-BDDA-45BB-9AC3-B0329A846F9F}" srcId="{0D0EE8F8-5FC0-4CBE-953B-200BD8AF80E6}" destId="{48F53E50-02F2-4473-BB28-48CF3E5D76F7}" srcOrd="1" destOrd="0" parTransId="{B42D88EF-E47B-48F4-BEBE-BE003243702B}" sibTransId="{D6486BDD-9431-4A60-BFDB-CDA3A492E534}"/>
    <dgm:cxn modelId="{3D104588-DFCD-434B-B3EF-37EDCAED29B9}" type="presOf" srcId="{2311132F-C68A-4DEE-B929-5110AB1C2433}" destId="{C57D8D64-AEEF-49DE-8FC2-89D4D112E553}" srcOrd="0" destOrd="0" presId="urn:microsoft.com/office/officeart/2016/7/layout/BasicLinearProcessNumbered"/>
    <dgm:cxn modelId="{518D6F9D-9B08-434B-B8F8-E8E3F31EF6FC}" type="presOf" srcId="{2311132F-C68A-4DEE-B929-5110AB1C2433}" destId="{B9011E61-7A5B-4C95-89D8-B02C17B8393F}" srcOrd="1" destOrd="0" presId="urn:microsoft.com/office/officeart/2016/7/layout/BasicLinearProcessNumbered"/>
    <dgm:cxn modelId="{5BF086E2-E2A8-4E20-A9E8-E1D2EE49DFA2}" srcId="{0D0EE8F8-5FC0-4CBE-953B-200BD8AF80E6}" destId="{FBE569DA-82E7-49BE-82F4-8C202ADCFD07}" srcOrd="2" destOrd="0" parTransId="{353BF1D7-A91D-4808-A4A1-272C84B8BBCD}" sibTransId="{75FC64A7-2107-4EF8-8D3D-E1FECE47EBCE}"/>
    <dgm:cxn modelId="{269C6FEE-8906-4650-AC86-4A2451BFB9AE}" type="presOf" srcId="{D6486BDD-9431-4A60-BFDB-CDA3A492E534}" destId="{9D320A0D-1BC1-4457-B53C-4D1A0214A3E6}" srcOrd="0" destOrd="0" presId="urn:microsoft.com/office/officeart/2016/7/layout/BasicLinearProcessNumbered"/>
    <dgm:cxn modelId="{73D6F4F8-33D8-4162-A140-523163E81990}" type="presOf" srcId="{0D0EE8F8-5FC0-4CBE-953B-200BD8AF80E6}" destId="{7145AF27-B6D1-4D2A-B08D-0520DA1F0F63}" srcOrd="0" destOrd="0" presId="urn:microsoft.com/office/officeart/2016/7/layout/BasicLinearProcessNumbered"/>
    <dgm:cxn modelId="{72415DFC-81A6-489F-81AF-122B22D0BA66}" type="presOf" srcId="{FBE569DA-82E7-49BE-82F4-8C202ADCFD07}" destId="{F5E07355-7F9D-473F-B93C-DDA07E273E70}" srcOrd="1" destOrd="0" presId="urn:microsoft.com/office/officeart/2016/7/layout/BasicLinearProcessNumbered"/>
    <dgm:cxn modelId="{0876084F-4DCA-45B7-B7DC-EAC94C7E8129}" type="presParOf" srcId="{7145AF27-B6D1-4D2A-B08D-0520DA1F0F63}" destId="{87FBB663-FAE7-4ED2-AD68-034EBB6B24EE}" srcOrd="0" destOrd="0" presId="urn:microsoft.com/office/officeart/2016/7/layout/BasicLinearProcessNumbered"/>
    <dgm:cxn modelId="{AF1C244A-BA9D-413A-8202-12EC3CB7C790}" type="presParOf" srcId="{87FBB663-FAE7-4ED2-AD68-034EBB6B24EE}" destId="{C57D8D64-AEEF-49DE-8FC2-89D4D112E553}" srcOrd="0" destOrd="0" presId="urn:microsoft.com/office/officeart/2016/7/layout/BasicLinearProcessNumbered"/>
    <dgm:cxn modelId="{77D1DD67-A4CA-4B92-8E79-863AD75FD5C8}" type="presParOf" srcId="{87FBB663-FAE7-4ED2-AD68-034EBB6B24EE}" destId="{748BB66C-16B0-4D65-AEDE-86C5A1725B21}" srcOrd="1" destOrd="0" presId="urn:microsoft.com/office/officeart/2016/7/layout/BasicLinearProcessNumbered"/>
    <dgm:cxn modelId="{90E88020-8546-47CE-824E-06BE27AACE1D}" type="presParOf" srcId="{87FBB663-FAE7-4ED2-AD68-034EBB6B24EE}" destId="{F65FB305-EE8A-4C5E-AC24-998605242A41}" srcOrd="2" destOrd="0" presId="urn:microsoft.com/office/officeart/2016/7/layout/BasicLinearProcessNumbered"/>
    <dgm:cxn modelId="{225B5FE1-B9DC-4C02-B384-1C84E355513F}" type="presParOf" srcId="{87FBB663-FAE7-4ED2-AD68-034EBB6B24EE}" destId="{B9011E61-7A5B-4C95-89D8-B02C17B8393F}" srcOrd="3" destOrd="0" presId="urn:microsoft.com/office/officeart/2016/7/layout/BasicLinearProcessNumbered"/>
    <dgm:cxn modelId="{F40802BA-EA59-4856-B397-DF8545EFB8C7}" type="presParOf" srcId="{7145AF27-B6D1-4D2A-B08D-0520DA1F0F63}" destId="{CB3360F8-20AC-4BDA-8185-59109C7107ED}" srcOrd="1" destOrd="0" presId="urn:microsoft.com/office/officeart/2016/7/layout/BasicLinearProcessNumbered"/>
    <dgm:cxn modelId="{75DA4755-4B25-4635-83A0-34A8CC567BAF}" type="presParOf" srcId="{7145AF27-B6D1-4D2A-B08D-0520DA1F0F63}" destId="{E94E81C3-CC25-47D2-824C-C9E706028846}" srcOrd="2" destOrd="0" presId="urn:microsoft.com/office/officeart/2016/7/layout/BasicLinearProcessNumbered"/>
    <dgm:cxn modelId="{0ECEE9CA-503F-4E91-816D-4CEA4EBB4FCA}" type="presParOf" srcId="{E94E81C3-CC25-47D2-824C-C9E706028846}" destId="{657ED685-DEF3-494F-A83E-00B830DF9D61}" srcOrd="0" destOrd="0" presId="urn:microsoft.com/office/officeart/2016/7/layout/BasicLinearProcessNumbered"/>
    <dgm:cxn modelId="{60C9D120-922F-4E6B-A921-6B7D3A9F02C4}" type="presParOf" srcId="{E94E81C3-CC25-47D2-824C-C9E706028846}" destId="{9D320A0D-1BC1-4457-B53C-4D1A0214A3E6}" srcOrd="1" destOrd="0" presId="urn:microsoft.com/office/officeart/2016/7/layout/BasicLinearProcessNumbered"/>
    <dgm:cxn modelId="{74AE0909-0F3B-484D-A70D-8EC07D860260}" type="presParOf" srcId="{E94E81C3-CC25-47D2-824C-C9E706028846}" destId="{33C6171F-638B-480E-9D1B-1810CE30EDCD}" srcOrd="2" destOrd="0" presId="urn:microsoft.com/office/officeart/2016/7/layout/BasicLinearProcessNumbered"/>
    <dgm:cxn modelId="{1AE23870-A914-4205-BDAB-931FEF1AC971}" type="presParOf" srcId="{E94E81C3-CC25-47D2-824C-C9E706028846}" destId="{912AF089-BB06-4BE8-9B60-7B304DCDC621}" srcOrd="3" destOrd="0" presId="urn:microsoft.com/office/officeart/2016/7/layout/BasicLinearProcessNumbered"/>
    <dgm:cxn modelId="{79F4E3CE-9EC6-4078-9A1D-D2ADC8731C9D}" type="presParOf" srcId="{7145AF27-B6D1-4D2A-B08D-0520DA1F0F63}" destId="{87EB75F2-9E38-4756-97D9-54FE6CA6FA63}" srcOrd="3" destOrd="0" presId="urn:microsoft.com/office/officeart/2016/7/layout/BasicLinearProcessNumbered"/>
    <dgm:cxn modelId="{214B4F2E-BB01-4E6E-9D8E-4A702B580B48}" type="presParOf" srcId="{7145AF27-B6D1-4D2A-B08D-0520DA1F0F63}" destId="{032FE178-DD27-4A39-AEE7-3026583FDFD7}" srcOrd="4" destOrd="0" presId="urn:microsoft.com/office/officeart/2016/7/layout/BasicLinearProcessNumbered"/>
    <dgm:cxn modelId="{5A9BEAB5-3049-4603-BEE4-60B14B5B08C2}" type="presParOf" srcId="{032FE178-DD27-4A39-AEE7-3026583FDFD7}" destId="{61BF1A6C-2B65-49FE-878C-B3759A3830DD}" srcOrd="0" destOrd="0" presId="urn:microsoft.com/office/officeart/2016/7/layout/BasicLinearProcessNumbered"/>
    <dgm:cxn modelId="{F03F0B39-430A-4414-A827-325422D14A6E}" type="presParOf" srcId="{032FE178-DD27-4A39-AEE7-3026583FDFD7}" destId="{FC31C811-4B84-44D0-9A03-1215B809B315}" srcOrd="1" destOrd="0" presId="urn:microsoft.com/office/officeart/2016/7/layout/BasicLinearProcessNumbered"/>
    <dgm:cxn modelId="{CDF6228F-7906-4780-BEB6-B9435A865549}" type="presParOf" srcId="{032FE178-DD27-4A39-AEE7-3026583FDFD7}" destId="{51602714-B33D-4D74-937C-99E11ADD93E1}" srcOrd="2" destOrd="0" presId="urn:microsoft.com/office/officeart/2016/7/layout/BasicLinearProcessNumbered"/>
    <dgm:cxn modelId="{06026409-F594-4C89-AA18-535886CEB045}" type="presParOf" srcId="{032FE178-DD27-4A39-AEE7-3026583FDFD7}" destId="{F5E07355-7F9D-473F-B93C-DDA07E273E7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8019A6-7E1D-43F4-86C4-3950DE1E2DD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55DB1BB-FD59-4322-BE84-4F8DDEB8BF8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It can help lessen anxiety.</a:t>
          </a:r>
          <a:endParaRPr lang="en-US"/>
        </a:p>
      </dgm:t>
    </dgm:pt>
    <dgm:pt modelId="{31430CF3-14B3-4D84-8038-7F5969E622C9}" type="parTrans" cxnId="{715A0580-BA73-40CD-997D-BC8BE17428E2}">
      <dgm:prSet/>
      <dgm:spPr/>
      <dgm:t>
        <a:bodyPr/>
        <a:lstStyle/>
        <a:p>
          <a:endParaRPr lang="en-US"/>
        </a:p>
      </dgm:t>
    </dgm:pt>
    <dgm:pt modelId="{717B329F-7FB3-42B6-A12B-6624CA6FD7C7}" type="sibTrans" cxnId="{715A0580-BA73-40CD-997D-BC8BE17428E2}">
      <dgm:prSet/>
      <dgm:spPr/>
      <dgm:t>
        <a:bodyPr/>
        <a:lstStyle/>
        <a:p>
          <a:endParaRPr lang="en-US"/>
        </a:p>
      </dgm:t>
    </dgm:pt>
    <dgm:pt modelId="{DB6DA385-DA31-4FF6-85FE-5F7E1C76455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It helps to establish</a:t>
          </a:r>
          <a:r>
            <a:rPr lang="en-GB"/>
            <a:t> trust.</a:t>
          </a:r>
          <a:endParaRPr lang="en-US"/>
        </a:p>
      </dgm:t>
    </dgm:pt>
    <dgm:pt modelId="{6CDF7370-191E-48D9-93D1-4CD42BBBDAB4}" type="parTrans" cxnId="{A2D23790-9505-41B2-B0FE-204CE39CD464}">
      <dgm:prSet/>
      <dgm:spPr/>
      <dgm:t>
        <a:bodyPr/>
        <a:lstStyle/>
        <a:p>
          <a:endParaRPr lang="en-US"/>
        </a:p>
      </dgm:t>
    </dgm:pt>
    <dgm:pt modelId="{D9E77643-D3AD-447E-A917-195A679ACE89}" type="sibTrans" cxnId="{A2D23790-9505-41B2-B0FE-204CE39CD464}">
      <dgm:prSet/>
      <dgm:spPr/>
      <dgm:t>
        <a:bodyPr/>
        <a:lstStyle/>
        <a:p>
          <a:endParaRPr lang="en-US"/>
        </a:p>
      </dgm:t>
    </dgm:pt>
    <dgm:pt modelId="{84B7310C-90B1-4C37-B0BF-CFB5046C0D4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Enhances patient collaboration.</a:t>
          </a:r>
          <a:endParaRPr lang="en-US"/>
        </a:p>
      </dgm:t>
    </dgm:pt>
    <dgm:pt modelId="{F79303BF-1229-4F4A-8268-F234C6A34679}" type="parTrans" cxnId="{778164DA-7B9A-4100-A313-AEDDE10E6186}">
      <dgm:prSet/>
      <dgm:spPr/>
      <dgm:t>
        <a:bodyPr/>
        <a:lstStyle/>
        <a:p>
          <a:endParaRPr lang="en-US"/>
        </a:p>
      </dgm:t>
    </dgm:pt>
    <dgm:pt modelId="{E02FD4BF-71E8-4A01-B3EC-A5AFD0456D8A}" type="sibTrans" cxnId="{778164DA-7B9A-4100-A313-AEDDE10E6186}">
      <dgm:prSet/>
      <dgm:spPr/>
      <dgm:t>
        <a:bodyPr/>
        <a:lstStyle/>
        <a:p>
          <a:endParaRPr lang="en-US"/>
        </a:p>
      </dgm:t>
    </dgm:pt>
    <dgm:pt modelId="{2494FB1F-6A76-4E19-A995-CFE5299318E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Enhances the overall care experience.</a:t>
          </a:r>
          <a:endParaRPr lang="en-US"/>
        </a:p>
      </dgm:t>
    </dgm:pt>
    <dgm:pt modelId="{D8BE7665-BCB2-478B-ACE1-161B8C3422F3}" type="parTrans" cxnId="{83BBD14B-502A-46F8-BA58-E0DFC3D7838A}">
      <dgm:prSet/>
      <dgm:spPr/>
      <dgm:t>
        <a:bodyPr/>
        <a:lstStyle/>
        <a:p>
          <a:endParaRPr lang="en-US"/>
        </a:p>
      </dgm:t>
    </dgm:pt>
    <dgm:pt modelId="{AEB6AB90-A020-4F78-B056-522520B68960}" type="sibTrans" cxnId="{83BBD14B-502A-46F8-BA58-E0DFC3D7838A}">
      <dgm:prSet/>
      <dgm:spPr/>
      <dgm:t>
        <a:bodyPr/>
        <a:lstStyle/>
        <a:p>
          <a:endParaRPr lang="en-US"/>
        </a:p>
      </dgm:t>
    </dgm:pt>
    <dgm:pt modelId="{29F91D9C-9821-4E60-9AED-C64BD02037E3}" type="pres">
      <dgm:prSet presAssocID="{818019A6-7E1D-43F4-86C4-3950DE1E2DDD}" presName="root" presStyleCnt="0">
        <dgm:presLayoutVars>
          <dgm:dir/>
          <dgm:resizeHandles val="exact"/>
        </dgm:presLayoutVars>
      </dgm:prSet>
      <dgm:spPr/>
    </dgm:pt>
    <dgm:pt modelId="{4EF60660-03C5-4991-AABF-70F8CCF11109}" type="pres">
      <dgm:prSet presAssocID="{255DB1BB-FD59-4322-BE84-4F8DDEB8BF82}" presName="compNode" presStyleCnt="0"/>
      <dgm:spPr/>
    </dgm:pt>
    <dgm:pt modelId="{B889418B-6231-4E87-8F84-34BDE4D99183}" type="pres">
      <dgm:prSet presAssocID="{255DB1BB-FD59-4322-BE84-4F8DDEB8BF82}" presName="iconBgRect" presStyleLbl="bgShp" presStyleIdx="0" presStyleCnt="4"/>
      <dgm:spPr/>
    </dgm:pt>
    <dgm:pt modelId="{97286689-4835-41D4-BB19-C13622DD4EDD}" type="pres">
      <dgm:prSet presAssocID="{255DB1BB-FD59-4322-BE84-4F8DDEB8BF8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80D075A-E813-4571-A2CE-C2B5E072D4E6}" type="pres">
      <dgm:prSet presAssocID="{255DB1BB-FD59-4322-BE84-4F8DDEB8BF82}" presName="spaceRect" presStyleCnt="0"/>
      <dgm:spPr/>
    </dgm:pt>
    <dgm:pt modelId="{3DA4D810-9FD6-43C1-847F-6C52C2B5E756}" type="pres">
      <dgm:prSet presAssocID="{255DB1BB-FD59-4322-BE84-4F8DDEB8BF82}" presName="textRect" presStyleLbl="revTx" presStyleIdx="0" presStyleCnt="4">
        <dgm:presLayoutVars>
          <dgm:chMax val="1"/>
          <dgm:chPref val="1"/>
        </dgm:presLayoutVars>
      </dgm:prSet>
      <dgm:spPr/>
    </dgm:pt>
    <dgm:pt modelId="{85E47AE8-6BA5-4289-8FE7-A1984665CEEA}" type="pres">
      <dgm:prSet presAssocID="{717B329F-7FB3-42B6-A12B-6624CA6FD7C7}" presName="sibTrans" presStyleCnt="0"/>
      <dgm:spPr/>
    </dgm:pt>
    <dgm:pt modelId="{F92E9307-36F2-4781-A72D-0CD1859B8EF1}" type="pres">
      <dgm:prSet presAssocID="{DB6DA385-DA31-4FF6-85FE-5F7E1C764558}" presName="compNode" presStyleCnt="0"/>
      <dgm:spPr/>
    </dgm:pt>
    <dgm:pt modelId="{0FC70130-1124-461C-ACA3-2F4FB5583B6D}" type="pres">
      <dgm:prSet presAssocID="{DB6DA385-DA31-4FF6-85FE-5F7E1C764558}" presName="iconBgRect" presStyleLbl="bgShp" presStyleIdx="1" presStyleCnt="4"/>
      <dgm:spPr/>
    </dgm:pt>
    <dgm:pt modelId="{13B08E74-C4F6-4E0B-8335-623FFA4A652F}" type="pres">
      <dgm:prSet presAssocID="{DB6DA385-DA31-4FF6-85FE-5F7E1C76455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4DFC5C10-CBC3-4E4B-BC49-01D184E0DC1B}" type="pres">
      <dgm:prSet presAssocID="{DB6DA385-DA31-4FF6-85FE-5F7E1C764558}" presName="spaceRect" presStyleCnt="0"/>
      <dgm:spPr/>
    </dgm:pt>
    <dgm:pt modelId="{C1D07169-525E-4CA1-AFB8-9A8B450D10CD}" type="pres">
      <dgm:prSet presAssocID="{DB6DA385-DA31-4FF6-85FE-5F7E1C764558}" presName="textRect" presStyleLbl="revTx" presStyleIdx="1" presStyleCnt="4">
        <dgm:presLayoutVars>
          <dgm:chMax val="1"/>
          <dgm:chPref val="1"/>
        </dgm:presLayoutVars>
      </dgm:prSet>
      <dgm:spPr/>
    </dgm:pt>
    <dgm:pt modelId="{B9CC0C49-46BE-4DDC-805A-1AA15A8646D5}" type="pres">
      <dgm:prSet presAssocID="{D9E77643-D3AD-447E-A917-195A679ACE89}" presName="sibTrans" presStyleCnt="0"/>
      <dgm:spPr/>
    </dgm:pt>
    <dgm:pt modelId="{8E76070E-BCF5-4FAA-B805-7FC137A9695A}" type="pres">
      <dgm:prSet presAssocID="{84B7310C-90B1-4C37-B0BF-CFB5046C0D4F}" presName="compNode" presStyleCnt="0"/>
      <dgm:spPr/>
    </dgm:pt>
    <dgm:pt modelId="{C5F02F2B-1DDE-4B7E-BF90-7988147504E8}" type="pres">
      <dgm:prSet presAssocID="{84B7310C-90B1-4C37-B0BF-CFB5046C0D4F}" presName="iconBgRect" presStyleLbl="bgShp" presStyleIdx="2" presStyleCnt="4"/>
      <dgm:spPr/>
    </dgm:pt>
    <dgm:pt modelId="{6260A229-B95E-4AB4-9AE1-B67D5A81B0E6}" type="pres">
      <dgm:prSet presAssocID="{84B7310C-90B1-4C37-B0BF-CFB5046C0D4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DFE21DD-41F1-42F5-80BE-F465C042CF28}" type="pres">
      <dgm:prSet presAssocID="{84B7310C-90B1-4C37-B0BF-CFB5046C0D4F}" presName="spaceRect" presStyleCnt="0"/>
      <dgm:spPr/>
    </dgm:pt>
    <dgm:pt modelId="{7395E9B1-73C6-43ED-9688-2550496C8242}" type="pres">
      <dgm:prSet presAssocID="{84B7310C-90B1-4C37-B0BF-CFB5046C0D4F}" presName="textRect" presStyleLbl="revTx" presStyleIdx="2" presStyleCnt="4">
        <dgm:presLayoutVars>
          <dgm:chMax val="1"/>
          <dgm:chPref val="1"/>
        </dgm:presLayoutVars>
      </dgm:prSet>
      <dgm:spPr/>
    </dgm:pt>
    <dgm:pt modelId="{FF818DA4-188E-4581-8FFE-1E65F717D02E}" type="pres">
      <dgm:prSet presAssocID="{E02FD4BF-71E8-4A01-B3EC-A5AFD0456D8A}" presName="sibTrans" presStyleCnt="0"/>
      <dgm:spPr/>
    </dgm:pt>
    <dgm:pt modelId="{C0E371DE-2D06-4D46-B1CA-B4AF8A7DB81D}" type="pres">
      <dgm:prSet presAssocID="{2494FB1F-6A76-4E19-A995-CFE5299318E2}" presName="compNode" presStyleCnt="0"/>
      <dgm:spPr/>
    </dgm:pt>
    <dgm:pt modelId="{C798F912-7240-4824-98D9-C7A9A1192C92}" type="pres">
      <dgm:prSet presAssocID="{2494FB1F-6A76-4E19-A995-CFE5299318E2}" presName="iconBgRect" presStyleLbl="bgShp" presStyleIdx="3" presStyleCnt="4"/>
      <dgm:spPr/>
    </dgm:pt>
    <dgm:pt modelId="{A69E038A-7CB4-4DAC-8ADA-1A8E844D61FA}" type="pres">
      <dgm:prSet presAssocID="{2494FB1F-6A76-4E19-A995-CFE5299318E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A1FC828-CB78-4ECA-AF84-8CD0717CB7C5}" type="pres">
      <dgm:prSet presAssocID="{2494FB1F-6A76-4E19-A995-CFE5299318E2}" presName="spaceRect" presStyleCnt="0"/>
      <dgm:spPr/>
    </dgm:pt>
    <dgm:pt modelId="{01970AD4-E6CA-42C4-B311-BD4BD5A3843B}" type="pres">
      <dgm:prSet presAssocID="{2494FB1F-6A76-4E19-A995-CFE5299318E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3BBD14B-502A-46F8-BA58-E0DFC3D7838A}" srcId="{818019A6-7E1D-43F4-86C4-3950DE1E2DDD}" destId="{2494FB1F-6A76-4E19-A995-CFE5299318E2}" srcOrd="3" destOrd="0" parTransId="{D8BE7665-BCB2-478B-ACE1-161B8C3422F3}" sibTransId="{AEB6AB90-A020-4F78-B056-522520B68960}"/>
    <dgm:cxn modelId="{3759F96B-87B2-44E1-BC37-D68F79DEA3F6}" type="presOf" srcId="{818019A6-7E1D-43F4-86C4-3950DE1E2DDD}" destId="{29F91D9C-9821-4E60-9AED-C64BD02037E3}" srcOrd="0" destOrd="0" presId="urn:microsoft.com/office/officeart/2018/5/layout/IconCircleLabelList"/>
    <dgm:cxn modelId="{0456CC59-EDBF-4577-BA27-4D663C8B8326}" type="presOf" srcId="{84B7310C-90B1-4C37-B0BF-CFB5046C0D4F}" destId="{7395E9B1-73C6-43ED-9688-2550496C8242}" srcOrd="0" destOrd="0" presId="urn:microsoft.com/office/officeart/2018/5/layout/IconCircleLabelList"/>
    <dgm:cxn modelId="{715A0580-BA73-40CD-997D-BC8BE17428E2}" srcId="{818019A6-7E1D-43F4-86C4-3950DE1E2DDD}" destId="{255DB1BB-FD59-4322-BE84-4F8DDEB8BF82}" srcOrd="0" destOrd="0" parTransId="{31430CF3-14B3-4D84-8038-7F5969E622C9}" sibTransId="{717B329F-7FB3-42B6-A12B-6624CA6FD7C7}"/>
    <dgm:cxn modelId="{A2D23790-9505-41B2-B0FE-204CE39CD464}" srcId="{818019A6-7E1D-43F4-86C4-3950DE1E2DDD}" destId="{DB6DA385-DA31-4FF6-85FE-5F7E1C764558}" srcOrd="1" destOrd="0" parTransId="{6CDF7370-191E-48D9-93D1-4CD42BBBDAB4}" sibTransId="{D9E77643-D3AD-447E-A917-195A679ACE89}"/>
    <dgm:cxn modelId="{F528E0AE-09BE-4E84-BB9B-BDF74046A421}" type="presOf" srcId="{255DB1BB-FD59-4322-BE84-4F8DDEB8BF82}" destId="{3DA4D810-9FD6-43C1-847F-6C52C2B5E756}" srcOrd="0" destOrd="0" presId="urn:microsoft.com/office/officeart/2018/5/layout/IconCircleLabelList"/>
    <dgm:cxn modelId="{5F4D4BCC-0D91-416D-95B0-8B2089F27798}" type="presOf" srcId="{2494FB1F-6A76-4E19-A995-CFE5299318E2}" destId="{01970AD4-E6CA-42C4-B311-BD4BD5A3843B}" srcOrd="0" destOrd="0" presId="urn:microsoft.com/office/officeart/2018/5/layout/IconCircleLabelList"/>
    <dgm:cxn modelId="{26551CD9-D591-4A33-A713-70E03AA37D95}" type="presOf" srcId="{DB6DA385-DA31-4FF6-85FE-5F7E1C764558}" destId="{C1D07169-525E-4CA1-AFB8-9A8B450D10CD}" srcOrd="0" destOrd="0" presId="urn:microsoft.com/office/officeart/2018/5/layout/IconCircleLabelList"/>
    <dgm:cxn modelId="{778164DA-7B9A-4100-A313-AEDDE10E6186}" srcId="{818019A6-7E1D-43F4-86C4-3950DE1E2DDD}" destId="{84B7310C-90B1-4C37-B0BF-CFB5046C0D4F}" srcOrd="2" destOrd="0" parTransId="{F79303BF-1229-4F4A-8268-F234C6A34679}" sibTransId="{E02FD4BF-71E8-4A01-B3EC-A5AFD0456D8A}"/>
    <dgm:cxn modelId="{6AD7C573-8451-46CA-930C-6B9823AC397F}" type="presParOf" srcId="{29F91D9C-9821-4E60-9AED-C64BD02037E3}" destId="{4EF60660-03C5-4991-AABF-70F8CCF11109}" srcOrd="0" destOrd="0" presId="urn:microsoft.com/office/officeart/2018/5/layout/IconCircleLabelList"/>
    <dgm:cxn modelId="{6A3067EF-B8F6-4572-B521-AF823E93F013}" type="presParOf" srcId="{4EF60660-03C5-4991-AABF-70F8CCF11109}" destId="{B889418B-6231-4E87-8F84-34BDE4D99183}" srcOrd="0" destOrd="0" presId="urn:microsoft.com/office/officeart/2018/5/layout/IconCircleLabelList"/>
    <dgm:cxn modelId="{A1D7C645-BB1F-4A55-BC76-579C61676802}" type="presParOf" srcId="{4EF60660-03C5-4991-AABF-70F8CCF11109}" destId="{97286689-4835-41D4-BB19-C13622DD4EDD}" srcOrd="1" destOrd="0" presId="urn:microsoft.com/office/officeart/2018/5/layout/IconCircleLabelList"/>
    <dgm:cxn modelId="{8BB32F7B-2AD3-4DF9-8D00-B3178546B3D0}" type="presParOf" srcId="{4EF60660-03C5-4991-AABF-70F8CCF11109}" destId="{380D075A-E813-4571-A2CE-C2B5E072D4E6}" srcOrd="2" destOrd="0" presId="urn:microsoft.com/office/officeart/2018/5/layout/IconCircleLabelList"/>
    <dgm:cxn modelId="{E46D8F21-DD53-44AB-8DD6-213E10F0249C}" type="presParOf" srcId="{4EF60660-03C5-4991-AABF-70F8CCF11109}" destId="{3DA4D810-9FD6-43C1-847F-6C52C2B5E756}" srcOrd="3" destOrd="0" presId="urn:microsoft.com/office/officeart/2018/5/layout/IconCircleLabelList"/>
    <dgm:cxn modelId="{F40BFF7A-950A-4922-8737-EC3E3C8539DB}" type="presParOf" srcId="{29F91D9C-9821-4E60-9AED-C64BD02037E3}" destId="{85E47AE8-6BA5-4289-8FE7-A1984665CEEA}" srcOrd="1" destOrd="0" presId="urn:microsoft.com/office/officeart/2018/5/layout/IconCircleLabelList"/>
    <dgm:cxn modelId="{4DD4FCE8-6842-456C-8C4C-DEF43BFC632D}" type="presParOf" srcId="{29F91D9C-9821-4E60-9AED-C64BD02037E3}" destId="{F92E9307-36F2-4781-A72D-0CD1859B8EF1}" srcOrd="2" destOrd="0" presId="urn:microsoft.com/office/officeart/2018/5/layout/IconCircleLabelList"/>
    <dgm:cxn modelId="{78D5DCFC-3A12-4592-A7B1-0D1D44F9119C}" type="presParOf" srcId="{F92E9307-36F2-4781-A72D-0CD1859B8EF1}" destId="{0FC70130-1124-461C-ACA3-2F4FB5583B6D}" srcOrd="0" destOrd="0" presId="urn:microsoft.com/office/officeart/2018/5/layout/IconCircleLabelList"/>
    <dgm:cxn modelId="{0AA12D49-0E22-4A0C-89D9-A7CFCF41AA1B}" type="presParOf" srcId="{F92E9307-36F2-4781-A72D-0CD1859B8EF1}" destId="{13B08E74-C4F6-4E0B-8335-623FFA4A652F}" srcOrd="1" destOrd="0" presId="urn:microsoft.com/office/officeart/2018/5/layout/IconCircleLabelList"/>
    <dgm:cxn modelId="{71AE2828-A2B4-4D3F-86FE-13E8EF924A4A}" type="presParOf" srcId="{F92E9307-36F2-4781-A72D-0CD1859B8EF1}" destId="{4DFC5C10-CBC3-4E4B-BC49-01D184E0DC1B}" srcOrd="2" destOrd="0" presId="urn:microsoft.com/office/officeart/2018/5/layout/IconCircleLabelList"/>
    <dgm:cxn modelId="{4150D8ED-E38F-4741-B2D9-941370075B56}" type="presParOf" srcId="{F92E9307-36F2-4781-A72D-0CD1859B8EF1}" destId="{C1D07169-525E-4CA1-AFB8-9A8B450D10CD}" srcOrd="3" destOrd="0" presId="urn:microsoft.com/office/officeart/2018/5/layout/IconCircleLabelList"/>
    <dgm:cxn modelId="{358B653E-D425-4EDF-8D69-5EFD5978DC90}" type="presParOf" srcId="{29F91D9C-9821-4E60-9AED-C64BD02037E3}" destId="{B9CC0C49-46BE-4DDC-805A-1AA15A8646D5}" srcOrd="3" destOrd="0" presId="urn:microsoft.com/office/officeart/2018/5/layout/IconCircleLabelList"/>
    <dgm:cxn modelId="{51D8EA91-B618-4245-BA9C-68EDC8474715}" type="presParOf" srcId="{29F91D9C-9821-4E60-9AED-C64BD02037E3}" destId="{8E76070E-BCF5-4FAA-B805-7FC137A9695A}" srcOrd="4" destOrd="0" presId="urn:microsoft.com/office/officeart/2018/5/layout/IconCircleLabelList"/>
    <dgm:cxn modelId="{B6ADAA56-9A63-44A4-A63C-3EBD862ACC0E}" type="presParOf" srcId="{8E76070E-BCF5-4FAA-B805-7FC137A9695A}" destId="{C5F02F2B-1DDE-4B7E-BF90-7988147504E8}" srcOrd="0" destOrd="0" presId="urn:microsoft.com/office/officeart/2018/5/layout/IconCircleLabelList"/>
    <dgm:cxn modelId="{A72374E1-5820-4DCA-94B4-4E38268F53CC}" type="presParOf" srcId="{8E76070E-BCF5-4FAA-B805-7FC137A9695A}" destId="{6260A229-B95E-4AB4-9AE1-B67D5A81B0E6}" srcOrd="1" destOrd="0" presId="urn:microsoft.com/office/officeart/2018/5/layout/IconCircleLabelList"/>
    <dgm:cxn modelId="{0BD0A8E6-1D98-44BB-89BA-8ADC9A23F7B7}" type="presParOf" srcId="{8E76070E-BCF5-4FAA-B805-7FC137A9695A}" destId="{ADFE21DD-41F1-42F5-80BE-F465C042CF28}" srcOrd="2" destOrd="0" presId="urn:microsoft.com/office/officeart/2018/5/layout/IconCircleLabelList"/>
    <dgm:cxn modelId="{0097AA9A-F51F-4BC2-B465-FA0B758A5A83}" type="presParOf" srcId="{8E76070E-BCF5-4FAA-B805-7FC137A9695A}" destId="{7395E9B1-73C6-43ED-9688-2550496C8242}" srcOrd="3" destOrd="0" presId="urn:microsoft.com/office/officeart/2018/5/layout/IconCircleLabelList"/>
    <dgm:cxn modelId="{3D8FB6EA-7F34-4756-8A2F-6C8202F4D31A}" type="presParOf" srcId="{29F91D9C-9821-4E60-9AED-C64BD02037E3}" destId="{FF818DA4-188E-4581-8FFE-1E65F717D02E}" srcOrd="5" destOrd="0" presId="urn:microsoft.com/office/officeart/2018/5/layout/IconCircleLabelList"/>
    <dgm:cxn modelId="{3A195587-5DE4-4371-86EA-0DAF374EA287}" type="presParOf" srcId="{29F91D9C-9821-4E60-9AED-C64BD02037E3}" destId="{C0E371DE-2D06-4D46-B1CA-B4AF8A7DB81D}" srcOrd="6" destOrd="0" presId="urn:microsoft.com/office/officeart/2018/5/layout/IconCircleLabelList"/>
    <dgm:cxn modelId="{B111A58F-7E72-4ABF-AE76-6A8A564139EE}" type="presParOf" srcId="{C0E371DE-2D06-4D46-B1CA-B4AF8A7DB81D}" destId="{C798F912-7240-4824-98D9-C7A9A1192C92}" srcOrd="0" destOrd="0" presId="urn:microsoft.com/office/officeart/2018/5/layout/IconCircleLabelList"/>
    <dgm:cxn modelId="{657ED495-617C-408F-86AC-F37607FDF6C8}" type="presParOf" srcId="{C0E371DE-2D06-4D46-B1CA-B4AF8A7DB81D}" destId="{A69E038A-7CB4-4DAC-8ADA-1A8E844D61FA}" srcOrd="1" destOrd="0" presId="urn:microsoft.com/office/officeart/2018/5/layout/IconCircleLabelList"/>
    <dgm:cxn modelId="{55606546-013F-47E7-B823-F53273841C9F}" type="presParOf" srcId="{C0E371DE-2D06-4D46-B1CA-B4AF8A7DB81D}" destId="{9A1FC828-CB78-4ECA-AF84-8CD0717CB7C5}" srcOrd="2" destOrd="0" presId="urn:microsoft.com/office/officeart/2018/5/layout/IconCircleLabelList"/>
    <dgm:cxn modelId="{576BD64D-98F3-482E-AA32-C6367ACA0432}" type="presParOf" srcId="{C0E371DE-2D06-4D46-B1CA-B4AF8A7DB81D}" destId="{01970AD4-E6CA-42C4-B311-BD4BD5A3843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62BAE4E-632F-4D90-97A1-9DA239400D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54B9EEF-6638-419E-833C-44CFEC808DA4}">
      <dgm:prSet/>
      <dgm:spPr/>
      <dgm:t>
        <a:bodyPr/>
        <a:lstStyle/>
        <a:p>
          <a:r>
            <a:rPr lang="en-GB"/>
            <a:t>NHS England (2012) – highlights communication as central to compassion care. – Slide 2.</a:t>
          </a:r>
          <a:endParaRPr lang="en-US"/>
        </a:p>
      </dgm:t>
    </dgm:pt>
    <dgm:pt modelId="{3A76C3C7-36A3-42BF-8750-A1C80E2ECC1A}" type="parTrans" cxnId="{1F27A247-AD0C-4D55-BB38-B5B16A15C5DC}">
      <dgm:prSet/>
      <dgm:spPr/>
      <dgm:t>
        <a:bodyPr/>
        <a:lstStyle/>
        <a:p>
          <a:endParaRPr lang="en-US"/>
        </a:p>
      </dgm:t>
    </dgm:pt>
    <dgm:pt modelId="{57F4555E-E102-4EC3-B175-35E7C607EB1B}" type="sibTrans" cxnId="{1F27A247-AD0C-4D55-BB38-B5B16A15C5DC}">
      <dgm:prSet/>
      <dgm:spPr/>
      <dgm:t>
        <a:bodyPr/>
        <a:lstStyle/>
        <a:p>
          <a:endParaRPr lang="en-US"/>
        </a:p>
      </dgm:t>
    </dgm:pt>
    <dgm:pt modelId="{38E2B169-A781-477A-B747-E61689F101AA}">
      <dgm:prSet/>
      <dgm:spPr/>
      <dgm:t>
        <a:bodyPr/>
        <a:lstStyle/>
        <a:p>
          <a:r>
            <a:rPr lang="en-GB"/>
            <a:t>Nursing and Midwifery Council (2018) – Professional standards requiring clear communication. – Slide 3.</a:t>
          </a:r>
          <a:endParaRPr lang="en-US"/>
        </a:p>
      </dgm:t>
    </dgm:pt>
    <dgm:pt modelId="{D16698FC-6656-47FB-8556-2958CEF9C655}" type="parTrans" cxnId="{4ADDE007-89A9-4822-8224-D0A902776151}">
      <dgm:prSet/>
      <dgm:spPr/>
      <dgm:t>
        <a:bodyPr/>
        <a:lstStyle/>
        <a:p>
          <a:endParaRPr lang="en-US"/>
        </a:p>
      </dgm:t>
    </dgm:pt>
    <dgm:pt modelId="{AFE8185C-A18A-44D0-B7D7-05E41406280F}" type="sibTrans" cxnId="{4ADDE007-89A9-4822-8224-D0A902776151}">
      <dgm:prSet/>
      <dgm:spPr/>
      <dgm:t>
        <a:bodyPr/>
        <a:lstStyle/>
        <a:p>
          <a:endParaRPr lang="en-US"/>
        </a:p>
      </dgm:t>
    </dgm:pt>
    <dgm:pt modelId="{EAEDF280-98C9-4DE2-9E6A-A6D705F72EAE}">
      <dgm:prSet/>
      <dgm:spPr/>
      <dgm:t>
        <a:bodyPr/>
        <a:lstStyle/>
        <a:p>
          <a:r>
            <a:rPr lang="en-GB"/>
            <a:t>Health and Care Professions Council (2016) – Standards of conduct, performance and ethics. – Slide 4.</a:t>
          </a:r>
          <a:endParaRPr lang="en-US"/>
        </a:p>
      </dgm:t>
    </dgm:pt>
    <dgm:pt modelId="{BC6C8DAA-04E5-4ED6-A728-B4E3A4EBD1B7}" type="parTrans" cxnId="{26F73E96-8274-4278-92BC-B068274627D6}">
      <dgm:prSet/>
      <dgm:spPr/>
      <dgm:t>
        <a:bodyPr/>
        <a:lstStyle/>
        <a:p>
          <a:endParaRPr lang="en-US"/>
        </a:p>
      </dgm:t>
    </dgm:pt>
    <dgm:pt modelId="{019DA846-BE46-4CDF-84C4-0A0944F39C6B}" type="sibTrans" cxnId="{26F73E96-8274-4278-92BC-B068274627D6}">
      <dgm:prSet/>
      <dgm:spPr/>
      <dgm:t>
        <a:bodyPr/>
        <a:lstStyle/>
        <a:p>
          <a:endParaRPr lang="en-US"/>
        </a:p>
      </dgm:t>
    </dgm:pt>
    <dgm:pt modelId="{122B754E-6A73-4382-A3D5-9EF283E63AE4}">
      <dgm:prSet/>
      <dgm:spPr/>
      <dgm:t>
        <a:bodyPr/>
        <a:lstStyle/>
        <a:p>
          <a:r>
            <a:rPr lang="en-GB"/>
            <a:t>Skills for Care (2020) – person-centred care and communication. – Slide 5</a:t>
          </a:r>
          <a:endParaRPr lang="en-US"/>
        </a:p>
      </dgm:t>
    </dgm:pt>
    <dgm:pt modelId="{3C507795-EEAD-4596-9339-29BC7282D9C1}" type="parTrans" cxnId="{3FA2C8D9-6D42-4B5B-BC37-6CEC27558788}">
      <dgm:prSet/>
      <dgm:spPr/>
      <dgm:t>
        <a:bodyPr/>
        <a:lstStyle/>
        <a:p>
          <a:endParaRPr lang="en-US"/>
        </a:p>
      </dgm:t>
    </dgm:pt>
    <dgm:pt modelId="{E0026E85-2B68-43E3-B685-D3925B30478E}" type="sibTrans" cxnId="{3FA2C8D9-6D42-4B5B-BC37-6CEC27558788}">
      <dgm:prSet/>
      <dgm:spPr/>
      <dgm:t>
        <a:bodyPr/>
        <a:lstStyle/>
        <a:p>
          <a:endParaRPr lang="en-US"/>
        </a:p>
      </dgm:t>
    </dgm:pt>
    <dgm:pt modelId="{7A219162-9A29-4229-B276-CFCE73FBE58C}" type="pres">
      <dgm:prSet presAssocID="{262BAE4E-632F-4D90-97A1-9DA239400D80}" presName="root" presStyleCnt="0">
        <dgm:presLayoutVars>
          <dgm:dir/>
          <dgm:resizeHandles val="exact"/>
        </dgm:presLayoutVars>
      </dgm:prSet>
      <dgm:spPr/>
    </dgm:pt>
    <dgm:pt modelId="{25D152F0-4282-4CFE-A604-112AF63593C8}" type="pres">
      <dgm:prSet presAssocID="{D54B9EEF-6638-419E-833C-44CFEC808DA4}" presName="compNode" presStyleCnt="0"/>
      <dgm:spPr/>
    </dgm:pt>
    <dgm:pt modelId="{00B69433-000C-4F40-A8D2-2E12E398C81E}" type="pres">
      <dgm:prSet presAssocID="{D54B9EEF-6638-419E-833C-44CFEC808DA4}" presName="bgRect" presStyleLbl="bgShp" presStyleIdx="0" presStyleCnt="4"/>
      <dgm:spPr/>
    </dgm:pt>
    <dgm:pt modelId="{1CC23EC5-309B-4EEF-9BEE-AE613D0CB730}" type="pres">
      <dgm:prSet presAssocID="{D54B9EEF-6638-419E-833C-44CFEC808DA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E0C31B7-9E0A-4875-8CE8-AFD4AA2594A1}" type="pres">
      <dgm:prSet presAssocID="{D54B9EEF-6638-419E-833C-44CFEC808DA4}" presName="spaceRect" presStyleCnt="0"/>
      <dgm:spPr/>
    </dgm:pt>
    <dgm:pt modelId="{6126C667-2711-4F19-BB69-347AEFA76420}" type="pres">
      <dgm:prSet presAssocID="{D54B9EEF-6638-419E-833C-44CFEC808DA4}" presName="parTx" presStyleLbl="revTx" presStyleIdx="0" presStyleCnt="4">
        <dgm:presLayoutVars>
          <dgm:chMax val="0"/>
          <dgm:chPref val="0"/>
        </dgm:presLayoutVars>
      </dgm:prSet>
      <dgm:spPr/>
    </dgm:pt>
    <dgm:pt modelId="{51FEF1EE-51D7-44EC-89B6-3F1A0E7A3F6D}" type="pres">
      <dgm:prSet presAssocID="{57F4555E-E102-4EC3-B175-35E7C607EB1B}" presName="sibTrans" presStyleCnt="0"/>
      <dgm:spPr/>
    </dgm:pt>
    <dgm:pt modelId="{A7A28CC1-2B95-4FF2-A25D-712309B54AE9}" type="pres">
      <dgm:prSet presAssocID="{38E2B169-A781-477A-B747-E61689F101AA}" presName="compNode" presStyleCnt="0"/>
      <dgm:spPr/>
    </dgm:pt>
    <dgm:pt modelId="{104E2D70-96C5-4D38-8CA0-2A854693C0B0}" type="pres">
      <dgm:prSet presAssocID="{38E2B169-A781-477A-B747-E61689F101AA}" presName="bgRect" presStyleLbl="bgShp" presStyleIdx="1" presStyleCnt="4"/>
      <dgm:spPr/>
    </dgm:pt>
    <dgm:pt modelId="{619C6C71-4946-4B1F-8C1E-33C7F0260369}" type="pres">
      <dgm:prSet presAssocID="{38E2B169-A781-477A-B747-E61689F101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4A508342-2D6B-4689-AD3C-2C9864140B40}" type="pres">
      <dgm:prSet presAssocID="{38E2B169-A781-477A-B747-E61689F101AA}" presName="spaceRect" presStyleCnt="0"/>
      <dgm:spPr/>
    </dgm:pt>
    <dgm:pt modelId="{B6AD0F4A-B02D-427F-8799-B27E47CEC4E1}" type="pres">
      <dgm:prSet presAssocID="{38E2B169-A781-477A-B747-E61689F101AA}" presName="parTx" presStyleLbl="revTx" presStyleIdx="1" presStyleCnt="4">
        <dgm:presLayoutVars>
          <dgm:chMax val="0"/>
          <dgm:chPref val="0"/>
        </dgm:presLayoutVars>
      </dgm:prSet>
      <dgm:spPr/>
    </dgm:pt>
    <dgm:pt modelId="{A4CC57F6-C224-4A81-9DFB-CD2BAA79EEDD}" type="pres">
      <dgm:prSet presAssocID="{AFE8185C-A18A-44D0-B7D7-05E41406280F}" presName="sibTrans" presStyleCnt="0"/>
      <dgm:spPr/>
    </dgm:pt>
    <dgm:pt modelId="{F73B4856-AA8B-462C-9DB1-2E9CD889D4C0}" type="pres">
      <dgm:prSet presAssocID="{EAEDF280-98C9-4DE2-9E6A-A6D705F72EAE}" presName="compNode" presStyleCnt="0"/>
      <dgm:spPr/>
    </dgm:pt>
    <dgm:pt modelId="{E2B6AE33-6F26-4B0E-B864-5948859B131F}" type="pres">
      <dgm:prSet presAssocID="{EAEDF280-98C9-4DE2-9E6A-A6D705F72EAE}" presName="bgRect" presStyleLbl="bgShp" presStyleIdx="2" presStyleCnt="4"/>
      <dgm:spPr/>
    </dgm:pt>
    <dgm:pt modelId="{11671E4F-FB29-4FE4-A061-6C9F4122824C}" type="pres">
      <dgm:prSet presAssocID="{EAEDF280-98C9-4DE2-9E6A-A6D705F72EA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FD8604C-29B1-46B1-8EDF-4C0B9C047FA5}" type="pres">
      <dgm:prSet presAssocID="{EAEDF280-98C9-4DE2-9E6A-A6D705F72EAE}" presName="spaceRect" presStyleCnt="0"/>
      <dgm:spPr/>
    </dgm:pt>
    <dgm:pt modelId="{D38C34AE-49B3-4C78-8683-EB2318EAF1F0}" type="pres">
      <dgm:prSet presAssocID="{EAEDF280-98C9-4DE2-9E6A-A6D705F72EAE}" presName="parTx" presStyleLbl="revTx" presStyleIdx="2" presStyleCnt="4">
        <dgm:presLayoutVars>
          <dgm:chMax val="0"/>
          <dgm:chPref val="0"/>
        </dgm:presLayoutVars>
      </dgm:prSet>
      <dgm:spPr/>
    </dgm:pt>
    <dgm:pt modelId="{F36608F0-9E6B-4BDB-A225-A4B00E21A1A0}" type="pres">
      <dgm:prSet presAssocID="{019DA846-BE46-4CDF-84C4-0A0944F39C6B}" presName="sibTrans" presStyleCnt="0"/>
      <dgm:spPr/>
    </dgm:pt>
    <dgm:pt modelId="{109B1D33-D975-4632-B00D-29825B4A5D9D}" type="pres">
      <dgm:prSet presAssocID="{122B754E-6A73-4382-A3D5-9EF283E63AE4}" presName="compNode" presStyleCnt="0"/>
      <dgm:spPr/>
    </dgm:pt>
    <dgm:pt modelId="{1F7E94EE-1360-47C3-9D12-C6AB7656A0A5}" type="pres">
      <dgm:prSet presAssocID="{122B754E-6A73-4382-A3D5-9EF283E63AE4}" presName="bgRect" presStyleLbl="bgShp" presStyleIdx="3" presStyleCnt="4"/>
      <dgm:spPr/>
    </dgm:pt>
    <dgm:pt modelId="{04E57108-19D8-40E1-925D-242925CFA9C7}" type="pres">
      <dgm:prSet presAssocID="{122B754E-6A73-4382-A3D5-9EF283E63AE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48CDF6AF-3895-4F34-9BE4-7C8ACECF158E}" type="pres">
      <dgm:prSet presAssocID="{122B754E-6A73-4382-A3D5-9EF283E63AE4}" presName="spaceRect" presStyleCnt="0"/>
      <dgm:spPr/>
    </dgm:pt>
    <dgm:pt modelId="{AA8632BB-9F78-4299-8785-5669DE1D35E8}" type="pres">
      <dgm:prSet presAssocID="{122B754E-6A73-4382-A3D5-9EF283E63AE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ADDE007-89A9-4822-8224-D0A902776151}" srcId="{262BAE4E-632F-4D90-97A1-9DA239400D80}" destId="{38E2B169-A781-477A-B747-E61689F101AA}" srcOrd="1" destOrd="0" parTransId="{D16698FC-6656-47FB-8556-2958CEF9C655}" sibTransId="{AFE8185C-A18A-44D0-B7D7-05E41406280F}"/>
    <dgm:cxn modelId="{9C31E107-B912-4BBA-B0F9-1ABD63E277FA}" type="presOf" srcId="{D54B9EEF-6638-419E-833C-44CFEC808DA4}" destId="{6126C667-2711-4F19-BB69-347AEFA76420}" srcOrd="0" destOrd="0" presId="urn:microsoft.com/office/officeart/2018/2/layout/IconVerticalSolidList"/>
    <dgm:cxn modelId="{4F7DFB28-730A-4E37-93DA-7F4BF196BB9A}" type="presOf" srcId="{262BAE4E-632F-4D90-97A1-9DA239400D80}" destId="{7A219162-9A29-4229-B276-CFCE73FBE58C}" srcOrd="0" destOrd="0" presId="urn:microsoft.com/office/officeart/2018/2/layout/IconVerticalSolidList"/>
    <dgm:cxn modelId="{0C1E5A42-FFE5-48EA-99C3-CAAE9D67FA92}" type="presOf" srcId="{EAEDF280-98C9-4DE2-9E6A-A6D705F72EAE}" destId="{D38C34AE-49B3-4C78-8683-EB2318EAF1F0}" srcOrd="0" destOrd="0" presId="urn:microsoft.com/office/officeart/2018/2/layout/IconVerticalSolidList"/>
    <dgm:cxn modelId="{1F27A247-AD0C-4D55-BB38-B5B16A15C5DC}" srcId="{262BAE4E-632F-4D90-97A1-9DA239400D80}" destId="{D54B9EEF-6638-419E-833C-44CFEC808DA4}" srcOrd="0" destOrd="0" parTransId="{3A76C3C7-36A3-42BF-8750-A1C80E2ECC1A}" sibTransId="{57F4555E-E102-4EC3-B175-35E7C607EB1B}"/>
    <dgm:cxn modelId="{26F73E96-8274-4278-92BC-B068274627D6}" srcId="{262BAE4E-632F-4D90-97A1-9DA239400D80}" destId="{EAEDF280-98C9-4DE2-9E6A-A6D705F72EAE}" srcOrd="2" destOrd="0" parTransId="{BC6C8DAA-04E5-4ED6-A728-B4E3A4EBD1B7}" sibTransId="{019DA846-BE46-4CDF-84C4-0A0944F39C6B}"/>
    <dgm:cxn modelId="{64DA44B3-55BB-4491-A049-91DF93A1E26B}" type="presOf" srcId="{122B754E-6A73-4382-A3D5-9EF283E63AE4}" destId="{AA8632BB-9F78-4299-8785-5669DE1D35E8}" srcOrd="0" destOrd="0" presId="urn:microsoft.com/office/officeart/2018/2/layout/IconVerticalSolidList"/>
    <dgm:cxn modelId="{0AC2D7C1-BD9B-474F-99B1-5FC3866B9695}" type="presOf" srcId="{38E2B169-A781-477A-B747-E61689F101AA}" destId="{B6AD0F4A-B02D-427F-8799-B27E47CEC4E1}" srcOrd="0" destOrd="0" presId="urn:microsoft.com/office/officeart/2018/2/layout/IconVerticalSolidList"/>
    <dgm:cxn modelId="{3FA2C8D9-6D42-4B5B-BC37-6CEC27558788}" srcId="{262BAE4E-632F-4D90-97A1-9DA239400D80}" destId="{122B754E-6A73-4382-A3D5-9EF283E63AE4}" srcOrd="3" destOrd="0" parTransId="{3C507795-EEAD-4596-9339-29BC7282D9C1}" sibTransId="{E0026E85-2B68-43E3-B685-D3925B30478E}"/>
    <dgm:cxn modelId="{08D1A43F-A232-4A8D-9C16-D2F35ABD8E48}" type="presParOf" srcId="{7A219162-9A29-4229-B276-CFCE73FBE58C}" destId="{25D152F0-4282-4CFE-A604-112AF63593C8}" srcOrd="0" destOrd="0" presId="urn:microsoft.com/office/officeart/2018/2/layout/IconVerticalSolidList"/>
    <dgm:cxn modelId="{5D49B7A7-3CF8-4DA3-8E52-661D43F5E5F9}" type="presParOf" srcId="{25D152F0-4282-4CFE-A604-112AF63593C8}" destId="{00B69433-000C-4F40-A8D2-2E12E398C81E}" srcOrd="0" destOrd="0" presId="urn:microsoft.com/office/officeart/2018/2/layout/IconVerticalSolidList"/>
    <dgm:cxn modelId="{D2BDC1E7-6F93-4576-AB6E-E50EAE385963}" type="presParOf" srcId="{25D152F0-4282-4CFE-A604-112AF63593C8}" destId="{1CC23EC5-309B-4EEF-9BEE-AE613D0CB730}" srcOrd="1" destOrd="0" presId="urn:microsoft.com/office/officeart/2018/2/layout/IconVerticalSolidList"/>
    <dgm:cxn modelId="{D4B68959-160E-4C2F-A823-019EDD40E976}" type="presParOf" srcId="{25D152F0-4282-4CFE-A604-112AF63593C8}" destId="{CE0C31B7-9E0A-4875-8CE8-AFD4AA2594A1}" srcOrd="2" destOrd="0" presId="urn:microsoft.com/office/officeart/2018/2/layout/IconVerticalSolidList"/>
    <dgm:cxn modelId="{CDB173B8-C925-43F9-988B-2479DF8BF736}" type="presParOf" srcId="{25D152F0-4282-4CFE-A604-112AF63593C8}" destId="{6126C667-2711-4F19-BB69-347AEFA76420}" srcOrd="3" destOrd="0" presId="urn:microsoft.com/office/officeart/2018/2/layout/IconVerticalSolidList"/>
    <dgm:cxn modelId="{32ADF6C2-EC5C-4006-8A5E-3E72B6913767}" type="presParOf" srcId="{7A219162-9A29-4229-B276-CFCE73FBE58C}" destId="{51FEF1EE-51D7-44EC-89B6-3F1A0E7A3F6D}" srcOrd="1" destOrd="0" presId="urn:microsoft.com/office/officeart/2018/2/layout/IconVerticalSolidList"/>
    <dgm:cxn modelId="{D2733056-448F-47E9-A087-4AC59C44D44B}" type="presParOf" srcId="{7A219162-9A29-4229-B276-CFCE73FBE58C}" destId="{A7A28CC1-2B95-4FF2-A25D-712309B54AE9}" srcOrd="2" destOrd="0" presId="urn:microsoft.com/office/officeart/2018/2/layout/IconVerticalSolidList"/>
    <dgm:cxn modelId="{FE163A68-31BB-4314-8D53-C825A61964EE}" type="presParOf" srcId="{A7A28CC1-2B95-4FF2-A25D-712309B54AE9}" destId="{104E2D70-96C5-4D38-8CA0-2A854693C0B0}" srcOrd="0" destOrd="0" presId="urn:microsoft.com/office/officeart/2018/2/layout/IconVerticalSolidList"/>
    <dgm:cxn modelId="{ECC4CA44-6557-4781-9BE6-C0AF78BEC930}" type="presParOf" srcId="{A7A28CC1-2B95-4FF2-A25D-712309B54AE9}" destId="{619C6C71-4946-4B1F-8C1E-33C7F0260369}" srcOrd="1" destOrd="0" presId="urn:microsoft.com/office/officeart/2018/2/layout/IconVerticalSolidList"/>
    <dgm:cxn modelId="{1207FB04-7DAB-41D1-B589-A275CE5DE2D0}" type="presParOf" srcId="{A7A28CC1-2B95-4FF2-A25D-712309B54AE9}" destId="{4A508342-2D6B-4689-AD3C-2C9864140B40}" srcOrd="2" destOrd="0" presId="urn:microsoft.com/office/officeart/2018/2/layout/IconVerticalSolidList"/>
    <dgm:cxn modelId="{AFCCE7A0-0085-41F0-BBF7-93D8E1E56633}" type="presParOf" srcId="{A7A28CC1-2B95-4FF2-A25D-712309B54AE9}" destId="{B6AD0F4A-B02D-427F-8799-B27E47CEC4E1}" srcOrd="3" destOrd="0" presId="urn:microsoft.com/office/officeart/2018/2/layout/IconVerticalSolidList"/>
    <dgm:cxn modelId="{E11B25B5-3D25-4382-9C5E-74C4CA52688E}" type="presParOf" srcId="{7A219162-9A29-4229-B276-CFCE73FBE58C}" destId="{A4CC57F6-C224-4A81-9DFB-CD2BAA79EEDD}" srcOrd="3" destOrd="0" presId="urn:microsoft.com/office/officeart/2018/2/layout/IconVerticalSolidList"/>
    <dgm:cxn modelId="{8C533987-1B71-4AFB-84FB-453DAC28283A}" type="presParOf" srcId="{7A219162-9A29-4229-B276-CFCE73FBE58C}" destId="{F73B4856-AA8B-462C-9DB1-2E9CD889D4C0}" srcOrd="4" destOrd="0" presId="urn:microsoft.com/office/officeart/2018/2/layout/IconVerticalSolidList"/>
    <dgm:cxn modelId="{F765573A-A4A7-4D53-B05D-DA43428F2ED0}" type="presParOf" srcId="{F73B4856-AA8B-462C-9DB1-2E9CD889D4C0}" destId="{E2B6AE33-6F26-4B0E-B864-5948859B131F}" srcOrd="0" destOrd="0" presId="urn:microsoft.com/office/officeart/2018/2/layout/IconVerticalSolidList"/>
    <dgm:cxn modelId="{703544CE-81BD-489F-89B0-864493F7401E}" type="presParOf" srcId="{F73B4856-AA8B-462C-9DB1-2E9CD889D4C0}" destId="{11671E4F-FB29-4FE4-A061-6C9F4122824C}" srcOrd="1" destOrd="0" presId="urn:microsoft.com/office/officeart/2018/2/layout/IconVerticalSolidList"/>
    <dgm:cxn modelId="{9711E9A6-FCEE-4E5F-B42E-14366AD9E1D8}" type="presParOf" srcId="{F73B4856-AA8B-462C-9DB1-2E9CD889D4C0}" destId="{9FD8604C-29B1-46B1-8EDF-4C0B9C047FA5}" srcOrd="2" destOrd="0" presId="urn:microsoft.com/office/officeart/2018/2/layout/IconVerticalSolidList"/>
    <dgm:cxn modelId="{F63F137A-96AE-4FF4-B961-BAB9138B67C9}" type="presParOf" srcId="{F73B4856-AA8B-462C-9DB1-2E9CD889D4C0}" destId="{D38C34AE-49B3-4C78-8683-EB2318EAF1F0}" srcOrd="3" destOrd="0" presId="urn:microsoft.com/office/officeart/2018/2/layout/IconVerticalSolidList"/>
    <dgm:cxn modelId="{9A299B1D-79CF-4BA6-8757-F231F109BA29}" type="presParOf" srcId="{7A219162-9A29-4229-B276-CFCE73FBE58C}" destId="{F36608F0-9E6B-4BDB-A225-A4B00E21A1A0}" srcOrd="5" destOrd="0" presId="urn:microsoft.com/office/officeart/2018/2/layout/IconVerticalSolidList"/>
    <dgm:cxn modelId="{42DFDD7B-8874-47C3-BC70-0B25BA038FE2}" type="presParOf" srcId="{7A219162-9A29-4229-B276-CFCE73FBE58C}" destId="{109B1D33-D975-4632-B00D-29825B4A5D9D}" srcOrd="6" destOrd="0" presId="urn:microsoft.com/office/officeart/2018/2/layout/IconVerticalSolidList"/>
    <dgm:cxn modelId="{69AD5A84-50B0-43C0-94B1-7993C56E96B9}" type="presParOf" srcId="{109B1D33-D975-4632-B00D-29825B4A5D9D}" destId="{1F7E94EE-1360-47C3-9D12-C6AB7656A0A5}" srcOrd="0" destOrd="0" presId="urn:microsoft.com/office/officeart/2018/2/layout/IconVerticalSolidList"/>
    <dgm:cxn modelId="{2ADD6ABE-22F3-42A5-9C1F-1867CD7F03D6}" type="presParOf" srcId="{109B1D33-D975-4632-B00D-29825B4A5D9D}" destId="{04E57108-19D8-40E1-925D-242925CFA9C7}" srcOrd="1" destOrd="0" presId="urn:microsoft.com/office/officeart/2018/2/layout/IconVerticalSolidList"/>
    <dgm:cxn modelId="{7AD7D872-6373-44BB-99E2-E08A9A1D39A6}" type="presParOf" srcId="{109B1D33-D975-4632-B00D-29825B4A5D9D}" destId="{48CDF6AF-3895-4F34-9BE4-7C8ACECF158E}" srcOrd="2" destOrd="0" presId="urn:microsoft.com/office/officeart/2018/2/layout/IconVerticalSolidList"/>
    <dgm:cxn modelId="{E0F19EE2-71C4-4315-AF7D-EDEC6E8384FD}" type="presParOf" srcId="{109B1D33-D975-4632-B00D-29825B4A5D9D}" destId="{AA8632BB-9F78-4299-8785-5669DE1D35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0D5605-79E7-4390-968C-03DDDF96C7DF}">
      <dsp:nvSpPr>
        <dsp:cNvPr id="0" name=""/>
        <dsp:cNvSpPr/>
      </dsp:nvSpPr>
      <dsp:spPr>
        <a:xfrm>
          <a:off x="2987562" y="610812"/>
          <a:ext cx="4700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03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10062" y="654028"/>
        <a:ext cx="25031" cy="5006"/>
      </dsp:txXfrm>
    </dsp:sp>
    <dsp:sp modelId="{86B9C0AB-3D76-4136-9BDC-1D665E8C4F8A}">
      <dsp:nvSpPr>
        <dsp:cNvPr id="0" name=""/>
        <dsp:cNvSpPr/>
      </dsp:nvSpPr>
      <dsp:spPr>
        <a:xfrm>
          <a:off x="812703" y="3534"/>
          <a:ext cx="2176658" cy="13059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8" tIns="111956" rIns="106658" bIns="1119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 is important because it builds trusts with patients.</a:t>
          </a:r>
          <a:endParaRPr lang="en-US" sz="1500" kern="1200"/>
        </a:p>
      </dsp:txBody>
      <dsp:txXfrm>
        <a:off x="812703" y="3534"/>
        <a:ext cx="2176658" cy="1305995"/>
      </dsp:txXfrm>
    </dsp:sp>
    <dsp:sp modelId="{ABE7F6B9-3656-48AB-B09C-1A292DBD6E34}">
      <dsp:nvSpPr>
        <dsp:cNvPr id="0" name=""/>
        <dsp:cNvSpPr/>
      </dsp:nvSpPr>
      <dsp:spPr>
        <a:xfrm>
          <a:off x="1901033" y="1307729"/>
          <a:ext cx="2677290" cy="470031"/>
        </a:xfrm>
        <a:custGeom>
          <a:avLst/>
          <a:gdLst/>
          <a:ahLst/>
          <a:cxnLst/>
          <a:rect l="0" t="0" r="0" b="0"/>
          <a:pathLst>
            <a:path>
              <a:moveTo>
                <a:pt x="2677290" y="0"/>
              </a:moveTo>
              <a:lnTo>
                <a:pt x="2677290" y="252115"/>
              </a:lnTo>
              <a:lnTo>
                <a:pt x="0" y="252115"/>
              </a:lnTo>
              <a:lnTo>
                <a:pt x="0" y="47003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71586" y="1540242"/>
        <a:ext cx="136184" cy="5006"/>
      </dsp:txXfrm>
    </dsp:sp>
    <dsp:sp modelId="{3147CACD-F973-4C94-870C-1EDBEF216E62}">
      <dsp:nvSpPr>
        <dsp:cNvPr id="0" name=""/>
        <dsp:cNvSpPr/>
      </dsp:nvSpPr>
      <dsp:spPr>
        <a:xfrm>
          <a:off x="3489994" y="3534"/>
          <a:ext cx="2176658" cy="13059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8" tIns="111956" rIns="106658" bIns="1119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It prevents misunderstandings and errors.</a:t>
          </a:r>
          <a:endParaRPr lang="en-US" sz="1500" kern="1200"/>
        </a:p>
      </dsp:txBody>
      <dsp:txXfrm>
        <a:off x="3489994" y="3534"/>
        <a:ext cx="2176658" cy="1305995"/>
      </dsp:txXfrm>
    </dsp:sp>
    <dsp:sp modelId="{12093599-155A-41D0-AA6D-A7F00DA77C6E}">
      <dsp:nvSpPr>
        <dsp:cNvPr id="0" name=""/>
        <dsp:cNvSpPr/>
      </dsp:nvSpPr>
      <dsp:spPr>
        <a:xfrm>
          <a:off x="2987562" y="2417439"/>
          <a:ext cx="4700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031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10062" y="2460655"/>
        <a:ext cx="25031" cy="5006"/>
      </dsp:txXfrm>
    </dsp:sp>
    <dsp:sp modelId="{41D4B79A-CF66-41EF-A5D4-FD5870D5A2A5}">
      <dsp:nvSpPr>
        <dsp:cNvPr id="0" name=""/>
        <dsp:cNvSpPr/>
      </dsp:nvSpPr>
      <dsp:spPr>
        <a:xfrm>
          <a:off x="812703" y="1810161"/>
          <a:ext cx="2176658" cy="130599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8" tIns="111956" rIns="106658" bIns="1119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Supports teamwork between professionals.</a:t>
          </a:r>
          <a:endParaRPr lang="en-US" sz="1500" kern="1200"/>
        </a:p>
      </dsp:txBody>
      <dsp:txXfrm>
        <a:off x="812703" y="1810161"/>
        <a:ext cx="2176658" cy="1305995"/>
      </dsp:txXfrm>
    </dsp:sp>
    <dsp:sp modelId="{63D04A3E-46C5-4FA3-A59D-5B4F4431BB7F}">
      <dsp:nvSpPr>
        <dsp:cNvPr id="0" name=""/>
        <dsp:cNvSpPr/>
      </dsp:nvSpPr>
      <dsp:spPr>
        <a:xfrm>
          <a:off x="1901033" y="3114356"/>
          <a:ext cx="2677290" cy="470031"/>
        </a:xfrm>
        <a:custGeom>
          <a:avLst/>
          <a:gdLst/>
          <a:ahLst/>
          <a:cxnLst/>
          <a:rect l="0" t="0" r="0" b="0"/>
          <a:pathLst>
            <a:path>
              <a:moveTo>
                <a:pt x="2677290" y="0"/>
              </a:moveTo>
              <a:lnTo>
                <a:pt x="2677290" y="252115"/>
              </a:lnTo>
              <a:lnTo>
                <a:pt x="0" y="252115"/>
              </a:lnTo>
              <a:lnTo>
                <a:pt x="0" y="470031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71586" y="3346869"/>
        <a:ext cx="136184" cy="5006"/>
      </dsp:txXfrm>
    </dsp:sp>
    <dsp:sp modelId="{FBF6697C-683E-4C38-889A-9DBA9009AF18}">
      <dsp:nvSpPr>
        <dsp:cNvPr id="0" name=""/>
        <dsp:cNvSpPr/>
      </dsp:nvSpPr>
      <dsp:spPr>
        <a:xfrm>
          <a:off x="3489994" y="1810161"/>
          <a:ext cx="2176658" cy="13059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8" tIns="111956" rIns="106658" bIns="1119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Promotes patient safety.</a:t>
          </a:r>
          <a:endParaRPr lang="en-US" sz="1500" kern="1200"/>
        </a:p>
      </dsp:txBody>
      <dsp:txXfrm>
        <a:off x="3489994" y="1810161"/>
        <a:ext cx="2176658" cy="1305995"/>
      </dsp:txXfrm>
    </dsp:sp>
    <dsp:sp modelId="{1DB3914E-8F55-4C51-BAF0-34D6B6C1CB12}">
      <dsp:nvSpPr>
        <dsp:cNvPr id="0" name=""/>
        <dsp:cNvSpPr/>
      </dsp:nvSpPr>
      <dsp:spPr>
        <a:xfrm>
          <a:off x="2987562" y="4224065"/>
          <a:ext cx="47003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031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10062" y="4267282"/>
        <a:ext cx="25031" cy="5006"/>
      </dsp:txXfrm>
    </dsp:sp>
    <dsp:sp modelId="{9F31B08D-2273-4B26-A085-F80803DD4143}">
      <dsp:nvSpPr>
        <dsp:cNvPr id="0" name=""/>
        <dsp:cNvSpPr/>
      </dsp:nvSpPr>
      <dsp:spPr>
        <a:xfrm>
          <a:off x="812703" y="3616788"/>
          <a:ext cx="2176658" cy="130599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8" tIns="111956" rIns="106658" bIns="1119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Encourages person-centred care.</a:t>
          </a:r>
          <a:endParaRPr lang="en-US" sz="1500" kern="1200"/>
        </a:p>
      </dsp:txBody>
      <dsp:txXfrm>
        <a:off x="812703" y="3616788"/>
        <a:ext cx="2176658" cy="1305995"/>
      </dsp:txXfrm>
    </dsp:sp>
    <dsp:sp modelId="{A21698F5-45D5-4F1F-AB02-CB2B6EB1C438}">
      <dsp:nvSpPr>
        <dsp:cNvPr id="0" name=""/>
        <dsp:cNvSpPr/>
      </dsp:nvSpPr>
      <dsp:spPr>
        <a:xfrm>
          <a:off x="3489994" y="3616788"/>
          <a:ext cx="2176658" cy="13059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58" tIns="111956" rIns="106658" bIns="1119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 can link this to the NHS (Care, Compassion, Communication, Courage).</a:t>
          </a:r>
          <a:endParaRPr lang="en-US" sz="1500" kern="1200"/>
        </a:p>
      </dsp:txBody>
      <dsp:txXfrm>
        <a:off x="3489994" y="3616788"/>
        <a:ext cx="2176658" cy="1305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E6B2F2-7B06-42BE-9867-B39B2696F8FD}">
      <dsp:nvSpPr>
        <dsp:cNvPr id="0" name=""/>
        <dsp:cNvSpPr/>
      </dsp:nvSpPr>
      <dsp:spPr>
        <a:xfrm>
          <a:off x="6540" y="642606"/>
          <a:ext cx="2044708" cy="24536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Effective communication is </a:t>
          </a:r>
          <a:r>
            <a:rPr lang="en-GB" sz="1900" kern="1200">
              <a:latin typeface="Grandview Display"/>
            </a:rPr>
            <a:t>essential </a:t>
          </a:r>
          <a:r>
            <a:rPr lang="en-GB" sz="1900" kern="1200"/>
            <a:t>for professionals:</a:t>
          </a:r>
          <a:endParaRPr lang="en-US" sz="1900" kern="1200"/>
        </a:p>
      </dsp:txBody>
      <dsp:txXfrm>
        <a:off x="6540" y="1624066"/>
        <a:ext cx="2044708" cy="1472189"/>
      </dsp:txXfrm>
    </dsp:sp>
    <dsp:sp modelId="{7BA121D6-C800-4049-AE7C-23D7EA495623}">
      <dsp:nvSpPr>
        <dsp:cNvPr id="0" name=""/>
        <dsp:cNvSpPr/>
      </dsp:nvSpPr>
      <dsp:spPr>
        <a:xfrm>
          <a:off x="6540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01</a:t>
          </a:r>
        </a:p>
      </dsp:txBody>
      <dsp:txXfrm>
        <a:off x="6540" y="642606"/>
        <a:ext cx="2044708" cy="981459"/>
      </dsp:txXfrm>
    </dsp:sp>
    <dsp:sp modelId="{90791348-B4AA-474A-8B17-30620D28624F}">
      <dsp:nvSpPr>
        <dsp:cNvPr id="0" name=""/>
        <dsp:cNvSpPr/>
      </dsp:nvSpPr>
      <dsp:spPr>
        <a:xfrm>
          <a:off x="2214825" y="642606"/>
          <a:ext cx="2044708" cy="2453649"/>
        </a:xfrm>
        <a:prstGeom prst="rect">
          <a:avLst/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accent2">
              <a:hueOff val="1768024"/>
              <a:satOff val="-6660"/>
              <a:lumOff val="5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Clearly explain treatments.</a:t>
          </a:r>
          <a:endParaRPr lang="en-US" sz="1900" kern="1200"/>
        </a:p>
      </dsp:txBody>
      <dsp:txXfrm>
        <a:off x="2214825" y="1624066"/>
        <a:ext cx="2044708" cy="1472189"/>
      </dsp:txXfrm>
    </dsp:sp>
    <dsp:sp modelId="{45C95687-9791-4970-BFBF-83CA24BC1EBF}">
      <dsp:nvSpPr>
        <dsp:cNvPr id="0" name=""/>
        <dsp:cNvSpPr/>
      </dsp:nvSpPr>
      <dsp:spPr>
        <a:xfrm>
          <a:off x="2214825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02</a:t>
          </a:r>
        </a:p>
      </dsp:txBody>
      <dsp:txXfrm>
        <a:off x="2214825" y="642606"/>
        <a:ext cx="2044708" cy="981459"/>
      </dsp:txXfrm>
    </dsp:sp>
    <dsp:sp modelId="{4FAEDCA6-C154-43CB-B07C-42AA0FCBFEE9}">
      <dsp:nvSpPr>
        <dsp:cNvPr id="0" name=""/>
        <dsp:cNvSpPr/>
      </dsp:nvSpPr>
      <dsp:spPr>
        <a:xfrm>
          <a:off x="4423110" y="642606"/>
          <a:ext cx="2044708" cy="2453649"/>
        </a:xfrm>
        <a:prstGeom prst="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accent2">
              <a:hueOff val="3536049"/>
              <a:satOff val="-13319"/>
              <a:lumOff val="1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Obtain informed consent.</a:t>
          </a:r>
          <a:endParaRPr lang="en-US" sz="1900" kern="1200"/>
        </a:p>
      </dsp:txBody>
      <dsp:txXfrm>
        <a:off x="4423110" y="1624066"/>
        <a:ext cx="2044708" cy="1472189"/>
      </dsp:txXfrm>
    </dsp:sp>
    <dsp:sp modelId="{740547AC-9E1D-4BE7-A564-444C43403970}">
      <dsp:nvSpPr>
        <dsp:cNvPr id="0" name=""/>
        <dsp:cNvSpPr/>
      </dsp:nvSpPr>
      <dsp:spPr>
        <a:xfrm>
          <a:off x="4423110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03</a:t>
          </a:r>
        </a:p>
      </dsp:txBody>
      <dsp:txXfrm>
        <a:off x="4423110" y="642606"/>
        <a:ext cx="2044708" cy="981459"/>
      </dsp:txXfrm>
    </dsp:sp>
    <dsp:sp modelId="{6FCC5A6E-169A-4266-B90F-7785BE09FBFE}">
      <dsp:nvSpPr>
        <dsp:cNvPr id="0" name=""/>
        <dsp:cNvSpPr/>
      </dsp:nvSpPr>
      <dsp:spPr>
        <a:xfrm>
          <a:off x="6631395" y="642606"/>
          <a:ext cx="2044708" cy="2453649"/>
        </a:xfrm>
        <a:prstGeom prst="rect">
          <a:avLst/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accent2">
              <a:hueOff val="5304073"/>
              <a:satOff val="-19979"/>
              <a:lumOff val="16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Manage sensitive situations.</a:t>
          </a:r>
          <a:endParaRPr lang="en-US" sz="1900" kern="1200"/>
        </a:p>
      </dsp:txBody>
      <dsp:txXfrm>
        <a:off x="6631395" y="1624066"/>
        <a:ext cx="2044708" cy="1472189"/>
      </dsp:txXfrm>
    </dsp:sp>
    <dsp:sp modelId="{641CE226-9912-4BDA-876F-6F517BBD937E}">
      <dsp:nvSpPr>
        <dsp:cNvPr id="0" name=""/>
        <dsp:cNvSpPr/>
      </dsp:nvSpPr>
      <dsp:spPr>
        <a:xfrm>
          <a:off x="6631395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04</a:t>
          </a:r>
        </a:p>
      </dsp:txBody>
      <dsp:txXfrm>
        <a:off x="6631395" y="642606"/>
        <a:ext cx="2044708" cy="981459"/>
      </dsp:txXfrm>
    </dsp:sp>
    <dsp:sp modelId="{74E41288-C2BA-4EFE-8C61-8E0AF9B0EFA9}">
      <dsp:nvSpPr>
        <dsp:cNvPr id="0" name=""/>
        <dsp:cNvSpPr/>
      </dsp:nvSpPr>
      <dsp:spPr>
        <a:xfrm>
          <a:off x="8839679" y="642606"/>
          <a:ext cx="2044708" cy="2453649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0" rIns="20197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Assist vulnerable individuals.</a:t>
          </a:r>
          <a:endParaRPr lang="en-US" sz="1900" kern="1200" dirty="0"/>
        </a:p>
      </dsp:txBody>
      <dsp:txXfrm>
        <a:off x="8839679" y="1624066"/>
        <a:ext cx="2044708" cy="1472189"/>
      </dsp:txXfrm>
    </dsp:sp>
    <dsp:sp modelId="{A7766BEC-A680-41E8-BFBB-09FA7CE9FFF4}">
      <dsp:nvSpPr>
        <dsp:cNvPr id="0" name=""/>
        <dsp:cNvSpPr/>
      </dsp:nvSpPr>
      <dsp:spPr>
        <a:xfrm>
          <a:off x="8839679" y="642606"/>
          <a:ext cx="2044708" cy="98145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72" tIns="165100" rIns="201972" bIns="16510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05</a:t>
          </a:r>
        </a:p>
      </dsp:txBody>
      <dsp:txXfrm>
        <a:off x="8839679" y="642606"/>
        <a:ext cx="2044708" cy="9814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7D8D64-AEEF-49DE-8FC2-89D4D112E553}">
      <dsp:nvSpPr>
        <dsp:cNvPr id="0" name=""/>
        <dsp:cNvSpPr/>
      </dsp:nvSpPr>
      <dsp:spPr>
        <a:xfrm>
          <a:off x="0" y="0"/>
          <a:ext cx="3403415" cy="37388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343" tIns="330200" rIns="2653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Speak calmly and clearly.</a:t>
          </a:r>
          <a:endParaRPr lang="en-US" sz="2600" kern="120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0" y="1420769"/>
        <a:ext cx="3403415" cy="2243320"/>
      </dsp:txXfrm>
    </dsp:sp>
    <dsp:sp modelId="{748BB66C-16B0-4D65-AEDE-86C5A1725B21}">
      <dsp:nvSpPr>
        <dsp:cNvPr id="0" name=""/>
        <dsp:cNvSpPr/>
      </dsp:nvSpPr>
      <dsp:spPr>
        <a:xfrm>
          <a:off x="1140877" y="373886"/>
          <a:ext cx="1121660" cy="11216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49" tIns="12700" rIns="874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305140" y="538149"/>
        <a:ext cx="793134" cy="793134"/>
      </dsp:txXfrm>
    </dsp:sp>
    <dsp:sp modelId="{F65FB305-EE8A-4C5E-AC24-998605242A41}">
      <dsp:nvSpPr>
        <dsp:cNvPr id="0" name=""/>
        <dsp:cNvSpPr/>
      </dsp:nvSpPr>
      <dsp:spPr>
        <a:xfrm>
          <a:off x="0" y="3738796"/>
          <a:ext cx="3403415" cy="72"/>
        </a:xfrm>
        <a:prstGeom prst="rect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accent2">
              <a:hueOff val="1414419"/>
              <a:satOff val="-5328"/>
              <a:lumOff val="4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ED685-DEF3-494F-A83E-00B830DF9D61}">
      <dsp:nvSpPr>
        <dsp:cNvPr id="0" name=""/>
        <dsp:cNvSpPr/>
      </dsp:nvSpPr>
      <dsp:spPr>
        <a:xfrm>
          <a:off x="3743756" y="0"/>
          <a:ext cx="3403415" cy="3738868"/>
        </a:xfrm>
        <a:prstGeom prst="rect">
          <a:avLst/>
        </a:prstGeom>
        <a:solidFill>
          <a:schemeClr val="accent2">
            <a:tint val="40000"/>
            <a:alpha val="90000"/>
            <a:hueOff val="3707439"/>
            <a:satOff val="-3703"/>
            <a:lumOff val="170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707439"/>
              <a:satOff val="-3703"/>
              <a:lumOff val="17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343" tIns="330200" rIns="2653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Use simple language.</a:t>
          </a:r>
          <a:endParaRPr lang="en-US" sz="2600" kern="120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3743756" y="1420769"/>
        <a:ext cx="3403415" cy="2243320"/>
      </dsp:txXfrm>
    </dsp:sp>
    <dsp:sp modelId="{9D320A0D-1BC1-4457-B53C-4D1A0214A3E6}">
      <dsp:nvSpPr>
        <dsp:cNvPr id="0" name=""/>
        <dsp:cNvSpPr/>
      </dsp:nvSpPr>
      <dsp:spPr>
        <a:xfrm>
          <a:off x="4884634" y="373886"/>
          <a:ext cx="1121660" cy="1121660"/>
        </a:xfrm>
        <a:prstGeom prst="ellipse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accent2">
              <a:hueOff val="2828839"/>
              <a:satOff val="-10655"/>
              <a:lumOff val="8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49" tIns="12700" rIns="874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48897" y="538149"/>
        <a:ext cx="793134" cy="793134"/>
      </dsp:txXfrm>
    </dsp:sp>
    <dsp:sp modelId="{33C6171F-638B-480E-9D1B-1810CE30EDCD}">
      <dsp:nvSpPr>
        <dsp:cNvPr id="0" name=""/>
        <dsp:cNvSpPr/>
      </dsp:nvSpPr>
      <dsp:spPr>
        <a:xfrm>
          <a:off x="3743756" y="3738796"/>
          <a:ext cx="3403415" cy="72"/>
        </a:xfrm>
        <a:prstGeom prst="rect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accent2">
              <a:hueOff val="4243259"/>
              <a:satOff val="-15983"/>
              <a:lumOff val="13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BF1A6C-2B65-49FE-878C-B3759A3830DD}">
      <dsp:nvSpPr>
        <dsp:cNvPr id="0" name=""/>
        <dsp:cNvSpPr/>
      </dsp:nvSpPr>
      <dsp:spPr>
        <a:xfrm>
          <a:off x="7487513" y="0"/>
          <a:ext cx="3403415" cy="3738868"/>
        </a:xfrm>
        <a:prstGeom prst="rect">
          <a:avLst/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343" tIns="330200" rIns="2653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solidFill>
                <a:srgbClr val="444444"/>
              </a:solidFill>
              <a:latin typeface="Calibri"/>
              <a:ea typeface="Calibri"/>
              <a:cs typeface="Calibri"/>
            </a:rPr>
            <a:t>Reassure without giving false promises.</a:t>
          </a:r>
          <a:endParaRPr lang="en-US" sz="2600" kern="1200">
            <a:solidFill>
              <a:srgbClr val="444444"/>
            </a:solidFill>
            <a:latin typeface="Calibri"/>
            <a:ea typeface="Calibri"/>
            <a:cs typeface="Calibri"/>
          </a:endParaRPr>
        </a:p>
      </dsp:txBody>
      <dsp:txXfrm>
        <a:off x="7487513" y="1420769"/>
        <a:ext cx="3403415" cy="2243320"/>
      </dsp:txXfrm>
    </dsp:sp>
    <dsp:sp modelId="{FC31C811-4B84-44D0-9A03-1215B809B315}">
      <dsp:nvSpPr>
        <dsp:cNvPr id="0" name=""/>
        <dsp:cNvSpPr/>
      </dsp:nvSpPr>
      <dsp:spPr>
        <a:xfrm>
          <a:off x="8628391" y="373886"/>
          <a:ext cx="1121660" cy="1121660"/>
        </a:xfrm>
        <a:prstGeom prst="ellipse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accent2">
              <a:hueOff val="5657678"/>
              <a:satOff val="-21310"/>
              <a:lumOff val="17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449" tIns="12700" rIns="8744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92654" y="538149"/>
        <a:ext cx="793134" cy="793134"/>
      </dsp:txXfrm>
    </dsp:sp>
    <dsp:sp modelId="{51602714-B33D-4D74-937C-99E11ADD93E1}">
      <dsp:nvSpPr>
        <dsp:cNvPr id="0" name=""/>
        <dsp:cNvSpPr/>
      </dsp:nvSpPr>
      <dsp:spPr>
        <a:xfrm>
          <a:off x="7487513" y="3738796"/>
          <a:ext cx="3403415" cy="72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89418B-6231-4E87-8F84-34BDE4D99183}">
      <dsp:nvSpPr>
        <dsp:cNvPr id="0" name=""/>
        <dsp:cNvSpPr/>
      </dsp:nvSpPr>
      <dsp:spPr>
        <a:xfrm>
          <a:off x="549246" y="562158"/>
          <a:ext cx="1444591" cy="14445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286689-4835-41D4-BB19-C13622DD4EDD}">
      <dsp:nvSpPr>
        <dsp:cNvPr id="0" name=""/>
        <dsp:cNvSpPr/>
      </dsp:nvSpPr>
      <dsp:spPr>
        <a:xfrm>
          <a:off x="857109" y="870022"/>
          <a:ext cx="828864" cy="8288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4D810-9FD6-43C1-847F-6C52C2B5E756}">
      <dsp:nvSpPr>
        <dsp:cNvPr id="0" name=""/>
        <dsp:cNvSpPr/>
      </dsp:nvSpPr>
      <dsp:spPr>
        <a:xfrm>
          <a:off x="87450" y="2456704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It can help lessen anxiety.</a:t>
          </a:r>
          <a:endParaRPr lang="en-US" sz="1500" kern="1200"/>
        </a:p>
      </dsp:txBody>
      <dsp:txXfrm>
        <a:off x="87450" y="2456704"/>
        <a:ext cx="2368183" cy="720000"/>
      </dsp:txXfrm>
    </dsp:sp>
    <dsp:sp modelId="{0FC70130-1124-461C-ACA3-2F4FB5583B6D}">
      <dsp:nvSpPr>
        <dsp:cNvPr id="0" name=""/>
        <dsp:cNvSpPr/>
      </dsp:nvSpPr>
      <dsp:spPr>
        <a:xfrm>
          <a:off x="3331861" y="562158"/>
          <a:ext cx="1444591" cy="14445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B08E74-C4F6-4E0B-8335-623FFA4A652F}">
      <dsp:nvSpPr>
        <dsp:cNvPr id="0" name=""/>
        <dsp:cNvSpPr/>
      </dsp:nvSpPr>
      <dsp:spPr>
        <a:xfrm>
          <a:off x="3639724" y="870022"/>
          <a:ext cx="828864" cy="8288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07169-525E-4CA1-AFB8-9A8B450D10CD}">
      <dsp:nvSpPr>
        <dsp:cNvPr id="0" name=""/>
        <dsp:cNvSpPr/>
      </dsp:nvSpPr>
      <dsp:spPr>
        <a:xfrm>
          <a:off x="2870065" y="2456704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It helps to establish</a:t>
          </a:r>
          <a:r>
            <a:rPr lang="en-GB" sz="1500" kern="1200"/>
            <a:t> trust.</a:t>
          </a:r>
          <a:endParaRPr lang="en-US" sz="1500" kern="1200"/>
        </a:p>
      </dsp:txBody>
      <dsp:txXfrm>
        <a:off x="2870065" y="2456704"/>
        <a:ext cx="2368183" cy="720000"/>
      </dsp:txXfrm>
    </dsp:sp>
    <dsp:sp modelId="{C5F02F2B-1DDE-4B7E-BF90-7988147504E8}">
      <dsp:nvSpPr>
        <dsp:cNvPr id="0" name=""/>
        <dsp:cNvSpPr/>
      </dsp:nvSpPr>
      <dsp:spPr>
        <a:xfrm>
          <a:off x="6114476" y="562158"/>
          <a:ext cx="1444591" cy="14445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60A229-B95E-4AB4-9AE1-B67D5A81B0E6}">
      <dsp:nvSpPr>
        <dsp:cNvPr id="0" name=""/>
        <dsp:cNvSpPr/>
      </dsp:nvSpPr>
      <dsp:spPr>
        <a:xfrm>
          <a:off x="6422340" y="870022"/>
          <a:ext cx="828864" cy="8288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5E9B1-73C6-43ED-9688-2550496C8242}">
      <dsp:nvSpPr>
        <dsp:cNvPr id="0" name=""/>
        <dsp:cNvSpPr/>
      </dsp:nvSpPr>
      <dsp:spPr>
        <a:xfrm>
          <a:off x="5652680" y="2456704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Enhances patient collaboration.</a:t>
          </a:r>
          <a:endParaRPr lang="en-US" sz="1500" kern="1200"/>
        </a:p>
      </dsp:txBody>
      <dsp:txXfrm>
        <a:off x="5652680" y="2456704"/>
        <a:ext cx="2368183" cy="720000"/>
      </dsp:txXfrm>
    </dsp:sp>
    <dsp:sp modelId="{C798F912-7240-4824-98D9-C7A9A1192C92}">
      <dsp:nvSpPr>
        <dsp:cNvPr id="0" name=""/>
        <dsp:cNvSpPr/>
      </dsp:nvSpPr>
      <dsp:spPr>
        <a:xfrm>
          <a:off x="8897091" y="562158"/>
          <a:ext cx="1444591" cy="14445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9E038A-7CB4-4DAC-8ADA-1A8E844D61FA}">
      <dsp:nvSpPr>
        <dsp:cNvPr id="0" name=""/>
        <dsp:cNvSpPr/>
      </dsp:nvSpPr>
      <dsp:spPr>
        <a:xfrm>
          <a:off x="9204955" y="870022"/>
          <a:ext cx="828864" cy="8288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70AD4-E6CA-42C4-B311-BD4BD5A3843B}">
      <dsp:nvSpPr>
        <dsp:cNvPr id="0" name=""/>
        <dsp:cNvSpPr/>
      </dsp:nvSpPr>
      <dsp:spPr>
        <a:xfrm>
          <a:off x="8435295" y="2456704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Enhances the overall care experience.</a:t>
          </a:r>
          <a:endParaRPr lang="en-US" sz="1500" kern="1200"/>
        </a:p>
      </dsp:txBody>
      <dsp:txXfrm>
        <a:off x="8435295" y="2456704"/>
        <a:ext cx="2368183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B69433-000C-4F40-A8D2-2E12E398C81E}">
      <dsp:nvSpPr>
        <dsp:cNvPr id="0" name=""/>
        <dsp:cNvSpPr/>
      </dsp:nvSpPr>
      <dsp:spPr>
        <a:xfrm>
          <a:off x="0" y="2121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C23EC5-309B-4EEF-9BEE-AE613D0CB730}">
      <dsp:nvSpPr>
        <dsp:cNvPr id="0" name=""/>
        <dsp:cNvSpPr/>
      </dsp:nvSpPr>
      <dsp:spPr>
        <a:xfrm>
          <a:off x="325236" y="244032"/>
          <a:ext cx="591338" cy="591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6C667-2711-4F19-BB69-347AEFA76420}">
      <dsp:nvSpPr>
        <dsp:cNvPr id="0" name=""/>
        <dsp:cNvSpPr/>
      </dsp:nvSpPr>
      <dsp:spPr>
        <a:xfrm>
          <a:off x="1241811" y="2121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NHS England (2012) – highlights communication as central to compassion care. – Slide 2.</a:t>
          </a:r>
          <a:endParaRPr lang="en-US" sz="2000" kern="1200"/>
        </a:p>
      </dsp:txBody>
      <dsp:txXfrm>
        <a:off x="1241811" y="2121"/>
        <a:ext cx="5974604" cy="1075161"/>
      </dsp:txXfrm>
    </dsp:sp>
    <dsp:sp modelId="{104E2D70-96C5-4D38-8CA0-2A854693C0B0}">
      <dsp:nvSpPr>
        <dsp:cNvPr id="0" name=""/>
        <dsp:cNvSpPr/>
      </dsp:nvSpPr>
      <dsp:spPr>
        <a:xfrm>
          <a:off x="0" y="1346073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C6C71-4946-4B1F-8C1E-33C7F0260369}">
      <dsp:nvSpPr>
        <dsp:cNvPr id="0" name=""/>
        <dsp:cNvSpPr/>
      </dsp:nvSpPr>
      <dsp:spPr>
        <a:xfrm>
          <a:off x="325236" y="1587984"/>
          <a:ext cx="591338" cy="591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D0F4A-B02D-427F-8799-B27E47CEC4E1}">
      <dsp:nvSpPr>
        <dsp:cNvPr id="0" name=""/>
        <dsp:cNvSpPr/>
      </dsp:nvSpPr>
      <dsp:spPr>
        <a:xfrm>
          <a:off x="1241811" y="1346073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Nursing and Midwifery Council (2018) – Professional standards requiring clear communication. – Slide 3.</a:t>
          </a:r>
          <a:endParaRPr lang="en-US" sz="2000" kern="1200"/>
        </a:p>
      </dsp:txBody>
      <dsp:txXfrm>
        <a:off x="1241811" y="1346073"/>
        <a:ext cx="5974604" cy="1075161"/>
      </dsp:txXfrm>
    </dsp:sp>
    <dsp:sp modelId="{E2B6AE33-6F26-4B0E-B864-5948859B131F}">
      <dsp:nvSpPr>
        <dsp:cNvPr id="0" name=""/>
        <dsp:cNvSpPr/>
      </dsp:nvSpPr>
      <dsp:spPr>
        <a:xfrm>
          <a:off x="0" y="2690025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671E4F-FB29-4FE4-A061-6C9F4122824C}">
      <dsp:nvSpPr>
        <dsp:cNvPr id="0" name=""/>
        <dsp:cNvSpPr/>
      </dsp:nvSpPr>
      <dsp:spPr>
        <a:xfrm>
          <a:off x="325236" y="2931936"/>
          <a:ext cx="591338" cy="591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8C34AE-49B3-4C78-8683-EB2318EAF1F0}">
      <dsp:nvSpPr>
        <dsp:cNvPr id="0" name=""/>
        <dsp:cNvSpPr/>
      </dsp:nvSpPr>
      <dsp:spPr>
        <a:xfrm>
          <a:off x="1241811" y="2690025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Health and Care Professions Council (2016) – Standards of conduct, performance and ethics. – Slide 4.</a:t>
          </a:r>
          <a:endParaRPr lang="en-US" sz="2000" kern="1200"/>
        </a:p>
      </dsp:txBody>
      <dsp:txXfrm>
        <a:off x="1241811" y="2690025"/>
        <a:ext cx="5974604" cy="1075161"/>
      </dsp:txXfrm>
    </dsp:sp>
    <dsp:sp modelId="{1F7E94EE-1360-47C3-9D12-C6AB7656A0A5}">
      <dsp:nvSpPr>
        <dsp:cNvPr id="0" name=""/>
        <dsp:cNvSpPr/>
      </dsp:nvSpPr>
      <dsp:spPr>
        <a:xfrm>
          <a:off x="0" y="4033977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E57108-19D8-40E1-925D-242925CFA9C7}">
      <dsp:nvSpPr>
        <dsp:cNvPr id="0" name=""/>
        <dsp:cNvSpPr/>
      </dsp:nvSpPr>
      <dsp:spPr>
        <a:xfrm>
          <a:off x="325236" y="4275888"/>
          <a:ext cx="591338" cy="591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632BB-9F78-4299-8785-5669DE1D35E8}">
      <dsp:nvSpPr>
        <dsp:cNvPr id="0" name=""/>
        <dsp:cNvSpPr/>
      </dsp:nvSpPr>
      <dsp:spPr>
        <a:xfrm>
          <a:off x="1241811" y="4033977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Skills for Care (2020) – person-centred care and communication. – Slide 5</a:t>
          </a:r>
          <a:endParaRPr lang="en-US" sz="2000" kern="1200"/>
        </a:p>
      </dsp:txBody>
      <dsp:txXfrm>
        <a:off x="1241811" y="4033977"/>
        <a:ext cx="5974604" cy="10751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480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040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0453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343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216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747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69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452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778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583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2161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4861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738D28-0CF8-51F8-3E1A-3DA4DCD1AF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18" b="345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4444" y="1066800"/>
            <a:ext cx="4682990" cy="4724400"/>
          </a:xfrm>
          <a:prstGeom prst="rect">
            <a:avLst/>
          </a:prstGeom>
          <a:solidFill>
            <a:schemeClr val="bg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050D-2789-D274-0519-0F9F2FB5B4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818" y="1562101"/>
            <a:ext cx="3905203" cy="2738530"/>
          </a:xfrm>
        </p:spPr>
        <p:txBody>
          <a:bodyPr anchor="t">
            <a:normAutofit/>
          </a:bodyPr>
          <a:lstStyle/>
          <a:p>
            <a:r>
              <a:rPr lang="en-GB" sz="4800" dirty="0"/>
              <a:t>Sonia Aslam’s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6BFDE8-5547-BEA8-12CD-7E1DBF4568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623" y="5306646"/>
            <a:ext cx="3816351" cy="393564"/>
          </a:xfrm>
        </p:spPr>
        <p:txBody>
          <a:bodyPr>
            <a:no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23/02/26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0800000" flipV="1">
            <a:off x="305077" y="1063752"/>
            <a:ext cx="0" cy="472744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5E9A8FE-617E-1F13-C579-FD4C490048EE}"/>
              </a:ext>
            </a:extLst>
          </p:cNvPr>
          <p:cNvSpPr txBox="1"/>
          <p:nvPr/>
        </p:nvSpPr>
        <p:spPr>
          <a:xfrm>
            <a:off x="543064" y="3719923"/>
            <a:ext cx="395224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Student Code: 2437967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Module Code: LCHS4009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Professional </a:t>
            </a:r>
            <a:r>
              <a:rPr lang="en-GB" sz="2000" err="1">
                <a:latin typeface="Calibri"/>
                <a:ea typeface="Calibri"/>
                <a:cs typeface="Calibri"/>
              </a:rPr>
              <a:t>Developm</a:t>
            </a:r>
            <a:r>
              <a:rPr lang="en-GB" sz="2000">
                <a:latin typeface="Calibri"/>
                <a:ea typeface="Calibri"/>
                <a:cs typeface="Calibri"/>
              </a:rPr>
              <a:t>ent within health and social care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4215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61CD3-DE8B-0AFF-E43B-27946647A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 dirty="0"/>
              <a:t>What is communication?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97CDC-33F0-13DC-90FE-0742E8C61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275" y="2140724"/>
            <a:ext cx="7023038" cy="47147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>
                <a:latin typeface="Calibri"/>
                <a:ea typeface="Calibri"/>
                <a:cs typeface="Calibri"/>
              </a:rPr>
              <a:t>Communication involves the transfer of information,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>
                <a:latin typeface="Calibri"/>
                <a:ea typeface="Calibri"/>
                <a:cs typeface="Calibri"/>
              </a:rPr>
              <a:t>feelings, and meaning among individuals via</a:t>
            </a:r>
          </a:p>
          <a:p>
            <a:pPr>
              <a:buNone/>
            </a:pPr>
            <a:r>
              <a:rPr lang="en-GB">
                <a:latin typeface="Calibri"/>
                <a:ea typeface="Calibri"/>
                <a:cs typeface="Calibri"/>
              </a:rPr>
              <a:t>verbal, non-verbal, and written methods.</a:t>
            </a:r>
          </a:p>
          <a:p>
            <a:pPr>
              <a:buNone/>
            </a:pPr>
            <a:r>
              <a:rPr lang="en-GB" u="sng">
                <a:latin typeface="Calibri"/>
                <a:ea typeface="Calibri"/>
                <a:cs typeface="Calibri"/>
              </a:rPr>
              <a:t>Additionally, there are various forms of communication, including:</a:t>
            </a:r>
          </a:p>
          <a:p>
            <a:pPr>
              <a:buNone/>
            </a:pPr>
            <a:r>
              <a:rPr lang="en-GB">
                <a:latin typeface="Calibri"/>
                <a:ea typeface="Calibri"/>
                <a:cs typeface="Calibri"/>
              </a:rPr>
              <a:t>Verbal (speaking)</a:t>
            </a:r>
          </a:p>
          <a:p>
            <a:pPr>
              <a:buNone/>
            </a:pPr>
            <a:r>
              <a:rPr lang="en-GB">
                <a:latin typeface="Calibri"/>
                <a:ea typeface="Calibri"/>
                <a:cs typeface="Calibri"/>
              </a:rPr>
              <a:t>Non-verbal (body language, eye contact)</a:t>
            </a:r>
          </a:p>
          <a:p>
            <a:pPr>
              <a:buNone/>
            </a:pPr>
            <a:r>
              <a:rPr lang="en-GB">
                <a:latin typeface="Calibri"/>
                <a:ea typeface="Calibri"/>
                <a:cs typeface="Calibri"/>
              </a:rPr>
              <a:t>Written (care plans, reports)</a:t>
            </a: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Active listening</a:t>
            </a:r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6E406252-CD17-7D7F-0742-FEE6508549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32" r="31818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016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C4B0B5-0054-906D-61F1-B533C2A78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dirty="0"/>
              <a:t>Why is communication important?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7D40D4-4E50-1005-821C-472E63E659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3636071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7605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2D91C7-CA54-9E55-E76A-15E1876E2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How is this related to professional practice?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275B33-CB7B-251D-B9C8-BBEF4384E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059187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2057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2B6EF4-D8B4-43C1-CBE3-2E3DD99B54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GB" dirty="0"/>
              <a:t>How can we relate this to real scenarios?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972359-DE3A-6CAC-A37A-59022D3151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0127007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0181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0762D-6535-F071-9F91-67FC05F00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What is the impact of this?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110EB4-3BF4-F75D-618E-0BE595317A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0048164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4801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69216-052D-5CBD-ADE3-3C123E5DF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 dirty="0"/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CE374-5179-2F10-84CA-2536442C8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Communication plays a crucial role in health and social care in various ways.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It aids in teamwork and enhances patient wellbeing.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It also upholds professional standards and promotes person-centred care.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Effective communication is more than just a skill in health and social care; it is the cornerstone of safe and compassionate care.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2CBF60EE-1411-C6F8-49D2-7B672499AA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41" r="24708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582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AE41B-8F63-FCA9-10CB-C1532A04B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References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7DDE9B-E7E4-6E17-B371-E2907C6E81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3162264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646878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0d4a192d0fe267d11cd672256238457e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9fe6fb65e04083255f7321bdb99e7c43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0760EE17-E540-460E-BAD1-7AE024B901F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72931DE-3171-4CE1-9FBC-CC0B338C25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1E3A4F4-93EB-4BA1-8BE8-39B038389FF1}">
  <ds:schemaRefs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  <ds:schemaRef ds:uri="f799553d-1ac0-48da-9ae3-fe400ced9c3b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4365</TotalTime>
  <Words>323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DashVTI</vt:lpstr>
      <vt:lpstr>Sonia Aslam’s Presentation</vt:lpstr>
      <vt:lpstr>What is communication?</vt:lpstr>
      <vt:lpstr>Why is communication important?</vt:lpstr>
      <vt:lpstr>How is this related to professional practice?</vt:lpstr>
      <vt:lpstr>How can we relate this to real scenarios?</vt:lpstr>
      <vt:lpstr>What is the impact of this?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Musa Aslam (13EDV)</dc:creator>
  <cp:lastModifiedBy>Sonia Aslam (2437967)</cp:lastModifiedBy>
  <cp:revision>27</cp:revision>
  <dcterms:created xsi:type="dcterms:W3CDTF">2026-02-19T13:05:11Z</dcterms:created>
  <dcterms:modified xsi:type="dcterms:W3CDTF">2026-02-22T14:43:05Z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