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0" r:id="rId6"/>
    <p:sldId id="263" r:id="rId7"/>
    <p:sldId id="264" r:id="rId8"/>
    <p:sldId id="266" r:id="rId9"/>
    <p:sldId id="265" r:id="rId10"/>
    <p:sldId id="261" r:id="rId11"/>
    <p:sldId id="268" r:id="rId12"/>
    <p:sldId id="262" r:id="rId13"/>
    <p:sldId id="272" r:id="rId14"/>
    <p:sldId id="269" r:id="rId15"/>
    <p:sldId id="270" r:id="rId16"/>
    <p:sldId id="273" r:id="rId17"/>
    <p:sldId id="274" r:id="rId18"/>
    <p:sldId id="278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1734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>
      <p:cViewPr varScale="1">
        <p:scale>
          <a:sx n="66" d="100"/>
          <a:sy n="66" d="100"/>
        </p:scale>
        <p:origin x="0" y="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BA2763-372E-4951-B176-F93BA67883CF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771F9A-791B-4CFD-9B29-8AC3A87C45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42979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8 slides only but only a guide.</a:t>
            </a:r>
            <a:r>
              <a:rPr lang="en-GB" baseline="0" dirty="0"/>
              <a:t> You many have more and need to consider how long you talk for.</a:t>
            </a:r>
          </a:p>
          <a:p>
            <a:r>
              <a:rPr lang="en-GB" baseline="0" dirty="0"/>
              <a:t>How to deliver the presentation it is up to you to decide. </a:t>
            </a:r>
            <a:r>
              <a:rPr lang="en-GB" baseline="0" dirty="0" err="1"/>
              <a:t>Eg</a:t>
            </a:r>
            <a:r>
              <a:rPr lang="en-GB" baseline="0" dirty="0"/>
              <a:t> – 1 talks for the first 4 slides, 2=next 4 slides 3= next 4 slides </a:t>
            </a:r>
            <a:r>
              <a:rPr lang="en-GB" baseline="0" dirty="0" err="1"/>
              <a:t>etc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9A0700-EC21-4D7B-905E-77E7897F2506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32237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fld id="{9C64F3F4-CE19-49F8-9EF4-FF4EE52031C2}" type="datetimeFigureOut">
              <a:rPr lang="en-GB" smtClean="0"/>
              <a:pPr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806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1903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08/01/2020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1350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08/01/2020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7408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08/01/2020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4404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08/01/2020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35051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08/01/2020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0996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08/01/2020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32233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08/01/2020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67633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08/01/2020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52919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08/01/2020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6871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/>
              <a:pPr/>
              <a:t>08/01/2020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70173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2088232"/>
          </a:xfrm>
        </p:spPr>
        <p:txBody>
          <a:bodyPr>
            <a:normAutofit fontScale="90000"/>
          </a:bodyPr>
          <a:lstStyle/>
          <a:p>
            <a:r>
              <a:rPr lang="en-GB" dirty="0"/>
              <a:t>Academic Skills</a:t>
            </a:r>
            <a:br>
              <a:rPr lang="en-GB" dirty="0"/>
            </a:br>
            <a:r>
              <a:rPr lang="en-GB" dirty="0" smtClean="0"/>
              <a:t>BMPL 4003</a:t>
            </a:r>
            <a:r>
              <a:rPr lang="en-GB" dirty="0"/>
              <a:t/>
            </a:r>
            <a:br>
              <a:rPr lang="en-GB" dirty="0"/>
            </a:br>
            <a:r>
              <a:rPr lang="en-GB" dirty="0"/>
              <a:t>BMPS 4003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4221087"/>
            <a:ext cx="6400800" cy="1276127"/>
          </a:xfrm>
        </p:spPr>
        <p:txBody>
          <a:bodyPr/>
          <a:lstStyle/>
          <a:p>
            <a:r>
              <a:rPr lang="en-GB" dirty="0">
                <a:solidFill>
                  <a:schemeClr val="tx1"/>
                </a:solidFill>
              </a:rPr>
              <a:t>Assignment 2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D9095D70-357F-46DD-AB93-31E4DC7EB9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en-GB" dirty="0"/>
              <a:t>Assignment 2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1F607F72-9747-4C09-9E23-FEBD8C0FDD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4392489"/>
          </a:xfrm>
        </p:spPr>
        <p:txBody>
          <a:bodyPr/>
          <a:lstStyle/>
          <a:p>
            <a:r>
              <a:rPr lang="en-GB" dirty="0"/>
              <a:t>Second part of the Academic Skills module will be a GROUP presentation. </a:t>
            </a:r>
          </a:p>
          <a:p>
            <a:r>
              <a:rPr lang="en-GB" dirty="0"/>
              <a:t>Groups will be between 2 to 4 students </a:t>
            </a:r>
          </a:p>
          <a:p>
            <a:r>
              <a:rPr lang="en-GB" dirty="0"/>
              <a:t>Date’s to be confirmed</a:t>
            </a:r>
          </a:p>
          <a:p>
            <a:r>
              <a:rPr lang="en-GB" dirty="0"/>
              <a:t>Will be presented to fellow students</a:t>
            </a:r>
          </a:p>
          <a:p>
            <a:r>
              <a:rPr lang="en-GB" dirty="0"/>
              <a:t>Presentation worth 75% of final mark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087272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5F636F19-4706-44D3-AA98-9420E45A66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en-GB" dirty="0"/>
              <a:t>Assignment 2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5AE91CA1-C1CB-42E7-8310-0CA71AB87AA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You are required to Investigate the topic you chose for Assignment 1 using ‘Primary Research Methods’</a:t>
            </a:r>
          </a:p>
          <a:p>
            <a:pPr lvl="1"/>
            <a:r>
              <a:rPr lang="en-GB" dirty="0"/>
              <a:t>Done individually</a:t>
            </a:r>
          </a:p>
          <a:p>
            <a:pPr lvl="1"/>
            <a:r>
              <a:rPr lang="en-GB" dirty="0"/>
              <a:t>Student’s to come together to present their work</a:t>
            </a:r>
          </a:p>
          <a:p>
            <a:pPr lvl="1"/>
            <a:r>
              <a:rPr lang="en-GB" dirty="0"/>
              <a:t>Within each presentation there will be </a:t>
            </a:r>
            <a:r>
              <a:rPr lang="en-GB" dirty="0" smtClean="0"/>
              <a:t>a need </a:t>
            </a:r>
            <a:r>
              <a:rPr lang="en-GB" dirty="0"/>
              <a:t>to evidence different research methods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806557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05F53230-3E47-40BA-8F34-38A730B28C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en-GB" dirty="0"/>
              <a:t>Assignment 2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4DB64F84-8B81-4EE6-A676-5DF660BDB1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176465"/>
          </a:xfrm>
        </p:spPr>
        <p:txBody>
          <a:bodyPr/>
          <a:lstStyle/>
          <a:p>
            <a:r>
              <a:rPr lang="en-GB" dirty="0"/>
              <a:t>Students will require to group </a:t>
            </a:r>
            <a:r>
              <a:rPr lang="en-GB" dirty="0" smtClean="0"/>
              <a:t>together</a:t>
            </a:r>
          </a:p>
          <a:p>
            <a:r>
              <a:rPr lang="en-GB" dirty="0" smtClean="0"/>
              <a:t>Individually research</a:t>
            </a:r>
            <a:endParaRPr lang="en-GB" dirty="0"/>
          </a:p>
          <a:p>
            <a:r>
              <a:rPr lang="en-GB" dirty="0"/>
              <a:t>Within your group you will work together on developing your </a:t>
            </a:r>
            <a:r>
              <a:rPr lang="en-GB" dirty="0" smtClean="0"/>
              <a:t>final presentation </a:t>
            </a:r>
            <a:endParaRPr lang="en-GB" dirty="0"/>
          </a:p>
          <a:p>
            <a:r>
              <a:rPr lang="en-GB" dirty="0"/>
              <a:t>Deliver </a:t>
            </a:r>
            <a:r>
              <a:rPr lang="en-GB" dirty="0" smtClean="0"/>
              <a:t>that joint </a:t>
            </a:r>
            <a:r>
              <a:rPr lang="en-GB" dirty="0"/>
              <a:t>presentation within your group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621945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37516B6-7C7A-4508-B528-B7593E0401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 fontScale="90000"/>
          </a:bodyPr>
          <a:lstStyle/>
          <a:p>
            <a:r>
              <a:rPr lang="en-GB" dirty="0"/>
              <a:t>Assignment 2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B4CA82A6-7B2A-4804-A0BA-423CEF3ED1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320481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/>
              <a:t>Presentation on Power Point, </a:t>
            </a:r>
            <a:r>
              <a:rPr lang="en-GB" dirty="0">
                <a:solidFill>
                  <a:srgbClr val="FF0000"/>
                </a:solidFill>
              </a:rPr>
              <a:t>MUST</a:t>
            </a:r>
            <a:r>
              <a:rPr lang="en-GB" dirty="0"/>
              <a:t> include:</a:t>
            </a:r>
          </a:p>
          <a:p>
            <a:r>
              <a:rPr lang="en-GB" dirty="0"/>
              <a:t>Introduction,</a:t>
            </a:r>
          </a:p>
          <a:p>
            <a:r>
              <a:rPr lang="en-GB" dirty="0"/>
              <a:t>Background,</a:t>
            </a:r>
          </a:p>
          <a:p>
            <a:r>
              <a:rPr lang="en-GB" dirty="0"/>
              <a:t>Objectives,</a:t>
            </a:r>
          </a:p>
          <a:p>
            <a:r>
              <a:rPr lang="en-GB" dirty="0"/>
              <a:t>Process,</a:t>
            </a:r>
          </a:p>
          <a:p>
            <a:r>
              <a:rPr lang="en-GB" dirty="0"/>
              <a:t>Findings,</a:t>
            </a:r>
          </a:p>
          <a:p>
            <a:r>
              <a:rPr lang="en-GB" dirty="0"/>
              <a:t>Conclusions,</a:t>
            </a:r>
          </a:p>
          <a:p>
            <a:r>
              <a:rPr lang="en-GB" dirty="0"/>
              <a:t>Recommendations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75125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en-GB" dirty="0"/>
              <a:t>AS- Assignment 2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196752"/>
            <a:ext cx="8229600" cy="4320481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/>
              <a:t>Presentation on Power Point, </a:t>
            </a:r>
            <a:r>
              <a:rPr lang="en-GB" dirty="0">
                <a:solidFill>
                  <a:srgbClr val="FF0000"/>
                </a:solidFill>
              </a:rPr>
              <a:t>MUST</a:t>
            </a:r>
            <a:r>
              <a:rPr lang="en-GB" dirty="0"/>
              <a:t> include:</a:t>
            </a:r>
          </a:p>
          <a:p>
            <a:endParaRPr lang="en-GB" dirty="0"/>
          </a:p>
          <a:p>
            <a:r>
              <a:rPr lang="en-GB" dirty="0"/>
              <a:t>A reflection as to the research was completed, how you might do it differently next time, it’s strengths and weaknesses.</a:t>
            </a:r>
          </a:p>
          <a:p>
            <a:pPr lvl="1"/>
            <a:r>
              <a:rPr lang="en-GB" dirty="0"/>
              <a:t>This can be concluded as a group </a:t>
            </a:r>
          </a:p>
          <a:p>
            <a:endParaRPr lang="en-GB" dirty="0"/>
          </a:p>
          <a:p>
            <a:r>
              <a:rPr lang="en-GB" dirty="0"/>
              <a:t>You </a:t>
            </a:r>
            <a:r>
              <a:rPr lang="en-GB" dirty="0">
                <a:solidFill>
                  <a:srgbClr val="FF0000"/>
                </a:solidFill>
              </a:rPr>
              <a:t>WILL</a:t>
            </a:r>
            <a:r>
              <a:rPr lang="en-GB" dirty="0"/>
              <a:t> be asked questions about your subject-be prepared to answer them!</a:t>
            </a:r>
          </a:p>
        </p:txBody>
      </p:sp>
    </p:spTree>
    <p:extLst>
      <p:ext uri="{BB962C8B-B14F-4D97-AF65-F5344CB8AC3E}">
        <p14:creationId xmlns:p14="http://schemas.microsoft.com/office/powerpoint/2010/main" val="19036698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6273" y="209356"/>
            <a:ext cx="8229600" cy="771372"/>
          </a:xfrm>
        </p:spPr>
        <p:txBody>
          <a:bodyPr/>
          <a:lstStyle/>
          <a:p>
            <a:r>
              <a:rPr lang="en-GB" dirty="0"/>
              <a:t>AS- Assignment 2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196752"/>
            <a:ext cx="8229600" cy="4320481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/>
              <a:t>Your presentation should include Keywords such as:</a:t>
            </a:r>
          </a:p>
          <a:p>
            <a:r>
              <a:rPr lang="en-GB" dirty="0"/>
              <a:t>Primary Research,</a:t>
            </a:r>
          </a:p>
          <a:p>
            <a:r>
              <a:rPr lang="en-GB" dirty="0"/>
              <a:t>Data Collection methods,</a:t>
            </a:r>
          </a:p>
          <a:p>
            <a:r>
              <a:rPr lang="en-GB" dirty="0"/>
              <a:t>Participants/Sample,</a:t>
            </a:r>
          </a:p>
          <a:p>
            <a:r>
              <a:rPr lang="en-GB" dirty="0"/>
              <a:t>Analysis,</a:t>
            </a:r>
          </a:p>
          <a:p>
            <a:r>
              <a:rPr lang="en-GB" dirty="0"/>
              <a:t>Findings, outcomes, conclusions,</a:t>
            </a:r>
          </a:p>
          <a:p>
            <a:r>
              <a:rPr lang="en-GB" dirty="0"/>
              <a:t>Recommendations.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250451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en-GB" dirty="0"/>
              <a:t>AS- Assignment 2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052736"/>
            <a:ext cx="8229600" cy="4464497"/>
          </a:xfrm>
        </p:spPr>
        <p:txBody>
          <a:bodyPr>
            <a:normAutofit/>
          </a:bodyPr>
          <a:lstStyle/>
          <a:p>
            <a:r>
              <a:rPr lang="en-GB" dirty="0"/>
              <a:t>Each team member is required to:</a:t>
            </a:r>
          </a:p>
          <a:p>
            <a:r>
              <a:rPr lang="en-GB" dirty="0"/>
              <a:t>Complete an Ethics form enabling research to take place</a:t>
            </a:r>
          </a:p>
          <a:p>
            <a:r>
              <a:rPr lang="en-GB" dirty="0"/>
              <a:t>1 person from group to upload a power-point relating to their individual research and findings onto ‘Turnitin’</a:t>
            </a:r>
          </a:p>
        </p:txBody>
      </p:sp>
    </p:spTree>
    <p:extLst>
      <p:ext uri="{BB962C8B-B14F-4D97-AF65-F5344CB8AC3E}">
        <p14:creationId xmlns:p14="http://schemas.microsoft.com/office/powerpoint/2010/main" val="19253090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AS- Assignment 2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417638"/>
            <a:ext cx="8229600" cy="409959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Each student to show questionnaires prior to research</a:t>
            </a:r>
          </a:p>
          <a:p>
            <a:pPr marL="0" indent="0">
              <a:buNone/>
            </a:pPr>
            <a:r>
              <a:rPr lang="en-GB" dirty="0"/>
              <a:t>Ethics form must be signed by lecturer prior to research taking place</a:t>
            </a:r>
          </a:p>
          <a:p>
            <a:pPr marL="0" indent="0">
              <a:buNone/>
            </a:pPr>
            <a:r>
              <a:rPr lang="en-GB" dirty="0"/>
              <a:t>Your presentation MUST be referenced with each group member submitting an individual reference page.</a:t>
            </a:r>
          </a:p>
        </p:txBody>
      </p:sp>
    </p:spTree>
    <p:extLst>
      <p:ext uri="{BB962C8B-B14F-4D97-AF65-F5344CB8AC3E}">
        <p14:creationId xmlns:p14="http://schemas.microsoft.com/office/powerpoint/2010/main" val="402791477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A26C810F-B1FD-482E-884F-35ADD72415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/>
          <a:lstStyle/>
          <a:p>
            <a:r>
              <a:rPr lang="en-GB" dirty="0"/>
              <a:t>Ethics Form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D8679D51-5B96-4740-A469-E0E3F71121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176465"/>
          </a:xfrm>
        </p:spPr>
        <p:txBody>
          <a:bodyPr/>
          <a:lstStyle/>
          <a:p>
            <a:r>
              <a:rPr lang="en-GB" dirty="0"/>
              <a:t>Before ANY research is carried out an Ethics Form must be completed and signed by Lecturer</a:t>
            </a:r>
          </a:p>
          <a:p>
            <a:r>
              <a:rPr lang="en-GB" dirty="0"/>
              <a:t>To be completed this week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030070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/>
          </a:bodyPr>
          <a:lstStyle/>
          <a:p>
            <a:r>
              <a:rPr lang="en-GB" sz="2800" dirty="0"/>
              <a:t>Hand In Work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980728"/>
            <a:ext cx="8229600" cy="4536505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1 person from group to submit work on Tii</a:t>
            </a:r>
          </a:p>
          <a:p>
            <a:pPr lvl="1"/>
            <a:r>
              <a:rPr lang="en-GB" dirty="0"/>
              <a:t>Remember to have group names on the PowerPoint</a:t>
            </a:r>
          </a:p>
          <a:p>
            <a:r>
              <a:rPr lang="en-GB" dirty="0"/>
              <a:t>Each student will submit a portfolio of their personal work, include a copy of notes used to support the presentation, the research strategy findings and analysis (graphs, charts, tables etc.) </a:t>
            </a:r>
          </a:p>
          <a:p>
            <a:pPr lvl="1"/>
            <a:r>
              <a:rPr lang="en-GB" dirty="0"/>
              <a:t>Email to Jane </a:t>
            </a:r>
          </a:p>
          <a:p>
            <a:pPr lvl="1"/>
            <a:r>
              <a:rPr lang="en-GB" dirty="0"/>
              <a:t>j.thomas@uwtsd.ac.uk</a:t>
            </a:r>
          </a:p>
        </p:txBody>
      </p:sp>
    </p:spTree>
    <p:extLst>
      <p:ext uri="{BB962C8B-B14F-4D97-AF65-F5344CB8AC3E}">
        <p14:creationId xmlns:p14="http://schemas.microsoft.com/office/powerpoint/2010/main" val="351684054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AS- Assignment 2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/>
              <a:t>Presentation on Power Point, </a:t>
            </a:r>
            <a:r>
              <a:rPr lang="en-GB" dirty="0">
                <a:solidFill>
                  <a:srgbClr val="FF0000"/>
                </a:solidFill>
              </a:rPr>
              <a:t>MUST</a:t>
            </a:r>
            <a:r>
              <a:rPr lang="en-GB" dirty="0"/>
              <a:t> include:</a:t>
            </a:r>
          </a:p>
          <a:p>
            <a:endParaRPr lang="en-GB" dirty="0"/>
          </a:p>
          <a:p>
            <a:r>
              <a:rPr lang="en-GB" dirty="0"/>
              <a:t>A reflection as to the research was completed, how you might do it differently next time, it’s strengths and weaknesses.</a:t>
            </a:r>
          </a:p>
          <a:p>
            <a:endParaRPr lang="en-GB" dirty="0"/>
          </a:p>
          <a:p>
            <a:r>
              <a:rPr lang="en-GB" dirty="0"/>
              <a:t>You </a:t>
            </a:r>
            <a:r>
              <a:rPr lang="en-GB" dirty="0">
                <a:solidFill>
                  <a:srgbClr val="FF0000"/>
                </a:solidFill>
              </a:rPr>
              <a:t>WILL</a:t>
            </a:r>
            <a:r>
              <a:rPr lang="en-GB" dirty="0"/>
              <a:t> be asked questions about your subject-be prepared to answer them!</a:t>
            </a:r>
          </a:p>
        </p:txBody>
      </p:sp>
    </p:spTree>
    <p:extLst>
      <p:ext uri="{BB962C8B-B14F-4D97-AF65-F5344CB8AC3E}">
        <p14:creationId xmlns:p14="http://schemas.microsoft.com/office/powerpoint/2010/main" val="199713483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97828FB-C610-4EB1-9A8F-053443D420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55785"/>
            <a:ext cx="8229600" cy="1877071"/>
          </a:xfrm>
        </p:spPr>
        <p:txBody>
          <a:bodyPr>
            <a:normAutofit/>
          </a:bodyPr>
          <a:lstStyle/>
          <a:p>
            <a:r>
              <a:rPr lang="en-GB" sz="5400" dirty="0"/>
              <a:t>Constructing your Power Point Presentation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E418860B-1481-459A-9105-F34AAAA059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2276873"/>
            <a:ext cx="8229600" cy="3240360"/>
          </a:xfrm>
        </p:spPr>
        <p:txBody>
          <a:bodyPr/>
          <a:lstStyle/>
          <a:p>
            <a:r>
              <a:rPr lang="en-GB" dirty="0"/>
              <a:t>The following slides are to support your planning</a:t>
            </a:r>
          </a:p>
          <a:p>
            <a:pPr lvl="1"/>
            <a:r>
              <a:rPr lang="en-GB" dirty="0"/>
              <a:t>Thus use more slides </a:t>
            </a:r>
          </a:p>
          <a:p>
            <a:pPr lvl="1"/>
            <a:r>
              <a:rPr lang="en-GB" dirty="0"/>
              <a:t>Add graphs / pictures to make the presentation more engaging</a:t>
            </a:r>
          </a:p>
        </p:txBody>
      </p:sp>
    </p:spTree>
    <p:extLst>
      <p:ext uri="{BB962C8B-B14F-4D97-AF65-F5344CB8AC3E}">
        <p14:creationId xmlns:p14="http://schemas.microsoft.com/office/powerpoint/2010/main" val="8878689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1FFB7A30-978A-46EB-A3CF-B7BBF5B327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en-GB" sz="3200" dirty="0"/>
              <a:t>Constructing your Power Point Presentation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00FE7F04-01B0-4A02-AC7A-75DACA8F32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4392489"/>
          </a:xfrm>
        </p:spPr>
        <p:txBody>
          <a:bodyPr>
            <a:normAutofit lnSpcReduction="10000"/>
          </a:bodyPr>
          <a:lstStyle/>
          <a:p>
            <a:r>
              <a:rPr lang="en-GB" b="1" i="1" dirty="0"/>
              <a:t>Slide 1</a:t>
            </a:r>
          </a:p>
          <a:p>
            <a:pPr lvl="1"/>
            <a:r>
              <a:rPr lang="en-GB" dirty="0"/>
              <a:t>Introduce yourself and provide the title of your research project</a:t>
            </a:r>
          </a:p>
          <a:p>
            <a:r>
              <a:rPr lang="en-GB" b="1" i="1" dirty="0"/>
              <a:t>Slide 2</a:t>
            </a:r>
          </a:p>
          <a:p>
            <a:pPr lvl="1"/>
            <a:r>
              <a:rPr lang="en-GB" dirty="0"/>
              <a:t>‘Background’: Provide a historical context to your topic e.g. history around the Death Penalty and the UK Law</a:t>
            </a:r>
          </a:p>
          <a:p>
            <a:pPr lvl="1"/>
            <a:r>
              <a:rPr lang="en-GB" b="1" dirty="0"/>
              <a:t>Don’t forget to include the sources of your information. </a:t>
            </a:r>
            <a:endParaRPr lang="en-GB" dirty="0"/>
          </a:p>
          <a:p>
            <a:pPr lvl="1"/>
            <a:endParaRPr lang="en-GB" dirty="0"/>
          </a:p>
          <a:p>
            <a:pPr marL="457200" lvl="1" indent="0">
              <a:buNone/>
            </a:pPr>
            <a:endParaRPr lang="en-GB" dirty="0"/>
          </a:p>
          <a:p>
            <a:pPr marL="457200" lvl="1" indent="0">
              <a:buNone/>
            </a:pPr>
            <a:endParaRPr lang="en-GB" dirty="0"/>
          </a:p>
          <a:p>
            <a:pPr marL="457200" lvl="1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4596254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248B61F1-7516-4662-8E48-93EDD75321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en-GB" sz="3200" dirty="0"/>
              <a:t>Constructing your Power Point Presentation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4B29E816-92AD-428E-9CC2-D35D2C1EC5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4392489"/>
          </a:xfrm>
        </p:spPr>
        <p:txBody>
          <a:bodyPr/>
          <a:lstStyle/>
          <a:p>
            <a:r>
              <a:rPr lang="en-GB" b="1" i="1" dirty="0"/>
              <a:t>Slide 3</a:t>
            </a:r>
          </a:p>
          <a:p>
            <a:pPr lvl="1"/>
            <a:r>
              <a:rPr lang="en-GB" dirty="0"/>
              <a:t>Aims: To conduct e.g. interviews with ten adults regarding their views and participation in recycling.</a:t>
            </a:r>
          </a:p>
          <a:p>
            <a:r>
              <a:rPr lang="en-GB" b="1" i="1" dirty="0"/>
              <a:t>Slide 4</a:t>
            </a:r>
          </a:p>
          <a:p>
            <a:pPr lvl="1"/>
            <a:r>
              <a:rPr lang="en-GB" dirty="0"/>
              <a:t>What is good (or bad) about your research method (again reference sources on the value of methods) </a:t>
            </a:r>
          </a:p>
          <a:p>
            <a:pPr marL="457200" lvl="1" indent="0">
              <a:buNone/>
            </a:pPr>
            <a:endParaRPr lang="en-GB" b="1" i="1" dirty="0"/>
          </a:p>
        </p:txBody>
      </p:sp>
    </p:spTree>
    <p:extLst>
      <p:ext uri="{BB962C8B-B14F-4D97-AF65-F5344CB8AC3E}">
        <p14:creationId xmlns:p14="http://schemas.microsoft.com/office/powerpoint/2010/main" val="51267359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248B61F1-7516-4662-8E48-93EDD75321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en-GB" sz="3200" dirty="0"/>
              <a:t>Constructing your Power Point Presentation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4B29E816-92AD-428E-9CC2-D35D2C1EC5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4392489"/>
          </a:xfrm>
        </p:spPr>
        <p:txBody>
          <a:bodyPr>
            <a:normAutofit fontScale="92500"/>
          </a:bodyPr>
          <a:lstStyle/>
          <a:p>
            <a:r>
              <a:rPr lang="en-GB" b="1" i="1" dirty="0"/>
              <a:t>Slide 5 </a:t>
            </a:r>
          </a:p>
          <a:p>
            <a:r>
              <a:rPr lang="en-GB" dirty="0"/>
              <a:t>Findings: Present your findings either as quantitative (statistics/numbers) or as qualitative (what people say about the topic).</a:t>
            </a:r>
          </a:p>
          <a:p>
            <a:pPr lvl="1"/>
            <a:r>
              <a:rPr lang="en-GB" dirty="0"/>
              <a:t>Can use both depending on your planning</a:t>
            </a:r>
          </a:p>
          <a:p>
            <a:pPr lvl="1"/>
            <a:r>
              <a:rPr lang="en-GB" dirty="0"/>
              <a:t>If you have carried out Interviews or Focus Groups these are Qualitative rather that Quantitative, accordingly they do not really lend themselves to graphs/charts etc.  </a:t>
            </a:r>
          </a:p>
          <a:p>
            <a:endParaRPr lang="en-GB" b="1" i="1" dirty="0"/>
          </a:p>
          <a:p>
            <a:endParaRPr lang="en-GB" b="1" i="1" dirty="0"/>
          </a:p>
        </p:txBody>
      </p:sp>
    </p:spTree>
    <p:extLst>
      <p:ext uri="{BB962C8B-B14F-4D97-AF65-F5344CB8AC3E}">
        <p14:creationId xmlns:p14="http://schemas.microsoft.com/office/powerpoint/2010/main" val="394665024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248B61F1-7516-4662-8E48-93EDD75321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en-GB" sz="3200" dirty="0"/>
              <a:t>Constructing your Power Point Presentation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4B29E816-92AD-428E-9CC2-D35D2C1EC5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4392489"/>
          </a:xfrm>
        </p:spPr>
        <p:txBody>
          <a:bodyPr>
            <a:normAutofit/>
          </a:bodyPr>
          <a:lstStyle/>
          <a:p>
            <a:r>
              <a:rPr lang="en-GB" b="1" i="1" dirty="0"/>
              <a:t>Slide 6</a:t>
            </a:r>
          </a:p>
          <a:p>
            <a:pPr lvl="1"/>
            <a:r>
              <a:rPr lang="en-GB" dirty="0"/>
              <a:t>What do your findings mean? </a:t>
            </a:r>
          </a:p>
          <a:p>
            <a:pPr lvl="1"/>
            <a:r>
              <a:rPr lang="en-GB" dirty="0"/>
              <a:t>Conclusion, how did the differing research methods compare, did they produce the same results? </a:t>
            </a:r>
          </a:p>
          <a:p>
            <a:pPr marL="457200" lvl="1" indent="0">
              <a:buNone/>
            </a:pPr>
            <a:endParaRPr lang="en-GB" dirty="0"/>
          </a:p>
          <a:p>
            <a:r>
              <a:rPr lang="en-GB" b="1" i="1" dirty="0"/>
              <a:t>Slide 7</a:t>
            </a:r>
          </a:p>
          <a:p>
            <a:pPr lvl="1"/>
            <a:r>
              <a:rPr lang="en-GB" dirty="0" smtClean="0"/>
              <a:t>Referencing / Bibliography</a:t>
            </a:r>
            <a:endParaRPr lang="en-GB" dirty="0"/>
          </a:p>
          <a:p>
            <a:pPr marL="457200" lvl="1" indent="0">
              <a:buNone/>
            </a:pPr>
            <a:endParaRPr lang="en-GB" b="1" i="1" dirty="0"/>
          </a:p>
        </p:txBody>
      </p:sp>
    </p:spTree>
    <p:extLst>
      <p:ext uri="{BB962C8B-B14F-4D97-AF65-F5344CB8AC3E}">
        <p14:creationId xmlns:p14="http://schemas.microsoft.com/office/powerpoint/2010/main" val="204198480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Remember!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This is a guide to your presentation you </a:t>
            </a:r>
            <a:r>
              <a:rPr lang="en-GB" dirty="0" smtClean="0"/>
              <a:t>will need </a:t>
            </a:r>
            <a:r>
              <a:rPr lang="en-GB" dirty="0"/>
              <a:t>to use more slides, remember you each need to speak for </a:t>
            </a:r>
            <a:r>
              <a:rPr lang="en-GB" dirty="0" smtClean="0"/>
              <a:t>a minimum of </a:t>
            </a:r>
            <a:r>
              <a:rPr lang="en-GB" dirty="0" smtClean="0">
                <a:solidFill>
                  <a:srgbClr val="FF0000"/>
                </a:solidFill>
              </a:rPr>
              <a:t>5 </a:t>
            </a:r>
            <a:r>
              <a:rPr lang="en-GB" dirty="0">
                <a:solidFill>
                  <a:srgbClr val="FF0000"/>
                </a:solidFill>
              </a:rPr>
              <a:t>minutes – </a:t>
            </a:r>
            <a:r>
              <a:rPr lang="en-GB" dirty="0"/>
              <a:t>have enough slides to occupy this time. </a:t>
            </a:r>
          </a:p>
          <a:p>
            <a:r>
              <a:rPr lang="en-GB" dirty="0"/>
              <a:t>As a team you may wish to have a group introduction and conclusion.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15007095"/>
      </p:ext>
    </p:extLst>
  </p:cSld>
  <p:clrMapOvr>
    <a:masterClrMapping/>
  </p:clrMapOvr>
</p:sld>
</file>

<file path=ppt/theme/theme1.xml><?xml version="1.0" encoding="utf-8"?>
<a:theme xmlns:a="http://schemas.openxmlformats.org/drawingml/2006/main" name="Theme1.thmx first page pp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1.thmx first page pp" id="{A8C13A82-05C2-4F42-8F47-DAA56095BE4B}" vid="{90D40AA9-4CDF-4D09-90CE-D9841E443E7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Theme1.thmx first page pp</Template>
  <TotalTime>556</TotalTime>
  <Words>759</Words>
  <Application>Microsoft Office PowerPoint</Application>
  <PresentationFormat>On-screen Show (4:3)</PresentationFormat>
  <Paragraphs>100</Paragraphs>
  <Slides>18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Arial</vt:lpstr>
      <vt:lpstr>Calibri</vt:lpstr>
      <vt:lpstr>Myriad Pro</vt:lpstr>
      <vt:lpstr>Theme1.thmx first page pp</vt:lpstr>
      <vt:lpstr>Academic Skills BMPL 4003 BMPS 4003</vt:lpstr>
      <vt:lpstr>Assignment 2</vt:lpstr>
      <vt:lpstr>Assignment 2</vt:lpstr>
      <vt:lpstr>Assignment 2</vt:lpstr>
      <vt:lpstr>Assignment 2</vt:lpstr>
      <vt:lpstr>AS- Assignment 2</vt:lpstr>
      <vt:lpstr>AS- Assignment 2</vt:lpstr>
      <vt:lpstr>AS- Assignment 2</vt:lpstr>
      <vt:lpstr>AS- Assignment 2</vt:lpstr>
      <vt:lpstr>Ethics Form </vt:lpstr>
      <vt:lpstr>Hand In Work</vt:lpstr>
      <vt:lpstr>AS- Assignment 2</vt:lpstr>
      <vt:lpstr>Constructing your Power Point Presentation</vt:lpstr>
      <vt:lpstr>Constructing your Power Point Presentation</vt:lpstr>
      <vt:lpstr>Constructing your Power Point Presentation</vt:lpstr>
      <vt:lpstr>Constructing your Power Point Presentation</vt:lpstr>
      <vt:lpstr>Constructing your Power Point Presentation</vt:lpstr>
      <vt:lpstr>Remember!</vt:lpstr>
    </vt:vector>
  </TitlesOfParts>
  <Company>Hewlett-Packard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huw</dc:creator>
  <cp:lastModifiedBy>Jane Thomas</cp:lastModifiedBy>
  <cp:revision>17</cp:revision>
  <dcterms:created xsi:type="dcterms:W3CDTF">2019-10-08T05:09:26Z</dcterms:created>
  <dcterms:modified xsi:type="dcterms:W3CDTF">2020-01-08T13:16:33Z</dcterms:modified>
</cp:coreProperties>
</file>