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555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90897"/>
            <a:ext cx="7772400" cy="1470025"/>
          </a:xfrm>
        </p:spPr>
        <p:txBody>
          <a:bodyPr/>
          <a:lstStyle/>
          <a:p>
            <a:r>
              <a:rPr dirty="0"/>
              <a:t>Team Development Models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81149"/>
            <a:ext cx="6400800" cy="2457651"/>
          </a:xfrm>
        </p:spPr>
        <p:txBody>
          <a:bodyPr/>
          <a:lstStyle/>
          <a:p>
            <a:r>
              <a:rPr dirty="0"/>
              <a:t>Tuckman's Team Working Model </a:t>
            </a:r>
            <a:endParaRPr lang="en-GB" dirty="0"/>
          </a:p>
          <a:p>
            <a:r>
              <a:rPr lang="en-GB" dirty="0"/>
              <a:t>and </a:t>
            </a:r>
            <a:r>
              <a:rPr dirty="0"/>
              <a:t>Belbin's Theory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5068"/>
            <a:ext cx="8229600" cy="736015"/>
          </a:xfrm>
        </p:spPr>
        <p:txBody>
          <a:bodyPr>
            <a:normAutofit fontScale="90000"/>
          </a:bodyPr>
          <a:lstStyle/>
          <a:p>
            <a:r>
              <a:rPr dirty="0"/>
              <a:t>Tuckman's Team Working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39529"/>
            <a:ext cx="8229600" cy="5524900"/>
          </a:xfrm>
        </p:spPr>
        <p:txBody>
          <a:bodyPr>
            <a:normAutofit/>
          </a:bodyPr>
          <a:lstStyle/>
          <a:p>
            <a:r>
              <a:rPr b="1" dirty="0"/>
              <a:t>Forming:</a:t>
            </a:r>
            <a:r>
              <a:rPr dirty="0"/>
              <a:t> Introduction of team members, unclear roles, polite interactions.</a:t>
            </a:r>
          </a:p>
          <a:p>
            <a:r>
              <a:rPr b="1" dirty="0"/>
              <a:t>Storming:</a:t>
            </a:r>
            <a:r>
              <a:rPr dirty="0"/>
              <a:t> Conflicts arise, ideas are challenged, crucial for growth.</a:t>
            </a:r>
          </a:p>
          <a:p>
            <a:r>
              <a:rPr b="1" dirty="0"/>
              <a:t>Norming:</a:t>
            </a:r>
            <a:r>
              <a:rPr dirty="0"/>
              <a:t> Conflict resolution, establishment of norms, improved collaboration.</a:t>
            </a:r>
          </a:p>
          <a:p>
            <a:r>
              <a:rPr lang="en-GB" b="1" dirty="0"/>
              <a:t>P</a:t>
            </a:r>
            <a:r>
              <a:rPr b="1" dirty="0" err="1"/>
              <a:t>erforming</a:t>
            </a:r>
            <a:r>
              <a:rPr b="1" dirty="0"/>
              <a:t>:</a:t>
            </a:r>
            <a:r>
              <a:rPr dirty="0"/>
              <a:t> High performance, efficient work towards goals, strong unity.</a:t>
            </a:r>
          </a:p>
          <a:p>
            <a:r>
              <a:rPr b="1" dirty="0"/>
              <a:t>Adjourning:</a:t>
            </a:r>
            <a:r>
              <a:rPr dirty="0"/>
              <a:t> Team disbands, reflection on experiences and contributions.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3195"/>
            <a:ext cx="8229600" cy="711951"/>
          </a:xfrm>
        </p:spPr>
        <p:txBody>
          <a:bodyPr>
            <a:normAutofit fontScale="90000"/>
          </a:bodyPr>
          <a:lstStyle/>
          <a:p>
            <a:r>
              <a:rPr dirty="0"/>
              <a:t>Belbin's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9099"/>
            <a:ext cx="8229600" cy="4971448"/>
          </a:xfrm>
        </p:spPr>
        <p:txBody>
          <a:bodyPr>
            <a:normAutofit fontScale="85000" lnSpcReduction="10000"/>
          </a:bodyPr>
          <a:lstStyle/>
          <a:p>
            <a:r>
              <a:rPr b="1" dirty="0"/>
              <a:t>Resource Investigator:</a:t>
            </a:r>
            <a:r>
              <a:rPr dirty="0"/>
              <a:t> Explores opportunities, develops contacts.</a:t>
            </a:r>
          </a:p>
          <a:p>
            <a:r>
              <a:rPr b="1" dirty="0" err="1"/>
              <a:t>Teamworker</a:t>
            </a:r>
            <a:r>
              <a:rPr b="1" dirty="0"/>
              <a:t>:</a:t>
            </a:r>
            <a:r>
              <a:rPr dirty="0"/>
              <a:t> Promotes cohesion, resolves conflicts.</a:t>
            </a:r>
          </a:p>
          <a:p>
            <a:r>
              <a:rPr b="1" dirty="0"/>
              <a:t>Co-</a:t>
            </a:r>
            <a:r>
              <a:rPr b="1" dirty="0" err="1"/>
              <a:t>ordinator</a:t>
            </a:r>
            <a:r>
              <a:rPr b="1" dirty="0"/>
              <a:t>:</a:t>
            </a:r>
            <a:r>
              <a:rPr dirty="0"/>
              <a:t> Focuses on objectives, delegates tasks.</a:t>
            </a:r>
          </a:p>
          <a:p>
            <a:r>
              <a:rPr b="1" dirty="0"/>
              <a:t>Plant:</a:t>
            </a:r>
            <a:r>
              <a:rPr dirty="0"/>
              <a:t> Generates ideas, solves problems innovatively.</a:t>
            </a:r>
          </a:p>
          <a:p>
            <a:r>
              <a:rPr b="1" dirty="0"/>
              <a:t>Monitor Evaluator:</a:t>
            </a:r>
            <a:r>
              <a:rPr dirty="0"/>
              <a:t> Provides analysis, critical thinking.</a:t>
            </a:r>
          </a:p>
          <a:p>
            <a:r>
              <a:rPr b="1" dirty="0"/>
              <a:t>Specialist:</a:t>
            </a:r>
            <a:r>
              <a:rPr dirty="0"/>
              <a:t> Offers expertise in specific areas.</a:t>
            </a:r>
          </a:p>
          <a:p>
            <a:r>
              <a:rPr b="1" dirty="0"/>
              <a:t>Shaper:</a:t>
            </a:r>
            <a:r>
              <a:rPr dirty="0"/>
              <a:t> Drives team forward, challenges inertia.</a:t>
            </a:r>
          </a:p>
          <a:p>
            <a:r>
              <a:rPr b="1" dirty="0"/>
              <a:t>Implementer:</a:t>
            </a:r>
            <a:r>
              <a:rPr dirty="0"/>
              <a:t> Turns ideas into actions and plans.</a:t>
            </a:r>
          </a:p>
          <a:p>
            <a:r>
              <a:rPr b="1" dirty="0"/>
              <a:t>Completer Finisher:</a:t>
            </a:r>
            <a:r>
              <a:rPr dirty="0"/>
              <a:t> Ensures thoroughness, high standard completion.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5965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Understanding team dynamics and leveraging individual strengths are crucial for effective teamwork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05256"/>
            <a:ext cx="8229600" cy="4205923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Enhanced Collaboration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Recognizing how team members interact helps in fostering a collaborative environment where everyone feels valued and understood.</a:t>
            </a:r>
          </a:p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Conflict Resolution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Awareness of team dynamics allows for early identification and resolution of conflicts, ensuring smoother progress towards goals.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775BC-594C-FBDA-5225-CD824BBDF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971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Understanding team dynamics and leveraging individual strengths are crucial for effective teamwork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E31E7-C801-A188-CACC-956678053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02846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Optimal Role Assignment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Leveraging individual strengths ensures that tasks are assigned to those best suited for them, leading to higher efficiency and better outcomes.</a:t>
            </a:r>
          </a:p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Increased Motivation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When team members’ strengths are acknowledged and utilized, it boosts their confidence and motivation, contributing to overall team morale.</a:t>
            </a:r>
          </a:p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Innovation and Creativity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Diverse strengths and perspectives within a team can lead to more innovative solutions and creative problem-solving.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By focusing on these aspects, teams can work more cohesively and achieve their objectives more effectively. If you have any more questions or need further details, feel free to ask!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817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334</Words>
  <Application>Microsoft Office PowerPoint</Application>
  <PresentationFormat>On-screen Show (4:3)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-apple-system</vt:lpstr>
      <vt:lpstr>Arial</vt:lpstr>
      <vt:lpstr>Calibri</vt:lpstr>
      <vt:lpstr>Office Theme</vt:lpstr>
      <vt:lpstr>Team Development Models</vt:lpstr>
      <vt:lpstr>Tuckman's Team Working Model</vt:lpstr>
      <vt:lpstr>Belbin's Theory</vt:lpstr>
      <vt:lpstr>Understanding team dynamics and leveraging individual strengths are crucial for effective teamwork</vt:lpstr>
      <vt:lpstr>Understanding team dynamics and leveraging individual strengths are crucial for effective teamwork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Glenn Behenna</cp:lastModifiedBy>
  <cp:revision>2</cp:revision>
  <dcterms:created xsi:type="dcterms:W3CDTF">2013-01-27T09:14:16Z</dcterms:created>
  <dcterms:modified xsi:type="dcterms:W3CDTF">2024-11-13T12:26:22Z</dcterms:modified>
  <cp:category/>
</cp:coreProperties>
</file>