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62" r:id="rId2"/>
    <p:sldId id="257" r:id="rId3"/>
    <p:sldId id="270" r:id="rId4"/>
    <p:sldId id="261" r:id="rId5"/>
    <p:sldId id="271" r:id="rId6"/>
    <p:sldId id="274" r:id="rId7"/>
    <p:sldId id="275" r:id="rId8"/>
    <p:sldId id="276" r:id="rId9"/>
    <p:sldId id="277" r:id="rId10"/>
    <p:sldId id="27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595959"/>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DF1E7"/>
          </a:solidFill>
        </a:fill>
      </a:tcStyle>
    </a:wholeTbl>
    <a:band1H>
      <a:tcStyle>
        <a:tcBdr/>
        <a:fill>
          <a:solidFill>
            <a:srgbClr val="D9E2CC"/>
          </a:solidFill>
        </a:fill>
      </a:tcStyle>
    </a:band1H>
    <a:band2H>
      <a:tcStyle>
        <a:tcBdr/>
      </a:tcStyle>
    </a:band2H>
    <a:band1V>
      <a:tcStyle>
        <a:tcBdr/>
        <a:fill>
          <a:solidFill>
            <a:srgbClr val="D9E2CC"/>
          </a:solidFill>
        </a:fill>
      </a:tcStyle>
    </a:band1V>
    <a:band2V>
      <a:tcStyle>
        <a:tcBdr/>
      </a:tcStyle>
    </a:band2V>
    <a:lastCol>
      <a:tcTxStyle b="on">
        <a:font>
          <a:latin typeface="+mn-lt"/>
          <a:ea typeface="+mn-ea"/>
          <a:cs typeface="+mn-cs"/>
        </a:font>
        <a:srgbClr val="FFFFFF"/>
      </a:tcTxStyle>
      <a:tcStyle>
        <a:tcBdr/>
        <a:fill>
          <a:solidFill>
            <a:srgbClr val="87A91B"/>
          </a:solidFill>
        </a:fill>
      </a:tcStyle>
    </a:lastCol>
    <a:firstCol>
      <a:tcTxStyle b="on">
        <a:font>
          <a:latin typeface="+mn-lt"/>
          <a:ea typeface="+mn-ea"/>
          <a:cs typeface="+mn-cs"/>
        </a:font>
        <a:srgbClr val="FFFFFF"/>
      </a:tcTxStyle>
      <a:tcStyle>
        <a:tcBdr/>
        <a:fill>
          <a:solidFill>
            <a:srgbClr val="87A91B"/>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87A91B"/>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87A91B"/>
          </a:solidFill>
        </a:fill>
      </a:tcStyle>
    </a:firstRow>
  </a:tblStyle>
  <a:tblStyle styleId="{B301B821-A1FF-4177-AEE7-76D212191A09}" styleName="">
    <a:wholeTbl>
      <a:tcTxStyle>
        <a:font>
          <a:latin typeface="+mn-lt"/>
          <a:ea typeface="+mn-ea"/>
          <a:cs typeface="+mn-cs"/>
        </a:font>
        <a:srgbClr val="595959"/>
      </a:tcTxStyle>
      <a:tcStyle>
        <a:tcBdr>
          <a:left>
            <a:ln w="12701" cap="flat" cmpd="sng" algn="ctr">
              <a:solidFill>
                <a:srgbClr val="87A91B"/>
              </a:solidFill>
              <a:prstDash val="solid"/>
              <a:round/>
              <a:headEnd type="none" w="med" len="med"/>
              <a:tailEnd type="none" w="med" len="med"/>
            </a:ln>
          </a:left>
          <a:right>
            <a:ln w="12701" cap="flat" cmpd="sng" algn="ctr">
              <a:solidFill>
                <a:srgbClr val="87A91B"/>
              </a:solidFill>
              <a:prstDash val="solid"/>
              <a:round/>
              <a:headEnd type="none" w="med" len="med"/>
              <a:tailEnd type="none" w="med" len="med"/>
            </a:ln>
          </a:right>
          <a:top>
            <a:ln w="12701" cap="flat" cmpd="sng" algn="ctr">
              <a:solidFill>
                <a:srgbClr val="87A91B"/>
              </a:solidFill>
              <a:prstDash val="solid"/>
              <a:round/>
              <a:headEnd type="none" w="med" len="med"/>
              <a:tailEnd type="none" w="med" len="med"/>
            </a:ln>
          </a:top>
          <a:bottom>
            <a:ln w="12701" cap="flat" cmpd="sng" algn="ctr">
              <a:solidFill>
                <a:srgbClr val="87A91B"/>
              </a:solidFill>
              <a:prstDash val="solid"/>
              <a:round/>
              <a:headEnd type="none" w="med" len="med"/>
              <a:tailEnd type="none" w="med" len="med"/>
            </a:ln>
          </a:bottom>
        </a:tcBdr>
        <a:fill>
          <a:solidFill>
            <a:srgbClr val="FFFFFF"/>
          </a:solidFill>
        </a:fill>
      </a:tcStyle>
    </a:wholeTbl>
    <a:band1H>
      <a:tcStyle>
        <a:tcBdr/>
        <a:fill>
          <a:solidFill>
            <a:srgbClr val="EDF1E7"/>
          </a:solidFill>
        </a:fill>
      </a:tcStyle>
    </a:band1H>
    <a:band1V>
      <a:tcStyle>
        <a:tcBdr/>
        <a:fill>
          <a:solidFill>
            <a:srgbClr val="EDF1E7"/>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87A91B"/>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fill>
          <a:solidFill>
            <a:srgbClr val="87A91B"/>
          </a:solidFill>
        </a:fill>
      </a:tcStyle>
    </a:firstRow>
  </a:tblStyle>
  <a:tblStyle styleId="{69CF1AB2-1976-4502-BF36-3FF5EA218861}" styleName="">
    <a:wholeTbl>
      <a:tcTxStyle>
        <a:font>
          <a:latin typeface="+mn-lt"/>
          <a:ea typeface="+mn-ea"/>
          <a:cs typeface="+mn-cs"/>
        </a:font>
        <a:srgbClr val="595959"/>
      </a:tcTxStyle>
      <a:tcStyle>
        <a:tcBdr>
          <a:left>
            <a:ln w="12701" cap="flat" cmpd="sng" algn="ctr">
              <a:solidFill>
                <a:srgbClr val="87A91B"/>
              </a:solidFill>
              <a:prstDash val="solid"/>
              <a:round/>
              <a:headEnd type="none" w="med" len="med"/>
              <a:tailEnd type="none" w="med" len="med"/>
            </a:ln>
          </a:left>
          <a:right>
            <a:ln w="12701" cap="flat" cmpd="sng" algn="ctr">
              <a:solidFill>
                <a:srgbClr val="87A91B"/>
              </a:solidFill>
              <a:prstDash val="solid"/>
              <a:round/>
              <a:headEnd type="none" w="med" len="med"/>
              <a:tailEnd type="none" w="med" len="med"/>
            </a:ln>
          </a:right>
          <a:top>
            <a:ln w="12701" cap="flat" cmpd="sng" algn="ctr">
              <a:solidFill>
                <a:srgbClr val="87A91B"/>
              </a:solidFill>
              <a:prstDash val="solid"/>
              <a:round/>
              <a:headEnd type="none" w="med" len="med"/>
              <a:tailEnd type="none" w="med" len="med"/>
            </a:ln>
          </a:top>
          <a:bottom>
            <a:ln w="12701" cap="flat" cmpd="sng" algn="ctr">
              <a:solidFill>
                <a:srgbClr val="87A91B"/>
              </a:solidFill>
              <a:prstDash val="solid"/>
              <a:round/>
              <a:headEnd type="none" w="med" len="med"/>
              <a:tailEnd type="none" w="med" len="med"/>
            </a:ln>
          </a:bottom>
        </a:tcBdr>
        <a:fill>
          <a:solidFill>
            <a:srgbClr val="EDF1E7"/>
          </a:solidFill>
        </a:fill>
      </a:tcStyle>
    </a:wholeTbl>
    <a:band1H>
      <a:tcStyle>
        <a:tcBdr/>
        <a:fill>
          <a:solidFill>
            <a:srgbClr val="D9E2CC"/>
          </a:solidFill>
        </a:fill>
      </a:tcStyle>
    </a:band1H>
    <a:band1V>
      <a:tcStyle>
        <a:tcBdr/>
        <a:fill>
          <a:solidFill>
            <a:srgbClr val="D9E2CC"/>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87A91B"/>
              </a:solidFill>
              <a:prstDash val="solid"/>
              <a:round/>
              <a:headEnd type="none" w="med" len="med"/>
              <a:tailEnd type="none" w="med" len="med"/>
            </a:ln>
          </a:top>
        </a:tcBdr>
        <a:fill>
          <a:solidFill>
            <a:srgbClr val="EDF1E7"/>
          </a:solidFill>
        </a:fill>
      </a:tcStyle>
    </a:lastRow>
    <a:firstRow>
      <a:tcTxStyle b="on">
        <a:font>
          <a:latin typeface=""/>
          <a:ea typeface=""/>
          <a:cs typeface=""/>
        </a:font>
      </a:tcTxStyle>
      <a:tcStyle>
        <a:tcBdr/>
        <a:fill>
          <a:solidFill>
            <a:srgbClr val="EDF1E7"/>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88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4EC3C10-8ACC-4F53-B22D-5AB0F5AF8F7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595959"/>
              </a:solidFill>
              <a:uFillTx/>
              <a:latin typeface="Calibri"/>
            </a:endParaRPr>
          </a:p>
        </p:txBody>
      </p:sp>
      <p:sp>
        <p:nvSpPr>
          <p:cNvPr id="3" name="Date Placeholder 2">
            <a:extLst>
              <a:ext uri="{FF2B5EF4-FFF2-40B4-BE49-F238E27FC236}">
                <a16:creationId xmlns:a16="http://schemas.microsoft.com/office/drawing/2014/main" id="{716ECCAD-7B3B-4DBD-9EFE-20DAF048FBF6}"/>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DE5187-098F-4E6A-B87A-E50E98FE0BD8}" type="datetime1">
              <a:rPr lang="en-US" sz="1200" b="0" i="0" u="none" strike="noStrike" kern="1200" cap="none" spc="0" baseline="0">
                <a:solidFill>
                  <a:srgbClr val="595959"/>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4/23/2020</a:t>
            </a:fld>
            <a:endParaRPr lang="en-US" sz="1200" b="0" i="0" u="none" strike="noStrike" kern="1200" cap="none" spc="0" baseline="0">
              <a:solidFill>
                <a:srgbClr val="595959"/>
              </a:solidFill>
              <a:uFillTx/>
              <a:latin typeface="Calibri"/>
            </a:endParaRPr>
          </a:p>
        </p:txBody>
      </p:sp>
      <p:sp>
        <p:nvSpPr>
          <p:cNvPr id="4" name="Footer Placeholder 3">
            <a:extLst>
              <a:ext uri="{FF2B5EF4-FFF2-40B4-BE49-F238E27FC236}">
                <a16:creationId xmlns:a16="http://schemas.microsoft.com/office/drawing/2014/main" id="{8053D6C0-0885-42BC-B6CC-0DE1ED90A1F7}"/>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595959"/>
              </a:solidFill>
              <a:uFillTx/>
              <a:latin typeface="Calibri"/>
            </a:endParaRPr>
          </a:p>
        </p:txBody>
      </p:sp>
      <p:sp>
        <p:nvSpPr>
          <p:cNvPr id="5" name="Slide Number Placeholder 4">
            <a:extLst>
              <a:ext uri="{FF2B5EF4-FFF2-40B4-BE49-F238E27FC236}">
                <a16:creationId xmlns:a16="http://schemas.microsoft.com/office/drawing/2014/main" id="{72E5A2DC-53B6-41D9-AAC7-FFD26E1EBEA4}"/>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B770A99-E4DB-4CCA-97AF-BBC90E162A34}" type="slidenum">
              <a:t>‹#›</a:t>
            </a:fld>
            <a:endParaRPr lang="en-US" sz="1200" b="0" i="0" u="none" strike="noStrike" kern="1200" cap="none" spc="0" baseline="0">
              <a:solidFill>
                <a:srgbClr val="595959"/>
              </a:solidFill>
              <a:uFillTx/>
              <a:latin typeface="Calibri"/>
            </a:endParaRPr>
          </a:p>
        </p:txBody>
      </p:sp>
    </p:spTree>
    <p:extLst>
      <p:ext uri="{BB962C8B-B14F-4D97-AF65-F5344CB8AC3E}">
        <p14:creationId xmlns:p14="http://schemas.microsoft.com/office/powerpoint/2010/main" val="9660183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B1CADE6-E4C8-4F3C-8F51-DEE842624AF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6AB6F4DA-3577-4346-A24B-6DC1A185C562}"/>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Calibri"/>
              </a:defRPr>
            </a:lvl1pPr>
          </a:lstStyle>
          <a:p>
            <a:pPr lvl="0"/>
            <a:fld id="{A6CDE2BE-5510-45B0-90D3-2DAFEFF7C9F8}" type="datetime1">
              <a:rPr lang="en-US"/>
              <a:pPr lvl="0"/>
              <a:t>4/23/2020</a:t>
            </a:fld>
            <a:endParaRPr lang="en-US"/>
          </a:p>
        </p:txBody>
      </p:sp>
      <p:sp>
        <p:nvSpPr>
          <p:cNvPr id="4" name="Slide Image Placeholder 3">
            <a:extLst>
              <a:ext uri="{FF2B5EF4-FFF2-40B4-BE49-F238E27FC236}">
                <a16:creationId xmlns:a16="http://schemas.microsoft.com/office/drawing/2014/main" id="{505A5B4D-8E3C-4597-9713-E5C5187ADB0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046130D7-7100-448B-9BAF-D1DB79A887D7}"/>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DF31866-C388-425F-9D13-1CA16E7C712C}"/>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CEECB4BF-BB40-4B96-9724-BAC9EC04E57B}"/>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Calibri"/>
              </a:defRPr>
            </a:lvl1pPr>
          </a:lstStyle>
          <a:p>
            <a:pPr lvl="0"/>
            <a:fld id="{74053FEE-8826-4BE2-BD3F-509A8FE65BEE}" type="slidenum">
              <a:t>‹#›</a:t>
            </a:fld>
            <a:endParaRPr lang="en-US"/>
          </a:p>
        </p:txBody>
      </p:sp>
    </p:spTree>
    <p:extLst>
      <p:ext uri="{BB962C8B-B14F-4D97-AF65-F5344CB8AC3E}">
        <p14:creationId xmlns:p14="http://schemas.microsoft.com/office/powerpoint/2010/main" val="193111708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6" descr="C0-HD-BTM.png">
            <a:extLst>
              <a:ext uri="{FF2B5EF4-FFF2-40B4-BE49-F238E27FC236}">
                <a16:creationId xmlns:a16="http://schemas.microsoft.com/office/drawing/2014/main" id="{BEF72351-DAD7-441A-832E-3A0FEA5B107D}"/>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5F61A1DD-D678-49AC-BE03-95C357C07BB6}"/>
              </a:ext>
            </a:extLst>
          </p:cNvPr>
          <p:cNvSpPr txBox="1">
            <a:spLocks noGrp="1"/>
          </p:cNvSpPr>
          <p:nvPr>
            <p:ph type="ctrTitle"/>
          </p:nvPr>
        </p:nvSpPr>
        <p:spPr>
          <a:xfrm>
            <a:off x="1371600" y="1803407"/>
            <a:ext cx="9448796" cy="1825096"/>
          </a:xfrm>
        </p:spPr>
        <p:txBody>
          <a:bodyPr anchor="b"/>
          <a:lstStyle>
            <a:lvl1pPr algn="l">
              <a:defRPr sz="6000"/>
            </a:lvl1pPr>
          </a:lstStyle>
          <a:p>
            <a:pPr lvl="0"/>
            <a:r>
              <a:rPr lang="en-US"/>
              <a:t>Click to edit Master title style</a:t>
            </a:r>
          </a:p>
        </p:txBody>
      </p:sp>
      <p:sp>
        <p:nvSpPr>
          <p:cNvPr id="4" name="Subtitle 2">
            <a:extLst>
              <a:ext uri="{FF2B5EF4-FFF2-40B4-BE49-F238E27FC236}">
                <a16:creationId xmlns:a16="http://schemas.microsoft.com/office/drawing/2014/main" id="{11A67181-14CE-4023-A8E4-5F64916AFEDA}"/>
              </a:ext>
            </a:extLst>
          </p:cNvPr>
          <p:cNvSpPr txBox="1">
            <a:spLocks noGrp="1"/>
          </p:cNvSpPr>
          <p:nvPr>
            <p:ph type="subTitle" idx="1"/>
          </p:nvPr>
        </p:nvSpPr>
        <p:spPr>
          <a:xfrm>
            <a:off x="1371600" y="3632197"/>
            <a:ext cx="9448796" cy="685800"/>
          </a:xfrm>
        </p:spPr>
        <p:txBody>
          <a:bodyPr/>
          <a:lstStyle>
            <a:lvl1pPr marL="0" indent="0">
              <a:buNone/>
              <a:defRPr sz="2000"/>
            </a:lvl1pPr>
          </a:lstStyle>
          <a:p>
            <a:pPr lvl="0"/>
            <a:r>
              <a:rPr lang="en-US"/>
              <a:t>Click to edit Master subtitle style</a:t>
            </a:r>
          </a:p>
        </p:txBody>
      </p:sp>
      <p:sp>
        <p:nvSpPr>
          <p:cNvPr id="5" name="Date Placeholder 3">
            <a:extLst>
              <a:ext uri="{FF2B5EF4-FFF2-40B4-BE49-F238E27FC236}">
                <a16:creationId xmlns:a16="http://schemas.microsoft.com/office/drawing/2014/main" id="{717CBFBD-051B-4988-A01D-0D5A66B8D27A}"/>
              </a:ext>
            </a:extLst>
          </p:cNvPr>
          <p:cNvSpPr txBox="1">
            <a:spLocks noGrp="1"/>
          </p:cNvSpPr>
          <p:nvPr>
            <p:ph type="dt" sz="half" idx="7"/>
          </p:nvPr>
        </p:nvSpPr>
        <p:spPr>
          <a:xfrm>
            <a:off x="7909560" y="4314331"/>
            <a:ext cx="2910836" cy="374638"/>
          </a:xfrm>
        </p:spPr>
        <p:txBody>
          <a:bodyPr/>
          <a:lstStyle>
            <a:lvl1pPr>
              <a:defRPr/>
            </a:lvl1pPr>
          </a:lstStyle>
          <a:p>
            <a:pPr lvl="0"/>
            <a:fld id="{C68471E1-053D-489D-A798-D6747A8696AA}" type="datetime1">
              <a:rPr lang="en-US"/>
              <a:pPr lvl="0"/>
              <a:t>4/23/2020</a:t>
            </a:fld>
            <a:endParaRPr lang="en-US"/>
          </a:p>
        </p:txBody>
      </p:sp>
      <p:sp>
        <p:nvSpPr>
          <p:cNvPr id="6" name="Footer Placeholder 4">
            <a:extLst>
              <a:ext uri="{FF2B5EF4-FFF2-40B4-BE49-F238E27FC236}">
                <a16:creationId xmlns:a16="http://schemas.microsoft.com/office/drawing/2014/main" id="{D904C250-8E1A-4BA8-B877-F94D60E4A153}"/>
              </a:ext>
            </a:extLst>
          </p:cNvPr>
          <p:cNvSpPr txBox="1">
            <a:spLocks noGrp="1"/>
          </p:cNvSpPr>
          <p:nvPr>
            <p:ph type="ftr" sz="quarter" idx="9"/>
          </p:nvPr>
        </p:nvSpPr>
        <p:spPr>
          <a:xfrm>
            <a:off x="1371600" y="4323840"/>
            <a:ext cx="640080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D6A09C75-6187-4B5E-B4DE-4394EE21ADE6}"/>
              </a:ext>
            </a:extLst>
          </p:cNvPr>
          <p:cNvSpPr txBox="1">
            <a:spLocks noGrp="1"/>
          </p:cNvSpPr>
          <p:nvPr>
            <p:ph type="sldNum" sz="quarter" idx="8"/>
          </p:nvPr>
        </p:nvSpPr>
        <p:spPr>
          <a:xfrm>
            <a:off x="8077196" y="1430862"/>
            <a:ext cx="2743200" cy="365129"/>
          </a:xfrm>
        </p:spPr>
        <p:txBody>
          <a:bodyPr/>
          <a:lstStyle>
            <a:lvl1pPr>
              <a:defRPr/>
            </a:lvl1pPr>
          </a:lstStyle>
          <a:p>
            <a:pPr lvl="0"/>
            <a:fld id="{4BFF7AAA-7D1B-4BE0-8EF1-37E3EEF497BA}" type="slidenum">
              <a:t>‹#›</a:t>
            </a:fld>
            <a:endParaRPr lang="en-US"/>
          </a:p>
        </p:txBody>
      </p:sp>
    </p:spTree>
    <p:extLst>
      <p:ext uri="{BB962C8B-B14F-4D97-AF65-F5344CB8AC3E}">
        <p14:creationId xmlns:p14="http://schemas.microsoft.com/office/powerpoint/2010/main" val="172397912"/>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4970C-061C-4FF9-8BB1-0CA165E1EFA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5FC6034-8CB0-4A3D-8D15-A543F0093CF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77726A-98E5-4FD7-9A8F-70BC2E892F57}"/>
              </a:ext>
            </a:extLst>
          </p:cNvPr>
          <p:cNvSpPr txBox="1">
            <a:spLocks noGrp="1"/>
          </p:cNvSpPr>
          <p:nvPr>
            <p:ph type="dt" sz="half" idx="7"/>
          </p:nvPr>
        </p:nvSpPr>
        <p:spPr/>
        <p:txBody>
          <a:bodyPr/>
          <a:lstStyle>
            <a:lvl1pPr>
              <a:defRPr/>
            </a:lvl1pPr>
          </a:lstStyle>
          <a:p>
            <a:pPr lvl="0"/>
            <a:fld id="{037B2131-26EB-4A98-B419-54BBAC8DF5DA}" type="datetime1">
              <a:rPr lang="en-US"/>
              <a:pPr lvl="0"/>
              <a:t>4/23/2020</a:t>
            </a:fld>
            <a:endParaRPr lang="en-US"/>
          </a:p>
        </p:txBody>
      </p:sp>
      <p:sp>
        <p:nvSpPr>
          <p:cNvPr id="5" name="Footer Placeholder 4">
            <a:extLst>
              <a:ext uri="{FF2B5EF4-FFF2-40B4-BE49-F238E27FC236}">
                <a16:creationId xmlns:a16="http://schemas.microsoft.com/office/drawing/2014/main" id="{2F6CEFC0-F3AF-4286-AD82-A1BE25FEFC66}"/>
              </a:ext>
            </a:extLst>
          </p:cNvPr>
          <p:cNvSpPr txBox="1">
            <a:spLocks noGrp="1"/>
          </p:cNvSpPr>
          <p:nvPr>
            <p:ph type="ftr" sz="quarter" idx="9"/>
          </p:nvPr>
        </p:nvSpPr>
        <p:spPr/>
        <p:txBody>
          <a:bodyPr/>
          <a:lstStyle>
            <a:lvl1pPr>
              <a:defRPr/>
            </a:lvl1pPr>
          </a:lstStyle>
          <a:p>
            <a:pPr lvl="0"/>
            <a:r>
              <a:rPr lang="en-US"/>
              <a:t>Add a footer</a:t>
            </a:r>
          </a:p>
        </p:txBody>
      </p:sp>
      <p:sp>
        <p:nvSpPr>
          <p:cNvPr id="6" name="Slide Number Placeholder 5">
            <a:extLst>
              <a:ext uri="{FF2B5EF4-FFF2-40B4-BE49-F238E27FC236}">
                <a16:creationId xmlns:a16="http://schemas.microsoft.com/office/drawing/2014/main" id="{316C8B51-4A9A-4B24-8AE8-7C57956AF07E}"/>
              </a:ext>
            </a:extLst>
          </p:cNvPr>
          <p:cNvSpPr txBox="1">
            <a:spLocks noGrp="1"/>
          </p:cNvSpPr>
          <p:nvPr>
            <p:ph type="sldNum" sz="quarter" idx="8"/>
          </p:nvPr>
        </p:nvSpPr>
        <p:spPr/>
        <p:txBody>
          <a:bodyPr/>
          <a:lstStyle>
            <a:lvl1pPr>
              <a:defRPr/>
            </a:lvl1pPr>
          </a:lstStyle>
          <a:p>
            <a:pPr lvl="0"/>
            <a:fld id="{F025A559-33DE-4215-9BD0-A80D8A380C36}" type="slidenum">
              <a:t>‹#›</a:t>
            </a:fld>
            <a:endParaRPr lang="en-US"/>
          </a:p>
        </p:txBody>
      </p:sp>
    </p:spTree>
    <p:extLst>
      <p:ext uri="{BB962C8B-B14F-4D97-AF65-F5344CB8AC3E}">
        <p14:creationId xmlns:p14="http://schemas.microsoft.com/office/powerpoint/2010/main" val="3492919372"/>
      </p:ext>
    </p:extLst>
  </p:cSld>
  <p:clrMapOvr>
    <a:masterClrMapping/>
  </p:clrMapOvr>
  <p:transition spd="med">
    <p:fade/>
  </p:transition>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D15634CF-0B83-4D6A-A090-7E95D39CE0DB}"/>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7D027DB2-A44B-46F5-B881-B96B2482CE2A}"/>
              </a:ext>
            </a:extLst>
          </p:cNvPr>
          <p:cNvSpPr txBox="1">
            <a:spLocks noGrp="1"/>
          </p:cNvSpPr>
          <p:nvPr>
            <p:ph type="title"/>
          </p:nvPr>
        </p:nvSpPr>
        <p:spPr>
          <a:xfrm>
            <a:off x="685800" y="753529"/>
            <a:ext cx="10820396" cy="2801931"/>
          </a:xfrm>
        </p:spPr>
        <p:txBody>
          <a:bodyPr anchor="b"/>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C08539CC-CDE2-4009-A9D9-8F26CA301ACA}"/>
              </a:ext>
            </a:extLst>
          </p:cNvPr>
          <p:cNvSpPr txBox="1">
            <a:spLocks noGrp="1"/>
          </p:cNvSpPr>
          <p:nvPr>
            <p:ph type="body" idx="1"/>
          </p:nvPr>
        </p:nvSpPr>
        <p:spPr>
          <a:xfrm>
            <a:off x="1024466" y="3641726"/>
            <a:ext cx="10490197" cy="955676"/>
          </a:xfrm>
        </p:spPr>
        <p:txBody>
          <a:bodyPr/>
          <a:lstStyle>
            <a:lvl1pPr marL="0" indent="0" algn="r">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53A7AEFF-1B1A-447D-B00D-541FFA7B71D7}"/>
              </a:ext>
            </a:extLst>
          </p:cNvPr>
          <p:cNvSpPr txBox="1">
            <a:spLocks noGrp="1"/>
          </p:cNvSpPr>
          <p:nvPr>
            <p:ph type="dt" sz="half" idx="7"/>
          </p:nvPr>
        </p:nvSpPr>
        <p:spPr>
          <a:xfrm>
            <a:off x="7814453" y="381003"/>
            <a:ext cx="2910836" cy="365129"/>
          </a:xfrm>
        </p:spPr>
        <p:txBody>
          <a:bodyPr/>
          <a:lstStyle>
            <a:lvl1pPr>
              <a:defRPr/>
            </a:lvl1pPr>
          </a:lstStyle>
          <a:p>
            <a:pPr lvl="0"/>
            <a:fld id="{BA149500-C18B-453C-9E48-08EED937858F}" type="datetime1">
              <a:rPr lang="en-US"/>
              <a:pPr lvl="0"/>
              <a:t>4/23/2020</a:t>
            </a:fld>
            <a:endParaRPr lang="en-US"/>
          </a:p>
        </p:txBody>
      </p:sp>
      <p:sp>
        <p:nvSpPr>
          <p:cNvPr id="6" name="Footer Placeholder 4">
            <a:extLst>
              <a:ext uri="{FF2B5EF4-FFF2-40B4-BE49-F238E27FC236}">
                <a16:creationId xmlns:a16="http://schemas.microsoft.com/office/drawing/2014/main" id="{707219FD-5C98-4EA5-B1C9-DCBEF6756687}"/>
              </a:ext>
            </a:extLst>
          </p:cNvPr>
          <p:cNvSpPr txBox="1">
            <a:spLocks noGrp="1"/>
          </p:cNvSpPr>
          <p:nvPr>
            <p:ph type="ftr" sz="quarter" idx="9"/>
          </p:nvPr>
        </p:nvSpPr>
        <p:spPr>
          <a:xfrm>
            <a:off x="685800" y="381003"/>
            <a:ext cx="6991493" cy="364068"/>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F5C4307C-AEAA-4248-8149-B3775AEAF83E}"/>
              </a:ext>
            </a:extLst>
          </p:cNvPr>
          <p:cNvSpPr txBox="1">
            <a:spLocks noGrp="1"/>
          </p:cNvSpPr>
          <p:nvPr>
            <p:ph type="sldNum" sz="quarter" idx="8"/>
          </p:nvPr>
        </p:nvSpPr>
        <p:spPr>
          <a:xfrm>
            <a:off x="10862450" y="381003"/>
            <a:ext cx="643746" cy="365129"/>
          </a:xfrm>
        </p:spPr>
        <p:txBody>
          <a:bodyPr/>
          <a:lstStyle>
            <a:lvl1pPr>
              <a:defRPr/>
            </a:lvl1pPr>
          </a:lstStyle>
          <a:p>
            <a:pPr lvl="0"/>
            <a:fld id="{E793D353-680F-48F8-98E9-2FF576CFAC65}" type="slidenum">
              <a:t>‹#›</a:t>
            </a:fld>
            <a:endParaRPr lang="en-US"/>
          </a:p>
        </p:txBody>
      </p:sp>
    </p:spTree>
    <p:extLst>
      <p:ext uri="{BB962C8B-B14F-4D97-AF65-F5344CB8AC3E}">
        <p14:creationId xmlns:p14="http://schemas.microsoft.com/office/powerpoint/2010/main" val="2363074688"/>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6E5FE-5AF1-4B9B-99E3-32ED266A86D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A5A3D94-501C-41BD-97A2-2A5496653107}"/>
              </a:ext>
            </a:extLst>
          </p:cNvPr>
          <p:cNvSpPr txBox="1">
            <a:spLocks noGrp="1"/>
          </p:cNvSpPr>
          <p:nvPr>
            <p:ph idx="1"/>
          </p:nvPr>
        </p:nvSpPr>
        <p:spPr>
          <a:xfrm>
            <a:off x="6858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7D99BF0-A09A-4291-BEAD-F9E4D109D497}"/>
              </a:ext>
            </a:extLst>
          </p:cNvPr>
          <p:cNvSpPr txBox="1">
            <a:spLocks noGrp="1"/>
          </p:cNvSpPr>
          <p:nvPr>
            <p:ph idx="2"/>
          </p:nvPr>
        </p:nvSpPr>
        <p:spPr>
          <a:xfrm>
            <a:off x="61722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D95A8B-4819-4857-813B-AF2077BB33CC}"/>
              </a:ext>
            </a:extLst>
          </p:cNvPr>
          <p:cNvSpPr txBox="1">
            <a:spLocks noGrp="1"/>
          </p:cNvSpPr>
          <p:nvPr>
            <p:ph type="dt" sz="half" idx="7"/>
          </p:nvPr>
        </p:nvSpPr>
        <p:spPr/>
        <p:txBody>
          <a:bodyPr/>
          <a:lstStyle>
            <a:lvl1pPr>
              <a:defRPr/>
            </a:lvl1pPr>
          </a:lstStyle>
          <a:p>
            <a:pPr lvl="0"/>
            <a:fld id="{D9791C96-18BF-4B8A-BCF3-354E59C9014D}" type="datetime1">
              <a:rPr lang="en-US"/>
              <a:pPr lvl="0"/>
              <a:t>4/23/2020</a:t>
            </a:fld>
            <a:endParaRPr lang="en-US"/>
          </a:p>
        </p:txBody>
      </p:sp>
      <p:sp>
        <p:nvSpPr>
          <p:cNvPr id="6" name="Footer Placeholder 5">
            <a:extLst>
              <a:ext uri="{FF2B5EF4-FFF2-40B4-BE49-F238E27FC236}">
                <a16:creationId xmlns:a16="http://schemas.microsoft.com/office/drawing/2014/main" id="{04D0765E-8B68-466E-914A-2FFAE8BF7205}"/>
              </a:ext>
            </a:extLst>
          </p:cNvPr>
          <p:cNvSpPr txBox="1">
            <a:spLocks noGrp="1"/>
          </p:cNvSpPr>
          <p:nvPr>
            <p:ph type="ftr" sz="quarter" idx="9"/>
          </p:nvPr>
        </p:nvSpPr>
        <p:spPr/>
        <p:txBody>
          <a:bodyPr/>
          <a:lstStyle>
            <a:lvl1pPr>
              <a:defRPr/>
            </a:lvl1pPr>
          </a:lstStyle>
          <a:p>
            <a:pPr lvl="0"/>
            <a:r>
              <a:rPr lang="en-US"/>
              <a:t>Add a footer</a:t>
            </a:r>
          </a:p>
        </p:txBody>
      </p:sp>
      <p:sp>
        <p:nvSpPr>
          <p:cNvPr id="7" name="Slide Number Placeholder 6">
            <a:extLst>
              <a:ext uri="{FF2B5EF4-FFF2-40B4-BE49-F238E27FC236}">
                <a16:creationId xmlns:a16="http://schemas.microsoft.com/office/drawing/2014/main" id="{804B8C0D-08DE-495A-A36F-41D1817EEF4A}"/>
              </a:ext>
            </a:extLst>
          </p:cNvPr>
          <p:cNvSpPr txBox="1">
            <a:spLocks noGrp="1"/>
          </p:cNvSpPr>
          <p:nvPr>
            <p:ph type="sldNum" sz="quarter" idx="8"/>
          </p:nvPr>
        </p:nvSpPr>
        <p:spPr/>
        <p:txBody>
          <a:bodyPr/>
          <a:lstStyle>
            <a:lvl1pPr>
              <a:defRPr/>
            </a:lvl1pPr>
          </a:lstStyle>
          <a:p>
            <a:pPr lvl="0"/>
            <a:fld id="{23E0DA34-0707-4978-A486-2743EF9945FF}" type="slidenum">
              <a:t>‹#›</a:t>
            </a:fld>
            <a:endParaRPr lang="en-US"/>
          </a:p>
        </p:txBody>
      </p:sp>
    </p:spTree>
    <p:extLst>
      <p:ext uri="{BB962C8B-B14F-4D97-AF65-F5344CB8AC3E}">
        <p14:creationId xmlns:p14="http://schemas.microsoft.com/office/powerpoint/2010/main" val="3184541243"/>
      </p:ext>
    </p:extLst>
  </p:cSld>
  <p:clrMapOvr>
    <a:masterClrMapping/>
  </p:clrMapOvr>
  <p:transition spd="med">
    <p:fade/>
  </p:transition>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0A1E0-643F-49A9-BC97-3C8C041AFB8A}"/>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3431249-6099-4568-B7A7-4D5626FFADA3}"/>
              </a:ext>
            </a:extLst>
          </p:cNvPr>
          <p:cNvSpPr txBox="1">
            <a:spLocks noGrp="1"/>
          </p:cNvSpPr>
          <p:nvPr>
            <p:ph type="body" idx="1"/>
          </p:nvPr>
        </p:nvSpPr>
        <p:spPr>
          <a:xfrm>
            <a:off x="914409" y="2183797"/>
            <a:ext cx="5079994" cy="823910"/>
          </a:xfrm>
        </p:spPr>
        <p:txBody>
          <a:bodyPr anchor="b"/>
          <a:lstStyle>
            <a:lvl1pPr marL="0" indent="0">
              <a:buNone/>
              <a:defRPr sz="2800"/>
            </a:lvl1pPr>
          </a:lstStyle>
          <a:p>
            <a:pPr lvl="0"/>
            <a:r>
              <a:rPr lang="en-US"/>
              <a:t>Click to edit Master text styles</a:t>
            </a:r>
          </a:p>
        </p:txBody>
      </p:sp>
      <p:sp>
        <p:nvSpPr>
          <p:cNvPr id="4" name="Content Placeholder 3">
            <a:extLst>
              <a:ext uri="{FF2B5EF4-FFF2-40B4-BE49-F238E27FC236}">
                <a16:creationId xmlns:a16="http://schemas.microsoft.com/office/drawing/2014/main" id="{EA14057A-A4BA-42BE-9F11-6D37297CD838}"/>
              </a:ext>
            </a:extLst>
          </p:cNvPr>
          <p:cNvSpPr txBox="1">
            <a:spLocks noGrp="1"/>
          </p:cNvSpPr>
          <p:nvPr>
            <p:ph idx="2"/>
          </p:nvPr>
        </p:nvSpPr>
        <p:spPr>
          <a:xfrm>
            <a:off x="685800" y="3132670"/>
            <a:ext cx="5311777"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96FBF3C-6094-4D42-875B-4E7E3E225015}"/>
              </a:ext>
            </a:extLst>
          </p:cNvPr>
          <p:cNvSpPr txBox="1">
            <a:spLocks noGrp="1"/>
          </p:cNvSpPr>
          <p:nvPr>
            <p:ph type="body" idx="3"/>
          </p:nvPr>
        </p:nvSpPr>
        <p:spPr>
          <a:xfrm>
            <a:off x="6400800" y="2183797"/>
            <a:ext cx="5105396" cy="823910"/>
          </a:xfrm>
        </p:spPr>
        <p:txBody>
          <a:bodyPr anchor="b"/>
          <a:lstStyle>
            <a:lvl1pPr marL="0" indent="0">
              <a:buNone/>
              <a:defRPr sz="2800"/>
            </a:lvl1pPr>
          </a:lstStyle>
          <a:p>
            <a:pPr lvl="0"/>
            <a:r>
              <a:rPr lang="en-US"/>
              <a:t>Click to edit Master text styles</a:t>
            </a:r>
          </a:p>
        </p:txBody>
      </p:sp>
      <p:sp>
        <p:nvSpPr>
          <p:cNvPr id="6" name="Content Placeholder 5">
            <a:extLst>
              <a:ext uri="{FF2B5EF4-FFF2-40B4-BE49-F238E27FC236}">
                <a16:creationId xmlns:a16="http://schemas.microsoft.com/office/drawing/2014/main" id="{F1D8B84F-7D38-4A64-B39D-6069628EA80A}"/>
              </a:ext>
            </a:extLst>
          </p:cNvPr>
          <p:cNvSpPr txBox="1">
            <a:spLocks noGrp="1"/>
          </p:cNvSpPr>
          <p:nvPr>
            <p:ph idx="4"/>
          </p:nvPr>
        </p:nvSpPr>
        <p:spPr>
          <a:xfrm>
            <a:off x="6172200" y="3132670"/>
            <a:ext cx="5333996"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0A3B800-8B1A-4603-861C-76BE9F162A78}"/>
              </a:ext>
            </a:extLst>
          </p:cNvPr>
          <p:cNvSpPr txBox="1">
            <a:spLocks noGrp="1"/>
          </p:cNvSpPr>
          <p:nvPr>
            <p:ph type="dt" sz="half" idx="7"/>
          </p:nvPr>
        </p:nvSpPr>
        <p:spPr/>
        <p:txBody>
          <a:bodyPr/>
          <a:lstStyle>
            <a:lvl1pPr>
              <a:defRPr/>
            </a:lvl1pPr>
          </a:lstStyle>
          <a:p>
            <a:pPr lvl="0"/>
            <a:fld id="{57F6B317-6757-4C61-94E1-1DD0EE8B196C}" type="datetime1">
              <a:rPr lang="en-US"/>
              <a:pPr lvl="0"/>
              <a:t>4/23/2020</a:t>
            </a:fld>
            <a:endParaRPr lang="en-US"/>
          </a:p>
        </p:txBody>
      </p:sp>
      <p:sp>
        <p:nvSpPr>
          <p:cNvPr id="8" name="Footer Placeholder 7">
            <a:extLst>
              <a:ext uri="{FF2B5EF4-FFF2-40B4-BE49-F238E27FC236}">
                <a16:creationId xmlns:a16="http://schemas.microsoft.com/office/drawing/2014/main" id="{79ECE4AD-9489-4CFB-B820-1DC4B2D77E83}"/>
              </a:ext>
            </a:extLst>
          </p:cNvPr>
          <p:cNvSpPr txBox="1">
            <a:spLocks noGrp="1"/>
          </p:cNvSpPr>
          <p:nvPr>
            <p:ph type="ftr" sz="quarter" idx="9"/>
          </p:nvPr>
        </p:nvSpPr>
        <p:spPr/>
        <p:txBody>
          <a:bodyPr/>
          <a:lstStyle>
            <a:lvl1pPr>
              <a:defRPr/>
            </a:lvl1pPr>
          </a:lstStyle>
          <a:p>
            <a:pPr lvl="0"/>
            <a:r>
              <a:rPr lang="en-US"/>
              <a:t>Add a footer</a:t>
            </a:r>
          </a:p>
        </p:txBody>
      </p:sp>
      <p:sp>
        <p:nvSpPr>
          <p:cNvPr id="9" name="Slide Number Placeholder 8">
            <a:extLst>
              <a:ext uri="{FF2B5EF4-FFF2-40B4-BE49-F238E27FC236}">
                <a16:creationId xmlns:a16="http://schemas.microsoft.com/office/drawing/2014/main" id="{4A803051-D3AB-4174-8E28-10F6A31BF6D5}"/>
              </a:ext>
            </a:extLst>
          </p:cNvPr>
          <p:cNvSpPr txBox="1">
            <a:spLocks noGrp="1"/>
          </p:cNvSpPr>
          <p:nvPr>
            <p:ph type="sldNum" sz="quarter" idx="8"/>
          </p:nvPr>
        </p:nvSpPr>
        <p:spPr/>
        <p:txBody>
          <a:bodyPr/>
          <a:lstStyle>
            <a:lvl1pPr>
              <a:defRPr/>
            </a:lvl1pPr>
          </a:lstStyle>
          <a:p>
            <a:pPr lvl="0"/>
            <a:fld id="{E5F6D17B-BE49-4F63-B440-42A198AD23A0}" type="slidenum">
              <a:t>‹#›</a:t>
            </a:fld>
            <a:endParaRPr lang="en-US"/>
          </a:p>
        </p:txBody>
      </p:sp>
    </p:spTree>
    <p:extLst>
      <p:ext uri="{BB962C8B-B14F-4D97-AF65-F5344CB8AC3E}">
        <p14:creationId xmlns:p14="http://schemas.microsoft.com/office/powerpoint/2010/main" val="1436364288"/>
      </p:ext>
    </p:extLst>
  </p:cSld>
  <p:clrMapOvr>
    <a:masterClrMapping/>
  </p:clrMapOvr>
  <p:transition spd="med">
    <p:fade/>
  </p:transition>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E9A7-BF55-46BF-BC7A-31801F2D4565}"/>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3D765AD-FA3B-42FF-BF89-FFED37C6881E}"/>
              </a:ext>
            </a:extLst>
          </p:cNvPr>
          <p:cNvSpPr txBox="1">
            <a:spLocks noGrp="1"/>
          </p:cNvSpPr>
          <p:nvPr>
            <p:ph type="dt" sz="half" idx="7"/>
          </p:nvPr>
        </p:nvSpPr>
        <p:spPr/>
        <p:txBody>
          <a:bodyPr/>
          <a:lstStyle>
            <a:lvl1pPr>
              <a:defRPr/>
            </a:lvl1pPr>
          </a:lstStyle>
          <a:p>
            <a:pPr lvl="0"/>
            <a:fld id="{C4474E2B-F70E-4B5A-BE21-D8886F98610C}" type="datetime1">
              <a:rPr lang="en-US"/>
              <a:pPr lvl="0"/>
              <a:t>4/23/2020</a:t>
            </a:fld>
            <a:endParaRPr lang="en-US"/>
          </a:p>
        </p:txBody>
      </p:sp>
      <p:sp>
        <p:nvSpPr>
          <p:cNvPr id="4" name="Footer Placeholder 3">
            <a:extLst>
              <a:ext uri="{FF2B5EF4-FFF2-40B4-BE49-F238E27FC236}">
                <a16:creationId xmlns:a16="http://schemas.microsoft.com/office/drawing/2014/main" id="{F047413E-3149-4734-98AA-A60FDBB9794E}"/>
              </a:ext>
            </a:extLst>
          </p:cNvPr>
          <p:cNvSpPr txBox="1">
            <a:spLocks noGrp="1"/>
          </p:cNvSpPr>
          <p:nvPr>
            <p:ph type="ftr" sz="quarter" idx="9"/>
          </p:nvPr>
        </p:nvSpPr>
        <p:spPr/>
        <p:txBody>
          <a:bodyPr/>
          <a:lstStyle>
            <a:lvl1pPr>
              <a:defRPr/>
            </a:lvl1pPr>
          </a:lstStyle>
          <a:p>
            <a:pPr lvl="0"/>
            <a:r>
              <a:rPr lang="en-US"/>
              <a:t>Add a footer</a:t>
            </a:r>
          </a:p>
        </p:txBody>
      </p:sp>
      <p:sp>
        <p:nvSpPr>
          <p:cNvPr id="5" name="Slide Number Placeholder 4">
            <a:extLst>
              <a:ext uri="{FF2B5EF4-FFF2-40B4-BE49-F238E27FC236}">
                <a16:creationId xmlns:a16="http://schemas.microsoft.com/office/drawing/2014/main" id="{22D48398-6BD9-4272-BE44-680BB24C9887}"/>
              </a:ext>
            </a:extLst>
          </p:cNvPr>
          <p:cNvSpPr txBox="1">
            <a:spLocks noGrp="1"/>
          </p:cNvSpPr>
          <p:nvPr>
            <p:ph type="sldNum" sz="quarter" idx="8"/>
          </p:nvPr>
        </p:nvSpPr>
        <p:spPr/>
        <p:txBody>
          <a:bodyPr/>
          <a:lstStyle>
            <a:lvl1pPr>
              <a:defRPr/>
            </a:lvl1pPr>
          </a:lstStyle>
          <a:p>
            <a:pPr lvl="0"/>
            <a:fld id="{029D8108-C5AC-462B-9F07-F4E4A4035EFB}" type="slidenum">
              <a:t>‹#›</a:t>
            </a:fld>
            <a:endParaRPr lang="en-US"/>
          </a:p>
        </p:txBody>
      </p:sp>
    </p:spTree>
    <p:extLst>
      <p:ext uri="{BB962C8B-B14F-4D97-AF65-F5344CB8AC3E}">
        <p14:creationId xmlns:p14="http://schemas.microsoft.com/office/powerpoint/2010/main" val="1654739244"/>
      </p:ext>
    </p:extLst>
  </p:cSld>
  <p:clrMapOvr>
    <a:masterClrMapping/>
  </p:clrMapOvr>
  <p:transition spd="med">
    <p:fade/>
  </p:transition>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CDCD08-1D9F-4836-93E2-443367E47222}"/>
              </a:ext>
            </a:extLst>
          </p:cNvPr>
          <p:cNvSpPr txBox="1">
            <a:spLocks noGrp="1"/>
          </p:cNvSpPr>
          <p:nvPr>
            <p:ph type="dt" sz="half" idx="7"/>
          </p:nvPr>
        </p:nvSpPr>
        <p:spPr/>
        <p:txBody>
          <a:bodyPr/>
          <a:lstStyle>
            <a:lvl1pPr>
              <a:defRPr/>
            </a:lvl1pPr>
          </a:lstStyle>
          <a:p>
            <a:pPr lvl="0"/>
            <a:fld id="{99EDB829-B941-4D8A-9D85-6D89795C47F6}" type="datetime1">
              <a:rPr lang="en-US"/>
              <a:pPr lvl="0"/>
              <a:t>4/23/2020</a:t>
            </a:fld>
            <a:endParaRPr lang="en-US"/>
          </a:p>
        </p:txBody>
      </p:sp>
      <p:sp>
        <p:nvSpPr>
          <p:cNvPr id="3" name="Footer Placeholder 2">
            <a:extLst>
              <a:ext uri="{FF2B5EF4-FFF2-40B4-BE49-F238E27FC236}">
                <a16:creationId xmlns:a16="http://schemas.microsoft.com/office/drawing/2014/main" id="{5D273DEC-D0E1-4BF3-A4A6-00EC6A917189}"/>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C75011E3-5D17-44AF-958C-A27159A39FC9}"/>
              </a:ext>
            </a:extLst>
          </p:cNvPr>
          <p:cNvSpPr txBox="1">
            <a:spLocks noGrp="1"/>
          </p:cNvSpPr>
          <p:nvPr>
            <p:ph type="sldNum" sz="quarter" idx="8"/>
          </p:nvPr>
        </p:nvSpPr>
        <p:spPr/>
        <p:txBody>
          <a:bodyPr/>
          <a:lstStyle>
            <a:lvl1pPr>
              <a:defRPr/>
            </a:lvl1pPr>
          </a:lstStyle>
          <a:p>
            <a:pPr lvl="0"/>
            <a:fld id="{ED02111A-F151-4873-B738-EE539F23410C}" type="slidenum">
              <a:t>‹#›</a:t>
            </a:fld>
            <a:endParaRPr lang="en-US"/>
          </a:p>
        </p:txBody>
      </p:sp>
    </p:spTree>
    <p:extLst>
      <p:ext uri="{BB962C8B-B14F-4D97-AF65-F5344CB8AC3E}">
        <p14:creationId xmlns:p14="http://schemas.microsoft.com/office/powerpoint/2010/main" val="2051409251"/>
      </p:ext>
    </p:extLst>
  </p:cSld>
  <p:clrMapOvr>
    <a:masterClrMapping/>
  </p:clrMapOvr>
  <p:transition spd="med">
    <p:fade/>
  </p:transition>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49C2E-896D-4B35-A49B-1E3C38D228D5}"/>
              </a:ext>
            </a:extLst>
          </p:cNvPr>
          <p:cNvSpPr txBox="1">
            <a:spLocks noGrp="1"/>
          </p:cNvSpPr>
          <p:nvPr>
            <p:ph type="title"/>
          </p:nvPr>
        </p:nvSpPr>
        <p:spPr>
          <a:xfrm>
            <a:off x="685800" y="1524003"/>
            <a:ext cx="4114800" cy="1600200"/>
          </a:xfrm>
        </p:spPr>
        <p:txBody>
          <a:bodyPr anchor="b"/>
          <a:lstStyle>
            <a:lvl1pPr algn="l">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2F9216D1-48D7-4ACB-BE27-4254D633C234}"/>
              </a:ext>
            </a:extLst>
          </p:cNvPr>
          <p:cNvSpPr txBox="1">
            <a:spLocks noGrp="1"/>
          </p:cNvSpPr>
          <p:nvPr>
            <p:ph idx="1"/>
          </p:nvPr>
        </p:nvSpPr>
        <p:spPr>
          <a:xfrm>
            <a:off x="4995577" y="746763"/>
            <a:ext cx="6510619" cy="5471925"/>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DC04A39-468E-42AF-8735-4A0DBAACDB09}"/>
              </a:ext>
            </a:extLst>
          </p:cNvPr>
          <p:cNvSpPr txBox="1">
            <a:spLocks noGrp="1"/>
          </p:cNvSpPr>
          <p:nvPr>
            <p:ph type="body" idx="2"/>
          </p:nvPr>
        </p:nvSpPr>
        <p:spPr>
          <a:xfrm>
            <a:off x="685800" y="3124203"/>
            <a:ext cx="4114800"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A3457D1-7615-4390-A6B2-76A661A97DDE}"/>
              </a:ext>
            </a:extLst>
          </p:cNvPr>
          <p:cNvSpPr txBox="1">
            <a:spLocks noGrp="1"/>
          </p:cNvSpPr>
          <p:nvPr>
            <p:ph type="dt" sz="half" idx="7"/>
          </p:nvPr>
        </p:nvSpPr>
        <p:spPr/>
        <p:txBody>
          <a:bodyPr/>
          <a:lstStyle>
            <a:lvl1pPr>
              <a:defRPr/>
            </a:lvl1pPr>
          </a:lstStyle>
          <a:p>
            <a:pPr lvl="0"/>
            <a:fld id="{395CCBA5-3FAA-40FD-B69E-B307A77B564A}" type="datetime1">
              <a:rPr lang="en-US"/>
              <a:pPr lvl="0"/>
              <a:t>4/23/2020</a:t>
            </a:fld>
            <a:endParaRPr lang="en-US"/>
          </a:p>
        </p:txBody>
      </p:sp>
      <p:sp>
        <p:nvSpPr>
          <p:cNvPr id="6" name="Footer Placeholder 5">
            <a:extLst>
              <a:ext uri="{FF2B5EF4-FFF2-40B4-BE49-F238E27FC236}">
                <a16:creationId xmlns:a16="http://schemas.microsoft.com/office/drawing/2014/main" id="{2ED69E22-5C81-424E-87A8-E1CA240F0250}"/>
              </a:ext>
            </a:extLst>
          </p:cNvPr>
          <p:cNvSpPr txBox="1">
            <a:spLocks noGrp="1"/>
          </p:cNvSpPr>
          <p:nvPr>
            <p:ph type="ftr" sz="quarter" idx="9"/>
          </p:nvPr>
        </p:nvSpPr>
        <p:spPr/>
        <p:txBody>
          <a:bodyPr/>
          <a:lstStyle>
            <a:lvl1pPr>
              <a:defRPr/>
            </a:lvl1pPr>
          </a:lstStyle>
          <a:p>
            <a:pPr lvl="0"/>
            <a:r>
              <a:rPr lang="en-US"/>
              <a:t>Add a footer</a:t>
            </a:r>
          </a:p>
        </p:txBody>
      </p:sp>
      <p:sp>
        <p:nvSpPr>
          <p:cNvPr id="7" name="Slide Number Placeholder 6">
            <a:extLst>
              <a:ext uri="{FF2B5EF4-FFF2-40B4-BE49-F238E27FC236}">
                <a16:creationId xmlns:a16="http://schemas.microsoft.com/office/drawing/2014/main" id="{EF0498FA-51A4-44A9-AEF7-EEB27BEEDA3E}"/>
              </a:ext>
            </a:extLst>
          </p:cNvPr>
          <p:cNvSpPr txBox="1">
            <a:spLocks noGrp="1"/>
          </p:cNvSpPr>
          <p:nvPr>
            <p:ph type="sldNum" sz="quarter" idx="8"/>
          </p:nvPr>
        </p:nvSpPr>
        <p:spPr/>
        <p:txBody>
          <a:bodyPr/>
          <a:lstStyle>
            <a:lvl1pPr>
              <a:defRPr/>
            </a:lvl1pPr>
          </a:lstStyle>
          <a:p>
            <a:pPr lvl="0"/>
            <a:fld id="{5AB244AC-4D1E-42ED-8139-113A0428D146}" type="slidenum">
              <a:t>‹#›</a:t>
            </a:fld>
            <a:endParaRPr lang="en-US"/>
          </a:p>
        </p:txBody>
      </p:sp>
    </p:spTree>
    <p:extLst>
      <p:ext uri="{BB962C8B-B14F-4D97-AF65-F5344CB8AC3E}">
        <p14:creationId xmlns:p14="http://schemas.microsoft.com/office/powerpoint/2010/main" val="3400636880"/>
      </p:ext>
    </p:extLst>
  </p:cSld>
  <p:clrMapOvr>
    <a:masterClrMapping/>
  </p:clrMapOvr>
  <p:transition spd="med">
    <p:fade/>
  </p:transition>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66829-438E-48D5-9258-914AEB89F226}"/>
              </a:ext>
            </a:extLst>
          </p:cNvPr>
          <p:cNvSpPr txBox="1">
            <a:spLocks noGrp="1"/>
          </p:cNvSpPr>
          <p:nvPr>
            <p:ph type="title"/>
          </p:nvPr>
        </p:nvSpPr>
        <p:spPr>
          <a:xfrm>
            <a:off x="685800" y="1524003"/>
            <a:ext cx="6873243" cy="1600200"/>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EC915AFA-CBD3-4D79-8A99-20733D89150C}"/>
              </a:ext>
            </a:extLst>
          </p:cNvPr>
          <p:cNvSpPr txBox="1">
            <a:spLocks noGrp="1"/>
          </p:cNvSpPr>
          <p:nvPr>
            <p:ph type="pic" idx="1"/>
          </p:nvPr>
        </p:nvSpPr>
        <p:spPr>
          <a:xfrm>
            <a:off x="7861233" y="751243"/>
            <a:ext cx="3644962" cy="5467444"/>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735334A4-9A9A-4B9E-A63B-FF4EB471FEE7}"/>
              </a:ext>
            </a:extLst>
          </p:cNvPr>
          <p:cNvSpPr txBox="1">
            <a:spLocks noGrp="1"/>
          </p:cNvSpPr>
          <p:nvPr>
            <p:ph type="body" idx="2"/>
          </p:nvPr>
        </p:nvSpPr>
        <p:spPr>
          <a:xfrm>
            <a:off x="685800" y="3124203"/>
            <a:ext cx="6873243"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6555D20-F0E4-43A1-BDF3-01453E4F7746}"/>
              </a:ext>
            </a:extLst>
          </p:cNvPr>
          <p:cNvSpPr txBox="1">
            <a:spLocks noGrp="1"/>
          </p:cNvSpPr>
          <p:nvPr>
            <p:ph type="dt" sz="half" idx="7"/>
          </p:nvPr>
        </p:nvSpPr>
        <p:spPr/>
        <p:txBody>
          <a:bodyPr/>
          <a:lstStyle>
            <a:lvl1pPr>
              <a:defRPr/>
            </a:lvl1pPr>
          </a:lstStyle>
          <a:p>
            <a:pPr lvl="0"/>
            <a:fld id="{2E0B1D00-19C0-46FE-AFA2-6E7BD3A18666}" type="datetime1">
              <a:rPr lang="en-US"/>
              <a:pPr lvl="0"/>
              <a:t>4/23/2020</a:t>
            </a:fld>
            <a:endParaRPr lang="en-US"/>
          </a:p>
        </p:txBody>
      </p:sp>
      <p:sp>
        <p:nvSpPr>
          <p:cNvPr id="6" name="Footer Placeholder 5">
            <a:extLst>
              <a:ext uri="{FF2B5EF4-FFF2-40B4-BE49-F238E27FC236}">
                <a16:creationId xmlns:a16="http://schemas.microsoft.com/office/drawing/2014/main" id="{4B0B7954-D1D0-4E49-A659-41BAF514B2E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423F6C0-19A2-463A-8F25-EECA61C6A801}"/>
              </a:ext>
            </a:extLst>
          </p:cNvPr>
          <p:cNvSpPr txBox="1">
            <a:spLocks noGrp="1"/>
          </p:cNvSpPr>
          <p:nvPr>
            <p:ph type="sldNum" sz="quarter" idx="8"/>
          </p:nvPr>
        </p:nvSpPr>
        <p:spPr/>
        <p:txBody>
          <a:bodyPr/>
          <a:lstStyle>
            <a:lvl1pPr>
              <a:defRPr/>
            </a:lvl1pPr>
          </a:lstStyle>
          <a:p>
            <a:pPr lvl="0"/>
            <a:fld id="{4DFBA58F-FBB1-4772-A875-5A53C10F990F}" type="slidenum">
              <a:t>‹#›</a:t>
            </a:fld>
            <a:endParaRPr lang="en-US"/>
          </a:p>
        </p:txBody>
      </p:sp>
    </p:spTree>
    <p:extLst>
      <p:ext uri="{BB962C8B-B14F-4D97-AF65-F5344CB8AC3E}">
        <p14:creationId xmlns:p14="http://schemas.microsoft.com/office/powerpoint/2010/main" val="3847738908"/>
      </p:ext>
    </p:extLst>
  </p:cSld>
  <p:clrMapOvr>
    <a:masterClrMapping/>
  </p:clrMapOvr>
  <p:transition spd="med">
    <p:fade/>
  </p:transition>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852B6-A489-42BF-A8D6-BF527714F36D}"/>
              </a:ext>
            </a:extLst>
          </p:cNvPr>
          <p:cNvSpPr txBox="1">
            <a:spLocks noGrp="1"/>
          </p:cNvSpPr>
          <p:nvPr>
            <p:ph type="title"/>
          </p:nvPr>
        </p:nvSpPr>
        <p:spPr>
          <a:xfrm>
            <a:off x="685772" y="4697364"/>
            <a:ext cx="10822033" cy="819357"/>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FCC3A7B4-C9B8-4BAF-849C-51B30B68F9A6}"/>
              </a:ext>
            </a:extLst>
          </p:cNvPr>
          <p:cNvSpPr txBox="1">
            <a:spLocks noGrp="1"/>
          </p:cNvSpPr>
          <p:nvPr>
            <p:ph type="pic" idx="4294967295"/>
          </p:nvPr>
        </p:nvSpPr>
        <p:spPr>
          <a:xfrm>
            <a:off x="681730" y="941438"/>
            <a:ext cx="10821841" cy="3478158"/>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C9B352B9-E668-48C7-99BC-DCC9C09D8991}"/>
              </a:ext>
            </a:extLst>
          </p:cNvPr>
          <p:cNvSpPr txBox="1">
            <a:spLocks noGrp="1"/>
          </p:cNvSpPr>
          <p:nvPr>
            <p:ph type="body" idx="4294967295"/>
          </p:nvPr>
        </p:nvSpPr>
        <p:spPr>
          <a:xfrm>
            <a:off x="685800" y="5516712"/>
            <a:ext cx="10820396" cy="701966"/>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C5F7983-416F-4044-A95B-2B488B84E072}"/>
              </a:ext>
            </a:extLst>
          </p:cNvPr>
          <p:cNvSpPr txBox="1">
            <a:spLocks noGrp="1"/>
          </p:cNvSpPr>
          <p:nvPr>
            <p:ph type="dt" sz="half" idx="7"/>
          </p:nvPr>
        </p:nvSpPr>
        <p:spPr/>
        <p:txBody>
          <a:bodyPr/>
          <a:lstStyle>
            <a:lvl1pPr>
              <a:defRPr/>
            </a:lvl1pPr>
          </a:lstStyle>
          <a:p>
            <a:pPr lvl="0"/>
            <a:fld id="{473B6090-3F3A-4EBD-A098-76F4A99F37E7}" type="datetime1">
              <a:rPr lang="en-US"/>
              <a:pPr lvl="0"/>
              <a:t>4/23/2020</a:t>
            </a:fld>
            <a:endParaRPr lang="en-US"/>
          </a:p>
        </p:txBody>
      </p:sp>
      <p:sp>
        <p:nvSpPr>
          <p:cNvPr id="6" name="Footer Placeholder 5">
            <a:extLst>
              <a:ext uri="{FF2B5EF4-FFF2-40B4-BE49-F238E27FC236}">
                <a16:creationId xmlns:a16="http://schemas.microsoft.com/office/drawing/2014/main" id="{8A49263D-82F8-4529-991D-E16BC3C7B68F}"/>
              </a:ext>
            </a:extLst>
          </p:cNvPr>
          <p:cNvSpPr txBox="1">
            <a:spLocks noGrp="1"/>
          </p:cNvSpPr>
          <p:nvPr>
            <p:ph type="ftr" sz="quarter" idx="9"/>
          </p:nvPr>
        </p:nvSpPr>
        <p:spPr/>
        <p:txBody>
          <a:bodyPr/>
          <a:lstStyle>
            <a:lvl1pPr>
              <a:defRPr/>
            </a:lvl1pPr>
          </a:lstStyle>
          <a:p>
            <a:pPr lvl="0"/>
            <a:r>
              <a:rPr lang="en-US"/>
              <a:t>Add a footer</a:t>
            </a:r>
          </a:p>
        </p:txBody>
      </p:sp>
      <p:sp>
        <p:nvSpPr>
          <p:cNvPr id="7" name="Slide Number Placeholder 6">
            <a:extLst>
              <a:ext uri="{FF2B5EF4-FFF2-40B4-BE49-F238E27FC236}">
                <a16:creationId xmlns:a16="http://schemas.microsoft.com/office/drawing/2014/main" id="{9140243A-859F-4FAA-8086-3D546FB2ACBC}"/>
              </a:ext>
            </a:extLst>
          </p:cNvPr>
          <p:cNvSpPr txBox="1">
            <a:spLocks noGrp="1"/>
          </p:cNvSpPr>
          <p:nvPr>
            <p:ph type="sldNum" sz="quarter" idx="8"/>
          </p:nvPr>
        </p:nvSpPr>
        <p:spPr/>
        <p:txBody>
          <a:bodyPr/>
          <a:lstStyle>
            <a:lvl1pPr>
              <a:defRPr/>
            </a:lvl1pPr>
          </a:lstStyle>
          <a:p>
            <a:pPr lvl="0"/>
            <a:fld id="{95A9025A-D3C3-4A77-BF23-D0C0E8467A1C}" type="slidenum">
              <a:t>‹#›</a:t>
            </a:fld>
            <a:endParaRPr lang="en-US"/>
          </a:p>
        </p:txBody>
      </p:sp>
    </p:spTree>
    <p:extLst>
      <p:ext uri="{BB962C8B-B14F-4D97-AF65-F5344CB8AC3E}">
        <p14:creationId xmlns:p14="http://schemas.microsoft.com/office/powerpoint/2010/main" val="1233396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B65F26D3-283E-46D5-BD5D-C312F6500928}"/>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0ABC727E-8EF1-49EB-AE81-53BBD1F21271}"/>
              </a:ext>
            </a:extLst>
          </p:cNvPr>
          <p:cNvSpPr txBox="1">
            <a:spLocks noGrp="1"/>
          </p:cNvSpPr>
          <p:nvPr>
            <p:ph type="title"/>
          </p:nvPr>
        </p:nvSpPr>
        <p:spPr>
          <a:xfrm>
            <a:off x="685800" y="753529"/>
            <a:ext cx="10820396" cy="2802471"/>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3E82A73B-F7AB-4040-900A-01F180F41A79}"/>
              </a:ext>
            </a:extLst>
          </p:cNvPr>
          <p:cNvSpPr txBox="1">
            <a:spLocks noGrp="1"/>
          </p:cNvSpPr>
          <p:nvPr>
            <p:ph type="body" idx="4294967295"/>
          </p:nvPr>
        </p:nvSpPr>
        <p:spPr>
          <a:xfrm>
            <a:off x="1024466" y="3649132"/>
            <a:ext cx="10130518" cy="999064"/>
          </a:xfrm>
        </p:spPr>
        <p:txBody>
          <a:bodyPr anchor="ct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339E6829-75EA-4391-997C-5563F68FA378}"/>
              </a:ext>
            </a:extLst>
          </p:cNvPr>
          <p:cNvSpPr txBox="1">
            <a:spLocks noGrp="1"/>
          </p:cNvSpPr>
          <p:nvPr>
            <p:ph type="dt" sz="half" idx="7"/>
          </p:nvPr>
        </p:nvSpPr>
        <p:spPr>
          <a:xfrm>
            <a:off x="7814453" y="381003"/>
            <a:ext cx="2910836" cy="365129"/>
          </a:xfrm>
        </p:spPr>
        <p:txBody>
          <a:bodyPr/>
          <a:lstStyle>
            <a:lvl1pPr>
              <a:defRPr/>
            </a:lvl1pPr>
          </a:lstStyle>
          <a:p>
            <a:pPr lvl="0"/>
            <a:fld id="{C2805253-87C8-485B-9FE8-C7844EBAABE4}" type="datetime1">
              <a:rPr lang="en-US"/>
              <a:pPr lvl="0"/>
              <a:t>4/23/2020</a:t>
            </a:fld>
            <a:endParaRPr lang="en-US"/>
          </a:p>
        </p:txBody>
      </p:sp>
      <p:sp>
        <p:nvSpPr>
          <p:cNvPr id="6" name="Footer Placeholder 5">
            <a:extLst>
              <a:ext uri="{FF2B5EF4-FFF2-40B4-BE49-F238E27FC236}">
                <a16:creationId xmlns:a16="http://schemas.microsoft.com/office/drawing/2014/main" id="{6808F04C-FE9A-4854-9BAD-ED552EAC1B16}"/>
              </a:ext>
            </a:extLst>
          </p:cNvPr>
          <p:cNvSpPr txBox="1">
            <a:spLocks noGrp="1"/>
          </p:cNvSpPr>
          <p:nvPr>
            <p:ph type="ftr" sz="quarter" idx="9"/>
          </p:nvPr>
        </p:nvSpPr>
        <p:spPr>
          <a:xfrm>
            <a:off x="685800" y="379942"/>
            <a:ext cx="6991493" cy="365129"/>
          </a:xfrm>
        </p:spPr>
        <p:txBody>
          <a:bodyPr/>
          <a:lstStyle>
            <a:lvl1pPr>
              <a:defRPr/>
            </a:lvl1pPr>
          </a:lstStyle>
          <a:p>
            <a:pPr lvl="0"/>
            <a:r>
              <a:rPr lang="en-US"/>
              <a:t>Add a footer</a:t>
            </a:r>
          </a:p>
        </p:txBody>
      </p:sp>
      <p:sp>
        <p:nvSpPr>
          <p:cNvPr id="7" name="Slide Number Placeholder 6">
            <a:extLst>
              <a:ext uri="{FF2B5EF4-FFF2-40B4-BE49-F238E27FC236}">
                <a16:creationId xmlns:a16="http://schemas.microsoft.com/office/drawing/2014/main" id="{3F6AE65E-D13D-4B44-8701-F5A3BC41257D}"/>
              </a:ext>
            </a:extLst>
          </p:cNvPr>
          <p:cNvSpPr txBox="1">
            <a:spLocks noGrp="1"/>
          </p:cNvSpPr>
          <p:nvPr>
            <p:ph type="sldNum" sz="quarter" idx="8"/>
          </p:nvPr>
        </p:nvSpPr>
        <p:spPr>
          <a:xfrm>
            <a:off x="10862450" y="381003"/>
            <a:ext cx="643746" cy="365129"/>
          </a:xfrm>
        </p:spPr>
        <p:txBody>
          <a:bodyPr/>
          <a:lstStyle>
            <a:lvl1pPr>
              <a:defRPr/>
            </a:lvl1pPr>
          </a:lstStyle>
          <a:p>
            <a:pPr lvl="0"/>
            <a:fld id="{4D4E5F92-FF9C-4874-910B-D5839C127498}" type="slidenum">
              <a:t>‹#›</a:t>
            </a:fld>
            <a:endParaRPr lang="en-US"/>
          </a:p>
        </p:txBody>
      </p:sp>
    </p:spTree>
    <p:extLst>
      <p:ext uri="{BB962C8B-B14F-4D97-AF65-F5344CB8AC3E}">
        <p14:creationId xmlns:p14="http://schemas.microsoft.com/office/powerpoint/2010/main" val="19876889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2" name="Picture 12" descr="C0-HD-BTM.png">
            <a:extLst>
              <a:ext uri="{FF2B5EF4-FFF2-40B4-BE49-F238E27FC236}">
                <a16:creationId xmlns:a16="http://schemas.microsoft.com/office/drawing/2014/main" id="{F94D192C-BF67-490A-AC5B-C047A4AC6861}"/>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597A3642-A7CE-4292-AC02-6CEC9964BA49}"/>
              </a:ext>
            </a:extLst>
          </p:cNvPr>
          <p:cNvSpPr txBox="1">
            <a:spLocks noGrp="1"/>
          </p:cNvSpPr>
          <p:nvPr>
            <p:ph type="title"/>
          </p:nvPr>
        </p:nvSpPr>
        <p:spPr>
          <a:xfrm>
            <a:off x="1024466" y="753529"/>
            <a:ext cx="10151531" cy="2604494"/>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68DA773B-651C-44AC-A507-7E029C297996}"/>
              </a:ext>
            </a:extLst>
          </p:cNvPr>
          <p:cNvSpPr txBox="1">
            <a:spLocks noGrp="1"/>
          </p:cNvSpPr>
          <p:nvPr>
            <p:ph type="body" idx="4294967295"/>
          </p:nvPr>
        </p:nvSpPr>
        <p:spPr>
          <a:xfrm>
            <a:off x="1303861" y="3365558"/>
            <a:ext cx="9592732" cy="444444"/>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1A8939EF-93BE-4B7C-AEB9-6B8452163D29}"/>
              </a:ext>
            </a:extLst>
          </p:cNvPr>
          <p:cNvSpPr txBox="1">
            <a:spLocks noGrp="1"/>
          </p:cNvSpPr>
          <p:nvPr>
            <p:ph type="body" idx="4294967295"/>
          </p:nvPr>
        </p:nvSpPr>
        <p:spPr>
          <a:xfrm>
            <a:off x="1024466" y="3959864"/>
            <a:ext cx="10151531" cy="679874"/>
          </a:xfrm>
        </p:spPr>
        <p:txBody>
          <a:bodyPr anchor="ct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1DA1DF99-B516-42C7-8F4A-B8D763665790}"/>
              </a:ext>
            </a:extLst>
          </p:cNvPr>
          <p:cNvSpPr txBox="1">
            <a:spLocks noGrp="1"/>
          </p:cNvSpPr>
          <p:nvPr>
            <p:ph type="dt" sz="half" idx="7"/>
          </p:nvPr>
        </p:nvSpPr>
        <p:spPr>
          <a:xfrm>
            <a:off x="7814453" y="381003"/>
            <a:ext cx="2910836" cy="365129"/>
          </a:xfrm>
        </p:spPr>
        <p:txBody>
          <a:bodyPr/>
          <a:lstStyle>
            <a:lvl1pPr>
              <a:defRPr/>
            </a:lvl1pPr>
          </a:lstStyle>
          <a:p>
            <a:pPr lvl="0"/>
            <a:fld id="{71FD1737-3D9B-4401-8FB8-BF5172CF2DFE}" type="datetime1">
              <a:rPr lang="en-US"/>
              <a:pPr lvl="0"/>
              <a:t>4/23/2020</a:t>
            </a:fld>
            <a:endParaRPr lang="en-US"/>
          </a:p>
        </p:txBody>
      </p:sp>
      <p:sp>
        <p:nvSpPr>
          <p:cNvPr id="7" name="Footer Placeholder 5">
            <a:extLst>
              <a:ext uri="{FF2B5EF4-FFF2-40B4-BE49-F238E27FC236}">
                <a16:creationId xmlns:a16="http://schemas.microsoft.com/office/drawing/2014/main" id="{B9746034-BE8E-40E4-885E-931D780B8B3F}"/>
              </a:ext>
            </a:extLst>
          </p:cNvPr>
          <p:cNvSpPr txBox="1">
            <a:spLocks noGrp="1"/>
          </p:cNvSpPr>
          <p:nvPr>
            <p:ph type="ftr" sz="quarter" idx="9"/>
          </p:nvPr>
        </p:nvSpPr>
        <p:spPr>
          <a:xfrm>
            <a:off x="685800" y="379942"/>
            <a:ext cx="6991493" cy="365129"/>
          </a:xfrm>
        </p:spPr>
        <p:txBody>
          <a:bodyPr/>
          <a:lstStyle>
            <a:lvl1pPr>
              <a:defRPr/>
            </a:lvl1pPr>
          </a:lstStyle>
          <a:p>
            <a:pPr lvl="0"/>
            <a:r>
              <a:rPr lang="en-US"/>
              <a:t>Add a footer</a:t>
            </a:r>
          </a:p>
        </p:txBody>
      </p:sp>
      <p:sp>
        <p:nvSpPr>
          <p:cNvPr id="8" name="Slide Number Placeholder 6">
            <a:extLst>
              <a:ext uri="{FF2B5EF4-FFF2-40B4-BE49-F238E27FC236}">
                <a16:creationId xmlns:a16="http://schemas.microsoft.com/office/drawing/2014/main" id="{01AE61A1-6C7E-415D-8EEB-CF061A5D3A29}"/>
              </a:ext>
            </a:extLst>
          </p:cNvPr>
          <p:cNvSpPr txBox="1">
            <a:spLocks noGrp="1"/>
          </p:cNvSpPr>
          <p:nvPr>
            <p:ph type="sldNum" sz="quarter" idx="8"/>
          </p:nvPr>
        </p:nvSpPr>
        <p:spPr>
          <a:xfrm>
            <a:off x="10862450" y="381003"/>
            <a:ext cx="643746" cy="365129"/>
          </a:xfrm>
        </p:spPr>
        <p:txBody>
          <a:bodyPr/>
          <a:lstStyle>
            <a:lvl1pPr>
              <a:defRPr/>
            </a:lvl1pPr>
          </a:lstStyle>
          <a:p>
            <a:pPr lvl="0"/>
            <a:fld id="{DAE550B2-61C5-4C4D-8E9F-CB4DD6B51B3A}" type="slidenum">
              <a:t>‹#›</a:t>
            </a:fld>
            <a:endParaRPr lang="en-US"/>
          </a:p>
        </p:txBody>
      </p:sp>
      <p:sp>
        <p:nvSpPr>
          <p:cNvPr id="9" name="TextBox 8">
            <a:extLst>
              <a:ext uri="{FF2B5EF4-FFF2-40B4-BE49-F238E27FC236}">
                <a16:creationId xmlns:a16="http://schemas.microsoft.com/office/drawing/2014/main" id="{4C609E16-4A38-4F5E-BFE1-337C93413A94}"/>
              </a:ext>
            </a:extLst>
          </p:cNvPr>
          <p:cNvSpPr txBox="1"/>
          <p:nvPr/>
        </p:nvSpPr>
        <p:spPr>
          <a:xfrm>
            <a:off x="476246" y="93344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
        <p:nvSpPr>
          <p:cNvPr id="10" name="TextBox 9">
            <a:extLst>
              <a:ext uri="{FF2B5EF4-FFF2-40B4-BE49-F238E27FC236}">
                <a16:creationId xmlns:a16="http://schemas.microsoft.com/office/drawing/2014/main" id="{577D2258-E6A2-4253-B0DE-067C4A24050A}"/>
              </a:ext>
            </a:extLst>
          </p:cNvPr>
          <p:cNvSpPr txBox="1"/>
          <p:nvPr/>
        </p:nvSpPr>
        <p:spPr>
          <a:xfrm>
            <a:off x="10984230" y="270129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Tree>
    <p:extLst>
      <p:ext uri="{BB962C8B-B14F-4D97-AF65-F5344CB8AC3E}">
        <p14:creationId xmlns:p14="http://schemas.microsoft.com/office/powerpoint/2010/main" val="35056101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393DA2D4-3D21-4824-AAF2-8B593BBBC946}"/>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E69F57D6-29BF-492D-8462-4D58E3664229}"/>
              </a:ext>
            </a:extLst>
          </p:cNvPr>
          <p:cNvSpPr txBox="1">
            <a:spLocks noGrp="1"/>
          </p:cNvSpPr>
          <p:nvPr>
            <p:ph type="title"/>
          </p:nvPr>
        </p:nvSpPr>
        <p:spPr>
          <a:xfrm>
            <a:off x="1024493" y="1124702"/>
            <a:ext cx="10146182" cy="2511838"/>
          </a:xfrm>
        </p:spPr>
        <p:txBody>
          <a:bodyPr anchor="b"/>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5A10E858-D84D-4225-99E2-7E5FBA52F75F}"/>
              </a:ext>
            </a:extLst>
          </p:cNvPr>
          <p:cNvSpPr txBox="1">
            <a:spLocks noGrp="1"/>
          </p:cNvSpPr>
          <p:nvPr>
            <p:ph type="body" idx="4294967295"/>
          </p:nvPr>
        </p:nvSpPr>
        <p:spPr>
          <a:xfrm>
            <a:off x="1024466" y="3648318"/>
            <a:ext cx="10144655" cy="999887"/>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F0576ED7-F900-49D3-807D-6BB87BA2F60F}"/>
              </a:ext>
            </a:extLst>
          </p:cNvPr>
          <p:cNvSpPr txBox="1">
            <a:spLocks noGrp="1"/>
          </p:cNvSpPr>
          <p:nvPr>
            <p:ph type="dt" sz="half" idx="7"/>
          </p:nvPr>
        </p:nvSpPr>
        <p:spPr>
          <a:xfrm>
            <a:off x="7814453" y="378881"/>
            <a:ext cx="2910836" cy="365129"/>
          </a:xfrm>
        </p:spPr>
        <p:txBody>
          <a:bodyPr/>
          <a:lstStyle>
            <a:lvl1pPr>
              <a:defRPr/>
            </a:lvl1pPr>
          </a:lstStyle>
          <a:p>
            <a:pPr lvl="0"/>
            <a:fld id="{D3CECF85-EDAB-42FE-911E-E0F6FC2594AE}" type="datetime1">
              <a:rPr lang="en-US"/>
              <a:pPr lvl="0"/>
              <a:t>4/23/2020</a:t>
            </a:fld>
            <a:endParaRPr lang="en-US"/>
          </a:p>
        </p:txBody>
      </p:sp>
      <p:sp>
        <p:nvSpPr>
          <p:cNvPr id="6" name="Footer Placeholder 5">
            <a:extLst>
              <a:ext uri="{FF2B5EF4-FFF2-40B4-BE49-F238E27FC236}">
                <a16:creationId xmlns:a16="http://schemas.microsoft.com/office/drawing/2014/main" id="{D7F05313-9A54-46DB-B75B-D63CBEB5EE2C}"/>
              </a:ext>
            </a:extLst>
          </p:cNvPr>
          <p:cNvSpPr txBox="1">
            <a:spLocks noGrp="1"/>
          </p:cNvSpPr>
          <p:nvPr>
            <p:ph type="ftr" sz="quarter" idx="9"/>
          </p:nvPr>
        </p:nvSpPr>
        <p:spPr>
          <a:xfrm>
            <a:off x="685800" y="378881"/>
            <a:ext cx="6991493" cy="365129"/>
          </a:xfrm>
        </p:spPr>
        <p:txBody>
          <a:bodyPr/>
          <a:lstStyle>
            <a:lvl1pPr>
              <a:defRPr/>
            </a:lvl1pPr>
          </a:lstStyle>
          <a:p>
            <a:pPr lvl="0"/>
            <a:r>
              <a:rPr lang="en-US"/>
              <a:t>Add a footer</a:t>
            </a:r>
          </a:p>
        </p:txBody>
      </p:sp>
      <p:sp>
        <p:nvSpPr>
          <p:cNvPr id="7" name="Slide Number Placeholder 6">
            <a:extLst>
              <a:ext uri="{FF2B5EF4-FFF2-40B4-BE49-F238E27FC236}">
                <a16:creationId xmlns:a16="http://schemas.microsoft.com/office/drawing/2014/main" id="{86F0B72B-66AA-46E4-8873-8609B57E8697}"/>
              </a:ext>
            </a:extLst>
          </p:cNvPr>
          <p:cNvSpPr txBox="1">
            <a:spLocks noGrp="1"/>
          </p:cNvSpPr>
          <p:nvPr>
            <p:ph type="sldNum" sz="quarter" idx="8"/>
          </p:nvPr>
        </p:nvSpPr>
        <p:spPr>
          <a:xfrm>
            <a:off x="10862450" y="381003"/>
            <a:ext cx="643746" cy="365129"/>
          </a:xfrm>
        </p:spPr>
        <p:txBody>
          <a:bodyPr/>
          <a:lstStyle>
            <a:lvl1pPr>
              <a:defRPr/>
            </a:lvl1pPr>
          </a:lstStyle>
          <a:p>
            <a:pPr lvl="0"/>
            <a:fld id="{88518D08-5D07-473B-B64F-A0AC3FE45388}" type="slidenum">
              <a:t>‹#›</a:t>
            </a:fld>
            <a:endParaRPr lang="en-US"/>
          </a:p>
        </p:txBody>
      </p:sp>
    </p:spTree>
    <p:extLst>
      <p:ext uri="{BB962C8B-B14F-4D97-AF65-F5344CB8AC3E}">
        <p14:creationId xmlns:p14="http://schemas.microsoft.com/office/powerpoint/2010/main" val="2591880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EEAF7-BCEE-4770-8C6F-FFBBED039F20}"/>
              </a:ext>
            </a:extLst>
          </p:cNvPr>
          <p:cNvSpPr txBox="1">
            <a:spLocks noGrp="1"/>
          </p:cNvSpPr>
          <p:nvPr>
            <p:ph type="title"/>
          </p:nvPr>
        </p:nvSpPr>
        <p:spPr>
          <a:xfrm>
            <a:off x="2895603" y="761996"/>
            <a:ext cx="8610603" cy="130387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6BD4A0A-6825-490C-9DF3-4ED9D6A2673B}"/>
              </a:ext>
            </a:extLst>
          </p:cNvPr>
          <p:cNvSpPr txBox="1">
            <a:spLocks noGrp="1"/>
          </p:cNvSpPr>
          <p:nvPr>
            <p:ph type="body" idx="4294967295"/>
          </p:nvPr>
        </p:nvSpPr>
        <p:spPr>
          <a:xfrm>
            <a:off x="685800" y="2202076"/>
            <a:ext cx="3456432" cy="617320"/>
          </a:xfrm>
        </p:spPr>
        <p:txBody>
          <a:bodyPr anchor="b">
            <a:noAutofit/>
          </a:bodyPr>
          <a:lstStyle>
            <a:lvl1pPr marL="0" indent="0">
              <a:buNone/>
              <a:defRPr sz="2400"/>
            </a:lvl1pPr>
          </a:lstStyle>
          <a:p>
            <a:pPr lvl="0"/>
            <a:r>
              <a:rPr lang="en-US"/>
              <a:t>Click to edit Master text styles</a:t>
            </a:r>
          </a:p>
        </p:txBody>
      </p:sp>
      <p:sp>
        <p:nvSpPr>
          <p:cNvPr id="4" name="Text Placeholder 3">
            <a:extLst>
              <a:ext uri="{FF2B5EF4-FFF2-40B4-BE49-F238E27FC236}">
                <a16:creationId xmlns:a16="http://schemas.microsoft.com/office/drawing/2014/main" id="{49D76428-3733-49FD-8063-666B3A138D12}"/>
              </a:ext>
            </a:extLst>
          </p:cNvPr>
          <p:cNvSpPr txBox="1">
            <a:spLocks noGrp="1"/>
          </p:cNvSpPr>
          <p:nvPr>
            <p:ph type="body" idx="4294967295"/>
          </p:nvPr>
        </p:nvSpPr>
        <p:spPr>
          <a:xfrm>
            <a:off x="685800" y="2904564"/>
            <a:ext cx="3456432" cy="3314133"/>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BACBCB8E-A789-40A9-AA07-7A0B7D8B1457}"/>
              </a:ext>
            </a:extLst>
          </p:cNvPr>
          <p:cNvSpPr txBox="1">
            <a:spLocks noGrp="1"/>
          </p:cNvSpPr>
          <p:nvPr>
            <p:ph type="body" idx="4294967295"/>
          </p:nvPr>
        </p:nvSpPr>
        <p:spPr>
          <a:xfrm>
            <a:off x="4368802" y="2201335"/>
            <a:ext cx="3456432" cy="626537"/>
          </a:xfrm>
        </p:spPr>
        <p:txBody>
          <a:bodyPr anchor="b">
            <a:noAutofit/>
          </a:bodyPr>
          <a:lstStyle>
            <a:lvl1pPr marL="0" indent="0">
              <a:buNone/>
              <a:defRPr sz="2400"/>
            </a:lvl1pPr>
          </a:lstStyle>
          <a:p>
            <a:pPr lvl="0"/>
            <a:r>
              <a:rPr lang="en-US"/>
              <a:t>Click to edit Master text styles</a:t>
            </a:r>
          </a:p>
        </p:txBody>
      </p:sp>
      <p:sp>
        <p:nvSpPr>
          <p:cNvPr id="6" name="Text Placeholder 3">
            <a:extLst>
              <a:ext uri="{FF2B5EF4-FFF2-40B4-BE49-F238E27FC236}">
                <a16:creationId xmlns:a16="http://schemas.microsoft.com/office/drawing/2014/main" id="{AB2C9C66-EFBF-43A7-AE3B-75978655A9DC}"/>
              </a:ext>
            </a:extLst>
          </p:cNvPr>
          <p:cNvSpPr txBox="1">
            <a:spLocks noGrp="1"/>
          </p:cNvSpPr>
          <p:nvPr>
            <p:ph type="body" idx="4294967295"/>
          </p:nvPr>
        </p:nvSpPr>
        <p:spPr>
          <a:xfrm>
            <a:off x="4366854" y="2904070"/>
            <a:ext cx="3456432" cy="3314617"/>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CE747837-B6FA-487B-A599-83338CFE3812}"/>
              </a:ext>
            </a:extLst>
          </p:cNvPr>
          <p:cNvSpPr txBox="1">
            <a:spLocks noGrp="1"/>
          </p:cNvSpPr>
          <p:nvPr>
            <p:ph type="body" idx="4294967295"/>
          </p:nvPr>
        </p:nvSpPr>
        <p:spPr>
          <a:xfrm>
            <a:off x="8051804" y="2192868"/>
            <a:ext cx="3456432" cy="626537"/>
          </a:xfrm>
        </p:spPr>
        <p:txBody>
          <a:bodyPr anchor="b">
            <a:noAutofit/>
          </a:bodyPr>
          <a:lstStyle>
            <a:lvl1pPr marL="0" indent="0">
              <a:buNone/>
              <a:defRPr sz="2400"/>
            </a:lvl1pPr>
          </a:lstStyle>
          <a:p>
            <a:pPr lvl="0"/>
            <a:r>
              <a:rPr lang="en-US"/>
              <a:t>Click to edit Master text styles</a:t>
            </a:r>
          </a:p>
        </p:txBody>
      </p:sp>
      <p:sp>
        <p:nvSpPr>
          <p:cNvPr id="8" name="Text Placeholder 3">
            <a:extLst>
              <a:ext uri="{FF2B5EF4-FFF2-40B4-BE49-F238E27FC236}">
                <a16:creationId xmlns:a16="http://schemas.microsoft.com/office/drawing/2014/main" id="{B17069FC-E45F-4C71-BE26-2BAD8CE37157}"/>
              </a:ext>
            </a:extLst>
          </p:cNvPr>
          <p:cNvSpPr txBox="1">
            <a:spLocks noGrp="1"/>
          </p:cNvSpPr>
          <p:nvPr>
            <p:ph type="body" idx="4294967295"/>
          </p:nvPr>
        </p:nvSpPr>
        <p:spPr>
          <a:xfrm>
            <a:off x="8051804" y="2904564"/>
            <a:ext cx="3456432" cy="3314133"/>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B600890C-A7E1-4FC0-B38D-1A4E3FBC86F4}"/>
              </a:ext>
            </a:extLst>
          </p:cNvPr>
          <p:cNvSpPr txBox="1">
            <a:spLocks noGrp="1"/>
          </p:cNvSpPr>
          <p:nvPr>
            <p:ph type="dt" sz="half" idx="7"/>
          </p:nvPr>
        </p:nvSpPr>
        <p:spPr/>
        <p:txBody>
          <a:bodyPr/>
          <a:lstStyle>
            <a:lvl1pPr>
              <a:defRPr/>
            </a:lvl1pPr>
          </a:lstStyle>
          <a:p>
            <a:pPr lvl="0"/>
            <a:fld id="{45D1502A-B36F-4173-90D8-53112B8A1271}" type="datetime1">
              <a:rPr lang="en-US"/>
              <a:pPr lvl="0"/>
              <a:t>4/23/2020</a:t>
            </a:fld>
            <a:endParaRPr lang="en-US"/>
          </a:p>
        </p:txBody>
      </p:sp>
      <p:sp>
        <p:nvSpPr>
          <p:cNvPr id="10" name="Footer Placeholder 3">
            <a:extLst>
              <a:ext uri="{FF2B5EF4-FFF2-40B4-BE49-F238E27FC236}">
                <a16:creationId xmlns:a16="http://schemas.microsoft.com/office/drawing/2014/main" id="{13BFEC34-9E7A-4018-BDD5-7CF1E490DBE6}"/>
              </a:ext>
            </a:extLst>
          </p:cNvPr>
          <p:cNvSpPr txBox="1">
            <a:spLocks noGrp="1"/>
          </p:cNvSpPr>
          <p:nvPr>
            <p:ph type="ftr" sz="quarter" idx="9"/>
          </p:nvPr>
        </p:nvSpPr>
        <p:spPr/>
        <p:txBody>
          <a:bodyPr/>
          <a:lstStyle>
            <a:lvl1pPr>
              <a:defRPr/>
            </a:lvl1pPr>
          </a:lstStyle>
          <a:p>
            <a:pPr lvl="0"/>
            <a:r>
              <a:rPr lang="en-US"/>
              <a:t>Add a footer</a:t>
            </a:r>
          </a:p>
        </p:txBody>
      </p:sp>
      <p:sp>
        <p:nvSpPr>
          <p:cNvPr id="11" name="Slide Number Placeholder 4">
            <a:extLst>
              <a:ext uri="{FF2B5EF4-FFF2-40B4-BE49-F238E27FC236}">
                <a16:creationId xmlns:a16="http://schemas.microsoft.com/office/drawing/2014/main" id="{48FF0E7B-E4EB-47F5-928A-8D17574F22B6}"/>
              </a:ext>
            </a:extLst>
          </p:cNvPr>
          <p:cNvSpPr txBox="1">
            <a:spLocks noGrp="1"/>
          </p:cNvSpPr>
          <p:nvPr>
            <p:ph type="sldNum" sz="quarter" idx="8"/>
          </p:nvPr>
        </p:nvSpPr>
        <p:spPr/>
        <p:txBody>
          <a:bodyPr/>
          <a:lstStyle>
            <a:lvl1pPr>
              <a:defRPr/>
            </a:lvl1pPr>
          </a:lstStyle>
          <a:p>
            <a:pPr lvl="0"/>
            <a:fld id="{E6F74AAE-4526-457C-8E98-705A13924D2C}" type="slidenum">
              <a:t>‹#›</a:t>
            </a:fld>
            <a:endParaRPr lang="en-US"/>
          </a:p>
        </p:txBody>
      </p:sp>
    </p:spTree>
    <p:extLst>
      <p:ext uri="{BB962C8B-B14F-4D97-AF65-F5344CB8AC3E}">
        <p14:creationId xmlns:p14="http://schemas.microsoft.com/office/powerpoint/2010/main" val="2255603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4FCC5-637A-4A66-8842-9696713F4974}"/>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9819E19-417D-4AAB-9B87-00C85BCE8EED}"/>
              </a:ext>
            </a:extLst>
          </p:cNvPr>
          <p:cNvSpPr txBox="1">
            <a:spLocks noGrp="1"/>
          </p:cNvSpPr>
          <p:nvPr>
            <p:ph type="body" idx="4294967295"/>
          </p:nvPr>
        </p:nvSpPr>
        <p:spPr>
          <a:xfrm>
            <a:off x="688616" y="4190996"/>
            <a:ext cx="3451585" cy="682764"/>
          </a:xfrm>
        </p:spPr>
        <p:txBody>
          <a:bodyPr anchor="b">
            <a:noAutofit/>
          </a:bodyPr>
          <a:lstStyle>
            <a:lvl1pPr marL="0" indent="0">
              <a:buNone/>
              <a:defRPr sz="2400"/>
            </a:lvl1pPr>
          </a:lstStyle>
          <a:p>
            <a:pPr lvl="0"/>
            <a:r>
              <a:rPr lang="en-US"/>
              <a:t>Click to edit Master text styles</a:t>
            </a:r>
          </a:p>
        </p:txBody>
      </p:sp>
      <p:sp>
        <p:nvSpPr>
          <p:cNvPr id="4" name="Picture Placeholder 2">
            <a:extLst>
              <a:ext uri="{FF2B5EF4-FFF2-40B4-BE49-F238E27FC236}">
                <a16:creationId xmlns:a16="http://schemas.microsoft.com/office/drawing/2014/main" id="{FB314D45-0BE7-4C81-917D-90F5559B6F71}"/>
              </a:ext>
            </a:extLst>
          </p:cNvPr>
          <p:cNvSpPr txBox="1">
            <a:spLocks noGrp="1"/>
          </p:cNvSpPr>
          <p:nvPr>
            <p:ph type="pic" idx="4294967295"/>
          </p:nvPr>
        </p:nvSpPr>
        <p:spPr>
          <a:xfrm>
            <a:off x="688616" y="2362196"/>
            <a:ext cx="345158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1AF9006A-1188-4D70-B110-381A45318903}"/>
              </a:ext>
            </a:extLst>
          </p:cNvPr>
          <p:cNvSpPr txBox="1">
            <a:spLocks noGrp="1"/>
          </p:cNvSpPr>
          <p:nvPr>
            <p:ph type="body" idx="4294967295"/>
          </p:nvPr>
        </p:nvSpPr>
        <p:spPr>
          <a:xfrm>
            <a:off x="688616" y="4873761"/>
            <a:ext cx="3451585" cy="134491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A673FF05-0D7A-45CD-81B1-F682D04B725C}"/>
              </a:ext>
            </a:extLst>
          </p:cNvPr>
          <p:cNvSpPr txBox="1">
            <a:spLocks noGrp="1"/>
          </p:cNvSpPr>
          <p:nvPr>
            <p:ph type="body" idx="4294967295"/>
          </p:nvPr>
        </p:nvSpPr>
        <p:spPr>
          <a:xfrm>
            <a:off x="4374261" y="4190996"/>
            <a:ext cx="3448933" cy="682764"/>
          </a:xfrm>
        </p:spPr>
        <p:txBody>
          <a:bodyPr anchor="b">
            <a:noAutofit/>
          </a:bodyPr>
          <a:lstStyle>
            <a:lvl1pPr marL="0" indent="0">
              <a:buNone/>
              <a:defRPr sz="2400"/>
            </a:lvl1pPr>
          </a:lstStyle>
          <a:p>
            <a:pPr lvl="0"/>
            <a:r>
              <a:rPr lang="en-US"/>
              <a:t>Click to edit Master text styles</a:t>
            </a:r>
          </a:p>
        </p:txBody>
      </p:sp>
      <p:sp>
        <p:nvSpPr>
          <p:cNvPr id="7" name="Picture Placeholder 2">
            <a:extLst>
              <a:ext uri="{FF2B5EF4-FFF2-40B4-BE49-F238E27FC236}">
                <a16:creationId xmlns:a16="http://schemas.microsoft.com/office/drawing/2014/main" id="{B335BDF1-94D8-4167-9562-7CAA53224ED9}"/>
              </a:ext>
            </a:extLst>
          </p:cNvPr>
          <p:cNvSpPr txBox="1">
            <a:spLocks noGrp="1"/>
          </p:cNvSpPr>
          <p:nvPr>
            <p:ph type="pic" idx="4294967295"/>
          </p:nvPr>
        </p:nvSpPr>
        <p:spPr>
          <a:xfrm>
            <a:off x="4374261" y="2362196"/>
            <a:ext cx="344893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6F122544-6409-4674-A335-AB403649B860}"/>
              </a:ext>
            </a:extLst>
          </p:cNvPr>
          <p:cNvSpPr txBox="1">
            <a:spLocks noGrp="1"/>
          </p:cNvSpPr>
          <p:nvPr>
            <p:ph type="body" idx="4294967295"/>
          </p:nvPr>
        </p:nvSpPr>
        <p:spPr>
          <a:xfrm>
            <a:off x="4374261" y="4873761"/>
            <a:ext cx="3448933" cy="134491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AB46D0B2-29D7-4791-8087-A36FBBB03833}"/>
              </a:ext>
            </a:extLst>
          </p:cNvPr>
          <p:cNvSpPr txBox="1">
            <a:spLocks noGrp="1"/>
          </p:cNvSpPr>
          <p:nvPr>
            <p:ph type="body" idx="4294967295"/>
          </p:nvPr>
        </p:nvSpPr>
        <p:spPr>
          <a:xfrm>
            <a:off x="8049728" y="4190996"/>
            <a:ext cx="3456468" cy="682764"/>
          </a:xfrm>
        </p:spPr>
        <p:txBody>
          <a:bodyPr anchor="b">
            <a:noAutofit/>
          </a:bodyPr>
          <a:lstStyle>
            <a:lvl1pPr marL="0" indent="0">
              <a:buNone/>
              <a:defRPr sz="2400"/>
            </a:lvl1pPr>
          </a:lstStyle>
          <a:p>
            <a:pPr lvl="0"/>
            <a:r>
              <a:rPr lang="en-US"/>
              <a:t>Click to edit Master text styles</a:t>
            </a:r>
          </a:p>
        </p:txBody>
      </p:sp>
      <p:sp>
        <p:nvSpPr>
          <p:cNvPr id="10" name="Picture Placeholder 2">
            <a:extLst>
              <a:ext uri="{FF2B5EF4-FFF2-40B4-BE49-F238E27FC236}">
                <a16:creationId xmlns:a16="http://schemas.microsoft.com/office/drawing/2014/main" id="{B91CA57A-C20A-431E-9053-B3DE9FA44856}"/>
              </a:ext>
            </a:extLst>
          </p:cNvPr>
          <p:cNvSpPr txBox="1">
            <a:spLocks noGrp="1"/>
          </p:cNvSpPr>
          <p:nvPr>
            <p:ph type="pic" idx="4294967295"/>
          </p:nvPr>
        </p:nvSpPr>
        <p:spPr>
          <a:xfrm>
            <a:off x="8049856" y="2362196"/>
            <a:ext cx="344788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5B1BF463-5D9E-496F-9594-FC9A356139B7}"/>
              </a:ext>
            </a:extLst>
          </p:cNvPr>
          <p:cNvSpPr txBox="1">
            <a:spLocks noGrp="1"/>
          </p:cNvSpPr>
          <p:nvPr>
            <p:ph type="body" idx="4294967295"/>
          </p:nvPr>
        </p:nvSpPr>
        <p:spPr>
          <a:xfrm>
            <a:off x="8049728" y="4873761"/>
            <a:ext cx="3452445" cy="1344917"/>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2A624904-6273-4C1F-9949-4C5361BDDF1D}"/>
              </a:ext>
            </a:extLst>
          </p:cNvPr>
          <p:cNvSpPr txBox="1">
            <a:spLocks noGrp="1"/>
          </p:cNvSpPr>
          <p:nvPr>
            <p:ph type="dt" sz="half" idx="7"/>
          </p:nvPr>
        </p:nvSpPr>
        <p:spPr/>
        <p:txBody>
          <a:bodyPr/>
          <a:lstStyle>
            <a:lvl1pPr>
              <a:defRPr/>
            </a:lvl1pPr>
          </a:lstStyle>
          <a:p>
            <a:pPr lvl="0"/>
            <a:fld id="{A52A3A0E-3A3A-47FD-8C40-9D11CD2603E2}" type="datetime1">
              <a:rPr lang="en-US"/>
              <a:pPr lvl="0"/>
              <a:t>4/23/2020</a:t>
            </a:fld>
            <a:endParaRPr lang="en-US"/>
          </a:p>
        </p:txBody>
      </p:sp>
      <p:sp>
        <p:nvSpPr>
          <p:cNvPr id="13" name="Footer Placeholder 3">
            <a:extLst>
              <a:ext uri="{FF2B5EF4-FFF2-40B4-BE49-F238E27FC236}">
                <a16:creationId xmlns:a16="http://schemas.microsoft.com/office/drawing/2014/main" id="{6C753B78-889E-4F47-A5DF-B087044BDCA5}"/>
              </a:ext>
            </a:extLst>
          </p:cNvPr>
          <p:cNvSpPr txBox="1">
            <a:spLocks noGrp="1"/>
          </p:cNvSpPr>
          <p:nvPr>
            <p:ph type="ftr" sz="quarter" idx="9"/>
          </p:nvPr>
        </p:nvSpPr>
        <p:spPr/>
        <p:txBody>
          <a:bodyPr/>
          <a:lstStyle>
            <a:lvl1pPr>
              <a:defRPr/>
            </a:lvl1pPr>
          </a:lstStyle>
          <a:p>
            <a:pPr lvl="0"/>
            <a:r>
              <a:rPr lang="en-US"/>
              <a:t>Add a footer</a:t>
            </a:r>
          </a:p>
        </p:txBody>
      </p:sp>
      <p:sp>
        <p:nvSpPr>
          <p:cNvPr id="14" name="Slide Number Placeholder 4">
            <a:extLst>
              <a:ext uri="{FF2B5EF4-FFF2-40B4-BE49-F238E27FC236}">
                <a16:creationId xmlns:a16="http://schemas.microsoft.com/office/drawing/2014/main" id="{DAC3FFF4-7D7A-448C-8562-6FF57FDE0AFD}"/>
              </a:ext>
            </a:extLst>
          </p:cNvPr>
          <p:cNvSpPr txBox="1">
            <a:spLocks noGrp="1"/>
          </p:cNvSpPr>
          <p:nvPr>
            <p:ph type="sldNum" sz="quarter" idx="8"/>
          </p:nvPr>
        </p:nvSpPr>
        <p:spPr/>
        <p:txBody>
          <a:bodyPr/>
          <a:lstStyle>
            <a:lvl1pPr>
              <a:defRPr/>
            </a:lvl1pPr>
          </a:lstStyle>
          <a:p>
            <a:pPr lvl="0"/>
            <a:fld id="{FD5B200C-AB23-4FA1-A2A6-7F5D1ACF50F6}" type="slidenum">
              <a:t>‹#›</a:t>
            </a:fld>
            <a:endParaRPr lang="en-US"/>
          </a:p>
        </p:txBody>
      </p:sp>
    </p:spTree>
    <p:extLst>
      <p:ext uri="{BB962C8B-B14F-4D97-AF65-F5344CB8AC3E}">
        <p14:creationId xmlns:p14="http://schemas.microsoft.com/office/powerpoint/2010/main" val="513390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3CB88-0F22-44C6-A54E-3ECCFC7B8A98}"/>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8F6C22F-F425-4953-967B-353645AA2DD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9FE07B-0AEE-4856-8B34-76156F854BD9}"/>
              </a:ext>
            </a:extLst>
          </p:cNvPr>
          <p:cNvSpPr txBox="1">
            <a:spLocks noGrp="1"/>
          </p:cNvSpPr>
          <p:nvPr>
            <p:ph type="dt" sz="half" idx="7"/>
          </p:nvPr>
        </p:nvSpPr>
        <p:spPr/>
        <p:txBody>
          <a:bodyPr/>
          <a:lstStyle>
            <a:lvl1pPr>
              <a:defRPr/>
            </a:lvl1pPr>
          </a:lstStyle>
          <a:p>
            <a:pPr lvl="0"/>
            <a:fld id="{F60D316E-0693-458D-9A19-B95E3C68C33C}" type="datetime1">
              <a:rPr lang="en-US"/>
              <a:pPr lvl="0"/>
              <a:t>4/23/2020</a:t>
            </a:fld>
            <a:endParaRPr lang="en-US"/>
          </a:p>
        </p:txBody>
      </p:sp>
      <p:sp>
        <p:nvSpPr>
          <p:cNvPr id="5" name="Footer Placeholder 4">
            <a:extLst>
              <a:ext uri="{FF2B5EF4-FFF2-40B4-BE49-F238E27FC236}">
                <a16:creationId xmlns:a16="http://schemas.microsoft.com/office/drawing/2014/main" id="{BF88F351-8DCB-4112-A79D-DA643298994D}"/>
              </a:ext>
            </a:extLst>
          </p:cNvPr>
          <p:cNvSpPr txBox="1">
            <a:spLocks noGrp="1"/>
          </p:cNvSpPr>
          <p:nvPr>
            <p:ph type="ftr" sz="quarter" idx="9"/>
          </p:nvPr>
        </p:nvSpPr>
        <p:spPr/>
        <p:txBody>
          <a:bodyPr/>
          <a:lstStyle>
            <a:lvl1pPr>
              <a:defRPr/>
            </a:lvl1pPr>
          </a:lstStyle>
          <a:p>
            <a:pPr lvl="0"/>
            <a:r>
              <a:rPr lang="en-US"/>
              <a:t>Add a footer</a:t>
            </a:r>
          </a:p>
        </p:txBody>
      </p:sp>
      <p:sp>
        <p:nvSpPr>
          <p:cNvPr id="6" name="Slide Number Placeholder 5">
            <a:extLst>
              <a:ext uri="{FF2B5EF4-FFF2-40B4-BE49-F238E27FC236}">
                <a16:creationId xmlns:a16="http://schemas.microsoft.com/office/drawing/2014/main" id="{4E4CFF9A-0CB0-49A9-93FC-0C9CF5E8F50E}"/>
              </a:ext>
            </a:extLst>
          </p:cNvPr>
          <p:cNvSpPr txBox="1">
            <a:spLocks noGrp="1"/>
          </p:cNvSpPr>
          <p:nvPr>
            <p:ph type="sldNum" sz="quarter" idx="8"/>
          </p:nvPr>
        </p:nvSpPr>
        <p:spPr/>
        <p:txBody>
          <a:bodyPr/>
          <a:lstStyle>
            <a:lvl1pPr>
              <a:defRPr/>
            </a:lvl1pPr>
          </a:lstStyle>
          <a:p>
            <a:pPr lvl="0"/>
            <a:fld id="{0C413262-6727-4F6C-9813-02C0CD67F8F3}" type="slidenum">
              <a:t>‹#›</a:t>
            </a:fld>
            <a:endParaRPr lang="en-US"/>
          </a:p>
        </p:txBody>
      </p:sp>
    </p:spTree>
    <p:extLst>
      <p:ext uri="{BB962C8B-B14F-4D97-AF65-F5344CB8AC3E}">
        <p14:creationId xmlns:p14="http://schemas.microsoft.com/office/powerpoint/2010/main" val="2024725950"/>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1D602DBE-112D-4ABB-8B09-FC5A6E39FB0B}"/>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Vertical Title 1">
            <a:extLst>
              <a:ext uri="{FF2B5EF4-FFF2-40B4-BE49-F238E27FC236}">
                <a16:creationId xmlns:a16="http://schemas.microsoft.com/office/drawing/2014/main" id="{C143284C-C33F-43D1-A19E-3C508202AEE5}"/>
              </a:ext>
            </a:extLst>
          </p:cNvPr>
          <p:cNvSpPr txBox="1">
            <a:spLocks noGrp="1"/>
          </p:cNvSpPr>
          <p:nvPr>
            <p:ph type="title" orient="vert"/>
          </p:nvPr>
        </p:nvSpPr>
        <p:spPr>
          <a:xfrm>
            <a:off x="9448796" y="745062"/>
            <a:ext cx="2057400" cy="3903134"/>
          </a:xfrm>
        </p:spPr>
        <p:txBody>
          <a:bodyPr vert="eaVert"/>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97F2FE2D-E609-4828-B881-8A1A6E174C4B}"/>
              </a:ext>
            </a:extLst>
          </p:cNvPr>
          <p:cNvSpPr txBox="1">
            <a:spLocks noGrp="1"/>
          </p:cNvSpPr>
          <p:nvPr>
            <p:ph type="body" orient="vert" idx="1"/>
          </p:nvPr>
        </p:nvSpPr>
        <p:spPr>
          <a:xfrm>
            <a:off x="1024466" y="745071"/>
            <a:ext cx="8204197" cy="39031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D8EA4B13-897D-4432-BFF8-BDF7861A2DE5}"/>
              </a:ext>
            </a:extLst>
          </p:cNvPr>
          <p:cNvSpPr txBox="1">
            <a:spLocks noGrp="1"/>
          </p:cNvSpPr>
          <p:nvPr>
            <p:ph type="dt" sz="half" idx="7"/>
          </p:nvPr>
        </p:nvSpPr>
        <p:spPr>
          <a:xfrm>
            <a:off x="7814453" y="379942"/>
            <a:ext cx="2910836" cy="365129"/>
          </a:xfrm>
        </p:spPr>
        <p:txBody>
          <a:bodyPr/>
          <a:lstStyle>
            <a:lvl1pPr>
              <a:defRPr/>
            </a:lvl1pPr>
          </a:lstStyle>
          <a:p>
            <a:pPr lvl="0"/>
            <a:fld id="{05509650-6975-47B7-86A0-8FF2B40CEB7B}" type="datetime1">
              <a:rPr lang="en-US"/>
              <a:pPr lvl="0"/>
              <a:t>4/23/2020</a:t>
            </a:fld>
            <a:endParaRPr lang="en-US"/>
          </a:p>
        </p:txBody>
      </p:sp>
      <p:sp>
        <p:nvSpPr>
          <p:cNvPr id="6" name="Footer Placeholder 4">
            <a:extLst>
              <a:ext uri="{FF2B5EF4-FFF2-40B4-BE49-F238E27FC236}">
                <a16:creationId xmlns:a16="http://schemas.microsoft.com/office/drawing/2014/main" id="{AB76D3DC-2B95-45A4-967F-A44074F1D933}"/>
              </a:ext>
            </a:extLst>
          </p:cNvPr>
          <p:cNvSpPr txBox="1">
            <a:spLocks noGrp="1"/>
          </p:cNvSpPr>
          <p:nvPr>
            <p:ph type="ftr" sz="quarter" idx="9"/>
          </p:nvPr>
        </p:nvSpPr>
        <p:spPr>
          <a:xfrm>
            <a:off x="685800" y="381003"/>
            <a:ext cx="6991493" cy="365129"/>
          </a:xfrm>
        </p:spPr>
        <p:txBody>
          <a:bodyPr/>
          <a:lstStyle>
            <a:lvl1pPr>
              <a:defRPr/>
            </a:lvl1pPr>
          </a:lstStyle>
          <a:p>
            <a:pPr lvl="0"/>
            <a:r>
              <a:rPr lang="en-US"/>
              <a:t>Add a footer</a:t>
            </a:r>
          </a:p>
        </p:txBody>
      </p:sp>
      <p:sp>
        <p:nvSpPr>
          <p:cNvPr id="7" name="Slide Number Placeholder 5">
            <a:extLst>
              <a:ext uri="{FF2B5EF4-FFF2-40B4-BE49-F238E27FC236}">
                <a16:creationId xmlns:a16="http://schemas.microsoft.com/office/drawing/2014/main" id="{5338184C-FCBA-4BA2-A050-A3C32EA26084}"/>
              </a:ext>
            </a:extLst>
          </p:cNvPr>
          <p:cNvSpPr txBox="1">
            <a:spLocks noGrp="1"/>
          </p:cNvSpPr>
          <p:nvPr>
            <p:ph type="sldNum" sz="quarter" idx="8"/>
          </p:nvPr>
        </p:nvSpPr>
        <p:spPr>
          <a:xfrm>
            <a:off x="10862450" y="381003"/>
            <a:ext cx="643746" cy="365129"/>
          </a:xfrm>
        </p:spPr>
        <p:txBody>
          <a:bodyPr/>
          <a:lstStyle>
            <a:lvl1pPr>
              <a:defRPr/>
            </a:lvl1pPr>
          </a:lstStyle>
          <a:p>
            <a:pPr lvl="0"/>
            <a:fld id="{0825DFF6-F7CE-47D2-BADD-0F353F87599D}" type="slidenum">
              <a:t>‹#›</a:t>
            </a:fld>
            <a:endParaRPr lang="en-US"/>
          </a:p>
        </p:txBody>
      </p:sp>
    </p:spTree>
    <p:extLst>
      <p:ext uri="{BB962C8B-B14F-4D97-AF65-F5344CB8AC3E}">
        <p14:creationId xmlns:p14="http://schemas.microsoft.com/office/powerpoint/2010/main" val="144921339"/>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Title Slide with Pictures">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986A5-7BEF-4129-B53E-B60EB880F671}"/>
              </a:ext>
            </a:extLst>
          </p:cNvPr>
          <p:cNvSpPr txBox="1">
            <a:spLocks noGrp="1"/>
          </p:cNvSpPr>
          <p:nvPr>
            <p:ph type="title"/>
          </p:nvPr>
        </p:nvSpPr>
        <p:spPr>
          <a:xfrm>
            <a:off x="533396" y="5084484"/>
            <a:ext cx="11125203" cy="914400"/>
          </a:xfrm>
        </p:spPr>
        <p:txBody>
          <a:bodyPr anchorCtr="1"/>
          <a:lstStyle>
            <a:lvl1pPr algn="ctr">
              <a:defRPr sz="4400" spc="-50"/>
            </a:lvl1pPr>
          </a:lstStyle>
          <a:p>
            <a:pPr lvl="0"/>
            <a:r>
              <a:rPr lang="en-US"/>
              <a:t>Click to edit Master title style</a:t>
            </a:r>
          </a:p>
        </p:txBody>
      </p:sp>
      <p:sp>
        <p:nvSpPr>
          <p:cNvPr id="3" name="Picture Placeholder 2" descr="An empty placeholder to add an image. Click on the placeholder and select the image that you wish to add">
            <a:extLst>
              <a:ext uri="{FF2B5EF4-FFF2-40B4-BE49-F238E27FC236}">
                <a16:creationId xmlns:a16="http://schemas.microsoft.com/office/drawing/2014/main" id="{CB720CEB-1390-4A81-B5AD-047501E82BD8}"/>
              </a:ext>
            </a:extLst>
          </p:cNvPr>
          <p:cNvSpPr txBox="1">
            <a:spLocks noGrp="1"/>
          </p:cNvSpPr>
          <p:nvPr>
            <p:ph type="pic" idx="4294967295"/>
          </p:nvPr>
        </p:nvSpPr>
        <p:spPr>
          <a:xfrm>
            <a:off x="0" y="0"/>
            <a:ext cx="4023360" cy="4745736"/>
          </a:xfrm>
        </p:spPr>
        <p:txBody>
          <a:bodyPr tIns="457200" anchorCtr="1"/>
          <a:lstStyle>
            <a:lvl1pPr marL="0" indent="0" algn="ctr">
              <a:buNone/>
              <a:defRPr/>
            </a:lvl1pPr>
          </a:lstStyle>
          <a:p>
            <a:pPr lvl="0"/>
            <a:r>
              <a:rPr lang="en-US"/>
              <a:t>Click icon to add picture</a:t>
            </a:r>
          </a:p>
        </p:txBody>
      </p:sp>
      <p:sp>
        <p:nvSpPr>
          <p:cNvPr id="4" name="Picture Placeholder 2" descr="An empty placeholder to add an image. Click on the placeholder and select the image that you wish to add">
            <a:extLst>
              <a:ext uri="{FF2B5EF4-FFF2-40B4-BE49-F238E27FC236}">
                <a16:creationId xmlns:a16="http://schemas.microsoft.com/office/drawing/2014/main" id="{41541002-9881-4287-805D-8868519AA952}"/>
              </a:ext>
            </a:extLst>
          </p:cNvPr>
          <p:cNvSpPr txBox="1">
            <a:spLocks noGrp="1"/>
          </p:cNvSpPr>
          <p:nvPr>
            <p:ph type="pic" idx="4294967295"/>
          </p:nvPr>
        </p:nvSpPr>
        <p:spPr>
          <a:xfrm>
            <a:off x="4084323" y="0"/>
            <a:ext cx="4023360" cy="4745736"/>
          </a:xfrm>
        </p:spPr>
        <p:txBody>
          <a:bodyPr tIns="457200" anchorCtr="1"/>
          <a:lstStyle>
            <a:lvl1pPr marL="0" indent="0" algn="ctr">
              <a:buNone/>
              <a:defRPr/>
            </a:lvl1pPr>
          </a:lstStyle>
          <a:p>
            <a:pPr lvl="0"/>
            <a:r>
              <a:rPr lang="en-US"/>
              <a:t>Click icon to add picture</a:t>
            </a:r>
          </a:p>
        </p:txBody>
      </p:sp>
      <p:sp>
        <p:nvSpPr>
          <p:cNvPr id="5" name="Picture Placeholder 2" descr="An empty placeholder to add an image. Click on the placeholder and select the image that you wish to add">
            <a:extLst>
              <a:ext uri="{FF2B5EF4-FFF2-40B4-BE49-F238E27FC236}">
                <a16:creationId xmlns:a16="http://schemas.microsoft.com/office/drawing/2014/main" id="{62DEA5F1-C539-4F59-BEC3-A121BD16793F}"/>
              </a:ext>
            </a:extLst>
          </p:cNvPr>
          <p:cNvSpPr txBox="1">
            <a:spLocks noGrp="1"/>
          </p:cNvSpPr>
          <p:nvPr>
            <p:ph type="pic" idx="4294967295"/>
          </p:nvPr>
        </p:nvSpPr>
        <p:spPr>
          <a:xfrm>
            <a:off x="8168636" y="0"/>
            <a:ext cx="4023360" cy="4745736"/>
          </a:xfrm>
        </p:spPr>
        <p:txBody>
          <a:bodyPr tIns="457200" anchorCtr="1"/>
          <a:lstStyle>
            <a:lvl1pPr marL="0" indent="0" algn="ctr">
              <a:buNone/>
              <a:defRPr/>
            </a:lvl1pPr>
          </a:lstStyle>
          <a:p>
            <a:pPr lvl="0"/>
            <a:r>
              <a:rPr lang="en-US"/>
              <a:t>Click icon to add picture</a:t>
            </a:r>
          </a:p>
        </p:txBody>
      </p:sp>
      <p:sp>
        <p:nvSpPr>
          <p:cNvPr id="6" name="Subtitle 2">
            <a:extLst>
              <a:ext uri="{FF2B5EF4-FFF2-40B4-BE49-F238E27FC236}">
                <a16:creationId xmlns:a16="http://schemas.microsoft.com/office/drawing/2014/main" id="{0A7356CA-F760-428F-B622-C9EE47D6A26C}"/>
              </a:ext>
            </a:extLst>
          </p:cNvPr>
          <p:cNvSpPr txBox="1">
            <a:spLocks noGrp="1"/>
          </p:cNvSpPr>
          <p:nvPr>
            <p:ph type="subTitle" idx="4294967295"/>
          </p:nvPr>
        </p:nvSpPr>
        <p:spPr>
          <a:xfrm>
            <a:off x="533396" y="6043123"/>
            <a:ext cx="11125203" cy="571500"/>
          </a:xfrm>
        </p:spPr>
        <p:txBody>
          <a:bodyPr anchorCtr="1"/>
          <a:lstStyle>
            <a:lvl1pPr marL="0" indent="0" algn="ctr">
              <a:spcBef>
                <a:spcPts val="0"/>
              </a:spcBef>
              <a:buNone/>
              <a:defRPr cap="all" spc="50"/>
            </a:lvl1pPr>
          </a:lstStyle>
          <a:p>
            <a:pPr lvl="0"/>
            <a:r>
              <a:rPr lang="en-US"/>
              <a:t>Click to edit Master subtitle style</a:t>
            </a:r>
          </a:p>
        </p:txBody>
      </p:sp>
    </p:spTree>
    <p:extLst>
      <p:ext uri="{BB962C8B-B14F-4D97-AF65-F5344CB8AC3E}">
        <p14:creationId xmlns:p14="http://schemas.microsoft.com/office/powerpoint/2010/main" val="396089789"/>
      </p:ext>
    </p:extLst>
  </p:cSld>
  <p:clrMapOvr>
    <a:masterClrMapping/>
  </p:clrMapOvr>
  <p:transition spd="med">
    <p:fade/>
  </p:transition>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6" descr="C0-HD-TOP.png">
            <a:extLst>
              <a:ext uri="{FF2B5EF4-FFF2-40B4-BE49-F238E27FC236}">
                <a16:creationId xmlns:a16="http://schemas.microsoft.com/office/drawing/2014/main" id="{908D87DB-9B13-4C0C-949D-84B10422F5FA}"/>
              </a:ext>
            </a:extLst>
          </p:cNvPr>
          <p:cNvPicPr>
            <a:picLocks noChangeAspect="1"/>
          </p:cNvPicPr>
          <p:nvPr/>
        </p:nvPicPr>
        <p:blipFill>
          <a:blip r:embed="rId20"/>
          <a:stretch>
            <a:fillRect/>
          </a:stretch>
        </p:blipFill>
        <p:spPr>
          <a:xfrm>
            <a:off x="0" y="0"/>
            <a:ext cx="12191996" cy="1441451"/>
          </a:xfrm>
          <a:prstGeom prst="rect">
            <a:avLst/>
          </a:prstGeom>
          <a:noFill/>
          <a:ln cap="flat">
            <a:noFill/>
          </a:ln>
        </p:spPr>
      </p:pic>
      <p:sp>
        <p:nvSpPr>
          <p:cNvPr id="3" name="Title Placeholder 1">
            <a:extLst>
              <a:ext uri="{FF2B5EF4-FFF2-40B4-BE49-F238E27FC236}">
                <a16:creationId xmlns:a16="http://schemas.microsoft.com/office/drawing/2014/main" id="{C6BD5B58-136A-44A1-8A20-5E54BCF5C2C6}"/>
              </a:ext>
            </a:extLst>
          </p:cNvPr>
          <p:cNvSpPr txBox="1">
            <a:spLocks noGrp="1"/>
          </p:cNvSpPr>
          <p:nvPr>
            <p:ph type="title"/>
          </p:nvPr>
        </p:nvSpPr>
        <p:spPr>
          <a:xfrm>
            <a:off x="2895603" y="764374"/>
            <a:ext cx="8610603" cy="1293025"/>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735CEB66-84ED-469F-A9CF-A59E95B64B8F}"/>
              </a:ext>
            </a:extLst>
          </p:cNvPr>
          <p:cNvSpPr txBox="1">
            <a:spLocks noGrp="1"/>
          </p:cNvSpPr>
          <p:nvPr>
            <p:ph type="body" idx="1"/>
          </p:nvPr>
        </p:nvSpPr>
        <p:spPr>
          <a:xfrm>
            <a:off x="685800" y="2194560"/>
            <a:ext cx="10820396" cy="402412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7E38828A-B0BA-4094-B147-E424F01CB61E}"/>
              </a:ext>
            </a:extLst>
          </p:cNvPr>
          <p:cNvSpPr txBox="1">
            <a:spLocks noGrp="1"/>
          </p:cNvSpPr>
          <p:nvPr>
            <p:ph type="dt" sz="half" idx="2"/>
          </p:nvPr>
        </p:nvSpPr>
        <p:spPr>
          <a:xfrm>
            <a:off x="8595360" y="6356351"/>
            <a:ext cx="291083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D115BD49-AC4B-48CF-A90A-60DF9E8489F8}" type="datetime1">
              <a:rPr lang="en-US"/>
              <a:pPr lvl="0"/>
              <a:t>4/23/2020</a:t>
            </a:fld>
            <a:endParaRPr lang="en-US"/>
          </a:p>
        </p:txBody>
      </p:sp>
      <p:sp>
        <p:nvSpPr>
          <p:cNvPr id="6" name="Footer Placeholder 4">
            <a:extLst>
              <a:ext uri="{FF2B5EF4-FFF2-40B4-BE49-F238E27FC236}">
                <a16:creationId xmlns:a16="http://schemas.microsoft.com/office/drawing/2014/main" id="{D20D9925-FB39-4037-9907-F53695B0EA0E}"/>
              </a:ext>
            </a:extLst>
          </p:cNvPr>
          <p:cNvSpPr txBox="1">
            <a:spLocks noGrp="1"/>
          </p:cNvSpPr>
          <p:nvPr>
            <p:ph type="ftr" sz="quarter" idx="3"/>
          </p:nvPr>
        </p:nvSpPr>
        <p:spPr>
          <a:xfrm>
            <a:off x="685800" y="6355848"/>
            <a:ext cx="77724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r>
              <a:rPr lang="en-US"/>
              <a:t>Add a footer</a:t>
            </a:r>
          </a:p>
        </p:txBody>
      </p:sp>
      <p:sp>
        <p:nvSpPr>
          <p:cNvPr id="7" name="Slide Number Placeholder 5">
            <a:extLst>
              <a:ext uri="{FF2B5EF4-FFF2-40B4-BE49-F238E27FC236}">
                <a16:creationId xmlns:a16="http://schemas.microsoft.com/office/drawing/2014/main" id="{4E33C0C3-E71F-4359-A5CD-E66B94716941}"/>
              </a:ext>
            </a:extLst>
          </p:cNvPr>
          <p:cNvSpPr txBox="1">
            <a:spLocks noGrp="1"/>
          </p:cNvSpPr>
          <p:nvPr>
            <p:ph type="sldNum" sz="quarter" idx="4"/>
          </p:nvPr>
        </p:nvSpPr>
        <p:spPr>
          <a:xfrm>
            <a:off x="8762996" y="3810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B2408DA7-F6A1-4057-A70D-7597087646AF}"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ransition spd="med">
    <p:fade/>
  </p:transition>
  <p:txStyles>
    <p:titleStyle>
      <a:lvl1pPr marL="0" marR="0" lvl="0" indent="0" algn="r" defTabSz="914400" rtl="0" fontAlgn="auto" hangingPunct="1">
        <a:lnSpc>
          <a:spcPct val="90000"/>
        </a:lnSpc>
        <a:spcBef>
          <a:spcPts val="0"/>
        </a:spcBef>
        <a:spcAft>
          <a:spcPts val="0"/>
        </a:spcAft>
        <a:buNone/>
        <a:tabLst/>
        <a:defRPr lang="en-US" sz="4000" b="0" i="0" u="none" strike="noStrike" kern="1200" cap="all" spc="0" baseline="0">
          <a:solidFill>
            <a:srgbClr val="FFFFFF"/>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200" b="0" i="0" u="none" strike="noStrike" kern="1200" cap="none" spc="0" baseline="0">
          <a:solidFill>
            <a:srgbClr val="FFFFFF"/>
          </a:solidFill>
          <a:uFillTx/>
          <a:latin typeface="Century Gothic"/>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Century Gothic"/>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entury Gothic"/>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8.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320AE-7B23-4FEF-A58F-7AC8DAA36A0D}"/>
              </a:ext>
            </a:extLst>
          </p:cNvPr>
          <p:cNvSpPr txBox="1">
            <a:spLocks noGrp="1"/>
          </p:cNvSpPr>
          <p:nvPr>
            <p:ph type="title"/>
          </p:nvPr>
        </p:nvSpPr>
        <p:spPr/>
        <p:txBody>
          <a:bodyPr/>
          <a:lstStyle/>
          <a:p>
            <a:pPr lvl="0"/>
            <a:r>
              <a:rPr lang="en-US" sz="4000"/>
              <a:t>Work Placement By Sophie Sargeant ork Placement </a:t>
            </a:r>
          </a:p>
        </p:txBody>
      </p:sp>
      <p:pic>
        <p:nvPicPr>
          <p:cNvPr id="3" name="Picture Placeholder 7" descr="Closeup of Granny Smith apple and tape measure">
            <a:extLst>
              <a:ext uri="{FF2B5EF4-FFF2-40B4-BE49-F238E27FC236}">
                <a16:creationId xmlns:a16="http://schemas.microsoft.com/office/drawing/2014/main" id="{9D4E227D-11E0-4FCB-87D6-971BD672297B}"/>
              </a:ext>
            </a:extLst>
          </p:cNvPr>
          <p:cNvPicPr>
            <a:picLocks noGrp="1" noChangeAspect="1"/>
          </p:cNvPicPr>
          <p:nvPr>
            <p:ph type="pic" idx="4294967295"/>
          </p:nvPr>
        </p:nvPicPr>
        <p:blipFill>
          <a:blip r:embed="rId2"/>
          <a:srcRect t="19" b="19"/>
          <a:stretch>
            <a:fillRect/>
          </a:stretch>
        </p:blipFill>
        <p:spPr>
          <a:xfrm>
            <a:off x="4084323" y="0"/>
            <a:ext cx="4023360" cy="4745736"/>
          </a:xfrm>
        </p:spPr>
      </p:pic>
      <p:pic>
        <p:nvPicPr>
          <p:cNvPr id="4" name="Picture Placeholder 8" descr="Man and woman running on indoor track">
            <a:extLst>
              <a:ext uri="{FF2B5EF4-FFF2-40B4-BE49-F238E27FC236}">
                <a16:creationId xmlns:a16="http://schemas.microsoft.com/office/drawing/2014/main" id="{790C5988-4938-47EC-B375-363480AA77DC}"/>
              </a:ext>
            </a:extLst>
          </p:cNvPr>
          <p:cNvPicPr>
            <a:picLocks noGrp="1" noChangeAspect="1"/>
          </p:cNvPicPr>
          <p:nvPr>
            <p:ph type="pic" idx="4294967295"/>
          </p:nvPr>
        </p:nvPicPr>
        <p:blipFill>
          <a:blip r:embed="rId3"/>
          <a:srcRect t="39" b="39"/>
          <a:stretch>
            <a:fillRect/>
          </a:stretch>
        </p:blipFill>
        <p:spPr>
          <a:xfrm>
            <a:off x="8168636" y="0"/>
            <a:ext cx="4023360" cy="4745736"/>
          </a:xfrm>
        </p:spPr>
      </p:pic>
      <p:sp>
        <p:nvSpPr>
          <p:cNvPr id="5" name="Subtitle 2">
            <a:extLst>
              <a:ext uri="{FF2B5EF4-FFF2-40B4-BE49-F238E27FC236}">
                <a16:creationId xmlns:a16="http://schemas.microsoft.com/office/drawing/2014/main" id="{6994158F-7099-4204-9B85-20B8C4C06F27}"/>
              </a:ext>
            </a:extLst>
          </p:cNvPr>
          <p:cNvSpPr txBox="1">
            <a:spLocks noGrp="1"/>
          </p:cNvSpPr>
          <p:nvPr>
            <p:ph type="subTitle" idx="4294967295"/>
          </p:nvPr>
        </p:nvSpPr>
        <p:spPr>
          <a:xfrm>
            <a:off x="533396" y="6043123"/>
            <a:ext cx="11125203" cy="571500"/>
          </a:xfrm>
        </p:spPr>
        <p:txBody>
          <a:bodyPr anchorCtr="1"/>
          <a:lstStyle/>
          <a:p>
            <a:pPr marL="0" lvl="0" indent="0" algn="ctr">
              <a:spcBef>
                <a:spcPts val="0"/>
              </a:spcBef>
              <a:buNone/>
            </a:pPr>
            <a:r>
              <a:rPr lang="en-US">
                <a:solidFill>
                  <a:srgbClr val="000000"/>
                </a:solidFill>
              </a:rPr>
              <a:t>Work Placement by Sophie sargeant</a:t>
            </a:r>
            <a:r>
              <a:rPr lang="en-US" cap="all" spc="50"/>
              <a:t>rgeant </a:t>
            </a:r>
          </a:p>
        </p:txBody>
      </p:sp>
      <p:pic>
        <p:nvPicPr>
          <p:cNvPr id="6" name="Picture Placeholder 6" descr="Two people lifting weights">
            <a:extLst>
              <a:ext uri="{FF2B5EF4-FFF2-40B4-BE49-F238E27FC236}">
                <a16:creationId xmlns:a16="http://schemas.microsoft.com/office/drawing/2014/main" id="{66955326-5574-4A40-9364-BB0B111650CA}"/>
              </a:ext>
            </a:extLst>
          </p:cNvPr>
          <p:cNvPicPr>
            <a:picLocks noGrp="1" noChangeAspect="1"/>
          </p:cNvPicPr>
          <p:nvPr>
            <p:ph type="pic" idx="4294967295"/>
          </p:nvPr>
        </p:nvPicPr>
        <p:blipFill>
          <a:blip r:embed="rId4"/>
          <a:srcRect/>
          <a:stretch>
            <a:fillRect/>
          </a:stretch>
        </p:blipFill>
        <p:spPr>
          <a:xfrm>
            <a:off x="0" y="0"/>
            <a:ext cx="4023360" cy="4745736"/>
          </a:xfrm>
        </p:spPr>
      </p:pic>
    </p:spTree>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BDC4B-CAFC-473D-87F2-11F5357FE10D}"/>
              </a:ext>
            </a:extLst>
          </p:cNvPr>
          <p:cNvSpPr txBox="1">
            <a:spLocks noGrp="1"/>
          </p:cNvSpPr>
          <p:nvPr>
            <p:ph type="title"/>
          </p:nvPr>
        </p:nvSpPr>
        <p:spPr/>
        <p:txBody>
          <a:bodyPr/>
          <a:lstStyle/>
          <a:p>
            <a:pPr lvl="0"/>
            <a:r>
              <a:rPr lang="en-US"/>
              <a:t>Sports Coach</a:t>
            </a:r>
          </a:p>
        </p:txBody>
      </p:sp>
      <p:sp>
        <p:nvSpPr>
          <p:cNvPr id="3" name="Content Placeholder 2">
            <a:extLst>
              <a:ext uri="{FF2B5EF4-FFF2-40B4-BE49-F238E27FC236}">
                <a16:creationId xmlns:a16="http://schemas.microsoft.com/office/drawing/2014/main" id="{94ACFAAA-41B4-4076-AF3A-ED0FB53538C3}"/>
              </a:ext>
            </a:extLst>
          </p:cNvPr>
          <p:cNvSpPr txBox="1">
            <a:spLocks noGrp="1"/>
          </p:cNvSpPr>
          <p:nvPr>
            <p:ph type="body" idx="4294967295"/>
          </p:nvPr>
        </p:nvSpPr>
        <p:spPr>
          <a:xfrm>
            <a:off x="0" y="2140089"/>
            <a:ext cx="12373578" cy="3917810"/>
          </a:xfrm>
        </p:spPr>
        <p:txBody>
          <a:bodyPr/>
          <a:lstStyle/>
          <a:p>
            <a:pPr marL="45720" lvl="0" indent="0">
              <a:buNone/>
            </a:pPr>
            <a:r>
              <a:rPr lang="en-US">
                <a:solidFill>
                  <a:srgbClr val="4A9BDC"/>
                </a:solidFill>
              </a:rPr>
              <a:t>What does a Sports Coach do?</a:t>
            </a:r>
          </a:p>
          <a:p>
            <a:pPr marL="45720" lvl="0" indent="0">
              <a:buNone/>
            </a:pPr>
            <a:r>
              <a:rPr lang="en-US"/>
              <a:t>Skills needed:			Qualifications Needed:			Experience Needed:</a:t>
            </a:r>
          </a:p>
          <a:p>
            <a:pPr lvl="0"/>
            <a:r>
              <a:rPr lang="en-US" sz="1600"/>
              <a:t>Communication			- Level 2 Sports Coaching Qualification		- Coaching in Schools</a:t>
            </a:r>
          </a:p>
          <a:p>
            <a:pPr lvl="0"/>
            <a:r>
              <a:rPr lang="en-US" sz="1600"/>
              <a:t>Observation and Analysis 		- DBS					- Specific Subject Area Experience </a:t>
            </a:r>
          </a:p>
          <a:p>
            <a:pPr lvl="0"/>
            <a:r>
              <a:rPr lang="en-US" sz="1600"/>
              <a:t>Innovation 			                 - First Aid					- History of Working with others. 		</a:t>
            </a:r>
          </a:p>
          <a:p>
            <a:pPr lvl="0"/>
            <a:r>
              <a:rPr lang="en-US" sz="1600"/>
              <a:t>Organization </a:t>
            </a:r>
          </a:p>
          <a:p>
            <a:pPr marL="0" lvl="0" indent="0">
              <a:buNone/>
            </a:pPr>
            <a:endParaRPr lang="en-US" sz="1600"/>
          </a:p>
        </p:txBody>
      </p:sp>
      <p:sp>
        <p:nvSpPr>
          <p:cNvPr id="4" name="TextBox 5">
            <a:extLst>
              <a:ext uri="{FF2B5EF4-FFF2-40B4-BE49-F238E27FC236}">
                <a16:creationId xmlns:a16="http://schemas.microsoft.com/office/drawing/2014/main" id="{8FC7AC62-547C-45FD-AAB3-D31AA993171D}"/>
              </a:ext>
            </a:extLst>
          </p:cNvPr>
          <p:cNvSpPr txBox="1"/>
          <p:nvPr/>
        </p:nvSpPr>
        <p:spPr>
          <a:xfrm>
            <a:off x="5856055" y="437741"/>
            <a:ext cx="3550596" cy="283074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Tree>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0B26C-196D-47DF-BEBA-365D03BB064B}"/>
              </a:ext>
            </a:extLst>
          </p:cNvPr>
          <p:cNvSpPr txBox="1">
            <a:spLocks noGrp="1"/>
          </p:cNvSpPr>
          <p:nvPr>
            <p:ph type="title"/>
          </p:nvPr>
        </p:nvSpPr>
        <p:spPr/>
        <p:txBody>
          <a:bodyPr/>
          <a:lstStyle/>
          <a:p>
            <a:pPr lvl="0"/>
            <a:r>
              <a:rPr lang="en-US"/>
              <a:t>Finding the information needed </a:t>
            </a:r>
          </a:p>
        </p:txBody>
      </p:sp>
      <p:sp>
        <p:nvSpPr>
          <p:cNvPr id="3" name="Content Placeholder 3">
            <a:extLst>
              <a:ext uri="{FF2B5EF4-FFF2-40B4-BE49-F238E27FC236}">
                <a16:creationId xmlns:a16="http://schemas.microsoft.com/office/drawing/2014/main" id="{78964299-66BB-4BE5-A6EE-346B46D881D9}"/>
              </a:ext>
            </a:extLst>
          </p:cNvPr>
          <p:cNvSpPr txBox="1">
            <a:spLocks noGrp="1"/>
          </p:cNvSpPr>
          <p:nvPr>
            <p:ph idx="1"/>
          </p:nvPr>
        </p:nvSpPr>
        <p:spPr>
          <a:xfrm>
            <a:off x="349392" y="2448607"/>
            <a:ext cx="10338069" cy="4409392"/>
          </a:xfrm>
        </p:spPr>
        <p:txBody>
          <a:bodyPr/>
          <a:lstStyle/>
          <a:p>
            <a:pPr lvl="0"/>
            <a:r>
              <a:rPr lang="en-GB"/>
              <a:t>WHERE WILL I FIND THE INFORMATION ON WHAT IS NEEDED TO BECOME A SPORTS COACH? </a:t>
            </a:r>
          </a:p>
          <a:p>
            <a:pPr marL="502920" lvl="0" indent="-457200">
              <a:buFont typeface="Century Gothic"/>
              <a:buAutoNum type="arabicPeriod"/>
            </a:pPr>
            <a:r>
              <a:rPr lang="en-GB"/>
              <a:t>During Placement</a:t>
            </a:r>
          </a:p>
          <a:p>
            <a:pPr marL="502920" lvl="0" indent="-457200">
              <a:buFont typeface="Century Gothic"/>
              <a:buAutoNum type="arabicPeriod"/>
            </a:pPr>
            <a:r>
              <a:rPr lang="en-GB"/>
              <a:t>Job Advertisements </a:t>
            </a:r>
          </a:p>
          <a:p>
            <a:pPr marL="502920" lvl="0" indent="-457200">
              <a:buFont typeface="Century Gothic"/>
              <a:buAutoNum type="arabicPeriod"/>
            </a:pPr>
            <a:r>
              <a:rPr lang="en-GB"/>
              <a:t>Career Websites</a:t>
            </a:r>
          </a:p>
        </p:txBody>
      </p:sp>
    </p:spTree>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2C630-D19F-4AF0-B3A9-C57149ECEBD0}"/>
              </a:ext>
            </a:extLst>
          </p:cNvPr>
          <p:cNvSpPr txBox="1">
            <a:spLocks noGrp="1"/>
          </p:cNvSpPr>
          <p:nvPr>
            <p:ph type="title"/>
          </p:nvPr>
        </p:nvSpPr>
        <p:spPr/>
        <p:txBody>
          <a:bodyPr/>
          <a:lstStyle/>
          <a:p>
            <a:pPr lvl="0"/>
            <a:r>
              <a:rPr lang="en-US"/>
              <a:t>What I already have.</a:t>
            </a:r>
          </a:p>
        </p:txBody>
      </p:sp>
      <p:sp>
        <p:nvSpPr>
          <p:cNvPr id="3" name="Content Placeholder 2">
            <a:extLst>
              <a:ext uri="{FF2B5EF4-FFF2-40B4-BE49-F238E27FC236}">
                <a16:creationId xmlns:a16="http://schemas.microsoft.com/office/drawing/2014/main" id="{BACE01B2-CCDA-4C39-ABA8-6A1ED4C15EFA}"/>
              </a:ext>
            </a:extLst>
          </p:cNvPr>
          <p:cNvSpPr txBox="1">
            <a:spLocks noGrp="1"/>
          </p:cNvSpPr>
          <p:nvPr>
            <p:ph idx="1"/>
          </p:nvPr>
        </p:nvSpPr>
        <p:spPr>
          <a:xfrm>
            <a:off x="0" y="1714500"/>
            <a:ext cx="4495803" cy="4462272"/>
          </a:xfrm>
        </p:spPr>
        <p:txBody>
          <a:bodyPr/>
          <a:lstStyle/>
          <a:p>
            <a:pPr marL="45720" lvl="0" indent="0">
              <a:buNone/>
            </a:pPr>
            <a:r>
              <a:rPr lang="en-US"/>
              <a:t>Skills- </a:t>
            </a:r>
          </a:p>
          <a:p>
            <a:pPr marL="502920" lvl="0" indent="-457200">
              <a:buFont typeface="Century Gothic"/>
              <a:buAutoNum type="arabicPeriod"/>
            </a:pPr>
            <a:r>
              <a:rPr lang="en-US"/>
              <a:t>Communication</a:t>
            </a:r>
          </a:p>
          <a:p>
            <a:pPr marL="502920" lvl="0" indent="-457200">
              <a:buFont typeface="Century Gothic"/>
              <a:buAutoNum type="arabicPeriod"/>
            </a:pPr>
            <a:r>
              <a:rPr lang="en-US"/>
              <a:t>Commitment </a:t>
            </a:r>
          </a:p>
          <a:p>
            <a:pPr marL="502920" lvl="0" indent="-457200">
              <a:buFont typeface="Century Gothic"/>
              <a:buAutoNum type="arabicPeriod"/>
            </a:pPr>
            <a:r>
              <a:rPr lang="en-US"/>
              <a:t>Teamwork</a:t>
            </a:r>
          </a:p>
          <a:p>
            <a:pPr marL="502920" lvl="0" indent="-457200">
              <a:buFont typeface="Century Gothic"/>
              <a:buAutoNum type="arabicPeriod"/>
            </a:pPr>
            <a:r>
              <a:rPr lang="en-US"/>
              <a:t>Leadership </a:t>
            </a:r>
          </a:p>
        </p:txBody>
      </p:sp>
      <p:sp>
        <p:nvSpPr>
          <p:cNvPr id="4" name="Content Placeholder 5">
            <a:extLst>
              <a:ext uri="{FF2B5EF4-FFF2-40B4-BE49-F238E27FC236}">
                <a16:creationId xmlns:a16="http://schemas.microsoft.com/office/drawing/2014/main" id="{D686F3B7-0C43-4C73-87B7-F7855E8C443C}"/>
              </a:ext>
            </a:extLst>
          </p:cNvPr>
          <p:cNvSpPr txBox="1">
            <a:spLocks noGrp="1"/>
          </p:cNvSpPr>
          <p:nvPr>
            <p:ph idx="2"/>
          </p:nvPr>
        </p:nvSpPr>
        <p:spPr>
          <a:xfrm>
            <a:off x="7582680" y="1811773"/>
            <a:ext cx="4495803" cy="4462272"/>
          </a:xfrm>
        </p:spPr>
        <p:txBody>
          <a:bodyPr/>
          <a:lstStyle/>
          <a:p>
            <a:pPr marL="45720" lvl="0" indent="0">
              <a:buNone/>
            </a:pPr>
            <a:r>
              <a:rPr lang="en-GB"/>
              <a:t>Qualifications- </a:t>
            </a:r>
          </a:p>
          <a:p>
            <a:pPr marL="502920" lvl="0" indent="-457200">
              <a:buFont typeface="Century Gothic"/>
              <a:buAutoNum type="arabicPeriod"/>
            </a:pPr>
            <a:r>
              <a:rPr lang="en-GB"/>
              <a:t>Level 3 Sports Coaching and Fitness</a:t>
            </a:r>
          </a:p>
          <a:p>
            <a:pPr marL="502920" lvl="0" indent="-457200">
              <a:buFont typeface="Century Gothic"/>
              <a:buAutoNum type="arabicPeriod"/>
            </a:pPr>
            <a:r>
              <a:rPr lang="en-GB"/>
              <a:t>Assistant Coach in Athletics</a:t>
            </a:r>
          </a:p>
          <a:p>
            <a:pPr marL="502920" lvl="0" indent="-457200">
              <a:buFont typeface="Century Gothic"/>
              <a:buAutoNum type="arabicPeriod"/>
            </a:pPr>
            <a:r>
              <a:rPr lang="en-GB"/>
              <a:t>Level 1 Badminton and Tennis </a:t>
            </a:r>
          </a:p>
          <a:p>
            <a:pPr marL="502920" lvl="0" indent="-457200">
              <a:buFont typeface="Century Gothic"/>
              <a:buAutoNum type="arabicPeriod"/>
            </a:pPr>
            <a:r>
              <a:rPr lang="en-GB"/>
              <a:t>Currently studying a Physical Education Degree</a:t>
            </a:r>
          </a:p>
        </p:txBody>
      </p:sp>
      <p:sp>
        <p:nvSpPr>
          <p:cNvPr id="5" name="Content Placeholder 5">
            <a:extLst>
              <a:ext uri="{FF2B5EF4-FFF2-40B4-BE49-F238E27FC236}">
                <a16:creationId xmlns:a16="http://schemas.microsoft.com/office/drawing/2014/main" id="{D2733911-9B3C-46CE-BF1E-628C7E736490}"/>
              </a:ext>
            </a:extLst>
          </p:cNvPr>
          <p:cNvSpPr txBox="1"/>
          <p:nvPr/>
        </p:nvSpPr>
        <p:spPr>
          <a:xfrm>
            <a:off x="2995309" y="3031848"/>
            <a:ext cx="4495803" cy="4462272"/>
          </a:xfrm>
          <a:prstGeom prst="rect">
            <a:avLst/>
          </a:prstGeom>
          <a:noFill/>
          <a:ln cap="flat">
            <a:noFill/>
          </a:ln>
        </p:spPr>
        <p:txBody>
          <a:bodyPr vert="horz" wrap="square" lIns="91440" tIns="45720" rIns="91440" bIns="45720" anchor="t" anchorCtr="0" compatLnSpc="1">
            <a:normAutofit/>
          </a:bodyPr>
          <a:lstStyle/>
          <a:p>
            <a:pPr marL="45720" marR="0" lvl="0" indent="0" algn="l" defTabSz="914400" rtl="0" fontAlgn="auto" hangingPunct="1">
              <a:lnSpc>
                <a:spcPct val="90000"/>
              </a:lnSpc>
              <a:spcBef>
                <a:spcPts val="180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Experience- </a:t>
            </a:r>
          </a:p>
          <a:p>
            <a:pPr marL="502920" marR="0" lvl="0" indent="-457200" algn="l" defTabSz="914400" rtl="0" fontAlgn="auto" hangingPunct="1">
              <a:lnSpc>
                <a:spcPct val="90000"/>
              </a:lnSpc>
              <a:spcBef>
                <a:spcPts val="1800"/>
              </a:spcBef>
              <a:spcAft>
                <a:spcPts val="0"/>
              </a:spcAft>
              <a:buClr>
                <a:srgbClr val="43550E"/>
              </a:buClr>
              <a:buSzPct val="100000"/>
              <a:buFont typeface="Century Gothic"/>
              <a:buAutoNum type="arabicPeriod"/>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Work Placement </a:t>
            </a:r>
          </a:p>
          <a:p>
            <a:pPr marL="502920" marR="0" lvl="0" indent="-457200" algn="l" defTabSz="914400" rtl="0" fontAlgn="auto" hangingPunct="1">
              <a:lnSpc>
                <a:spcPct val="90000"/>
              </a:lnSpc>
              <a:spcBef>
                <a:spcPts val="1800"/>
              </a:spcBef>
              <a:spcAft>
                <a:spcPts val="0"/>
              </a:spcAft>
              <a:buClr>
                <a:srgbClr val="43550E"/>
              </a:buClr>
              <a:buSzPct val="100000"/>
              <a:buFont typeface="Century Gothic"/>
              <a:buAutoNum type="arabicPeriod"/>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Teaching Primary School pupils Swimming, Creativity and Competitive Activities at university. </a:t>
            </a:r>
          </a:p>
          <a:p>
            <a:pPr marL="502920" marR="0" lvl="0" indent="-457200" algn="l" defTabSz="914400" rtl="0" fontAlgn="auto" hangingPunct="1">
              <a:lnSpc>
                <a:spcPct val="90000"/>
              </a:lnSpc>
              <a:spcBef>
                <a:spcPts val="1800"/>
              </a:spcBef>
              <a:spcAft>
                <a:spcPts val="0"/>
              </a:spcAft>
              <a:buClr>
                <a:srgbClr val="43550E"/>
              </a:buClr>
              <a:buSzPct val="100000"/>
              <a:buFont typeface="Century Gothic"/>
              <a:buAutoNum type="arabicPeriod"/>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Coaching Primary and Secondary School pupils at college. </a:t>
            </a:r>
          </a:p>
          <a:p>
            <a:pPr marL="502920" marR="0" lvl="0" indent="-457200" algn="l" defTabSz="914400" rtl="0" fontAlgn="auto" hangingPunct="1">
              <a:lnSpc>
                <a:spcPct val="90000"/>
              </a:lnSpc>
              <a:spcBef>
                <a:spcPts val="1800"/>
              </a:spcBef>
              <a:spcAft>
                <a:spcPts val="0"/>
              </a:spcAft>
              <a:buClr>
                <a:srgbClr val="43550E"/>
              </a:buClr>
              <a:buSzPct val="100000"/>
              <a:buFont typeface="Century Gothic"/>
              <a:buAutoNum type="arabicPeriod"/>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Assistant Coach at my local athletics club. </a:t>
            </a:r>
          </a:p>
        </p:txBody>
      </p:sp>
    </p:spTree>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4DC83-5C23-4439-80A9-50958016E0D7}"/>
              </a:ext>
            </a:extLst>
          </p:cNvPr>
          <p:cNvSpPr txBox="1">
            <a:spLocks noGrp="1"/>
          </p:cNvSpPr>
          <p:nvPr>
            <p:ph type="title" idx="4294967295"/>
          </p:nvPr>
        </p:nvSpPr>
        <p:spPr>
          <a:xfrm>
            <a:off x="3047996" y="2728917"/>
            <a:ext cx="9144000" cy="1143000"/>
          </a:xfrm>
        </p:spPr>
        <p:txBody>
          <a:bodyPr/>
          <a:lstStyle/>
          <a:p>
            <a:pPr lvl="0"/>
            <a:r>
              <a:rPr lang="en-US"/>
              <a:t>What I need to develop </a:t>
            </a:r>
          </a:p>
        </p:txBody>
      </p:sp>
      <p:sp>
        <p:nvSpPr>
          <p:cNvPr id="3" name="Content Placeholder 2">
            <a:extLst>
              <a:ext uri="{FF2B5EF4-FFF2-40B4-BE49-F238E27FC236}">
                <a16:creationId xmlns:a16="http://schemas.microsoft.com/office/drawing/2014/main" id="{9CA467F2-6EFC-4230-80A5-A63DAAB2A3E4}"/>
              </a:ext>
            </a:extLst>
          </p:cNvPr>
          <p:cNvSpPr txBox="1">
            <a:spLocks noGrp="1"/>
          </p:cNvSpPr>
          <p:nvPr>
            <p:ph type="body" idx="4294967295"/>
          </p:nvPr>
        </p:nvSpPr>
        <p:spPr>
          <a:xfrm>
            <a:off x="3163888" y="4074273"/>
            <a:ext cx="2932115" cy="2509835"/>
          </a:xfrm>
        </p:spPr>
        <p:txBody>
          <a:bodyPr/>
          <a:lstStyle/>
          <a:p>
            <a:pPr marL="45720" lvl="0" indent="0">
              <a:buNone/>
            </a:pPr>
            <a:r>
              <a:rPr lang="en-US"/>
              <a:t>Skills- </a:t>
            </a:r>
          </a:p>
          <a:p>
            <a:pPr marL="502920" lvl="0" indent="-457200">
              <a:buFont typeface="Century Gothic"/>
              <a:buAutoNum type="arabicPeriod"/>
            </a:pPr>
            <a:r>
              <a:rPr lang="en-US"/>
              <a:t>Confidence</a:t>
            </a:r>
          </a:p>
          <a:p>
            <a:pPr marL="502920" lvl="0" indent="-457200">
              <a:buFont typeface="Century Gothic"/>
              <a:buAutoNum type="arabicPeriod"/>
            </a:pPr>
            <a:r>
              <a:rPr lang="en-US"/>
              <a:t>Time Management</a:t>
            </a:r>
          </a:p>
          <a:p>
            <a:pPr marL="502920" lvl="0" indent="-457200">
              <a:buFont typeface="Century Gothic"/>
              <a:buAutoNum type="arabicPeriod"/>
            </a:pPr>
            <a:r>
              <a:rPr lang="en-US"/>
              <a:t>Creativity </a:t>
            </a:r>
          </a:p>
          <a:p>
            <a:pPr marL="502920" lvl="0" indent="-457200">
              <a:buFont typeface="Century Gothic"/>
              <a:buAutoNum type="arabicPeriod"/>
            </a:pPr>
            <a:r>
              <a:rPr lang="en-US"/>
              <a:t>Role Model </a:t>
            </a:r>
          </a:p>
        </p:txBody>
      </p:sp>
      <p:sp>
        <p:nvSpPr>
          <p:cNvPr id="4" name="Content Placeholder 5">
            <a:extLst>
              <a:ext uri="{FF2B5EF4-FFF2-40B4-BE49-F238E27FC236}">
                <a16:creationId xmlns:a16="http://schemas.microsoft.com/office/drawing/2014/main" id="{2E148D9A-62F6-4D53-A010-1A0FF4222031}"/>
              </a:ext>
            </a:extLst>
          </p:cNvPr>
          <p:cNvSpPr txBox="1">
            <a:spLocks noGrp="1"/>
          </p:cNvSpPr>
          <p:nvPr>
            <p:ph type="body" idx="4294967295"/>
          </p:nvPr>
        </p:nvSpPr>
        <p:spPr>
          <a:xfrm>
            <a:off x="0" y="1672382"/>
            <a:ext cx="4495803" cy="2401891"/>
          </a:xfrm>
        </p:spPr>
        <p:txBody>
          <a:bodyPr/>
          <a:lstStyle/>
          <a:p>
            <a:pPr marL="45720" lvl="0" indent="0">
              <a:buNone/>
            </a:pPr>
            <a:r>
              <a:rPr lang="en-GB"/>
              <a:t>Qualifications-</a:t>
            </a:r>
          </a:p>
          <a:p>
            <a:pPr marL="502920" lvl="0" indent="-457200">
              <a:buFont typeface="Century Gothic"/>
              <a:buAutoNum type="arabicPeriod"/>
            </a:pPr>
            <a:r>
              <a:rPr lang="en-GB"/>
              <a:t>Finish my Physical Education degree. </a:t>
            </a:r>
          </a:p>
          <a:p>
            <a:pPr marL="502920" lvl="0" indent="-457200">
              <a:buFont typeface="Century Gothic"/>
              <a:buAutoNum type="arabicPeriod"/>
            </a:pPr>
            <a:r>
              <a:rPr lang="en-GB"/>
              <a:t>First Aid Course.</a:t>
            </a:r>
          </a:p>
          <a:p>
            <a:pPr marL="502920" lvl="0" indent="-457200">
              <a:buFont typeface="Century Gothic"/>
              <a:buAutoNum type="arabicPeriod"/>
            </a:pPr>
            <a:r>
              <a:rPr lang="en-GB"/>
              <a:t>More Coaching awards in Specific Areas.  </a:t>
            </a:r>
          </a:p>
        </p:txBody>
      </p:sp>
      <p:sp>
        <p:nvSpPr>
          <p:cNvPr id="5" name="Content Placeholder 5">
            <a:extLst>
              <a:ext uri="{FF2B5EF4-FFF2-40B4-BE49-F238E27FC236}">
                <a16:creationId xmlns:a16="http://schemas.microsoft.com/office/drawing/2014/main" id="{F1536818-75DB-4719-AC71-F7E5EDE55D45}"/>
              </a:ext>
            </a:extLst>
          </p:cNvPr>
          <p:cNvSpPr txBox="1"/>
          <p:nvPr/>
        </p:nvSpPr>
        <p:spPr>
          <a:xfrm>
            <a:off x="8083689" y="4074273"/>
            <a:ext cx="3762207" cy="2286768"/>
          </a:xfrm>
          <a:prstGeom prst="rect">
            <a:avLst/>
          </a:prstGeom>
          <a:noFill/>
          <a:ln cap="flat">
            <a:noFill/>
          </a:ln>
        </p:spPr>
        <p:txBody>
          <a:bodyPr vert="horz" wrap="square" lIns="91440" tIns="45720" rIns="91440" bIns="45720" anchor="t" anchorCtr="0" compatLnSpc="1">
            <a:normAutofit/>
          </a:bodyPr>
          <a:lstStyle/>
          <a:p>
            <a:pPr marL="45720" marR="0" lvl="0" indent="0" algn="l" defTabSz="914400" rtl="0" fontAlgn="auto" hangingPunct="1">
              <a:lnSpc>
                <a:spcPct val="90000"/>
              </a:lnSpc>
              <a:spcBef>
                <a:spcPts val="180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Experience- </a:t>
            </a:r>
          </a:p>
          <a:p>
            <a:pPr marL="502920" marR="0" lvl="0" indent="-457200" algn="l" defTabSz="914400" rtl="0" fontAlgn="auto" hangingPunct="1">
              <a:lnSpc>
                <a:spcPct val="90000"/>
              </a:lnSpc>
              <a:spcBef>
                <a:spcPts val="1800"/>
              </a:spcBef>
              <a:spcAft>
                <a:spcPts val="0"/>
              </a:spcAft>
              <a:buClr>
                <a:srgbClr val="43550E"/>
              </a:buClr>
              <a:buSzPct val="100000"/>
              <a:buFont typeface="Century Gothic"/>
              <a:buAutoNum type="arabicPeriod"/>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More Experience in Coaching outside of Schools. </a:t>
            </a:r>
          </a:p>
          <a:p>
            <a:pPr marL="502920" marR="0" lvl="0" indent="-457200" algn="l" defTabSz="914400" rtl="0" fontAlgn="auto" hangingPunct="1">
              <a:lnSpc>
                <a:spcPct val="90000"/>
              </a:lnSpc>
              <a:spcBef>
                <a:spcPts val="1800"/>
              </a:spcBef>
              <a:spcAft>
                <a:spcPts val="0"/>
              </a:spcAft>
              <a:buClr>
                <a:srgbClr val="43550E"/>
              </a:buClr>
              <a:buSzPct val="100000"/>
              <a:buFont typeface="Century Gothic"/>
              <a:buAutoNum type="arabicPeriod"/>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Creating my own lessons. </a:t>
            </a:r>
          </a:p>
        </p:txBody>
      </p:sp>
    </p:spTree>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C5BD167F-C549-42A9-8D57-32CF0D2988D4}"/>
              </a:ext>
            </a:extLst>
          </p:cNvPr>
          <p:cNvSpPr txBox="1">
            <a:spLocks noGrp="1"/>
          </p:cNvSpPr>
          <p:nvPr>
            <p:ph type="title"/>
          </p:nvPr>
        </p:nvSpPr>
        <p:spPr>
          <a:xfrm>
            <a:off x="2895603" y="761996"/>
            <a:ext cx="8797049" cy="1295403"/>
          </a:xfrm>
        </p:spPr>
        <p:txBody>
          <a:bodyPr/>
          <a:lstStyle/>
          <a:p>
            <a:pPr lvl="0"/>
            <a:r>
              <a:rPr lang="en-US"/>
              <a:t>Why I chose my placement </a:t>
            </a:r>
          </a:p>
        </p:txBody>
      </p:sp>
      <p:sp>
        <p:nvSpPr>
          <p:cNvPr id="3" name="Content Placeholder 2">
            <a:extLst>
              <a:ext uri="{FF2B5EF4-FFF2-40B4-BE49-F238E27FC236}">
                <a16:creationId xmlns:a16="http://schemas.microsoft.com/office/drawing/2014/main" id="{8415C0EC-4EF0-4CE7-9BC0-3FA837F69DF9}"/>
              </a:ext>
            </a:extLst>
          </p:cNvPr>
          <p:cNvSpPr txBox="1">
            <a:spLocks noGrp="1"/>
          </p:cNvSpPr>
          <p:nvPr>
            <p:ph type="body" idx="1"/>
          </p:nvPr>
        </p:nvSpPr>
        <p:spPr>
          <a:xfrm>
            <a:off x="1527048" y="1964990"/>
            <a:ext cx="9640308" cy="4207209"/>
          </a:xfrm>
        </p:spPr>
        <p:txBody>
          <a:bodyPr anchor="t"/>
          <a:lstStyle/>
          <a:p>
            <a:pPr lvl="0"/>
            <a:r>
              <a:rPr lang="en-GB"/>
              <a:t>I completed my work placement at Dwr-Y-Felin Comprehensive School. My reasoning for choosing this as my place of work experience was- </a:t>
            </a:r>
          </a:p>
          <a:p>
            <a:pPr marL="514350" lvl="0" indent="-514350">
              <a:buFont typeface="Century Gothic"/>
              <a:buAutoNum type="arabicPeriod"/>
            </a:pPr>
            <a:r>
              <a:rPr lang="en-GB"/>
              <a:t>Past Pupil</a:t>
            </a:r>
          </a:p>
          <a:p>
            <a:pPr marL="514350" lvl="0" indent="-514350">
              <a:buFont typeface="Century Gothic"/>
              <a:buAutoNum type="arabicPeriod"/>
            </a:pPr>
            <a:r>
              <a:rPr lang="en-GB"/>
              <a:t>Facilities</a:t>
            </a:r>
          </a:p>
          <a:p>
            <a:pPr marL="514350" lvl="0" indent="-514350">
              <a:buFont typeface="Century Gothic"/>
              <a:buAutoNum type="arabicPeriod"/>
            </a:pPr>
            <a:r>
              <a:rPr lang="en-GB"/>
              <a:t>Flexible</a:t>
            </a:r>
          </a:p>
          <a:p>
            <a:pPr marL="514350" lvl="0" indent="-514350">
              <a:buFont typeface="Century Gothic"/>
              <a:buAutoNum type="arabicPeriod"/>
            </a:pPr>
            <a:r>
              <a:rPr lang="en-GB"/>
              <a:t>Similar to My future career. </a:t>
            </a:r>
          </a:p>
        </p:txBody>
      </p:sp>
    </p:spTree>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5FC5236F-EF17-42D5-9581-84CBF977E48D}"/>
              </a:ext>
            </a:extLst>
          </p:cNvPr>
          <p:cNvSpPr txBox="1">
            <a:spLocks noGrp="1"/>
          </p:cNvSpPr>
          <p:nvPr>
            <p:ph type="title"/>
          </p:nvPr>
        </p:nvSpPr>
        <p:spPr>
          <a:xfrm>
            <a:off x="2842101" y="671955"/>
            <a:ext cx="8610603" cy="1293025"/>
          </a:xfrm>
        </p:spPr>
        <p:txBody>
          <a:bodyPr/>
          <a:lstStyle/>
          <a:p>
            <a:pPr lvl="0"/>
            <a:r>
              <a:rPr lang="en-US"/>
              <a:t>Job role at placement </a:t>
            </a:r>
          </a:p>
        </p:txBody>
      </p:sp>
      <p:sp>
        <p:nvSpPr>
          <p:cNvPr id="3" name="TextBox 2">
            <a:extLst>
              <a:ext uri="{FF2B5EF4-FFF2-40B4-BE49-F238E27FC236}">
                <a16:creationId xmlns:a16="http://schemas.microsoft.com/office/drawing/2014/main" id="{FC6DE3FF-6773-4EAC-804C-3A04DE306EA3}"/>
              </a:ext>
            </a:extLst>
          </p:cNvPr>
          <p:cNvSpPr txBox="1"/>
          <p:nvPr/>
        </p:nvSpPr>
        <p:spPr>
          <a:xfrm>
            <a:off x="739301" y="1964990"/>
            <a:ext cx="10914433" cy="25853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SKILLS I WAS LOOKING TO DEVELOP…</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Confidence</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Creativity with different age groups</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Knowledge </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Role Model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JOB ROLE DURING THE PLACEMENT…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Assist and help out the teachers during the lessons and place my own clubs during lunch time and after school. </a:t>
            </a:r>
          </a:p>
        </p:txBody>
      </p:sp>
    </p:spTree>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2B93FEA2-9357-46E6-8392-C347137AAD5E}"/>
              </a:ext>
            </a:extLst>
          </p:cNvPr>
          <p:cNvSpPr txBox="1"/>
          <p:nvPr/>
        </p:nvSpPr>
        <p:spPr>
          <a:xfrm>
            <a:off x="2842101" y="671955"/>
            <a:ext cx="8610603" cy="1293025"/>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US" sz="4000" b="0" i="0" u="none" strike="noStrike" kern="1200" cap="all" spc="0" baseline="0">
                <a:solidFill>
                  <a:srgbClr val="FFFFFF"/>
                </a:solidFill>
                <a:uFillTx/>
                <a:latin typeface="Century Gothic"/>
              </a:rPr>
              <a:t>Overview of placement</a:t>
            </a:r>
          </a:p>
        </p:txBody>
      </p:sp>
      <p:sp>
        <p:nvSpPr>
          <p:cNvPr id="3" name="TextBox 2">
            <a:extLst>
              <a:ext uri="{FF2B5EF4-FFF2-40B4-BE49-F238E27FC236}">
                <a16:creationId xmlns:a16="http://schemas.microsoft.com/office/drawing/2014/main" id="{03019CCB-A92C-4062-A1CB-C5093E3D03E8}"/>
              </a:ext>
            </a:extLst>
          </p:cNvPr>
          <p:cNvSpPr txBox="1"/>
          <p:nvPr/>
        </p:nvSpPr>
        <p:spPr>
          <a:xfrm>
            <a:off x="739301" y="1964990"/>
            <a:ext cx="10914433" cy="45243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WHAT DID DO AT PLACEMENT.. </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Assist the teacher during lessons.</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Observe and watch how the teachers taught.</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Created my own lessons plans for the pupils. </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Teach small parts of the lesson to a number of students.</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Create my own lunch time and after schools' clubs for the pupils to attend out of choice.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DAYS AND HOURS COMPLETED…</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I completed 120 hours of work Placement over a period of time.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6O hours were completed over 2 weeks before Christmas, and 60 Hours were completed over 2 weeks after Christmas,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LOCATIONS</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Dwr-Y-Felin Comprehensive School Gym</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Cwrt Herbert Playing Fields and Gym</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Tree>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0777EA47-890A-40E5-A1D4-5A9C247258A2}"/>
              </a:ext>
            </a:extLst>
          </p:cNvPr>
          <p:cNvSpPr txBox="1">
            <a:spLocks noGrp="1"/>
          </p:cNvSpPr>
          <p:nvPr>
            <p:ph type="title"/>
          </p:nvPr>
        </p:nvSpPr>
        <p:spPr>
          <a:xfrm>
            <a:off x="131326" y="415046"/>
            <a:ext cx="4114800" cy="1600200"/>
          </a:xfrm>
        </p:spPr>
        <p:txBody>
          <a:bodyPr/>
          <a:lstStyle/>
          <a:p>
            <a:pPr lvl="0"/>
            <a:r>
              <a:rPr lang="en-US"/>
              <a:t>Reflections</a:t>
            </a:r>
          </a:p>
        </p:txBody>
      </p:sp>
      <p:sp>
        <p:nvSpPr>
          <p:cNvPr id="3" name="TextBox 4">
            <a:extLst>
              <a:ext uri="{FF2B5EF4-FFF2-40B4-BE49-F238E27FC236}">
                <a16:creationId xmlns:a16="http://schemas.microsoft.com/office/drawing/2014/main" id="{1D875161-90F1-45A3-9CB8-C7FD4B4002FB}"/>
              </a:ext>
            </a:extLst>
          </p:cNvPr>
          <p:cNvSpPr txBox="1"/>
          <p:nvPr/>
        </p:nvSpPr>
        <p:spPr>
          <a:xfrm>
            <a:off x="282101" y="2188726"/>
            <a:ext cx="11420270" cy="397031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EXPERIENCES FOR MY FUTURE</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Developed an understanding on where my degree can take me.</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Gained knowledge from my role models on my next steps to take. </a:t>
            </a:r>
          </a:p>
          <a:p>
            <a:pPr marL="342900" marR="0" lvl="0" indent="-342900" algn="l" defTabSz="457200" rtl="0" fontAlgn="auto" hangingPunct="1">
              <a:lnSpc>
                <a:spcPct val="100000"/>
              </a:lnSpc>
              <a:spcBef>
                <a:spcPts val="0"/>
              </a:spcBef>
              <a:spcAft>
                <a:spcPts val="0"/>
              </a:spcAft>
              <a:buSzPct val="100000"/>
              <a:buFont typeface="Century Gothic"/>
              <a:buAutoNum type="arabicPeriod"/>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More experience of different teaching styles and ways of learning.</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HOW I FELT…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I felt extremely comfortable and the teachers at the school made me feel like one of them. They would explain to me before each lessons exactly what they were going to do so I would have a understanding, and they allowed me to have any input on the lessons.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SKILLS AND QUALITIES…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I feel that after my work placement experience, I certainly gained a lot more confidence and understand the steps I need to take to follow my career path. I have learnt to understand how to plan different lessons as also how to be as inclusive as possible. </a:t>
            </a:r>
          </a:p>
        </p:txBody>
      </p:sp>
    </p:spTree>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297DF73E-BEF3-42E7-962A-C8E75F8895A7}"/>
              </a:ext>
            </a:extLst>
          </p:cNvPr>
          <p:cNvSpPr txBox="1">
            <a:spLocks noGrp="1"/>
          </p:cNvSpPr>
          <p:nvPr>
            <p:ph type="title"/>
          </p:nvPr>
        </p:nvSpPr>
        <p:spPr>
          <a:xfrm>
            <a:off x="617704" y="405316"/>
            <a:ext cx="6873243" cy="1600200"/>
          </a:xfrm>
        </p:spPr>
        <p:txBody>
          <a:bodyPr/>
          <a:lstStyle/>
          <a:p>
            <a:pPr lvl="0"/>
            <a:r>
              <a:rPr lang="en-US"/>
              <a:t>Action Plan</a:t>
            </a:r>
          </a:p>
        </p:txBody>
      </p:sp>
      <p:sp>
        <p:nvSpPr>
          <p:cNvPr id="3" name="Text Placeholder 2">
            <a:extLst>
              <a:ext uri="{FF2B5EF4-FFF2-40B4-BE49-F238E27FC236}">
                <a16:creationId xmlns:a16="http://schemas.microsoft.com/office/drawing/2014/main" id="{96868B51-E1D2-444E-9AFF-14A8EB0EC249}"/>
              </a:ext>
            </a:extLst>
          </p:cNvPr>
          <p:cNvSpPr txBox="1">
            <a:spLocks noGrp="1"/>
          </p:cNvSpPr>
          <p:nvPr>
            <p:ph type="body" idx="2"/>
          </p:nvPr>
        </p:nvSpPr>
        <p:spPr>
          <a:xfrm>
            <a:off x="617704" y="2110901"/>
            <a:ext cx="11040895" cy="4061298"/>
          </a:xfrm>
        </p:spPr>
        <p:txBody>
          <a:bodyPr/>
          <a:lstStyle/>
          <a:p>
            <a:pPr lvl="0"/>
            <a:r>
              <a:rPr lang="en-GB"/>
              <a:t>WHERE AM I GOING TO GO FROM HERE?</a:t>
            </a:r>
          </a:p>
          <a:p>
            <a:pPr marL="342900" lvl="0" indent="-342900">
              <a:buFont typeface="Century Gothic"/>
              <a:buAutoNum type="arabicPeriod"/>
            </a:pPr>
            <a:r>
              <a:rPr lang="en-GB"/>
              <a:t>Get more experience in coaching out of schools e.g. For Swansea Council or P.A.S.S.</a:t>
            </a:r>
          </a:p>
          <a:p>
            <a:pPr marL="342900" lvl="0" indent="-342900">
              <a:buFont typeface="Century Gothic"/>
              <a:buAutoNum type="arabicPeriod"/>
            </a:pPr>
            <a:r>
              <a:rPr lang="en-GB"/>
              <a:t>Try and gain my first aid qualification, and other qualifications which will benefit my coaching experience.</a:t>
            </a:r>
          </a:p>
          <a:p>
            <a:pPr marL="342900" lvl="0" indent="-342900">
              <a:buFont typeface="Century Gothic"/>
              <a:buAutoNum type="arabicPeriod"/>
            </a:pPr>
            <a:r>
              <a:rPr lang="en-GB"/>
              <a:t>Finish my Physical Education Degree. </a:t>
            </a:r>
          </a:p>
        </p:txBody>
      </p:sp>
    </p:spTree>
  </p:cSld>
  <p:clrMapOvr>
    <a:masterClrMapping/>
  </p:clrMapOvr>
  <p:transition spd="med">
    <p:fade/>
  </p:transition>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TM04033937%5b%5bfn=Vapor%20Trail%5d%5d</Template>
  <TotalTime>77</TotalTime>
  <Words>633</Words>
  <Application>Microsoft Office PowerPoint</Application>
  <PresentationFormat>Widescreen</PresentationFormat>
  <Paragraphs>89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Gothic</vt:lpstr>
      <vt:lpstr>Vapor Trail</vt:lpstr>
      <vt:lpstr>Work Placement By Sophie Sargeant ork Placement </vt:lpstr>
      <vt:lpstr>Sports Coach</vt:lpstr>
      <vt:lpstr>Finding the information needed </vt:lpstr>
      <vt:lpstr>What I already have.</vt:lpstr>
      <vt:lpstr>What I need to develop </vt:lpstr>
      <vt:lpstr>Why I chose my placement </vt:lpstr>
      <vt:lpstr>Job role at placement </vt:lpstr>
      <vt:lpstr>PowerPoint Presentation</vt:lpstr>
      <vt:lpstr>Reflections</vt:lpstr>
      <vt:lpstr>Action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Placement</dc:title>
  <dc:creator>Sophie Sargeant</dc:creator>
  <cp:lastModifiedBy>Sophie Sargeant</cp:lastModifiedBy>
  <cp:revision>7</cp:revision>
  <dcterms:created xsi:type="dcterms:W3CDTF">2020-04-23T14:53:26Z</dcterms:created>
  <dcterms:modified xsi:type="dcterms:W3CDTF">2020-04-23T19:19:02Z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