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64" r:id="rId3"/>
  </p:sldMasterIdLst>
  <p:notesMasterIdLst>
    <p:notesMasterId r:id="rId4"/>
  </p:notesMasterIdLst>
  <p:sldIdLst>
    <p:sldId id="256" r:id="rId5"/>
    <p:sldId id="257" r:id="rId6"/>
    <p:sldId id="258" r:id="rId7"/>
    <p:sldId id="259" r:id="rId8"/>
    <p:sldId id="260" r:id="rId9"/>
    <p:sldId id="261" r:id="rId10"/>
    <p:sldId id="262" r:id="rId11"/>
    <p:sldId id="263" r:id="rId12"/>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5" name="Google Shape;145;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1" name="Google Shape;151;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457200" lvl="0" marL="0" rtl="0" algn="l">
              <a:spcBef>
                <a:spcPts val="0"/>
              </a:spcBef>
              <a:spcAft>
                <a:spcPts val="0"/>
              </a:spcAft>
              <a:buNone/>
            </a:pPr>
            <a:r>
              <a:rPr lang="en-US"/>
              <a:t>The purpose of this presentation is to conduct a structured self-assessment using the SWOT framework. My objective is to strategically plan for my future career within the demanding yet rewarding UK Health and Social Care sector. I have a strong interest in pursuing a client-facing role, such as a nurse or a social worker, and I recognise that success in these fields requires a clear understanding of one's own capabilities and the external environment. This analysis is informed not only by self-reflection but also by my academic research into the essential employability skills these professions demand, including communication, resilience, and ethical practice. By the end of this presentation, I will have outlined a clear plan that links my internal attributes with external factors to guide my development. This process is the first crucial step in taking ownership of my professional journey and ensuring I am prepared to contribute effectively to this vital sector.</a:t>
            </a:r>
            <a:endParaRPr/>
          </a:p>
        </p:txBody>
      </p:sp>
      <p:sp>
        <p:nvSpPr>
          <p:cNvPr id="152" name="Google Shape;152;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9" name="Google Shape;159;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457200" lvl="0" marL="0" rtl="0" algn="l">
              <a:spcBef>
                <a:spcPts val="0"/>
              </a:spcBef>
              <a:spcAft>
                <a:spcPts val="0"/>
              </a:spcAft>
              <a:buNone/>
            </a:pPr>
            <a:r>
              <a:rPr lang="en-US"/>
              <a:t>My strengths are primarily rooted in my personal attributes and transferable skills. My innate empathy is a fundamental asset, as building trust with vulnerable service users is the bedrock of effective care, my proficiency in written communication is a practical strength that supports the critical administrative and legal requirements of documentation.I can integrate into multidisciplinary settings and contributing to a positive work environment. I believe these strengths provide a solid foundation upon which I can build my professional competence.</a:t>
            </a:r>
            <a:endParaRPr/>
          </a:p>
        </p:txBody>
      </p:sp>
      <p:sp>
        <p:nvSpPr>
          <p:cNvPr id="160" name="Google Shape;160;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7" name="Google Shape;167;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457200" lvl="0" marL="0" rtl="0" algn="l">
              <a:spcBef>
                <a:spcPts val="0"/>
              </a:spcBef>
              <a:spcAft>
                <a:spcPts val="0"/>
              </a:spcAft>
              <a:buNone/>
            </a:pPr>
            <a:r>
              <a:rPr lang="en-US"/>
              <a:t>While I have a strong foundation, I am also aware of several weaknesses that need addressing. My most significant weakness is the lack of practical experience. Understanding theory is one thing, but applying it under pressure in a real-world environment is a skill I must still develop. Linked to this is my tendency to be overly self-critical, while it pushes me to improve. I also recognise that advocating for a client or de-escalating a conflict requires a confident and assertive communication style that I am still refining. Furthermore, my current knowledge of UK-specific systems is academic, and I need to bridge the gap between theory and practice. Acknowledging these areas for improvement is essential for creating a targeted and effective development plan.</a:t>
            </a:r>
            <a:endParaRPr/>
          </a:p>
        </p:txBody>
      </p:sp>
      <p:sp>
        <p:nvSpPr>
          <p:cNvPr id="168" name="Google Shape;168;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4" name="Google Shape;174;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457200" lvl="0" marL="0" rtl="0" algn="l">
              <a:spcBef>
                <a:spcPts val="0"/>
              </a:spcBef>
              <a:spcAft>
                <a:spcPts val="0"/>
              </a:spcAft>
              <a:buNone/>
            </a:pPr>
            <a:r>
              <a:rPr lang="en-US"/>
              <a:t>Externally, I have identified several opportunities that I can leverage. The structured entry routes into the NHS and larger care providers, such as graduate schemes, are excellent pathways for someone at my career stage (Younghusband, 2021). The sector's commitment to Continuous Professional Development is a significant opportunity. It means I can continuously bridge my skill gaps through certified courses and workshops. The trend towards interprofessional collaboration is another plus, as it will allow me to learn directly from doctors, therapists, and senior practitioners. While technology is a weakness, it is also an opportunity; developing early skills in areas like digital health records could make me a more competitive candidate (Rutledge &amp; Gustin, 2021). The well-documented staff shortages, while a systemic challenge, also mean that dedicated and skilled individuals are in demand. I plan to actively seek out networking events to build connections that can offer guidance and open doors to these opportunities.</a:t>
            </a:r>
            <a:endParaRPr/>
          </a:p>
        </p:txBody>
      </p:sp>
      <p:sp>
        <p:nvSpPr>
          <p:cNvPr id="175" name="Google Shape;175;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2" name="Google Shape;182;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457200" lvl="0" marL="0" rtl="0" algn="l">
              <a:spcBef>
                <a:spcPts val="0"/>
              </a:spcBef>
              <a:spcAft>
                <a:spcPts val="0"/>
              </a:spcAft>
              <a:buNone/>
            </a:pPr>
            <a:r>
              <a:rPr lang="en-US"/>
              <a:t>Alongside opportunities, there are some threats that I must anticipate and manage. The first is the highly competitive nature of entering this field, meaning I must work hard to distinguish myself from other candidates. More concerning are the systemic threats, such as staff shortages, which often result in heavy workloads that could exacerbate my weakness related to stress and lead to burnout. The pace of technological and policy change is another threat and failing to stay updated could quickly make my knowledge irrelevant. </a:t>
            </a:r>
            <a:endParaRPr/>
          </a:p>
        </p:txBody>
      </p:sp>
      <p:sp>
        <p:nvSpPr>
          <p:cNvPr id="183" name="Google Shape;183;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 name="Shape 188"/>
        <p:cNvGrpSpPr/>
        <p:nvPr/>
      </p:nvGrpSpPr>
      <p:grpSpPr>
        <a:xfrm>
          <a:off x="0" y="0"/>
          <a:ext cx="0" cy="0"/>
          <a:chOff x="0" y="0"/>
          <a:chExt cx="0" cy="0"/>
        </a:xfrm>
      </p:grpSpPr>
      <p:sp>
        <p:nvSpPr>
          <p:cNvPr id="189" name="Google Shape;189;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0" name="Google Shape;190;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457200" lvl="0" marL="0" rtl="0" algn="l">
              <a:spcBef>
                <a:spcPts val="0"/>
              </a:spcBef>
              <a:spcAft>
                <a:spcPts val="0"/>
              </a:spcAft>
              <a:buNone/>
            </a:pPr>
            <a:r>
              <a:rPr lang="en-US"/>
              <a:t>In conclusion, this SWOT analysis has been an invaluable exercise in strategic self-awareness. It has clarified the path I need to take. My strategic plan is straightforward: I will use my strength in organisation to systematically address my weaknesses. For example, I will create a schedule to gain volunteer experience and enroll in a course on healthcare technology. To seize opportunities, I will actively apply for NHS internships and engage with professional networks. To counter threats like competition and burnout, I will focus on building a strong personal brand through my strengths and prioritise my mental health from the outset. This is not a static plan but a dynamic one that I will review regularly. I am committed to this journey of continuous growth and am confident that this structured approach will enable me to become a competent, resilient, and compassionate professional within the UK Health and Social Care sector. </a:t>
            </a:r>
            <a:endParaRPr/>
          </a:p>
        </p:txBody>
      </p:sp>
      <p:sp>
        <p:nvSpPr>
          <p:cNvPr id="191" name="Google Shape;191;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8" name="Google Shape;198;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9" name="Google Shape;199;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26" name="Shape 26"/>
        <p:cNvGrpSpPr/>
        <p:nvPr/>
      </p:nvGrpSpPr>
      <p:grpSpPr>
        <a:xfrm>
          <a:off x="0" y="0"/>
          <a:ext cx="0" cy="0"/>
          <a:chOff x="0" y="0"/>
          <a:chExt cx="0" cy="0"/>
        </a:xfrm>
      </p:grpSpPr>
      <p:grpSp>
        <p:nvGrpSpPr>
          <p:cNvPr id="27" name="Google Shape;27;p2"/>
          <p:cNvGrpSpPr/>
          <p:nvPr/>
        </p:nvGrpSpPr>
        <p:grpSpPr>
          <a:xfrm>
            <a:off x="0" y="-8467"/>
            <a:ext cx="12192000" cy="6866467"/>
            <a:chOff x="0" y="-8467"/>
            <a:chExt cx="12192000" cy="6866467"/>
          </a:xfrm>
        </p:grpSpPr>
        <p:cxnSp>
          <p:nvCxnSpPr>
            <p:cNvPr id="28" name="Google Shape;28;p2"/>
            <p:cNvCxnSpPr/>
            <p:nvPr/>
          </p:nvCxnSpPr>
          <p:spPr>
            <a:xfrm>
              <a:off x="9371012" y="0"/>
              <a:ext cx="1219200" cy="6858000"/>
            </a:xfrm>
            <a:prstGeom prst="straightConnector1">
              <a:avLst/>
            </a:prstGeom>
            <a:noFill/>
            <a:ln cap="flat" cmpd="sng" w="9525">
              <a:solidFill>
                <a:srgbClr val="262626"/>
              </a:solidFill>
              <a:prstDash val="solid"/>
              <a:round/>
              <a:headEnd len="sm" w="sm" type="none"/>
              <a:tailEnd len="sm" w="sm" type="none"/>
            </a:ln>
          </p:spPr>
        </p:cxnSp>
        <p:cxnSp>
          <p:nvCxnSpPr>
            <p:cNvPr id="29" name="Google Shape;29;p2"/>
            <p:cNvCxnSpPr/>
            <p:nvPr/>
          </p:nvCxnSpPr>
          <p:spPr>
            <a:xfrm flipH="1">
              <a:off x="7425267" y="3681413"/>
              <a:ext cx="4763558" cy="3176587"/>
            </a:xfrm>
            <a:prstGeom prst="straightConnector1">
              <a:avLst/>
            </a:prstGeom>
            <a:noFill/>
            <a:ln cap="flat" cmpd="sng" w="9525">
              <a:solidFill>
                <a:srgbClr val="262626"/>
              </a:solidFill>
              <a:prstDash val="solid"/>
              <a:round/>
              <a:headEnd len="sm" w="sm" type="none"/>
              <a:tailEnd len="sm" w="sm" type="none"/>
            </a:ln>
          </p:spPr>
        </p:cxnSp>
        <p:sp>
          <p:nvSpPr>
            <p:cNvPr id="30" name="Google Shape;30;p2"/>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31" name="Google Shape;31;p2"/>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32" name="Google Shape;32;p2"/>
            <p:cNvSpPr/>
            <p:nvPr/>
          </p:nvSpPr>
          <p:spPr>
            <a:xfrm>
              <a:off x="8932333"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2"/>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F49C00">
                <a:alpha val="69803"/>
              </a:srgbClr>
            </a:solidFill>
            <a:ln>
              <a:noFill/>
            </a:ln>
          </p:spPr>
        </p:sp>
        <p:sp>
          <p:nvSpPr>
            <p:cNvPr id="34" name="Google Shape;34;p2"/>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F19279">
                <a:alpha val="69803"/>
              </a:srgbClr>
            </a:solidFill>
            <a:ln>
              <a:noFill/>
            </a:ln>
          </p:spPr>
        </p:sp>
        <p:sp>
          <p:nvSpPr>
            <p:cNvPr id="35" name="Google Shape;35;p2"/>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36" name="Google Shape;36;p2"/>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2"/>
            <p:cNvSpPr/>
            <p:nvPr/>
          </p:nvSpPr>
          <p:spPr>
            <a:xfrm rot="10800000">
              <a:off x="0" y="0"/>
              <a:ext cx="842596" cy="5666154"/>
            </a:xfrm>
            <a:prstGeom prst="triangle">
              <a:avLst>
                <a:gd fmla="val 100000" name="adj"/>
              </a:avLst>
            </a:prstGeom>
            <a:solidFill>
              <a:schemeClr val="accent1">
                <a:alpha val="84705"/>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8" name="Google Shape;38;p2"/>
          <p:cNvSpPr txBox="1"/>
          <p:nvPr>
            <p:ph type="ctrTitle"/>
          </p:nvPr>
        </p:nvSpPr>
        <p:spPr>
          <a:xfrm>
            <a:off x="1507067" y="2404534"/>
            <a:ext cx="7766936" cy="1646302"/>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Clr>
                <a:schemeClr val="accent1"/>
              </a:buClr>
              <a:buSzPts val="5400"/>
              <a:buFont typeface="Trebuchet MS"/>
              <a:buNone/>
              <a:defRPr sz="5400">
                <a:solidFill>
                  <a:schemeClr val="accen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2"/>
          <p:cNvSpPr txBox="1"/>
          <p:nvPr>
            <p:ph idx="1" type="subTitle"/>
          </p:nvPr>
        </p:nvSpPr>
        <p:spPr>
          <a:xfrm>
            <a:off x="1507067" y="4050833"/>
            <a:ext cx="7766936" cy="1096899"/>
          </a:xfrm>
          <a:prstGeom prst="rect">
            <a:avLst/>
          </a:prstGeom>
          <a:noFill/>
          <a:ln>
            <a:noFill/>
          </a:ln>
        </p:spPr>
        <p:txBody>
          <a:bodyPr anchorCtr="0" anchor="t" bIns="45700" lIns="91425" spcFirstLastPara="1" rIns="91425" wrap="square" tIns="45700">
            <a:normAutofit/>
          </a:bodyPr>
          <a:lstStyle>
            <a:lvl1pPr lvl="0" algn="r">
              <a:spcBef>
                <a:spcPts val="1000"/>
              </a:spcBef>
              <a:spcAft>
                <a:spcPts val="0"/>
              </a:spcAft>
              <a:buSzPts val="1440"/>
              <a:buNone/>
              <a:defRPr>
                <a:solidFill>
                  <a:srgbClr val="FEFEFE"/>
                </a:solidFill>
              </a:defRPr>
            </a:lvl1pPr>
            <a:lvl2pPr lvl="1" algn="ctr">
              <a:spcBef>
                <a:spcPts val="1000"/>
              </a:spcBef>
              <a:spcAft>
                <a:spcPts val="0"/>
              </a:spcAft>
              <a:buSzPts val="1280"/>
              <a:buNone/>
              <a:defRPr>
                <a:solidFill>
                  <a:schemeClr val="lt1"/>
                </a:solidFill>
              </a:defRPr>
            </a:lvl2pPr>
            <a:lvl3pPr lvl="2" algn="ctr">
              <a:spcBef>
                <a:spcPts val="1000"/>
              </a:spcBef>
              <a:spcAft>
                <a:spcPts val="0"/>
              </a:spcAft>
              <a:buSzPts val="1120"/>
              <a:buNone/>
              <a:defRPr>
                <a:solidFill>
                  <a:schemeClr val="lt1"/>
                </a:solidFill>
              </a:defRPr>
            </a:lvl3pPr>
            <a:lvl4pPr lvl="3" algn="ctr">
              <a:spcBef>
                <a:spcPts val="1000"/>
              </a:spcBef>
              <a:spcAft>
                <a:spcPts val="0"/>
              </a:spcAft>
              <a:buSzPts val="960"/>
              <a:buNone/>
              <a:defRPr>
                <a:solidFill>
                  <a:schemeClr val="lt1"/>
                </a:solidFill>
              </a:defRPr>
            </a:lvl4pPr>
            <a:lvl5pPr lvl="4" algn="ctr">
              <a:spcBef>
                <a:spcPts val="1000"/>
              </a:spcBef>
              <a:spcAft>
                <a:spcPts val="0"/>
              </a:spcAft>
              <a:buSzPts val="960"/>
              <a:buNone/>
              <a:defRPr>
                <a:solidFill>
                  <a:schemeClr val="lt1"/>
                </a:solidFill>
              </a:defRPr>
            </a:lvl5pPr>
            <a:lvl6pPr lvl="5" algn="ctr">
              <a:spcBef>
                <a:spcPts val="1000"/>
              </a:spcBef>
              <a:spcAft>
                <a:spcPts val="0"/>
              </a:spcAft>
              <a:buSzPts val="960"/>
              <a:buNone/>
              <a:defRPr>
                <a:solidFill>
                  <a:schemeClr val="lt1"/>
                </a:solidFill>
              </a:defRPr>
            </a:lvl6pPr>
            <a:lvl7pPr lvl="6" algn="ctr">
              <a:spcBef>
                <a:spcPts val="1000"/>
              </a:spcBef>
              <a:spcAft>
                <a:spcPts val="0"/>
              </a:spcAft>
              <a:buSzPts val="960"/>
              <a:buNone/>
              <a:defRPr>
                <a:solidFill>
                  <a:schemeClr val="lt1"/>
                </a:solidFill>
              </a:defRPr>
            </a:lvl7pPr>
            <a:lvl8pPr lvl="7" algn="ctr">
              <a:spcBef>
                <a:spcPts val="1000"/>
              </a:spcBef>
              <a:spcAft>
                <a:spcPts val="0"/>
              </a:spcAft>
              <a:buSzPts val="960"/>
              <a:buNone/>
              <a:defRPr>
                <a:solidFill>
                  <a:schemeClr val="lt1"/>
                </a:solidFill>
              </a:defRPr>
            </a:lvl8pPr>
            <a:lvl9pPr lvl="8" algn="ctr">
              <a:spcBef>
                <a:spcPts val="1000"/>
              </a:spcBef>
              <a:spcAft>
                <a:spcPts val="0"/>
              </a:spcAft>
              <a:buSzPts val="960"/>
              <a:buNone/>
              <a:defRPr>
                <a:solidFill>
                  <a:schemeClr val="lt1"/>
                </a:solidFill>
              </a:defRPr>
            </a:lvl9pPr>
          </a:lstStyle>
          <a:p/>
        </p:txBody>
      </p:sp>
      <p:sp>
        <p:nvSpPr>
          <p:cNvPr id="40" name="Google Shape;40;p2"/>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2"/>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2"/>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43" name="Shape 43"/>
        <p:cNvGrpSpPr/>
        <p:nvPr/>
      </p:nvGrpSpPr>
      <p:grpSpPr>
        <a:xfrm>
          <a:off x="0" y="0"/>
          <a:ext cx="0" cy="0"/>
          <a:chOff x="0" y="0"/>
          <a:chExt cx="0" cy="0"/>
        </a:xfrm>
      </p:grpSpPr>
      <p:sp>
        <p:nvSpPr>
          <p:cNvPr id="44" name="Google Shape;44;p3"/>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3600"/>
              <a:buFont typeface="Trebuchet MS"/>
              <a:buNone/>
              <a:defRPr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3"/>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46" name="Google Shape;46;p3"/>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3"/>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3"/>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49" name="Shape 49"/>
        <p:cNvGrpSpPr/>
        <p:nvPr/>
      </p:nvGrpSpPr>
      <p:grpSpPr>
        <a:xfrm>
          <a:off x="0" y="0"/>
          <a:ext cx="0" cy="0"/>
          <a:chOff x="0" y="0"/>
          <a:chExt cx="0" cy="0"/>
        </a:xfrm>
      </p:grpSpPr>
      <p:sp>
        <p:nvSpPr>
          <p:cNvPr id="50" name="Google Shape;50;p4"/>
          <p:cNvSpPr txBox="1"/>
          <p:nvPr>
            <p:ph type="title"/>
          </p:nvPr>
        </p:nvSpPr>
        <p:spPr>
          <a:xfrm>
            <a:off x="677335" y="2700867"/>
            <a:ext cx="8596668" cy="1826581"/>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4000"/>
              <a:buFont typeface="Trebuchet MS"/>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4"/>
          <p:cNvSpPr txBox="1"/>
          <p:nvPr>
            <p:ph idx="1" type="body"/>
          </p:nvPr>
        </p:nvSpPr>
        <p:spPr>
          <a:xfrm>
            <a:off x="677335" y="4527448"/>
            <a:ext cx="8596668"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600"/>
              <a:buNone/>
              <a:defRPr sz="2000">
                <a:solidFill>
                  <a:srgbClr val="FEFEFE"/>
                </a:solidFill>
              </a:defRPr>
            </a:lvl1pPr>
            <a:lvl2pPr indent="-228600" lvl="1" marL="914400" algn="l">
              <a:spcBef>
                <a:spcPts val="1000"/>
              </a:spcBef>
              <a:spcAft>
                <a:spcPts val="0"/>
              </a:spcAft>
              <a:buSzPts val="1440"/>
              <a:buNone/>
              <a:defRPr sz="1800">
                <a:solidFill>
                  <a:schemeClr val="lt1"/>
                </a:solidFill>
              </a:defRPr>
            </a:lvl2pPr>
            <a:lvl3pPr indent="-228600" lvl="2" marL="1371600" algn="l">
              <a:spcBef>
                <a:spcPts val="1000"/>
              </a:spcBef>
              <a:spcAft>
                <a:spcPts val="0"/>
              </a:spcAft>
              <a:buSzPts val="1280"/>
              <a:buNone/>
              <a:defRPr sz="1600">
                <a:solidFill>
                  <a:schemeClr val="lt1"/>
                </a:solidFill>
              </a:defRPr>
            </a:lvl3pPr>
            <a:lvl4pPr indent="-228600" lvl="3" marL="1828800" algn="l">
              <a:spcBef>
                <a:spcPts val="1000"/>
              </a:spcBef>
              <a:spcAft>
                <a:spcPts val="0"/>
              </a:spcAft>
              <a:buSzPts val="1120"/>
              <a:buNone/>
              <a:defRPr sz="1400">
                <a:solidFill>
                  <a:schemeClr val="lt1"/>
                </a:solidFill>
              </a:defRPr>
            </a:lvl4pPr>
            <a:lvl5pPr indent="-228600" lvl="4" marL="2286000" algn="l">
              <a:spcBef>
                <a:spcPts val="1000"/>
              </a:spcBef>
              <a:spcAft>
                <a:spcPts val="0"/>
              </a:spcAft>
              <a:buSzPts val="1120"/>
              <a:buNone/>
              <a:defRPr sz="1400">
                <a:solidFill>
                  <a:schemeClr val="lt1"/>
                </a:solidFill>
              </a:defRPr>
            </a:lvl5pPr>
            <a:lvl6pPr indent="-228600" lvl="5" marL="2743200" algn="l">
              <a:spcBef>
                <a:spcPts val="1000"/>
              </a:spcBef>
              <a:spcAft>
                <a:spcPts val="0"/>
              </a:spcAft>
              <a:buSzPts val="1120"/>
              <a:buNone/>
              <a:defRPr sz="1400">
                <a:solidFill>
                  <a:schemeClr val="lt1"/>
                </a:solidFill>
              </a:defRPr>
            </a:lvl6pPr>
            <a:lvl7pPr indent="-228600" lvl="6" marL="3200400" algn="l">
              <a:spcBef>
                <a:spcPts val="1000"/>
              </a:spcBef>
              <a:spcAft>
                <a:spcPts val="0"/>
              </a:spcAft>
              <a:buSzPts val="1120"/>
              <a:buNone/>
              <a:defRPr sz="1400">
                <a:solidFill>
                  <a:schemeClr val="lt1"/>
                </a:solidFill>
              </a:defRPr>
            </a:lvl7pPr>
            <a:lvl8pPr indent="-228600" lvl="7" marL="3657600" algn="l">
              <a:spcBef>
                <a:spcPts val="1000"/>
              </a:spcBef>
              <a:spcAft>
                <a:spcPts val="0"/>
              </a:spcAft>
              <a:buSzPts val="1120"/>
              <a:buNone/>
              <a:defRPr sz="1400">
                <a:solidFill>
                  <a:schemeClr val="lt1"/>
                </a:solidFill>
              </a:defRPr>
            </a:lvl8pPr>
            <a:lvl9pPr indent="-228600" lvl="8" marL="4114800" algn="l">
              <a:spcBef>
                <a:spcPts val="1000"/>
              </a:spcBef>
              <a:spcAft>
                <a:spcPts val="0"/>
              </a:spcAft>
              <a:buSzPts val="1120"/>
              <a:buNone/>
              <a:defRPr sz="1400">
                <a:solidFill>
                  <a:schemeClr val="lt1"/>
                </a:solidFill>
              </a:defRPr>
            </a:lvl9pPr>
          </a:lstStyle>
          <a:p/>
        </p:txBody>
      </p:sp>
      <p:sp>
        <p:nvSpPr>
          <p:cNvPr id="52" name="Google Shape;52;p4"/>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4"/>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4"/>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55" name="Shape 55"/>
        <p:cNvGrpSpPr/>
        <p:nvPr/>
      </p:nvGrpSpPr>
      <p:grpSpPr>
        <a:xfrm>
          <a:off x="0" y="0"/>
          <a:ext cx="0" cy="0"/>
          <a:chOff x="0" y="0"/>
          <a:chExt cx="0" cy="0"/>
        </a:xfrm>
      </p:grpSpPr>
      <p:sp>
        <p:nvSpPr>
          <p:cNvPr id="56" name="Google Shape;56;p5"/>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5"/>
          <p:cNvSpPr txBox="1"/>
          <p:nvPr>
            <p:ph idx="1" type="body"/>
          </p:nvPr>
        </p:nvSpPr>
        <p:spPr>
          <a:xfrm>
            <a:off x="677334" y="2160589"/>
            <a:ext cx="4184035" cy="3880772"/>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58" name="Google Shape;58;p5"/>
          <p:cNvSpPr txBox="1"/>
          <p:nvPr>
            <p:ph idx="2" type="body"/>
          </p:nvPr>
        </p:nvSpPr>
        <p:spPr>
          <a:xfrm>
            <a:off x="5089970" y="2160589"/>
            <a:ext cx="4184034" cy="3880773"/>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59" name="Google Shape;59;p5"/>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5"/>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5"/>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62" name="Shape 62"/>
        <p:cNvGrpSpPr/>
        <p:nvPr/>
      </p:nvGrpSpPr>
      <p:grpSpPr>
        <a:xfrm>
          <a:off x="0" y="0"/>
          <a:ext cx="0" cy="0"/>
          <a:chOff x="0" y="0"/>
          <a:chExt cx="0" cy="0"/>
        </a:xfrm>
      </p:grpSpPr>
      <p:sp>
        <p:nvSpPr>
          <p:cNvPr id="63" name="Google Shape;63;p6"/>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3600"/>
              <a:buFont typeface="Trebuchet MS"/>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6"/>
          <p:cNvSpPr txBox="1"/>
          <p:nvPr>
            <p:ph idx="1" type="body"/>
          </p:nvPr>
        </p:nvSpPr>
        <p:spPr>
          <a:xfrm>
            <a:off x="675745" y="2160983"/>
            <a:ext cx="4185623"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65" name="Google Shape;65;p6"/>
          <p:cNvSpPr txBox="1"/>
          <p:nvPr>
            <p:ph idx="2" type="body"/>
          </p:nvPr>
        </p:nvSpPr>
        <p:spPr>
          <a:xfrm>
            <a:off x="675745" y="2737245"/>
            <a:ext cx="4185623" cy="3304117"/>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66" name="Google Shape;66;p6"/>
          <p:cNvSpPr txBox="1"/>
          <p:nvPr>
            <p:ph idx="3" type="body"/>
          </p:nvPr>
        </p:nvSpPr>
        <p:spPr>
          <a:xfrm>
            <a:off x="5088383" y="2160983"/>
            <a:ext cx="4185618"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67" name="Google Shape;67;p6"/>
          <p:cNvSpPr txBox="1"/>
          <p:nvPr>
            <p:ph idx="4" type="body"/>
          </p:nvPr>
        </p:nvSpPr>
        <p:spPr>
          <a:xfrm>
            <a:off x="5088384" y="2737245"/>
            <a:ext cx="4185617" cy="3304117"/>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68" name="Google Shape;68;p6"/>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6"/>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6"/>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1" name="Shape 71"/>
        <p:cNvGrpSpPr/>
        <p:nvPr/>
      </p:nvGrpSpPr>
      <p:grpSpPr>
        <a:xfrm>
          <a:off x="0" y="0"/>
          <a:ext cx="0" cy="0"/>
          <a:chOff x="0" y="0"/>
          <a:chExt cx="0" cy="0"/>
        </a:xfrm>
      </p:grpSpPr>
      <p:sp>
        <p:nvSpPr>
          <p:cNvPr id="72" name="Google Shape;72;p7"/>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7"/>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7"/>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7"/>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6" name="Shape 76"/>
        <p:cNvGrpSpPr/>
        <p:nvPr/>
      </p:nvGrpSpPr>
      <p:grpSpPr>
        <a:xfrm>
          <a:off x="0" y="0"/>
          <a:ext cx="0" cy="0"/>
          <a:chOff x="0" y="0"/>
          <a:chExt cx="0" cy="0"/>
        </a:xfrm>
      </p:grpSpPr>
      <p:sp>
        <p:nvSpPr>
          <p:cNvPr id="77" name="Google Shape;77;p8"/>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8"/>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8"/>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80" name="Shape 80"/>
        <p:cNvGrpSpPr/>
        <p:nvPr/>
      </p:nvGrpSpPr>
      <p:grpSpPr>
        <a:xfrm>
          <a:off x="0" y="0"/>
          <a:ext cx="0" cy="0"/>
          <a:chOff x="0" y="0"/>
          <a:chExt cx="0" cy="0"/>
        </a:xfrm>
      </p:grpSpPr>
      <p:sp>
        <p:nvSpPr>
          <p:cNvPr id="81" name="Google Shape;81;p9"/>
          <p:cNvSpPr txBox="1"/>
          <p:nvPr>
            <p:ph type="title"/>
          </p:nvPr>
        </p:nvSpPr>
        <p:spPr>
          <a:xfrm>
            <a:off x="677334" y="1498604"/>
            <a:ext cx="3854528" cy="1278466"/>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2000"/>
              <a:buFont typeface="Trebuchet MS"/>
              <a:buNone/>
              <a:defRPr sz="2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9"/>
          <p:cNvSpPr txBox="1"/>
          <p:nvPr>
            <p:ph idx="1" type="body"/>
          </p:nvPr>
        </p:nvSpPr>
        <p:spPr>
          <a:xfrm>
            <a:off x="4760461" y="514924"/>
            <a:ext cx="4513541" cy="5526437"/>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83" name="Google Shape;83;p9"/>
          <p:cNvSpPr txBox="1"/>
          <p:nvPr>
            <p:ph idx="2" type="body"/>
          </p:nvPr>
        </p:nvSpPr>
        <p:spPr>
          <a:xfrm>
            <a:off x="677334" y="2777069"/>
            <a:ext cx="3854528" cy="2584449"/>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1120"/>
              <a:buNone/>
              <a:defRPr sz="1400"/>
            </a:lvl2pPr>
            <a:lvl3pPr indent="-228600" lvl="2" marL="1371600" algn="l">
              <a:spcBef>
                <a:spcPts val="1000"/>
              </a:spcBef>
              <a:spcAft>
                <a:spcPts val="0"/>
              </a:spcAft>
              <a:buSzPts val="960"/>
              <a:buNone/>
              <a:defRPr sz="1200"/>
            </a:lvl3pPr>
            <a:lvl4pPr indent="-228600" lvl="3" marL="1828800" algn="l">
              <a:spcBef>
                <a:spcPts val="1000"/>
              </a:spcBef>
              <a:spcAft>
                <a:spcPts val="0"/>
              </a:spcAft>
              <a:buSzPts val="800"/>
              <a:buNone/>
              <a:defRPr sz="1000"/>
            </a:lvl4pPr>
            <a:lvl5pPr indent="-228600" lvl="4" marL="2286000" algn="l">
              <a:spcBef>
                <a:spcPts val="1000"/>
              </a:spcBef>
              <a:spcAft>
                <a:spcPts val="0"/>
              </a:spcAft>
              <a:buSzPts val="800"/>
              <a:buNone/>
              <a:defRPr sz="1000"/>
            </a:lvl5pPr>
            <a:lvl6pPr indent="-228600" lvl="5" marL="2743200" algn="l">
              <a:spcBef>
                <a:spcPts val="1000"/>
              </a:spcBef>
              <a:spcAft>
                <a:spcPts val="0"/>
              </a:spcAft>
              <a:buSzPts val="800"/>
              <a:buNone/>
              <a:defRPr sz="1000"/>
            </a:lvl6pPr>
            <a:lvl7pPr indent="-228600" lvl="6" marL="3200400" algn="l">
              <a:spcBef>
                <a:spcPts val="1000"/>
              </a:spcBef>
              <a:spcAft>
                <a:spcPts val="0"/>
              </a:spcAft>
              <a:buSzPts val="800"/>
              <a:buNone/>
              <a:defRPr sz="1000"/>
            </a:lvl7pPr>
            <a:lvl8pPr indent="-228600" lvl="7" marL="3657600" algn="l">
              <a:spcBef>
                <a:spcPts val="1000"/>
              </a:spcBef>
              <a:spcAft>
                <a:spcPts val="0"/>
              </a:spcAft>
              <a:buSzPts val="800"/>
              <a:buNone/>
              <a:defRPr sz="1000"/>
            </a:lvl8pPr>
            <a:lvl9pPr indent="-228600" lvl="8" marL="4114800" algn="l">
              <a:spcBef>
                <a:spcPts val="1000"/>
              </a:spcBef>
              <a:spcAft>
                <a:spcPts val="0"/>
              </a:spcAft>
              <a:buSzPts val="800"/>
              <a:buNone/>
              <a:defRPr sz="1000"/>
            </a:lvl9pPr>
          </a:lstStyle>
          <a:p/>
        </p:txBody>
      </p:sp>
      <p:sp>
        <p:nvSpPr>
          <p:cNvPr id="84" name="Google Shape;84;p9"/>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5" name="Google Shape;85;p9"/>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6" name="Google Shape;86;p9"/>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87" name="Shape 87"/>
        <p:cNvGrpSpPr/>
        <p:nvPr/>
      </p:nvGrpSpPr>
      <p:grpSpPr>
        <a:xfrm>
          <a:off x="0" y="0"/>
          <a:ext cx="0" cy="0"/>
          <a:chOff x="0" y="0"/>
          <a:chExt cx="0" cy="0"/>
        </a:xfrm>
      </p:grpSpPr>
      <p:sp>
        <p:nvSpPr>
          <p:cNvPr id="88" name="Google Shape;88;p10"/>
          <p:cNvSpPr txBox="1"/>
          <p:nvPr>
            <p:ph type="title"/>
          </p:nvPr>
        </p:nvSpPr>
        <p:spPr>
          <a:xfrm>
            <a:off x="677334" y="4800600"/>
            <a:ext cx="8596667"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2400"/>
              <a:buFont typeface="Trebuchet MS"/>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10"/>
          <p:cNvSpPr/>
          <p:nvPr>
            <p:ph idx="2" type="pic"/>
          </p:nvPr>
        </p:nvSpPr>
        <p:spPr>
          <a:xfrm>
            <a:off x="677334" y="609600"/>
            <a:ext cx="8596668" cy="3845718"/>
          </a:xfrm>
          <a:prstGeom prst="rect">
            <a:avLst/>
          </a:prstGeom>
          <a:noFill/>
          <a:ln>
            <a:noFill/>
          </a:ln>
        </p:spPr>
      </p:sp>
      <p:sp>
        <p:nvSpPr>
          <p:cNvPr id="90" name="Google Shape;90;p10"/>
          <p:cNvSpPr txBox="1"/>
          <p:nvPr>
            <p:ph idx="1" type="body"/>
          </p:nvPr>
        </p:nvSpPr>
        <p:spPr>
          <a:xfrm>
            <a:off x="677334" y="5367338"/>
            <a:ext cx="8596667" cy="67402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960"/>
              <a:buNone/>
              <a:defRPr sz="12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91" name="Google Shape;91;p10"/>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10"/>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3" name="Google Shape;93;p10"/>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94" name="Shape 94"/>
        <p:cNvGrpSpPr/>
        <p:nvPr/>
      </p:nvGrpSpPr>
      <p:grpSpPr>
        <a:xfrm>
          <a:off x="0" y="0"/>
          <a:ext cx="0" cy="0"/>
          <a:chOff x="0" y="0"/>
          <a:chExt cx="0" cy="0"/>
        </a:xfrm>
      </p:grpSpPr>
      <p:sp>
        <p:nvSpPr>
          <p:cNvPr id="95" name="Google Shape;95;p11"/>
          <p:cNvSpPr txBox="1"/>
          <p:nvPr>
            <p:ph type="title"/>
          </p:nvPr>
        </p:nvSpPr>
        <p:spPr>
          <a:xfrm>
            <a:off x="677335" y="609600"/>
            <a:ext cx="8596668" cy="3403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6" name="Google Shape;96;p11"/>
          <p:cNvSpPr txBox="1"/>
          <p:nvPr>
            <p:ph idx="1" type="body"/>
          </p:nvPr>
        </p:nvSpPr>
        <p:spPr>
          <a:xfrm>
            <a:off x="677335" y="4470400"/>
            <a:ext cx="8596668" cy="1570962"/>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440"/>
              <a:buNone/>
              <a:defRPr sz="1800">
                <a:solidFill>
                  <a:srgbClr val="FEFEFE"/>
                </a:solidFill>
              </a:defRPr>
            </a:lvl1pPr>
            <a:lvl2pPr indent="-228600" lvl="1" marL="914400" algn="l">
              <a:spcBef>
                <a:spcPts val="1000"/>
              </a:spcBef>
              <a:spcAft>
                <a:spcPts val="0"/>
              </a:spcAft>
              <a:buSzPts val="1440"/>
              <a:buNone/>
              <a:defRPr sz="1800">
                <a:solidFill>
                  <a:schemeClr val="lt1"/>
                </a:solidFill>
              </a:defRPr>
            </a:lvl2pPr>
            <a:lvl3pPr indent="-228600" lvl="2" marL="1371600" algn="l">
              <a:spcBef>
                <a:spcPts val="1000"/>
              </a:spcBef>
              <a:spcAft>
                <a:spcPts val="0"/>
              </a:spcAft>
              <a:buSzPts val="1280"/>
              <a:buNone/>
              <a:defRPr sz="1600">
                <a:solidFill>
                  <a:schemeClr val="lt1"/>
                </a:solidFill>
              </a:defRPr>
            </a:lvl3pPr>
            <a:lvl4pPr indent="-228600" lvl="3" marL="1828800" algn="l">
              <a:spcBef>
                <a:spcPts val="1000"/>
              </a:spcBef>
              <a:spcAft>
                <a:spcPts val="0"/>
              </a:spcAft>
              <a:buSzPts val="1120"/>
              <a:buNone/>
              <a:defRPr sz="1400">
                <a:solidFill>
                  <a:schemeClr val="lt1"/>
                </a:solidFill>
              </a:defRPr>
            </a:lvl4pPr>
            <a:lvl5pPr indent="-228600" lvl="4" marL="2286000" algn="l">
              <a:spcBef>
                <a:spcPts val="1000"/>
              </a:spcBef>
              <a:spcAft>
                <a:spcPts val="0"/>
              </a:spcAft>
              <a:buSzPts val="1120"/>
              <a:buNone/>
              <a:defRPr sz="1400">
                <a:solidFill>
                  <a:schemeClr val="lt1"/>
                </a:solidFill>
              </a:defRPr>
            </a:lvl5pPr>
            <a:lvl6pPr indent="-228600" lvl="5" marL="2743200" algn="l">
              <a:spcBef>
                <a:spcPts val="1000"/>
              </a:spcBef>
              <a:spcAft>
                <a:spcPts val="0"/>
              </a:spcAft>
              <a:buSzPts val="1120"/>
              <a:buNone/>
              <a:defRPr sz="1400">
                <a:solidFill>
                  <a:schemeClr val="lt1"/>
                </a:solidFill>
              </a:defRPr>
            </a:lvl6pPr>
            <a:lvl7pPr indent="-228600" lvl="6" marL="3200400" algn="l">
              <a:spcBef>
                <a:spcPts val="1000"/>
              </a:spcBef>
              <a:spcAft>
                <a:spcPts val="0"/>
              </a:spcAft>
              <a:buSzPts val="1120"/>
              <a:buNone/>
              <a:defRPr sz="1400">
                <a:solidFill>
                  <a:schemeClr val="lt1"/>
                </a:solidFill>
              </a:defRPr>
            </a:lvl7pPr>
            <a:lvl8pPr indent="-228600" lvl="7" marL="3657600" algn="l">
              <a:spcBef>
                <a:spcPts val="1000"/>
              </a:spcBef>
              <a:spcAft>
                <a:spcPts val="0"/>
              </a:spcAft>
              <a:buSzPts val="1120"/>
              <a:buNone/>
              <a:defRPr sz="1400">
                <a:solidFill>
                  <a:schemeClr val="lt1"/>
                </a:solidFill>
              </a:defRPr>
            </a:lvl8pPr>
            <a:lvl9pPr indent="-228600" lvl="8" marL="4114800" algn="l">
              <a:spcBef>
                <a:spcPts val="1000"/>
              </a:spcBef>
              <a:spcAft>
                <a:spcPts val="0"/>
              </a:spcAft>
              <a:buSzPts val="1120"/>
              <a:buNone/>
              <a:defRPr sz="1400">
                <a:solidFill>
                  <a:schemeClr val="lt1"/>
                </a:solidFill>
              </a:defRPr>
            </a:lvl9pPr>
          </a:lstStyle>
          <a:p/>
        </p:txBody>
      </p:sp>
      <p:sp>
        <p:nvSpPr>
          <p:cNvPr id="97" name="Google Shape;97;p11"/>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11"/>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9" name="Google Shape;99;p11"/>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100" name="Shape 100"/>
        <p:cNvGrpSpPr/>
        <p:nvPr/>
      </p:nvGrpSpPr>
      <p:grpSpPr>
        <a:xfrm>
          <a:off x="0" y="0"/>
          <a:ext cx="0" cy="0"/>
          <a:chOff x="0" y="0"/>
          <a:chExt cx="0" cy="0"/>
        </a:xfrm>
      </p:grpSpPr>
      <p:sp>
        <p:nvSpPr>
          <p:cNvPr id="101" name="Google Shape;101;p12"/>
          <p:cNvSpPr txBox="1"/>
          <p:nvPr>
            <p:ph type="title"/>
          </p:nvPr>
        </p:nvSpPr>
        <p:spPr>
          <a:xfrm>
            <a:off x="931334" y="609600"/>
            <a:ext cx="8094134" cy="3022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2" name="Google Shape;102;p12"/>
          <p:cNvSpPr txBox="1"/>
          <p:nvPr>
            <p:ph idx="1" type="body"/>
          </p:nvPr>
        </p:nvSpPr>
        <p:spPr>
          <a:xfrm>
            <a:off x="1366139" y="3632200"/>
            <a:ext cx="7224524" cy="381000"/>
          </a:xfrm>
          <a:prstGeom prst="rect">
            <a:avLst/>
          </a:prstGeom>
          <a:noFill/>
          <a:ln>
            <a:noFill/>
          </a:ln>
        </p:spPr>
        <p:txBody>
          <a:bodyPr anchorCtr="0" anchor="ctr" bIns="45700" lIns="91425" spcFirstLastPara="1" rIns="91425" wrap="square" tIns="45700">
            <a:noAutofit/>
          </a:bodyPr>
          <a:lstStyle>
            <a:lvl1pPr indent="-228600" lvl="0" marL="457200" algn="l">
              <a:spcBef>
                <a:spcPts val="1000"/>
              </a:spcBef>
              <a:spcAft>
                <a:spcPts val="0"/>
              </a:spcAft>
              <a:buSzPts val="1280"/>
              <a:buFont typeface="Trebuchet MS"/>
              <a:buNone/>
              <a:defRPr sz="1600">
                <a:solidFill>
                  <a:srgbClr val="FEFEFE"/>
                </a:solidFill>
              </a:defRPr>
            </a:lvl1pPr>
            <a:lvl2pPr indent="-228600" lvl="1" marL="914400" algn="l">
              <a:spcBef>
                <a:spcPts val="1000"/>
              </a:spcBef>
              <a:spcAft>
                <a:spcPts val="0"/>
              </a:spcAft>
              <a:buSzPts val="1280"/>
              <a:buFont typeface="Trebuchet MS"/>
              <a:buNone/>
              <a:defRPr/>
            </a:lvl2pPr>
            <a:lvl3pPr indent="-228600" lvl="2" marL="1371600" algn="l">
              <a:spcBef>
                <a:spcPts val="1000"/>
              </a:spcBef>
              <a:spcAft>
                <a:spcPts val="0"/>
              </a:spcAft>
              <a:buSzPts val="1120"/>
              <a:buFont typeface="Trebuchet MS"/>
              <a:buNone/>
              <a:defRPr/>
            </a:lvl3pPr>
            <a:lvl4pPr indent="-228600" lvl="3" marL="1828800" algn="l">
              <a:spcBef>
                <a:spcPts val="1000"/>
              </a:spcBef>
              <a:spcAft>
                <a:spcPts val="0"/>
              </a:spcAft>
              <a:buSzPts val="960"/>
              <a:buFont typeface="Trebuchet MS"/>
              <a:buNone/>
              <a:defRPr/>
            </a:lvl4pPr>
            <a:lvl5pPr indent="-228600" lvl="4" marL="2286000" algn="l">
              <a:spcBef>
                <a:spcPts val="1000"/>
              </a:spcBef>
              <a:spcAft>
                <a:spcPts val="0"/>
              </a:spcAft>
              <a:buSzPts val="960"/>
              <a:buFont typeface="Trebuchet MS"/>
              <a:buNone/>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03" name="Google Shape;103;p12"/>
          <p:cNvSpPr txBox="1"/>
          <p:nvPr>
            <p:ph idx="2" type="body"/>
          </p:nvPr>
        </p:nvSpPr>
        <p:spPr>
          <a:xfrm>
            <a:off x="677335" y="4470400"/>
            <a:ext cx="8596668" cy="1570962"/>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440"/>
              <a:buNone/>
              <a:defRPr sz="1800">
                <a:solidFill>
                  <a:srgbClr val="FEFEFE"/>
                </a:solidFill>
              </a:defRPr>
            </a:lvl1pPr>
            <a:lvl2pPr indent="-228600" lvl="1" marL="914400" algn="l">
              <a:spcBef>
                <a:spcPts val="1000"/>
              </a:spcBef>
              <a:spcAft>
                <a:spcPts val="0"/>
              </a:spcAft>
              <a:buSzPts val="1440"/>
              <a:buNone/>
              <a:defRPr sz="1800">
                <a:solidFill>
                  <a:schemeClr val="lt1"/>
                </a:solidFill>
              </a:defRPr>
            </a:lvl2pPr>
            <a:lvl3pPr indent="-228600" lvl="2" marL="1371600" algn="l">
              <a:spcBef>
                <a:spcPts val="1000"/>
              </a:spcBef>
              <a:spcAft>
                <a:spcPts val="0"/>
              </a:spcAft>
              <a:buSzPts val="1280"/>
              <a:buNone/>
              <a:defRPr sz="1600">
                <a:solidFill>
                  <a:schemeClr val="lt1"/>
                </a:solidFill>
              </a:defRPr>
            </a:lvl3pPr>
            <a:lvl4pPr indent="-228600" lvl="3" marL="1828800" algn="l">
              <a:spcBef>
                <a:spcPts val="1000"/>
              </a:spcBef>
              <a:spcAft>
                <a:spcPts val="0"/>
              </a:spcAft>
              <a:buSzPts val="1120"/>
              <a:buNone/>
              <a:defRPr sz="1400">
                <a:solidFill>
                  <a:schemeClr val="lt1"/>
                </a:solidFill>
              </a:defRPr>
            </a:lvl4pPr>
            <a:lvl5pPr indent="-228600" lvl="4" marL="2286000" algn="l">
              <a:spcBef>
                <a:spcPts val="1000"/>
              </a:spcBef>
              <a:spcAft>
                <a:spcPts val="0"/>
              </a:spcAft>
              <a:buSzPts val="1120"/>
              <a:buNone/>
              <a:defRPr sz="1400">
                <a:solidFill>
                  <a:schemeClr val="lt1"/>
                </a:solidFill>
              </a:defRPr>
            </a:lvl5pPr>
            <a:lvl6pPr indent="-228600" lvl="5" marL="2743200" algn="l">
              <a:spcBef>
                <a:spcPts val="1000"/>
              </a:spcBef>
              <a:spcAft>
                <a:spcPts val="0"/>
              </a:spcAft>
              <a:buSzPts val="1120"/>
              <a:buNone/>
              <a:defRPr sz="1400">
                <a:solidFill>
                  <a:schemeClr val="lt1"/>
                </a:solidFill>
              </a:defRPr>
            </a:lvl6pPr>
            <a:lvl7pPr indent="-228600" lvl="6" marL="3200400" algn="l">
              <a:spcBef>
                <a:spcPts val="1000"/>
              </a:spcBef>
              <a:spcAft>
                <a:spcPts val="0"/>
              </a:spcAft>
              <a:buSzPts val="1120"/>
              <a:buNone/>
              <a:defRPr sz="1400">
                <a:solidFill>
                  <a:schemeClr val="lt1"/>
                </a:solidFill>
              </a:defRPr>
            </a:lvl7pPr>
            <a:lvl8pPr indent="-228600" lvl="7" marL="3657600" algn="l">
              <a:spcBef>
                <a:spcPts val="1000"/>
              </a:spcBef>
              <a:spcAft>
                <a:spcPts val="0"/>
              </a:spcAft>
              <a:buSzPts val="1120"/>
              <a:buNone/>
              <a:defRPr sz="1400">
                <a:solidFill>
                  <a:schemeClr val="lt1"/>
                </a:solidFill>
              </a:defRPr>
            </a:lvl8pPr>
            <a:lvl9pPr indent="-228600" lvl="8" marL="4114800" algn="l">
              <a:spcBef>
                <a:spcPts val="1000"/>
              </a:spcBef>
              <a:spcAft>
                <a:spcPts val="0"/>
              </a:spcAft>
              <a:buSzPts val="1120"/>
              <a:buNone/>
              <a:defRPr sz="1400">
                <a:solidFill>
                  <a:schemeClr val="lt1"/>
                </a:solidFill>
              </a:defRPr>
            </a:lvl9pPr>
          </a:lstStyle>
          <a:p/>
        </p:txBody>
      </p:sp>
      <p:sp>
        <p:nvSpPr>
          <p:cNvPr id="104" name="Google Shape;104;p12"/>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12"/>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6" name="Google Shape;106;p12"/>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107" name="Google Shape;107;p12"/>
          <p:cNvSpPr txBox="1"/>
          <p:nvPr/>
        </p:nvSpPr>
        <p:spPr>
          <a:xfrm>
            <a:off x="541870" y="790378"/>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US" sz="8000" u="none" cap="none" strike="noStrike">
                <a:solidFill>
                  <a:schemeClr val="accent1"/>
                </a:solidFill>
                <a:latin typeface="Arial"/>
                <a:ea typeface="Arial"/>
                <a:cs typeface="Arial"/>
                <a:sym typeface="Arial"/>
              </a:rPr>
              <a:t>“</a:t>
            </a:r>
            <a:endParaRPr/>
          </a:p>
        </p:txBody>
      </p:sp>
      <p:sp>
        <p:nvSpPr>
          <p:cNvPr id="108" name="Google Shape;108;p12"/>
          <p:cNvSpPr txBox="1"/>
          <p:nvPr/>
        </p:nvSpPr>
        <p:spPr>
          <a:xfrm>
            <a:off x="8893011" y="288655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US" sz="8000" u="none" cap="none" strike="noStrike">
                <a:solidFill>
                  <a:schemeClr val="accent1"/>
                </a:solidFill>
                <a:latin typeface="Arial"/>
                <a:ea typeface="Arial"/>
                <a:cs typeface="Arial"/>
                <a:sym typeface="Arial"/>
              </a:rPr>
              <a:t>”</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09" name="Shape 109"/>
        <p:cNvGrpSpPr/>
        <p:nvPr/>
      </p:nvGrpSpPr>
      <p:grpSpPr>
        <a:xfrm>
          <a:off x="0" y="0"/>
          <a:ext cx="0" cy="0"/>
          <a:chOff x="0" y="0"/>
          <a:chExt cx="0" cy="0"/>
        </a:xfrm>
      </p:grpSpPr>
      <p:sp>
        <p:nvSpPr>
          <p:cNvPr id="110" name="Google Shape;110;p13"/>
          <p:cNvSpPr txBox="1"/>
          <p:nvPr>
            <p:ph type="title"/>
          </p:nvPr>
        </p:nvSpPr>
        <p:spPr>
          <a:xfrm>
            <a:off x="677335" y="1931988"/>
            <a:ext cx="8596668" cy="259546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1" name="Google Shape;111;p13"/>
          <p:cNvSpPr txBox="1"/>
          <p:nvPr>
            <p:ph idx="1"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40"/>
              <a:buNone/>
              <a:defRPr sz="1800">
                <a:solidFill>
                  <a:srgbClr val="FEFEFE"/>
                </a:solidFill>
              </a:defRPr>
            </a:lvl1pPr>
            <a:lvl2pPr indent="-228600" lvl="1" marL="914400" algn="l">
              <a:spcBef>
                <a:spcPts val="1000"/>
              </a:spcBef>
              <a:spcAft>
                <a:spcPts val="0"/>
              </a:spcAft>
              <a:buSzPts val="1440"/>
              <a:buNone/>
              <a:defRPr sz="1800">
                <a:solidFill>
                  <a:schemeClr val="lt1"/>
                </a:solidFill>
              </a:defRPr>
            </a:lvl2pPr>
            <a:lvl3pPr indent="-228600" lvl="2" marL="1371600" algn="l">
              <a:spcBef>
                <a:spcPts val="1000"/>
              </a:spcBef>
              <a:spcAft>
                <a:spcPts val="0"/>
              </a:spcAft>
              <a:buSzPts val="1280"/>
              <a:buNone/>
              <a:defRPr sz="1600">
                <a:solidFill>
                  <a:schemeClr val="lt1"/>
                </a:solidFill>
              </a:defRPr>
            </a:lvl3pPr>
            <a:lvl4pPr indent="-228600" lvl="3" marL="1828800" algn="l">
              <a:spcBef>
                <a:spcPts val="1000"/>
              </a:spcBef>
              <a:spcAft>
                <a:spcPts val="0"/>
              </a:spcAft>
              <a:buSzPts val="1120"/>
              <a:buNone/>
              <a:defRPr sz="1400">
                <a:solidFill>
                  <a:schemeClr val="lt1"/>
                </a:solidFill>
              </a:defRPr>
            </a:lvl4pPr>
            <a:lvl5pPr indent="-228600" lvl="4" marL="2286000" algn="l">
              <a:spcBef>
                <a:spcPts val="1000"/>
              </a:spcBef>
              <a:spcAft>
                <a:spcPts val="0"/>
              </a:spcAft>
              <a:buSzPts val="1120"/>
              <a:buNone/>
              <a:defRPr sz="1400">
                <a:solidFill>
                  <a:schemeClr val="lt1"/>
                </a:solidFill>
              </a:defRPr>
            </a:lvl5pPr>
            <a:lvl6pPr indent="-228600" lvl="5" marL="2743200" algn="l">
              <a:spcBef>
                <a:spcPts val="1000"/>
              </a:spcBef>
              <a:spcAft>
                <a:spcPts val="0"/>
              </a:spcAft>
              <a:buSzPts val="1120"/>
              <a:buNone/>
              <a:defRPr sz="1400">
                <a:solidFill>
                  <a:schemeClr val="lt1"/>
                </a:solidFill>
              </a:defRPr>
            </a:lvl6pPr>
            <a:lvl7pPr indent="-228600" lvl="6" marL="3200400" algn="l">
              <a:spcBef>
                <a:spcPts val="1000"/>
              </a:spcBef>
              <a:spcAft>
                <a:spcPts val="0"/>
              </a:spcAft>
              <a:buSzPts val="1120"/>
              <a:buNone/>
              <a:defRPr sz="1400">
                <a:solidFill>
                  <a:schemeClr val="lt1"/>
                </a:solidFill>
              </a:defRPr>
            </a:lvl7pPr>
            <a:lvl8pPr indent="-228600" lvl="7" marL="3657600" algn="l">
              <a:spcBef>
                <a:spcPts val="1000"/>
              </a:spcBef>
              <a:spcAft>
                <a:spcPts val="0"/>
              </a:spcAft>
              <a:buSzPts val="1120"/>
              <a:buNone/>
              <a:defRPr sz="1400">
                <a:solidFill>
                  <a:schemeClr val="lt1"/>
                </a:solidFill>
              </a:defRPr>
            </a:lvl8pPr>
            <a:lvl9pPr indent="-228600" lvl="8" marL="4114800" algn="l">
              <a:spcBef>
                <a:spcPts val="1000"/>
              </a:spcBef>
              <a:spcAft>
                <a:spcPts val="0"/>
              </a:spcAft>
              <a:buSzPts val="1120"/>
              <a:buNone/>
              <a:defRPr sz="1400">
                <a:solidFill>
                  <a:schemeClr val="lt1"/>
                </a:solidFill>
              </a:defRPr>
            </a:lvl9pPr>
          </a:lstStyle>
          <a:p/>
        </p:txBody>
      </p:sp>
      <p:sp>
        <p:nvSpPr>
          <p:cNvPr id="112" name="Google Shape;112;p13"/>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3" name="Google Shape;113;p13"/>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4" name="Google Shape;114;p13"/>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15" name="Shape 115"/>
        <p:cNvGrpSpPr/>
        <p:nvPr/>
      </p:nvGrpSpPr>
      <p:grpSpPr>
        <a:xfrm>
          <a:off x="0" y="0"/>
          <a:ext cx="0" cy="0"/>
          <a:chOff x="0" y="0"/>
          <a:chExt cx="0" cy="0"/>
        </a:xfrm>
      </p:grpSpPr>
      <p:sp>
        <p:nvSpPr>
          <p:cNvPr id="116" name="Google Shape;116;p14"/>
          <p:cNvSpPr txBox="1"/>
          <p:nvPr>
            <p:ph type="title"/>
          </p:nvPr>
        </p:nvSpPr>
        <p:spPr>
          <a:xfrm>
            <a:off x="931334" y="609600"/>
            <a:ext cx="8094134" cy="3022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14"/>
          <p:cNvSpPr txBox="1"/>
          <p:nvPr>
            <p:ph idx="1" type="body"/>
          </p:nvPr>
        </p:nvSpPr>
        <p:spPr>
          <a:xfrm>
            <a:off x="677332" y="4013200"/>
            <a:ext cx="8596669" cy="514248"/>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Font typeface="Trebuchet MS"/>
              <a:buNone/>
              <a:defRPr sz="2400">
                <a:solidFill>
                  <a:srgbClr val="FEFEFE"/>
                </a:solidFill>
              </a:defRPr>
            </a:lvl1pPr>
            <a:lvl2pPr indent="-228600" lvl="1" marL="914400" algn="l">
              <a:spcBef>
                <a:spcPts val="1000"/>
              </a:spcBef>
              <a:spcAft>
                <a:spcPts val="0"/>
              </a:spcAft>
              <a:buSzPts val="1280"/>
              <a:buFont typeface="Trebuchet MS"/>
              <a:buNone/>
              <a:defRPr/>
            </a:lvl2pPr>
            <a:lvl3pPr indent="-228600" lvl="2" marL="1371600" algn="l">
              <a:spcBef>
                <a:spcPts val="1000"/>
              </a:spcBef>
              <a:spcAft>
                <a:spcPts val="0"/>
              </a:spcAft>
              <a:buSzPts val="1120"/>
              <a:buFont typeface="Trebuchet MS"/>
              <a:buNone/>
              <a:defRPr/>
            </a:lvl3pPr>
            <a:lvl4pPr indent="-228600" lvl="3" marL="1828800" algn="l">
              <a:spcBef>
                <a:spcPts val="1000"/>
              </a:spcBef>
              <a:spcAft>
                <a:spcPts val="0"/>
              </a:spcAft>
              <a:buSzPts val="960"/>
              <a:buFont typeface="Trebuchet MS"/>
              <a:buNone/>
              <a:defRPr/>
            </a:lvl4pPr>
            <a:lvl5pPr indent="-228600" lvl="4" marL="2286000" algn="l">
              <a:spcBef>
                <a:spcPts val="1000"/>
              </a:spcBef>
              <a:spcAft>
                <a:spcPts val="0"/>
              </a:spcAft>
              <a:buSzPts val="960"/>
              <a:buFont typeface="Trebuchet MS"/>
              <a:buNone/>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18" name="Google Shape;118;p14"/>
          <p:cNvSpPr txBox="1"/>
          <p:nvPr>
            <p:ph idx="2"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40"/>
              <a:buNone/>
              <a:defRPr sz="1800">
                <a:solidFill>
                  <a:srgbClr val="FEFEFE"/>
                </a:solidFill>
              </a:defRPr>
            </a:lvl1pPr>
            <a:lvl2pPr indent="-228600" lvl="1" marL="914400" algn="l">
              <a:spcBef>
                <a:spcPts val="1000"/>
              </a:spcBef>
              <a:spcAft>
                <a:spcPts val="0"/>
              </a:spcAft>
              <a:buSzPts val="1440"/>
              <a:buNone/>
              <a:defRPr sz="1800">
                <a:solidFill>
                  <a:schemeClr val="lt1"/>
                </a:solidFill>
              </a:defRPr>
            </a:lvl2pPr>
            <a:lvl3pPr indent="-228600" lvl="2" marL="1371600" algn="l">
              <a:spcBef>
                <a:spcPts val="1000"/>
              </a:spcBef>
              <a:spcAft>
                <a:spcPts val="0"/>
              </a:spcAft>
              <a:buSzPts val="1280"/>
              <a:buNone/>
              <a:defRPr sz="1600">
                <a:solidFill>
                  <a:schemeClr val="lt1"/>
                </a:solidFill>
              </a:defRPr>
            </a:lvl3pPr>
            <a:lvl4pPr indent="-228600" lvl="3" marL="1828800" algn="l">
              <a:spcBef>
                <a:spcPts val="1000"/>
              </a:spcBef>
              <a:spcAft>
                <a:spcPts val="0"/>
              </a:spcAft>
              <a:buSzPts val="1120"/>
              <a:buNone/>
              <a:defRPr sz="1400">
                <a:solidFill>
                  <a:schemeClr val="lt1"/>
                </a:solidFill>
              </a:defRPr>
            </a:lvl4pPr>
            <a:lvl5pPr indent="-228600" lvl="4" marL="2286000" algn="l">
              <a:spcBef>
                <a:spcPts val="1000"/>
              </a:spcBef>
              <a:spcAft>
                <a:spcPts val="0"/>
              </a:spcAft>
              <a:buSzPts val="1120"/>
              <a:buNone/>
              <a:defRPr sz="1400">
                <a:solidFill>
                  <a:schemeClr val="lt1"/>
                </a:solidFill>
              </a:defRPr>
            </a:lvl5pPr>
            <a:lvl6pPr indent="-228600" lvl="5" marL="2743200" algn="l">
              <a:spcBef>
                <a:spcPts val="1000"/>
              </a:spcBef>
              <a:spcAft>
                <a:spcPts val="0"/>
              </a:spcAft>
              <a:buSzPts val="1120"/>
              <a:buNone/>
              <a:defRPr sz="1400">
                <a:solidFill>
                  <a:schemeClr val="lt1"/>
                </a:solidFill>
              </a:defRPr>
            </a:lvl6pPr>
            <a:lvl7pPr indent="-228600" lvl="6" marL="3200400" algn="l">
              <a:spcBef>
                <a:spcPts val="1000"/>
              </a:spcBef>
              <a:spcAft>
                <a:spcPts val="0"/>
              </a:spcAft>
              <a:buSzPts val="1120"/>
              <a:buNone/>
              <a:defRPr sz="1400">
                <a:solidFill>
                  <a:schemeClr val="lt1"/>
                </a:solidFill>
              </a:defRPr>
            </a:lvl7pPr>
            <a:lvl8pPr indent="-228600" lvl="7" marL="3657600" algn="l">
              <a:spcBef>
                <a:spcPts val="1000"/>
              </a:spcBef>
              <a:spcAft>
                <a:spcPts val="0"/>
              </a:spcAft>
              <a:buSzPts val="1120"/>
              <a:buNone/>
              <a:defRPr sz="1400">
                <a:solidFill>
                  <a:schemeClr val="lt1"/>
                </a:solidFill>
              </a:defRPr>
            </a:lvl8pPr>
            <a:lvl9pPr indent="-228600" lvl="8" marL="4114800" algn="l">
              <a:spcBef>
                <a:spcPts val="1000"/>
              </a:spcBef>
              <a:spcAft>
                <a:spcPts val="0"/>
              </a:spcAft>
              <a:buSzPts val="1120"/>
              <a:buNone/>
              <a:defRPr sz="1400">
                <a:solidFill>
                  <a:schemeClr val="lt1"/>
                </a:solidFill>
              </a:defRPr>
            </a:lvl9pPr>
          </a:lstStyle>
          <a:p/>
        </p:txBody>
      </p:sp>
      <p:sp>
        <p:nvSpPr>
          <p:cNvPr id="119" name="Google Shape;119;p14"/>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0" name="Google Shape;120;p14"/>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14"/>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122" name="Google Shape;122;p14"/>
          <p:cNvSpPr txBox="1"/>
          <p:nvPr/>
        </p:nvSpPr>
        <p:spPr>
          <a:xfrm>
            <a:off x="541870" y="790378"/>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US" sz="8000" u="none" cap="none" strike="noStrike">
                <a:solidFill>
                  <a:schemeClr val="accent1"/>
                </a:solidFill>
                <a:latin typeface="Arial"/>
                <a:ea typeface="Arial"/>
                <a:cs typeface="Arial"/>
                <a:sym typeface="Arial"/>
              </a:rPr>
              <a:t>“</a:t>
            </a:r>
            <a:endParaRPr/>
          </a:p>
        </p:txBody>
      </p:sp>
      <p:sp>
        <p:nvSpPr>
          <p:cNvPr id="123" name="Google Shape;123;p14"/>
          <p:cNvSpPr txBox="1"/>
          <p:nvPr/>
        </p:nvSpPr>
        <p:spPr>
          <a:xfrm>
            <a:off x="8893011" y="2886556"/>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US" sz="8000" u="none" cap="none" strike="noStrike">
                <a:solidFill>
                  <a:schemeClr val="accent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24" name="Shape 124"/>
        <p:cNvGrpSpPr/>
        <p:nvPr/>
      </p:nvGrpSpPr>
      <p:grpSpPr>
        <a:xfrm>
          <a:off x="0" y="0"/>
          <a:ext cx="0" cy="0"/>
          <a:chOff x="0" y="0"/>
          <a:chExt cx="0" cy="0"/>
        </a:xfrm>
      </p:grpSpPr>
      <p:sp>
        <p:nvSpPr>
          <p:cNvPr id="125" name="Google Shape;125;p15"/>
          <p:cNvSpPr txBox="1"/>
          <p:nvPr>
            <p:ph type="title"/>
          </p:nvPr>
        </p:nvSpPr>
        <p:spPr>
          <a:xfrm>
            <a:off x="685799" y="609600"/>
            <a:ext cx="8588203" cy="3022600"/>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4400"/>
              <a:buFont typeface="Trebuchet MS"/>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6" name="Google Shape;126;p15"/>
          <p:cNvSpPr txBox="1"/>
          <p:nvPr>
            <p:ph idx="1" type="body"/>
          </p:nvPr>
        </p:nvSpPr>
        <p:spPr>
          <a:xfrm>
            <a:off x="677332" y="4013200"/>
            <a:ext cx="8596669" cy="514248"/>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Font typeface="Trebuchet MS"/>
              <a:buNone/>
              <a:defRPr sz="2400">
                <a:solidFill>
                  <a:schemeClr val="accent1"/>
                </a:solidFill>
              </a:defRPr>
            </a:lvl1pPr>
            <a:lvl2pPr indent="-228600" lvl="1" marL="914400" algn="l">
              <a:spcBef>
                <a:spcPts val="1000"/>
              </a:spcBef>
              <a:spcAft>
                <a:spcPts val="0"/>
              </a:spcAft>
              <a:buSzPts val="1280"/>
              <a:buFont typeface="Trebuchet MS"/>
              <a:buNone/>
              <a:defRPr/>
            </a:lvl2pPr>
            <a:lvl3pPr indent="-228600" lvl="2" marL="1371600" algn="l">
              <a:spcBef>
                <a:spcPts val="1000"/>
              </a:spcBef>
              <a:spcAft>
                <a:spcPts val="0"/>
              </a:spcAft>
              <a:buSzPts val="1120"/>
              <a:buFont typeface="Trebuchet MS"/>
              <a:buNone/>
              <a:defRPr/>
            </a:lvl3pPr>
            <a:lvl4pPr indent="-228600" lvl="3" marL="1828800" algn="l">
              <a:spcBef>
                <a:spcPts val="1000"/>
              </a:spcBef>
              <a:spcAft>
                <a:spcPts val="0"/>
              </a:spcAft>
              <a:buSzPts val="960"/>
              <a:buFont typeface="Trebuchet MS"/>
              <a:buNone/>
              <a:defRPr/>
            </a:lvl4pPr>
            <a:lvl5pPr indent="-228600" lvl="4" marL="2286000" algn="l">
              <a:spcBef>
                <a:spcPts val="1000"/>
              </a:spcBef>
              <a:spcAft>
                <a:spcPts val="0"/>
              </a:spcAft>
              <a:buSzPts val="960"/>
              <a:buFont typeface="Trebuchet MS"/>
              <a:buNone/>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27" name="Google Shape;127;p15"/>
          <p:cNvSpPr txBox="1"/>
          <p:nvPr>
            <p:ph idx="2" type="body"/>
          </p:nvPr>
        </p:nvSpPr>
        <p:spPr>
          <a:xfrm>
            <a:off x="677335" y="4527448"/>
            <a:ext cx="8596668" cy="151391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440"/>
              <a:buNone/>
              <a:defRPr sz="1800">
                <a:solidFill>
                  <a:srgbClr val="FEFEFE"/>
                </a:solidFill>
              </a:defRPr>
            </a:lvl1pPr>
            <a:lvl2pPr indent="-228600" lvl="1" marL="914400" algn="l">
              <a:spcBef>
                <a:spcPts val="1000"/>
              </a:spcBef>
              <a:spcAft>
                <a:spcPts val="0"/>
              </a:spcAft>
              <a:buSzPts val="1440"/>
              <a:buNone/>
              <a:defRPr sz="1800">
                <a:solidFill>
                  <a:schemeClr val="lt1"/>
                </a:solidFill>
              </a:defRPr>
            </a:lvl2pPr>
            <a:lvl3pPr indent="-228600" lvl="2" marL="1371600" algn="l">
              <a:spcBef>
                <a:spcPts val="1000"/>
              </a:spcBef>
              <a:spcAft>
                <a:spcPts val="0"/>
              </a:spcAft>
              <a:buSzPts val="1280"/>
              <a:buNone/>
              <a:defRPr sz="1600">
                <a:solidFill>
                  <a:schemeClr val="lt1"/>
                </a:solidFill>
              </a:defRPr>
            </a:lvl3pPr>
            <a:lvl4pPr indent="-228600" lvl="3" marL="1828800" algn="l">
              <a:spcBef>
                <a:spcPts val="1000"/>
              </a:spcBef>
              <a:spcAft>
                <a:spcPts val="0"/>
              </a:spcAft>
              <a:buSzPts val="1120"/>
              <a:buNone/>
              <a:defRPr sz="1400">
                <a:solidFill>
                  <a:schemeClr val="lt1"/>
                </a:solidFill>
              </a:defRPr>
            </a:lvl4pPr>
            <a:lvl5pPr indent="-228600" lvl="4" marL="2286000" algn="l">
              <a:spcBef>
                <a:spcPts val="1000"/>
              </a:spcBef>
              <a:spcAft>
                <a:spcPts val="0"/>
              </a:spcAft>
              <a:buSzPts val="1120"/>
              <a:buNone/>
              <a:defRPr sz="1400">
                <a:solidFill>
                  <a:schemeClr val="lt1"/>
                </a:solidFill>
              </a:defRPr>
            </a:lvl5pPr>
            <a:lvl6pPr indent="-228600" lvl="5" marL="2743200" algn="l">
              <a:spcBef>
                <a:spcPts val="1000"/>
              </a:spcBef>
              <a:spcAft>
                <a:spcPts val="0"/>
              </a:spcAft>
              <a:buSzPts val="1120"/>
              <a:buNone/>
              <a:defRPr sz="1400">
                <a:solidFill>
                  <a:schemeClr val="lt1"/>
                </a:solidFill>
              </a:defRPr>
            </a:lvl6pPr>
            <a:lvl7pPr indent="-228600" lvl="6" marL="3200400" algn="l">
              <a:spcBef>
                <a:spcPts val="1000"/>
              </a:spcBef>
              <a:spcAft>
                <a:spcPts val="0"/>
              </a:spcAft>
              <a:buSzPts val="1120"/>
              <a:buNone/>
              <a:defRPr sz="1400">
                <a:solidFill>
                  <a:schemeClr val="lt1"/>
                </a:solidFill>
              </a:defRPr>
            </a:lvl7pPr>
            <a:lvl8pPr indent="-228600" lvl="7" marL="3657600" algn="l">
              <a:spcBef>
                <a:spcPts val="1000"/>
              </a:spcBef>
              <a:spcAft>
                <a:spcPts val="0"/>
              </a:spcAft>
              <a:buSzPts val="1120"/>
              <a:buNone/>
              <a:defRPr sz="1400">
                <a:solidFill>
                  <a:schemeClr val="lt1"/>
                </a:solidFill>
              </a:defRPr>
            </a:lvl8pPr>
            <a:lvl9pPr indent="-228600" lvl="8" marL="4114800" algn="l">
              <a:spcBef>
                <a:spcPts val="1000"/>
              </a:spcBef>
              <a:spcAft>
                <a:spcPts val="0"/>
              </a:spcAft>
              <a:buSzPts val="1120"/>
              <a:buNone/>
              <a:defRPr sz="1400">
                <a:solidFill>
                  <a:schemeClr val="lt1"/>
                </a:solidFill>
              </a:defRPr>
            </a:lvl9pPr>
          </a:lstStyle>
          <a:p/>
        </p:txBody>
      </p:sp>
      <p:sp>
        <p:nvSpPr>
          <p:cNvPr id="128" name="Google Shape;128;p15"/>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15"/>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0" name="Google Shape;130;p15"/>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31" name="Shape 131"/>
        <p:cNvGrpSpPr/>
        <p:nvPr/>
      </p:nvGrpSpPr>
      <p:grpSpPr>
        <a:xfrm>
          <a:off x="0" y="0"/>
          <a:ext cx="0" cy="0"/>
          <a:chOff x="0" y="0"/>
          <a:chExt cx="0" cy="0"/>
        </a:xfrm>
      </p:grpSpPr>
      <p:sp>
        <p:nvSpPr>
          <p:cNvPr id="132" name="Google Shape;132;p16"/>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3" name="Google Shape;133;p16"/>
          <p:cNvSpPr txBox="1"/>
          <p:nvPr>
            <p:ph idx="1" type="body"/>
          </p:nvPr>
        </p:nvSpPr>
        <p:spPr>
          <a:xfrm rot="5400000">
            <a:off x="3035281" y="-197358"/>
            <a:ext cx="3880773" cy="8596668"/>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34" name="Google Shape;134;p16"/>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5" name="Google Shape;135;p16"/>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6" name="Google Shape;136;p16"/>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37" name="Shape 137"/>
        <p:cNvGrpSpPr/>
        <p:nvPr/>
      </p:nvGrpSpPr>
      <p:grpSpPr>
        <a:xfrm>
          <a:off x="0" y="0"/>
          <a:ext cx="0" cy="0"/>
          <a:chOff x="0" y="0"/>
          <a:chExt cx="0" cy="0"/>
        </a:xfrm>
      </p:grpSpPr>
      <p:sp>
        <p:nvSpPr>
          <p:cNvPr id="138" name="Google Shape;138;p17"/>
          <p:cNvSpPr txBox="1"/>
          <p:nvPr>
            <p:ph type="title"/>
          </p:nvPr>
        </p:nvSpPr>
        <p:spPr>
          <a:xfrm rot="5400000">
            <a:off x="5994319" y="2582953"/>
            <a:ext cx="5251451" cy="1304743"/>
          </a:xfrm>
          <a:prstGeom prst="rect">
            <a:avLst/>
          </a:prstGeom>
          <a:noFill/>
          <a:ln>
            <a:noFill/>
          </a:ln>
        </p:spPr>
        <p:txBody>
          <a:bodyPr anchorCtr="0" anchor="ctr" bIns="45700" lIns="91425" spcFirstLastPara="1" rIns="91425" wrap="square" tIns="4570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9" name="Google Shape;139;p17"/>
          <p:cNvSpPr txBox="1"/>
          <p:nvPr>
            <p:ph idx="1" type="body"/>
          </p:nvPr>
        </p:nvSpPr>
        <p:spPr>
          <a:xfrm rot="5400000">
            <a:off x="1581685" y="-294750"/>
            <a:ext cx="5251450" cy="7060150"/>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39" lvl="2" marL="1371600" algn="l">
              <a:spcBef>
                <a:spcPts val="1000"/>
              </a:spcBef>
              <a:spcAft>
                <a:spcPts val="0"/>
              </a:spcAft>
              <a:buSzPts val="1440"/>
              <a:buChar char="►"/>
              <a:defRPr/>
            </a:lvl3pPr>
            <a:lvl4pPr indent="-320039" lvl="3" marL="1828800" algn="l">
              <a:spcBef>
                <a:spcPts val="1000"/>
              </a:spcBef>
              <a:spcAft>
                <a:spcPts val="0"/>
              </a:spcAft>
              <a:buSzPts val="1440"/>
              <a:buChar char="►"/>
              <a:defRPr/>
            </a:lvl4pPr>
            <a:lvl5pPr indent="-320039" lvl="4" marL="2286000" algn="l">
              <a:spcBef>
                <a:spcPts val="1000"/>
              </a:spcBef>
              <a:spcAft>
                <a:spcPts val="0"/>
              </a:spcAft>
              <a:buSzPts val="1440"/>
              <a:buChar char="►"/>
              <a:defRPr/>
            </a:lvl5pPr>
            <a:lvl6pPr indent="-320039" lvl="5" marL="2743200" algn="l">
              <a:spcBef>
                <a:spcPts val="1000"/>
              </a:spcBef>
              <a:spcAft>
                <a:spcPts val="0"/>
              </a:spcAft>
              <a:buSzPts val="1440"/>
              <a:buChar char="►"/>
              <a:defRPr/>
            </a:lvl6pPr>
            <a:lvl7pPr indent="-320039"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40" name="Google Shape;140;p17"/>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1" name="Google Shape;141;p17"/>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2" name="Google Shape;142;p17"/>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theme" Target="../theme/theme1.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9" name="Shape 9"/>
        <p:cNvGrpSpPr/>
        <p:nvPr/>
      </p:nvGrpSpPr>
      <p:grpSpPr>
        <a:xfrm>
          <a:off x="0" y="0"/>
          <a:ext cx="0" cy="0"/>
          <a:chOff x="0" y="0"/>
          <a:chExt cx="0" cy="0"/>
        </a:xfrm>
      </p:grpSpPr>
      <p:grpSp>
        <p:nvGrpSpPr>
          <p:cNvPr id="10" name="Google Shape;10;p1"/>
          <p:cNvGrpSpPr/>
          <p:nvPr/>
        </p:nvGrpSpPr>
        <p:grpSpPr>
          <a:xfrm>
            <a:off x="0" y="-8467"/>
            <a:ext cx="12192000" cy="6866467"/>
            <a:chOff x="0" y="-8467"/>
            <a:chExt cx="12192000" cy="6866467"/>
          </a:xfrm>
        </p:grpSpPr>
        <p:cxnSp>
          <p:nvCxnSpPr>
            <p:cNvPr id="11" name="Google Shape;11;p1"/>
            <p:cNvCxnSpPr/>
            <p:nvPr/>
          </p:nvCxnSpPr>
          <p:spPr>
            <a:xfrm>
              <a:off x="9371012" y="0"/>
              <a:ext cx="1219200" cy="6858000"/>
            </a:xfrm>
            <a:prstGeom prst="straightConnector1">
              <a:avLst/>
            </a:prstGeom>
            <a:noFill/>
            <a:ln cap="flat" cmpd="sng" w="9525">
              <a:solidFill>
                <a:srgbClr val="262626"/>
              </a:solidFill>
              <a:prstDash val="solid"/>
              <a:round/>
              <a:headEnd len="sm" w="sm" type="none"/>
              <a:tailEnd len="sm" w="sm" type="none"/>
            </a:ln>
          </p:spPr>
        </p:cxnSp>
        <p:cxnSp>
          <p:nvCxnSpPr>
            <p:cNvPr id="12" name="Google Shape;12;p1"/>
            <p:cNvCxnSpPr/>
            <p:nvPr/>
          </p:nvCxnSpPr>
          <p:spPr>
            <a:xfrm flipH="1">
              <a:off x="7425267" y="3681413"/>
              <a:ext cx="4763558" cy="3176587"/>
            </a:xfrm>
            <a:prstGeom prst="straightConnector1">
              <a:avLst/>
            </a:prstGeom>
            <a:noFill/>
            <a:ln cap="flat" cmpd="sng" w="9525">
              <a:solidFill>
                <a:srgbClr val="262626"/>
              </a:solidFill>
              <a:prstDash val="solid"/>
              <a:round/>
              <a:headEnd len="sm" w="sm" type="none"/>
              <a:tailEnd len="sm" w="sm" type="none"/>
            </a:ln>
          </p:spPr>
        </p:cxnSp>
        <p:sp>
          <p:nvSpPr>
            <p:cNvPr id="13" name="Google Shape;13;p1"/>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14" name="Google Shape;14;p1"/>
            <p:cNvSpPr/>
            <p:nvPr/>
          </p:nvSpPr>
          <p:spPr>
            <a:xfrm>
              <a:off x="9603442" y="-8467"/>
              <a:ext cx="258855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5" name="Google Shape;15;p1"/>
            <p:cNvSpPr/>
            <p:nvPr/>
          </p:nvSpPr>
          <p:spPr>
            <a:xfrm>
              <a:off x="8932333" y="3048000"/>
              <a:ext cx="3259667" cy="3810000"/>
            </a:xfrm>
            <a:prstGeom prst="triangle">
              <a:avLst>
                <a:gd fmla="val 100000" name="adj"/>
              </a:avLst>
            </a:prstGeom>
            <a:solidFill>
              <a:schemeClr val="accent2">
                <a:alpha val="71764"/>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1"/>
            <p:cNvSpPr/>
            <p:nvPr/>
          </p:nvSpPr>
          <p:spPr>
            <a:xfrm>
              <a:off x="9334500" y="-8467"/>
              <a:ext cx="2854326"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F49C00">
                <a:alpha val="69803"/>
              </a:srgbClr>
            </a:solidFill>
            <a:ln>
              <a:noFill/>
            </a:ln>
          </p:spPr>
        </p:sp>
        <p:sp>
          <p:nvSpPr>
            <p:cNvPr id="17" name="Google Shape;17;p1"/>
            <p:cNvSpPr/>
            <p:nvPr/>
          </p:nvSpPr>
          <p:spPr>
            <a:xfrm>
              <a:off x="10898730" y="-8467"/>
              <a:ext cx="1290094" cy="6866467"/>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F19279">
                <a:alpha val="69803"/>
              </a:srgbClr>
            </a:solidFill>
            <a:ln>
              <a:noFill/>
            </a:ln>
          </p:spPr>
        </p:sp>
        <p:sp>
          <p:nvSpPr>
            <p:cNvPr id="18" name="Google Shape;18;p1"/>
            <p:cNvSpPr/>
            <p:nvPr/>
          </p:nvSpPr>
          <p:spPr>
            <a:xfrm>
              <a:off x="10938999" y="-8467"/>
              <a:ext cx="1249825" cy="6866467"/>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19" name="Google Shape;19;p1"/>
            <p:cNvSpPr/>
            <p:nvPr/>
          </p:nvSpPr>
          <p:spPr>
            <a:xfrm>
              <a:off x="10371666" y="3589867"/>
              <a:ext cx="1817159" cy="3268133"/>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1"/>
            <p:cNvSpPr/>
            <p:nvPr/>
          </p:nvSpPr>
          <p:spPr>
            <a:xfrm>
              <a:off x="0" y="4013200"/>
              <a:ext cx="448733" cy="2844800"/>
            </a:xfrm>
            <a:prstGeom prst="triangle">
              <a:avLst>
                <a:gd fmla="val 0" name="adj"/>
              </a:avLst>
            </a:prstGeom>
            <a:solidFill>
              <a:schemeClr val="accent1">
                <a:alpha val="84705"/>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 name="Google Shape;21;p1"/>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lvl1pPr lvl="0" marR="0" rtl="0" algn="l">
              <a:spcBef>
                <a:spcPts val="0"/>
              </a:spcBef>
              <a:spcAft>
                <a:spcPts val="0"/>
              </a:spcAft>
              <a:buClr>
                <a:schemeClr val="accent1"/>
              </a:buClr>
              <a:buSzPts val="3600"/>
              <a:buFont typeface="Trebuchet MS"/>
              <a:buNone/>
              <a:defRPr b="0" i="0" sz="3600" u="none" cap="none" strike="noStrike">
                <a:solidFill>
                  <a:schemeClr val="accent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lt2"/>
                </a:solidFill>
              </a:defRPr>
            </a:lvl2pPr>
            <a:lvl3pPr lvl="2" marR="0" rtl="0" algn="l">
              <a:spcBef>
                <a:spcPts val="0"/>
              </a:spcBef>
              <a:spcAft>
                <a:spcPts val="0"/>
              </a:spcAft>
              <a:buSzPts val="1400"/>
              <a:buNone/>
              <a:defRPr b="0" i="0" sz="1800" u="none" cap="none" strike="noStrike">
                <a:solidFill>
                  <a:schemeClr val="lt2"/>
                </a:solidFill>
              </a:defRPr>
            </a:lvl3pPr>
            <a:lvl4pPr lvl="3" marR="0" rtl="0" algn="l">
              <a:spcBef>
                <a:spcPts val="0"/>
              </a:spcBef>
              <a:spcAft>
                <a:spcPts val="0"/>
              </a:spcAft>
              <a:buSzPts val="1400"/>
              <a:buNone/>
              <a:defRPr b="0" i="0" sz="1800" u="none" cap="none" strike="noStrike">
                <a:solidFill>
                  <a:schemeClr val="lt2"/>
                </a:solidFill>
              </a:defRPr>
            </a:lvl4pPr>
            <a:lvl5pPr lvl="4" marR="0" rtl="0" algn="l">
              <a:spcBef>
                <a:spcPts val="0"/>
              </a:spcBef>
              <a:spcAft>
                <a:spcPts val="0"/>
              </a:spcAft>
              <a:buSzPts val="1400"/>
              <a:buNone/>
              <a:defRPr b="0" i="0" sz="1800" u="none" cap="none" strike="noStrike">
                <a:solidFill>
                  <a:schemeClr val="lt2"/>
                </a:solidFill>
              </a:defRPr>
            </a:lvl5pPr>
            <a:lvl6pPr lvl="5" marR="0" rtl="0" algn="l">
              <a:spcBef>
                <a:spcPts val="0"/>
              </a:spcBef>
              <a:spcAft>
                <a:spcPts val="0"/>
              </a:spcAft>
              <a:buSzPts val="1400"/>
              <a:buNone/>
              <a:defRPr b="0" i="0" sz="1800" u="none" cap="none" strike="noStrike">
                <a:solidFill>
                  <a:schemeClr val="lt2"/>
                </a:solidFill>
              </a:defRPr>
            </a:lvl6pPr>
            <a:lvl7pPr lvl="6" marR="0" rtl="0" algn="l">
              <a:spcBef>
                <a:spcPts val="0"/>
              </a:spcBef>
              <a:spcAft>
                <a:spcPts val="0"/>
              </a:spcAft>
              <a:buSzPts val="1400"/>
              <a:buNone/>
              <a:defRPr b="0" i="0" sz="1800" u="none" cap="none" strike="noStrike">
                <a:solidFill>
                  <a:schemeClr val="lt2"/>
                </a:solidFill>
              </a:defRPr>
            </a:lvl7pPr>
            <a:lvl8pPr lvl="7" marR="0" rtl="0" algn="l">
              <a:spcBef>
                <a:spcPts val="0"/>
              </a:spcBef>
              <a:spcAft>
                <a:spcPts val="0"/>
              </a:spcAft>
              <a:buSzPts val="1400"/>
              <a:buNone/>
              <a:defRPr b="0" i="0" sz="1800" u="none" cap="none" strike="noStrike">
                <a:solidFill>
                  <a:schemeClr val="lt2"/>
                </a:solidFill>
              </a:defRPr>
            </a:lvl8pPr>
            <a:lvl9pPr lvl="8" marR="0" rtl="0" algn="l">
              <a:spcBef>
                <a:spcPts val="0"/>
              </a:spcBef>
              <a:spcAft>
                <a:spcPts val="0"/>
              </a:spcAft>
              <a:buSzPts val="1400"/>
              <a:buNone/>
              <a:defRPr b="0" i="0" sz="1800" u="none" cap="none" strike="noStrike">
                <a:solidFill>
                  <a:schemeClr val="lt2"/>
                </a:solidFill>
              </a:defRPr>
            </a:lvl9pPr>
          </a:lstStyle>
          <a:p/>
        </p:txBody>
      </p:sp>
      <p:sp>
        <p:nvSpPr>
          <p:cNvPr id="22" name="Google Shape;22;p1"/>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lvl1pPr indent="-320040" lvl="0" marL="457200" marR="0" rtl="0" algn="l">
              <a:spcBef>
                <a:spcPts val="1000"/>
              </a:spcBef>
              <a:spcAft>
                <a:spcPts val="0"/>
              </a:spcAft>
              <a:buClr>
                <a:schemeClr val="accent1"/>
              </a:buClr>
              <a:buSzPts val="1440"/>
              <a:buFont typeface="Noto Sans Symbols"/>
              <a:buChar char="►"/>
              <a:defRPr b="0" i="0" sz="1800" u="none" cap="none" strike="noStrike">
                <a:solidFill>
                  <a:srgbClr val="FEFEFE"/>
                </a:solidFill>
                <a:latin typeface="Trebuchet MS"/>
                <a:ea typeface="Trebuchet MS"/>
                <a:cs typeface="Trebuchet MS"/>
                <a:sym typeface="Trebuchet MS"/>
              </a:defRPr>
            </a:lvl1pPr>
            <a:lvl2pPr indent="-309880" lvl="1" marL="914400" marR="0" rtl="0" algn="l">
              <a:spcBef>
                <a:spcPts val="1000"/>
              </a:spcBef>
              <a:spcAft>
                <a:spcPts val="0"/>
              </a:spcAft>
              <a:buClr>
                <a:schemeClr val="accent1"/>
              </a:buClr>
              <a:buSzPts val="1280"/>
              <a:buFont typeface="Noto Sans Symbols"/>
              <a:buChar char="►"/>
              <a:defRPr b="0" i="0" sz="1600" u="none" cap="none" strike="noStrike">
                <a:solidFill>
                  <a:srgbClr val="FEFEFE"/>
                </a:solidFill>
                <a:latin typeface="Trebuchet MS"/>
                <a:ea typeface="Trebuchet MS"/>
                <a:cs typeface="Trebuchet MS"/>
                <a:sym typeface="Trebuchet MS"/>
              </a:defRPr>
            </a:lvl2pPr>
            <a:lvl3pPr indent="-299719" lvl="2" marL="1371600" marR="0" rtl="0" algn="l">
              <a:spcBef>
                <a:spcPts val="1000"/>
              </a:spcBef>
              <a:spcAft>
                <a:spcPts val="0"/>
              </a:spcAft>
              <a:buClr>
                <a:schemeClr val="accent1"/>
              </a:buClr>
              <a:buSzPts val="1120"/>
              <a:buFont typeface="Noto Sans Symbols"/>
              <a:buChar char="►"/>
              <a:defRPr b="0" i="0" sz="1400" u="none" cap="none" strike="noStrike">
                <a:solidFill>
                  <a:srgbClr val="FEFEFE"/>
                </a:solidFill>
                <a:latin typeface="Trebuchet MS"/>
                <a:ea typeface="Trebuchet MS"/>
                <a:cs typeface="Trebuchet MS"/>
                <a:sym typeface="Trebuchet MS"/>
              </a:defRPr>
            </a:lvl3pPr>
            <a:lvl4pPr indent="-289560" lvl="3" marL="18288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4pPr>
            <a:lvl5pPr indent="-289560" lvl="4" marL="22860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5pPr>
            <a:lvl6pPr indent="-289560" lvl="5" marL="27432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6pPr>
            <a:lvl7pPr indent="-289560" lvl="6" marL="32004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7pPr>
            <a:lvl8pPr indent="-289559" lvl="7" marL="36576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8pPr>
            <a:lvl9pPr indent="-289559" lvl="8" marL="41148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9pPr>
          </a:lstStyle>
          <a:p/>
        </p:txBody>
      </p:sp>
      <p:sp>
        <p:nvSpPr>
          <p:cNvPr id="23" name="Google Shape;23;p1"/>
          <p:cNvSpPr txBox="1"/>
          <p:nvPr>
            <p:ph idx="10" type="dt"/>
          </p:nvPr>
        </p:nvSpPr>
        <p:spPr>
          <a:xfrm>
            <a:off x="7205133" y="6041362"/>
            <a:ext cx="911939"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900" u="none" cap="none" strike="noStrike">
                <a:solidFill>
                  <a:schemeClr val="lt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9pPr>
          </a:lstStyle>
          <a:p/>
        </p:txBody>
      </p:sp>
      <p:sp>
        <p:nvSpPr>
          <p:cNvPr id="24" name="Google Shape;24;p1"/>
          <p:cNvSpPr txBox="1"/>
          <p:nvPr>
            <p:ph idx="11" type="ftr"/>
          </p:nvPr>
        </p:nvSpPr>
        <p:spPr>
          <a:xfrm>
            <a:off x="677334" y="6041362"/>
            <a:ext cx="6297612"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chemeClr val="lt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9pPr>
          </a:lstStyle>
          <a:p/>
        </p:txBody>
      </p:sp>
      <p:sp>
        <p:nvSpPr>
          <p:cNvPr id="25" name="Google Shape;25;p1"/>
          <p:cNvSpPr txBox="1"/>
          <p:nvPr>
            <p:ph idx="12" type="sldNum"/>
          </p:nvPr>
        </p:nvSpPr>
        <p:spPr>
          <a:xfrm>
            <a:off x="8590663" y="6041362"/>
            <a:ext cx="683339"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900" u="none" cap="none" strike="noStrike">
                <a:solidFill>
                  <a:schemeClr val="accent1"/>
                </a:solidFill>
                <a:latin typeface="Trebuchet MS"/>
                <a:ea typeface="Trebuchet MS"/>
                <a:cs typeface="Trebuchet MS"/>
                <a:sym typeface="Trebuchet MS"/>
              </a:defRPr>
            </a:lvl1pPr>
            <a:lvl2pPr indent="0" lvl="1" marL="0" marR="0" rtl="0" algn="r">
              <a:spcBef>
                <a:spcPts val="0"/>
              </a:spcBef>
              <a:buNone/>
              <a:defRPr b="0" i="0" sz="900" u="none" cap="none" strike="noStrike">
                <a:solidFill>
                  <a:schemeClr val="accent1"/>
                </a:solidFill>
                <a:latin typeface="Trebuchet MS"/>
                <a:ea typeface="Trebuchet MS"/>
                <a:cs typeface="Trebuchet MS"/>
                <a:sym typeface="Trebuchet MS"/>
              </a:defRPr>
            </a:lvl2pPr>
            <a:lvl3pPr indent="0" lvl="2" marL="0" marR="0" rtl="0" algn="r">
              <a:spcBef>
                <a:spcPts val="0"/>
              </a:spcBef>
              <a:buNone/>
              <a:defRPr b="0" i="0" sz="900" u="none" cap="none" strike="noStrike">
                <a:solidFill>
                  <a:schemeClr val="accent1"/>
                </a:solidFill>
                <a:latin typeface="Trebuchet MS"/>
                <a:ea typeface="Trebuchet MS"/>
                <a:cs typeface="Trebuchet MS"/>
                <a:sym typeface="Trebuchet MS"/>
              </a:defRPr>
            </a:lvl3pPr>
            <a:lvl4pPr indent="0" lvl="3" marL="0" marR="0" rtl="0" algn="r">
              <a:spcBef>
                <a:spcPts val="0"/>
              </a:spcBef>
              <a:buNone/>
              <a:defRPr b="0" i="0" sz="900" u="none" cap="none" strike="noStrike">
                <a:solidFill>
                  <a:schemeClr val="accent1"/>
                </a:solidFill>
                <a:latin typeface="Trebuchet MS"/>
                <a:ea typeface="Trebuchet MS"/>
                <a:cs typeface="Trebuchet MS"/>
                <a:sym typeface="Trebuchet MS"/>
              </a:defRPr>
            </a:lvl4pPr>
            <a:lvl5pPr indent="0" lvl="4" marL="0" marR="0" rtl="0" algn="r">
              <a:spcBef>
                <a:spcPts val="0"/>
              </a:spcBef>
              <a:buNone/>
              <a:defRPr b="0" i="0" sz="900" u="none" cap="none" strike="noStrike">
                <a:solidFill>
                  <a:schemeClr val="accent1"/>
                </a:solidFill>
                <a:latin typeface="Trebuchet MS"/>
                <a:ea typeface="Trebuchet MS"/>
                <a:cs typeface="Trebuchet MS"/>
                <a:sym typeface="Trebuchet MS"/>
              </a:defRPr>
            </a:lvl5pPr>
            <a:lvl6pPr indent="0" lvl="5" marL="0" marR="0" rtl="0" algn="r">
              <a:spcBef>
                <a:spcPts val="0"/>
              </a:spcBef>
              <a:buNone/>
              <a:defRPr b="0" i="0" sz="900" u="none" cap="none" strike="noStrike">
                <a:solidFill>
                  <a:schemeClr val="accent1"/>
                </a:solidFill>
                <a:latin typeface="Trebuchet MS"/>
                <a:ea typeface="Trebuchet MS"/>
                <a:cs typeface="Trebuchet MS"/>
                <a:sym typeface="Trebuchet MS"/>
              </a:defRPr>
            </a:lvl6pPr>
            <a:lvl7pPr indent="0" lvl="6" marL="0" marR="0" rtl="0" algn="r">
              <a:spcBef>
                <a:spcPts val="0"/>
              </a:spcBef>
              <a:buNone/>
              <a:defRPr b="0" i="0" sz="900" u="none" cap="none" strike="noStrike">
                <a:solidFill>
                  <a:schemeClr val="accent1"/>
                </a:solidFill>
                <a:latin typeface="Trebuchet MS"/>
                <a:ea typeface="Trebuchet MS"/>
                <a:cs typeface="Trebuchet MS"/>
                <a:sym typeface="Trebuchet MS"/>
              </a:defRPr>
            </a:lvl7pPr>
            <a:lvl8pPr indent="0" lvl="7" marL="0" marR="0" rtl="0" algn="r">
              <a:spcBef>
                <a:spcPts val="0"/>
              </a:spcBef>
              <a:buNone/>
              <a:defRPr b="0" i="0" sz="900" u="none" cap="none" strike="noStrike">
                <a:solidFill>
                  <a:schemeClr val="accent1"/>
                </a:solidFill>
                <a:latin typeface="Trebuchet MS"/>
                <a:ea typeface="Trebuchet MS"/>
                <a:cs typeface="Trebuchet MS"/>
                <a:sym typeface="Trebuchet MS"/>
              </a:defRPr>
            </a:lvl8pPr>
            <a:lvl9pPr indent="0" lvl="8" marL="0" marR="0" rtl="0" algn="r">
              <a:spcBef>
                <a:spcPts val="0"/>
              </a:spcBef>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18"/>
          <p:cNvSpPr txBox="1"/>
          <p:nvPr>
            <p:ph type="ctrTitle"/>
          </p:nvPr>
        </p:nvSpPr>
        <p:spPr>
          <a:xfrm>
            <a:off x="688769" y="1588746"/>
            <a:ext cx="8836246" cy="1646302"/>
          </a:xfrm>
          <a:prstGeom prst="rect">
            <a:avLst/>
          </a:prstGeom>
          <a:noFill/>
          <a:ln>
            <a:noFill/>
          </a:ln>
        </p:spPr>
        <p:txBody>
          <a:bodyPr anchorCtr="0" anchor="b" bIns="45700" lIns="91425" spcFirstLastPara="1" rIns="91425" wrap="square" tIns="45700">
            <a:noAutofit/>
          </a:bodyPr>
          <a:lstStyle/>
          <a:p>
            <a:pPr indent="0" lvl="0" marL="0" rtl="0" algn="ctr">
              <a:spcBef>
                <a:spcPts val="0"/>
              </a:spcBef>
              <a:spcAft>
                <a:spcPts val="0"/>
              </a:spcAft>
              <a:buClr>
                <a:schemeClr val="accent1"/>
              </a:buClr>
              <a:buSzPts val="5400"/>
              <a:buFont typeface="Trebuchet MS"/>
              <a:buNone/>
            </a:pPr>
            <a:r>
              <a:rPr lang="en-US"/>
              <a:t>Self-Awareness Presentation</a:t>
            </a:r>
            <a:endParaRPr/>
          </a:p>
        </p:txBody>
      </p:sp>
      <p:sp>
        <p:nvSpPr>
          <p:cNvPr id="148" name="Google Shape;148;p18"/>
          <p:cNvSpPr txBox="1"/>
          <p:nvPr>
            <p:ph idx="1" type="subTitle"/>
          </p:nvPr>
        </p:nvSpPr>
        <p:spPr>
          <a:xfrm>
            <a:off x="1758079" y="3505201"/>
            <a:ext cx="7515924" cy="2510118"/>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SzPts val="1440"/>
              <a:buNone/>
            </a:pPr>
            <a:r>
              <a:rPr lang="en-US"/>
              <a:t>Name: Modinat Bashorun</a:t>
            </a:r>
            <a:endParaRPr/>
          </a:p>
          <a:p>
            <a:pPr indent="0" lvl="0" marL="0" rtl="0" algn="ctr">
              <a:spcBef>
                <a:spcPts val="1000"/>
              </a:spcBef>
              <a:spcAft>
                <a:spcPts val="0"/>
              </a:spcAft>
              <a:buSzPts val="1440"/>
              <a:buNone/>
            </a:pPr>
            <a:r>
              <a:rPr lang="en-US"/>
              <a:t>Student Number: 2421037</a:t>
            </a:r>
            <a:endParaRPr/>
          </a:p>
          <a:p>
            <a:pPr indent="0" lvl="0" marL="0" rtl="0" algn="ctr">
              <a:spcBef>
                <a:spcPts val="1000"/>
              </a:spcBef>
              <a:spcAft>
                <a:spcPts val="0"/>
              </a:spcAft>
              <a:buSzPts val="1440"/>
              <a:buNone/>
            </a:pPr>
            <a:r>
              <a:rPr lang="en-US"/>
              <a:t>Lecturer Name: Farah Islam</a:t>
            </a:r>
            <a:endParaRPr/>
          </a:p>
          <a:p>
            <a:pPr indent="0" lvl="0" marL="0" rtl="0" algn="ctr">
              <a:spcBef>
                <a:spcPts val="1000"/>
              </a:spcBef>
              <a:spcAft>
                <a:spcPts val="0"/>
              </a:spcAft>
              <a:buSzPts val="1440"/>
              <a:buNone/>
            </a:pPr>
            <a:r>
              <a:rPr lang="en-US"/>
              <a:t>Date: 20/10/25</a:t>
            </a:r>
            <a:endParaRPr/>
          </a:p>
          <a:p>
            <a:pPr indent="0" lvl="0" marL="0" rtl="0" algn="ctr">
              <a:spcBef>
                <a:spcPts val="1000"/>
              </a:spcBef>
              <a:spcAft>
                <a:spcPts val="0"/>
              </a:spcAft>
              <a:buSzPts val="1440"/>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19"/>
          <p:cNvSpPr txBox="1"/>
          <p:nvPr>
            <p:ph type="title"/>
          </p:nvPr>
        </p:nvSpPr>
        <p:spPr>
          <a:xfrm>
            <a:off x="309199" y="182088"/>
            <a:ext cx="8596668" cy="779813"/>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chemeClr val="accent1"/>
              </a:buClr>
              <a:buSzPts val="3600"/>
              <a:buFont typeface="Trebuchet MS"/>
              <a:buNone/>
            </a:pPr>
            <a:r>
              <a:rPr b="1" lang="en-US"/>
              <a:t>Introduction</a:t>
            </a:r>
            <a:endParaRPr/>
          </a:p>
        </p:txBody>
      </p:sp>
      <p:sp>
        <p:nvSpPr>
          <p:cNvPr id="155" name="Google Shape;155;p19"/>
          <p:cNvSpPr txBox="1"/>
          <p:nvPr>
            <p:ph idx="1" type="body"/>
          </p:nvPr>
        </p:nvSpPr>
        <p:spPr>
          <a:xfrm>
            <a:off x="677334" y="1209903"/>
            <a:ext cx="6530988" cy="5297775"/>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440"/>
              <a:buChar char="►"/>
            </a:pPr>
            <a:r>
              <a:rPr lang="en-US"/>
              <a:t>This presentation outlines a personal SWOT analysis for my professional development.</a:t>
            </a:r>
            <a:endParaRPr/>
          </a:p>
          <a:p>
            <a:pPr indent="-342900" lvl="0" marL="342900" rtl="0" algn="l">
              <a:spcBef>
                <a:spcPts val="1000"/>
              </a:spcBef>
              <a:spcAft>
                <a:spcPts val="0"/>
              </a:spcAft>
              <a:buSzPts val="1440"/>
              <a:buChar char="►"/>
            </a:pPr>
            <a:r>
              <a:rPr lang="en-US"/>
              <a:t>The analysis will focus on my goal to build a career in the UK Health and Social Care sector.</a:t>
            </a:r>
            <a:endParaRPr/>
          </a:p>
          <a:p>
            <a:pPr indent="-342900" lvl="0" marL="342900" rtl="0" algn="l">
              <a:spcBef>
                <a:spcPts val="1000"/>
              </a:spcBef>
              <a:spcAft>
                <a:spcPts val="0"/>
              </a:spcAft>
              <a:buSzPts val="1440"/>
              <a:buChar char="►"/>
            </a:pPr>
            <a:r>
              <a:rPr lang="en-US"/>
              <a:t>I will define each element of the SWOT framework: Strengths, Weaknesses, Opportunities, and Threats.</a:t>
            </a:r>
            <a:endParaRPr/>
          </a:p>
          <a:p>
            <a:pPr indent="-342900" lvl="0" marL="342900" rtl="0" algn="l">
              <a:spcBef>
                <a:spcPts val="1000"/>
              </a:spcBef>
              <a:spcAft>
                <a:spcPts val="0"/>
              </a:spcAft>
              <a:buSzPts val="1440"/>
              <a:buChar char="►"/>
            </a:pPr>
            <a:r>
              <a:rPr lang="en-US"/>
              <a:t>This self-assessment is based on my research into required skills for roles like nursing and social work.</a:t>
            </a:r>
            <a:endParaRPr/>
          </a:p>
          <a:p>
            <a:pPr indent="-342900" lvl="0" marL="342900" rtl="0" algn="l">
              <a:spcBef>
                <a:spcPts val="1000"/>
              </a:spcBef>
              <a:spcAft>
                <a:spcPts val="0"/>
              </a:spcAft>
              <a:buSzPts val="1440"/>
              <a:buChar char="►"/>
            </a:pPr>
            <a:r>
              <a:rPr lang="en-US"/>
              <a:t>The aim is to create a strategic plan for my personal and professional growth.</a:t>
            </a:r>
            <a:endParaRPr/>
          </a:p>
          <a:p>
            <a:pPr indent="-342900" lvl="0" marL="342900" rtl="0" algn="l">
              <a:spcBef>
                <a:spcPts val="1000"/>
              </a:spcBef>
              <a:spcAft>
                <a:spcPts val="0"/>
              </a:spcAft>
              <a:buSzPts val="1440"/>
              <a:buChar char="►"/>
            </a:pPr>
            <a:r>
              <a:rPr lang="en-US"/>
              <a:t>Understanding these factors will help me navigate my career path more effectively.</a:t>
            </a:r>
            <a:endParaRPr/>
          </a:p>
        </p:txBody>
      </p:sp>
      <p:pic>
        <p:nvPicPr>
          <p:cNvPr id="156" name="Google Shape;156;p19"/>
          <p:cNvPicPr preferRelativeResize="0"/>
          <p:nvPr/>
        </p:nvPicPr>
        <p:blipFill rotWithShape="1">
          <a:blip r:embed="rId3">
            <a:alphaModFix/>
          </a:blip>
          <a:srcRect b="0" l="0" r="0" t="0"/>
          <a:stretch/>
        </p:blipFill>
        <p:spPr>
          <a:xfrm>
            <a:off x="7208322" y="1768219"/>
            <a:ext cx="2541320" cy="289878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20"/>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chemeClr val="accent1"/>
              </a:buClr>
              <a:buSzPts val="3600"/>
              <a:buFont typeface="Trebuchet MS"/>
              <a:buNone/>
            </a:pPr>
            <a:r>
              <a:rPr b="1" lang="en-US"/>
              <a:t>Strengths</a:t>
            </a:r>
            <a:endParaRPr/>
          </a:p>
        </p:txBody>
      </p:sp>
      <p:sp>
        <p:nvSpPr>
          <p:cNvPr id="163" name="Google Shape;163;p20"/>
          <p:cNvSpPr txBox="1"/>
          <p:nvPr>
            <p:ph idx="1" type="body"/>
          </p:nvPr>
        </p:nvSpPr>
        <p:spPr>
          <a:xfrm>
            <a:off x="4092214" y="1950382"/>
            <a:ext cx="5809130" cy="3880773"/>
          </a:xfrm>
          <a:prstGeom prst="rect">
            <a:avLst/>
          </a:prstGeom>
          <a:noFill/>
          <a:ln>
            <a:noFill/>
          </a:ln>
        </p:spPr>
        <p:txBody>
          <a:bodyPr anchorCtr="0" anchor="t" bIns="45700" lIns="91425" spcFirstLastPara="1" rIns="91425" wrap="square" tIns="45700">
            <a:normAutofit fontScale="92500" lnSpcReduction="10000"/>
          </a:bodyPr>
          <a:lstStyle/>
          <a:p>
            <a:pPr indent="-342900" lvl="0" marL="342900" rtl="0" algn="l">
              <a:spcBef>
                <a:spcPts val="0"/>
              </a:spcBef>
              <a:spcAft>
                <a:spcPts val="0"/>
              </a:spcAft>
              <a:buSzPct val="79999"/>
              <a:buChar char="►"/>
            </a:pPr>
            <a:r>
              <a:rPr lang="en-US"/>
              <a:t>I have a strong sense of empathy, which helps me connect with and understand people in distress.</a:t>
            </a:r>
            <a:endParaRPr/>
          </a:p>
          <a:p>
            <a:pPr indent="-342900" lvl="0" marL="342900" rtl="0" algn="l">
              <a:spcBef>
                <a:spcPts val="1000"/>
              </a:spcBef>
              <a:spcAft>
                <a:spcPts val="0"/>
              </a:spcAft>
              <a:buSzPct val="79999"/>
              <a:buChar char="►"/>
            </a:pPr>
            <a:r>
              <a:rPr lang="en-US"/>
              <a:t>I have good written communication skills, which are essential for maintaining accurate and clear record</a:t>
            </a:r>
            <a:endParaRPr/>
          </a:p>
          <a:p>
            <a:pPr indent="-342900" lvl="0" marL="342900" rtl="0" algn="l">
              <a:spcBef>
                <a:spcPts val="1000"/>
              </a:spcBef>
              <a:spcAft>
                <a:spcPts val="0"/>
              </a:spcAft>
              <a:buSzPct val="79999"/>
              <a:buChar char="►"/>
            </a:pPr>
            <a:r>
              <a:rPr lang="en-US"/>
              <a:t>I have a genuine passion for helping others, which provides a strong motivation to succeed in this field.</a:t>
            </a:r>
            <a:endParaRPr/>
          </a:p>
          <a:p>
            <a:pPr indent="-342900" lvl="0" marL="342900" rtl="0" algn="l">
              <a:spcBef>
                <a:spcPts val="1000"/>
              </a:spcBef>
              <a:spcAft>
                <a:spcPts val="0"/>
              </a:spcAft>
              <a:buSzPct val="79999"/>
              <a:buChar char="►"/>
            </a:pPr>
            <a:r>
              <a:rPr lang="en-US"/>
              <a:t>I can work effectively as part of a team, valuing collaboration and shared goals.</a:t>
            </a:r>
            <a:endParaRPr/>
          </a:p>
          <a:p>
            <a:pPr indent="-258318" lvl="0" marL="342900" rtl="0" algn="l">
              <a:spcBef>
                <a:spcPts val="1000"/>
              </a:spcBef>
              <a:spcAft>
                <a:spcPts val="0"/>
              </a:spcAft>
              <a:buSzPct val="79999"/>
              <a:buNone/>
            </a:pPr>
            <a:r>
              <a:t/>
            </a:r>
            <a:endParaRPr/>
          </a:p>
        </p:txBody>
      </p:sp>
      <p:pic>
        <p:nvPicPr>
          <p:cNvPr id="164" name="Google Shape;164;p20"/>
          <p:cNvPicPr preferRelativeResize="0"/>
          <p:nvPr/>
        </p:nvPicPr>
        <p:blipFill rotWithShape="1">
          <a:blip r:embed="rId3">
            <a:alphaModFix/>
          </a:blip>
          <a:srcRect b="0" l="0" r="0" t="0"/>
          <a:stretch/>
        </p:blipFill>
        <p:spPr>
          <a:xfrm>
            <a:off x="537882" y="2133790"/>
            <a:ext cx="3167219" cy="322198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21"/>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chemeClr val="accent1"/>
              </a:buClr>
              <a:buSzPts val="3600"/>
              <a:buFont typeface="Trebuchet MS"/>
              <a:buNone/>
            </a:pPr>
            <a:r>
              <a:rPr b="1" lang="en-US"/>
              <a:t>Weaknesses</a:t>
            </a:r>
            <a:endParaRPr/>
          </a:p>
        </p:txBody>
      </p:sp>
      <p:sp>
        <p:nvSpPr>
          <p:cNvPr id="171" name="Google Shape;171;p21"/>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440"/>
              <a:buChar char="►"/>
            </a:pPr>
            <a:r>
              <a:rPr lang="en-US"/>
              <a:t>I have limited hands-on experience in high-pressure clinical or social care settings.</a:t>
            </a:r>
            <a:endParaRPr/>
          </a:p>
          <a:p>
            <a:pPr indent="-342900" lvl="0" marL="342900" rtl="0" algn="l">
              <a:spcBef>
                <a:spcPts val="1000"/>
              </a:spcBef>
              <a:spcAft>
                <a:spcPts val="0"/>
              </a:spcAft>
              <a:buSzPts val="1440"/>
              <a:buChar char="►"/>
            </a:pPr>
            <a:r>
              <a:rPr lang="en-US"/>
              <a:t>I need to develop more assertiveness in my verbal communication during difficult conversations.</a:t>
            </a:r>
            <a:endParaRPr/>
          </a:p>
          <a:p>
            <a:pPr indent="-342900" lvl="0" marL="342900" rtl="0" algn="l">
              <a:spcBef>
                <a:spcPts val="1000"/>
              </a:spcBef>
              <a:spcAft>
                <a:spcPts val="0"/>
              </a:spcAft>
              <a:buSzPts val="1440"/>
              <a:buChar char="►"/>
            </a:pPr>
            <a:r>
              <a:rPr lang="en-US"/>
              <a:t>My knowledge of specific UK healthcare policies and protocols is still theoretical.</a:t>
            </a:r>
            <a:endParaRPr/>
          </a:p>
          <a:p>
            <a:pPr indent="-342900" lvl="0" marL="342900" rtl="0" algn="l">
              <a:spcBef>
                <a:spcPts val="1000"/>
              </a:spcBef>
              <a:spcAft>
                <a:spcPts val="0"/>
              </a:spcAft>
              <a:buSzPts val="1440"/>
              <a:buChar char="►"/>
            </a:pPr>
            <a:r>
              <a:rPr lang="en-US"/>
              <a:t>I am less familiar with the latest digital care technologies used in the sector.</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22"/>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chemeClr val="accent1"/>
              </a:buClr>
              <a:buSzPts val="3600"/>
              <a:buFont typeface="Trebuchet MS"/>
              <a:buNone/>
            </a:pPr>
            <a:r>
              <a:rPr b="1" lang="en-US"/>
              <a:t>Opportunities</a:t>
            </a:r>
            <a:endParaRPr/>
          </a:p>
        </p:txBody>
      </p:sp>
      <p:sp>
        <p:nvSpPr>
          <p:cNvPr id="178" name="Google Shape;178;p22"/>
          <p:cNvSpPr txBox="1"/>
          <p:nvPr>
            <p:ph idx="1" type="body"/>
          </p:nvPr>
        </p:nvSpPr>
        <p:spPr>
          <a:xfrm>
            <a:off x="677334" y="2160589"/>
            <a:ext cx="5848972" cy="3880773"/>
          </a:xfrm>
          <a:prstGeom prst="rect">
            <a:avLst/>
          </a:prstGeom>
          <a:noFill/>
          <a:ln>
            <a:noFill/>
          </a:ln>
        </p:spPr>
        <p:txBody>
          <a:bodyPr anchorCtr="0" anchor="t" bIns="45700" lIns="91425" spcFirstLastPara="1" rIns="91425" wrap="square" tIns="45700">
            <a:normAutofit fontScale="92500" lnSpcReduction="20000"/>
          </a:bodyPr>
          <a:lstStyle/>
          <a:p>
            <a:pPr indent="-342900" lvl="0" marL="342900" rtl="0" algn="l">
              <a:spcBef>
                <a:spcPts val="0"/>
              </a:spcBef>
              <a:spcAft>
                <a:spcPts val="0"/>
              </a:spcAft>
              <a:buSzPct val="79999"/>
              <a:buChar char="►"/>
            </a:pPr>
            <a:r>
              <a:rPr lang="en-US"/>
              <a:t>The UK NHS and social care sector offer various graduate training programmes and apprenticeships (Younghusband, 2021)</a:t>
            </a:r>
            <a:endParaRPr/>
          </a:p>
          <a:p>
            <a:pPr indent="-342900" lvl="0" marL="342900" rtl="0" algn="l">
              <a:spcBef>
                <a:spcPts val="1000"/>
              </a:spcBef>
              <a:spcAft>
                <a:spcPts val="0"/>
              </a:spcAft>
              <a:buSzPct val="79999"/>
              <a:buChar char="►"/>
            </a:pPr>
            <a:r>
              <a:rPr lang="en-US"/>
              <a:t>There is a strong emphasis on Continuous Professional Development (CPD) to upskill staff.</a:t>
            </a:r>
            <a:endParaRPr/>
          </a:p>
          <a:p>
            <a:pPr indent="-342900" lvl="0" marL="342900" rtl="0" algn="l">
              <a:spcBef>
                <a:spcPts val="1000"/>
              </a:spcBef>
              <a:spcAft>
                <a:spcPts val="0"/>
              </a:spcAft>
              <a:buSzPct val="79999"/>
              <a:buChar char="►"/>
            </a:pPr>
            <a:r>
              <a:rPr lang="en-US"/>
              <a:t>The growing focus on interprofessional collaboration allows for learning from different experts.</a:t>
            </a:r>
            <a:endParaRPr/>
          </a:p>
          <a:p>
            <a:pPr indent="-342900" lvl="0" marL="342900" rtl="0" algn="l">
              <a:spcBef>
                <a:spcPts val="1000"/>
              </a:spcBef>
              <a:spcAft>
                <a:spcPts val="0"/>
              </a:spcAft>
              <a:buSzPct val="79999"/>
              <a:buChar char="►"/>
            </a:pPr>
            <a:r>
              <a:rPr lang="en-US"/>
              <a:t>Technological advancements like telehealth create new and specialised career pathways (Rutledge &amp; Gustin, 2021).</a:t>
            </a:r>
            <a:endParaRPr/>
          </a:p>
          <a:p>
            <a:pPr indent="-342900" lvl="0" marL="342900" rtl="0" algn="l">
              <a:spcBef>
                <a:spcPts val="1000"/>
              </a:spcBef>
              <a:spcAft>
                <a:spcPts val="0"/>
              </a:spcAft>
              <a:buSzPct val="79999"/>
              <a:buChar char="►"/>
            </a:pPr>
            <a:r>
              <a:rPr lang="en-US"/>
              <a:t>There is a high demand for skilled professionals due to current staff shortages in the sector.</a:t>
            </a:r>
            <a:endParaRPr/>
          </a:p>
          <a:p>
            <a:pPr indent="-342900" lvl="0" marL="342900" rtl="0" algn="l">
              <a:spcBef>
                <a:spcPts val="1000"/>
              </a:spcBef>
              <a:spcAft>
                <a:spcPts val="0"/>
              </a:spcAft>
              <a:buSzPct val="79999"/>
              <a:buChar char="►"/>
            </a:pPr>
            <a:r>
              <a:rPr lang="en-US"/>
              <a:t>Universities and professional bodies provide extensive networking and mentorship opportunities.</a:t>
            </a:r>
            <a:endParaRPr/>
          </a:p>
        </p:txBody>
      </p:sp>
      <p:pic>
        <p:nvPicPr>
          <p:cNvPr id="179" name="Google Shape;179;p22"/>
          <p:cNvPicPr preferRelativeResize="0"/>
          <p:nvPr/>
        </p:nvPicPr>
        <p:blipFill rotWithShape="1">
          <a:blip r:embed="rId3">
            <a:alphaModFix/>
          </a:blip>
          <a:srcRect b="0" l="0" r="0" t="0"/>
          <a:stretch/>
        </p:blipFill>
        <p:spPr>
          <a:xfrm>
            <a:off x="6680635" y="2346198"/>
            <a:ext cx="3200847" cy="2581403"/>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4" name="Shape 184"/>
        <p:cNvGrpSpPr/>
        <p:nvPr/>
      </p:nvGrpSpPr>
      <p:grpSpPr>
        <a:xfrm>
          <a:off x="0" y="0"/>
          <a:ext cx="0" cy="0"/>
          <a:chOff x="0" y="0"/>
          <a:chExt cx="0" cy="0"/>
        </a:xfrm>
      </p:grpSpPr>
      <p:sp>
        <p:nvSpPr>
          <p:cNvPr id="185" name="Google Shape;185;p23"/>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chemeClr val="accent1"/>
              </a:buClr>
              <a:buSzPts val="3600"/>
              <a:buFont typeface="Trebuchet MS"/>
              <a:buNone/>
            </a:pPr>
            <a:r>
              <a:rPr b="1" lang="en-US"/>
              <a:t>Threats</a:t>
            </a:r>
            <a:endParaRPr/>
          </a:p>
        </p:txBody>
      </p:sp>
      <p:sp>
        <p:nvSpPr>
          <p:cNvPr id="186" name="Google Shape;186;p23"/>
          <p:cNvSpPr txBox="1"/>
          <p:nvPr>
            <p:ph idx="1" type="body"/>
          </p:nvPr>
        </p:nvSpPr>
        <p:spPr>
          <a:xfrm>
            <a:off x="677334" y="2160589"/>
            <a:ext cx="6037231" cy="3880773"/>
          </a:xfrm>
          <a:prstGeom prst="rect">
            <a:avLst/>
          </a:prstGeom>
          <a:noFill/>
          <a:ln>
            <a:noFill/>
          </a:ln>
        </p:spPr>
        <p:txBody>
          <a:bodyPr anchorCtr="0" anchor="t" bIns="45700" lIns="91425" spcFirstLastPara="1" rIns="91425" wrap="square" tIns="45700">
            <a:normAutofit lnSpcReduction="10000"/>
          </a:bodyPr>
          <a:lstStyle/>
          <a:p>
            <a:pPr indent="-342900" lvl="0" marL="342900" rtl="0" algn="l">
              <a:spcBef>
                <a:spcPts val="0"/>
              </a:spcBef>
              <a:spcAft>
                <a:spcPts val="0"/>
              </a:spcAft>
              <a:buSzPts val="1440"/>
              <a:buChar char="►"/>
            </a:pPr>
            <a:r>
              <a:rPr lang="en-US"/>
              <a:t>There is intense competition for university courses and entry-level positions in the sector.</a:t>
            </a:r>
            <a:endParaRPr/>
          </a:p>
          <a:p>
            <a:pPr indent="-342900" lvl="0" marL="342900" rtl="0" algn="l">
              <a:spcBef>
                <a:spcPts val="1000"/>
              </a:spcBef>
              <a:spcAft>
                <a:spcPts val="0"/>
              </a:spcAft>
              <a:buSzPts val="1440"/>
              <a:buChar char="►"/>
            </a:pPr>
            <a:r>
              <a:rPr lang="en-US"/>
              <a:t>Systemic issues like staff shortages can lead to overwhelming workloads and workplace stress.</a:t>
            </a:r>
            <a:endParaRPr/>
          </a:p>
          <a:p>
            <a:pPr indent="-342900" lvl="0" marL="342900" rtl="0" algn="l">
              <a:spcBef>
                <a:spcPts val="1000"/>
              </a:spcBef>
              <a:spcAft>
                <a:spcPts val="0"/>
              </a:spcAft>
              <a:buSzPts val="1440"/>
              <a:buChar char="►"/>
            </a:pPr>
            <a:r>
              <a:rPr lang="en-US"/>
              <a:t>Rapid changes in technology require constant learning to avoid skills becoming obsolete.</a:t>
            </a:r>
            <a:endParaRPr/>
          </a:p>
          <a:p>
            <a:pPr indent="-251459" lvl="0" marL="342900" rtl="0" algn="l">
              <a:spcBef>
                <a:spcPts val="1000"/>
              </a:spcBef>
              <a:spcAft>
                <a:spcPts val="0"/>
              </a:spcAft>
              <a:buSzPts val="1440"/>
              <a:buNone/>
            </a:pPr>
            <a:r>
              <a:t/>
            </a:r>
            <a:endParaRPr/>
          </a:p>
        </p:txBody>
      </p:sp>
      <p:pic>
        <p:nvPicPr>
          <p:cNvPr id="187" name="Google Shape;187;p23"/>
          <p:cNvPicPr preferRelativeResize="0"/>
          <p:nvPr/>
        </p:nvPicPr>
        <p:blipFill rotWithShape="1">
          <a:blip r:embed="rId3">
            <a:alphaModFix/>
          </a:blip>
          <a:srcRect b="0" l="0" r="0" t="0"/>
          <a:stretch/>
        </p:blipFill>
        <p:spPr>
          <a:xfrm>
            <a:off x="6714565" y="2437702"/>
            <a:ext cx="2897579" cy="291807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sp>
        <p:nvSpPr>
          <p:cNvPr id="193" name="Google Shape;193;p24"/>
          <p:cNvSpPr txBox="1"/>
          <p:nvPr>
            <p:ph type="title"/>
          </p:nvPr>
        </p:nvSpPr>
        <p:spPr>
          <a:xfrm>
            <a:off x="511080" y="300841"/>
            <a:ext cx="8596668" cy="1005445"/>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chemeClr val="accent1"/>
              </a:buClr>
              <a:buSzPts val="3600"/>
              <a:buFont typeface="Trebuchet MS"/>
              <a:buNone/>
            </a:pPr>
            <a:r>
              <a:rPr b="1" lang="en-US"/>
              <a:t>Conclusion and Strategic Plan</a:t>
            </a:r>
            <a:endParaRPr/>
          </a:p>
        </p:txBody>
      </p:sp>
      <p:sp>
        <p:nvSpPr>
          <p:cNvPr id="194" name="Google Shape;194;p24"/>
          <p:cNvSpPr txBox="1"/>
          <p:nvPr>
            <p:ph idx="1" type="body"/>
          </p:nvPr>
        </p:nvSpPr>
        <p:spPr>
          <a:xfrm>
            <a:off x="629833" y="1306286"/>
            <a:ext cx="6483486" cy="5118265"/>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440"/>
              <a:buChar char="►"/>
            </a:pPr>
            <a:r>
              <a:rPr lang="en-US"/>
              <a:t>This SWOT analysis has provided a clear and honest evaluation of my current position.</a:t>
            </a:r>
            <a:endParaRPr/>
          </a:p>
          <a:p>
            <a:pPr indent="-342900" lvl="0" marL="342900" rtl="0" algn="l">
              <a:spcBef>
                <a:spcPts val="1000"/>
              </a:spcBef>
              <a:spcAft>
                <a:spcPts val="0"/>
              </a:spcAft>
              <a:buSzPts val="1440"/>
              <a:buChar char="►"/>
            </a:pPr>
            <a:r>
              <a:rPr lang="en-US"/>
              <a:t>I will use my organisational strengths to create a structured plan for gaining practical experience.</a:t>
            </a:r>
            <a:endParaRPr/>
          </a:p>
          <a:p>
            <a:pPr indent="-342900" lvl="0" marL="342900" rtl="0" algn="l">
              <a:spcBef>
                <a:spcPts val="1000"/>
              </a:spcBef>
              <a:spcAft>
                <a:spcPts val="0"/>
              </a:spcAft>
              <a:buSzPts val="1440"/>
              <a:buChar char="►"/>
            </a:pPr>
            <a:r>
              <a:rPr lang="en-US"/>
              <a:t>I will turn my weakness in technology into an opportunity by pursuing a specific digital skills course.</a:t>
            </a:r>
            <a:endParaRPr/>
          </a:p>
          <a:p>
            <a:pPr indent="-342900" lvl="0" marL="342900" rtl="0" algn="l">
              <a:spcBef>
                <a:spcPts val="1000"/>
              </a:spcBef>
              <a:spcAft>
                <a:spcPts val="0"/>
              </a:spcAft>
              <a:buSzPts val="1440"/>
              <a:buChar char="►"/>
            </a:pPr>
            <a:r>
              <a:rPr lang="en-US"/>
              <a:t>I will leverage my empathy and communication skills during applications to overcome competitive threats.</a:t>
            </a:r>
            <a:endParaRPr/>
          </a:p>
          <a:p>
            <a:pPr indent="-342900" lvl="0" marL="342900" rtl="0" algn="l">
              <a:spcBef>
                <a:spcPts val="1000"/>
              </a:spcBef>
              <a:spcAft>
                <a:spcPts val="0"/>
              </a:spcAft>
              <a:buSzPts val="1440"/>
              <a:buChar char="►"/>
            </a:pPr>
            <a:r>
              <a:rPr lang="en-US"/>
              <a:t>Continuous self-reflection and professional development are key to managing all identified factors.</a:t>
            </a:r>
            <a:endParaRPr/>
          </a:p>
          <a:p>
            <a:pPr indent="-342900" lvl="0" marL="342900" rtl="0" algn="l">
              <a:spcBef>
                <a:spcPts val="1000"/>
              </a:spcBef>
              <a:spcAft>
                <a:spcPts val="0"/>
              </a:spcAft>
              <a:buSzPts val="1440"/>
              <a:buChar char="►"/>
            </a:pPr>
            <a:r>
              <a:rPr lang="en-US"/>
              <a:t>I am confident that this strategic approach will guide me towards a successful career.</a:t>
            </a:r>
            <a:endParaRPr/>
          </a:p>
        </p:txBody>
      </p:sp>
      <p:pic>
        <p:nvPicPr>
          <p:cNvPr id="195" name="Google Shape;195;p24"/>
          <p:cNvPicPr preferRelativeResize="0"/>
          <p:nvPr/>
        </p:nvPicPr>
        <p:blipFill rotWithShape="1">
          <a:blip r:embed="rId3">
            <a:alphaModFix/>
          </a:blip>
          <a:srcRect b="0" l="0" r="0" t="0"/>
          <a:stretch/>
        </p:blipFill>
        <p:spPr>
          <a:xfrm>
            <a:off x="7232072" y="2458193"/>
            <a:ext cx="2561115" cy="2101932"/>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0" name="Shape 200"/>
        <p:cNvGrpSpPr/>
        <p:nvPr/>
      </p:nvGrpSpPr>
      <p:grpSpPr>
        <a:xfrm>
          <a:off x="0" y="0"/>
          <a:ext cx="0" cy="0"/>
          <a:chOff x="0" y="0"/>
          <a:chExt cx="0" cy="0"/>
        </a:xfrm>
      </p:grpSpPr>
      <p:sp>
        <p:nvSpPr>
          <p:cNvPr id="201" name="Google Shape;201;p25"/>
          <p:cNvSpPr txBox="1"/>
          <p:nvPr>
            <p:ph type="title"/>
          </p:nvPr>
        </p:nvSpPr>
        <p:spPr>
          <a:xfrm>
            <a:off x="677334" y="609600"/>
            <a:ext cx="8596668" cy="1320800"/>
          </a:xfrm>
          <a:prstGeom prst="rect">
            <a:avLst/>
          </a:prstGeom>
          <a:noFill/>
          <a:ln>
            <a:noFill/>
          </a:ln>
        </p:spPr>
        <p:txBody>
          <a:bodyPr anchorCtr="0" anchor="t" bIns="45700" lIns="91425" spcFirstLastPara="1" rIns="91425" wrap="square" tIns="45700">
            <a:normAutofit/>
          </a:bodyPr>
          <a:lstStyle/>
          <a:p>
            <a:pPr indent="0" lvl="0" marL="0" rtl="0" algn="ctr">
              <a:spcBef>
                <a:spcPts val="0"/>
              </a:spcBef>
              <a:spcAft>
                <a:spcPts val="0"/>
              </a:spcAft>
              <a:buClr>
                <a:schemeClr val="accent1"/>
              </a:buClr>
              <a:buSzPts val="3600"/>
              <a:buFont typeface="Trebuchet MS"/>
              <a:buNone/>
            </a:pPr>
            <a:r>
              <a:rPr b="1" lang="en-US"/>
              <a:t>References</a:t>
            </a:r>
            <a:br>
              <a:rPr b="1" lang="en-US"/>
            </a:br>
            <a:endParaRPr b="1"/>
          </a:p>
        </p:txBody>
      </p:sp>
      <p:sp>
        <p:nvSpPr>
          <p:cNvPr id="202" name="Google Shape;202;p25"/>
          <p:cNvSpPr txBox="1"/>
          <p:nvPr>
            <p:ph idx="1" type="body"/>
          </p:nvPr>
        </p:nvSpPr>
        <p:spPr>
          <a:xfrm>
            <a:off x="677334" y="2160589"/>
            <a:ext cx="8596668" cy="3880773"/>
          </a:xfrm>
          <a:prstGeom prst="rect">
            <a:avLst/>
          </a:prstGeom>
          <a:noFill/>
          <a:ln>
            <a:noFill/>
          </a:ln>
        </p:spPr>
        <p:txBody>
          <a:bodyPr anchorCtr="0" anchor="t" bIns="45700" lIns="91425" spcFirstLastPara="1" rIns="91425" wrap="square" tIns="45700">
            <a:normAutofit/>
          </a:bodyPr>
          <a:lstStyle/>
          <a:p>
            <a:pPr indent="-251459" lvl="0" marL="342900" rtl="0" algn="l">
              <a:spcBef>
                <a:spcPts val="0"/>
              </a:spcBef>
              <a:spcAft>
                <a:spcPts val="0"/>
              </a:spcAft>
              <a:buSzPts val="1440"/>
              <a:buNone/>
            </a:pPr>
            <a:r>
              <a:t/>
            </a:r>
            <a:endParaRPr sz="1800">
              <a:solidFill>
                <a:srgbClr val="FEFEFE"/>
              </a:solidFill>
              <a:latin typeface="Trebuchet MS"/>
              <a:ea typeface="Trebuchet MS"/>
              <a:cs typeface="Trebuchet MS"/>
              <a:sym typeface="Trebuchet MS"/>
            </a:endParaRPr>
          </a:p>
          <a:p>
            <a:pPr indent="-342900" lvl="0" marL="342900" rtl="0" algn="l">
              <a:spcBef>
                <a:spcPts val="1000"/>
              </a:spcBef>
              <a:spcAft>
                <a:spcPts val="0"/>
              </a:spcAft>
              <a:buSzPts val="1440"/>
              <a:buChar char="►"/>
            </a:pPr>
            <a:r>
              <a:rPr lang="en-US"/>
              <a:t>Rutledge, C. M., &amp; Gustin, T. (2021). Preparing nurses for roles in telehealth: now is the time!. Online Journal of issues in Nursing, 26(1).</a:t>
            </a:r>
            <a:endParaRPr/>
          </a:p>
          <a:p>
            <a:pPr indent="-342900" lvl="0" marL="342900" rtl="0" algn="l">
              <a:spcBef>
                <a:spcPts val="1000"/>
              </a:spcBef>
              <a:spcAft>
                <a:spcPts val="0"/>
              </a:spcAft>
              <a:buSzPts val="1440"/>
              <a:buChar char="►"/>
            </a:pPr>
            <a:r>
              <a:rPr lang="en-US"/>
              <a:t>Younghusband, E. (2021). Social work and social change. Routledge.</a:t>
            </a:r>
            <a:endParaRPr/>
          </a:p>
        </p:txBody>
      </p:sp>
    </p:spTree>
  </p:cSld>
  <p:clrMapOvr>
    <a:masterClrMapping/>
  </p:clrMapOvr>
</p:sld>
</file>

<file path=ppt/theme/theme1.xml><?xml version="1.0" encoding="utf-8"?>
<a:theme xmlns:a="http://schemas.openxmlformats.org/drawingml/2006/main" xmlns:r="http://schemas.openxmlformats.org/officeDocument/2006/relationships" name="Facet">
  <a:themeElements>
    <a:clrScheme name="Red Orange">
      <a:dk1>
        <a:srgbClr val="000000"/>
      </a:dk1>
      <a:lt1>
        <a:srgbClr val="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