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754AE0-F34A-4B66-8756-830124519392}" type="doc">
      <dgm:prSet loTypeId="urn:microsoft.com/office/officeart/2005/8/layout/list1" loCatId="list" qsTypeId="urn:microsoft.com/office/officeart/2005/8/quickstyle/simple3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52EB12-941A-4446-A08D-C4AA1CD2038D}">
      <dgm:prSet/>
      <dgm:spPr/>
      <dgm:t>
        <a:bodyPr/>
        <a:lstStyle/>
        <a:p>
          <a:r>
            <a:rPr lang="en-GB" baseline="0"/>
            <a:t>Who am i?</a:t>
          </a:r>
          <a:endParaRPr lang="en-US"/>
        </a:p>
      </dgm:t>
    </dgm:pt>
    <dgm:pt modelId="{41D5B147-A5B1-431D-99A3-1BE5E9A85BBA}" type="parTrans" cxnId="{959B781C-FA5A-4E50-9405-8BCAAC2E9051}">
      <dgm:prSet/>
      <dgm:spPr/>
      <dgm:t>
        <a:bodyPr/>
        <a:lstStyle/>
        <a:p>
          <a:endParaRPr lang="en-US"/>
        </a:p>
      </dgm:t>
    </dgm:pt>
    <dgm:pt modelId="{1DCBD80D-EAF6-4864-8A57-3A815C705E53}" type="sibTrans" cxnId="{959B781C-FA5A-4E50-9405-8BCAAC2E9051}">
      <dgm:prSet/>
      <dgm:spPr/>
      <dgm:t>
        <a:bodyPr/>
        <a:lstStyle/>
        <a:p>
          <a:endParaRPr lang="en-US"/>
        </a:p>
      </dgm:t>
    </dgm:pt>
    <dgm:pt modelId="{331A4644-1C2C-4C91-9E6A-7C333F63B39D}">
      <dgm:prSet/>
      <dgm:spPr/>
      <dgm:t>
        <a:bodyPr/>
        <a:lstStyle/>
        <a:p>
          <a:r>
            <a:rPr lang="en-GB" baseline="0"/>
            <a:t>Why am I reflecting?</a:t>
          </a:r>
          <a:endParaRPr lang="en-US"/>
        </a:p>
      </dgm:t>
    </dgm:pt>
    <dgm:pt modelId="{43860100-16DE-40C8-9C36-0EE997FC92A0}" type="parTrans" cxnId="{0DF78769-FD1B-41A3-864B-510CB49526F3}">
      <dgm:prSet/>
      <dgm:spPr/>
      <dgm:t>
        <a:bodyPr/>
        <a:lstStyle/>
        <a:p>
          <a:endParaRPr lang="en-US"/>
        </a:p>
      </dgm:t>
    </dgm:pt>
    <dgm:pt modelId="{18D810A4-15D4-45F1-B1C2-73026850FA66}" type="sibTrans" cxnId="{0DF78769-FD1B-41A3-864B-510CB49526F3}">
      <dgm:prSet/>
      <dgm:spPr/>
      <dgm:t>
        <a:bodyPr/>
        <a:lstStyle/>
        <a:p>
          <a:endParaRPr lang="en-US"/>
        </a:p>
      </dgm:t>
    </dgm:pt>
    <dgm:pt modelId="{55B973E0-CC54-46D6-9A43-0303B90C8D0C}">
      <dgm:prSet/>
      <dgm:spPr/>
      <dgm:t>
        <a:bodyPr/>
        <a:lstStyle/>
        <a:p>
          <a:r>
            <a:rPr lang="en-GB" baseline="0"/>
            <a:t>What is reflecting?</a:t>
          </a:r>
          <a:endParaRPr lang="en-US"/>
        </a:p>
      </dgm:t>
    </dgm:pt>
    <dgm:pt modelId="{172A11E3-1368-4F04-8989-E59459C12537}" type="parTrans" cxnId="{5637983D-CCB0-47DF-93E0-97FFA17159F4}">
      <dgm:prSet/>
      <dgm:spPr/>
      <dgm:t>
        <a:bodyPr/>
        <a:lstStyle/>
        <a:p>
          <a:endParaRPr lang="en-US"/>
        </a:p>
      </dgm:t>
    </dgm:pt>
    <dgm:pt modelId="{5FD726FD-D200-42BD-9F7B-1C5FEA56A2F5}" type="sibTrans" cxnId="{5637983D-CCB0-47DF-93E0-97FFA17159F4}">
      <dgm:prSet/>
      <dgm:spPr/>
      <dgm:t>
        <a:bodyPr/>
        <a:lstStyle/>
        <a:p>
          <a:endParaRPr lang="en-US"/>
        </a:p>
      </dgm:t>
    </dgm:pt>
    <dgm:pt modelId="{CA211F60-CDCE-4F0A-BDE0-359296F5C714}" type="pres">
      <dgm:prSet presAssocID="{06754AE0-F34A-4B66-8756-830124519392}" presName="linear" presStyleCnt="0">
        <dgm:presLayoutVars>
          <dgm:dir/>
          <dgm:animLvl val="lvl"/>
          <dgm:resizeHandles val="exact"/>
        </dgm:presLayoutVars>
      </dgm:prSet>
      <dgm:spPr/>
    </dgm:pt>
    <dgm:pt modelId="{0DAE2D07-C50C-4EFF-81C9-828760164999}" type="pres">
      <dgm:prSet presAssocID="{C952EB12-941A-4446-A08D-C4AA1CD2038D}" presName="parentLin" presStyleCnt="0"/>
      <dgm:spPr/>
    </dgm:pt>
    <dgm:pt modelId="{74994441-B2C0-46D9-9BBD-56352CD9A1AF}" type="pres">
      <dgm:prSet presAssocID="{C952EB12-941A-4446-A08D-C4AA1CD2038D}" presName="parentLeftMargin" presStyleLbl="node1" presStyleIdx="0" presStyleCnt="3"/>
      <dgm:spPr/>
    </dgm:pt>
    <dgm:pt modelId="{72A433A0-BDB3-4203-B175-62E8281F1489}" type="pres">
      <dgm:prSet presAssocID="{C952EB12-941A-4446-A08D-C4AA1CD2038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E04B9B4-A7B9-4EB8-9A49-F5F0207CD839}" type="pres">
      <dgm:prSet presAssocID="{C952EB12-941A-4446-A08D-C4AA1CD2038D}" presName="negativeSpace" presStyleCnt="0"/>
      <dgm:spPr/>
    </dgm:pt>
    <dgm:pt modelId="{5B192B08-25A5-4815-9EBD-01EA9ED8A69D}" type="pres">
      <dgm:prSet presAssocID="{C952EB12-941A-4446-A08D-C4AA1CD2038D}" presName="childText" presStyleLbl="conFgAcc1" presStyleIdx="0" presStyleCnt="3">
        <dgm:presLayoutVars>
          <dgm:bulletEnabled val="1"/>
        </dgm:presLayoutVars>
      </dgm:prSet>
      <dgm:spPr/>
    </dgm:pt>
    <dgm:pt modelId="{5E3B266A-FB95-4CC5-91C1-400D5F0B1BAC}" type="pres">
      <dgm:prSet presAssocID="{1DCBD80D-EAF6-4864-8A57-3A815C705E53}" presName="spaceBetweenRectangles" presStyleCnt="0"/>
      <dgm:spPr/>
    </dgm:pt>
    <dgm:pt modelId="{7ECFAE44-D746-4F35-B548-698586F73233}" type="pres">
      <dgm:prSet presAssocID="{331A4644-1C2C-4C91-9E6A-7C333F63B39D}" presName="parentLin" presStyleCnt="0"/>
      <dgm:spPr/>
    </dgm:pt>
    <dgm:pt modelId="{67D69C52-9181-4DF5-A400-A95BC23BEE1D}" type="pres">
      <dgm:prSet presAssocID="{331A4644-1C2C-4C91-9E6A-7C333F63B39D}" presName="parentLeftMargin" presStyleLbl="node1" presStyleIdx="0" presStyleCnt="3"/>
      <dgm:spPr/>
    </dgm:pt>
    <dgm:pt modelId="{38EE2486-1201-4DAB-B144-6B2893F41FE2}" type="pres">
      <dgm:prSet presAssocID="{331A4644-1C2C-4C91-9E6A-7C333F63B39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C0A573F-B6EE-4380-9E62-378BC0504600}" type="pres">
      <dgm:prSet presAssocID="{331A4644-1C2C-4C91-9E6A-7C333F63B39D}" presName="negativeSpace" presStyleCnt="0"/>
      <dgm:spPr/>
    </dgm:pt>
    <dgm:pt modelId="{761CBFA1-0665-467B-A15F-333E658D79E2}" type="pres">
      <dgm:prSet presAssocID="{331A4644-1C2C-4C91-9E6A-7C333F63B39D}" presName="childText" presStyleLbl="conFgAcc1" presStyleIdx="1" presStyleCnt="3">
        <dgm:presLayoutVars>
          <dgm:bulletEnabled val="1"/>
        </dgm:presLayoutVars>
      </dgm:prSet>
      <dgm:spPr/>
    </dgm:pt>
    <dgm:pt modelId="{AB7AEACE-0909-4FD3-BE71-F5F87F1B423C}" type="pres">
      <dgm:prSet presAssocID="{18D810A4-15D4-45F1-B1C2-73026850FA66}" presName="spaceBetweenRectangles" presStyleCnt="0"/>
      <dgm:spPr/>
    </dgm:pt>
    <dgm:pt modelId="{64E2F418-353D-4DCA-882C-405BF6A5B913}" type="pres">
      <dgm:prSet presAssocID="{55B973E0-CC54-46D6-9A43-0303B90C8D0C}" presName="parentLin" presStyleCnt="0"/>
      <dgm:spPr/>
    </dgm:pt>
    <dgm:pt modelId="{6353CD7B-613D-43B6-BEB4-D5C8CBF03938}" type="pres">
      <dgm:prSet presAssocID="{55B973E0-CC54-46D6-9A43-0303B90C8D0C}" presName="parentLeftMargin" presStyleLbl="node1" presStyleIdx="1" presStyleCnt="3"/>
      <dgm:spPr/>
    </dgm:pt>
    <dgm:pt modelId="{999A5A93-CF6D-4C0F-AB46-70364BAA8873}" type="pres">
      <dgm:prSet presAssocID="{55B973E0-CC54-46D6-9A43-0303B90C8D0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4B1B5C2-5F16-4A34-A24E-C7910B8E6512}" type="pres">
      <dgm:prSet presAssocID="{55B973E0-CC54-46D6-9A43-0303B90C8D0C}" presName="negativeSpace" presStyleCnt="0"/>
      <dgm:spPr/>
    </dgm:pt>
    <dgm:pt modelId="{E9668AB3-1DCC-41AE-9DC5-1037E2A35061}" type="pres">
      <dgm:prSet presAssocID="{55B973E0-CC54-46D6-9A43-0303B90C8D0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3C3B712-6FFC-41BF-9399-3391D480018B}" type="presOf" srcId="{55B973E0-CC54-46D6-9A43-0303B90C8D0C}" destId="{6353CD7B-613D-43B6-BEB4-D5C8CBF03938}" srcOrd="0" destOrd="0" presId="urn:microsoft.com/office/officeart/2005/8/layout/list1"/>
    <dgm:cxn modelId="{959B781C-FA5A-4E50-9405-8BCAAC2E9051}" srcId="{06754AE0-F34A-4B66-8756-830124519392}" destId="{C952EB12-941A-4446-A08D-C4AA1CD2038D}" srcOrd="0" destOrd="0" parTransId="{41D5B147-A5B1-431D-99A3-1BE5E9A85BBA}" sibTransId="{1DCBD80D-EAF6-4864-8A57-3A815C705E53}"/>
    <dgm:cxn modelId="{F978112A-DFEF-4CFA-B6BD-045BC09D93B2}" type="presOf" srcId="{55B973E0-CC54-46D6-9A43-0303B90C8D0C}" destId="{999A5A93-CF6D-4C0F-AB46-70364BAA8873}" srcOrd="1" destOrd="0" presId="urn:microsoft.com/office/officeart/2005/8/layout/list1"/>
    <dgm:cxn modelId="{5637983D-CCB0-47DF-93E0-97FFA17159F4}" srcId="{06754AE0-F34A-4B66-8756-830124519392}" destId="{55B973E0-CC54-46D6-9A43-0303B90C8D0C}" srcOrd="2" destOrd="0" parTransId="{172A11E3-1368-4F04-8989-E59459C12537}" sibTransId="{5FD726FD-D200-42BD-9F7B-1C5FEA56A2F5}"/>
    <dgm:cxn modelId="{0DF78769-FD1B-41A3-864B-510CB49526F3}" srcId="{06754AE0-F34A-4B66-8756-830124519392}" destId="{331A4644-1C2C-4C91-9E6A-7C333F63B39D}" srcOrd="1" destOrd="0" parTransId="{43860100-16DE-40C8-9C36-0EE997FC92A0}" sibTransId="{18D810A4-15D4-45F1-B1C2-73026850FA66}"/>
    <dgm:cxn modelId="{23934092-DCA9-4604-91B6-38F52D017B8D}" type="presOf" srcId="{331A4644-1C2C-4C91-9E6A-7C333F63B39D}" destId="{67D69C52-9181-4DF5-A400-A95BC23BEE1D}" srcOrd="0" destOrd="0" presId="urn:microsoft.com/office/officeart/2005/8/layout/list1"/>
    <dgm:cxn modelId="{EE564E92-E245-48A1-9FB0-C2B261F6902A}" type="presOf" srcId="{C952EB12-941A-4446-A08D-C4AA1CD2038D}" destId="{74994441-B2C0-46D9-9BBD-56352CD9A1AF}" srcOrd="0" destOrd="0" presId="urn:microsoft.com/office/officeart/2005/8/layout/list1"/>
    <dgm:cxn modelId="{1470649A-F664-4FCB-9900-C6838701DB90}" type="presOf" srcId="{06754AE0-F34A-4B66-8756-830124519392}" destId="{CA211F60-CDCE-4F0A-BDE0-359296F5C714}" srcOrd="0" destOrd="0" presId="urn:microsoft.com/office/officeart/2005/8/layout/list1"/>
    <dgm:cxn modelId="{D71B81F5-4D71-4719-B782-BB91CB822C7A}" type="presOf" srcId="{331A4644-1C2C-4C91-9E6A-7C333F63B39D}" destId="{38EE2486-1201-4DAB-B144-6B2893F41FE2}" srcOrd="1" destOrd="0" presId="urn:microsoft.com/office/officeart/2005/8/layout/list1"/>
    <dgm:cxn modelId="{67516AF8-F737-4306-AB0D-6B76A66AB69A}" type="presOf" srcId="{C952EB12-941A-4446-A08D-C4AA1CD2038D}" destId="{72A433A0-BDB3-4203-B175-62E8281F1489}" srcOrd="1" destOrd="0" presId="urn:microsoft.com/office/officeart/2005/8/layout/list1"/>
    <dgm:cxn modelId="{24BBA237-EA2E-4C71-BF3C-07ADE7194087}" type="presParOf" srcId="{CA211F60-CDCE-4F0A-BDE0-359296F5C714}" destId="{0DAE2D07-C50C-4EFF-81C9-828760164999}" srcOrd="0" destOrd="0" presId="urn:microsoft.com/office/officeart/2005/8/layout/list1"/>
    <dgm:cxn modelId="{812CE0CE-BD1C-4C08-B1BD-7AC124A68F9B}" type="presParOf" srcId="{0DAE2D07-C50C-4EFF-81C9-828760164999}" destId="{74994441-B2C0-46D9-9BBD-56352CD9A1AF}" srcOrd="0" destOrd="0" presId="urn:microsoft.com/office/officeart/2005/8/layout/list1"/>
    <dgm:cxn modelId="{9D9FE401-AEB5-4E65-8B69-689E70AE8DFB}" type="presParOf" srcId="{0DAE2D07-C50C-4EFF-81C9-828760164999}" destId="{72A433A0-BDB3-4203-B175-62E8281F1489}" srcOrd="1" destOrd="0" presId="urn:microsoft.com/office/officeart/2005/8/layout/list1"/>
    <dgm:cxn modelId="{C78D314B-37F5-40E3-AC9E-2DA5345AA9B1}" type="presParOf" srcId="{CA211F60-CDCE-4F0A-BDE0-359296F5C714}" destId="{5E04B9B4-A7B9-4EB8-9A49-F5F0207CD839}" srcOrd="1" destOrd="0" presId="urn:microsoft.com/office/officeart/2005/8/layout/list1"/>
    <dgm:cxn modelId="{4116DAC7-E007-4A42-B8BE-C01D6ECEAC90}" type="presParOf" srcId="{CA211F60-CDCE-4F0A-BDE0-359296F5C714}" destId="{5B192B08-25A5-4815-9EBD-01EA9ED8A69D}" srcOrd="2" destOrd="0" presId="urn:microsoft.com/office/officeart/2005/8/layout/list1"/>
    <dgm:cxn modelId="{DCF14A16-85A2-4622-AE0D-61CF9BE23034}" type="presParOf" srcId="{CA211F60-CDCE-4F0A-BDE0-359296F5C714}" destId="{5E3B266A-FB95-4CC5-91C1-400D5F0B1BAC}" srcOrd="3" destOrd="0" presId="urn:microsoft.com/office/officeart/2005/8/layout/list1"/>
    <dgm:cxn modelId="{F66A5ED6-C30E-4A00-A68E-95CBAC0D76D1}" type="presParOf" srcId="{CA211F60-CDCE-4F0A-BDE0-359296F5C714}" destId="{7ECFAE44-D746-4F35-B548-698586F73233}" srcOrd="4" destOrd="0" presId="urn:microsoft.com/office/officeart/2005/8/layout/list1"/>
    <dgm:cxn modelId="{FF31589B-EB25-4842-9735-9F1BA567D982}" type="presParOf" srcId="{7ECFAE44-D746-4F35-B548-698586F73233}" destId="{67D69C52-9181-4DF5-A400-A95BC23BEE1D}" srcOrd="0" destOrd="0" presId="urn:microsoft.com/office/officeart/2005/8/layout/list1"/>
    <dgm:cxn modelId="{BA2C2731-C6F7-47DF-BE23-B45ED252AE96}" type="presParOf" srcId="{7ECFAE44-D746-4F35-B548-698586F73233}" destId="{38EE2486-1201-4DAB-B144-6B2893F41FE2}" srcOrd="1" destOrd="0" presId="urn:microsoft.com/office/officeart/2005/8/layout/list1"/>
    <dgm:cxn modelId="{9C126E0C-D938-4D83-9EE3-92C1DE514118}" type="presParOf" srcId="{CA211F60-CDCE-4F0A-BDE0-359296F5C714}" destId="{3C0A573F-B6EE-4380-9E62-378BC0504600}" srcOrd="5" destOrd="0" presId="urn:microsoft.com/office/officeart/2005/8/layout/list1"/>
    <dgm:cxn modelId="{8EC08834-538B-4F00-A4EB-BA6DEFE1CB9D}" type="presParOf" srcId="{CA211F60-CDCE-4F0A-BDE0-359296F5C714}" destId="{761CBFA1-0665-467B-A15F-333E658D79E2}" srcOrd="6" destOrd="0" presId="urn:microsoft.com/office/officeart/2005/8/layout/list1"/>
    <dgm:cxn modelId="{02C20451-7DBC-4772-9AA0-423C077E015E}" type="presParOf" srcId="{CA211F60-CDCE-4F0A-BDE0-359296F5C714}" destId="{AB7AEACE-0909-4FD3-BE71-F5F87F1B423C}" srcOrd="7" destOrd="0" presId="urn:microsoft.com/office/officeart/2005/8/layout/list1"/>
    <dgm:cxn modelId="{5DF40610-63A4-4312-A837-2201D48D1473}" type="presParOf" srcId="{CA211F60-CDCE-4F0A-BDE0-359296F5C714}" destId="{64E2F418-353D-4DCA-882C-405BF6A5B913}" srcOrd="8" destOrd="0" presId="urn:microsoft.com/office/officeart/2005/8/layout/list1"/>
    <dgm:cxn modelId="{A138AC86-D171-464E-9412-9B28830E0FD7}" type="presParOf" srcId="{64E2F418-353D-4DCA-882C-405BF6A5B913}" destId="{6353CD7B-613D-43B6-BEB4-D5C8CBF03938}" srcOrd="0" destOrd="0" presId="urn:microsoft.com/office/officeart/2005/8/layout/list1"/>
    <dgm:cxn modelId="{43AD6CFA-7154-4D59-9CE1-06CF8F919EA1}" type="presParOf" srcId="{64E2F418-353D-4DCA-882C-405BF6A5B913}" destId="{999A5A93-CF6D-4C0F-AB46-70364BAA8873}" srcOrd="1" destOrd="0" presId="urn:microsoft.com/office/officeart/2005/8/layout/list1"/>
    <dgm:cxn modelId="{CBFCD629-1C7B-4656-B958-C2CE251B196A}" type="presParOf" srcId="{CA211F60-CDCE-4F0A-BDE0-359296F5C714}" destId="{F4B1B5C2-5F16-4A34-A24E-C7910B8E6512}" srcOrd="9" destOrd="0" presId="urn:microsoft.com/office/officeart/2005/8/layout/list1"/>
    <dgm:cxn modelId="{08E6983F-FAE6-4BD2-891C-61AD8EB8B879}" type="presParOf" srcId="{CA211F60-CDCE-4F0A-BDE0-359296F5C714}" destId="{E9668AB3-1DCC-41AE-9DC5-1037E2A3506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192B08-25A5-4815-9EBD-01EA9ED8A69D}">
      <dsp:nvSpPr>
        <dsp:cNvPr id="0" name=""/>
        <dsp:cNvSpPr/>
      </dsp:nvSpPr>
      <dsp:spPr>
        <a:xfrm>
          <a:off x="0" y="1642488"/>
          <a:ext cx="429394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A433A0-BDB3-4203-B175-62E8281F1489}">
      <dsp:nvSpPr>
        <dsp:cNvPr id="0" name=""/>
        <dsp:cNvSpPr/>
      </dsp:nvSpPr>
      <dsp:spPr>
        <a:xfrm>
          <a:off x="214697" y="1332528"/>
          <a:ext cx="3005760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611" tIns="0" rIns="11361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Who am i?</a:t>
          </a:r>
          <a:endParaRPr lang="en-US" sz="2100" kern="1200"/>
        </a:p>
      </dsp:txBody>
      <dsp:txXfrm>
        <a:off x="244959" y="1362790"/>
        <a:ext cx="2945236" cy="559396"/>
      </dsp:txXfrm>
    </dsp:sp>
    <dsp:sp modelId="{761CBFA1-0665-467B-A15F-333E658D79E2}">
      <dsp:nvSpPr>
        <dsp:cNvPr id="0" name=""/>
        <dsp:cNvSpPr/>
      </dsp:nvSpPr>
      <dsp:spPr>
        <a:xfrm>
          <a:off x="0" y="2595048"/>
          <a:ext cx="429394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EE2486-1201-4DAB-B144-6B2893F41FE2}">
      <dsp:nvSpPr>
        <dsp:cNvPr id="0" name=""/>
        <dsp:cNvSpPr/>
      </dsp:nvSpPr>
      <dsp:spPr>
        <a:xfrm>
          <a:off x="214697" y="2285088"/>
          <a:ext cx="3005760" cy="6199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611" tIns="0" rIns="11361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Why am I reflecting?</a:t>
          </a:r>
          <a:endParaRPr lang="en-US" sz="2100" kern="1200"/>
        </a:p>
      </dsp:txBody>
      <dsp:txXfrm>
        <a:off x="244959" y="2315350"/>
        <a:ext cx="2945236" cy="559396"/>
      </dsp:txXfrm>
    </dsp:sp>
    <dsp:sp modelId="{E9668AB3-1DCC-41AE-9DC5-1037E2A35061}">
      <dsp:nvSpPr>
        <dsp:cNvPr id="0" name=""/>
        <dsp:cNvSpPr/>
      </dsp:nvSpPr>
      <dsp:spPr>
        <a:xfrm>
          <a:off x="0" y="3547608"/>
          <a:ext cx="429394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9A5A93-CF6D-4C0F-AB46-70364BAA8873}">
      <dsp:nvSpPr>
        <dsp:cNvPr id="0" name=""/>
        <dsp:cNvSpPr/>
      </dsp:nvSpPr>
      <dsp:spPr>
        <a:xfrm>
          <a:off x="214697" y="3237648"/>
          <a:ext cx="3005760" cy="6199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611" tIns="0" rIns="11361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What is reflecting?</a:t>
          </a:r>
          <a:endParaRPr lang="en-US" sz="2100" kern="1200"/>
        </a:p>
      </dsp:txBody>
      <dsp:txXfrm>
        <a:off x="244959" y="3267910"/>
        <a:ext cx="2945236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Tuesday, April 20,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657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Tuesday, April 20,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450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199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607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92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43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218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923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990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40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Tuesday, April 20,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695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Tuesday, April 20,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0190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88000"/>
        </a:lnSpc>
        <a:spcBef>
          <a:spcPct val="0"/>
        </a:spcBef>
        <a:buNone/>
        <a:defRPr sz="44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F4D251-B7D8-402D-950A-F9D15396E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47DDE-2F43-41A1-91BF-6E6FB7177D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728663"/>
            <a:ext cx="5015638" cy="2795737"/>
          </a:xfrm>
        </p:spPr>
        <p:txBody>
          <a:bodyPr>
            <a:normAutofit/>
          </a:bodyPr>
          <a:lstStyle/>
          <a:p>
            <a:r>
              <a:rPr lang="en-US" dirty="0"/>
              <a:t>Does Innovation and Creativity Provide  A business Advantage?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CF7232-FE35-43C4-B304-C1B25133C8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9"/>
            <a:ext cx="5015638" cy="2298938"/>
          </a:xfrm>
        </p:spPr>
        <p:txBody>
          <a:bodyPr>
            <a:normAutofit/>
          </a:bodyPr>
          <a:lstStyle/>
          <a:p>
            <a:r>
              <a:rPr lang="en-GB" dirty="0"/>
              <a:t>Presented by Christopher Davis.</a:t>
            </a:r>
          </a:p>
          <a:p>
            <a:r>
              <a:rPr lang="en-GB" dirty="0"/>
              <a:t>23/04/21.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FE43BE-AF96-466D-BAC7-9C93BE4688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55" r="26801"/>
          <a:stretch/>
        </p:blipFill>
        <p:spPr>
          <a:xfrm>
            <a:off x="1" y="10"/>
            <a:ext cx="5662934" cy="6857990"/>
          </a:xfrm>
          <a:custGeom>
            <a:avLst/>
            <a:gdLst/>
            <a:ahLst/>
            <a:cxnLst/>
            <a:rect l="l" t="t" r="r" b="b"/>
            <a:pathLst>
              <a:path w="5662934" h="6858000">
                <a:moveTo>
                  <a:pt x="0" y="0"/>
                </a:moveTo>
                <a:lnTo>
                  <a:pt x="5064602" y="0"/>
                </a:lnTo>
                <a:lnTo>
                  <a:pt x="4889880" y="279455"/>
                </a:lnTo>
                <a:cubicBezTo>
                  <a:pt x="4472355" y="1021447"/>
                  <a:pt x="4263593" y="1948936"/>
                  <a:pt x="4263593" y="3061922"/>
                </a:cubicBezTo>
                <a:cubicBezTo>
                  <a:pt x="4263593" y="3516203"/>
                  <a:pt x="4324186" y="3970483"/>
                  <a:pt x="4445372" y="4515619"/>
                </a:cubicBezTo>
                <a:cubicBezTo>
                  <a:pt x="4596855" y="5030470"/>
                  <a:pt x="4748338" y="5515036"/>
                  <a:pt x="4990710" y="5969316"/>
                </a:cubicBezTo>
                <a:cubicBezTo>
                  <a:pt x="5172489" y="6275955"/>
                  <a:pt x="5371310" y="6544265"/>
                  <a:pt x="5583977" y="6777438"/>
                </a:cubicBezTo>
                <a:lnTo>
                  <a:pt x="566293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Freeform 10">
            <a:extLst>
              <a:ext uri="{FF2B5EF4-FFF2-40B4-BE49-F238E27FC236}">
                <a16:creationId xmlns:a16="http://schemas.microsoft.com/office/drawing/2014/main" id="{E67870A8-BE17-461C-AD58-035AD7FA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7291575">
            <a:off x="3479502" y="491434"/>
            <a:ext cx="2397877" cy="2244442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974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D5163EE-A195-4FE2-B927-55D0FD286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A26014B-3EE4-4A2B-BDB9-FBEA6F80C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1D541-52F4-4573-ACDB-1FDE228E3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89439"/>
            <a:ext cx="5003800" cy="3481704"/>
          </a:xfrm>
        </p:spPr>
        <p:txBody>
          <a:bodyPr anchor="ctr">
            <a:normAutofit/>
          </a:bodyPr>
          <a:lstStyle/>
          <a:p>
            <a:pPr algn="ctr"/>
            <a:r>
              <a:rPr lang="en-GB" sz="5600"/>
              <a:t>Introduction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D21BEF2-67E7-4911-BD5A-82F7D891A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11553" y="606269"/>
            <a:ext cx="2088038" cy="719230"/>
            <a:chOff x="4532666" y="505937"/>
            <a:chExt cx="2981730" cy="1027064"/>
          </a:xfrm>
        </p:grpSpPr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DB71B667-A388-491C-8B28-77CC5546E8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A4C247D3-09C9-40AC-A235-65D0E8757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7" name="Freeform 85">
              <a:extLst>
                <a:ext uri="{FF2B5EF4-FFF2-40B4-BE49-F238E27FC236}">
                  <a16:creationId xmlns:a16="http://schemas.microsoft.com/office/drawing/2014/main" id="{1E271542-73D8-45EF-B446-3D6D1EF8F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372D784-2C49-426C-8CDD-9DEACF851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63312" y="5549194"/>
            <a:ext cx="2117174" cy="588806"/>
            <a:chOff x="4549904" y="5078157"/>
            <a:chExt cx="3023338" cy="840818"/>
          </a:xfrm>
        </p:grpSpPr>
        <p:sp>
          <p:nvSpPr>
            <p:cNvPr id="30" name="Freeform 80">
              <a:extLst>
                <a:ext uri="{FF2B5EF4-FFF2-40B4-BE49-F238E27FC236}">
                  <a16:creationId xmlns:a16="http://schemas.microsoft.com/office/drawing/2014/main" id="{580EF066-2455-43F9-BCBB-72BC07C79B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1BD934EC-DDB8-49EE-9CF0-A69A65D8C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2" name="Freeform 87">
              <a:extLst>
                <a:ext uri="{FF2B5EF4-FFF2-40B4-BE49-F238E27FC236}">
                  <a16:creationId xmlns:a16="http://schemas.microsoft.com/office/drawing/2014/main" id="{F9DBCFB1-612D-42CA-B73A-49A0340C9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 useBgFill="1">
        <p:nvSpPr>
          <p:cNvPr id="34" name="Freeform: Shape 33">
            <a:extLst>
              <a:ext uri="{FF2B5EF4-FFF2-40B4-BE49-F238E27FC236}">
                <a16:creationId xmlns:a16="http://schemas.microsoft.com/office/drawing/2014/main" id="{DA580597-9796-49CC-B44C-8A1BDF531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0238" y="0"/>
            <a:ext cx="5751762" cy="6858000"/>
          </a:xfrm>
          <a:custGeom>
            <a:avLst/>
            <a:gdLst>
              <a:gd name="connsiteX0" fmla="*/ 27230 w 5751762"/>
              <a:gd name="connsiteY0" fmla="*/ 0 h 6858000"/>
              <a:gd name="connsiteX1" fmla="*/ 5751762 w 5751762"/>
              <a:gd name="connsiteY1" fmla="*/ 0 h 6858000"/>
              <a:gd name="connsiteX2" fmla="*/ 5751762 w 5751762"/>
              <a:gd name="connsiteY2" fmla="*/ 6858000 h 6858000"/>
              <a:gd name="connsiteX3" fmla="*/ 41303 w 5751762"/>
              <a:gd name="connsiteY3" fmla="*/ 6858000 h 6858000"/>
              <a:gd name="connsiteX4" fmla="*/ 41303 w 5751762"/>
              <a:gd name="connsiteY4" fmla="*/ 6822879 h 6858000"/>
              <a:gd name="connsiteX5" fmla="*/ 41303 w 5751762"/>
              <a:gd name="connsiteY5" fmla="*/ 6667752 h 6858000"/>
              <a:gd name="connsiteX6" fmla="*/ 0 w 5751762"/>
              <a:gd name="connsiteY6" fmla="*/ 3813425 h 6858000"/>
              <a:gd name="connsiteX7" fmla="*/ 41303 w 5751762"/>
              <a:gd name="connsiteY7" fmla="*/ 2572413 h 6858000"/>
              <a:gd name="connsiteX8" fmla="*/ 41303 w 5751762"/>
              <a:gd name="connsiteY8" fmla="*/ 1496869 h 6858000"/>
              <a:gd name="connsiteX9" fmla="*/ 41303 w 5751762"/>
              <a:gd name="connsiteY9" fmla="*/ 1083199 h 6858000"/>
              <a:gd name="connsiteX10" fmla="*/ 0 w 5751762"/>
              <a:gd name="connsiteY10" fmla="*/ 545427 h 6858000"/>
              <a:gd name="connsiteX11" fmla="*/ 22154 w 575176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751762" h="6858000">
                <a:moveTo>
                  <a:pt x="27230" y="0"/>
                </a:moveTo>
                <a:lnTo>
                  <a:pt x="5751762" y="0"/>
                </a:lnTo>
                <a:lnTo>
                  <a:pt x="575176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4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B66C9BD-1F4F-4F21-9246-71513DA097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5122101"/>
              </p:ext>
            </p:extLst>
          </p:nvPr>
        </p:nvGraphicFramePr>
        <p:xfrm>
          <a:off x="7150094" y="724332"/>
          <a:ext cx="4293944" cy="5409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5225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3A0B10-B675-4FBF-8C24-23517E512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5600" spc="-100"/>
              <a:t>Model of Reflection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760FDEB6-0472-4FCF-B05D-0DFB24EE50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525" y="1707100"/>
            <a:ext cx="5014800" cy="3435138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43847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901A3-CEAF-4664-985F-A3AA23F70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Innovation?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9ECB7-4F83-4E41-A37E-5FB970EAB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321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F2518-5323-4611-B66E-7384CEA21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Creativity?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8FF97-A0A9-46B3-9372-703A400E3F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724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F0FDF-8CAF-4EF7-805A-1AC7F2284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ideas come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82100-196E-4B0C-BC15-3ACF3860D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34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AAAD-40C5-49E6-AD6E-B01E73482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Innovation Models.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BA93C-901C-462D-8B0F-A5B0386DB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001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A92A0-EB2B-4B39-B263-7B48FB4FC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Innovative organisations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5472D-29A3-4BF0-802B-F345AE9D2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609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8B9D9-F53B-4E06-AD9C-650C1EE6D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B5252-ED9C-424B-AEA0-DF6FC5F61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167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310CC-9268-4AF1-9659-4A97CBCC3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1C6DC-34FA-4F37-A0F2-27B4FF69CD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647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05398-3FA4-4361-BF53-6161A95D5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and Development.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5D7E4-5DA0-47E4-BA58-490965315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736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957F2-57D9-4BBF-B883-691AE822A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95FA7-A036-4F84-8EAB-20B42CFA5F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903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3A560-0180-404D-B8E4-21AF11298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D0B45-E7A5-4944-971F-41F5E184D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938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7461D8-A691-44CC-94F5-FE4FCE899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21D5EEF-2C08-4F22-87C5-8BA6E04E2B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03" r="-2" b="12201"/>
          <a:stretch/>
        </p:blipFill>
        <p:spPr>
          <a:xfrm>
            <a:off x="655803" y="566413"/>
            <a:ext cx="10989393" cy="5682768"/>
          </a:xfrm>
          <a:custGeom>
            <a:avLst/>
            <a:gdLst/>
            <a:ahLst/>
            <a:cxnLst/>
            <a:rect l="l" t="t" r="r" b="b"/>
            <a:pathLst>
              <a:path w="10989393" h="5682768">
                <a:moveTo>
                  <a:pt x="8876164" y="0"/>
                </a:moveTo>
                <a:cubicBezTo>
                  <a:pt x="8876164" y="0"/>
                  <a:pt x="8876164" y="0"/>
                  <a:pt x="10361638" y="73232"/>
                </a:cubicBezTo>
                <a:cubicBezTo>
                  <a:pt x="10820117" y="146463"/>
                  <a:pt x="11021848" y="439389"/>
                  <a:pt x="10985170" y="937364"/>
                </a:cubicBezTo>
                <a:cubicBezTo>
                  <a:pt x="10985170" y="937364"/>
                  <a:pt x="10985170" y="937364"/>
                  <a:pt x="10948491" y="1742911"/>
                </a:cubicBezTo>
                <a:cubicBezTo>
                  <a:pt x="10966830" y="2021191"/>
                  <a:pt x="10985170" y="2709567"/>
                  <a:pt x="10985170" y="3778748"/>
                </a:cubicBezTo>
                <a:cubicBezTo>
                  <a:pt x="10985170" y="4144906"/>
                  <a:pt x="10985170" y="4437832"/>
                  <a:pt x="10966830" y="4657527"/>
                </a:cubicBezTo>
                <a:cubicBezTo>
                  <a:pt x="10985170" y="4730758"/>
                  <a:pt x="10985170" y="4803990"/>
                  <a:pt x="10985170" y="4891868"/>
                </a:cubicBezTo>
                <a:cubicBezTo>
                  <a:pt x="10985170" y="5067623"/>
                  <a:pt x="10966830" y="5199440"/>
                  <a:pt x="10930152" y="5301964"/>
                </a:cubicBezTo>
                <a:cubicBezTo>
                  <a:pt x="10893474" y="5404488"/>
                  <a:pt x="10801778" y="5477720"/>
                  <a:pt x="10636725" y="5550951"/>
                </a:cubicBezTo>
                <a:cubicBezTo>
                  <a:pt x="10471673" y="5624183"/>
                  <a:pt x="10214924" y="5653476"/>
                  <a:pt x="9866480" y="5653476"/>
                </a:cubicBezTo>
                <a:cubicBezTo>
                  <a:pt x="9866480" y="5653476"/>
                  <a:pt x="9866480" y="5653476"/>
                  <a:pt x="3759533" y="5653476"/>
                </a:cubicBezTo>
                <a:cubicBezTo>
                  <a:pt x="3759533" y="5653476"/>
                  <a:pt x="3759533" y="5653476"/>
                  <a:pt x="2127345" y="5682768"/>
                </a:cubicBezTo>
                <a:cubicBezTo>
                  <a:pt x="2127345" y="5682768"/>
                  <a:pt x="2127345" y="5682768"/>
                  <a:pt x="623533" y="5609537"/>
                </a:cubicBezTo>
                <a:cubicBezTo>
                  <a:pt x="165053" y="5521659"/>
                  <a:pt x="-36678" y="5243379"/>
                  <a:pt x="18340" y="4745404"/>
                </a:cubicBezTo>
                <a:cubicBezTo>
                  <a:pt x="18340" y="4745404"/>
                  <a:pt x="18340" y="4745404"/>
                  <a:pt x="55018" y="3939857"/>
                </a:cubicBezTo>
                <a:cubicBezTo>
                  <a:pt x="18340" y="3661577"/>
                  <a:pt x="18340" y="2973201"/>
                  <a:pt x="18340" y="1889374"/>
                </a:cubicBezTo>
                <a:cubicBezTo>
                  <a:pt x="18340" y="1537863"/>
                  <a:pt x="18340" y="1244936"/>
                  <a:pt x="18340" y="1025242"/>
                </a:cubicBezTo>
                <a:cubicBezTo>
                  <a:pt x="18340" y="952010"/>
                  <a:pt x="0" y="878779"/>
                  <a:pt x="0" y="790901"/>
                </a:cubicBezTo>
                <a:cubicBezTo>
                  <a:pt x="0" y="615145"/>
                  <a:pt x="18340" y="468682"/>
                  <a:pt x="55018" y="380804"/>
                </a:cubicBezTo>
                <a:cubicBezTo>
                  <a:pt x="91696" y="278280"/>
                  <a:pt x="183392" y="190402"/>
                  <a:pt x="348445" y="131817"/>
                </a:cubicBezTo>
                <a:cubicBezTo>
                  <a:pt x="513497" y="58585"/>
                  <a:pt x="770246" y="29293"/>
                  <a:pt x="1118690" y="29293"/>
                </a:cubicBezTo>
                <a:cubicBezTo>
                  <a:pt x="1118690" y="29293"/>
                  <a:pt x="1118690" y="29293"/>
                  <a:pt x="7225638" y="29293"/>
                </a:cubicBezTo>
                <a:cubicBezTo>
                  <a:pt x="7225638" y="29293"/>
                  <a:pt x="7225638" y="29293"/>
                  <a:pt x="887616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712299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DarkSeedLeftStep">
      <a:dk1>
        <a:srgbClr val="000000"/>
      </a:dk1>
      <a:lt1>
        <a:srgbClr val="FFFFFF"/>
      </a:lt1>
      <a:dk2>
        <a:srgbClr val="30241B"/>
      </a:dk2>
      <a:lt2>
        <a:srgbClr val="F0F3F3"/>
      </a:lt2>
      <a:accent1>
        <a:srgbClr val="C34D59"/>
      </a:accent1>
      <a:accent2>
        <a:srgbClr val="B13B79"/>
      </a:accent2>
      <a:accent3>
        <a:srgbClr val="C34DBC"/>
      </a:accent3>
      <a:accent4>
        <a:srgbClr val="873BB1"/>
      </a:accent4>
      <a:accent5>
        <a:srgbClr val="684DC3"/>
      </a:accent5>
      <a:accent6>
        <a:srgbClr val="3B51B1"/>
      </a:accent6>
      <a:hlink>
        <a:srgbClr val="8559C7"/>
      </a:hlink>
      <a:folHlink>
        <a:srgbClr val="7F7F7F"/>
      </a:folHlink>
    </a:clrScheme>
    <a:fontScheme name="Blob">
      <a:majorFont>
        <a:latin typeface="The Hand Extrablack"/>
        <a:ea typeface=""/>
        <a:cs typeface=""/>
      </a:majorFont>
      <a:minorFont>
        <a:latin typeface="Sagona Book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2057</TotalTime>
  <Words>66</Words>
  <Application>Microsoft Office PowerPoint</Application>
  <PresentationFormat>Widescreen</PresentationFormat>
  <Paragraphs>18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Sagona Book</vt:lpstr>
      <vt:lpstr>The Hand Extrablack</vt:lpstr>
      <vt:lpstr>BlobVTI</vt:lpstr>
      <vt:lpstr>Does Innovation and Creativity Provide  A business Advantage?</vt:lpstr>
      <vt:lpstr>Introduction</vt:lpstr>
      <vt:lpstr>Model of Reflection</vt:lpstr>
      <vt:lpstr>What is Innovation?</vt:lpstr>
      <vt:lpstr>What is Creativity?</vt:lpstr>
      <vt:lpstr>Where do ideas come from?</vt:lpstr>
      <vt:lpstr>Innovation Models.</vt:lpstr>
      <vt:lpstr>Innovative organisations</vt:lpstr>
      <vt:lpstr>Leadership styles.</vt:lpstr>
      <vt:lpstr>Problem solving.</vt:lpstr>
      <vt:lpstr>Research and Development.</vt:lpstr>
      <vt:lpstr>Conclusion.</vt:lpstr>
      <vt:lpstr>References.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Innovation and Creativity Provide  A business Advantage?</dc:title>
  <dc:creator>Christopher Paul Davis</dc:creator>
  <cp:lastModifiedBy>Christopher Paul Davis</cp:lastModifiedBy>
  <cp:revision>1</cp:revision>
  <dcterms:created xsi:type="dcterms:W3CDTF">2021-04-20T09:47:51Z</dcterms:created>
  <dcterms:modified xsi:type="dcterms:W3CDTF">2021-04-21T20:04:56Z</dcterms:modified>
</cp:coreProperties>
</file>