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2.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 id="2147483742" r:id="rId2"/>
  </p:sldMasterIdLst>
  <p:notesMasterIdLst>
    <p:notesMasterId r:id="rId29"/>
  </p:notesMasterIdLst>
  <p:handoutMasterIdLst>
    <p:handoutMasterId r:id="rId30"/>
  </p:handoutMasterIdLst>
  <p:sldIdLst>
    <p:sldId id="485" r:id="rId3"/>
    <p:sldId id="337" r:id="rId4"/>
    <p:sldId id="682004176" r:id="rId5"/>
    <p:sldId id="682004179" r:id="rId6"/>
    <p:sldId id="682004175" r:id="rId7"/>
    <p:sldId id="682004177" r:id="rId8"/>
    <p:sldId id="682004178" r:id="rId9"/>
    <p:sldId id="682004180" r:id="rId10"/>
    <p:sldId id="682004181" r:id="rId11"/>
    <p:sldId id="293" r:id="rId12"/>
    <p:sldId id="3769" r:id="rId13"/>
    <p:sldId id="3770" r:id="rId14"/>
    <p:sldId id="682004170" r:id="rId15"/>
    <p:sldId id="682004173" r:id="rId16"/>
    <p:sldId id="682004182" r:id="rId17"/>
    <p:sldId id="682004185" r:id="rId18"/>
    <p:sldId id="491" r:id="rId19"/>
    <p:sldId id="682004183" r:id="rId20"/>
    <p:sldId id="256" r:id="rId21"/>
    <p:sldId id="263" r:id="rId22"/>
    <p:sldId id="265" r:id="rId23"/>
    <p:sldId id="277" r:id="rId24"/>
    <p:sldId id="620" r:id="rId25"/>
    <p:sldId id="272" r:id="rId26"/>
    <p:sldId id="682004184" r:id="rId27"/>
    <p:sldId id="361" r:id="rId28"/>
  </p:sldIdLst>
  <p:sldSz cx="9144000" cy="5143500" type="screen16x9"/>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91" userDrawn="1">
          <p15:clr>
            <a:srgbClr val="A4A3A4"/>
          </p15:clr>
        </p15:guide>
        <p15:guide id="2" pos="230" userDrawn="1">
          <p15:clr>
            <a:srgbClr val="A4A3A4"/>
          </p15:clr>
        </p15:guide>
        <p15:guide id="3" pos="5530" userDrawn="1">
          <p15:clr>
            <a:srgbClr val="A4A3A4"/>
          </p15:clr>
        </p15:guide>
        <p15:guide id="4" orient="horz" pos="518" userDrawn="1">
          <p15:clr>
            <a:srgbClr val="A4A3A4"/>
          </p15:clr>
        </p15:guide>
        <p15:guide id="5" orient="horz" pos="116" userDrawn="1">
          <p15:clr>
            <a:srgbClr val="A4A3A4"/>
          </p15:clr>
        </p15:guide>
        <p15:guide id="6" orient="horz" pos="2938" userDrawn="1">
          <p15:clr>
            <a:srgbClr val="A4A3A4"/>
          </p15:clr>
        </p15:guide>
        <p15:guide id="7" pos="1901" userDrawn="1">
          <p15:clr>
            <a:srgbClr val="A4A3A4"/>
          </p15:clr>
        </p15:guide>
        <p15:guide id="8" pos="2045" userDrawn="1">
          <p15:clr>
            <a:srgbClr val="A4A3A4"/>
          </p15:clr>
        </p15:guide>
        <p15:guide id="9" pos="2765" userDrawn="1">
          <p15:clr>
            <a:srgbClr val="A4A3A4"/>
          </p15:clr>
        </p15:guide>
        <p15:guide id="10" pos="2995" userDrawn="1">
          <p15:clr>
            <a:srgbClr val="A4A3A4"/>
          </p15:clr>
        </p15:guide>
        <p15:guide id="11" pos="2880" userDrawn="1">
          <p15:clr>
            <a:srgbClr val="A4A3A4"/>
          </p15:clr>
        </p15:guide>
        <p15:guide id="12" pos="3715" userDrawn="1">
          <p15:clr>
            <a:srgbClr val="A4A3A4"/>
          </p15:clr>
        </p15:guide>
        <p15:guide id="13" pos="3859" userDrawn="1">
          <p15:clr>
            <a:srgbClr val="A4A3A4"/>
          </p15:clr>
        </p15:guide>
        <p15:guide id="14" pos="4676"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rks, Matt" initials="PM" lastIdx="0" clrIdx="0">
    <p:extLst>
      <p:ext uri="{19B8F6BF-5375-455C-9EA6-DF929625EA0E}">
        <p15:presenceInfo xmlns:p15="http://schemas.microsoft.com/office/powerpoint/2012/main" userId="S::Matt.Parks@pega.com::5050c429-7af6-4144-a19b-4ead0f0bf95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25EC0"/>
    <a:srgbClr val="1F2555"/>
    <a:srgbClr val="EC5A28"/>
    <a:srgbClr val="ABA9AB"/>
    <a:srgbClr val="D2D0CE"/>
    <a:srgbClr val="00A6A7"/>
    <a:srgbClr val="000000"/>
    <a:srgbClr val="F9CB55"/>
    <a:srgbClr val="F49C7E"/>
    <a:srgbClr val="BE3D1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207B5E3-C84D-437C-8577-B3E8D5512DED}">
  <a:tblStyle styleId="{7207B5E3-C84D-437C-8577-B3E8D5512DED}" styleName="Pega Table">
    <a:wholeTbl>
      <a:tcTxStyle>
        <a:fontRef idx="minor"/>
        <a:srgbClr val="1F2555"/>
      </a:tcTxStyle>
      <a:tcStyle>
        <a:tcBdr>
          <a:left>
            <a:ln>
              <a:noFill/>
            </a:ln>
          </a:left>
          <a:right>
            <a:ln>
              <a:noFill/>
            </a:ln>
          </a:right>
          <a:top>
            <a:ln w="6350">
              <a:solidFill>
                <a:srgbClr val="1F2555"/>
              </a:solidFill>
            </a:ln>
          </a:top>
          <a:bottom>
            <a:ln w="6350">
              <a:solidFill>
                <a:srgbClr val="1F2555"/>
              </a:solidFill>
            </a:ln>
          </a:bottom>
          <a:insideH>
            <a:ln w="6350">
              <a:solidFill>
                <a:srgbClr val="1F2555"/>
              </a:solidFill>
            </a:ln>
          </a:insideH>
          <a:insideV>
            <a:ln>
              <a:noFill/>
            </a:ln>
          </a:insideV>
        </a:tcBdr>
        <a:fill>
          <a:noFill/>
        </a:fill>
      </a:tcStyle>
    </a:wholeTbl>
    <a:band1H>
      <a:tcStyle>
        <a:tcBdr/>
        <a:fill>
          <a:noFill/>
        </a:fill>
      </a:tcStyle>
    </a:band1H>
    <a:band2H>
      <a:tcStyle>
        <a:tcBdr/>
        <a:fill>
          <a:solidFill>
            <a:srgbClr val="F4F3F3"/>
          </a:solidFill>
        </a:fill>
      </a:tcStyle>
    </a:band2H>
    <a:lastCol>
      <a:tcTxStyle b="on">
        <a:fontRef idx="major"/>
        <a:srgbClr val="1F2555"/>
      </a:tcTxStyle>
      <a:tcStyle>
        <a:tcBdr/>
      </a:tcStyle>
    </a:lastCol>
    <a:firstCol>
      <a:tcTxStyle b="on">
        <a:fontRef idx="major"/>
        <a:srgbClr val="1F2555"/>
      </a:tcTxStyle>
      <a:tcStyle>
        <a:tcBdr/>
      </a:tcStyle>
    </a:firstCol>
    <a:lastRow>
      <a:tcTxStyle b="on">
        <a:fontRef idx="major"/>
        <a:srgbClr val="1F2555"/>
      </a:tcTxStyle>
      <a:tcStyle>
        <a:tcBdr>
          <a:top>
            <a:ln w="19050">
              <a:solidFill>
                <a:srgbClr val="1F2555"/>
              </a:solidFill>
            </a:ln>
          </a:top>
          <a:bottom>
            <a:ln>
              <a:noFill/>
            </a:ln>
          </a:bottom>
        </a:tcBdr>
        <a:fill>
          <a:noFill/>
        </a:fill>
      </a:tcStyle>
    </a:lastRow>
    <a:firstRow>
      <a:tcTxStyle b="on">
        <a:fontRef idx="major"/>
        <a:srgbClr val="1F2555"/>
      </a:tcTxStyle>
      <a:tcStyle>
        <a:tcBdr>
          <a:top>
            <a:ln>
              <a:noFill/>
            </a:ln>
          </a:top>
          <a:bottom>
            <a:ln w="19050">
              <a:solidFill>
                <a:srgbClr val="1F255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522" autoAdjust="0"/>
    <p:restoredTop sz="95946" autoAdjust="0"/>
  </p:normalViewPr>
  <p:slideViewPr>
    <p:cSldViewPr snapToGrid="0" snapToObjects="1" showGuides="1">
      <p:cViewPr varScale="1">
        <p:scale>
          <a:sx n="278" d="100"/>
          <a:sy n="278" d="100"/>
        </p:scale>
        <p:origin x="1200" y="168"/>
      </p:cViewPr>
      <p:guideLst>
        <p:guide orient="horz" pos="691"/>
        <p:guide pos="230"/>
        <p:guide pos="5530"/>
        <p:guide orient="horz" pos="518"/>
        <p:guide orient="horz" pos="116"/>
        <p:guide orient="horz" pos="2938"/>
        <p:guide pos="1901"/>
        <p:guide pos="2045"/>
        <p:guide pos="2765"/>
        <p:guide pos="2995"/>
        <p:guide pos="2880"/>
        <p:guide pos="3715"/>
        <p:guide pos="3859"/>
        <p:guide pos="4676"/>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showGuides="1">
      <p:cViewPr varScale="1">
        <p:scale>
          <a:sx n="67" d="100"/>
          <a:sy n="67" d="100"/>
        </p:scale>
        <p:origin x="3106" y="77"/>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commentAuthors" Target="commen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gs" Target="tags/tag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handoutMaster" Target="handoutMasters/handoutMaster1.xml"/><Relationship Id="rId35" Type="http://schemas.openxmlformats.org/officeDocument/2006/relationships/theme" Target="theme/theme1.xml"/><Relationship Id="rId8"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E75803-AFB5-4765-B69F-C0268719C59C}"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GB"/>
        </a:p>
      </dgm:t>
    </dgm:pt>
    <dgm:pt modelId="{13537571-B165-4238-BA5B-062EA5C65A70}">
      <dgm:prSet phldrT="[Text]" custT="1"/>
      <dgm:spPr>
        <a:solidFill>
          <a:srgbClr val="AD1956"/>
        </a:solidFill>
      </dgm:spPr>
      <dgm:t>
        <a:bodyPr/>
        <a:lstStyle/>
        <a:p>
          <a:r>
            <a:rPr lang="en-GB" sz="1800">
              <a:latin typeface="Nexa Light" panose="02000000000000000000" pitchFamily="50" charset="0"/>
            </a:rPr>
            <a:t>Provide clarity on job roles</a:t>
          </a:r>
        </a:p>
      </dgm:t>
    </dgm:pt>
    <dgm:pt modelId="{241985EC-BEAC-4787-A3F9-5F24DD502D29}" type="parTrans" cxnId="{0040F126-B0FB-48E3-9174-1863015683D7}">
      <dgm:prSet/>
      <dgm:spPr/>
      <dgm:t>
        <a:bodyPr/>
        <a:lstStyle/>
        <a:p>
          <a:endParaRPr lang="en-GB" sz="1800"/>
        </a:p>
      </dgm:t>
    </dgm:pt>
    <dgm:pt modelId="{C161499A-C77F-4959-B2E2-C7EB870BD82A}" type="sibTrans" cxnId="{0040F126-B0FB-48E3-9174-1863015683D7}">
      <dgm:prSet/>
      <dgm:spPr>
        <a:solidFill>
          <a:srgbClr val="351A44"/>
        </a:solidFill>
      </dgm:spPr>
      <dgm:t>
        <a:bodyPr/>
        <a:lstStyle/>
        <a:p>
          <a:endParaRPr lang="en-GB" sz="1800"/>
        </a:p>
      </dgm:t>
    </dgm:pt>
    <dgm:pt modelId="{057695E3-2F02-4A33-B7A1-D07BB2313871}">
      <dgm:prSet phldrT="[Text]" custT="1"/>
      <dgm:spPr>
        <a:solidFill>
          <a:srgbClr val="AD1956"/>
        </a:solidFill>
      </dgm:spPr>
      <dgm:t>
        <a:bodyPr/>
        <a:lstStyle/>
        <a:p>
          <a:r>
            <a:rPr lang="en-GB" sz="1800" dirty="0">
              <a:latin typeface="Nexa Light" panose="02000000000000000000" pitchFamily="50" charset="0"/>
            </a:rPr>
            <a:t>Guidance on career path</a:t>
          </a:r>
        </a:p>
      </dgm:t>
    </dgm:pt>
    <dgm:pt modelId="{4745E68C-67F7-4CDB-88F0-FAA999C9DCC3}" type="parTrans" cxnId="{35EDD5C8-7510-4744-BFEF-0BFE330B9349}">
      <dgm:prSet/>
      <dgm:spPr/>
      <dgm:t>
        <a:bodyPr/>
        <a:lstStyle/>
        <a:p>
          <a:endParaRPr lang="en-GB" sz="1800"/>
        </a:p>
      </dgm:t>
    </dgm:pt>
    <dgm:pt modelId="{29EC0C01-3AB8-4282-83CE-C61C8830CB38}" type="sibTrans" cxnId="{35EDD5C8-7510-4744-BFEF-0BFE330B9349}">
      <dgm:prSet/>
      <dgm:spPr/>
      <dgm:t>
        <a:bodyPr/>
        <a:lstStyle/>
        <a:p>
          <a:endParaRPr lang="en-GB" sz="1800"/>
        </a:p>
      </dgm:t>
    </dgm:pt>
    <dgm:pt modelId="{28511012-1C74-47DD-B79F-81531C0302DB}">
      <dgm:prSet phldrT="[Text]" custT="1"/>
      <dgm:spPr>
        <a:solidFill>
          <a:srgbClr val="AD1956"/>
        </a:solidFill>
      </dgm:spPr>
      <dgm:t>
        <a:bodyPr/>
        <a:lstStyle/>
        <a:p>
          <a:r>
            <a:rPr lang="en-GB" sz="1800" dirty="0">
              <a:latin typeface="Nexa Light" panose="02000000000000000000" pitchFamily="50" charset="0"/>
            </a:rPr>
            <a:t>Learn from role models</a:t>
          </a:r>
        </a:p>
      </dgm:t>
    </dgm:pt>
    <dgm:pt modelId="{E9508B06-AF41-4F9F-8634-B7BA3EA83DAD}" type="parTrans" cxnId="{FF3D6A1E-045A-4D82-8011-DA6C6D405A65}">
      <dgm:prSet/>
      <dgm:spPr/>
      <dgm:t>
        <a:bodyPr/>
        <a:lstStyle/>
        <a:p>
          <a:endParaRPr lang="en-GB" sz="1800"/>
        </a:p>
      </dgm:t>
    </dgm:pt>
    <dgm:pt modelId="{6A4F89C2-A6C1-4035-91D1-3D1211D6ABF5}" type="sibTrans" cxnId="{FF3D6A1E-045A-4D82-8011-DA6C6D405A65}">
      <dgm:prSet/>
      <dgm:spPr/>
      <dgm:t>
        <a:bodyPr/>
        <a:lstStyle/>
        <a:p>
          <a:endParaRPr lang="en-GB" sz="1800"/>
        </a:p>
      </dgm:t>
    </dgm:pt>
    <dgm:pt modelId="{85C526F6-4FC3-4AC1-9B1A-421B1904CBE7}">
      <dgm:prSet phldrT="[Text]" custT="1"/>
      <dgm:spPr>
        <a:solidFill>
          <a:srgbClr val="AD1956"/>
        </a:solidFill>
      </dgm:spPr>
      <dgm:t>
        <a:bodyPr/>
        <a:lstStyle/>
        <a:p>
          <a:r>
            <a:rPr lang="en-GB" sz="1800" dirty="0">
              <a:latin typeface="Nexa Light" panose="02000000000000000000" pitchFamily="50" charset="0"/>
            </a:rPr>
            <a:t>Build the digital work force</a:t>
          </a:r>
        </a:p>
      </dgm:t>
    </dgm:pt>
    <dgm:pt modelId="{D9050CAA-F21F-41DC-9901-E4C6C0F0E554}" type="parTrans" cxnId="{671A57F6-1B3A-4861-BBF1-0C0D96791DB8}">
      <dgm:prSet/>
      <dgm:spPr/>
      <dgm:t>
        <a:bodyPr/>
        <a:lstStyle/>
        <a:p>
          <a:endParaRPr lang="en-GB" sz="1800"/>
        </a:p>
      </dgm:t>
    </dgm:pt>
    <dgm:pt modelId="{E9730B0A-F278-4267-AC20-20C2ED28399F}" type="sibTrans" cxnId="{671A57F6-1B3A-4861-BBF1-0C0D96791DB8}">
      <dgm:prSet/>
      <dgm:spPr/>
      <dgm:t>
        <a:bodyPr/>
        <a:lstStyle/>
        <a:p>
          <a:endParaRPr lang="en-GB" sz="1800"/>
        </a:p>
      </dgm:t>
    </dgm:pt>
    <dgm:pt modelId="{9413267F-3EE5-4BAB-8A3F-7DFD3AEC18B9}">
      <dgm:prSet phldrT="[Text]" custT="1"/>
      <dgm:spPr>
        <a:solidFill>
          <a:srgbClr val="AD1956"/>
        </a:solidFill>
      </dgm:spPr>
      <dgm:t>
        <a:bodyPr/>
        <a:lstStyle/>
        <a:p>
          <a:r>
            <a:rPr lang="en-GB" sz="1800" dirty="0">
              <a:latin typeface="Nexa Light" panose="02000000000000000000" pitchFamily="50" charset="0"/>
            </a:rPr>
            <a:t>Helping companies &amp; universities</a:t>
          </a:r>
        </a:p>
      </dgm:t>
    </dgm:pt>
    <dgm:pt modelId="{B77435C9-1CEA-405F-BCA8-E9DBE4209EBF}" type="parTrans" cxnId="{DC9BF98F-26F4-463A-B2E7-54AD0871DDD3}">
      <dgm:prSet/>
      <dgm:spPr/>
      <dgm:t>
        <a:bodyPr/>
        <a:lstStyle/>
        <a:p>
          <a:endParaRPr lang="en-GB" sz="1800"/>
        </a:p>
      </dgm:t>
    </dgm:pt>
    <dgm:pt modelId="{0882B7BE-288D-497D-8056-3D234403D7E3}" type="sibTrans" cxnId="{DC9BF98F-26F4-463A-B2E7-54AD0871DDD3}">
      <dgm:prSet/>
      <dgm:spPr/>
      <dgm:t>
        <a:bodyPr/>
        <a:lstStyle/>
        <a:p>
          <a:endParaRPr lang="en-GB" sz="1800"/>
        </a:p>
      </dgm:t>
    </dgm:pt>
    <dgm:pt modelId="{AEBA4C4B-AD7F-4AF3-BA8E-EA9DEC3A1695}">
      <dgm:prSet phldrT="[Text]" custT="1"/>
      <dgm:spPr>
        <a:solidFill>
          <a:srgbClr val="AD1956"/>
        </a:solidFill>
      </dgm:spPr>
      <dgm:t>
        <a:bodyPr/>
        <a:lstStyle/>
        <a:p>
          <a:r>
            <a:rPr lang="en-GB" sz="1800">
              <a:latin typeface="Nexa Light" panose="02000000000000000000" pitchFamily="50" charset="0"/>
            </a:rPr>
            <a:t>Providing internship &amp; jobs</a:t>
          </a:r>
        </a:p>
      </dgm:t>
    </dgm:pt>
    <dgm:pt modelId="{2B11E4AA-30F6-4B5A-8F12-B96DEE4C8D1A}" type="parTrans" cxnId="{516C28C8-1C9D-4B8E-8A9A-45C15AE29C70}">
      <dgm:prSet/>
      <dgm:spPr/>
      <dgm:t>
        <a:bodyPr/>
        <a:lstStyle/>
        <a:p>
          <a:endParaRPr lang="en-GB" sz="1800"/>
        </a:p>
      </dgm:t>
    </dgm:pt>
    <dgm:pt modelId="{36FA1DFF-2F34-4020-AFA7-59AC57DEC6D1}" type="sibTrans" cxnId="{516C28C8-1C9D-4B8E-8A9A-45C15AE29C70}">
      <dgm:prSet/>
      <dgm:spPr/>
      <dgm:t>
        <a:bodyPr/>
        <a:lstStyle/>
        <a:p>
          <a:endParaRPr lang="en-GB" sz="1800"/>
        </a:p>
      </dgm:t>
    </dgm:pt>
    <dgm:pt modelId="{D123EA44-38F2-46F1-9260-5BEAEEEA87CD}" type="pres">
      <dgm:prSet presAssocID="{15E75803-AFB5-4765-B69F-C0268719C59C}" presName="Name0" presStyleCnt="0">
        <dgm:presLayoutVars>
          <dgm:dir/>
          <dgm:resizeHandles val="exact"/>
        </dgm:presLayoutVars>
      </dgm:prSet>
      <dgm:spPr/>
    </dgm:pt>
    <dgm:pt modelId="{14423C93-623F-447D-A9FA-846AC684EE3B}" type="pres">
      <dgm:prSet presAssocID="{15E75803-AFB5-4765-B69F-C0268719C59C}" presName="cycle" presStyleCnt="0"/>
      <dgm:spPr/>
    </dgm:pt>
    <dgm:pt modelId="{DB907046-D50E-4315-A32E-C06C1F779144}" type="pres">
      <dgm:prSet presAssocID="{13537571-B165-4238-BA5B-062EA5C65A70}" presName="nodeFirstNode" presStyleLbl="node1" presStyleIdx="0" presStyleCnt="6">
        <dgm:presLayoutVars>
          <dgm:bulletEnabled val="1"/>
        </dgm:presLayoutVars>
      </dgm:prSet>
      <dgm:spPr/>
    </dgm:pt>
    <dgm:pt modelId="{3B4EE6F3-65D3-4D59-8E58-8AB26C9C94AA}" type="pres">
      <dgm:prSet presAssocID="{C161499A-C77F-4959-B2E2-C7EB870BD82A}" presName="sibTransFirstNode" presStyleLbl="bgShp" presStyleIdx="0" presStyleCnt="1"/>
      <dgm:spPr/>
    </dgm:pt>
    <dgm:pt modelId="{55B00E16-16C9-4F4A-9223-89B0A68B8BA4}" type="pres">
      <dgm:prSet presAssocID="{057695E3-2F02-4A33-B7A1-D07BB2313871}" presName="nodeFollowingNodes" presStyleLbl="node1" presStyleIdx="1" presStyleCnt="6">
        <dgm:presLayoutVars>
          <dgm:bulletEnabled val="1"/>
        </dgm:presLayoutVars>
      </dgm:prSet>
      <dgm:spPr/>
    </dgm:pt>
    <dgm:pt modelId="{E69AC153-2A82-499D-BD66-0D45BF4A08C2}" type="pres">
      <dgm:prSet presAssocID="{28511012-1C74-47DD-B79F-81531C0302DB}" presName="nodeFollowingNodes" presStyleLbl="node1" presStyleIdx="2" presStyleCnt="6" custRadScaleRad="102866" custRadScaleInc="-25472">
        <dgm:presLayoutVars>
          <dgm:bulletEnabled val="1"/>
        </dgm:presLayoutVars>
      </dgm:prSet>
      <dgm:spPr/>
    </dgm:pt>
    <dgm:pt modelId="{2BEE5440-937F-4D26-A39F-9775CB2AB545}" type="pres">
      <dgm:prSet presAssocID="{85C526F6-4FC3-4AC1-9B1A-421B1904CBE7}" presName="nodeFollowingNodes" presStyleLbl="node1" presStyleIdx="3" presStyleCnt="6" custScaleX="103741" custScaleY="114768" custRadScaleRad="100983" custRadScaleInc="-15352">
        <dgm:presLayoutVars>
          <dgm:bulletEnabled val="1"/>
        </dgm:presLayoutVars>
      </dgm:prSet>
      <dgm:spPr/>
    </dgm:pt>
    <dgm:pt modelId="{2670456A-22C4-4619-8845-59AA8AC82ED1}" type="pres">
      <dgm:prSet presAssocID="{9413267F-3EE5-4BAB-8A3F-7DFD3AEC18B9}" presName="nodeFollowingNodes" presStyleLbl="node1" presStyleIdx="4" presStyleCnt="6" custScaleX="108201" custScaleY="154092" custRadScaleRad="106023" custRadScaleInc="13720">
        <dgm:presLayoutVars>
          <dgm:bulletEnabled val="1"/>
        </dgm:presLayoutVars>
      </dgm:prSet>
      <dgm:spPr/>
    </dgm:pt>
    <dgm:pt modelId="{D1D2EF4D-7153-4058-BE42-BF4EB31AB200}" type="pres">
      <dgm:prSet presAssocID="{AEBA4C4B-AD7F-4AF3-BA8E-EA9DEC3A1695}" presName="nodeFollowingNodes" presStyleLbl="node1" presStyleIdx="5" presStyleCnt="6">
        <dgm:presLayoutVars>
          <dgm:bulletEnabled val="1"/>
        </dgm:presLayoutVars>
      </dgm:prSet>
      <dgm:spPr/>
    </dgm:pt>
  </dgm:ptLst>
  <dgm:cxnLst>
    <dgm:cxn modelId="{FF3D6A1E-045A-4D82-8011-DA6C6D405A65}" srcId="{15E75803-AFB5-4765-B69F-C0268719C59C}" destId="{28511012-1C74-47DD-B79F-81531C0302DB}" srcOrd="2" destOrd="0" parTransId="{E9508B06-AF41-4F9F-8634-B7BA3EA83DAD}" sibTransId="{6A4F89C2-A6C1-4035-91D1-3D1211D6ABF5}"/>
    <dgm:cxn modelId="{0040F126-B0FB-48E3-9174-1863015683D7}" srcId="{15E75803-AFB5-4765-B69F-C0268719C59C}" destId="{13537571-B165-4238-BA5B-062EA5C65A70}" srcOrd="0" destOrd="0" parTransId="{241985EC-BEAC-4787-A3F9-5F24DD502D29}" sibTransId="{C161499A-C77F-4959-B2E2-C7EB870BD82A}"/>
    <dgm:cxn modelId="{85680C6A-A980-492F-AF90-5F37DD7DCE04}" type="presOf" srcId="{85C526F6-4FC3-4AC1-9B1A-421B1904CBE7}" destId="{2BEE5440-937F-4D26-A39F-9775CB2AB545}" srcOrd="0" destOrd="0" presId="urn:microsoft.com/office/officeart/2005/8/layout/cycle3"/>
    <dgm:cxn modelId="{1C474F8C-3684-4535-BE4A-050DB115B7D3}" type="presOf" srcId="{15E75803-AFB5-4765-B69F-C0268719C59C}" destId="{D123EA44-38F2-46F1-9260-5BEAEEEA87CD}" srcOrd="0" destOrd="0" presId="urn:microsoft.com/office/officeart/2005/8/layout/cycle3"/>
    <dgm:cxn modelId="{DC9BF98F-26F4-463A-B2E7-54AD0871DDD3}" srcId="{15E75803-AFB5-4765-B69F-C0268719C59C}" destId="{9413267F-3EE5-4BAB-8A3F-7DFD3AEC18B9}" srcOrd="4" destOrd="0" parTransId="{B77435C9-1CEA-405F-BCA8-E9DBE4209EBF}" sibTransId="{0882B7BE-288D-497D-8056-3D234403D7E3}"/>
    <dgm:cxn modelId="{498B91BF-EE9D-40A3-B64B-4DD4AC0904AA}" type="presOf" srcId="{9413267F-3EE5-4BAB-8A3F-7DFD3AEC18B9}" destId="{2670456A-22C4-4619-8845-59AA8AC82ED1}" srcOrd="0" destOrd="0" presId="urn:microsoft.com/office/officeart/2005/8/layout/cycle3"/>
    <dgm:cxn modelId="{7F3034C4-53ED-403B-8669-D4FC01DCE816}" type="presOf" srcId="{13537571-B165-4238-BA5B-062EA5C65A70}" destId="{DB907046-D50E-4315-A32E-C06C1F779144}" srcOrd="0" destOrd="0" presId="urn:microsoft.com/office/officeart/2005/8/layout/cycle3"/>
    <dgm:cxn modelId="{516C28C8-1C9D-4B8E-8A9A-45C15AE29C70}" srcId="{15E75803-AFB5-4765-B69F-C0268719C59C}" destId="{AEBA4C4B-AD7F-4AF3-BA8E-EA9DEC3A1695}" srcOrd="5" destOrd="0" parTransId="{2B11E4AA-30F6-4B5A-8F12-B96DEE4C8D1A}" sibTransId="{36FA1DFF-2F34-4020-AFA7-59AC57DEC6D1}"/>
    <dgm:cxn modelId="{48F156C8-46FD-4FB6-B639-42D76D1602FA}" type="presOf" srcId="{28511012-1C74-47DD-B79F-81531C0302DB}" destId="{E69AC153-2A82-499D-BD66-0D45BF4A08C2}" srcOrd="0" destOrd="0" presId="urn:microsoft.com/office/officeart/2005/8/layout/cycle3"/>
    <dgm:cxn modelId="{35EDD5C8-7510-4744-BFEF-0BFE330B9349}" srcId="{15E75803-AFB5-4765-B69F-C0268719C59C}" destId="{057695E3-2F02-4A33-B7A1-D07BB2313871}" srcOrd="1" destOrd="0" parTransId="{4745E68C-67F7-4CDB-88F0-FAA999C9DCC3}" sibTransId="{29EC0C01-3AB8-4282-83CE-C61C8830CB38}"/>
    <dgm:cxn modelId="{DE6C64CA-80ED-4036-92A5-03DDE84ACAE0}" type="presOf" srcId="{C161499A-C77F-4959-B2E2-C7EB870BD82A}" destId="{3B4EE6F3-65D3-4D59-8E58-8AB26C9C94AA}" srcOrd="0" destOrd="0" presId="urn:microsoft.com/office/officeart/2005/8/layout/cycle3"/>
    <dgm:cxn modelId="{A0FFB6CC-D919-4F24-B217-FE381DE87E7C}" type="presOf" srcId="{057695E3-2F02-4A33-B7A1-D07BB2313871}" destId="{55B00E16-16C9-4F4A-9223-89B0A68B8BA4}" srcOrd="0" destOrd="0" presId="urn:microsoft.com/office/officeart/2005/8/layout/cycle3"/>
    <dgm:cxn modelId="{6A0F20D4-4F33-4ED5-96EA-537BC3FA8657}" type="presOf" srcId="{AEBA4C4B-AD7F-4AF3-BA8E-EA9DEC3A1695}" destId="{D1D2EF4D-7153-4058-BE42-BF4EB31AB200}" srcOrd="0" destOrd="0" presId="urn:microsoft.com/office/officeart/2005/8/layout/cycle3"/>
    <dgm:cxn modelId="{671A57F6-1B3A-4861-BBF1-0C0D96791DB8}" srcId="{15E75803-AFB5-4765-B69F-C0268719C59C}" destId="{85C526F6-4FC3-4AC1-9B1A-421B1904CBE7}" srcOrd="3" destOrd="0" parTransId="{D9050CAA-F21F-41DC-9901-E4C6C0F0E554}" sibTransId="{E9730B0A-F278-4267-AC20-20C2ED28399F}"/>
    <dgm:cxn modelId="{9A1223DD-5A88-40EF-82F6-D1FC72417330}" type="presParOf" srcId="{D123EA44-38F2-46F1-9260-5BEAEEEA87CD}" destId="{14423C93-623F-447D-A9FA-846AC684EE3B}" srcOrd="0" destOrd="0" presId="urn:microsoft.com/office/officeart/2005/8/layout/cycle3"/>
    <dgm:cxn modelId="{6D8A0B3C-522D-4775-80BE-AD3F5C61FF66}" type="presParOf" srcId="{14423C93-623F-447D-A9FA-846AC684EE3B}" destId="{DB907046-D50E-4315-A32E-C06C1F779144}" srcOrd="0" destOrd="0" presId="urn:microsoft.com/office/officeart/2005/8/layout/cycle3"/>
    <dgm:cxn modelId="{FDC1BAF0-106F-436B-B1E3-A8D8B8BFDF29}" type="presParOf" srcId="{14423C93-623F-447D-A9FA-846AC684EE3B}" destId="{3B4EE6F3-65D3-4D59-8E58-8AB26C9C94AA}" srcOrd="1" destOrd="0" presId="urn:microsoft.com/office/officeart/2005/8/layout/cycle3"/>
    <dgm:cxn modelId="{1F38B1FB-3297-477C-B6ED-7E195FB2EEC9}" type="presParOf" srcId="{14423C93-623F-447D-A9FA-846AC684EE3B}" destId="{55B00E16-16C9-4F4A-9223-89B0A68B8BA4}" srcOrd="2" destOrd="0" presId="urn:microsoft.com/office/officeart/2005/8/layout/cycle3"/>
    <dgm:cxn modelId="{276A4736-FD23-4A81-AE2B-E675D3DD91D0}" type="presParOf" srcId="{14423C93-623F-447D-A9FA-846AC684EE3B}" destId="{E69AC153-2A82-499D-BD66-0D45BF4A08C2}" srcOrd="3" destOrd="0" presId="urn:microsoft.com/office/officeart/2005/8/layout/cycle3"/>
    <dgm:cxn modelId="{F0292BF0-1260-49D0-AF16-25068676AFB7}" type="presParOf" srcId="{14423C93-623F-447D-A9FA-846AC684EE3B}" destId="{2BEE5440-937F-4D26-A39F-9775CB2AB545}" srcOrd="4" destOrd="0" presId="urn:microsoft.com/office/officeart/2005/8/layout/cycle3"/>
    <dgm:cxn modelId="{2C05E230-59B2-464E-AC3C-319E61A926F7}" type="presParOf" srcId="{14423C93-623F-447D-A9FA-846AC684EE3B}" destId="{2670456A-22C4-4619-8845-59AA8AC82ED1}" srcOrd="5" destOrd="0" presId="urn:microsoft.com/office/officeart/2005/8/layout/cycle3"/>
    <dgm:cxn modelId="{FEA0B52B-4DE9-4F79-BDF2-11762306809D}" type="presParOf" srcId="{14423C93-623F-447D-A9FA-846AC684EE3B}" destId="{D1D2EF4D-7153-4058-BE42-BF4EB31AB200}" srcOrd="6" destOrd="0" presId="urn:microsoft.com/office/officeart/2005/8/layout/cycle3"/>
  </dgm:cxnLst>
  <dgm:bg>
    <a:noFill/>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4EE6F3-65D3-4D59-8E58-8AB26C9C94AA}">
      <dsp:nvSpPr>
        <dsp:cNvPr id="0" name=""/>
        <dsp:cNvSpPr/>
      </dsp:nvSpPr>
      <dsp:spPr>
        <a:xfrm>
          <a:off x="1082862" y="-34282"/>
          <a:ext cx="4175358" cy="4175358"/>
        </a:xfrm>
        <a:prstGeom prst="circularArrow">
          <a:avLst>
            <a:gd name="adj1" fmla="val 5274"/>
            <a:gd name="adj2" fmla="val 312630"/>
            <a:gd name="adj3" fmla="val 14261859"/>
            <a:gd name="adj4" fmla="val 17107309"/>
            <a:gd name="adj5" fmla="val 5477"/>
          </a:avLst>
        </a:prstGeom>
        <a:solidFill>
          <a:srgbClr val="351A44"/>
        </a:solidFill>
        <a:ln>
          <a:noFill/>
        </a:ln>
        <a:effectLst/>
      </dsp:spPr>
      <dsp:style>
        <a:lnRef idx="0">
          <a:scrgbClr r="0" g="0" b="0"/>
        </a:lnRef>
        <a:fillRef idx="1">
          <a:scrgbClr r="0" g="0" b="0"/>
        </a:fillRef>
        <a:effectRef idx="0">
          <a:scrgbClr r="0" g="0" b="0"/>
        </a:effectRef>
        <a:fontRef idx="minor"/>
      </dsp:style>
    </dsp:sp>
    <dsp:sp modelId="{DB907046-D50E-4315-A32E-C06C1F779144}">
      <dsp:nvSpPr>
        <dsp:cNvPr id="0" name=""/>
        <dsp:cNvSpPr/>
      </dsp:nvSpPr>
      <dsp:spPr>
        <a:xfrm>
          <a:off x="2392017" y="-28665"/>
          <a:ext cx="1557048" cy="778524"/>
        </a:xfrm>
        <a:prstGeom prst="roundRect">
          <a:avLst/>
        </a:prstGeom>
        <a:solidFill>
          <a:srgbClr val="AD1956"/>
        </a:solidFill>
        <a:ln w="6350" cap="sq"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Nexa Light" panose="02000000000000000000" pitchFamily="50" charset="0"/>
            </a:rPr>
            <a:t>Provide clarity on job roles</a:t>
          </a:r>
        </a:p>
      </dsp:txBody>
      <dsp:txXfrm>
        <a:off x="2430021" y="9339"/>
        <a:ext cx="1481040" cy="702516"/>
      </dsp:txXfrm>
    </dsp:sp>
    <dsp:sp modelId="{55B00E16-16C9-4F4A-9223-89B0A68B8BA4}">
      <dsp:nvSpPr>
        <dsp:cNvPr id="0" name=""/>
        <dsp:cNvSpPr/>
      </dsp:nvSpPr>
      <dsp:spPr>
        <a:xfrm>
          <a:off x="3858940" y="818262"/>
          <a:ext cx="1557048" cy="778524"/>
        </a:xfrm>
        <a:prstGeom prst="roundRect">
          <a:avLst/>
        </a:prstGeom>
        <a:solidFill>
          <a:srgbClr val="AD1956"/>
        </a:solidFill>
        <a:ln w="6350" cap="sq"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Nexa Light" panose="02000000000000000000" pitchFamily="50" charset="0"/>
            </a:rPr>
            <a:t>Guidance on career path</a:t>
          </a:r>
        </a:p>
      </dsp:txBody>
      <dsp:txXfrm>
        <a:off x="3896944" y="856266"/>
        <a:ext cx="1481040" cy="702516"/>
      </dsp:txXfrm>
    </dsp:sp>
    <dsp:sp modelId="{E69AC153-2A82-499D-BD66-0D45BF4A08C2}">
      <dsp:nvSpPr>
        <dsp:cNvPr id="0" name=""/>
        <dsp:cNvSpPr/>
      </dsp:nvSpPr>
      <dsp:spPr>
        <a:xfrm>
          <a:off x="4059171" y="2171715"/>
          <a:ext cx="1557048" cy="778524"/>
        </a:xfrm>
        <a:prstGeom prst="roundRect">
          <a:avLst/>
        </a:prstGeom>
        <a:solidFill>
          <a:srgbClr val="AD1956"/>
        </a:solidFill>
        <a:ln w="6350" cap="sq"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Nexa Light" panose="02000000000000000000" pitchFamily="50" charset="0"/>
            </a:rPr>
            <a:t>Learn from role models</a:t>
          </a:r>
        </a:p>
      </dsp:txBody>
      <dsp:txXfrm>
        <a:off x="4097175" y="2209719"/>
        <a:ext cx="1481040" cy="702516"/>
      </dsp:txXfrm>
    </dsp:sp>
    <dsp:sp modelId="{2BEE5440-937F-4D26-A39F-9775CB2AB545}">
      <dsp:nvSpPr>
        <dsp:cNvPr id="0" name=""/>
        <dsp:cNvSpPr/>
      </dsp:nvSpPr>
      <dsp:spPr>
        <a:xfrm>
          <a:off x="2597853" y="3301562"/>
          <a:ext cx="1615297" cy="893496"/>
        </a:xfrm>
        <a:prstGeom prst="roundRect">
          <a:avLst/>
        </a:prstGeom>
        <a:solidFill>
          <a:srgbClr val="AD1956"/>
        </a:solidFill>
        <a:ln w="6350" cap="sq"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Nexa Light" panose="02000000000000000000" pitchFamily="50" charset="0"/>
            </a:rPr>
            <a:t>Build the digital work force</a:t>
          </a:r>
        </a:p>
      </dsp:txBody>
      <dsp:txXfrm>
        <a:off x="2641470" y="3345179"/>
        <a:ext cx="1528063" cy="806262"/>
      </dsp:txXfrm>
    </dsp:sp>
    <dsp:sp modelId="{2670456A-22C4-4619-8845-59AA8AC82ED1}">
      <dsp:nvSpPr>
        <dsp:cNvPr id="0" name=""/>
        <dsp:cNvSpPr/>
      </dsp:nvSpPr>
      <dsp:spPr>
        <a:xfrm>
          <a:off x="674370" y="2154721"/>
          <a:ext cx="1684742" cy="1199643"/>
        </a:xfrm>
        <a:prstGeom prst="roundRect">
          <a:avLst/>
        </a:prstGeom>
        <a:solidFill>
          <a:srgbClr val="AD1956"/>
        </a:solidFill>
        <a:ln w="6350" cap="sq"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Nexa Light" panose="02000000000000000000" pitchFamily="50" charset="0"/>
            </a:rPr>
            <a:t>Helping companies &amp; universities</a:t>
          </a:r>
        </a:p>
      </dsp:txBody>
      <dsp:txXfrm>
        <a:off x="732932" y="2213283"/>
        <a:ext cx="1567618" cy="1082519"/>
      </dsp:txXfrm>
    </dsp:sp>
    <dsp:sp modelId="{D1D2EF4D-7153-4058-BE42-BF4EB31AB200}">
      <dsp:nvSpPr>
        <dsp:cNvPr id="0" name=""/>
        <dsp:cNvSpPr/>
      </dsp:nvSpPr>
      <dsp:spPr>
        <a:xfrm>
          <a:off x="925093" y="818262"/>
          <a:ext cx="1557048" cy="778524"/>
        </a:xfrm>
        <a:prstGeom prst="roundRect">
          <a:avLst/>
        </a:prstGeom>
        <a:solidFill>
          <a:srgbClr val="AD1956"/>
        </a:solidFill>
        <a:ln w="6350" cap="sq"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Nexa Light" panose="02000000000000000000" pitchFamily="50" charset="0"/>
            </a:rPr>
            <a:t>Providing internship &amp; jobs</a:t>
          </a:r>
        </a:p>
      </dsp:txBody>
      <dsp:txXfrm>
        <a:off x="963097" y="856266"/>
        <a:ext cx="1481040" cy="702516"/>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latin typeface="Calibri" charset="0"/>
              <a:ea typeface="Calibri" charset="0"/>
              <a:cs typeface="Calibri" charset="0"/>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859B710-7F01-EB43-9BF8-28DEC423E8B1}" type="datetimeFigureOut">
              <a:rPr lang="en-US" smtClean="0">
                <a:latin typeface="Calibri" charset="0"/>
                <a:ea typeface="Calibri" charset="0"/>
                <a:cs typeface="Calibri" charset="0"/>
              </a:rPr>
              <a:t>11/2/22</a:t>
            </a:fld>
            <a:endParaRPr lang="en-US" dirty="0">
              <a:latin typeface="Calibri" charset="0"/>
              <a:ea typeface="Calibri" charset="0"/>
              <a:cs typeface="Calibri" charset="0"/>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latin typeface="Calibri" charset="0"/>
              <a:ea typeface="Calibri" charset="0"/>
              <a:cs typeface="Calibri" charset="0"/>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1B3E720-6155-8246-876A-0957C4ECF6FF}" type="slidenum">
              <a:rPr lang="en-US" smtClean="0">
                <a:latin typeface="Calibri" charset="0"/>
                <a:ea typeface="Calibri" charset="0"/>
                <a:cs typeface="Calibri" charset="0"/>
              </a:rPr>
              <a:t>‹#›</a:t>
            </a:fld>
            <a:endParaRPr lang="en-US" dirty="0">
              <a:latin typeface="Calibri" charset="0"/>
              <a:ea typeface="Calibri" charset="0"/>
              <a:cs typeface="Calibri" charset="0"/>
            </a:endParaRPr>
          </a:p>
        </p:txBody>
      </p:sp>
    </p:spTree>
    <p:extLst>
      <p:ext uri="{BB962C8B-B14F-4D97-AF65-F5344CB8AC3E}">
        <p14:creationId xmlns:p14="http://schemas.microsoft.com/office/powerpoint/2010/main" val="3939691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Calibri" charset="0"/>
                <a:ea typeface="Calibri" charset="0"/>
                <a:cs typeface="Calibri" charset="0"/>
              </a:defRPr>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Calibri" charset="0"/>
                <a:ea typeface="Calibri" charset="0"/>
                <a:cs typeface="Calibri" charset="0"/>
              </a:defRPr>
            </a:lvl1pPr>
          </a:lstStyle>
          <a:p>
            <a:fld id="{4B98D73F-55EB-4C56-BE5C-F8B23998FF48}" type="datetimeFigureOut">
              <a:rPr lang="en-US" smtClean="0"/>
              <a:pPr/>
              <a:t>11/2/22</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381000" y="4343400"/>
            <a:ext cx="6096000" cy="4114800"/>
          </a:xfrm>
          <a:prstGeom prst="rect">
            <a:avLst/>
          </a:prstGeom>
        </p:spPr>
        <p:txBody>
          <a:bodyPr vert="horz" lIns="0" tIns="0" rIns="0" bIns="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Calibri" charset="0"/>
                <a:ea typeface="Calibri" charset="0"/>
                <a:cs typeface="Calibri" charset="0"/>
              </a:defRPr>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Calibri" charset="0"/>
                <a:ea typeface="Calibri" charset="0"/>
                <a:cs typeface="Calibri" charset="0"/>
              </a:defRPr>
            </a:lvl1pPr>
          </a:lstStyle>
          <a:p>
            <a:fld id="{723E5092-789D-46B2-ACFC-5823A47F3CD3}" type="slidenum">
              <a:rPr lang="en-US" smtClean="0"/>
              <a:pPr/>
              <a:t>‹#›</a:t>
            </a:fld>
            <a:endParaRPr lang="en-US" dirty="0"/>
          </a:p>
        </p:txBody>
      </p:sp>
    </p:spTree>
    <p:extLst>
      <p:ext uri="{BB962C8B-B14F-4D97-AF65-F5344CB8AC3E}">
        <p14:creationId xmlns:p14="http://schemas.microsoft.com/office/powerpoint/2010/main" val="2139493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Calibri" charset="0"/>
        <a:ea typeface="Calibri" charset="0"/>
        <a:cs typeface="Calibri" charset="0"/>
      </a:defRPr>
    </a:lvl1pPr>
    <a:lvl2pPr marL="457200" algn="l" defTabSz="914400" rtl="0" eaLnBrk="1" latinLnBrk="0" hangingPunct="1">
      <a:defRPr sz="1200" kern="1200">
        <a:solidFill>
          <a:schemeClr val="tx1"/>
        </a:solidFill>
        <a:latin typeface="Calibri" charset="0"/>
        <a:ea typeface="Calibri" charset="0"/>
        <a:cs typeface="Calibri" charset="0"/>
      </a:defRPr>
    </a:lvl2pPr>
    <a:lvl3pPr marL="914400" algn="l" defTabSz="914400" rtl="0" eaLnBrk="1" latinLnBrk="0" hangingPunct="1">
      <a:defRPr sz="1200" kern="1200">
        <a:solidFill>
          <a:schemeClr val="tx1"/>
        </a:solidFill>
        <a:latin typeface="Calibri" charset="0"/>
        <a:ea typeface="Calibri" charset="0"/>
        <a:cs typeface="Calibri" charset="0"/>
      </a:defRPr>
    </a:lvl3pPr>
    <a:lvl4pPr marL="1371600" algn="l" defTabSz="914400" rtl="0" eaLnBrk="1" latinLnBrk="0" hangingPunct="1">
      <a:defRPr sz="1200" kern="1200">
        <a:solidFill>
          <a:schemeClr val="tx1"/>
        </a:solidFill>
        <a:latin typeface="Calibri" charset="0"/>
        <a:ea typeface="Calibri" charset="0"/>
        <a:cs typeface="Calibri" charset="0"/>
      </a:defRPr>
    </a:lvl4pPr>
    <a:lvl5pPr marL="1828800" algn="l" defTabSz="914400" rtl="0" eaLnBrk="1" latinLnBrk="0" hangingPunct="1">
      <a:defRPr sz="1200" kern="1200">
        <a:solidFill>
          <a:schemeClr val="tx1"/>
        </a:solidFill>
        <a:latin typeface="Calibri" charset="0"/>
        <a:ea typeface="Calibri" charset="0"/>
        <a:cs typeface="Calibri" charset="0"/>
      </a:defRPr>
    </a:lvl5pPr>
    <a:lvl6pPr marL="2286000" algn="l" defTabSz="914400" rtl="0" eaLnBrk="1" latinLnBrk="0" hangingPunct="1">
      <a:defRPr sz="1200" kern="1200" baseline="0">
        <a:solidFill>
          <a:schemeClr val="tx1"/>
        </a:solidFill>
        <a:latin typeface="Calibri" charset="0"/>
        <a:ea typeface="Calibri" charset="0"/>
        <a:cs typeface="Calibri" charset="0"/>
      </a:defRPr>
    </a:lvl6pPr>
    <a:lvl7pPr marL="2743200" algn="l" defTabSz="914400" rtl="0" eaLnBrk="1" latinLnBrk="0" hangingPunct="1">
      <a:defRPr sz="1200" kern="1200" baseline="0">
        <a:solidFill>
          <a:schemeClr val="tx1"/>
        </a:solidFill>
        <a:latin typeface="Calibri" charset="0"/>
        <a:ea typeface="Calibri" charset="0"/>
        <a:cs typeface="Calibri" charset="0"/>
      </a:defRPr>
    </a:lvl7pPr>
    <a:lvl8pPr marL="3200400" algn="l" defTabSz="914400" rtl="0" eaLnBrk="1" latinLnBrk="0" hangingPunct="1">
      <a:defRPr sz="1200" kern="1200" baseline="0">
        <a:solidFill>
          <a:schemeClr val="tx1"/>
        </a:solidFill>
        <a:latin typeface="Calibri" charset="0"/>
        <a:ea typeface="Calibri" charset="0"/>
        <a:cs typeface="Calibri" charset="0"/>
      </a:defRPr>
    </a:lvl8pPr>
    <a:lvl9pPr marL="3657600" algn="l" defTabSz="914400" rtl="0" eaLnBrk="1" latinLnBrk="0" hangingPunct="1">
      <a:defRPr sz="1200" kern="1200" baseline="0">
        <a:solidFill>
          <a:schemeClr val="tx1"/>
        </a:solidFill>
        <a:latin typeface="Calibri" charset="0"/>
        <a:ea typeface="Calibri" charset="0"/>
        <a:cs typeface="Calibri" charset="0"/>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23E5092-789D-46B2-ACFC-5823A47F3CD3}" type="slidenum">
              <a:rPr lang="en-US" smtClean="0"/>
              <a:pPr/>
              <a:t>1</a:t>
            </a:fld>
            <a:endParaRPr lang="en-US" dirty="0"/>
          </a:p>
        </p:txBody>
      </p:sp>
    </p:spTree>
    <p:extLst>
      <p:ext uri="{BB962C8B-B14F-4D97-AF65-F5344CB8AC3E}">
        <p14:creationId xmlns:p14="http://schemas.microsoft.com/office/powerpoint/2010/main" val="17918807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0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3E5092-789D-46B2-ACFC-5823A47F3CD3}" type="slidenum">
              <a:rPr kumimoji="0" lang="en-US" sz="1200" b="0" i="0" u="none" strike="noStrike" kern="1200" cap="none" spc="0" normalizeH="0" baseline="0" noProof="0" smtClean="0">
                <a:ln>
                  <a:noFill/>
                </a:ln>
                <a:solidFill>
                  <a:srgbClr val="001F5F"/>
                </a:solidFill>
                <a:effectLst/>
                <a:uLnTx/>
                <a:uFillTx/>
                <a:latin typeface="Open Sans"/>
                <a:cs typeface="Calibri" charset="0"/>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srgbClr val="001F5F"/>
              </a:solidFill>
              <a:effectLst/>
              <a:uLnTx/>
              <a:uFillTx/>
              <a:latin typeface="Open Sans"/>
              <a:cs typeface="Calibri" charset="0"/>
            </a:endParaRPr>
          </a:p>
        </p:txBody>
      </p:sp>
    </p:spTree>
    <p:extLst>
      <p:ext uri="{BB962C8B-B14F-4D97-AF65-F5344CB8AC3E}">
        <p14:creationId xmlns:p14="http://schemas.microsoft.com/office/powerpoint/2010/main" val="21870652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3E5092-789D-46B2-ACFC-5823A47F3CD3}" type="slidenum">
              <a:rPr kumimoji="0" lang="en-US" sz="1200" b="0" i="0" u="none" strike="noStrike" kern="1200" cap="none" spc="0" normalizeH="0" baseline="0" noProof="0" smtClean="0">
                <a:ln>
                  <a:noFill/>
                </a:ln>
                <a:solidFill>
                  <a:srgbClr val="1F2555"/>
                </a:solidFill>
                <a:effectLst/>
                <a:uLnTx/>
                <a:uFillTx/>
                <a:latin typeface="Calibri" charset="0"/>
                <a:cs typeface="Calibri" charset="0"/>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srgbClr val="1F2555"/>
              </a:solidFill>
              <a:effectLst/>
              <a:uLnTx/>
              <a:uFillTx/>
              <a:latin typeface="Calibri" charset="0"/>
              <a:cs typeface="Calibri" charset="0"/>
            </a:endParaRPr>
          </a:p>
        </p:txBody>
      </p:sp>
    </p:spTree>
    <p:extLst>
      <p:ext uri="{BB962C8B-B14F-4D97-AF65-F5344CB8AC3E}">
        <p14:creationId xmlns:p14="http://schemas.microsoft.com/office/powerpoint/2010/main" val="39928193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23E5092-789D-46B2-ACFC-5823A47F3CD3}" type="slidenum">
              <a:rPr lang="en-US" smtClean="0"/>
              <a:pPr/>
              <a:t>6</a:t>
            </a:fld>
            <a:endParaRPr lang="en-US" dirty="0"/>
          </a:p>
        </p:txBody>
      </p:sp>
    </p:spTree>
    <p:extLst>
      <p:ext uri="{BB962C8B-B14F-4D97-AF65-F5344CB8AC3E}">
        <p14:creationId xmlns:p14="http://schemas.microsoft.com/office/powerpoint/2010/main" val="1873840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3E5092-789D-46B2-ACFC-5823A47F3CD3}" type="slidenum">
              <a:rPr kumimoji="0" lang="en-US" sz="1200" b="0" i="0" u="none" strike="noStrike" kern="1200" cap="none" spc="0" normalizeH="0" baseline="0" noProof="0" smtClean="0">
                <a:ln>
                  <a:noFill/>
                </a:ln>
                <a:solidFill>
                  <a:srgbClr val="1F2555"/>
                </a:solidFill>
                <a:effectLst/>
                <a:uLnTx/>
                <a:uFillTx/>
                <a:latin typeface="Calibri" charset="0"/>
                <a:cs typeface="Calibri" charset="0"/>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srgbClr val="1F2555"/>
              </a:solidFill>
              <a:effectLst/>
              <a:uLnTx/>
              <a:uFillTx/>
              <a:latin typeface="Calibri" charset="0"/>
              <a:cs typeface="Calibri" charset="0"/>
            </a:endParaRPr>
          </a:p>
        </p:txBody>
      </p:sp>
    </p:spTree>
    <p:extLst>
      <p:ext uri="{BB962C8B-B14F-4D97-AF65-F5344CB8AC3E}">
        <p14:creationId xmlns:p14="http://schemas.microsoft.com/office/powerpoint/2010/main" val="36360794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23E5092-789D-46B2-ACFC-5823A47F3CD3}" type="slidenum">
              <a:rPr lang="en-US" smtClean="0">
                <a:solidFill>
                  <a:prstClr val="black"/>
                </a:solidFill>
              </a:rPr>
              <a:pPr/>
              <a:t>9</a:t>
            </a:fld>
            <a:endParaRPr lang="en-US" dirty="0">
              <a:solidFill>
                <a:prstClr val="black"/>
              </a:solidFill>
            </a:endParaRPr>
          </a:p>
        </p:txBody>
      </p:sp>
    </p:spTree>
    <p:extLst>
      <p:ext uri="{BB962C8B-B14F-4D97-AF65-F5344CB8AC3E}">
        <p14:creationId xmlns:p14="http://schemas.microsoft.com/office/powerpoint/2010/main" val="34306434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23E5092-789D-46B2-ACFC-5823A47F3CD3}" type="slidenum">
              <a:rPr lang="en-US" smtClean="0">
                <a:solidFill>
                  <a:prstClr val="black"/>
                </a:solidFill>
              </a:rPr>
              <a:pPr/>
              <a:t>10</a:t>
            </a:fld>
            <a:endParaRPr lang="en-US" dirty="0">
              <a:solidFill>
                <a:prstClr val="black"/>
              </a:solidFill>
            </a:endParaRPr>
          </a:p>
        </p:txBody>
      </p:sp>
    </p:spTree>
    <p:extLst>
      <p:ext uri="{BB962C8B-B14F-4D97-AF65-F5344CB8AC3E}">
        <p14:creationId xmlns:p14="http://schemas.microsoft.com/office/powerpoint/2010/main" val="2448942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23E5092-789D-46B2-ACFC-5823A47F3CD3}" type="slidenum">
              <a:rPr lang="en-US" smtClean="0"/>
              <a:pPr/>
              <a:t>11</a:t>
            </a:fld>
            <a:endParaRPr lang="en-US" dirty="0"/>
          </a:p>
        </p:txBody>
      </p:sp>
    </p:spTree>
    <p:extLst>
      <p:ext uri="{BB962C8B-B14F-4D97-AF65-F5344CB8AC3E}">
        <p14:creationId xmlns:p14="http://schemas.microsoft.com/office/powerpoint/2010/main" val="934915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23E5092-789D-46B2-ACFC-5823A47F3CD3}" type="slidenum">
              <a:rPr lang="en-US" smtClean="0"/>
              <a:pPr/>
              <a:t>12</a:t>
            </a:fld>
            <a:endParaRPr lang="en-US" dirty="0"/>
          </a:p>
        </p:txBody>
      </p:sp>
    </p:spTree>
    <p:extLst>
      <p:ext uri="{BB962C8B-B14F-4D97-AF65-F5344CB8AC3E}">
        <p14:creationId xmlns:p14="http://schemas.microsoft.com/office/powerpoint/2010/main" val="35046739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3E5092-789D-46B2-ACFC-5823A47F3CD3}" type="slidenum">
              <a:rPr kumimoji="0" lang="en-US" sz="1200" b="0" i="0" u="none" strike="noStrike" kern="1200" cap="none" spc="0" normalizeH="0" baseline="0" noProof="0" smtClean="0">
                <a:ln>
                  <a:noFill/>
                </a:ln>
                <a:solidFill>
                  <a:prstClr val="black"/>
                </a:solidFill>
                <a:effectLst/>
                <a:uLnTx/>
                <a:uFillTx/>
                <a:latin typeface="Calibri" charset="0"/>
                <a:cs typeface="Calibri" charset="0"/>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Calibri" charset="0"/>
              <a:cs typeface="Calibri" charset="0"/>
            </a:endParaRPr>
          </a:p>
        </p:txBody>
      </p:sp>
    </p:spTree>
    <p:extLst>
      <p:ext uri="{BB962C8B-B14F-4D97-AF65-F5344CB8AC3E}">
        <p14:creationId xmlns:p14="http://schemas.microsoft.com/office/powerpoint/2010/main" val="2237389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23E5092-789D-46B2-ACFC-5823A47F3CD3}" type="slidenum">
              <a:rPr lang="en-US" smtClean="0"/>
              <a:pPr/>
              <a:t>14</a:t>
            </a:fld>
            <a:endParaRPr lang="en-US" dirty="0"/>
          </a:p>
        </p:txBody>
      </p:sp>
    </p:spTree>
    <p:extLst>
      <p:ext uri="{BB962C8B-B14F-4D97-AF65-F5344CB8AC3E}">
        <p14:creationId xmlns:p14="http://schemas.microsoft.com/office/powerpoint/2010/main" val="8336316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23E5092-789D-46B2-ACFC-5823A47F3CD3}" type="slidenum">
              <a:rPr lang="en-US" smtClean="0">
                <a:solidFill>
                  <a:prstClr val="black"/>
                </a:solidFill>
              </a:rPr>
              <a:pPr/>
              <a:t>15</a:t>
            </a:fld>
            <a:endParaRPr lang="en-US" dirty="0">
              <a:solidFill>
                <a:prstClr val="black"/>
              </a:solidFill>
            </a:endParaRPr>
          </a:p>
        </p:txBody>
      </p:sp>
    </p:spTree>
    <p:extLst>
      <p:ext uri="{BB962C8B-B14F-4D97-AF65-F5344CB8AC3E}">
        <p14:creationId xmlns:p14="http://schemas.microsoft.com/office/powerpoint/2010/main" val="6928583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23E5092-789D-46B2-ACFC-5823A47F3CD3}" type="slidenum">
              <a:rPr lang="en-US" smtClean="0">
                <a:solidFill>
                  <a:prstClr val="black"/>
                </a:solidFill>
              </a:rPr>
              <a:pPr/>
              <a:t>16</a:t>
            </a:fld>
            <a:endParaRPr lang="en-US" dirty="0">
              <a:solidFill>
                <a:prstClr val="black"/>
              </a:solidFill>
            </a:endParaRPr>
          </a:p>
        </p:txBody>
      </p:sp>
    </p:spTree>
    <p:extLst>
      <p:ext uri="{BB962C8B-B14F-4D97-AF65-F5344CB8AC3E}">
        <p14:creationId xmlns:p14="http://schemas.microsoft.com/office/powerpoint/2010/main" val="7188682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23E5092-789D-46B2-ACFC-5823A47F3CD3}" type="slidenum">
              <a:rPr lang="en-US" smtClean="0"/>
              <a:pPr/>
              <a:t>17</a:t>
            </a:fld>
            <a:endParaRPr lang="en-US" dirty="0"/>
          </a:p>
        </p:txBody>
      </p:sp>
    </p:spTree>
    <p:extLst>
      <p:ext uri="{BB962C8B-B14F-4D97-AF65-F5344CB8AC3E}">
        <p14:creationId xmlns:p14="http://schemas.microsoft.com/office/powerpoint/2010/main" val="10362424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457200" indent="-457200">
              <a:buFont typeface="Arial" panose="020B0604020202020204" pitchFamily="34" charset="0"/>
              <a:buChar char="•"/>
            </a:pPr>
            <a:endParaRPr lang="en-US" dirty="0"/>
          </a:p>
          <a:p>
            <a:pPr marL="457200" indent="-45720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F2204620-9B98-4089-B2B5-B15CCA7F48D0}" type="slidenum">
              <a:rPr lang="en-US" smtClean="0"/>
              <a:t>26</a:t>
            </a:fld>
            <a:endParaRPr lang="en-US" dirty="0"/>
          </a:p>
        </p:txBody>
      </p:sp>
    </p:spTree>
    <p:extLst>
      <p:ext uri="{BB962C8B-B14F-4D97-AF65-F5344CB8AC3E}">
        <p14:creationId xmlns:p14="http://schemas.microsoft.com/office/powerpoint/2010/main" val="33170987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2.xml"/><Relationship Id="rId4" Type="http://schemas.openxmlformats.org/officeDocument/2006/relationships/image" Target="../media/image6.pn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7.pn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Master" Target="../slideMasters/slideMaster2.xml"/><Relationship Id="rId5" Type="http://schemas.openxmlformats.org/officeDocument/2006/relationships/image" Target="../media/image27.emf"/><Relationship Id="rId4" Type="http://schemas.openxmlformats.org/officeDocument/2006/relationships/image" Target="../media/image26.sv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bwMode="gray">
          <a:xfrm>
            <a:off x="0" y="0"/>
            <a:ext cx="9144000" cy="3451860"/>
          </a:xfrm>
          <a:solidFill>
            <a:schemeClr val="accent5"/>
          </a:solidFill>
        </p:spPr>
        <p:txBody>
          <a:bodyPr anchor="ctr" anchorCtr="0">
            <a:normAutofit/>
          </a:bodyPr>
          <a:lstStyle>
            <a:lvl1pPr marL="0" indent="0" algn="ctr">
              <a:buNone/>
              <a:defRPr sz="800"/>
            </a:lvl1pPr>
          </a:lstStyle>
          <a:p>
            <a:r>
              <a:rPr lang="en-US" dirty="0"/>
              <a:t>Click icon to add picture</a:t>
            </a:r>
          </a:p>
        </p:txBody>
      </p:sp>
      <p:sp>
        <p:nvSpPr>
          <p:cNvPr id="4" name="Rectangle 3"/>
          <p:cNvSpPr>
            <a:spLocks noChangeAspect="1"/>
          </p:cNvSpPr>
          <p:nvPr userDrawn="1"/>
        </p:nvSpPr>
        <p:spPr bwMode="hidden">
          <a:xfrm>
            <a:off x="7423150" y="3422650"/>
            <a:ext cx="1720850" cy="1720850"/>
          </a:xfrm>
          <a:prstGeom prst="rect">
            <a:avLst/>
          </a:prstGeom>
          <a:solidFill>
            <a:srgbClr val="1F2555"/>
          </a:solidFill>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dirty="0"/>
          </a:p>
        </p:txBody>
      </p:sp>
      <p:sp>
        <p:nvSpPr>
          <p:cNvPr id="5" name="Rectangle 4"/>
          <p:cNvSpPr>
            <a:spLocks noChangeAspect="1"/>
          </p:cNvSpPr>
          <p:nvPr userDrawn="1"/>
        </p:nvSpPr>
        <p:spPr bwMode="hidden">
          <a:xfrm>
            <a:off x="0" y="3422650"/>
            <a:ext cx="7423150" cy="1720850"/>
          </a:xfrm>
          <a:prstGeom prst="rect">
            <a:avLst/>
          </a:prstGeom>
          <a:solidFill>
            <a:srgbClr val="00A6A7"/>
          </a:solidFill>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365125" y="3566160"/>
            <a:ext cx="6766560" cy="594360"/>
          </a:xfrm>
        </p:spPr>
        <p:txBody>
          <a:bodyPr>
            <a:normAutofit/>
          </a:bodyPr>
          <a:lstStyle>
            <a:lvl1pPr>
              <a:defRPr sz="2000">
                <a:solidFill>
                  <a:schemeClr val="tx1"/>
                </a:solidFill>
              </a:defRPr>
            </a:lvl1pPr>
          </a:lstStyle>
          <a:p>
            <a:r>
              <a:rPr lang="en-US" dirty="0"/>
              <a:t>Presentation title</a:t>
            </a:r>
          </a:p>
        </p:txBody>
      </p:sp>
      <p:sp>
        <p:nvSpPr>
          <p:cNvPr id="3" name="Subtitle 2"/>
          <p:cNvSpPr>
            <a:spLocks noGrp="1"/>
          </p:cNvSpPr>
          <p:nvPr>
            <p:ph type="subTitle" idx="1" hasCustomPrompt="1"/>
          </p:nvPr>
        </p:nvSpPr>
        <p:spPr>
          <a:xfrm>
            <a:off x="365125" y="4206240"/>
            <a:ext cx="6766560" cy="273695"/>
          </a:xfrm>
        </p:spPr>
        <p:txBody>
          <a:bodyPr>
            <a:noAutofit/>
          </a:bodyPr>
          <a:lstStyle>
            <a:lvl1pPr marL="0" indent="0" algn="l">
              <a:spcBef>
                <a:spcPts val="0"/>
              </a:spcBef>
              <a:buNone/>
              <a:defRPr sz="1400" baseline="0">
                <a:solidFill>
                  <a:schemeClr val="bg1"/>
                </a:solidFill>
              </a:defRPr>
            </a:lvl1pPr>
            <a:lvl2pPr marL="0" indent="0" algn="l">
              <a:spcBef>
                <a:spcPts val="0"/>
              </a:spcBef>
              <a:buNone/>
              <a:defRPr sz="1400">
                <a:solidFill>
                  <a:schemeClr val="bg1"/>
                </a:solidFill>
              </a:defRPr>
            </a:lvl2pPr>
            <a:lvl3pPr marL="0" indent="0" algn="l">
              <a:spcBef>
                <a:spcPts val="0"/>
              </a:spcBef>
              <a:buNone/>
              <a:defRPr sz="1400">
                <a:solidFill>
                  <a:schemeClr val="bg1"/>
                </a:solidFill>
              </a:defRPr>
            </a:lvl3pPr>
            <a:lvl4pPr marL="0" indent="0" algn="l">
              <a:spcBef>
                <a:spcPts val="0"/>
              </a:spcBef>
              <a:buNone/>
              <a:defRPr sz="1400">
                <a:solidFill>
                  <a:schemeClr val="bg1"/>
                </a:solidFill>
              </a:defRPr>
            </a:lvl4pPr>
            <a:lvl5pPr marL="0" indent="0" algn="l">
              <a:spcBef>
                <a:spcPts val="0"/>
              </a:spcBef>
              <a:buNone/>
              <a:defRPr sz="1400">
                <a:solidFill>
                  <a:schemeClr val="bg1"/>
                </a:solidFill>
              </a:defRPr>
            </a:lvl5pPr>
            <a:lvl6pPr marL="0" indent="0" algn="l">
              <a:spcBef>
                <a:spcPts val="0"/>
              </a:spcBef>
              <a:buNone/>
              <a:defRPr sz="1400">
                <a:solidFill>
                  <a:schemeClr val="bg1"/>
                </a:solidFill>
              </a:defRPr>
            </a:lvl6pPr>
            <a:lvl7pPr marL="0" indent="0" algn="l">
              <a:spcBef>
                <a:spcPts val="0"/>
              </a:spcBef>
              <a:buNone/>
              <a:defRPr sz="1400">
                <a:solidFill>
                  <a:schemeClr val="bg1"/>
                </a:solidFill>
              </a:defRPr>
            </a:lvl7pPr>
            <a:lvl8pPr marL="0" indent="0" algn="l">
              <a:spcBef>
                <a:spcPts val="0"/>
              </a:spcBef>
              <a:buNone/>
              <a:defRPr sz="1400">
                <a:solidFill>
                  <a:schemeClr val="bg1"/>
                </a:solidFill>
              </a:defRPr>
            </a:lvl8pPr>
            <a:lvl9pPr marL="0" indent="0" algn="l">
              <a:spcBef>
                <a:spcPts val="0"/>
              </a:spcBef>
              <a:buNone/>
              <a:defRPr sz="1400">
                <a:solidFill>
                  <a:schemeClr val="bg1"/>
                </a:solidFill>
              </a:defRPr>
            </a:lvl9pPr>
          </a:lstStyle>
          <a:p>
            <a:r>
              <a:rPr lang="en-US" dirty="0"/>
              <a:t>Optional subtitle</a:t>
            </a:r>
          </a:p>
        </p:txBody>
      </p:sp>
      <p:pic>
        <p:nvPicPr>
          <p:cNvPr id="6" name="Picture 5"/>
          <p:cNvPicPr>
            <a:picLocks noChangeAspect="1"/>
          </p:cNvPicPr>
          <p:nvPr userDrawn="1"/>
        </p:nvPicPr>
        <p:blipFill>
          <a:blip r:embed="rId2"/>
          <a:stretch>
            <a:fillRect/>
          </a:stretch>
        </p:blipFill>
        <p:spPr bwMode="invGray">
          <a:xfrm>
            <a:off x="7596108" y="3659140"/>
            <a:ext cx="1374934" cy="1233585"/>
          </a:xfrm>
          <a:prstGeom prst="rect">
            <a:avLst/>
          </a:prstGeom>
        </p:spPr>
      </p:pic>
      <p:sp>
        <p:nvSpPr>
          <p:cNvPr id="8" name="Text Placeholder 7"/>
          <p:cNvSpPr>
            <a:spLocks noGrp="1"/>
          </p:cNvSpPr>
          <p:nvPr>
            <p:ph type="body" sz="quarter" idx="11" hasCustomPrompt="1"/>
          </p:nvPr>
        </p:nvSpPr>
        <p:spPr>
          <a:xfrm>
            <a:off x="365125" y="4544166"/>
            <a:ext cx="6766560" cy="274320"/>
          </a:xfrm>
        </p:spPr>
        <p:txBody>
          <a:bodyPr>
            <a:noAutofit/>
          </a:bodyPr>
          <a:lstStyle>
            <a:lvl1pPr marL="0" indent="0">
              <a:spcBef>
                <a:spcPts val="0"/>
              </a:spcBef>
              <a:buNone/>
              <a:defRPr sz="1000">
                <a:solidFill>
                  <a:schemeClr val="bg1"/>
                </a:solidFill>
              </a:defRPr>
            </a:lvl1pPr>
            <a:lvl2pPr marL="0" indent="0">
              <a:spcBef>
                <a:spcPts val="0"/>
              </a:spcBef>
              <a:buNone/>
              <a:defRPr sz="1000">
                <a:solidFill>
                  <a:schemeClr val="bg1"/>
                </a:solidFill>
              </a:defRPr>
            </a:lvl2pPr>
            <a:lvl3pPr marL="0" indent="0">
              <a:spcBef>
                <a:spcPts val="0"/>
              </a:spcBef>
              <a:buNone/>
              <a:defRPr sz="1000">
                <a:solidFill>
                  <a:schemeClr val="bg1"/>
                </a:solidFill>
              </a:defRPr>
            </a:lvl3pPr>
            <a:lvl4pPr marL="0" indent="0">
              <a:spcBef>
                <a:spcPts val="0"/>
              </a:spcBef>
              <a:buNone/>
              <a:defRPr sz="1000">
                <a:solidFill>
                  <a:schemeClr val="bg1"/>
                </a:solidFill>
              </a:defRPr>
            </a:lvl4pPr>
            <a:lvl5pPr marL="0" indent="0">
              <a:spcBef>
                <a:spcPts val="0"/>
              </a:spcBef>
              <a:buNone/>
              <a:defRPr sz="1000">
                <a:solidFill>
                  <a:schemeClr val="bg1"/>
                </a:solidFill>
              </a:defRPr>
            </a:lvl5pPr>
            <a:lvl6pPr marL="0" indent="0">
              <a:spcBef>
                <a:spcPts val="0"/>
              </a:spcBef>
              <a:buNone/>
              <a:defRPr sz="1000">
                <a:solidFill>
                  <a:schemeClr val="bg1"/>
                </a:solidFill>
              </a:defRPr>
            </a:lvl6pPr>
            <a:lvl7pPr marL="0" indent="0">
              <a:spcBef>
                <a:spcPts val="0"/>
              </a:spcBef>
              <a:buNone/>
              <a:defRPr sz="1000">
                <a:solidFill>
                  <a:schemeClr val="bg1"/>
                </a:solidFill>
              </a:defRPr>
            </a:lvl7pPr>
            <a:lvl8pPr marL="0" indent="0">
              <a:spcBef>
                <a:spcPts val="0"/>
              </a:spcBef>
              <a:buNone/>
              <a:defRPr sz="1000">
                <a:solidFill>
                  <a:schemeClr val="bg1"/>
                </a:solidFill>
              </a:defRPr>
            </a:lvl8pPr>
            <a:lvl9pPr marL="0" indent="0">
              <a:spcBef>
                <a:spcPts val="0"/>
              </a:spcBef>
              <a:buNone/>
              <a:defRPr sz="1000">
                <a:solidFill>
                  <a:schemeClr val="bg1"/>
                </a:solidFill>
              </a:defRPr>
            </a:lvl9pPr>
          </a:lstStyle>
          <a:p>
            <a:pPr lvl="0"/>
            <a:r>
              <a:rPr lang="en-US" dirty="0"/>
              <a:t>00 Month 0000  |  </a:t>
            </a:r>
            <a:r>
              <a:rPr lang="en-US" dirty="0" err="1"/>
              <a:t>Firstname</a:t>
            </a:r>
            <a:r>
              <a:rPr lang="en-US" dirty="0"/>
              <a:t> </a:t>
            </a:r>
            <a:r>
              <a:rPr lang="en-US" dirty="0" err="1"/>
              <a:t>Lastname</a:t>
            </a:r>
            <a:endParaRPr lang="en-US" dirty="0"/>
          </a:p>
        </p:txBody>
      </p:sp>
    </p:spTree>
    <p:extLst>
      <p:ext uri="{BB962C8B-B14F-4D97-AF65-F5344CB8AC3E}">
        <p14:creationId xmlns:p14="http://schemas.microsoft.com/office/powerpoint/2010/main" val="2759955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098550"/>
            <a:ext cx="7058025" cy="3563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p:cNvSpPr>
            <a:spLocks noGrp="1"/>
          </p:cNvSpPr>
          <p:nvPr>
            <p:ph type="title" hasCustomPrompt="1"/>
          </p:nvPr>
        </p:nvSpPr>
        <p:spPr/>
        <p:txBody>
          <a:bodyPr/>
          <a:lstStyle/>
          <a:p>
            <a:r>
              <a:rPr lang="en-US" dirty="0"/>
              <a:t>Slide title</a:t>
            </a:r>
          </a:p>
        </p:txBody>
      </p:sp>
      <p:sp>
        <p:nvSpPr>
          <p:cNvPr id="2" name="Date Placeholder 1"/>
          <p:cNvSpPr>
            <a:spLocks noGrp="1"/>
          </p:cNvSpPr>
          <p:nvPr>
            <p:ph type="dt" sz="half" idx="10"/>
          </p:nvPr>
        </p:nvSpPr>
        <p:spPr/>
        <p:txBody>
          <a:bodyPr/>
          <a:lstStyle/>
          <a:p>
            <a:r>
              <a:rPr lang="en-US" dirty="0"/>
              <a:t>00 Month 0000</a:t>
            </a:r>
          </a:p>
        </p:txBody>
      </p:sp>
      <p:sp>
        <p:nvSpPr>
          <p:cNvPr id="7" name="Footer Placeholder 6"/>
          <p:cNvSpPr>
            <a:spLocks noGrp="1"/>
          </p:cNvSpPr>
          <p:nvPr>
            <p:ph type="ftr" sz="quarter" idx="11"/>
          </p:nvPr>
        </p:nvSpPr>
        <p:spPr/>
        <p:txBody>
          <a:bodyPr/>
          <a:lstStyle/>
          <a:p>
            <a:r>
              <a:rPr lang="en-US" dirty="0"/>
              <a:t>Footer (Edit footer for all slides with View &gt; Header &amp; Footer)</a:t>
            </a:r>
          </a:p>
        </p:txBody>
      </p:sp>
      <p:sp>
        <p:nvSpPr>
          <p:cNvPr id="8" name="Slide Number Placeholder 7"/>
          <p:cNvSpPr>
            <a:spLocks noGrp="1"/>
          </p:cNvSpPr>
          <p:nvPr>
            <p:ph type="sldNum" sz="quarter" idx="12"/>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2890928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65125" y="1098550"/>
            <a:ext cx="4024314" cy="3563937"/>
          </a:xfrm>
        </p:spPr>
        <p:txBody>
          <a:bodyPr>
            <a:normAutofit/>
          </a:bodyPr>
          <a:lstStyle>
            <a:lvl1pPr>
              <a:defRPr sz="1200"/>
            </a:lvl1pPr>
            <a:lvl2pPr>
              <a:defRPr sz="1200"/>
            </a:lvl2pPr>
            <a:lvl3pPr>
              <a:defRPr sz="1200"/>
            </a:lvl3pPr>
            <a:lvl4pPr>
              <a:defRPr sz="1200"/>
            </a:lvl4pPr>
            <a:lvl5pPr>
              <a:defRPr sz="1200"/>
            </a:lvl5pPr>
            <a:lvl6pPr>
              <a:defRPr sz="1200"/>
            </a:lvl6pPr>
            <a:lvl7pPr>
              <a:defRPr sz="1200" baseline="0"/>
            </a:lvl7pPr>
            <a:lvl8pPr>
              <a:defRPr sz="1200" baseline="0"/>
            </a:lvl8pPr>
            <a:lvl9pPr>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4563" y="1098550"/>
            <a:ext cx="4024311" cy="3563937"/>
          </a:xfrm>
        </p:spPr>
        <p:txBody>
          <a:bodyPr>
            <a:normAutofit/>
          </a:bodyPr>
          <a:lstStyle>
            <a:lvl1pPr>
              <a:defRPr sz="1200"/>
            </a:lvl1pPr>
            <a:lvl2pPr>
              <a:defRPr sz="1200"/>
            </a:lvl2pPr>
            <a:lvl3pPr>
              <a:defRPr sz="1200"/>
            </a:lvl3pPr>
            <a:lvl4pPr>
              <a:defRPr sz="1200"/>
            </a:lvl4pPr>
            <a:lvl5pPr>
              <a:defRPr sz="1200"/>
            </a:lvl5pPr>
            <a:lvl6pPr>
              <a:defRPr sz="1200"/>
            </a:lvl6pPr>
            <a:lvl7pPr>
              <a:defRPr sz="1200" baseline="0"/>
            </a:lvl7pPr>
            <a:lvl8pPr>
              <a:defRPr sz="1200" baseline="0"/>
            </a:lvl8pPr>
            <a:lvl9pPr>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hasCustomPrompt="1"/>
          </p:nvPr>
        </p:nvSpPr>
        <p:spPr/>
        <p:txBody>
          <a:bodyPr/>
          <a:lstStyle/>
          <a:p>
            <a:r>
              <a:rPr lang="en-US" dirty="0"/>
              <a:t>Slide title</a:t>
            </a:r>
          </a:p>
        </p:txBody>
      </p:sp>
      <p:sp>
        <p:nvSpPr>
          <p:cNvPr id="8" name="Date Placeholder 7"/>
          <p:cNvSpPr>
            <a:spLocks noGrp="1"/>
          </p:cNvSpPr>
          <p:nvPr>
            <p:ph type="dt" sz="half" idx="10"/>
          </p:nvPr>
        </p:nvSpPr>
        <p:spPr/>
        <p:txBody>
          <a:bodyPr/>
          <a:lstStyle/>
          <a:p>
            <a:r>
              <a:rPr lang="en-US" dirty="0"/>
              <a:t>00 Month 0000</a:t>
            </a:r>
          </a:p>
        </p:txBody>
      </p:sp>
      <p:sp>
        <p:nvSpPr>
          <p:cNvPr id="9" name="Footer Placeholder 8"/>
          <p:cNvSpPr>
            <a:spLocks noGrp="1"/>
          </p:cNvSpPr>
          <p:nvPr>
            <p:ph type="ftr" sz="quarter" idx="11"/>
          </p:nvPr>
        </p:nvSpPr>
        <p:spPr/>
        <p:txBody>
          <a:bodyPr/>
          <a:lstStyle/>
          <a:p>
            <a:r>
              <a:rPr lang="en-US" dirty="0"/>
              <a:t>Footer (Edit footer for all slides with View &gt; Header &amp; Footer)</a:t>
            </a:r>
          </a:p>
        </p:txBody>
      </p:sp>
      <p:sp>
        <p:nvSpPr>
          <p:cNvPr id="10" name="Slide Number Placeholder 9"/>
          <p:cNvSpPr>
            <a:spLocks noGrp="1"/>
          </p:cNvSpPr>
          <p:nvPr>
            <p:ph type="sldNum" sz="quarter" idx="12"/>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2547918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65125" y="1098550"/>
            <a:ext cx="2651760" cy="3563937"/>
          </a:xfrm>
        </p:spPr>
        <p:txBody>
          <a:bodyPr>
            <a:normAutofit/>
          </a:bodyPr>
          <a:lstStyle>
            <a:lvl1pPr>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245803" y="1098550"/>
            <a:ext cx="2651760" cy="3563937"/>
          </a:xfrm>
        </p:spPr>
        <p:txBody>
          <a:bodyPr>
            <a:normAutofit/>
          </a:bodyPr>
          <a:lstStyle>
            <a:lvl1pPr>
              <a:defRPr sz="1200"/>
            </a:lvl1pPr>
            <a:lvl2pPr>
              <a:defRPr sz="1200"/>
            </a:lvl2pPr>
            <a:lvl3pPr>
              <a:defRPr sz="1200"/>
            </a:lvl3pPr>
            <a:lvl4pPr>
              <a:defRPr sz="1200"/>
            </a:lvl4pPr>
            <a:lvl5pPr>
              <a:defRPr sz="1200"/>
            </a:lvl5pPr>
            <a:lvl6pPr>
              <a:defRPr sz="1200"/>
            </a:lvl6pPr>
            <a:lvl7pPr>
              <a:defRPr sz="1200" baseline="0"/>
            </a:lvl7pPr>
            <a:lvl8pPr>
              <a:defRPr sz="1200" baseline="0"/>
            </a:lvl8pPr>
            <a:lvl9pPr>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13"/>
          </p:nvPr>
        </p:nvSpPr>
        <p:spPr>
          <a:xfrm>
            <a:off x="6126480" y="1098550"/>
            <a:ext cx="2651760" cy="3563937"/>
          </a:xfrm>
        </p:spPr>
        <p:txBody>
          <a:bodyPr/>
          <a:lstStyle>
            <a:lvl6pPr>
              <a:defRPr baseline="0"/>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hasCustomPrompt="1"/>
          </p:nvPr>
        </p:nvSpPr>
        <p:spPr/>
        <p:txBody>
          <a:bodyPr/>
          <a:lstStyle/>
          <a:p>
            <a:r>
              <a:rPr lang="en-US" dirty="0"/>
              <a:t>Slide title</a:t>
            </a:r>
          </a:p>
        </p:txBody>
      </p:sp>
      <p:sp>
        <p:nvSpPr>
          <p:cNvPr id="9" name="Date Placeholder 8"/>
          <p:cNvSpPr>
            <a:spLocks noGrp="1"/>
          </p:cNvSpPr>
          <p:nvPr>
            <p:ph type="dt" sz="half" idx="14"/>
          </p:nvPr>
        </p:nvSpPr>
        <p:spPr/>
        <p:txBody>
          <a:bodyPr/>
          <a:lstStyle/>
          <a:p>
            <a:r>
              <a:rPr lang="en-US" dirty="0"/>
              <a:t>00 Month 0000</a:t>
            </a:r>
          </a:p>
        </p:txBody>
      </p:sp>
      <p:sp>
        <p:nvSpPr>
          <p:cNvPr id="10" name="Footer Placeholder 9"/>
          <p:cNvSpPr>
            <a:spLocks noGrp="1"/>
          </p:cNvSpPr>
          <p:nvPr>
            <p:ph type="ftr" sz="quarter" idx="15"/>
          </p:nvPr>
        </p:nvSpPr>
        <p:spPr/>
        <p:txBody>
          <a:bodyPr/>
          <a:lstStyle/>
          <a:p>
            <a:r>
              <a:rPr lang="en-US" dirty="0"/>
              <a:t>Footer (Edit footer for all slides with View &gt; Header &amp; Footer)</a:t>
            </a:r>
          </a:p>
        </p:txBody>
      </p:sp>
      <p:sp>
        <p:nvSpPr>
          <p:cNvPr id="11" name="Slide Number Placeholder 10"/>
          <p:cNvSpPr>
            <a:spLocks noGrp="1"/>
          </p:cNvSpPr>
          <p:nvPr>
            <p:ph type="sldNum" sz="quarter" idx="16"/>
          </p:nvPr>
        </p:nvSpPr>
        <p:spPr/>
        <p:txBody>
          <a:bodyPr/>
          <a:lstStyle/>
          <a:p>
            <a:fld id="{94C005EB-05AB-4350-8862-D44178390B49}"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rgbClr val="1F2555"/>
        </a:solidFill>
        <a:effectLst/>
      </p:bgPr>
    </p:bg>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365126" y="822325"/>
            <a:ext cx="5532438" cy="2057400"/>
          </a:xfrm>
        </p:spPr>
        <p:txBody>
          <a:bodyPr>
            <a:noAutofit/>
          </a:bodyPr>
          <a:lstStyle>
            <a:lvl1pPr>
              <a:defRPr sz="4400" b="0" spc="-100" baseline="0"/>
            </a:lvl1pPr>
          </a:lstStyle>
          <a:p>
            <a:r>
              <a:rPr lang="en-US" dirty="0"/>
              <a:t>Section header title</a:t>
            </a:r>
          </a:p>
        </p:txBody>
      </p:sp>
      <p:sp>
        <p:nvSpPr>
          <p:cNvPr id="8" name="Subtitle 2"/>
          <p:cNvSpPr>
            <a:spLocks noGrp="1"/>
          </p:cNvSpPr>
          <p:nvPr>
            <p:ph type="subTitle" idx="1" hasCustomPrompt="1"/>
          </p:nvPr>
        </p:nvSpPr>
        <p:spPr>
          <a:xfrm>
            <a:off x="365126" y="3017520"/>
            <a:ext cx="5532438" cy="1644968"/>
          </a:xfrm>
        </p:spPr>
        <p:txBody>
          <a:bodyPr>
            <a:noAutofit/>
          </a:bodyPr>
          <a:lstStyle>
            <a:lvl1pPr marL="0" indent="0" algn="l">
              <a:spcBef>
                <a:spcPts val="0"/>
              </a:spcBef>
              <a:buNone/>
              <a:defRPr sz="1200" baseline="0">
                <a:solidFill>
                  <a:schemeClr val="bg1"/>
                </a:solidFill>
              </a:defRPr>
            </a:lvl1pPr>
            <a:lvl2pPr marL="0" indent="0" algn="l">
              <a:spcBef>
                <a:spcPts val="0"/>
              </a:spcBef>
              <a:buNone/>
              <a:defRPr sz="1200">
                <a:solidFill>
                  <a:schemeClr val="bg1"/>
                </a:solidFill>
              </a:defRPr>
            </a:lvl2pPr>
            <a:lvl3pPr marL="0" indent="0" algn="l">
              <a:spcBef>
                <a:spcPts val="0"/>
              </a:spcBef>
              <a:buNone/>
              <a:defRPr sz="1200">
                <a:solidFill>
                  <a:schemeClr val="bg1"/>
                </a:solidFill>
              </a:defRPr>
            </a:lvl3pPr>
            <a:lvl4pPr marL="0" indent="0" algn="l">
              <a:spcBef>
                <a:spcPts val="0"/>
              </a:spcBef>
              <a:buNone/>
              <a:defRPr sz="1200">
                <a:solidFill>
                  <a:schemeClr val="bg1"/>
                </a:solidFill>
              </a:defRPr>
            </a:lvl4pPr>
            <a:lvl5pPr marL="0" indent="0" algn="l">
              <a:spcBef>
                <a:spcPts val="0"/>
              </a:spcBef>
              <a:buNone/>
              <a:defRPr sz="1200">
                <a:solidFill>
                  <a:schemeClr val="bg1"/>
                </a:solidFill>
              </a:defRPr>
            </a:lvl5pPr>
            <a:lvl6pPr marL="0" indent="0" algn="l">
              <a:spcBef>
                <a:spcPts val="0"/>
              </a:spcBef>
              <a:buNone/>
              <a:defRPr sz="1200">
                <a:solidFill>
                  <a:schemeClr val="bg1"/>
                </a:solidFill>
              </a:defRPr>
            </a:lvl6pPr>
            <a:lvl7pPr marL="0" indent="0" algn="l">
              <a:spcBef>
                <a:spcPts val="0"/>
              </a:spcBef>
              <a:buNone/>
              <a:defRPr sz="1200">
                <a:solidFill>
                  <a:schemeClr val="bg1"/>
                </a:solidFill>
              </a:defRPr>
            </a:lvl7pPr>
            <a:lvl8pPr marL="0" indent="0" algn="l">
              <a:spcBef>
                <a:spcPts val="0"/>
              </a:spcBef>
              <a:buNone/>
              <a:defRPr sz="1200">
                <a:solidFill>
                  <a:schemeClr val="bg1"/>
                </a:solidFill>
              </a:defRPr>
            </a:lvl8pPr>
            <a:lvl9pPr marL="0" indent="0" algn="l">
              <a:spcBef>
                <a:spcPts val="0"/>
              </a:spcBef>
              <a:buNone/>
              <a:defRPr sz="1200">
                <a:solidFill>
                  <a:schemeClr val="bg1"/>
                </a:solidFill>
              </a:defRPr>
            </a:lvl9pPr>
          </a:lstStyle>
          <a:p>
            <a:r>
              <a:rPr lang="en-US" dirty="0"/>
              <a:t>Optional subtitle</a:t>
            </a:r>
          </a:p>
        </p:txBody>
      </p:sp>
      <p:pic>
        <p:nvPicPr>
          <p:cNvPr id="9" name="Picture 8"/>
          <p:cNvPicPr>
            <a:picLocks noChangeAspect="1"/>
          </p:cNvPicPr>
          <p:nvPr userDrawn="1"/>
        </p:nvPicPr>
        <p:blipFill>
          <a:blip r:embed="rId2"/>
          <a:stretch>
            <a:fillRect/>
          </a:stretch>
        </p:blipFill>
        <p:spPr bwMode="invGray">
          <a:xfrm>
            <a:off x="114300" y="4884196"/>
            <a:ext cx="685800" cy="198568"/>
          </a:xfrm>
          <a:prstGeom prst="rect">
            <a:avLst/>
          </a:prstGeom>
        </p:spPr>
      </p:pic>
      <p:sp>
        <p:nvSpPr>
          <p:cNvPr id="12" name="Picture Placeholder 8"/>
          <p:cNvSpPr>
            <a:spLocks noGrp="1"/>
          </p:cNvSpPr>
          <p:nvPr>
            <p:ph type="pic" sz="quarter" idx="13"/>
          </p:nvPr>
        </p:nvSpPr>
        <p:spPr bwMode="gray">
          <a:xfrm>
            <a:off x="7424928" y="0"/>
            <a:ext cx="1719072" cy="1719072"/>
          </a:xfrm>
          <a:noFill/>
        </p:spPr>
        <p:txBody>
          <a:bodyPr lIns="182880" tIns="182880" rIns="182880" bIns="182880" anchor="ctr" anchorCtr="0">
            <a:normAutofit/>
          </a:bodyPr>
          <a:lstStyle>
            <a:lvl1pPr marL="0" indent="0" algn="ctr">
              <a:buNone/>
              <a:defRPr sz="800">
                <a:solidFill>
                  <a:schemeClr val="bg1"/>
                </a:solidFill>
              </a:defRPr>
            </a:lvl1pPr>
          </a:lstStyle>
          <a:p>
            <a:r>
              <a:rPr lang="en-US" dirty="0"/>
              <a:t>Click icon to add picture</a:t>
            </a:r>
          </a:p>
        </p:txBody>
      </p:sp>
      <p:sp>
        <p:nvSpPr>
          <p:cNvPr id="13" name="Picture Placeholder 8"/>
          <p:cNvSpPr>
            <a:spLocks noGrp="1"/>
          </p:cNvSpPr>
          <p:nvPr>
            <p:ph type="pic" sz="quarter" idx="14"/>
          </p:nvPr>
        </p:nvSpPr>
        <p:spPr bwMode="gray">
          <a:xfrm>
            <a:off x="7424928" y="1719072"/>
            <a:ext cx="1719072" cy="1705356"/>
          </a:xfrm>
          <a:noFill/>
        </p:spPr>
        <p:txBody>
          <a:bodyPr lIns="182880" tIns="182880" rIns="182880" bIns="182880" anchor="ctr" anchorCtr="0">
            <a:normAutofit/>
          </a:bodyPr>
          <a:lstStyle>
            <a:lvl1pPr marL="0" indent="0" algn="ctr">
              <a:buNone/>
              <a:defRPr sz="800">
                <a:solidFill>
                  <a:schemeClr val="bg1"/>
                </a:solidFill>
              </a:defRPr>
            </a:lvl1pPr>
          </a:lstStyle>
          <a:p>
            <a:r>
              <a:rPr lang="en-US" dirty="0"/>
              <a:t>Click icon to add picture</a:t>
            </a:r>
          </a:p>
        </p:txBody>
      </p:sp>
      <p:sp>
        <p:nvSpPr>
          <p:cNvPr id="14" name="Picture Placeholder 8"/>
          <p:cNvSpPr>
            <a:spLocks noGrp="1"/>
          </p:cNvSpPr>
          <p:nvPr>
            <p:ph type="pic" sz="quarter" idx="15"/>
          </p:nvPr>
        </p:nvSpPr>
        <p:spPr bwMode="gray">
          <a:xfrm>
            <a:off x="7424928" y="3424428"/>
            <a:ext cx="1719072" cy="1719072"/>
          </a:xfrm>
          <a:noFill/>
        </p:spPr>
        <p:txBody>
          <a:bodyPr lIns="182880" tIns="182880" rIns="182880" bIns="182880" anchor="ctr" anchorCtr="0">
            <a:normAutofit/>
          </a:bodyPr>
          <a:lstStyle>
            <a:lvl1pPr marL="0" indent="0" algn="ctr">
              <a:buNone/>
              <a:defRPr sz="800">
                <a:solidFill>
                  <a:schemeClr val="bg1"/>
                </a:solidFill>
              </a:defRPr>
            </a:lvl1pPr>
          </a:lstStyle>
          <a:p>
            <a:r>
              <a:rPr lang="en-US" dirty="0"/>
              <a:t>Click icon to add picture</a:t>
            </a:r>
          </a:p>
        </p:txBody>
      </p:sp>
    </p:spTree>
    <p:extLst>
      <p:ext uri="{BB962C8B-B14F-4D97-AF65-F5344CB8AC3E}">
        <p14:creationId xmlns:p14="http://schemas.microsoft.com/office/powerpoint/2010/main" val="2547727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Half Photo Blue">
    <p:bg>
      <p:bgPr>
        <a:solidFill>
          <a:srgbClr val="1F2555"/>
        </a:solidFill>
        <a:effectLst/>
      </p:bgPr>
    </p:bg>
    <p:spTree>
      <p:nvGrpSpPr>
        <p:cNvPr id="1" name=""/>
        <p:cNvGrpSpPr/>
        <p:nvPr/>
      </p:nvGrpSpPr>
      <p:grpSpPr>
        <a:xfrm>
          <a:off x="0" y="0"/>
          <a:ext cx="0" cy="0"/>
          <a:chOff x="0" y="0"/>
          <a:chExt cx="0" cy="0"/>
        </a:xfrm>
      </p:grpSpPr>
      <p:sp>
        <p:nvSpPr>
          <p:cNvPr id="9" name="Picture Placeholder 8"/>
          <p:cNvSpPr>
            <a:spLocks noGrp="1"/>
          </p:cNvSpPr>
          <p:nvPr>
            <p:ph type="pic" sz="quarter" idx="14"/>
          </p:nvPr>
        </p:nvSpPr>
        <p:spPr bwMode="gray">
          <a:xfrm>
            <a:off x="4572000" y="0"/>
            <a:ext cx="4572000" cy="5143500"/>
          </a:xfrm>
          <a:solidFill>
            <a:schemeClr val="accent5"/>
          </a:solidFill>
        </p:spPr>
        <p:txBody>
          <a:bodyPr anchor="ctr" anchorCtr="0">
            <a:normAutofit/>
          </a:bodyPr>
          <a:lstStyle>
            <a:lvl1pPr marL="0" indent="0" algn="ctr">
              <a:buNone/>
              <a:defRPr sz="800"/>
            </a:lvl1pPr>
          </a:lstStyle>
          <a:p>
            <a:r>
              <a:rPr lang="en-US" dirty="0"/>
              <a:t>Click icon to add picture</a:t>
            </a:r>
          </a:p>
        </p:txBody>
      </p:sp>
      <p:sp>
        <p:nvSpPr>
          <p:cNvPr id="2" name="Title 1"/>
          <p:cNvSpPr>
            <a:spLocks noGrp="1"/>
          </p:cNvSpPr>
          <p:nvPr>
            <p:ph type="title" hasCustomPrompt="1"/>
          </p:nvPr>
        </p:nvSpPr>
        <p:spPr>
          <a:xfrm>
            <a:off x="365125" y="182880"/>
            <a:ext cx="4024313" cy="640080"/>
          </a:xfrm>
        </p:spPr>
        <p:txBody>
          <a:bodyPr/>
          <a:lstStyle/>
          <a:p>
            <a:r>
              <a:rPr lang="en-US" dirty="0"/>
              <a:t>Slide title</a:t>
            </a:r>
          </a:p>
        </p:txBody>
      </p:sp>
      <p:sp>
        <p:nvSpPr>
          <p:cNvPr id="7" name="Content Placeholder 6"/>
          <p:cNvSpPr>
            <a:spLocks noGrp="1"/>
          </p:cNvSpPr>
          <p:nvPr>
            <p:ph sz="quarter" idx="13"/>
          </p:nvPr>
        </p:nvSpPr>
        <p:spPr>
          <a:xfrm>
            <a:off x="365124" y="1098550"/>
            <a:ext cx="4024314" cy="3563938"/>
          </a:xfrm>
        </p:spPr>
        <p:txBody>
          <a:bodyPr rIns="9144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baseline="0">
                <a:solidFill>
                  <a:schemeClr val="bg1"/>
                </a:solidFill>
              </a:defRPr>
            </a:lvl6pPr>
            <a:lvl7pPr>
              <a:defRPr baseline="0">
                <a:solidFill>
                  <a:schemeClr val="bg1"/>
                </a:solidFill>
              </a:defRPr>
            </a:lvl7pPr>
            <a:lvl8pPr>
              <a:defRPr baseline="0">
                <a:solidFill>
                  <a:schemeClr val="bg1"/>
                </a:solidFill>
              </a:defRPr>
            </a:lvl8pPr>
            <a:lvl9pPr>
              <a:defRPr baseline="0">
                <a:solidFill>
                  <a:schemeClr val="bg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0" name="Picture 9"/>
          <p:cNvPicPr>
            <a:picLocks noChangeAspect="1"/>
          </p:cNvPicPr>
          <p:nvPr userDrawn="1"/>
        </p:nvPicPr>
        <p:blipFill>
          <a:blip r:embed="rId2"/>
          <a:stretch>
            <a:fillRect/>
          </a:stretch>
        </p:blipFill>
        <p:spPr bwMode="invGray">
          <a:xfrm>
            <a:off x="114300" y="4884196"/>
            <a:ext cx="685800" cy="198568"/>
          </a:xfrm>
          <a:prstGeom prst="rect">
            <a:avLst/>
          </a:prstGeom>
        </p:spPr>
      </p:pic>
      <p:sp>
        <p:nvSpPr>
          <p:cNvPr id="14" name="Date Placeholder 13"/>
          <p:cNvSpPr>
            <a:spLocks noGrp="1"/>
          </p:cNvSpPr>
          <p:nvPr>
            <p:ph type="dt" sz="half" idx="15"/>
          </p:nvPr>
        </p:nvSpPr>
        <p:spPr/>
        <p:txBody>
          <a:bodyPr/>
          <a:lstStyle/>
          <a:p>
            <a:r>
              <a:rPr lang="en-US" dirty="0"/>
              <a:t>00 Month 0000</a:t>
            </a:r>
          </a:p>
        </p:txBody>
      </p:sp>
      <p:sp>
        <p:nvSpPr>
          <p:cNvPr id="15" name="Footer Placeholder 14"/>
          <p:cNvSpPr>
            <a:spLocks noGrp="1"/>
          </p:cNvSpPr>
          <p:nvPr>
            <p:ph type="ftr" sz="quarter" idx="16"/>
          </p:nvPr>
        </p:nvSpPr>
        <p:spPr/>
        <p:txBody>
          <a:bodyPr/>
          <a:lstStyle/>
          <a:p>
            <a:r>
              <a:rPr lang="en-US" dirty="0"/>
              <a:t>Footer (Edit footer for all slides with View &gt; Header &amp; Footer)</a:t>
            </a:r>
          </a:p>
        </p:txBody>
      </p:sp>
      <p:sp>
        <p:nvSpPr>
          <p:cNvPr id="16" name="Slide Number Placeholder 15"/>
          <p:cNvSpPr>
            <a:spLocks noGrp="1"/>
          </p:cNvSpPr>
          <p:nvPr>
            <p:ph type="sldNum" sz="quarter" idx="17"/>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1645929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Half Photo Teal">
    <p:bg>
      <p:bgPr>
        <a:solidFill>
          <a:srgbClr val="00A6A7"/>
        </a:solidFill>
        <a:effectLst/>
      </p:bgPr>
    </p:bg>
    <p:spTree>
      <p:nvGrpSpPr>
        <p:cNvPr id="1" name=""/>
        <p:cNvGrpSpPr/>
        <p:nvPr/>
      </p:nvGrpSpPr>
      <p:grpSpPr>
        <a:xfrm>
          <a:off x="0" y="0"/>
          <a:ext cx="0" cy="0"/>
          <a:chOff x="0" y="0"/>
          <a:chExt cx="0" cy="0"/>
        </a:xfrm>
      </p:grpSpPr>
      <p:sp>
        <p:nvSpPr>
          <p:cNvPr id="9" name="Picture Placeholder 8"/>
          <p:cNvSpPr>
            <a:spLocks noGrp="1"/>
          </p:cNvSpPr>
          <p:nvPr>
            <p:ph type="pic" sz="quarter" idx="14"/>
          </p:nvPr>
        </p:nvSpPr>
        <p:spPr bwMode="gray">
          <a:xfrm>
            <a:off x="4572000" y="0"/>
            <a:ext cx="4572000" cy="5143500"/>
          </a:xfrm>
          <a:solidFill>
            <a:schemeClr val="accent5"/>
          </a:solidFill>
        </p:spPr>
        <p:txBody>
          <a:bodyPr anchor="ctr" anchorCtr="0">
            <a:normAutofit/>
          </a:bodyPr>
          <a:lstStyle>
            <a:lvl1pPr marL="0" indent="0" algn="ctr">
              <a:buNone/>
              <a:defRPr sz="800"/>
            </a:lvl1pPr>
          </a:lstStyle>
          <a:p>
            <a:r>
              <a:rPr lang="en-US" dirty="0"/>
              <a:t>Click icon to add picture</a:t>
            </a:r>
          </a:p>
        </p:txBody>
      </p:sp>
      <p:sp>
        <p:nvSpPr>
          <p:cNvPr id="2" name="Title 1"/>
          <p:cNvSpPr>
            <a:spLocks noGrp="1"/>
          </p:cNvSpPr>
          <p:nvPr>
            <p:ph type="title" hasCustomPrompt="1"/>
          </p:nvPr>
        </p:nvSpPr>
        <p:spPr>
          <a:xfrm>
            <a:off x="365125" y="182880"/>
            <a:ext cx="4024313" cy="640080"/>
          </a:xfrm>
        </p:spPr>
        <p:txBody>
          <a:bodyPr/>
          <a:lstStyle>
            <a:lvl1pPr>
              <a:defRPr>
                <a:solidFill>
                  <a:schemeClr val="bg1"/>
                </a:solidFill>
              </a:defRPr>
            </a:lvl1pPr>
          </a:lstStyle>
          <a:p>
            <a:r>
              <a:rPr lang="en-US" dirty="0"/>
              <a:t>Slide title</a:t>
            </a:r>
          </a:p>
        </p:txBody>
      </p:sp>
      <p:sp>
        <p:nvSpPr>
          <p:cNvPr id="7" name="Content Placeholder 6"/>
          <p:cNvSpPr>
            <a:spLocks noGrp="1"/>
          </p:cNvSpPr>
          <p:nvPr>
            <p:ph sz="quarter" idx="13"/>
          </p:nvPr>
        </p:nvSpPr>
        <p:spPr>
          <a:xfrm>
            <a:off x="365124" y="1098550"/>
            <a:ext cx="4024314" cy="3563938"/>
          </a:xfrm>
        </p:spPr>
        <p:txBody>
          <a:bodyPr rIns="91440"/>
          <a:lstStyle>
            <a:lvl1pPr>
              <a:buClrTx/>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baseline="0">
                <a:solidFill>
                  <a:schemeClr val="bg1"/>
                </a:solidFill>
              </a:defRPr>
            </a:lvl7pPr>
            <a:lvl8pPr>
              <a:defRPr baseline="0">
                <a:solidFill>
                  <a:schemeClr val="bg1"/>
                </a:solidFill>
              </a:defRPr>
            </a:lvl8pPr>
            <a:lvl9pPr>
              <a:defRPr baseline="0">
                <a:solidFill>
                  <a:schemeClr val="bg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Date Placeholder 13"/>
          <p:cNvSpPr>
            <a:spLocks noGrp="1"/>
          </p:cNvSpPr>
          <p:nvPr>
            <p:ph type="dt" sz="half" idx="15"/>
          </p:nvPr>
        </p:nvSpPr>
        <p:spPr/>
        <p:txBody>
          <a:bodyPr/>
          <a:lstStyle/>
          <a:p>
            <a:r>
              <a:rPr lang="en-US" dirty="0"/>
              <a:t>00 Month 0000</a:t>
            </a:r>
          </a:p>
        </p:txBody>
      </p:sp>
      <p:sp>
        <p:nvSpPr>
          <p:cNvPr id="15" name="Footer Placeholder 14"/>
          <p:cNvSpPr>
            <a:spLocks noGrp="1"/>
          </p:cNvSpPr>
          <p:nvPr>
            <p:ph type="ftr" sz="quarter" idx="16"/>
          </p:nvPr>
        </p:nvSpPr>
        <p:spPr/>
        <p:txBody>
          <a:bodyPr/>
          <a:lstStyle/>
          <a:p>
            <a:r>
              <a:rPr lang="en-US" dirty="0"/>
              <a:t>Footer (Edit footer for all slides with View &gt; Header &amp; Footer)</a:t>
            </a:r>
          </a:p>
        </p:txBody>
      </p:sp>
      <p:sp>
        <p:nvSpPr>
          <p:cNvPr id="16" name="Slide Number Placeholder 15"/>
          <p:cNvSpPr>
            <a:spLocks noGrp="1"/>
          </p:cNvSpPr>
          <p:nvPr>
            <p:ph type="sldNum" sz="quarter" idx="17"/>
          </p:nvPr>
        </p:nvSpPr>
        <p:spPr/>
        <p:txBody>
          <a:bodyPr/>
          <a:lstStyle/>
          <a:p>
            <a:fld id="{94C005EB-05AB-4350-8862-D44178390B49}" type="slidenum">
              <a:rPr lang="en-US" smtClean="0"/>
              <a:pPr/>
              <a:t>‹#›</a:t>
            </a:fld>
            <a:endParaRPr lang="en-US" dirty="0"/>
          </a:p>
        </p:txBody>
      </p:sp>
      <p:grpSp>
        <p:nvGrpSpPr>
          <p:cNvPr id="11" name="Group 10"/>
          <p:cNvGrpSpPr>
            <a:grpSpLocks noChangeAspect="1"/>
          </p:cNvGrpSpPr>
          <p:nvPr userDrawn="1"/>
        </p:nvGrpSpPr>
        <p:grpSpPr bwMode="invGray">
          <a:xfrm>
            <a:off x="114300" y="4880397"/>
            <a:ext cx="685800" cy="202367"/>
            <a:chOff x="2203450" y="1885950"/>
            <a:chExt cx="4737100" cy="1371600"/>
          </a:xfrm>
        </p:grpSpPr>
        <p:sp>
          <p:nvSpPr>
            <p:cNvPr id="12" name="AutoShape 3"/>
            <p:cNvSpPr>
              <a:spLocks noChangeAspect="1" noChangeArrowheads="1" noTextEdit="1"/>
            </p:cNvSpPr>
            <p:nvPr/>
          </p:nvSpPr>
          <p:spPr bwMode="invGray">
            <a:xfrm>
              <a:off x="2203450" y="1885950"/>
              <a:ext cx="4737100" cy="1371600"/>
            </a:xfrm>
            <a:prstGeom prst="rect">
              <a:avLst/>
            </a:prstGeom>
            <a:no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13" name="Group 12"/>
            <p:cNvGrpSpPr/>
            <p:nvPr/>
          </p:nvGrpSpPr>
          <p:grpSpPr bwMode="invGray">
            <a:xfrm>
              <a:off x="2549525" y="2117725"/>
              <a:ext cx="3948113" cy="908050"/>
              <a:chOff x="2549525" y="2117725"/>
              <a:chExt cx="3948113" cy="908050"/>
            </a:xfrm>
          </p:grpSpPr>
          <p:sp>
            <p:nvSpPr>
              <p:cNvPr id="17" name="Freeform 5"/>
              <p:cNvSpPr>
                <a:spLocks noEditPoints="1"/>
              </p:cNvSpPr>
              <p:nvPr/>
            </p:nvSpPr>
            <p:spPr bwMode="invGray">
              <a:xfrm>
                <a:off x="2549525" y="2117725"/>
                <a:ext cx="1949450" cy="908050"/>
              </a:xfrm>
              <a:custGeom>
                <a:avLst/>
                <a:gdLst>
                  <a:gd name="T0" fmla="*/ 1816 w 2042"/>
                  <a:gd name="T1" fmla="*/ 279 h 946"/>
                  <a:gd name="T2" fmla="*/ 1816 w 2042"/>
                  <a:gd name="T3" fmla="*/ 279 h 946"/>
                  <a:gd name="T4" fmla="*/ 1813 w 2042"/>
                  <a:gd name="T5" fmla="*/ 278 h 946"/>
                  <a:gd name="T6" fmla="*/ 1761 w 2042"/>
                  <a:gd name="T7" fmla="*/ 288 h 946"/>
                  <a:gd name="T8" fmla="*/ 1758 w 2042"/>
                  <a:gd name="T9" fmla="*/ 291 h 946"/>
                  <a:gd name="T10" fmla="*/ 1805 w 2042"/>
                  <a:gd name="T11" fmla="*/ 314 h 946"/>
                  <a:gd name="T12" fmla="*/ 1816 w 2042"/>
                  <a:gd name="T13" fmla="*/ 279 h 946"/>
                  <a:gd name="T14" fmla="*/ 2030 w 2042"/>
                  <a:gd name="T15" fmla="*/ 536 h 946"/>
                  <a:gd name="T16" fmla="*/ 2030 w 2042"/>
                  <a:gd name="T17" fmla="*/ 536 h 946"/>
                  <a:gd name="T18" fmla="*/ 2000 w 2042"/>
                  <a:gd name="T19" fmla="*/ 586 h 946"/>
                  <a:gd name="T20" fmla="*/ 1938 w 2042"/>
                  <a:gd name="T21" fmla="*/ 596 h 946"/>
                  <a:gd name="T22" fmla="*/ 1779 w 2042"/>
                  <a:gd name="T23" fmla="*/ 532 h 946"/>
                  <a:gd name="T24" fmla="*/ 1511 w 2042"/>
                  <a:gd name="T25" fmla="*/ 458 h 946"/>
                  <a:gd name="T26" fmla="*/ 1501 w 2042"/>
                  <a:gd name="T27" fmla="*/ 469 h 946"/>
                  <a:gd name="T28" fmla="*/ 1679 w 2042"/>
                  <a:gd name="T29" fmla="*/ 582 h 946"/>
                  <a:gd name="T30" fmla="*/ 1719 w 2042"/>
                  <a:gd name="T31" fmla="*/ 725 h 946"/>
                  <a:gd name="T32" fmla="*/ 1607 w 2042"/>
                  <a:gd name="T33" fmla="*/ 657 h 946"/>
                  <a:gd name="T34" fmla="*/ 1107 w 2042"/>
                  <a:gd name="T35" fmla="*/ 443 h 946"/>
                  <a:gd name="T36" fmla="*/ 1639 w 2042"/>
                  <a:gd name="T37" fmla="*/ 62 h 946"/>
                  <a:gd name="T38" fmla="*/ 1782 w 2042"/>
                  <a:gd name="T39" fmla="*/ 115 h 946"/>
                  <a:gd name="T40" fmla="*/ 1750 w 2042"/>
                  <a:gd name="T41" fmla="*/ 148 h 946"/>
                  <a:gd name="T42" fmla="*/ 1752 w 2042"/>
                  <a:gd name="T43" fmla="*/ 177 h 946"/>
                  <a:gd name="T44" fmla="*/ 1842 w 2042"/>
                  <a:gd name="T45" fmla="*/ 248 h 946"/>
                  <a:gd name="T46" fmla="*/ 1873 w 2042"/>
                  <a:gd name="T47" fmla="*/ 330 h 946"/>
                  <a:gd name="T48" fmla="*/ 2025 w 2042"/>
                  <a:gd name="T49" fmla="*/ 494 h 946"/>
                  <a:gd name="T50" fmla="*/ 2030 w 2042"/>
                  <a:gd name="T51" fmla="*/ 536 h 946"/>
                  <a:gd name="T52" fmla="*/ 1046 w 2042"/>
                  <a:gd name="T53" fmla="*/ 183 h 946"/>
                  <a:gd name="T54" fmla="*/ 1046 w 2042"/>
                  <a:gd name="T55" fmla="*/ 183 h 946"/>
                  <a:gd name="T56" fmla="*/ 1037 w 2042"/>
                  <a:gd name="T57" fmla="*/ 427 h 946"/>
                  <a:gd name="T58" fmla="*/ 971 w 2042"/>
                  <a:gd name="T59" fmla="*/ 415 h 946"/>
                  <a:gd name="T60" fmla="*/ 417 w 2042"/>
                  <a:gd name="T61" fmla="*/ 756 h 946"/>
                  <a:gd name="T62" fmla="*/ 0 w 2042"/>
                  <a:gd name="T63" fmla="*/ 946 h 946"/>
                  <a:gd name="T64" fmla="*/ 919 w 2042"/>
                  <a:gd name="T65" fmla="*/ 68 h 946"/>
                  <a:gd name="T66" fmla="*/ 1046 w 2042"/>
                  <a:gd name="T67" fmla="*/ 183 h 9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042" h="946">
                    <a:moveTo>
                      <a:pt x="1816" y="279"/>
                    </a:moveTo>
                    <a:lnTo>
                      <a:pt x="1816" y="279"/>
                    </a:lnTo>
                    <a:lnTo>
                      <a:pt x="1813" y="278"/>
                    </a:lnTo>
                    <a:cubicBezTo>
                      <a:pt x="1813" y="277"/>
                      <a:pt x="1784" y="264"/>
                      <a:pt x="1761" y="288"/>
                    </a:cubicBezTo>
                    <a:lnTo>
                      <a:pt x="1758" y="291"/>
                    </a:lnTo>
                    <a:lnTo>
                      <a:pt x="1805" y="314"/>
                    </a:lnTo>
                    <a:lnTo>
                      <a:pt x="1816" y="279"/>
                    </a:lnTo>
                    <a:close/>
                    <a:moveTo>
                      <a:pt x="2030" y="536"/>
                    </a:moveTo>
                    <a:lnTo>
                      <a:pt x="2030" y="536"/>
                    </a:lnTo>
                    <a:cubicBezTo>
                      <a:pt x="2030" y="536"/>
                      <a:pt x="2010" y="573"/>
                      <a:pt x="2000" y="586"/>
                    </a:cubicBezTo>
                    <a:cubicBezTo>
                      <a:pt x="1991" y="600"/>
                      <a:pt x="1963" y="608"/>
                      <a:pt x="1938" y="596"/>
                    </a:cubicBezTo>
                    <a:cubicBezTo>
                      <a:pt x="1926" y="591"/>
                      <a:pt x="1820" y="529"/>
                      <a:pt x="1779" y="532"/>
                    </a:cubicBezTo>
                    <a:cubicBezTo>
                      <a:pt x="1574" y="550"/>
                      <a:pt x="1517" y="466"/>
                      <a:pt x="1511" y="458"/>
                    </a:cubicBezTo>
                    <a:cubicBezTo>
                      <a:pt x="1504" y="450"/>
                      <a:pt x="1492" y="454"/>
                      <a:pt x="1501" y="469"/>
                    </a:cubicBezTo>
                    <a:cubicBezTo>
                      <a:pt x="1546" y="546"/>
                      <a:pt x="1679" y="582"/>
                      <a:pt x="1679" y="582"/>
                    </a:cubicBezTo>
                    <a:cubicBezTo>
                      <a:pt x="1714" y="666"/>
                      <a:pt x="1719" y="725"/>
                      <a:pt x="1719" y="725"/>
                    </a:cubicBezTo>
                    <a:cubicBezTo>
                      <a:pt x="1684" y="698"/>
                      <a:pt x="1647" y="676"/>
                      <a:pt x="1607" y="657"/>
                    </a:cubicBezTo>
                    <a:cubicBezTo>
                      <a:pt x="1501" y="586"/>
                      <a:pt x="1335" y="498"/>
                      <a:pt x="1107" y="443"/>
                    </a:cubicBezTo>
                    <a:cubicBezTo>
                      <a:pt x="1120" y="261"/>
                      <a:pt x="1211" y="0"/>
                      <a:pt x="1639" y="62"/>
                    </a:cubicBezTo>
                    <a:cubicBezTo>
                      <a:pt x="1639" y="62"/>
                      <a:pt x="1724" y="76"/>
                      <a:pt x="1782" y="115"/>
                    </a:cubicBezTo>
                    <a:cubicBezTo>
                      <a:pt x="1782" y="115"/>
                      <a:pt x="1768" y="130"/>
                      <a:pt x="1750" y="148"/>
                    </a:cubicBezTo>
                    <a:cubicBezTo>
                      <a:pt x="1732" y="166"/>
                      <a:pt x="1752" y="177"/>
                      <a:pt x="1752" y="177"/>
                    </a:cubicBezTo>
                    <a:lnTo>
                      <a:pt x="1842" y="248"/>
                    </a:lnTo>
                    <a:cubicBezTo>
                      <a:pt x="1843" y="286"/>
                      <a:pt x="1845" y="296"/>
                      <a:pt x="1873" y="330"/>
                    </a:cubicBezTo>
                    <a:cubicBezTo>
                      <a:pt x="1901" y="364"/>
                      <a:pt x="2011" y="479"/>
                      <a:pt x="2025" y="494"/>
                    </a:cubicBezTo>
                    <a:cubicBezTo>
                      <a:pt x="2042" y="512"/>
                      <a:pt x="2030" y="536"/>
                      <a:pt x="2030" y="536"/>
                    </a:cubicBezTo>
                    <a:close/>
                    <a:moveTo>
                      <a:pt x="1046" y="183"/>
                    </a:moveTo>
                    <a:lnTo>
                      <a:pt x="1046" y="183"/>
                    </a:lnTo>
                    <a:cubicBezTo>
                      <a:pt x="1023" y="276"/>
                      <a:pt x="1025" y="358"/>
                      <a:pt x="1037" y="427"/>
                    </a:cubicBezTo>
                    <a:cubicBezTo>
                      <a:pt x="1015" y="423"/>
                      <a:pt x="993" y="419"/>
                      <a:pt x="971" y="415"/>
                    </a:cubicBezTo>
                    <a:cubicBezTo>
                      <a:pt x="503" y="339"/>
                      <a:pt x="362" y="569"/>
                      <a:pt x="417" y="756"/>
                    </a:cubicBezTo>
                    <a:cubicBezTo>
                      <a:pt x="262" y="814"/>
                      <a:pt x="117" y="881"/>
                      <a:pt x="0" y="946"/>
                    </a:cubicBezTo>
                    <a:cubicBezTo>
                      <a:pt x="184" y="506"/>
                      <a:pt x="583" y="119"/>
                      <a:pt x="919" y="68"/>
                    </a:cubicBezTo>
                    <a:cubicBezTo>
                      <a:pt x="1029" y="53"/>
                      <a:pt x="1060" y="125"/>
                      <a:pt x="1046" y="183"/>
                    </a:cubicBezTo>
                    <a:close/>
                  </a:path>
                </a:pathLst>
              </a:custGeom>
              <a:solidFill>
                <a:srgbClr val="FFFFFF"/>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8" name="Freeform 6"/>
              <p:cNvSpPr>
                <a:spLocks noEditPoints="1"/>
              </p:cNvSpPr>
              <p:nvPr/>
            </p:nvSpPr>
            <p:spPr bwMode="invGray">
              <a:xfrm>
                <a:off x="2894013" y="2443163"/>
                <a:ext cx="1189038" cy="400050"/>
              </a:xfrm>
              <a:custGeom>
                <a:avLst/>
                <a:gdLst>
                  <a:gd name="T0" fmla="*/ 749 w 1245"/>
                  <a:gd name="T1" fmla="*/ 246 h 417"/>
                  <a:gd name="T2" fmla="*/ 749 w 1245"/>
                  <a:gd name="T3" fmla="*/ 246 h 417"/>
                  <a:gd name="T4" fmla="*/ 1245 w 1245"/>
                  <a:gd name="T5" fmla="*/ 318 h 417"/>
                  <a:gd name="T6" fmla="*/ 745 w 1245"/>
                  <a:gd name="T7" fmla="*/ 104 h 417"/>
                  <a:gd name="T8" fmla="*/ 749 w 1245"/>
                  <a:gd name="T9" fmla="*/ 246 h 417"/>
                  <a:gd name="T10" fmla="*/ 722 w 1245"/>
                  <a:gd name="T11" fmla="*/ 249 h 417"/>
                  <a:gd name="T12" fmla="*/ 722 w 1245"/>
                  <a:gd name="T13" fmla="*/ 249 h 417"/>
                  <a:gd name="T14" fmla="*/ 55 w 1245"/>
                  <a:gd name="T15" fmla="*/ 417 h 417"/>
                  <a:gd name="T16" fmla="*/ 609 w 1245"/>
                  <a:gd name="T17" fmla="*/ 76 h 417"/>
                  <a:gd name="T18" fmla="*/ 675 w 1245"/>
                  <a:gd name="T19" fmla="*/ 88 h 417"/>
                  <a:gd name="T20" fmla="*/ 722 w 1245"/>
                  <a:gd name="T21" fmla="*/ 249 h 4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245" h="417">
                    <a:moveTo>
                      <a:pt x="749" y="246"/>
                    </a:moveTo>
                    <a:lnTo>
                      <a:pt x="749" y="246"/>
                    </a:lnTo>
                    <a:cubicBezTo>
                      <a:pt x="931" y="232"/>
                      <a:pt x="1103" y="250"/>
                      <a:pt x="1245" y="318"/>
                    </a:cubicBezTo>
                    <a:cubicBezTo>
                      <a:pt x="1139" y="247"/>
                      <a:pt x="973" y="159"/>
                      <a:pt x="745" y="104"/>
                    </a:cubicBezTo>
                    <a:cubicBezTo>
                      <a:pt x="740" y="167"/>
                      <a:pt x="745" y="220"/>
                      <a:pt x="749" y="246"/>
                    </a:cubicBezTo>
                    <a:close/>
                    <a:moveTo>
                      <a:pt x="722" y="249"/>
                    </a:moveTo>
                    <a:lnTo>
                      <a:pt x="722" y="249"/>
                    </a:lnTo>
                    <a:cubicBezTo>
                      <a:pt x="518" y="268"/>
                      <a:pt x="277" y="334"/>
                      <a:pt x="55" y="417"/>
                    </a:cubicBezTo>
                    <a:cubicBezTo>
                      <a:pt x="0" y="230"/>
                      <a:pt x="141" y="0"/>
                      <a:pt x="609" y="76"/>
                    </a:cubicBezTo>
                    <a:cubicBezTo>
                      <a:pt x="631" y="80"/>
                      <a:pt x="653" y="84"/>
                      <a:pt x="675" y="88"/>
                    </a:cubicBezTo>
                    <a:cubicBezTo>
                      <a:pt x="686" y="154"/>
                      <a:pt x="706" y="208"/>
                      <a:pt x="722" y="249"/>
                    </a:cubicBezTo>
                    <a:close/>
                  </a:path>
                </a:pathLst>
              </a:custGeom>
              <a:solidFill>
                <a:srgbClr val="FFFFFF">
                  <a:alpha val="50000"/>
                </a:srgb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9" name="Freeform 7"/>
              <p:cNvSpPr>
                <a:spLocks noEditPoints="1"/>
              </p:cNvSpPr>
              <p:nvPr/>
            </p:nvSpPr>
            <p:spPr bwMode="invGray">
              <a:xfrm>
                <a:off x="4687888" y="2325688"/>
                <a:ext cx="1809750" cy="493713"/>
              </a:xfrm>
              <a:custGeom>
                <a:avLst/>
                <a:gdLst>
                  <a:gd name="T0" fmla="*/ 1579 w 1897"/>
                  <a:gd name="T1" fmla="*/ 301 h 515"/>
                  <a:gd name="T2" fmla="*/ 1706 w 1897"/>
                  <a:gd name="T3" fmla="*/ 301 h 515"/>
                  <a:gd name="T4" fmla="*/ 1596 w 1897"/>
                  <a:gd name="T5" fmla="*/ 20 h 515"/>
                  <a:gd name="T6" fmla="*/ 1391 w 1897"/>
                  <a:gd name="T7" fmla="*/ 500 h 515"/>
                  <a:gd name="T8" fmla="*/ 1542 w 1897"/>
                  <a:gd name="T9" fmla="*/ 394 h 515"/>
                  <a:gd name="T10" fmla="*/ 1787 w 1897"/>
                  <a:gd name="T11" fmla="*/ 500 h 515"/>
                  <a:gd name="T12" fmla="*/ 1692 w 1897"/>
                  <a:gd name="T13" fmla="*/ 20 h 515"/>
                  <a:gd name="T14" fmla="*/ 1813 w 1897"/>
                  <a:gd name="T15" fmla="*/ 77 h 515"/>
                  <a:gd name="T16" fmla="*/ 1813 w 1897"/>
                  <a:gd name="T17" fmla="*/ 61 h 515"/>
                  <a:gd name="T18" fmla="*/ 1828 w 1897"/>
                  <a:gd name="T19" fmla="*/ 77 h 515"/>
                  <a:gd name="T20" fmla="*/ 1826 w 1897"/>
                  <a:gd name="T21" fmla="*/ 59 h 515"/>
                  <a:gd name="T22" fmla="*/ 1833 w 1897"/>
                  <a:gd name="T23" fmla="*/ 48 h 515"/>
                  <a:gd name="T24" fmla="*/ 1818 w 1897"/>
                  <a:gd name="T25" fmla="*/ 35 h 515"/>
                  <a:gd name="T26" fmla="*/ 1805 w 1897"/>
                  <a:gd name="T27" fmla="*/ 77 h 515"/>
                  <a:gd name="T28" fmla="*/ 1850 w 1897"/>
                  <a:gd name="T29" fmla="*/ 56 h 515"/>
                  <a:gd name="T30" fmla="*/ 1819 w 1897"/>
                  <a:gd name="T31" fmla="*/ 88 h 515"/>
                  <a:gd name="T32" fmla="*/ 1819 w 1897"/>
                  <a:gd name="T33" fmla="*/ 25 h 515"/>
                  <a:gd name="T34" fmla="*/ 1819 w 1897"/>
                  <a:gd name="T35" fmla="*/ 20 h 515"/>
                  <a:gd name="T36" fmla="*/ 1783 w 1897"/>
                  <a:gd name="T37" fmla="*/ 56 h 515"/>
                  <a:gd name="T38" fmla="*/ 1855 w 1897"/>
                  <a:gd name="T39" fmla="*/ 56 h 515"/>
                  <a:gd name="T40" fmla="*/ 1813 w 1897"/>
                  <a:gd name="T41" fmla="*/ 41 h 515"/>
                  <a:gd name="T42" fmla="*/ 1818 w 1897"/>
                  <a:gd name="T43" fmla="*/ 41 h 515"/>
                  <a:gd name="T44" fmla="*/ 1826 w 1897"/>
                  <a:gd name="T45" fmla="*/ 48 h 515"/>
                  <a:gd name="T46" fmla="*/ 1818 w 1897"/>
                  <a:gd name="T47" fmla="*/ 55 h 515"/>
                  <a:gd name="T48" fmla="*/ 1813 w 1897"/>
                  <a:gd name="T49" fmla="*/ 41 h 515"/>
                  <a:gd name="T50" fmla="*/ 273 w 1897"/>
                  <a:gd name="T51" fmla="*/ 190 h 515"/>
                  <a:gd name="T52" fmla="*/ 106 w 1897"/>
                  <a:gd name="T53" fmla="*/ 263 h 515"/>
                  <a:gd name="T54" fmla="*/ 187 w 1897"/>
                  <a:gd name="T55" fmla="*/ 116 h 515"/>
                  <a:gd name="T56" fmla="*/ 273 w 1897"/>
                  <a:gd name="T57" fmla="*/ 190 h 515"/>
                  <a:gd name="T58" fmla="*/ 196 w 1897"/>
                  <a:gd name="T59" fmla="*/ 20 h 515"/>
                  <a:gd name="T60" fmla="*/ 0 w 1897"/>
                  <a:gd name="T61" fmla="*/ 500 h 515"/>
                  <a:gd name="T62" fmla="*/ 106 w 1897"/>
                  <a:gd name="T63" fmla="*/ 356 h 515"/>
                  <a:gd name="T64" fmla="*/ 380 w 1897"/>
                  <a:gd name="T65" fmla="*/ 188 h 515"/>
                  <a:gd name="T66" fmla="*/ 196 w 1897"/>
                  <a:gd name="T67" fmla="*/ 20 h 515"/>
                  <a:gd name="T68" fmla="*/ 954 w 1897"/>
                  <a:gd name="T69" fmla="*/ 74 h 515"/>
                  <a:gd name="T70" fmla="*/ 953 w 1897"/>
                  <a:gd name="T71" fmla="*/ 443 h 515"/>
                  <a:gd name="T72" fmla="*/ 1339 w 1897"/>
                  <a:gd name="T73" fmla="*/ 438 h 515"/>
                  <a:gd name="T74" fmla="*/ 1341 w 1897"/>
                  <a:gd name="T75" fmla="*/ 215 h 515"/>
                  <a:gd name="T76" fmla="*/ 1132 w 1897"/>
                  <a:gd name="T77" fmla="*/ 304 h 515"/>
                  <a:gd name="T78" fmla="*/ 1241 w 1897"/>
                  <a:gd name="T79" fmla="*/ 394 h 515"/>
                  <a:gd name="T80" fmla="*/ 1027 w 1897"/>
                  <a:gd name="T81" fmla="*/ 375 h 515"/>
                  <a:gd name="T82" fmla="*/ 1028 w 1897"/>
                  <a:gd name="T83" fmla="*/ 143 h 515"/>
                  <a:gd name="T84" fmla="*/ 1207 w 1897"/>
                  <a:gd name="T85" fmla="*/ 107 h 515"/>
                  <a:gd name="T86" fmla="*/ 1316 w 1897"/>
                  <a:gd name="T87" fmla="*/ 63 h 515"/>
                  <a:gd name="T88" fmla="*/ 954 w 1897"/>
                  <a:gd name="T89" fmla="*/ 74 h 515"/>
                  <a:gd name="T90" fmla="*/ 562 w 1897"/>
                  <a:gd name="T91" fmla="*/ 309 h 515"/>
                  <a:gd name="T92" fmla="*/ 769 w 1897"/>
                  <a:gd name="T93" fmla="*/ 215 h 515"/>
                  <a:gd name="T94" fmla="*/ 562 w 1897"/>
                  <a:gd name="T95" fmla="*/ 114 h 515"/>
                  <a:gd name="T96" fmla="*/ 819 w 1897"/>
                  <a:gd name="T97" fmla="*/ 20 h 515"/>
                  <a:gd name="T98" fmla="*/ 457 w 1897"/>
                  <a:gd name="T99" fmla="*/ 500 h 515"/>
                  <a:gd name="T100" fmla="*/ 823 w 1897"/>
                  <a:gd name="T101" fmla="*/ 407 h 515"/>
                  <a:gd name="T102" fmla="*/ 562 w 1897"/>
                  <a:gd name="T103" fmla="*/ 309 h 5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897" h="515">
                    <a:moveTo>
                      <a:pt x="1579" y="301"/>
                    </a:moveTo>
                    <a:lnTo>
                      <a:pt x="1579" y="301"/>
                    </a:lnTo>
                    <a:lnTo>
                      <a:pt x="1643" y="146"/>
                    </a:lnTo>
                    <a:lnTo>
                      <a:pt x="1706" y="301"/>
                    </a:lnTo>
                    <a:lnTo>
                      <a:pt x="1579" y="301"/>
                    </a:lnTo>
                    <a:close/>
                    <a:moveTo>
                      <a:pt x="1596" y="20"/>
                    </a:moveTo>
                    <a:lnTo>
                      <a:pt x="1596" y="20"/>
                    </a:lnTo>
                    <a:lnTo>
                      <a:pt x="1391" y="500"/>
                    </a:lnTo>
                    <a:lnTo>
                      <a:pt x="1498" y="500"/>
                    </a:lnTo>
                    <a:lnTo>
                      <a:pt x="1542" y="394"/>
                    </a:lnTo>
                    <a:lnTo>
                      <a:pt x="1743" y="394"/>
                    </a:lnTo>
                    <a:lnTo>
                      <a:pt x="1787" y="500"/>
                    </a:lnTo>
                    <a:lnTo>
                      <a:pt x="1897" y="500"/>
                    </a:lnTo>
                    <a:lnTo>
                      <a:pt x="1692" y="20"/>
                    </a:lnTo>
                    <a:lnTo>
                      <a:pt x="1596" y="20"/>
                    </a:lnTo>
                    <a:close/>
                    <a:moveTo>
                      <a:pt x="1813" y="77"/>
                    </a:moveTo>
                    <a:lnTo>
                      <a:pt x="1813" y="77"/>
                    </a:lnTo>
                    <a:lnTo>
                      <a:pt x="1813" y="61"/>
                    </a:lnTo>
                    <a:lnTo>
                      <a:pt x="1819" y="61"/>
                    </a:lnTo>
                    <a:lnTo>
                      <a:pt x="1828" y="77"/>
                    </a:lnTo>
                    <a:lnTo>
                      <a:pt x="1837" y="77"/>
                    </a:lnTo>
                    <a:lnTo>
                      <a:pt x="1826" y="59"/>
                    </a:lnTo>
                    <a:cubicBezTo>
                      <a:pt x="1828" y="58"/>
                      <a:pt x="1830" y="57"/>
                      <a:pt x="1831" y="55"/>
                    </a:cubicBezTo>
                    <a:cubicBezTo>
                      <a:pt x="1833" y="53"/>
                      <a:pt x="1833" y="50"/>
                      <a:pt x="1833" y="48"/>
                    </a:cubicBezTo>
                    <a:cubicBezTo>
                      <a:pt x="1833" y="44"/>
                      <a:pt x="1832" y="40"/>
                      <a:pt x="1830" y="38"/>
                    </a:cubicBezTo>
                    <a:cubicBezTo>
                      <a:pt x="1827" y="36"/>
                      <a:pt x="1823" y="35"/>
                      <a:pt x="1818" y="35"/>
                    </a:cubicBezTo>
                    <a:lnTo>
                      <a:pt x="1805" y="35"/>
                    </a:lnTo>
                    <a:lnTo>
                      <a:pt x="1805" y="77"/>
                    </a:lnTo>
                    <a:lnTo>
                      <a:pt x="1813" y="77"/>
                    </a:lnTo>
                    <a:close/>
                    <a:moveTo>
                      <a:pt x="1850" y="56"/>
                    </a:moveTo>
                    <a:lnTo>
                      <a:pt x="1850" y="56"/>
                    </a:lnTo>
                    <a:cubicBezTo>
                      <a:pt x="1850" y="74"/>
                      <a:pt x="1836" y="88"/>
                      <a:pt x="1819" y="88"/>
                    </a:cubicBezTo>
                    <a:cubicBezTo>
                      <a:pt x="1802" y="88"/>
                      <a:pt x="1788" y="74"/>
                      <a:pt x="1788" y="56"/>
                    </a:cubicBezTo>
                    <a:cubicBezTo>
                      <a:pt x="1788" y="39"/>
                      <a:pt x="1802" y="25"/>
                      <a:pt x="1819" y="25"/>
                    </a:cubicBezTo>
                    <a:cubicBezTo>
                      <a:pt x="1836" y="25"/>
                      <a:pt x="1850" y="39"/>
                      <a:pt x="1850" y="56"/>
                    </a:cubicBezTo>
                    <a:close/>
                    <a:moveTo>
                      <a:pt x="1819" y="20"/>
                    </a:moveTo>
                    <a:lnTo>
                      <a:pt x="1819" y="20"/>
                    </a:lnTo>
                    <a:cubicBezTo>
                      <a:pt x="1799" y="20"/>
                      <a:pt x="1783" y="37"/>
                      <a:pt x="1783" y="56"/>
                    </a:cubicBezTo>
                    <a:cubicBezTo>
                      <a:pt x="1783" y="76"/>
                      <a:pt x="1799" y="92"/>
                      <a:pt x="1819" y="92"/>
                    </a:cubicBezTo>
                    <a:cubicBezTo>
                      <a:pt x="1839" y="92"/>
                      <a:pt x="1855" y="76"/>
                      <a:pt x="1855" y="56"/>
                    </a:cubicBezTo>
                    <a:cubicBezTo>
                      <a:pt x="1855" y="37"/>
                      <a:pt x="1839" y="20"/>
                      <a:pt x="1819" y="20"/>
                    </a:cubicBezTo>
                    <a:close/>
                    <a:moveTo>
                      <a:pt x="1813" y="41"/>
                    </a:moveTo>
                    <a:lnTo>
                      <a:pt x="1813" y="41"/>
                    </a:lnTo>
                    <a:lnTo>
                      <a:pt x="1818" y="41"/>
                    </a:lnTo>
                    <a:cubicBezTo>
                      <a:pt x="1821" y="41"/>
                      <a:pt x="1823" y="42"/>
                      <a:pt x="1824" y="43"/>
                    </a:cubicBezTo>
                    <a:cubicBezTo>
                      <a:pt x="1826" y="44"/>
                      <a:pt x="1826" y="46"/>
                      <a:pt x="1826" y="48"/>
                    </a:cubicBezTo>
                    <a:cubicBezTo>
                      <a:pt x="1826" y="50"/>
                      <a:pt x="1825" y="52"/>
                      <a:pt x="1824" y="53"/>
                    </a:cubicBezTo>
                    <a:cubicBezTo>
                      <a:pt x="1822" y="54"/>
                      <a:pt x="1820" y="55"/>
                      <a:pt x="1818" y="55"/>
                    </a:cubicBezTo>
                    <a:lnTo>
                      <a:pt x="1813" y="55"/>
                    </a:lnTo>
                    <a:lnTo>
                      <a:pt x="1813" y="41"/>
                    </a:lnTo>
                    <a:close/>
                    <a:moveTo>
                      <a:pt x="273" y="190"/>
                    </a:moveTo>
                    <a:lnTo>
                      <a:pt x="273" y="190"/>
                    </a:lnTo>
                    <a:cubicBezTo>
                      <a:pt x="273" y="231"/>
                      <a:pt x="242" y="263"/>
                      <a:pt x="189" y="263"/>
                    </a:cubicBezTo>
                    <a:lnTo>
                      <a:pt x="106" y="263"/>
                    </a:lnTo>
                    <a:lnTo>
                      <a:pt x="106" y="116"/>
                    </a:lnTo>
                    <a:lnTo>
                      <a:pt x="187" y="116"/>
                    </a:lnTo>
                    <a:cubicBezTo>
                      <a:pt x="240" y="116"/>
                      <a:pt x="273" y="141"/>
                      <a:pt x="273" y="189"/>
                    </a:cubicBezTo>
                    <a:lnTo>
                      <a:pt x="273" y="190"/>
                    </a:lnTo>
                    <a:close/>
                    <a:moveTo>
                      <a:pt x="196" y="20"/>
                    </a:moveTo>
                    <a:lnTo>
                      <a:pt x="196" y="20"/>
                    </a:lnTo>
                    <a:lnTo>
                      <a:pt x="0" y="20"/>
                    </a:lnTo>
                    <a:lnTo>
                      <a:pt x="0" y="500"/>
                    </a:lnTo>
                    <a:lnTo>
                      <a:pt x="106" y="500"/>
                    </a:lnTo>
                    <a:lnTo>
                      <a:pt x="106" y="356"/>
                    </a:lnTo>
                    <a:lnTo>
                      <a:pt x="186" y="356"/>
                    </a:lnTo>
                    <a:cubicBezTo>
                      <a:pt x="293" y="356"/>
                      <a:pt x="380" y="299"/>
                      <a:pt x="380" y="188"/>
                    </a:cubicBezTo>
                    <a:lnTo>
                      <a:pt x="380" y="186"/>
                    </a:lnTo>
                    <a:cubicBezTo>
                      <a:pt x="380" y="88"/>
                      <a:pt x="311" y="20"/>
                      <a:pt x="196" y="20"/>
                    </a:cubicBezTo>
                    <a:close/>
                    <a:moveTo>
                      <a:pt x="954" y="74"/>
                    </a:moveTo>
                    <a:lnTo>
                      <a:pt x="954" y="74"/>
                    </a:lnTo>
                    <a:cubicBezTo>
                      <a:pt x="904" y="123"/>
                      <a:pt x="879" y="185"/>
                      <a:pt x="879" y="259"/>
                    </a:cubicBezTo>
                    <a:cubicBezTo>
                      <a:pt x="879" y="333"/>
                      <a:pt x="904" y="395"/>
                      <a:pt x="953" y="443"/>
                    </a:cubicBezTo>
                    <a:cubicBezTo>
                      <a:pt x="1002" y="491"/>
                      <a:pt x="1064" y="515"/>
                      <a:pt x="1138" y="515"/>
                    </a:cubicBezTo>
                    <a:cubicBezTo>
                      <a:pt x="1224" y="515"/>
                      <a:pt x="1292" y="489"/>
                      <a:pt x="1339" y="438"/>
                    </a:cubicBezTo>
                    <a:lnTo>
                      <a:pt x="1341" y="435"/>
                    </a:lnTo>
                    <a:lnTo>
                      <a:pt x="1341" y="215"/>
                    </a:lnTo>
                    <a:lnTo>
                      <a:pt x="1132" y="215"/>
                    </a:lnTo>
                    <a:lnTo>
                      <a:pt x="1132" y="304"/>
                    </a:lnTo>
                    <a:lnTo>
                      <a:pt x="1241" y="304"/>
                    </a:lnTo>
                    <a:lnTo>
                      <a:pt x="1241" y="394"/>
                    </a:lnTo>
                    <a:cubicBezTo>
                      <a:pt x="1213" y="411"/>
                      <a:pt x="1178" y="419"/>
                      <a:pt x="1137" y="419"/>
                    </a:cubicBezTo>
                    <a:cubicBezTo>
                      <a:pt x="1094" y="419"/>
                      <a:pt x="1057" y="404"/>
                      <a:pt x="1027" y="375"/>
                    </a:cubicBezTo>
                    <a:cubicBezTo>
                      <a:pt x="997" y="347"/>
                      <a:pt x="982" y="308"/>
                      <a:pt x="982" y="260"/>
                    </a:cubicBezTo>
                    <a:cubicBezTo>
                      <a:pt x="982" y="211"/>
                      <a:pt x="997" y="172"/>
                      <a:pt x="1028" y="143"/>
                    </a:cubicBezTo>
                    <a:cubicBezTo>
                      <a:pt x="1059" y="113"/>
                      <a:pt x="1098" y="99"/>
                      <a:pt x="1144" y="99"/>
                    </a:cubicBezTo>
                    <a:cubicBezTo>
                      <a:pt x="1168" y="99"/>
                      <a:pt x="1189" y="101"/>
                      <a:pt x="1207" y="107"/>
                    </a:cubicBezTo>
                    <a:cubicBezTo>
                      <a:pt x="1224" y="113"/>
                      <a:pt x="1241" y="123"/>
                      <a:pt x="1258" y="137"/>
                    </a:cubicBezTo>
                    <a:lnTo>
                      <a:pt x="1316" y="63"/>
                    </a:lnTo>
                    <a:cubicBezTo>
                      <a:pt x="1285" y="36"/>
                      <a:pt x="1230" y="0"/>
                      <a:pt x="1138" y="0"/>
                    </a:cubicBezTo>
                    <a:cubicBezTo>
                      <a:pt x="1066" y="0"/>
                      <a:pt x="1005" y="25"/>
                      <a:pt x="954" y="74"/>
                    </a:cubicBezTo>
                    <a:close/>
                    <a:moveTo>
                      <a:pt x="562" y="309"/>
                    </a:moveTo>
                    <a:lnTo>
                      <a:pt x="562" y="309"/>
                    </a:lnTo>
                    <a:lnTo>
                      <a:pt x="769" y="309"/>
                    </a:lnTo>
                    <a:lnTo>
                      <a:pt x="769" y="215"/>
                    </a:lnTo>
                    <a:lnTo>
                      <a:pt x="562" y="215"/>
                    </a:lnTo>
                    <a:lnTo>
                      <a:pt x="562" y="114"/>
                    </a:lnTo>
                    <a:lnTo>
                      <a:pt x="819" y="114"/>
                    </a:lnTo>
                    <a:lnTo>
                      <a:pt x="819" y="20"/>
                    </a:lnTo>
                    <a:lnTo>
                      <a:pt x="457" y="20"/>
                    </a:lnTo>
                    <a:lnTo>
                      <a:pt x="457" y="500"/>
                    </a:lnTo>
                    <a:lnTo>
                      <a:pt x="823" y="500"/>
                    </a:lnTo>
                    <a:lnTo>
                      <a:pt x="823" y="407"/>
                    </a:lnTo>
                    <a:lnTo>
                      <a:pt x="562" y="407"/>
                    </a:lnTo>
                    <a:lnTo>
                      <a:pt x="562" y="309"/>
                    </a:lnTo>
                    <a:close/>
                  </a:path>
                </a:pathLst>
              </a:custGeom>
              <a:solidFill>
                <a:srgbClr val="FFFFFF"/>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Half Photo Orange">
    <p:bg>
      <p:bgPr>
        <a:solidFill>
          <a:srgbClr val="EC5A28"/>
        </a:solidFill>
        <a:effectLst/>
      </p:bgPr>
    </p:bg>
    <p:spTree>
      <p:nvGrpSpPr>
        <p:cNvPr id="1" name=""/>
        <p:cNvGrpSpPr/>
        <p:nvPr/>
      </p:nvGrpSpPr>
      <p:grpSpPr>
        <a:xfrm>
          <a:off x="0" y="0"/>
          <a:ext cx="0" cy="0"/>
          <a:chOff x="0" y="0"/>
          <a:chExt cx="0" cy="0"/>
        </a:xfrm>
      </p:grpSpPr>
      <p:sp>
        <p:nvSpPr>
          <p:cNvPr id="9" name="Picture Placeholder 8"/>
          <p:cNvSpPr>
            <a:spLocks noGrp="1"/>
          </p:cNvSpPr>
          <p:nvPr>
            <p:ph type="pic" sz="quarter" idx="14"/>
          </p:nvPr>
        </p:nvSpPr>
        <p:spPr bwMode="gray">
          <a:xfrm>
            <a:off x="4572000" y="0"/>
            <a:ext cx="4572000" cy="5143500"/>
          </a:xfrm>
          <a:solidFill>
            <a:schemeClr val="accent5"/>
          </a:solidFill>
        </p:spPr>
        <p:txBody>
          <a:bodyPr anchor="ctr" anchorCtr="0">
            <a:normAutofit/>
          </a:bodyPr>
          <a:lstStyle>
            <a:lvl1pPr marL="0" indent="0" algn="ctr">
              <a:buNone/>
              <a:defRPr sz="800"/>
            </a:lvl1pPr>
          </a:lstStyle>
          <a:p>
            <a:r>
              <a:rPr lang="en-US" dirty="0"/>
              <a:t>Click icon to add picture</a:t>
            </a:r>
          </a:p>
        </p:txBody>
      </p:sp>
      <p:sp>
        <p:nvSpPr>
          <p:cNvPr id="2" name="Title 1"/>
          <p:cNvSpPr>
            <a:spLocks noGrp="1"/>
          </p:cNvSpPr>
          <p:nvPr>
            <p:ph type="title" hasCustomPrompt="1"/>
          </p:nvPr>
        </p:nvSpPr>
        <p:spPr>
          <a:xfrm>
            <a:off x="365125" y="182880"/>
            <a:ext cx="4024313" cy="640080"/>
          </a:xfrm>
        </p:spPr>
        <p:txBody>
          <a:bodyPr/>
          <a:lstStyle>
            <a:lvl1pPr>
              <a:defRPr>
                <a:solidFill>
                  <a:schemeClr val="bg1"/>
                </a:solidFill>
              </a:defRPr>
            </a:lvl1pPr>
          </a:lstStyle>
          <a:p>
            <a:r>
              <a:rPr lang="en-US" dirty="0"/>
              <a:t>Slide title</a:t>
            </a:r>
          </a:p>
        </p:txBody>
      </p:sp>
      <p:sp>
        <p:nvSpPr>
          <p:cNvPr id="7" name="Content Placeholder 6"/>
          <p:cNvSpPr>
            <a:spLocks noGrp="1"/>
          </p:cNvSpPr>
          <p:nvPr>
            <p:ph sz="quarter" idx="13"/>
          </p:nvPr>
        </p:nvSpPr>
        <p:spPr>
          <a:xfrm>
            <a:off x="365124" y="1098550"/>
            <a:ext cx="4024314" cy="3563938"/>
          </a:xfrm>
        </p:spPr>
        <p:txBody>
          <a:bodyPr rIns="91440"/>
          <a:lstStyle>
            <a:lvl1pPr>
              <a:buClrTx/>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baseline="0">
                <a:solidFill>
                  <a:schemeClr val="bg1"/>
                </a:solidFill>
              </a:defRPr>
            </a:lvl7pPr>
            <a:lvl8pPr>
              <a:defRPr baseline="0">
                <a:solidFill>
                  <a:schemeClr val="bg1"/>
                </a:solidFill>
              </a:defRPr>
            </a:lvl8pPr>
            <a:lvl9pPr>
              <a:defRPr baseline="0">
                <a:solidFill>
                  <a:schemeClr val="bg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Date Placeholder 13"/>
          <p:cNvSpPr>
            <a:spLocks noGrp="1"/>
          </p:cNvSpPr>
          <p:nvPr>
            <p:ph type="dt" sz="half" idx="15"/>
          </p:nvPr>
        </p:nvSpPr>
        <p:spPr/>
        <p:txBody>
          <a:bodyPr/>
          <a:lstStyle/>
          <a:p>
            <a:r>
              <a:rPr lang="en-US" dirty="0"/>
              <a:t>00 Month 0000</a:t>
            </a:r>
          </a:p>
        </p:txBody>
      </p:sp>
      <p:sp>
        <p:nvSpPr>
          <p:cNvPr id="15" name="Footer Placeholder 14"/>
          <p:cNvSpPr>
            <a:spLocks noGrp="1"/>
          </p:cNvSpPr>
          <p:nvPr>
            <p:ph type="ftr" sz="quarter" idx="16"/>
          </p:nvPr>
        </p:nvSpPr>
        <p:spPr/>
        <p:txBody>
          <a:bodyPr/>
          <a:lstStyle/>
          <a:p>
            <a:r>
              <a:rPr lang="en-US" dirty="0"/>
              <a:t>Footer (Edit footer for all slides with View &gt; Header &amp; Footer)</a:t>
            </a:r>
          </a:p>
        </p:txBody>
      </p:sp>
      <p:sp>
        <p:nvSpPr>
          <p:cNvPr id="16" name="Slide Number Placeholder 15"/>
          <p:cNvSpPr>
            <a:spLocks noGrp="1"/>
          </p:cNvSpPr>
          <p:nvPr>
            <p:ph type="sldNum" sz="quarter" idx="17"/>
          </p:nvPr>
        </p:nvSpPr>
        <p:spPr/>
        <p:txBody>
          <a:bodyPr/>
          <a:lstStyle/>
          <a:p>
            <a:fld id="{94C005EB-05AB-4350-8862-D44178390B49}" type="slidenum">
              <a:rPr lang="en-US" smtClean="0"/>
              <a:pPr/>
              <a:t>‹#›</a:t>
            </a:fld>
            <a:endParaRPr lang="en-US" dirty="0"/>
          </a:p>
        </p:txBody>
      </p:sp>
      <p:grpSp>
        <p:nvGrpSpPr>
          <p:cNvPr id="20" name="Group 19"/>
          <p:cNvGrpSpPr>
            <a:grpSpLocks noChangeAspect="1"/>
          </p:cNvGrpSpPr>
          <p:nvPr userDrawn="1"/>
        </p:nvGrpSpPr>
        <p:grpSpPr bwMode="invGray">
          <a:xfrm>
            <a:off x="114300" y="4880397"/>
            <a:ext cx="685800" cy="202367"/>
            <a:chOff x="2203450" y="1885950"/>
            <a:chExt cx="4737100" cy="1371600"/>
          </a:xfrm>
        </p:grpSpPr>
        <p:sp>
          <p:nvSpPr>
            <p:cNvPr id="21" name="AutoShape 3"/>
            <p:cNvSpPr>
              <a:spLocks noChangeAspect="1" noChangeArrowheads="1" noTextEdit="1"/>
            </p:cNvSpPr>
            <p:nvPr/>
          </p:nvSpPr>
          <p:spPr bwMode="invGray">
            <a:xfrm>
              <a:off x="2203450" y="1885950"/>
              <a:ext cx="4737100" cy="1371600"/>
            </a:xfrm>
            <a:prstGeom prst="rect">
              <a:avLst/>
            </a:prstGeom>
            <a:no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22" name="Group 21"/>
            <p:cNvGrpSpPr/>
            <p:nvPr/>
          </p:nvGrpSpPr>
          <p:grpSpPr bwMode="invGray">
            <a:xfrm>
              <a:off x="2549525" y="2117725"/>
              <a:ext cx="3948113" cy="908050"/>
              <a:chOff x="2549525" y="2117725"/>
              <a:chExt cx="3948113" cy="908050"/>
            </a:xfrm>
          </p:grpSpPr>
          <p:sp>
            <p:nvSpPr>
              <p:cNvPr id="23" name="Freeform 5"/>
              <p:cNvSpPr>
                <a:spLocks noEditPoints="1"/>
              </p:cNvSpPr>
              <p:nvPr/>
            </p:nvSpPr>
            <p:spPr bwMode="invGray">
              <a:xfrm>
                <a:off x="2549525" y="2117725"/>
                <a:ext cx="1949450" cy="908050"/>
              </a:xfrm>
              <a:custGeom>
                <a:avLst/>
                <a:gdLst>
                  <a:gd name="T0" fmla="*/ 1816 w 2042"/>
                  <a:gd name="T1" fmla="*/ 279 h 946"/>
                  <a:gd name="T2" fmla="*/ 1816 w 2042"/>
                  <a:gd name="T3" fmla="*/ 279 h 946"/>
                  <a:gd name="T4" fmla="*/ 1813 w 2042"/>
                  <a:gd name="T5" fmla="*/ 278 h 946"/>
                  <a:gd name="T6" fmla="*/ 1761 w 2042"/>
                  <a:gd name="T7" fmla="*/ 288 h 946"/>
                  <a:gd name="T8" fmla="*/ 1758 w 2042"/>
                  <a:gd name="T9" fmla="*/ 291 h 946"/>
                  <a:gd name="T10" fmla="*/ 1805 w 2042"/>
                  <a:gd name="T11" fmla="*/ 314 h 946"/>
                  <a:gd name="T12" fmla="*/ 1816 w 2042"/>
                  <a:gd name="T13" fmla="*/ 279 h 946"/>
                  <a:gd name="T14" fmla="*/ 2030 w 2042"/>
                  <a:gd name="T15" fmla="*/ 536 h 946"/>
                  <a:gd name="T16" fmla="*/ 2030 w 2042"/>
                  <a:gd name="T17" fmla="*/ 536 h 946"/>
                  <a:gd name="T18" fmla="*/ 2000 w 2042"/>
                  <a:gd name="T19" fmla="*/ 586 h 946"/>
                  <a:gd name="T20" fmla="*/ 1938 w 2042"/>
                  <a:gd name="T21" fmla="*/ 596 h 946"/>
                  <a:gd name="T22" fmla="*/ 1779 w 2042"/>
                  <a:gd name="T23" fmla="*/ 532 h 946"/>
                  <a:gd name="T24" fmla="*/ 1511 w 2042"/>
                  <a:gd name="T25" fmla="*/ 458 h 946"/>
                  <a:gd name="T26" fmla="*/ 1501 w 2042"/>
                  <a:gd name="T27" fmla="*/ 469 h 946"/>
                  <a:gd name="T28" fmla="*/ 1679 w 2042"/>
                  <a:gd name="T29" fmla="*/ 582 h 946"/>
                  <a:gd name="T30" fmla="*/ 1719 w 2042"/>
                  <a:gd name="T31" fmla="*/ 725 h 946"/>
                  <a:gd name="T32" fmla="*/ 1607 w 2042"/>
                  <a:gd name="T33" fmla="*/ 657 h 946"/>
                  <a:gd name="T34" fmla="*/ 1107 w 2042"/>
                  <a:gd name="T35" fmla="*/ 443 h 946"/>
                  <a:gd name="T36" fmla="*/ 1639 w 2042"/>
                  <a:gd name="T37" fmla="*/ 62 h 946"/>
                  <a:gd name="T38" fmla="*/ 1782 w 2042"/>
                  <a:gd name="T39" fmla="*/ 115 h 946"/>
                  <a:gd name="T40" fmla="*/ 1750 w 2042"/>
                  <a:gd name="T41" fmla="*/ 148 h 946"/>
                  <a:gd name="T42" fmla="*/ 1752 w 2042"/>
                  <a:gd name="T43" fmla="*/ 177 h 946"/>
                  <a:gd name="T44" fmla="*/ 1842 w 2042"/>
                  <a:gd name="T45" fmla="*/ 248 h 946"/>
                  <a:gd name="T46" fmla="*/ 1873 w 2042"/>
                  <a:gd name="T47" fmla="*/ 330 h 946"/>
                  <a:gd name="T48" fmla="*/ 2025 w 2042"/>
                  <a:gd name="T49" fmla="*/ 494 h 946"/>
                  <a:gd name="T50" fmla="*/ 2030 w 2042"/>
                  <a:gd name="T51" fmla="*/ 536 h 946"/>
                  <a:gd name="T52" fmla="*/ 1046 w 2042"/>
                  <a:gd name="T53" fmla="*/ 183 h 946"/>
                  <a:gd name="T54" fmla="*/ 1046 w 2042"/>
                  <a:gd name="T55" fmla="*/ 183 h 946"/>
                  <a:gd name="T56" fmla="*/ 1037 w 2042"/>
                  <a:gd name="T57" fmla="*/ 427 h 946"/>
                  <a:gd name="T58" fmla="*/ 971 w 2042"/>
                  <a:gd name="T59" fmla="*/ 415 h 946"/>
                  <a:gd name="T60" fmla="*/ 417 w 2042"/>
                  <a:gd name="T61" fmla="*/ 756 h 946"/>
                  <a:gd name="T62" fmla="*/ 0 w 2042"/>
                  <a:gd name="T63" fmla="*/ 946 h 946"/>
                  <a:gd name="T64" fmla="*/ 919 w 2042"/>
                  <a:gd name="T65" fmla="*/ 68 h 946"/>
                  <a:gd name="T66" fmla="*/ 1046 w 2042"/>
                  <a:gd name="T67" fmla="*/ 183 h 9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042" h="946">
                    <a:moveTo>
                      <a:pt x="1816" y="279"/>
                    </a:moveTo>
                    <a:lnTo>
                      <a:pt x="1816" y="279"/>
                    </a:lnTo>
                    <a:lnTo>
                      <a:pt x="1813" y="278"/>
                    </a:lnTo>
                    <a:cubicBezTo>
                      <a:pt x="1813" y="277"/>
                      <a:pt x="1784" y="264"/>
                      <a:pt x="1761" y="288"/>
                    </a:cubicBezTo>
                    <a:lnTo>
                      <a:pt x="1758" y="291"/>
                    </a:lnTo>
                    <a:lnTo>
                      <a:pt x="1805" y="314"/>
                    </a:lnTo>
                    <a:lnTo>
                      <a:pt x="1816" y="279"/>
                    </a:lnTo>
                    <a:close/>
                    <a:moveTo>
                      <a:pt x="2030" y="536"/>
                    </a:moveTo>
                    <a:lnTo>
                      <a:pt x="2030" y="536"/>
                    </a:lnTo>
                    <a:cubicBezTo>
                      <a:pt x="2030" y="536"/>
                      <a:pt x="2010" y="573"/>
                      <a:pt x="2000" y="586"/>
                    </a:cubicBezTo>
                    <a:cubicBezTo>
                      <a:pt x="1991" y="600"/>
                      <a:pt x="1963" y="608"/>
                      <a:pt x="1938" y="596"/>
                    </a:cubicBezTo>
                    <a:cubicBezTo>
                      <a:pt x="1926" y="591"/>
                      <a:pt x="1820" y="529"/>
                      <a:pt x="1779" y="532"/>
                    </a:cubicBezTo>
                    <a:cubicBezTo>
                      <a:pt x="1574" y="550"/>
                      <a:pt x="1517" y="466"/>
                      <a:pt x="1511" y="458"/>
                    </a:cubicBezTo>
                    <a:cubicBezTo>
                      <a:pt x="1504" y="450"/>
                      <a:pt x="1492" y="454"/>
                      <a:pt x="1501" y="469"/>
                    </a:cubicBezTo>
                    <a:cubicBezTo>
                      <a:pt x="1546" y="546"/>
                      <a:pt x="1679" y="582"/>
                      <a:pt x="1679" y="582"/>
                    </a:cubicBezTo>
                    <a:cubicBezTo>
                      <a:pt x="1714" y="666"/>
                      <a:pt x="1719" y="725"/>
                      <a:pt x="1719" y="725"/>
                    </a:cubicBezTo>
                    <a:cubicBezTo>
                      <a:pt x="1684" y="698"/>
                      <a:pt x="1647" y="676"/>
                      <a:pt x="1607" y="657"/>
                    </a:cubicBezTo>
                    <a:cubicBezTo>
                      <a:pt x="1501" y="586"/>
                      <a:pt x="1335" y="498"/>
                      <a:pt x="1107" y="443"/>
                    </a:cubicBezTo>
                    <a:cubicBezTo>
                      <a:pt x="1120" y="261"/>
                      <a:pt x="1211" y="0"/>
                      <a:pt x="1639" y="62"/>
                    </a:cubicBezTo>
                    <a:cubicBezTo>
                      <a:pt x="1639" y="62"/>
                      <a:pt x="1724" y="76"/>
                      <a:pt x="1782" y="115"/>
                    </a:cubicBezTo>
                    <a:cubicBezTo>
                      <a:pt x="1782" y="115"/>
                      <a:pt x="1768" y="130"/>
                      <a:pt x="1750" y="148"/>
                    </a:cubicBezTo>
                    <a:cubicBezTo>
                      <a:pt x="1732" y="166"/>
                      <a:pt x="1752" y="177"/>
                      <a:pt x="1752" y="177"/>
                    </a:cubicBezTo>
                    <a:lnTo>
                      <a:pt x="1842" y="248"/>
                    </a:lnTo>
                    <a:cubicBezTo>
                      <a:pt x="1843" y="286"/>
                      <a:pt x="1845" y="296"/>
                      <a:pt x="1873" y="330"/>
                    </a:cubicBezTo>
                    <a:cubicBezTo>
                      <a:pt x="1901" y="364"/>
                      <a:pt x="2011" y="479"/>
                      <a:pt x="2025" y="494"/>
                    </a:cubicBezTo>
                    <a:cubicBezTo>
                      <a:pt x="2042" y="512"/>
                      <a:pt x="2030" y="536"/>
                      <a:pt x="2030" y="536"/>
                    </a:cubicBezTo>
                    <a:close/>
                    <a:moveTo>
                      <a:pt x="1046" y="183"/>
                    </a:moveTo>
                    <a:lnTo>
                      <a:pt x="1046" y="183"/>
                    </a:lnTo>
                    <a:cubicBezTo>
                      <a:pt x="1023" y="276"/>
                      <a:pt x="1025" y="358"/>
                      <a:pt x="1037" y="427"/>
                    </a:cubicBezTo>
                    <a:cubicBezTo>
                      <a:pt x="1015" y="423"/>
                      <a:pt x="993" y="419"/>
                      <a:pt x="971" y="415"/>
                    </a:cubicBezTo>
                    <a:cubicBezTo>
                      <a:pt x="503" y="339"/>
                      <a:pt x="362" y="569"/>
                      <a:pt x="417" y="756"/>
                    </a:cubicBezTo>
                    <a:cubicBezTo>
                      <a:pt x="262" y="814"/>
                      <a:pt x="117" y="881"/>
                      <a:pt x="0" y="946"/>
                    </a:cubicBezTo>
                    <a:cubicBezTo>
                      <a:pt x="184" y="506"/>
                      <a:pt x="583" y="119"/>
                      <a:pt x="919" y="68"/>
                    </a:cubicBezTo>
                    <a:cubicBezTo>
                      <a:pt x="1029" y="53"/>
                      <a:pt x="1060" y="125"/>
                      <a:pt x="1046" y="183"/>
                    </a:cubicBezTo>
                    <a:close/>
                  </a:path>
                </a:pathLst>
              </a:custGeom>
              <a:solidFill>
                <a:srgbClr val="FFFFFF"/>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4" name="Freeform 6"/>
              <p:cNvSpPr>
                <a:spLocks noEditPoints="1"/>
              </p:cNvSpPr>
              <p:nvPr/>
            </p:nvSpPr>
            <p:spPr bwMode="invGray">
              <a:xfrm>
                <a:off x="2894013" y="2443163"/>
                <a:ext cx="1189038" cy="400050"/>
              </a:xfrm>
              <a:custGeom>
                <a:avLst/>
                <a:gdLst>
                  <a:gd name="T0" fmla="*/ 749 w 1245"/>
                  <a:gd name="T1" fmla="*/ 246 h 417"/>
                  <a:gd name="T2" fmla="*/ 749 w 1245"/>
                  <a:gd name="T3" fmla="*/ 246 h 417"/>
                  <a:gd name="T4" fmla="*/ 1245 w 1245"/>
                  <a:gd name="T5" fmla="*/ 318 h 417"/>
                  <a:gd name="T6" fmla="*/ 745 w 1245"/>
                  <a:gd name="T7" fmla="*/ 104 h 417"/>
                  <a:gd name="T8" fmla="*/ 749 w 1245"/>
                  <a:gd name="T9" fmla="*/ 246 h 417"/>
                  <a:gd name="T10" fmla="*/ 722 w 1245"/>
                  <a:gd name="T11" fmla="*/ 249 h 417"/>
                  <a:gd name="T12" fmla="*/ 722 w 1245"/>
                  <a:gd name="T13" fmla="*/ 249 h 417"/>
                  <a:gd name="T14" fmla="*/ 55 w 1245"/>
                  <a:gd name="T15" fmla="*/ 417 h 417"/>
                  <a:gd name="T16" fmla="*/ 609 w 1245"/>
                  <a:gd name="T17" fmla="*/ 76 h 417"/>
                  <a:gd name="T18" fmla="*/ 675 w 1245"/>
                  <a:gd name="T19" fmla="*/ 88 h 417"/>
                  <a:gd name="T20" fmla="*/ 722 w 1245"/>
                  <a:gd name="T21" fmla="*/ 249 h 4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245" h="417">
                    <a:moveTo>
                      <a:pt x="749" y="246"/>
                    </a:moveTo>
                    <a:lnTo>
                      <a:pt x="749" y="246"/>
                    </a:lnTo>
                    <a:cubicBezTo>
                      <a:pt x="931" y="232"/>
                      <a:pt x="1103" y="250"/>
                      <a:pt x="1245" y="318"/>
                    </a:cubicBezTo>
                    <a:cubicBezTo>
                      <a:pt x="1139" y="247"/>
                      <a:pt x="973" y="159"/>
                      <a:pt x="745" y="104"/>
                    </a:cubicBezTo>
                    <a:cubicBezTo>
                      <a:pt x="740" y="167"/>
                      <a:pt x="745" y="220"/>
                      <a:pt x="749" y="246"/>
                    </a:cubicBezTo>
                    <a:close/>
                    <a:moveTo>
                      <a:pt x="722" y="249"/>
                    </a:moveTo>
                    <a:lnTo>
                      <a:pt x="722" y="249"/>
                    </a:lnTo>
                    <a:cubicBezTo>
                      <a:pt x="518" y="268"/>
                      <a:pt x="277" y="334"/>
                      <a:pt x="55" y="417"/>
                    </a:cubicBezTo>
                    <a:cubicBezTo>
                      <a:pt x="0" y="230"/>
                      <a:pt x="141" y="0"/>
                      <a:pt x="609" y="76"/>
                    </a:cubicBezTo>
                    <a:cubicBezTo>
                      <a:pt x="631" y="80"/>
                      <a:pt x="653" y="84"/>
                      <a:pt x="675" y="88"/>
                    </a:cubicBezTo>
                    <a:cubicBezTo>
                      <a:pt x="686" y="154"/>
                      <a:pt x="706" y="208"/>
                      <a:pt x="722" y="249"/>
                    </a:cubicBezTo>
                    <a:close/>
                  </a:path>
                </a:pathLst>
              </a:custGeom>
              <a:solidFill>
                <a:srgbClr val="FFFFFF">
                  <a:alpha val="50000"/>
                </a:srgb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5" name="Freeform 7"/>
              <p:cNvSpPr>
                <a:spLocks noEditPoints="1"/>
              </p:cNvSpPr>
              <p:nvPr/>
            </p:nvSpPr>
            <p:spPr bwMode="invGray">
              <a:xfrm>
                <a:off x="4687888" y="2325688"/>
                <a:ext cx="1809750" cy="493713"/>
              </a:xfrm>
              <a:custGeom>
                <a:avLst/>
                <a:gdLst>
                  <a:gd name="T0" fmla="*/ 1579 w 1897"/>
                  <a:gd name="T1" fmla="*/ 301 h 515"/>
                  <a:gd name="T2" fmla="*/ 1706 w 1897"/>
                  <a:gd name="T3" fmla="*/ 301 h 515"/>
                  <a:gd name="T4" fmla="*/ 1596 w 1897"/>
                  <a:gd name="T5" fmla="*/ 20 h 515"/>
                  <a:gd name="T6" fmla="*/ 1391 w 1897"/>
                  <a:gd name="T7" fmla="*/ 500 h 515"/>
                  <a:gd name="T8" fmla="*/ 1542 w 1897"/>
                  <a:gd name="T9" fmla="*/ 394 h 515"/>
                  <a:gd name="T10" fmla="*/ 1787 w 1897"/>
                  <a:gd name="T11" fmla="*/ 500 h 515"/>
                  <a:gd name="T12" fmla="*/ 1692 w 1897"/>
                  <a:gd name="T13" fmla="*/ 20 h 515"/>
                  <a:gd name="T14" fmla="*/ 1813 w 1897"/>
                  <a:gd name="T15" fmla="*/ 77 h 515"/>
                  <a:gd name="T16" fmla="*/ 1813 w 1897"/>
                  <a:gd name="T17" fmla="*/ 61 h 515"/>
                  <a:gd name="T18" fmla="*/ 1828 w 1897"/>
                  <a:gd name="T19" fmla="*/ 77 h 515"/>
                  <a:gd name="T20" fmla="*/ 1826 w 1897"/>
                  <a:gd name="T21" fmla="*/ 59 h 515"/>
                  <a:gd name="T22" fmla="*/ 1833 w 1897"/>
                  <a:gd name="T23" fmla="*/ 48 h 515"/>
                  <a:gd name="T24" fmla="*/ 1818 w 1897"/>
                  <a:gd name="T25" fmla="*/ 35 h 515"/>
                  <a:gd name="T26" fmla="*/ 1805 w 1897"/>
                  <a:gd name="T27" fmla="*/ 77 h 515"/>
                  <a:gd name="T28" fmla="*/ 1850 w 1897"/>
                  <a:gd name="T29" fmla="*/ 56 h 515"/>
                  <a:gd name="T30" fmla="*/ 1819 w 1897"/>
                  <a:gd name="T31" fmla="*/ 88 h 515"/>
                  <a:gd name="T32" fmla="*/ 1819 w 1897"/>
                  <a:gd name="T33" fmla="*/ 25 h 515"/>
                  <a:gd name="T34" fmla="*/ 1819 w 1897"/>
                  <a:gd name="T35" fmla="*/ 20 h 515"/>
                  <a:gd name="T36" fmla="*/ 1783 w 1897"/>
                  <a:gd name="T37" fmla="*/ 56 h 515"/>
                  <a:gd name="T38" fmla="*/ 1855 w 1897"/>
                  <a:gd name="T39" fmla="*/ 56 h 515"/>
                  <a:gd name="T40" fmla="*/ 1813 w 1897"/>
                  <a:gd name="T41" fmla="*/ 41 h 515"/>
                  <a:gd name="T42" fmla="*/ 1818 w 1897"/>
                  <a:gd name="T43" fmla="*/ 41 h 515"/>
                  <a:gd name="T44" fmla="*/ 1826 w 1897"/>
                  <a:gd name="T45" fmla="*/ 48 h 515"/>
                  <a:gd name="T46" fmla="*/ 1818 w 1897"/>
                  <a:gd name="T47" fmla="*/ 55 h 515"/>
                  <a:gd name="T48" fmla="*/ 1813 w 1897"/>
                  <a:gd name="T49" fmla="*/ 41 h 515"/>
                  <a:gd name="T50" fmla="*/ 273 w 1897"/>
                  <a:gd name="T51" fmla="*/ 190 h 515"/>
                  <a:gd name="T52" fmla="*/ 106 w 1897"/>
                  <a:gd name="T53" fmla="*/ 263 h 515"/>
                  <a:gd name="T54" fmla="*/ 187 w 1897"/>
                  <a:gd name="T55" fmla="*/ 116 h 515"/>
                  <a:gd name="T56" fmla="*/ 273 w 1897"/>
                  <a:gd name="T57" fmla="*/ 190 h 515"/>
                  <a:gd name="T58" fmla="*/ 196 w 1897"/>
                  <a:gd name="T59" fmla="*/ 20 h 515"/>
                  <a:gd name="T60" fmla="*/ 0 w 1897"/>
                  <a:gd name="T61" fmla="*/ 500 h 515"/>
                  <a:gd name="T62" fmla="*/ 106 w 1897"/>
                  <a:gd name="T63" fmla="*/ 356 h 515"/>
                  <a:gd name="T64" fmla="*/ 380 w 1897"/>
                  <a:gd name="T65" fmla="*/ 188 h 515"/>
                  <a:gd name="T66" fmla="*/ 196 w 1897"/>
                  <a:gd name="T67" fmla="*/ 20 h 515"/>
                  <a:gd name="T68" fmla="*/ 954 w 1897"/>
                  <a:gd name="T69" fmla="*/ 74 h 515"/>
                  <a:gd name="T70" fmla="*/ 953 w 1897"/>
                  <a:gd name="T71" fmla="*/ 443 h 515"/>
                  <a:gd name="T72" fmla="*/ 1339 w 1897"/>
                  <a:gd name="T73" fmla="*/ 438 h 515"/>
                  <a:gd name="T74" fmla="*/ 1341 w 1897"/>
                  <a:gd name="T75" fmla="*/ 215 h 515"/>
                  <a:gd name="T76" fmla="*/ 1132 w 1897"/>
                  <a:gd name="T77" fmla="*/ 304 h 515"/>
                  <a:gd name="T78" fmla="*/ 1241 w 1897"/>
                  <a:gd name="T79" fmla="*/ 394 h 515"/>
                  <a:gd name="T80" fmla="*/ 1027 w 1897"/>
                  <a:gd name="T81" fmla="*/ 375 h 515"/>
                  <a:gd name="T82" fmla="*/ 1028 w 1897"/>
                  <a:gd name="T83" fmla="*/ 143 h 515"/>
                  <a:gd name="T84" fmla="*/ 1207 w 1897"/>
                  <a:gd name="T85" fmla="*/ 107 h 515"/>
                  <a:gd name="T86" fmla="*/ 1316 w 1897"/>
                  <a:gd name="T87" fmla="*/ 63 h 515"/>
                  <a:gd name="T88" fmla="*/ 954 w 1897"/>
                  <a:gd name="T89" fmla="*/ 74 h 515"/>
                  <a:gd name="T90" fmla="*/ 562 w 1897"/>
                  <a:gd name="T91" fmla="*/ 309 h 515"/>
                  <a:gd name="T92" fmla="*/ 769 w 1897"/>
                  <a:gd name="T93" fmla="*/ 215 h 515"/>
                  <a:gd name="T94" fmla="*/ 562 w 1897"/>
                  <a:gd name="T95" fmla="*/ 114 h 515"/>
                  <a:gd name="T96" fmla="*/ 819 w 1897"/>
                  <a:gd name="T97" fmla="*/ 20 h 515"/>
                  <a:gd name="T98" fmla="*/ 457 w 1897"/>
                  <a:gd name="T99" fmla="*/ 500 h 515"/>
                  <a:gd name="T100" fmla="*/ 823 w 1897"/>
                  <a:gd name="T101" fmla="*/ 407 h 515"/>
                  <a:gd name="T102" fmla="*/ 562 w 1897"/>
                  <a:gd name="T103" fmla="*/ 309 h 5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897" h="515">
                    <a:moveTo>
                      <a:pt x="1579" y="301"/>
                    </a:moveTo>
                    <a:lnTo>
                      <a:pt x="1579" y="301"/>
                    </a:lnTo>
                    <a:lnTo>
                      <a:pt x="1643" y="146"/>
                    </a:lnTo>
                    <a:lnTo>
                      <a:pt x="1706" y="301"/>
                    </a:lnTo>
                    <a:lnTo>
                      <a:pt x="1579" y="301"/>
                    </a:lnTo>
                    <a:close/>
                    <a:moveTo>
                      <a:pt x="1596" y="20"/>
                    </a:moveTo>
                    <a:lnTo>
                      <a:pt x="1596" y="20"/>
                    </a:lnTo>
                    <a:lnTo>
                      <a:pt x="1391" y="500"/>
                    </a:lnTo>
                    <a:lnTo>
                      <a:pt x="1498" y="500"/>
                    </a:lnTo>
                    <a:lnTo>
                      <a:pt x="1542" y="394"/>
                    </a:lnTo>
                    <a:lnTo>
                      <a:pt x="1743" y="394"/>
                    </a:lnTo>
                    <a:lnTo>
                      <a:pt x="1787" y="500"/>
                    </a:lnTo>
                    <a:lnTo>
                      <a:pt x="1897" y="500"/>
                    </a:lnTo>
                    <a:lnTo>
                      <a:pt x="1692" y="20"/>
                    </a:lnTo>
                    <a:lnTo>
                      <a:pt x="1596" y="20"/>
                    </a:lnTo>
                    <a:close/>
                    <a:moveTo>
                      <a:pt x="1813" y="77"/>
                    </a:moveTo>
                    <a:lnTo>
                      <a:pt x="1813" y="77"/>
                    </a:lnTo>
                    <a:lnTo>
                      <a:pt x="1813" y="61"/>
                    </a:lnTo>
                    <a:lnTo>
                      <a:pt x="1819" y="61"/>
                    </a:lnTo>
                    <a:lnTo>
                      <a:pt x="1828" y="77"/>
                    </a:lnTo>
                    <a:lnTo>
                      <a:pt x="1837" y="77"/>
                    </a:lnTo>
                    <a:lnTo>
                      <a:pt x="1826" y="59"/>
                    </a:lnTo>
                    <a:cubicBezTo>
                      <a:pt x="1828" y="58"/>
                      <a:pt x="1830" y="57"/>
                      <a:pt x="1831" y="55"/>
                    </a:cubicBezTo>
                    <a:cubicBezTo>
                      <a:pt x="1833" y="53"/>
                      <a:pt x="1833" y="50"/>
                      <a:pt x="1833" y="48"/>
                    </a:cubicBezTo>
                    <a:cubicBezTo>
                      <a:pt x="1833" y="44"/>
                      <a:pt x="1832" y="40"/>
                      <a:pt x="1830" y="38"/>
                    </a:cubicBezTo>
                    <a:cubicBezTo>
                      <a:pt x="1827" y="36"/>
                      <a:pt x="1823" y="35"/>
                      <a:pt x="1818" y="35"/>
                    </a:cubicBezTo>
                    <a:lnTo>
                      <a:pt x="1805" y="35"/>
                    </a:lnTo>
                    <a:lnTo>
                      <a:pt x="1805" y="77"/>
                    </a:lnTo>
                    <a:lnTo>
                      <a:pt x="1813" y="77"/>
                    </a:lnTo>
                    <a:close/>
                    <a:moveTo>
                      <a:pt x="1850" y="56"/>
                    </a:moveTo>
                    <a:lnTo>
                      <a:pt x="1850" y="56"/>
                    </a:lnTo>
                    <a:cubicBezTo>
                      <a:pt x="1850" y="74"/>
                      <a:pt x="1836" y="88"/>
                      <a:pt x="1819" y="88"/>
                    </a:cubicBezTo>
                    <a:cubicBezTo>
                      <a:pt x="1802" y="88"/>
                      <a:pt x="1788" y="74"/>
                      <a:pt x="1788" y="56"/>
                    </a:cubicBezTo>
                    <a:cubicBezTo>
                      <a:pt x="1788" y="39"/>
                      <a:pt x="1802" y="25"/>
                      <a:pt x="1819" y="25"/>
                    </a:cubicBezTo>
                    <a:cubicBezTo>
                      <a:pt x="1836" y="25"/>
                      <a:pt x="1850" y="39"/>
                      <a:pt x="1850" y="56"/>
                    </a:cubicBezTo>
                    <a:close/>
                    <a:moveTo>
                      <a:pt x="1819" y="20"/>
                    </a:moveTo>
                    <a:lnTo>
                      <a:pt x="1819" y="20"/>
                    </a:lnTo>
                    <a:cubicBezTo>
                      <a:pt x="1799" y="20"/>
                      <a:pt x="1783" y="37"/>
                      <a:pt x="1783" y="56"/>
                    </a:cubicBezTo>
                    <a:cubicBezTo>
                      <a:pt x="1783" y="76"/>
                      <a:pt x="1799" y="92"/>
                      <a:pt x="1819" y="92"/>
                    </a:cubicBezTo>
                    <a:cubicBezTo>
                      <a:pt x="1839" y="92"/>
                      <a:pt x="1855" y="76"/>
                      <a:pt x="1855" y="56"/>
                    </a:cubicBezTo>
                    <a:cubicBezTo>
                      <a:pt x="1855" y="37"/>
                      <a:pt x="1839" y="20"/>
                      <a:pt x="1819" y="20"/>
                    </a:cubicBezTo>
                    <a:close/>
                    <a:moveTo>
                      <a:pt x="1813" y="41"/>
                    </a:moveTo>
                    <a:lnTo>
                      <a:pt x="1813" y="41"/>
                    </a:lnTo>
                    <a:lnTo>
                      <a:pt x="1818" y="41"/>
                    </a:lnTo>
                    <a:cubicBezTo>
                      <a:pt x="1821" y="41"/>
                      <a:pt x="1823" y="42"/>
                      <a:pt x="1824" y="43"/>
                    </a:cubicBezTo>
                    <a:cubicBezTo>
                      <a:pt x="1826" y="44"/>
                      <a:pt x="1826" y="46"/>
                      <a:pt x="1826" y="48"/>
                    </a:cubicBezTo>
                    <a:cubicBezTo>
                      <a:pt x="1826" y="50"/>
                      <a:pt x="1825" y="52"/>
                      <a:pt x="1824" y="53"/>
                    </a:cubicBezTo>
                    <a:cubicBezTo>
                      <a:pt x="1822" y="54"/>
                      <a:pt x="1820" y="55"/>
                      <a:pt x="1818" y="55"/>
                    </a:cubicBezTo>
                    <a:lnTo>
                      <a:pt x="1813" y="55"/>
                    </a:lnTo>
                    <a:lnTo>
                      <a:pt x="1813" y="41"/>
                    </a:lnTo>
                    <a:close/>
                    <a:moveTo>
                      <a:pt x="273" y="190"/>
                    </a:moveTo>
                    <a:lnTo>
                      <a:pt x="273" y="190"/>
                    </a:lnTo>
                    <a:cubicBezTo>
                      <a:pt x="273" y="231"/>
                      <a:pt x="242" y="263"/>
                      <a:pt x="189" y="263"/>
                    </a:cubicBezTo>
                    <a:lnTo>
                      <a:pt x="106" y="263"/>
                    </a:lnTo>
                    <a:lnTo>
                      <a:pt x="106" y="116"/>
                    </a:lnTo>
                    <a:lnTo>
                      <a:pt x="187" y="116"/>
                    </a:lnTo>
                    <a:cubicBezTo>
                      <a:pt x="240" y="116"/>
                      <a:pt x="273" y="141"/>
                      <a:pt x="273" y="189"/>
                    </a:cubicBezTo>
                    <a:lnTo>
                      <a:pt x="273" y="190"/>
                    </a:lnTo>
                    <a:close/>
                    <a:moveTo>
                      <a:pt x="196" y="20"/>
                    </a:moveTo>
                    <a:lnTo>
                      <a:pt x="196" y="20"/>
                    </a:lnTo>
                    <a:lnTo>
                      <a:pt x="0" y="20"/>
                    </a:lnTo>
                    <a:lnTo>
                      <a:pt x="0" y="500"/>
                    </a:lnTo>
                    <a:lnTo>
                      <a:pt x="106" y="500"/>
                    </a:lnTo>
                    <a:lnTo>
                      <a:pt x="106" y="356"/>
                    </a:lnTo>
                    <a:lnTo>
                      <a:pt x="186" y="356"/>
                    </a:lnTo>
                    <a:cubicBezTo>
                      <a:pt x="293" y="356"/>
                      <a:pt x="380" y="299"/>
                      <a:pt x="380" y="188"/>
                    </a:cubicBezTo>
                    <a:lnTo>
                      <a:pt x="380" y="186"/>
                    </a:lnTo>
                    <a:cubicBezTo>
                      <a:pt x="380" y="88"/>
                      <a:pt x="311" y="20"/>
                      <a:pt x="196" y="20"/>
                    </a:cubicBezTo>
                    <a:close/>
                    <a:moveTo>
                      <a:pt x="954" y="74"/>
                    </a:moveTo>
                    <a:lnTo>
                      <a:pt x="954" y="74"/>
                    </a:lnTo>
                    <a:cubicBezTo>
                      <a:pt x="904" y="123"/>
                      <a:pt x="879" y="185"/>
                      <a:pt x="879" y="259"/>
                    </a:cubicBezTo>
                    <a:cubicBezTo>
                      <a:pt x="879" y="333"/>
                      <a:pt x="904" y="395"/>
                      <a:pt x="953" y="443"/>
                    </a:cubicBezTo>
                    <a:cubicBezTo>
                      <a:pt x="1002" y="491"/>
                      <a:pt x="1064" y="515"/>
                      <a:pt x="1138" y="515"/>
                    </a:cubicBezTo>
                    <a:cubicBezTo>
                      <a:pt x="1224" y="515"/>
                      <a:pt x="1292" y="489"/>
                      <a:pt x="1339" y="438"/>
                    </a:cubicBezTo>
                    <a:lnTo>
                      <a:pt x="1341" y="435"/>
                    </a:lnTo>
                    <a:lnTo>
                      <a:pt x="1341" y="215"/>
                    </a:lnTo>
                    <a:lnTo>
                      <a:pt x="1132" y="215"/>
                    </a:lnTo>
                    <a:lnTo>
                      <a:pt x="1132" y="304"/>
                    </a:lnTo>
                    <a:lnTo>
                      <a:pt x="1241" y="304"/>
                    </a:lnTo>
                    <a:lnTo>
                      <a:pt x="1241" y="394"/>
                    </a:lnTo>
                    <a:cubicBezTo>
                      <a:pt x="1213" y="411"/>
                      <a:pt x="1178" y="419"/>
                      <a:pt x="1137" y="419"/>
                    </a:cubicBezTo>
                    <a:cubicBezTo>
                      <a:pt x="1094" y="419"/>
                      <a:pt x="1057" y="404"/>
                      <a:pt x="1027" y="375"/>
                    </a:cubicBezTo>
                    <a:cubicBezTo>
                      <a:pt x="997" y="347"/>
                      <a:pt x="982" y="308"/>
                      <a:pt x="982" y="260"/>
                    </a:cubicBezTo>
                    <a:cubicBezTo>
                      <a:pt x="982" y="211"/>
                      <a:pt x="997" y="172"/>
                      <a:pt x="1028" y="143"/>
                    </a:cubicBezTo>
                    <a:cubicBezTo>
                      <a:pt x="1059" y="113"/>
                      <a:pt x="1098" y="99"/>
                      <a:pt x="1144" y="99"/>
                    </a:cubicBezTo>
                    <a:cubicBezTo>
                      <a:pt x="1168" y="99"/>
                      <a:pt x="1189" y="101"/>
                      <a:pt x="1207" y="107"/>
                    </a:cubicBezTo>
                    <a:cubicBezTo>
                      <a:pt x="1224" y="113"/>
                      <a:pt x="1241" y="123"/>
                      <a:pt x="1258" y="137"/>
                    </a:cubicBezTo>
                    <a:lnTo>
                      <a:pt x="1316" y="63"/>
                    </a:lnTo>
                    <a:cubicBezTo>
                      <a:pt x="1285" y="36"/>
                      <a:pt x="1230" y="0"/>
                      <a:pt x="1138" y="0"/>
                    </a:cubicBezTo>
                    <a:cubicBezTo>
                      <a:pt x="1066" y="0"/>
                      <a:pt x="1005" y="25"/>
                      <a:pt x="954" y="74"/>
                    </a:cubicBezTo>
                    <a:close/>
                    <a:moveTo>
                      <a:pt x="562" y="309"/>
                    </a:moveTo>
                    <a:lnTo>
                      <a:pt x="562" y="309"/>
                    </a:lnTo>
                    <a:lnTo>
                      <a:pt x="769" y="309"/>
                    </a:lnTo>
                    <a:lnTo>
                      <a:pt x="769" y="215"/>
                    </a:lnTo>
                    <a:lnTo>
                      <a:pt x="562" y="215"/>
                    </a:lnTo>
                    <a:lnTo>
                      <a:pt x="562" y="114"/>
                    </a:lnTo>
                    <a:lnTo>
                      <a:pt x="819" y="114"/>
                    </a:lnTo>
                    <a:lnTo>
                      <a:pt x="819" y="20"/>
                    </a:lnTo>
                    <a:lnTo>
                      <a:pt x="457" y="20"/>
                    </a:lnTo>
                    <a:lnTo>
                      <a:pt x="457" y="500"/>
                    </a:lnTo>
                    <a:lnTo>
                      <a:pt x="823" y="500"/>
                    </a:lnTo>
                    <a:lnTo>
                      <a:pt x="823" y="407"/>
                    </a:lnTo>
                    <a:lnTo>
                      <a:pt x="562" y="407"/>
                    </a:lnTo>
                    <a:lnTo>
                      <a:pt x="562" y="309"/>
                    </a:lnTo>
                    <a:close/>
                  </a:path>
                </a:pathLst>
              </a:custGeom>
              <a:solidFill>
                <a:srgbClr val="FFFFFF"/>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Half Photo Yellow">
    <p:bg>
      <p:bgPr>
        <a:solidFill>
          <a:srgbClr val="F9CB55"/>
        </a:solidFill>
        <a:effectLst/>
      </p:bgPr>
    </p:bg>
    <p:spTree>
      <p:nvGrpSpPr>
        <p:cNvPr id="1" name=""/>
        <p:cNvGrpSpPr/>
        <p:nvPr/>
      </p:nvGrpSpPr>
      <p:grpSpPr>
        <a:xfrm>
          <a:off x="0" y="0"/>
          <a:ext cx="0" cy="0"/>
          <a:chOff x="0" y="0"/>
          <a:chExt cx="0" cy="0"/>
        </a:xfrm>
      </p:grpSpPr>
      <p:sp>
        <p:nvSpPr>
          <p:cNvPr id="9" name="Picture Placeholder 8"/>
          <p:cNvSpPr>
            <a:spLocks noGrp="1"/>
          </p:cNvSpPr>
          <p:nvPr>
            <p:ph type="pic" sz="quarter" idx="14"/>
          </p:nvPr>
        </p:nvSpPr>
        <p:spPr bwMode="gray">
          <a:xfrm>
            <a:off x="4572000" y="0"/>
            <a:ext cx="4572000" cy="5143500"/>
          </a:xfrm>
          <a:solidFill>
            <a:schemeClr val="accent5"/>
          </a:solidFill>
        </p:spPr>
        <p:txBody>
          <a:bodyPr anchor="ctr" anchorCtr="0">
            <a:normAutofit/>
          </a:bodyPr>
          <a:lstStyle>
            <a:lvl1pPr marL="0" indent="0" algn="ctr">
              <a:buNone/>
              <a:defRPr sz="800"/>
            </a:lvl1pPr>
          </a:lstStyle>
          <a:p>
            <a:r>
              <a:rPr lang="en-US" dirty="0"/>
              <a:t>Click icon to add picture</a:t>
            </a:r>
          </a:p>
        </p:txBody>
      </p:sp>
      <p:sp>
        <p:nvSpPr>
          <p:cNvPr id="2" name="Title 1"/>
          <p:cNvSpPr>
            <a:spLocks noGrp="1"/>
          </p:cNvSpPr>
          <p:nvPr>
            <p:ph type="title" hasCustomPrompt="1"/>
          </p:nvPr>
        </p:nvSpPr>
        <p:spPr>
          <a:xfrm>
            <a:off x="365125" y="182880"/>
            <a:ext cx="4024313" cy="640080"/>
          </a:xfrm>
        </p:spPr>
        <p:txBody>
          <a:bodyPr/>
          <a:lstStyle>
            <a:lvl1pPr>
              <a:defRPr>
                <a:solidFill>
                  <a:schemeClr val="tx1"/>
                </a:solidFill>
              </a:defRPr>
            </a:lvl1pPr>
          </a:lstStyle>
          <a:p>
            <a:r>
              <a:rPr lang="en-US" dirty="0"/>
              <a:t>Slide title</a:t>
            </a:r>
          </a:p>
        </p:txBody>
      </p:sp>
      <p:sp>
        <p:nvSpPr>
          <p:cNvPr id="7" name="Content Placeholder 6"/>
          <p:cNvSpPr>
            <a:spLocks noGrp="1"/>
          </p:cNvSpPr>
          <p:nvPr>
            <p:ph sz="quarter" idx="13"/>
          </p:nvPr>
        </p:nvSpPr>
        <p:spPr>
          <a:xfrm>
            <a:off x="365124" y="1098550"/>
            <a:ext cx="4024314" cy="3563938"/>
          </a:xfrm>
        </p:spPr>
        <p:txBody>
          <a:bodyPr rIns="91440"/>
          <a:lstStyle>
            <a:lvl1pPr>
              <a:buClrTx/>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baseline="0">
                <a:solidFill>
                  <a:schemeClr val="tx1"/>
                </a:solidFill>
              </a:defRPr>
            </a:lvl7pPr>
            <a:lvl8pPr>
              <a:defRPr baseline="0">
                <a:solidFill>
                  <a:schemeClr val="tx1"/>
                </a:solidFill>
              </a:defRPr>
            </a:lvl8pPr>
            <a:lvl9pPr>
              <a:defRPr baseline="0">
                <a:solidFill>
                  <a:schemeClr val="tx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Date Placeholder 13"/>
          <p:cNvSpPr>
            <a:spLocks noGrp="1"/>
          </p:cNvSpPr>
          <p:nvPr>
            <p:ph type="dt" sz="half" idx="15"/>
          </p:nvPr>
        </p:nvSpPr>
        <p:spPr/>
        <p:txBody>
          <a:bodyPr/>
          <a:lstStyle/>
          <a:p>
            <a:r>
              <a:rPr lang="en-US" dirty="0"/>
              <a:t>00 Month 0000</a:t>
            </a:r>
          </a:p>
        </p:txBody>
      </p:sp>
      <p:sp>
        <p:nvSpPr>
          <p:cNvPr id="15" name="Footer Placeholder 14"/>
          <p:cNvSpPr>
            <a:spLocks noGrp="1"/>
          </p:cNvSpPr>
          <p:nvPr>
            <p:ph type="ftr" sz="quarter" idx="16"/>
          </p:nvPr>
        </p:nvSpPr>
        <p:spPr/>
        <p:txBody>
          <a:bodyPr/>
          <a:lstStyle/>
          <a:p>
            <a:r>
              <a:rPr lang="en-US" dirty="0"/>
              <a:t>Footer (Edit footer for all slides with View &gt; Header &amp; Footer)</a:t>
            </a:r>
          </a:p>
        </p:txBody>
      </p:sp>
      <p:sp>
        <p:nvSpPr>
          <p:cNvPr id="16" name="Slide Number Placeholder 15"/>
          <p:cNvSpPr>
            <a:spLocks noGrp="1"/>
          </p:cNvSpPr>
          <p:nvPr>
            <p:ph type="sldNum" sz="quarter" idx="17"/>
          </p:nvPr>
        </p:nvSpPr>
        <p:spPr/>
        <p:txBody>
          <a:bodyPr/>
          <a:lstStyle/>
          <a:p>
            <a:fld id="{94C005EB-05AB-4350-8862-D44178390B49}" type="slidenum">
              <a:rPr lang="en-US" smtClean="0"/>
              <a:pPr/>
              <a:t>‹#›</a:t>
            </a:fld>
            <a:endParaRPr lang="en-US" dirty="0"/>
          </a:p>
        </p:txBody>
      </p:sp>
      <p:grpSp>
        <p:nvGrpSpPr>
          <p:cNvPr id="20" name="Group 19"/>
          <p:cNvGrpSpPr>
            <a:grpSpLocks noChangeAspect="1"/>
          </p:cNvGrpSpPr>
          <p:nvPr userDrawn="1"/>
        </p:nvGrpSpPr>
        <p:grpSpPr bwMode="invGray">
          <a:xfrm>
            <a:off x="114300" y="4880397"/>
            <a:ext cx="685800" cy="202367"/>
            <a:chOff x="2203450" y="1885950"/>
            <a:chExt cx="4737100" cy="1371600"/>
          </a:xfrm>
        </p:grpSpPr>
        <p:sp>
          <p:nvSpPr>
            <p:cNvPr id="21" name="AutoShape 3"/>
            <p:cNvSpPr>
              <a:spLocks noChangeAspect="1" noChangeArrowheads="1" noTextEdit="1"/>
            </p:cNvSpPr>
            <p:nvPr/>
          </p:nvSpPr>
          <p:spPr bwMode="invGray">
            <a:xfrm>
              <a:off x="2203450" y="1885950"/>
              <a:ext cx="4737100" cy="1371600"/>
            </a:xfrm>
            <a:prstGeom prst="rect">
              <a:avLst/>
            </a:prstGeom>
            <a:no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22" name="Group 21"/>
            <p:cNvGrpSpPr/>
            <p:nvPr/>
          </p:nvGrpSpPr>
          <p:grpSpPr bwMode="invGray">
            <a:xfrm>
              <a:off x="2549525" y="2117725"/>
              <a:ext cx="3948113" cy="908050"/>
              <a:chOff x="2549525" y="2117725"/>
              <a:chExt cx="3948113" cy="908050"/>
            </a:xfrm>
          </p:grpSpPr>
          <p:sp>
            <p:nvSpPr>
              <p:cNvPr id="23" name="Freeform 5"/>
              <p:cNvSpPr>
                <a:spLocks noEditPoints="1"/>
              </p:cNvSpPr>
              <p:nvPr/>
            </p:nvSpPr>
            <p:spPr bwMode="invGray">
              <a:xfrm>
                <a:off x="2549525" y="2117725"/>
                <a:ext cx="1949450" cy="908050"/>
              </a:xfrm>
              <a:custGeom>
                <a:avLst/>
                <a:gdLst>
                  <a:gd name="T0" fmla="*/ 1816 w 2042"/>
                  <a:gd name="T1" fmla="*/ 279 h 946"/>
                  <a:gd name="T2" fmla="*/ 1816 w 2042"/>
                  <a:gd name="T3" fmla="*/ 279 h 946"/>
                  <a:gd name="T4" fmla="*/ 1813 w 2042"/>
                  <a:gd name="T5" fmla="*/ 278 h 946"/>
                  <a:gd name="T6" fmla="*/ 1761 w 2042"/>
                  <a:gd name="T7" fmla="*/ 288 h 946"/>
                  <a:gd name="T8" fmla="*/ 1758 w 2042"/>
                  <a:gd name="T9" fmla="*/ 291 h 946"/>
                  <a:gd name="T10" fmla="*/ 1805 w 2042"/>
                  <a:gd name="T11" fmla="*/ 314 h 946"/>
                  <a:gd name="T12" fmla="*/ 1816 w 2042"/>
                  <a:gd name="T13" fmla="*/ 279 h 946"/>
                  <a:gd name="T14" fmla="*/ 2030 w 2042"/>
                  <a:gd name="T15" fmla="*/ 536 h 946"/>
                  <a:gd name="T16" fmla="*/ 2030 w 2042"/>
                  <a:gd name="T17" fmla="*/ 536 h 946"/>
                  <a:gd name="T18" fmla="*/ 2000 w 2042"/>
                  <a:gd name="T19" fmla="*/ 586 h 946"/>
                  <a:gd name="T20" fmla="*/ 1938 w 2042"/>
                  <a:gd name="T21" fmla="*/ 596 h 946"/>
                  <a:gd name="T22" fmla="*/ 1779 w 2042"/>
                  <a:gd name="T23" fmla="*/ 532 h 946"/>
                  <a:gd name="T24" fmla="*/ 1511 w 2042"/>
                  <a:gd name="T25" fmla="*/ 458 h 946"/>
                  <a:gd name="T26" fmla="*/ 1501 w 2042"/>
                  <a:gd name="T27" fmla="*/ 469 h 946"/>
                  <a:gd name="T28" fmla="*/ 1679 w 2042"/>
                  <a:gd name="T29" fmla="*/ 582 h 946"/>
                  <a:gd name="T30" fmla="*/ 1719 w 2042"/>
                  <a:gd name="T31" fmla="*/ 725 h 946"/>
                  <a:gd name="T32" fmla="*/ 1607 w 2042"/>
                  <a:gd name="T33" fmla="*/ 657 h 946"/>
                  <a:gd name="T34" fmla="*/ 1107 w 2042"/>
                  <a:gd name="T35" fmla="*/ 443 h 946"/>
                  <a:gd name="T36" fmla="*/ 1639 w 2042"/>
                  <a:gd name="T37" fmla="*/ 62 h 946"/>
                  <a:gd name="T38" fmla="*/ 1782 w 2042"/>
                  <a:gd name="T39" fmla="*/ 115 h 946"/>
                  <a:gd name="T40" fmla="*/ 1750 w 2042"/>
                  <a:gd name="T41" fmla="*/ 148 h 946"/>
                  <a:gd name="T42" fmla="*/ 1752 w 2042"/>
                  <a:gd name="T43" fmla="*/ 177 h 946"/>
                  <a:gd name="T44" fmla="*/ 1842 w 2042"/>
                  <a:gd name="T45" fmla="*/ 248 h 946"/>
                  <a:gd name="T46" fmla="*/ 1873 w 2042"/>
                  <a:gd name="T47" fmla="*/ 330 h 946"/>
                  <a:gd name="T48" fmla="*/ 2025 w 2042"/>
                  <a:gd name="T49" fmla="*/ 494 h 946"/>
                  <a:gd name="T50" fmla="*/ 2030 w 2042"/>
                  <a:gd name="T51" fmla="*/ 536 h 946"/>
                  <a:gd name="T52" fmla="*/ 1046 w 2042"/>
                  <a:gd name="T53" fmla="*/ 183 h 946"/>
                  <a:gd name="T54" fmla="*/ 1046 w 2042"/>
                  <a:gd name="T55" fmla="*/ 183 h 946"/>
                  <a:gd name="T56" fmla="*/ 1037 w 2042"/>
                  <a:gd name="T57" fmla="*/ 427 h 946"/>
                  <a:gd name="T58" fmla="*/ 971 w 2042"/>
                  <a:gd name="T59" fmla="*/ 415 h 946"/>
                  <a:gd name="T60" fmla="*/ 417 w 2042"/>
                  <a:gd name="T61" fmla="*/ 756 h 946"/>
                  <a:gd name="T62" fmla="*/ 0 w 2042"/>
                  <a:gd name="T63" fmla="*/ 946 h 946"/>
                  <a:gd name="T64" fmla="*/ 919 w 2042"/>
                  <a:gd name="T65" fmla="*/ 68 h 946"/>
                  <a:gd name="T66" fmla="*/ 1046 w 2042"/>
                  <a:gd name="T67" fmla="*/ 183 h 9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042" h="946">
                    <a:moveTo>
                      <a:pt x="1816" y="279"/>
                    </a:moveTo>
                    <a:lnTo>
                      <a:pt x="1816" y="279"/>
                    </a:lnTo>
                    <a:lnTo>
                      <a:pt x="1813" y="278"/>
                    </a:lnTo>
                    <a:cubicBezTo>
                      <a:pt x="1813" y="277"/>
                      <a:pt x="1784" y="264"/>
                      <a:pt x="1761" y="288"/>
                    </a:cubicBezTo>
                    <a:lnTo>
                      <a:pt x="1758" y="291"/>
                    </a:lnTo>
                    <a:lnTo>
                      <a:pt x="1805" y="314"/>
                    </a:lnTo>
                    <a:lnTo>
                      <a:pt x="1816" y="279"/>
                    </a:lnTo>
                    <a:close/>
                    <a:moveTo>
                      <a:pt x="2030" y="536"/>
                    </a:moveTo>
                    <a:lnTo>
                      <a:pt x="2030" y="536"/>
                    </a:lnTo>
                    <a:cubicBezTo>
                      <a:pt x="2030" y="536"/>
                      <a:pt x="2010" y="573"/>
                      <a:pt x="2000" y="586"/>
                    </a:cubicBezTo>
                    <a:cubicBezTo>
                      <a:pt x="1991" y="600"/>
                      <a:pt x="1963" y="608"/>
                      <a:pt x="1938" y="596"/>
                    </a:cubicBezTo>
                    <a:cubicBezTo>
                      <a:pt x="1926" y="591"/>
                      <a:pt x="1820" y="529"/>
                      <a:pt x="1779" y="532"/>
                    </a:cubicBezTo>
                    <a:cubicBezTo>
                      <a:pt x="1574" y="550"/>
                      <a:pt x="1517" y="466"/>
                      <a:pt x="1511" y="458"/>
                    </a:cubicBezTo>
                    <a:cubicBezTo>
                      <a:pt x="1504" y="450"/>
                      <a:pt x="1492" y="454"/>
                      <a:pt x="1501" y="469"/>
                    </a:cubicBezTo>
                    <a:cubicBezTo>
                      <a:pt x="1546" y="546"/>
                      <a:pt x="1679" y="582"/>
                      <a:pt x="1679" y="582"/>
                    </a:cubicBezTo>
                    <a:cubicBezTo>
                      <a:pt x="1714" y="666"/>
                      <a:pt x="1719" y="725"/>
                      <a:pt x="1719" y="725"/>
                    </a:cubicBezTo>
                    <a:cubicBezTo>
                      <a:pt x="1684" y="698"/>
                      <a:pt x="1647" y="676"/>
                      <a:pt x="1607" y="657"/>
                    </a:cubicBezTo>
                    <a:cubicBezTo>
                      <a:pt x="1501" y="586"/>
                      <a:pt x="1335" y="498"/>
                      <a:pt x="1107" y="443"/>
                    </a:cubicBezTo>
                    <a:cubicBezTo>
                      <a:pt x="1120" y="261"/>
                      <a:pt x="1211" y="0"/>
                      <a:pt x="1639" y="62"/>
                    </a:cubicBezTo>
                    <a:cubicBezTo>
                      <a:pt x="1639" y="62"/>
                      <a:pt x="1724" y="76"/>
                      <a:pt x="1782" y="115"/>
                    </a:cubicBezTo>
                    <a:cubicBezTo>
                      <a:pt x="1782" y="115"/>
                      <a:pt x="1768" y="130"/>
                      <a:pt x="1750" y="148"/>
                    </a:cubicBezTo>
                    <a:cubicBezTo>
                      <a:pt x="1732" y="166"/>
                      <a:pt x="1752" y="177"/>
                      <a:pt x="1752" y="177"/>
                    </a:cubicBezTo>
                    <a:lnTo>
                      <a:pt x="1842" y="248"/>
                    </a:lnTo>
                    <a:cubicBezTo>
                      <a:pt x="1843" y="286"/>
                      <a:pt x="1845" y="296"/>
                      <a:pt x="1873" y="330"/>
                    </a:cubicBezTo>
                    <a:cubicBezTo>
                      <a:pt x="1901" y="364"/>
                      <a:pt x="2011" y="479"/>
                      <a:pt x="2025" y="494"/>
                    </a:cubicBezTo>
                    <a:cubicBezTo>
                      <a:pt x="2042" y="512"/>
                      <a:pt x="2030" y="536"/>
                      <a:pt x="2030" y="536"/>
                    </a:cubicBezTo>
                    <a:close/>
                    <a:moveTo>
                      <a:pt x="1046" y="183"/>
                    </a:moveTo>
                    <a:lnTo>
                      <a:pt x="1046" y="183"/>
                    </a:lnTo>
                    <a:cubicBezTo>
                      <a:pt x="1023" y="276"/>
                      <a:pt x="1025" y="358"/>
                      <a:pt x="1037" y="427"/>
                    </a:cubicBezTo>
                    <a:cubicBezTo>
                      <a:pt x="1015" y="423"/>
                      <a:pt x="993" y="419"/>
                      <a:pt x="971" y="415"/>
                    </a:cubicBezTo>
                    <a:cubicBezTo>
                      <a:pt x="503" y="339"/>
                      <a:pt x="362" y="569"/>
                      <a:pt x="417" y="756"/>
                    </a:cubicBezTo>
                    <a:cubicBezTo>
                      <a:pt x="262" y="814"/>
                      <a:pt x="117" y="881"/>
                      <a:pt x="0" y="946"/>
                    </a:cubicBezTo>
                    <a:cubicBezTo>
                      <a:pt x="184" y="506"/>
                      <a:pt x="583" y="119"/>
                      <a:pt x="919" y="68"/>
                    </a:cubicBezTo>
                    <a:cubicBezTo>
                      <a:pt x="1029" y="53"/>
                      <a:pt x="1060" y="125"/>
                      <a:pt x="1046" y="183"/>
                    </a:cubicBezTo>
                    <a:close/>
                  </a:path>
                </a:pathLst>
              </a:custGeom>
              <a:solidFill>
                <a:srgbClr val="FFFFFF"/>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4" name="Freeform 6"/>
              <p:cNvSpPr>
                <a:spLocks noEditPoints="1"/>
              </p:cNvSpPr>
              <p:nvPr/>
            </p:nvSpPr>
            <p:spPr bwMode="invGray">
              <a:xfrm>
                <a:off x="2894013" y="2443163"/>
                <a:ext cx="1189038" cy="400050"/>
              </a:xfrm>
              <a:custGeom>
                <a:avLst/>
                <a:gdLst>
                  <a:gd name="T0" fmla="*/ 749 w 1245"/>
                  <a:gd name="T1" fmla="*/ 246 h 417"/>
                  <a:gd name="T2" fmla="*/ 749 w 1245"/>
                  <a:gd name="T3" fmla="*/ 246 h 417"/>
                  <a:gd name="T4" fmla="*/ 1245 w 1245"/>
                  <a:gd name="T5" fmla="*/ 318 h 417"/>
                  <a:gd name="T6" fmla="*/ 745 w 1245"/>
                  <a:gd name="T7" fmla="*/ 104 h 417"/>
                  <a:gd name="T8" fmla="*/ 749 w 1245"/>
                  <a:gd name="T9" fmla="*/ 246 h 417"/>
                  <a:gd name="T10" fmla="*/ 722 w 1245"/>
                  <a:gd name="T11" fmla="*/ 249 h 417"/>
                  <a:gd name="T12" fmla="*/ 722 w 1245"/>
                  <a:gd name="T13" fmla="*/ 249 h 417"/>
                  <a:gd name="T14" fmla="*/ 55 w 1245"/>
                  <a:gd name="T15" fmla="*/ 417 h 417"/>
                  <a:gd name="T16" fmla="*/ 609 w 1245"/>
                  <a:gd name="T17" fmla="*/ 76 h 417"/>
                  <a:gd name="T18" fmla="*/ 675 w 1245"/>
                  <a:gd name="T19" fmla="*/ 88 h 417"/>
                  <a:gd name="T20" fmla="*/ 722 w 1245"/>
                  <a:gd name="T21" fmla="*/ 249 h 4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245" h="417">
                    <a:moveTo>
                      <a:pt x="749" y="246"/>
                    </a:moveTo>
                    <a:lnTo>
                      <a:pt x="749" y="246"/>
                    </a:lnTo>
                    <a:cubicBezTo>
                      <a:pt x="931" y="232"/>
                      <a:pt x="1103" y="250"/>
                      <a:pt x="1245" y="318"/>
                    </a:cubicBezTo>
                    <a:cubicBezTo>
                      <a:pt x="1139" y="247"/>
                      <a:pt x="973" y="159"/>
                      <a:pt x="745" y="104"/>
                    </a:cubicBezTo>
                    <a:cubicBezTo>
                      <a:pt x="740" y="167"/>
                      <a:pt x="745" y="220"/>
                      <a:pt x="749" y="246"/>
                    </a:cubicBezTo>
                    <a:close/>
                    <a:moveTo>
                      <a:pt x="722" y="249"/>
                    </a:moveTo>
                    <a:lnTo>
                      <a:pt x="722" y="249"/>
                    </a:lnTo>
                    <a:cubicBezTo>
                      <a:pt x="518" y="268"/>
                      <a:pt x="277" y="334"/>
                      <a:pt x="55" y="417"/>
                    </a:cubicBezTo>
                    <a:cubicBezTo>
                      <a:pt x="0" y="230"/>
                      <a:pt x="141" y="0"/>
                      <a:pt x="609" y="76"/>
                    </a:cubicBezTo>
                    <a:cubicBezTo>
                      <a:pt x="631" y="80"/>
                      <a:pt x="653" y="84"/>
                      <a:pt x="675" y="88"/>
                    </a:cubicBezTo>
                    <a:cubicBezTo>
                      <a:pt x="686" y="154"/>
                      <a:pt x="706" y="208"/>
                      <a:pt x="722" y="249"/>
                    </a:cubicBezTo>
                    <a:close/>
                  </a:path>
                </a:pathLst>
              </a:custGeom>
              <a:solidFill>
                <a:srgbClr val="FFFFFF">
                  <a:alpha val="50000"/>
                </a:srgb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5" name="Freeform 7"/>
              <p:cNvSpPr>
                <a:spLocks noEditPoints="1"/>
              </p:cNvSpPr>
              <p:nvPr/>
            </p:nvSpPr>
            <p:spPr bwMode="invGray">
              <a:xfrm>
                <a:off x="4687888" y="2325688"/>
                <a:ext cx="1809750" cy="493713"/>
              </a:xfrm>
              <a:custGeom>
                <a:avLst/>
                <a:gdLst>
                  <a:gd name="T0" fmla="*/ 1579 w 1897"/>
                  <a:gd name="T1" fmla="*/ 301 h 515"/>
                  <a:gd name="T2" fmla="*/ 1706 w 1897"/>
                  <a:gd name="T3" fmla="*/ 301 h 515"/>
                  <a:gd name="T4" fmla="*/ 1596 w 1897"/>
                  <a:gd name="T5" fmla="*/ 20 h 515"/>
                  <a:gd name="T6" fmla="*/ 1391 w 1897"/>
                  <a:gd name="T7" fmla="*/ 500 h 515"/>
                  <a:gd name="T8" fmla="*/ 1542 w 1897"/>
                  <a:gd name="T9" fmla="*/ 394 h 515"/>
                  <a:gd name="T10" fmla="*/ 1787 w 1897"/>
                  <a:gd name="T11" fmla="*/ 500 h 515"/>
                  <a:gd name="T12" fmla="*/ 1692 w 1897"/>
                  <a:gd name="T13" fmla="*/ 20 h 515"/>
                  <a:gd name="T14" fmla="*/ 1813 w 1897"/>
                  <a:gd name="T15" fmla="*/ 77 h 515"/>
                  <a:gd name="T16" fmla="*/ 1813 w 1897"/>
                  <a:gd name="T17" fmla="*/ 61 h 515"/>
                  <a:gd name="T18" fmla="*/ 1828 w 1897"/>
                  <a:gd name="T19" fmla="*/ 77 h 515"/>
                  <a:gd name="T20" fmla="*/ 1826 w 1897"/>
                  <a:gd name="T21" fmla="*/ 59 h 515"/>
                  <a:gd name="T22" fmla="*/ 1833 w 1897"/>
                  <a:gd name="T23" fmla="*/ 48 h 515"/>
                  <a:gd name="T24" fmla="*/ 1818 w 1897"/>
                  <a:gd name="T25" fmla="*/ 35 h 515"/>
                  <a:gd name="T26" fmla="*/ 1805 w 1897"/>
                  <a:gd name="T27" fmla="*/ 77 h 515"/>
                  <a:gd name="T28" fmla="*/ 1850 w 1897"/>
                  <a:gd name="T29" fmla="*/ 56 h 515"/>
                  <a:gd name="T30" fmla="*/ 1819 w 1897"/>
                  <a:gd name="T31" fmla="*/ 88 h 515"/>
                  <a:gd name="T32" fmla="*/ 1819 w 1897"/>
                  <a:gd name="T33" fmla="*/ 25 h 515"/>
                  <a:gd name="T34" fmla="*/ 1819 w 1897"/>
                  <a:gd name="T35" fmla="*/ 20 h 515"/>
                  <a:gd name="T36" fmla="*/ 1783 w 1897"/>
                  <a:gd name="T37" fmla="*/ 56 h 515"/>
                  <a:gd name="T38" fmla="*/ 1855 w 1897"/>
                  <a:gd name="T39" fmla="*/ 56 h 515"/>
                  <a:gd name="T40" fmla="*/ 1813 w 1897"/>
                  <a:gd name="T41" fmla="*/ 41 h 515"/>
                  <a:gd name="T42" fmla="*/ 1818 w 1897"/>
                  <a:gd name="T43" fmla="*/ 41 h 515"/>
                  <a:gd name="T44" fmla="*/ 1826 w 1897"/>
                  <a:gd name="T45" fmla="*/ 48 h 515"/>
                  <a:gd name="T46" fmla="*/ 1818 w 1897"/>
                  <a:gd name="T47" fmla="*/ 55 h 515"/>
                  <a:gd name="T48" fmla="*/ 1813 w 1897"/>
                  <a:gd name="T49" fmla="*/ 41 h 515"/>
                  <a:gd name="T50" fmla="*/ 273 w 1897"/>
                  <a:gd name="T51" fmla="*/ 190 h 515"/>
                  <a:gd name="T52" fmla="*/ 106 w 1897"/>
                  <a:gd name="T53" fmla="*/ 263 h 515"/>
                  <a:gd name="T54" fmla="*/ 187 w 1897"/>
                  <a:gd name="T55" fmla="*/ 116 h 515"/>
                  <a:gd name="T56" fmla="*/ 273 w 1897"/>
                  <a:gd name="T57" fmla="*/ 190 h 515"/>
                  <a:gd name="T58" fmla="*/ 196 w 1897"/>
                  <a:gd name="T59" fmla="*/ 20 h 515"/>
                  <a:gd name="T60" fmla="*/ 0 w 1897"/>
                  <a:gd name="T61" fmla="*/ 500 h 515"/>
                  <a:gd name="T62" fmla="*/ 106 w 1897"/>
                  <a:gd name="T63" fmla="*/ 356 h 515"/>
                  <a:gd name="T64" fmla="*/ 380 w 1897"/>
                  <a:gd name="T65" fmla="*/ 188 h 515"/>
                  <a:gd name="T66" fmla="*/ 196 w 1897"/>
                  <a:gd name="T67" fmla="*/ 20 h 515"/>
                  <a:gd name="T68" fmla="*/ 954 w 1897"/>
                  <a:gd name="T69" fmla="*/ 74 h 515"/>
                  <a:gd name="T70" fmla="*/ 953 w 1897"/>
                  <a:gd name="T71" fmla="*/ 443 h 515"/>
                  <a:gd name="T72" fmla="*/ 1339 w 1897"/>
                  <a:gd name="T73" fmla="*/ 438 h 515"/>
                  <a:gd name="T74" fmla="*/ 1341 w 1897"/>
                  <a:gd name="T75" fmla="*/ 215 h 515"/>
                  <a:gd name="T76" fmla="*/ 1132 w 1897"/>
                  <a:gd name="T77" fmla="*/ 304 h 515"/>
                  <a:gd name="T78" fmla="*/ 1241 w 1897"/>
                  <a:gd name="T79" fmla="*/ 394 h 515"/>
                  <a:gd name="T80" fmla="*/ 1027 w 1897"/>
                  <a:gd name="T81" fmla="*/ 375 h 515"/>
                  <a:gd name="T82" fmla="*/ 1028 w 1897"/>
                  <a:gd name="T83" fmla="*/ 143 h 515"/>
                  <a:gd name="T84" fmla="*/ 1207 w 1897"/>
                  <a:gd name="T85" fmla="*/ 107 h 515"/>
                  <a:gd name="T86" fmla="*/ 1316 w 1897"/>
                  <a:gd name="T87" fmla="*/ 63 h 515"/>
                  <a:gd name="T88" fmla="*/ 954 w 1897"/>
                  <a:gd name="T89" fmla="*/ 74 h 515"/>
                  <a:gd name="T90" fmla="*/ 562 w 1897"/>
                  <a:gd name="T91" fmla="*/ 309 h 515"/>
                  <a:gd name="T92" fmla="*/ 769 w 1897"/>
                  <a:gd name="T93" fmla="*/ 215 h 515"/>
                  <a:gd name="T94" fmla="*/ 562 w 1897"/>
                  <a:gd name="T95" fmla="*/ 114 h 515"/>
                  <a:gd name="T96" fmla="*/ 819 w 1897"/>
                  <a:gd name="T97" fmla="*/ 20 h 515"/>
                  <a:gd name="T98" fmla="*/ 457 w 1897"/>
                  <a:gd name="T99" fmla="*/ 500 h 515"/>
                  <a:gd name="T100" fmla="*/ 823 w 1897"/>
                  <a:gd name="T101" fmla="*/ 407 h 515"/>
                  <a:gd name="T102" fmla="*/ 562 w 1897"/>
                  <a:gd name="T103" fmla="*/ 309 h 5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897" h="515">
                    <a:moveTo>
                      <a:pt x="1579" y="301"/>
                    </a:moveTo>
                    <a:lnTo>
                      <a:pt x="1579" y="301"/>
                    </a:lnTo>
                    <a:lnTo>
                      <a:pt x="1643" y="146"/>
                    </a:lnTo>
                    <a:lnTo>
                      <a:pt x="1706" y="301"/>
                    </a:lnTo>
                    <a:lnTo>
                      <a:pt x="1579" y="301"/>
                    </a:lnTo>
                    <a:close/>
                    <a:moveTo>
                      <a:pt x="1596" y="20"/>
                    </a:moveTo>
                    <a:lnTo>
                      <a:pt x="1596" y="20"/>
                    </a:lnTo>
                    <a:lnTo>
                      <a:pt x="1391" y="500"/>
                    </a:lnTo>
                    <a:lnTo>
                      <a:pt x="1498" y="500"/>
                    </a:lnTo>
                    <a:lnTo>
                      <a:pt x="1542" y="394"/>
                    </a:lnTo>
                    <a:lnTo>
                      <a:pt x="1743" y="394"/>
                    </a:lnTo>
                    <a:lnTo>
                      <a:pt x="1787" y="500"/>
                    </a:lnTo>
                    <a:lnTo>
                      <a:pt x="1897" y="500"/>
                    </a:lnTo>
                    <a:lnTo>
                      <a:pt x="1692" y="20"/>
                    </a:lnTo>
                    <a:lnTo>
                      <a:pt x="1596" y="20"/>
                    </a:lnTo>
                    <a:close/>
                    <a:moveTo>
                      <a:pt x="1813" y="77"/>
                    </a:moveTo>
                    <a:lnTo>
                      <a:pt x="1813" y="77"/>
                    </a:lnTo>
                    <a:lnTo>
                      <a:pt x="1813" y="61"/>
                    </a:lnTo>
                    <a:lnTo>
                      <a:pt x="1819" y="61"/>
                    </a:lnTo>
                    <a:lnTo>
                      <a:pt x="1828" y="77"/>
                    </a:lnTo>
                    <a:lnTo>
                      <a:pt x="1837" y="77"/>
                    </a:lnTo>
                    <a:lnTo>
                      <a:pt x="1826" y="59"/>
                    </a:lnTo>
                    <a:cubicBezTo>
                      <a:pt x="1828" y="58"/>
                      <a:pt x="1830" y="57"/>
                      <a:pt x="1831" y="55"/>
                    </a:cubicBezTo>
                    <a:cubicBezTo>
                      <a:pt x="1833" y="53"/>
                      <a:pt x="1833" y="50"/>
                      <a:pt x="1833" y="48"/>
                    </a:cubicBezTo>
                    <a:cubicBezTo>
                      <a:pt x="1833" y="44"/>
                      <a:pt x="1832" y="40"/>
                      <a:pt x="1830" y="38"/>
                    </a:cubicBezTo>
                    <a:cubicBezTo>
                      <a:pt x="1827" y="36"/>
                      <a:pt x="1823" y="35"/>
                      <a:pt x="1818" y="35"/>
                    </a:cubicBezTo>
                    <a:lnTo>
                      <a:pt x="1805" y="35"/>
                    </a:lnTo>
                    <a:lnTo>
                      <a:pt x="1805" y="77"/>
                    </a:lnTo>
                    <a:lnTo>
                      <a:pt x="1813" y="77"/>
                    </a:lnTo>
                    <a:close/>
                    <a:moveTo>
                      <a:pt x="1850" y="56"/>
                    </a:moveTo>
                    <a:lnTo>
                      <a:pt x="1850" y="56"/>
                    </a:lnTo>
                    <a:cubicBezTo>
                      <a:pt x="1850" y="74"/>
                      <a:pt x="1836" y="88"/>
                      <a:pt x="1819" y="88"/>
                    </a:cubicBezTo>
                    <a:cubicBezTo>
                      <a:pt x="1802" y="88"/>
                      <a:pt x="1788" y="74"/>
                      <a:pt x="1788" y="56"/>
                    </a:cubicBezTo>
                    <a:cubicBezTo>
                      <a:pt x="1788" y="39"/>
                      <a:pt x="1802" y="25"/>
                      <a:pt x="1819" y="25"/>
                    </a:cubicBezTo>
                    <a:cubicBezTo>
                      <a:pt x="1836" y="25"/>
                      <a:pt x="1850" y="39"/>
                      <a:pt x="1850" y="56"/>
                    </a:cubicBezTo>
                    <a:close/>
                    <a:moveTo>
                      <a:pt x="1819" y="20"/>
                    </a:moveTo>
                    <a:lnTo>
                      <a:pt x="1819" y="20"/>
                    </a:lnTo>
                    <a:cubicBezTo>
                      <a:pt x="1799" y="20"/>
                      <a:pt x="1783" y="37"/>
                      <a:pt x="1783" y="56"/>
                    </a:cubicBezTo>
                    <a:cubicBezTo>
                      <a:pt x="1783" y="76"/>
                      <a:pt x="1799" y="92"/>
                      <a:pt x="1819" y="92"/>
                    </a:cubicBezTo>
                    <a:cubicBezTo>
                      <a:pt x="1839" y="92"/>
                      <a:pt x="1855" y="76"/>
                      <a:pt x="1855" y="56"/>
                    </a:cubicBezTo>
                    <a:cubicBezTo>
                      <a:pt x="1855" y="37"/>
                      <a:pt x="1839" y="20"/>
                      <a:pt x="1819" y="20"/>
                    </a:cubicBezTo>
                    <a:close/>
                    <a:moveTo>
                      <a:pt x="1813" y="41"/>
                    </a:moveTo>
                    <a:lnTo>
                      <a:pt x="1813" y="41"/>
                    </a:lnTo>
                    <a:lnTo>
                      <a:pt x="1818" y="41"/>
                    </a:lnTo>
                    <a:cubicBezTo>
                      <a:pt x="1821" y="41"/>
                      <a:pt x="1823" y="42"/>
                      <a:pt x="1824" y="43"/>
                    </a:cubicBezTo>
                    <a:cubicBezTo>
                      <a:pt x="1826" y="44"/>
                      <a:pt x="1826" y="46"/>
                      <a:pt x="1826" y="48"/>
                    </a:cubicBezTo>
                    <a:cubicBezTo>
                      <a:pt x="1826" y="50"/>
                      <a:pt x="1825" y="52"/>
                      <a:pt x="1824" y="53"/>
                    </a:cubicBezTo>
                    <a:cubicBezTo>
                      <a:pt x="1822" y="54"/>
                      <a:pt x="1820" y="55"/>
                      <a:pt x="1818" y="55"/>
                    </a:cubicBezTo>
                    <a:lnTo>
                      <a:pt x="1813" y="55"/>
                    </a:lnTo>
                    <a:lnTo>
                      <a:pt x="1813" y="41"/>
                    </a:lnTo>
                    <a:close/>
                    <a:moveTo>
                      <a:pt x="273" y="190"/>
                    </a:moveTo>
                    <a:lnTo>
                      <a:pt x="273" y="190"/>
                    </a:lnTo>
                    <a:cubicBezTo>
                      <a:pt x="273" y="231"/>
                      <a:pt x="242" y="263"/>
                      <a:pt x="189" y="263"/>
                    </a:cubicBezTo>
                    <a:lnTo>
                      <a:pt x="106" y="263"/>
                    </a:lnTo>
                    <a:lnTo>
                      <a:pt x="106" y="116"/>
                    </a:lnTo>
                    <a:lnTo>
                      <a:pt x="187" y="116"/>
                    </a:lnTo>
                    <a:cubicBezTo>
                      <a:pt x="240" y="116"/>
                      <a:pt x="273" y="141"/>
                      <a:pt x="273" y="189"/>
                    </a:cubicBezTo>
                    <a:lnTo>
                      <a:pt x="273" y="190"/>
                    </a:lnTo>
                    <a:close/>
                    <a:moveTo>
                      <a:pt x="196" y="20"/>
                    </a:moveTo>
                    <a:lnTo>
                      <a:pt x="196" y="20"/>
                    </a:lnTo>
                    <a:lnTo>
                      <a:pt x="0" y="20"/>
                    </a:lnTo>
                    <a:lnTo>
                      <a:pt x="0" y="500"/>
                    </a:lnTo>
                    <a:lnTo>
                      <a:pt x="106" y="500"/>
                    </a:lnTo>
                    <a:lnTo>
                      <a:pt x="106" y="356"/>
                    </a:lnTo>
                    <a:lnTo>
                      <a:pt x="186" y="356"/>
                    </a:lnTo>
                    <a:cubicBezTo>
                      <a:pt x="293" y="356"/>
                      <a:pt x="380" y="299"/>
                      <a:pt x="380" y="188"/>
                    </a:cubicBezTo>
                    <a:lnTo>
                      <a:pt x="380" y="186"/>
                    </a:lnTo>
                    <a:cubicBezTo>
                      <a:pt x="380" y="88"/>
                      <a:pt x="311" y="20"/>
                      <a:pt x="196" y="20"/>
                    </a:cubicBezTo>
                    <a:close/>
                    <a:moveTo>
                      <a:pt x="954" y="74"/>
                    </a:moveTo>
                    <a:lnTo>
                      <a:pt x="954" y="74"/>
                    </a:lnTo>
                    <a:cubicBezTo>
                      <a:pt x="904" y="123"/>
                      <a:pt x="879" y="185"/>
                      <a:pt x="879" y="259"/>
                    </a:cubicBezTo>
                    <a:cubicBezTo>
                      <a:pt x="879" y="333"/>
                      <a:pt x="904" y="395"/>
                      <a:pt x="953" y="443"/>
                    </a:cubicBezTo>
                    <a:cubicBezTo>
                      <a:pt x="1002" y="491"/>
                      <a:pt x="1064" y="515"/>
                      <a:pt x="1138" y="515"/>
                    </a:cubicBezTo>
                    <a:cubicBezTo>
                      <a:pt x="1224" y="515"/>
                      <a:pt x="1292" y="489"/>
                      <a:pt x="1339" y="438"/>
                    </a:cubicBezTo>
                    <a:lnTo>
                      <a:pt x="1341" y="435"/>
                    </a:lnTo>
                    <a:lnTo>
                      <a:pt x="1341" y="215"/>
                    </a:lnTo>
                    <a:lnTo>
                      <a:pt x="1132" y="215"/>
                    </a:lnTo>
                    <a:lnTo>
                      <a:pt x="1132" y="304"/>
                    </a:lnTo>
                    <a:lnTo>
                      <a:pt x="1241" y="304"/>
                    </a:lnTo>
                    <a:lnTo>
                      <a:pt x="1241" y="394"/>
                    </a:lnTo>
                    <a:cubicBezTo>
                      <a:pt x="1213" y="411"/>
                      <a:pt x="1178" y="419"/>
                      <a:pt x="1137" y="419"/>
                    </a:cubicBezTo>
                    <a:cubicBezTo>
                      <a:pt x="1094" y="419"/>
                      <a:pt x="1057" y="404"/>
                      <a:pt x="1027" y="375"/>
                    </a:cubicBezTo>
                    <a:cubicBezTo>
                      <a:pt x="997" y="347"/>
                      <a:pt x="982" y="308"/>
                      <a:pt x="982" y="260"/>
                    </a:cubicBezTo>
                    <a:cubicBezTo>
                      <a:pt x="982" y="211"/>
                      <a:pt x="997" y="172"/>
                      <a:pt x="1028" y="143"/>
                    </a:cubicBezTo>
                    <a:cubicBezTo>
                      <a:pt x="1059" y="113"/>
                      <a:pt x="1098" y="99"/>
                      <a:pt x="1144" y="99"/>
                    </a:cubicBezTo>
                    <a:cubicBezTo>
                      <a:pt x="1168" y="99"/>
                      <a:pt x="1189" y="101"/>
                      <a:pt x="1207" y="107"/>
                    </a:cubicBezTo>
                    <a:cubicBezTo>
                      <a:pt x="1224" y="113"/>
                      <a:pt x="1241" y="123"/>
                      <a:pt x="1258" y="137"/>
                    </a:cubicBezTo>
                    <a:lnTo>
                      <a:pt x="1316" y="63"/>
                    </a:lnTo>
                    <a:cubicBezTo>
                      <a:pt x="1285" y="36"/>
                      <a:pt x="1230" y="0"/>
                      <a:pt x="1138" y="0"/>
                    </a:cubicBezTo>
                    <a:cubicBezTo>
                      <a:pt x="1066" y="0"/>
                      <a:pt x="1005" y="25"/>
                      <a:pt x="954" y="74"/>
                    </a:cubicBezTo>
                    <a:close/>
                    <a:moveTo>
                      <a:pt x="562" y="309"/>
                    </a:moveTo>
                    <a:lnTo>
                      <a:pt x="562" y="309"/>
                    </a:lnTo>
                    <a:lnTo>
                      <a:pt x="769" y="309"/>
                    </a:lnTo>
                    <a:lnTo>
                      <a:pt x="769" y="215"/>
                    </a:lnTo>
                    <a:lnTo>
                      <a:pt x="562" y="215"/>
                    </a:lnTo>
                    <a:lnTo>
                      <a:pt x="562" y="114"/>
                    </a:lnTo>
                    <a:lnTo>
                      <a:pt x="819" y="114"/>
                    </a:lnTo>
                    <a:lnTo>
                      <a:pt x="819" y="20"/>
                    </a:lnTo>
                    <a:lnTo>
                      <a:pt x="457" y="20"/>
                    </a:lnTo>
                    <a:lnTo>
                      <a:pt x="457" y="500"/>
                    </a:lnTo>
                    <a:lnTo>
                      <a:pt x="823" y="500"/>
                    </a:lnTo>
                    <a:lnTo>
                      <a:pt x="823" y="407"/>
                    </a:lnTo>
                    <a:lnTo>
                      <a:pt x="562" y="407"/>
                    </a:lnTo>
                    <a:lnTo>
                      <a:pt x="562" y="309"/>
                    </a:lnTo>
                    <a:close/>
                  </a:path>
                </a:pathLst>
              </a:custGeom>
              <a:solidFill>
                <a:srgbClr val="FFFFFF"/>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Half Photo Grey">
    <p:bg>
      <p:bgPr>
        <a:solidFill>
          <a:srgbClr val="ABA9AB"/>
        </a:solidFill>
        <a:effectLst/>
      </p:bgPr>
    </p:bg>
    <p:spTree>
      <p:nvGrpSpPr>
        <p:cNvPr id="1" name=""/>
        <p:cNvGrpSpPr/>
        <p:nvPr/>
      </p:nvGrpSpPr>
      <p:grpSpPr>
        <a:xfrm>
          <a:off x="0" y="0"/>
          <a:ext cx="0" cy="0"/>
          <a:chOff x="0" y="0"/>
          <a:chExt cx="0" cy="0"/>
        </a:xfrm>
      </p:grpSpPr>
      <p:sp>
        <p:nvSpPr>
          <p:cNvPr id="9" name="Picture Placeholder 8"/>
          <p:cNvSpPr>
            <a:spLocks noGrp="1"/>
          </p:cNvSpPr>
          <p:nvPr>
            <p:ph type="pic" sz="quarter" idx="14"/>
          </p:nvPr>
        </p:nvSpPr>
        <p:spPr bwMode="gray">
          <a:xfrm>
            <a:off x="4572000" y="0"/>
            <a:ext cx="4572000" cy="5143500"/>
          </a:xfrm>
          <a:solidFill>
            <a:schemeClr val="accent5"/>
          </a:solidFill>
        </p:spPr>
        <p:txBody>
          <a:bodyPr anchor="ctr" anchorCtr="0">
            <a:normAutofit/>
          </a:bodyPr>
          <a:lstStyle>
            <a:lvl1pPr marL="0" indent="0" algn="ctr">
              <a:buNone/>
              <a:defRPr sz="800"/>
            </a:lvl1pPr>
          </a:lstStyle>
          <a:p>
            <a:r>
              <a:rPr lang="en-US" dirty="0"/>
              <a:t>Click icon to add picture</a:t>
            </a:r>
          </a:p>
        </p:txBody>
      </p:sp>
      <p:sp>
        <p:nvSpPr>
          <p:cNvPr id="2" name="Title 1"/>
          <p:cNvSpPr>
            <a:spLocks noGrp="1"/>
          </p:cNvSpPr>
          <p:nvPr>
            <p:ph type="title" hasCustomPrompt="1"/>
          </p:nvPr>
        </p:nvSpPr>
        <p:spPr>
          <a:xfrm>
            <a:off x="365125" y="182880"/>
            <a:ext cx="4024313" cy="640080"/>
          </a:xfrm>
        </p:spPr>
        <p:txBody>
          <a:bodyPr/>
          <a:lstStyle>
            <a:lvl1pPr>
              <a:defRPr>
                <a:solidFill>
                  <a:schemeClr val="bg1"/>
                </a:solidFill>
              </a:defRPr>
            </a:lvl1pPr>
          </a:lstStyle>
          <a:p>
            <a:r>
              <a:rPr lang="en-US" dirty="0"/>
              <a:t>Slide title</a:t>
            </a:r>
          </a:p>
        </p:txBody>
      </p:sp>
      <p:sp>
        <p:nvSpPr>
          <p:cNvPr id="7" name="Content Placeholder 6"/>
          <p:cNvSpPr>
            <a:spLocks noGrp="1"/>
          </p:cNvSpPr>
          <p:nvPr>
            <p:ph sz="quarter" idx="13"/>
          </p:nvPr>
        </p:nvSpPr>
        <p:spPr>
          <a:xfrm>
            <a:off x="365124" y="1098550"/>
            <a:ext cx="4024314" cy="3563938"/>
          </a:xfrm>
        </p:spPr>
        <p:txBody>
          <a:bodyPr rIns="91440"/>
          <a:lstStyle>
            <a:lvl1pPr>
              <a:buClrTx/>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baseline="0">
                <a:solidFill>
                  <a:schemeClr val="bg1"/>
                </a:solidFill>
              </a:defRPr>
            </a:lvl7pPr>
            <a:lvl8pPr>
              <a:defRPr baseline="0">
                <a:solidFill>
                  <a:schemeClr val="bg1"/>
                </a:solidFill>
              </a:defRPr>
            </a:lvl8pPr>
            <a:lvl9pPr>
              <a:defRPr baseline="0">
                <a:solidFill>
                  <a:schemeClr val="bg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Date Placeholder 13"/>
          <p:cNvSpPr>
            <a:spLocks noGrp="1"/>
          </p:cNvSpPr>
          <p:nvPr>
            <p:ph type="dt" sz="half" idx="15"/>
          </p:nvPr>
        </p:nvSpPr>
        <p:spPr/>
        <p:txBody>
          <a:bodyPr/>
          <a:lstStyle/>
          <a:p>
            <a:r>
              <a:rPr lang="en-US" dirty="0"/>
              <a:t>00 Month 0000</a:t>
            </a:r>
          </a:p>
        </p:txBody>
      </p:sp>
      <p:sp>
        <p:nvSpPr>
          <p:cNvPr id="15" name="Footer Placeholder 14"/>
          <p:cNvSpPr>
            <a:spLocks noGrp="1"/>
          </p:cNvSpPr>
          <p:nvPr>
            <p:ph type="ftr" sz="quarter" idx="16"/>
          </p:nvPr>
        </p:nvSpPr>
        <p:spPr/>
        <p:txBody>
          <a:bodyPr/>
          <a:lstStyle/>
          <a:p>
            <a:r>
              <a:rPr lang="en-US" dirty="0"/>
              <a:t>Footer (Edit footer for all slides with View &gt; Header &amp; Footer)</a:t>
            </a:r>
          </a:p>
        </p:txBody>
      </p:sp>
      <p:sp>
        <p:nvSpPr>
          <p:cNvPr id="16" name="Slide Number Placeholder 15"/>
          <p:cNvSpPr>
            <a:spLocks noGrp="1"/>
          </p:cNvSpPr>
          <p:nvPr>
            <p:ph type="sldNum" sz="quarter" idx="17"/>
          </p:nvPr>
        </p:nvSpPr>
        <p:spPr/>
        <p:txBody>
          <a:bodyPr/>
          <a:lstStyle/>
          <a:p>
            <a:fld id="{94C005EB-05AB-4350-8862-D44178390B49}" type="slidenum">
              <a:rPr lang="en-US" smtClean="0"/>
              <a:pPr/>
              <a:t>‹#›</a:t>
            </a:fld>
            <a:endParaRPr lang="en-US" dirty="0"/>
          </a:p>
        </p:txBody>
      </p:sp>
      <p:grpSp>
        <p:nvGrpSpPr>
          <p:cNvPr id="20" name="Group 19"/>
          <p:cNvGrpSpPr>
            <a:grpSpLocks noChangeAspect="1"/>
          </p:cNvGrpSpPr>
          <p:nvPr userDrawn="1"/>
        </p:nvGrpSpPr>
        <p:grpSpPr bwMode="invGray">
          <a:xfrm>
            <a:off x="114300" y="4880397"/>
            <a:ext cx="685800" cy="202367"/>
            <a:chOff x="2203450" y="1885950"/>
            <a:chExt cx="4737100" cy="1371600"/>
          </a:xfrm>
        </p:grpSpPr>
        <p:sp>
          <p:nvSpPr>
            <p:cNvPr id="21" name="AutoShape 3"/>
            <p:cNvSpPr>
              <a:spLocks noChangeAspect="1" noChangeArrowheads="1" noTextEdit="1"/>
            </p:cNvSpPr>
            <p:nvPr/>
          </p:nvSpPr>
          <p:spPr bwMode="invGray">
            <a:xfrm>
              <a:off x="2203450" y="1885950"/>
              <a:ext cx="4737100" cy="1371600"/>
            </a:xfrm>
            <a:prstGeom prst="rect">
              <a:avLst/>
            </a:prstGeom>
            <a:no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22" name="Group 21"/>
            <p:cNvGrpSpPr/>
            <p:nvPr/>
          </p:nvGrpSpPr>
          <p:grpSpPr bwMode="invGray">
            <a:xfrm>
              <a:off x="2549525" y="2117725"/>
              <a:ext cx="3948113" cy="908050"/>
              <a:chOff x="2549525" y="2117725"/>
              <a:chExt cx="3948113" cy="908050"/>
            </a:xfrm>
          </p:grpSpPr>
          <p:sp>
            <p:nvSpPr>
              <p:cNvPr id="23" name="Freeform 5"/>
              <p:cNvSpPr>
                <a:spLocks noEditPoints="1"/>
              </p:cNvSpPr>
              <p:nvPr/>
            </p:nvSpPr>
            <p:spPr bwMode="invGray">
              <a:xfrm>
                <a:off x="2549525" y="2117725"/>
                <a:ext cx="1949450" cy="908050"/>
              </a:xfrm>
              <a:custGeom>
                <a:avLst/>
                <a:gdLst>
                  <a:gd name="T0" fmla="*/ 1816 w 2042"/>
                  <a:gd name="T1" fmla="*/ 279 h 946"/>
                  <a:gd name="T2" fmla="*/ 1816 w 2042"/>
                  <a:gd name="T3" fmla="*/ 279 h 946"/>
                  <a:gd name="T4" fmla="*/ 1813 w 2042"/>
                  <a:gd name="T5" fmla="*/ 278 h 946"/>
                  <a:gd name="T6" fmla="*/ 1761 w 2042"/>
                  <a:gd name="T7" fmla="*/ 288 h 946"/>
                  <a:gd name="T8" fmla="*/ 1758 w 2042"/>
                  <a:gd name="T9" fmla="*/ 291 h 946"/>
                  <a:gd name="T10" fmla="*/ 1805 w 2042"/>
                  <a:gd name="T11" fmla="*/ 314 h 946"/>
                  <a:gd name="T12" fmla="*/ 1816 w 2042"/>
                  <a:gd name="T13" fmla="*/ 279 h 946"/>
                  <a:gd name="T14" fmla="*/ 2030 w 2042"/>
                  <a:gd name="T15" fmla="*/ 536 h 946"/>
                  <a:gd name="T16" fmla="*/ 2030 w 2042"/>
                  <a:gd name="T17" fmla="*/ 536 h 946"/>
                  <a:gd name="T18" fmla="*/ 2000 w 2042"/>
                  <a:gd name="T19" fmla="*/ 586 h 946"/>
                  <a:gd name="T20" fmla="*/ 1938 w 2042"/>
                  <a:gd name="T21" fmla="*/ 596 h 946"/>
                  <a:gd name="T22" fmla="*/ 1779 w 2042"/>
                  <a:gd name="T23" fmla="*/ 532 h 946"/>
                  <a:gd name="T24" fmla="*/ 1511 w 2042"/>
                  <a:gd name="T25" fmla="*/ 458 h 946"/>
                  <a:gd name="T26" fmla="*/ 1501 w 2042"/>
                  <a:gd name="T27" fmla="*/ 469 h 946"/>
                  <a:gd name="T28" fmla="*/ 1679 w 2042"/>
                  <a:gd name="T29" fmla="*/ 582 h 946"/>
                  <a:gd name="T30" fmla="*/ 1719 w 2042"/>
                  <a:gd name="T31" fmla="*/ 725 h 946"/>
                  <a:gd name="T32" fmla="*/ 1607 w 2042"/>
                  <a:gd name="T33" fmla="*/ 657 h 946"/>
                  <a:gd name="T34" fmla="*/ 1107 w 2042"/>
                  <a:gd name="T35" fmla="*/ 443 h 946"/>
                  <a:gd name="T36" fmla="*/ 1639 w 2042"/>
                  <a:gd name="T37" fmla="*/ 62 h 946"/>
                  <a:gd name="T38" fmla="*/ 1782 w 2042"/>
                  <a:gd name="T39" fmla="*/ 115 h 946"/>
                  <a:gd name="T40" fmla="*/ 1750 w 2042"/>
                  <a:gd name="T41" fmla="*/ 148 h 946"/>
                  <a:gd name="T42" fmla="*/ 1752 w 2042"/>
                  <a:gd name="T43" fmla="*/ 177 h 946"/>
                  <a:gd name="T44" fmla="*/ 1842 w 2042"/>
                  <a:gd name="T45" fmla="*/ 248 h 946"/>
                  <a:gd name="T46" fmla="*/ 1873 w 2042"/>
                  <a:gd name="T47" fmla="*/ 330 h 946"/>
                  <a:gd name="T48" fmla="*/ 2025 w 2042"/>
                  <a:gd name="T49" fmla="*/ 494 h 946"/>
                  <a:gd name="T50" fmla="*/ 2030 w 2042"/>
                  <a:gd name="T51" fmla="*/ 536 h 946"/>
                  <a:gd name="T52" fmla="*/ 1046 w 2042"/>
                  <a:gd name="T53" fmla="*/ 183 h 946"/>
                  <a:gd name="T54" fmla="*/ 1046 w 2042"/>
                  <a:gd name="T55" fmla="*/ 183 h 946"/>
                  <a:gd name="T56" fmla="*/ 1037 w 2042"/>
                  <a:gd name="T57" fmla="*/ 427 h 946"/>
                  <a:gd name="T58" fmla="*/ 971 w 2042"/>
                  <a:gd name="T59" fmla="*/ 415 h 946"/>
                  <a:gd name="T60" fmla="*/ 417 w 2042"/>
                  <a:gd name="T61" fmla="*/ 756 h 946"/>
                  <a:gd name="T62" fmla="*/ 0 w 2042"/>
                  <a:gd name="T63" fmla="*/ 946 h 946"/>
                  <a:gd name="T64" fmla="*/ 919 w 2042"/>
                  <a:gd name="T65" fmla="*/ 68 h 946"/>
                  <a:gd name="T66" fmla="*/ 1046 w 2042"/>
                  <a:gd name="T67" fmla="*/ 183 h 9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042" h="946">
                    <a:moveTo>
                      <a:pt x="1816" y="279"/>
                    </a:moveTo>
                    <a:lnTo>
                      <a:pt x="1816" y="279"/>
                    </a:lnTo>
                    <a:lnTo>
                      <a:pt x="1813" y="278"/>
                    </a:lnTo>
                    <a:cubicBezTo>
                      <a:pt x="1813" y="277"/>
                      <a:pt x="1784" y="264"/>
                      <a:pt x="1761" y="288"/>
                    </a:cubicBezTo>
                    <a:lnTo>
                      <a:pt x="1758" y="291"/>
                    </a:lnTo>
                    <a:lnTo>
                      <a:pt x="1805" y="314"/>
                    </a:lnTo>
                    <a:lnTo>
                      <a:pt x="1816" y="279"/>
                    </a:lnTo>
                    <a:close/>
                    <a:moveTo>
                      <a:pt x="2030" y="536"/>
                    </a:moveTo>
                    <a:lnTo>
                      <a:pt x="2030" y="536"/>
                    </a:lnTo>
                    <a:cubicBezTo>
                      <a:pt x="2030" y="536"/>
                      <a:pt x="2010" y="573"/>
                      <a:pt x="2000" y="586"/>
                    </a:cubicBezTo>
                    <a:cubicBezTo>
                      <a:pt x="1991" y="600"/>
                      <a:pt x="1963" y="608"/>
                      <a:pt x="1938" y="596"/>
                    </a:cubicBezTo>
                    <a:cubicBezTo>
                      <a:pt x="1926" y="591"/>
                      <a:pt x="1820" y="529"/>
                      <a:pt x="1779" y="532"/>
                    </a:cubicBezTo>
                    <a:cubicBezTo>
                      <a:pt x="1574" y="550"/>
                      <a:pt x="1517" y="466"/>
                      <a:pt x="1511" y="458"/>
                    </a:cubicBezTo>
                    <a:cubicBezTo>
                      <a:pt x="1504" y="450"/>
                      <a:pt x="1492" y="454"/>
                      <a:pt x="1501" y="469"/>
                    </a:cubicBezTo>
                    <a:cubicBezTo>
                      <a:pt x="1546" y="546"/>
                      <a:pt x="1679" y="582"/>
                      <a:pt x="1679" y="582"/>
                    </a:cubicBezTo>
                    <a:cubicBezTo>
                      <a:pt x="1714" y="666"/>
                      <a:pt x="1719" y="725"/>
                      <a:pt x="1719" y="725"/>
                    </a:cubicBezTo>
                    <a:cubicBezTo>
                      <a:pt x="1684" y="698"/>
                      <a:pt x="1647" y="676"/>
                      <a:pt x="1607" y="657"/>
                    </a:cubicBezTo>
                    <a:cubicBezTo>
                      <a:pt x="1501" y="586"/>
                      <a:pt x="1335" y="498"/>
                      <a:pt x="1107" y="443"/>
                    </a:cubicBezTo>
                    <a:cubicBezTo>
                      <a:pt x="1120" y="261"/>
                      <a:pt x="1211" y="0"/>
                      <a:pt x="1639" y="62"/>
                    </a:cubicBezTo>
                    <a:cubicBezTo>
                      <a:pt x="1639" y="62"/>
                      <a:pt x="1724" y="76"/>
                      <a:pt x="1782" y="115"/>
                    </a:cubicBezTo>
                    <a:cubicBezTo>
                      <a:pt x="1782" y="115"/>
                      <a:pt x="1768" y="130"/>
                      <a:pt x="1750" y="148"/>
                    </a:cubicBezTo>
                    <a:cubicBezTo>
                      <a:pt x="1732" y="166"/>
                      <a:pt x="1752" y="177"/>
                      <a:pt x="1752" y="177"/>
                    </a:cubicBezTo>
                    <a:lnTo>
                      <a:pt x="1842" y="248"/>
                    </a:lnTo>
                    <a:cubicBezTo>
                      <a:pt x="1843" y="286"/>
                      <a:pt x="1845" y="296"/>
                      <a:pt x="1873" y="330"/>
                    </a:cubicBezTo>
                    <a:cubicBezTo>
                      <a:pt x="1901" y="364"/>
                      <a:pt x="2011" y="479"/>
                      <a:pt x="2025" y="494"/>
                    </a:cubicBezTo>
                    <a:cubicBezTo>
                      <a:pt x="2042" y="512"/>
                      <a:pt x="2030" y="536"/>
                      <a:pt x="2030" y="536"/>
                    </a:cubicBezTo>
                    <a:close/>
                    <a:moveTo>
                      <a:pt x="1046" y="183"/>
                    </a:moveTo>
                    <a:lnTo>
                      <a:pt x="1046" y="183"/>
                    </a:lnTo>
                    <a:cubicBezTo>
                      <a:pt x="1023" y="276"/>
                      <a:pt x="1025" y="358"/>
                      <a:pt x="1037" y="427"/>
                    </a:cubicBezTo>
                    <a:cubicBezTo>
                      <a:pt x="1015" y="423"/>
                      <a:pt x="993" y="419"/>
                      <a:pt x="971" y="415"/>
                    </a:cubicBezTo>
                    <a:cubicBezTo>
                      <a:pt x="503" y="339"/>
                      <a:pt x="362" y="569"/>
                      <a:pt x="417" y="756"/>
                    </a:cubicBezTo>
                    <a:cubicBezTo>
                      <a:pt x="262" y="814"/>
                      <a:pt x="117" y="881"/>
                      <a:pt x="0" y="946"/>
                    </a:cubicBezTo>
                    <a:cubicBezTo>
                      <a:pt x="184" y="506"/>
                      <a:pt x="583" y="119"/>
                      <a:pt x="919" y="68"/>
                    </a:cubicBezTo>
                    <a:cubicBezTo>
                      <a:pt x="1029" y="53"/>
                      <a:pt x="1060" y="125"/>
                      <a:pt x="1046" y="183"/>
                    </a:cubicBezTo>
                    <a:close/>
                  </a:path>
                </a:pathLst>
              </a:custGeom>
              <a:solidFill>
                <a:srgbClr val="FFFFFF"/>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4" name="Freeform 6"/>
              <p:cNvSpPr>
                <a:spLocks noEditPoints="1"/>
              </p:cNvSpPr>
              <p:nvPr/>
            </p:nvSpPr>
            <p:spPr bwMode="invGray">
              <a:xfrm>
                <a:off x="2894013" y="2443163"/>
                <a:ext cx="1189038" cy="400050"/>
              </a:xfrm>
              <a:custGeom>
                <a:avLst/>
                <a:gdLst>
                  <a:gd name="T0" fmla="*/ 749 w 1245"/>
                  <a:gd name="T1" fmla="*/ 246 h 417"/>
                  <a:gd name="T2" fmla="*/ 749 w 1245"/>
                  <a:gd name="T3" fmla="*/ 246 h 417"/>
                  <a:gd name="T4" fmla="*/ 1245 w 1245"/>
                  <a:gd name="T5" fmla="*/ 318 h 417"/>
                  <a:gd name="T6" fmla="*/ 745 w 1245"/>
                  <a:gd name="T7" fmla="*/ 104 h 417"/>
                  <a:gd name="T8" fmla="*/ 749 w 1245"/>
                  <a:gd name="T9" fmla="*/ 246 h 417"/>
                  <a:gd name="T10" fmla="*/ 722 w 1245"/>
                  <a:gd name="T11" fmla="*/ 249 h 417"/>
                  <a:gd name="T12" fmla="*/ 722 w 1245"/>
                  <a:gd name="T13" fmla="*/ 249 h 417"/>
                  <a:gd name="T14" fmla="*/ 55 w 1245"/>
                  <a:gd name="T15" fmla="*/ 417 h 417"/>
                  <a:gd name="T16" fmla="*/ 609 w 1245"/>
                  <a:gd name="T17" fmla="*/ 76 h 417"/>
                  <a:gd name="T18" fmla="*/ 675 w 1245"/>
                  <a:gd name="T19" fmla="*/ 88 h 417"/>
                  <a:gd name="T20" fmla="*/ 722 w 1245"/>
                  <a:gd name="T21" fmla="*/ 249 h 4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245" h="417">
                    <a:moveTo>
                      <a:pt x="749" y="246"/>
                    </a:moveTo>
                    <a:lnTo>
                      <a:pt x="749" y="246"/>
                    </a:lnTo>
                    <a:cubicBezTo>
                      <a:pt x="931" y="232"/>
                      <a:pt x="1103" y="250"/>
                      <a:pt x="1245" y="318"/>
                    </a:cubicBezTo>
                    <a:cubicBezTo>
                      <a:pt x="1139" y="247"/>
                      <a:pt x="973" y="159"/>
                      <a:pt x="745" y="104"/>
                    </a:cubicBezTo>
                    <a:cubicBezTo>
                      <a:pt x="740" y="167"/>
                      <a:pt x="745" y="220"/>
                      <a:pt x="749" y="246"/>
                    </a:cubicBezTo>
                    <a:close/>
                    <a:moveTo>
                      <a:pt x="722" y="249"/>
                    </a:moveTo>
                    <a:lnTo>
                      <a:pt x="722" y="249"/>
                    </a:lnTo>
                    <a:cubicBezTo>
                      <a:pt x="518" y="268"/>
                      <a:pt x="277" y="334"/>
                      <a:pt x="55" y="417"/>
                    </a:cubicBezTo>
                    <a:cubicBezTo>
                      <a:pt x="0" y="230"/>
                      <a:pt x="141" y="0"/>
                      <a:pt x="609" y="76"/>
                    </a:cubicBezTo>
                    <a:cubicBezTo>
                      <a:pt x="631" y="80"/>
                      <a:pt x="653" y="84"/>
                      <a:pt x="675" y="88"/>
                    </a:cubicBezTo>
                    <a:cubicBezTo>
                      <a:pt x="686" y="154"/>
                      <a:pt x="706" y="208"/>
                      <a:pt x="722" y="249"/>
                    </a:cubicBezTo>
                    <a:close/>
                  </a:path>
                </a:pathLst>
              </a:custGeom>
              <a:solidFill>
                <a:srgbClr val="FFFFFF">
                  <a:alpha val="50000"/>
                </a:srgb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5" name="Freeform 7"/>
              <p:cNvSpPr>
                <a:spLocks noEditPoints="1"/>
              </p:cNvSpPr>
              <p:nvPr/>
            </p:nvSpPr>
            <p:spPr bwMode="invGray">
              <a:xfrm>
                <a:off x="4687888" y="2325688"/>
                <a:ext cx="1809750" cy="493713"/>
              </a:xfrm>
              <a:custGeom>
                <a:avLst/>
                <a:gdLst>
                  <a:gd name="T0" fmla="*/ 1579 w 1897"/>
                  <a:gd name="T1" fmla="*/ 301 h 515"/>
                  <a:gd name="T2" fmla="*/ 1706 w 1897"/>
                  <a:gd name="T3" fmla="*/ 301 h 515"/>
                  <a:gd name="T4" fmla="*/ 1596 w 1897"/>
                  <a:gd name="T5" fmla="*/ 20 h 515"/>
                  <a:gd name="T6" fmla="*/ 1391 w 1897"/>
                  <a:gd name="T7" fmla="*/ 500 h 515"/>
                  <a:gd name="T8" fmla="*/ 1542 w 1897"/>
                  <a:gd name="T9" fmla="*/ 394 h 515"/>
                  <a:gd name="T10" fmla="*/ 1787 w 1897"/>
                  <a:gd name="T11" fmla="*/ 500 h 515"/>
                  <a:gd name="T12" fmla="*/ 1692 w 1897"/>
                  <a:gd name="T13" fmla="*/ 20 h 515"/>
                  <a:gd name="T14" fmla="*/ 1813 w 1897"/>
                  <a:gd name="T15" fmla="*/ 77 h 515"/>
                  <a:gd name="T16" fmla="*/ 1813 w 1897"/>
                  <a:gd name="T17" fmla="*/ 61 h 515"/>
                  <a:gd name="T18" fmla="*/ 1828 w 1897"/>
                  <a:gd name="T19" fmla="*/ 77 h 515"/>
                  <a:gd name="T20" fmla="*/ 1826 w 1897"/>
                  <a:gd name="T21" fmla="*/ 59 h 515"/>
                  <a:gd name="T22" fmla="*/ 1833 w 1897"/>
                  <a:gd name="T23" fmla="*/ 48 h 515"/>
                  <a:gd name="T24" fmla="*/ 1818 w 1897"/>
                  <a:gd name="T25" fmla="*/ 35 h 515"/>
                  <a:gd name="T26" fmla="*/ 1805 w 1897"/>
                  <a:gd name="T27" fmla="*/ 77 h 515"/>
                  <a:gd name="T28" fmla="*/ 1850 w 1897"/>
                  <a:gd name="T29" fmla="*/ 56 h 515"/>
                  <a:gd name="T30" fmla="*/ 1819 w 1897"/>
                  <a:gd name="T31" fmla="*/ 88 h 515"/>
                  <a:gd name="T32" fmla="*/ 1819 w 1897"/>
                  <a:gd name="T33" fmla="*/ 25 h 515"/>
                  <a:gd name="T34" fmla="*/ 1819 w 1897"/>
                  <a:gd name="T35" fmla="*/ 20 h 515"/>
                  <a:gd name="T36" fmla="*/ 1783 w 1897"/>
                  <a:gd name="T37" fmla="*/ 56 h 515"/>
                  <a:gd name="T38" fmla="*/ 1855 w 1897"/>
                  <a:gd name="T39" fmla="*/ 56 h 515"/>
                  <a:gd name="T40" fmla="*/ 1813 w 1897"/>
                  <a:gd name="T41" fmla="*/ 41 h 515"/>
                  <a:gd name="T42" fmla="*/ 1818 w 1897"/>
                  <a:gd name="T43" fmla="*/ 41 h 515"/>
                  <a:gd name="T44" fmla="*/ 1826 w 1897"/>
                  <a:gd name="T45" fmla="*/ 48 h 515"/>
                  <a:gd name="T46" fmla="*/ 1818 w 1897"/>
                  <a:gd name="T47" fmla="*/ 55 h 515"/>
                  <a:gd name="T48" fmla="*/ 1813 w 1897"/>
                  <a:gd name="T49" fmla="*/ 41 h 515"/>
                  <a:gd name="T50" fmla="*/ 273 w 1897"/>
                  <a:gd name="T51" fmla="*/ 190 h 515"/>
                  <a:gd name="T52" fmla="*/ 106 w 1897"/>
                  <a:gd name="T53" fmla="*/ 263 h 515"/>
                  <a:gd name="T54" fmla="*/ 187 w 1897"/>
                  <a:gd name="T55" fmla="*/ 116 h 515"/>
                  <a:gd name="T56" fmla="*/ 273 w 1897"/>
                  <a:gd name="T57" fmla="*/ 190 h 515"/>
                  <a:gd name="T58" fmla="*/ 196 w 1897"/>
                  <a:gd name="T59" fmla="*/ 20 h 515"/>
                  <a:gd name="T60" fmla="*/ 0 w 1897"/>
                  <a:gd name="T61" fmla="*/ 500 h 515"/>
                  <a:gd name="T62" fmla="*/ 106 w 1897"/>
                  <a:gd name="T63" fmla="*/ 356 h 515"/>
                  <a:gd name="T64" fmla="*/ 380 w 1897"/>
                  <a:gd name="T65" fmla="*/ 188 h 515"/>
                  <a:gd name="T66" fmla="*/ 196 w 1897"/>
                  <a:gd name="T67" fmla="*/ 20 h 515"/>
                  <a:gd name="T68" fmla="*/ 954 w 1897"/>
                  <a:gd name="T69" fmla="*/ 74 h 515"/>
                  <a:gd name="T70" fmla="*/ 953 w 1897"/>
                  <a:gd name="T71" fmla="*/ 443 h 515"/>
                  <a:gd name="T72" fmla="*/ 1339 w 1897"/>
                  <a:gd name="T73" fmla="*/ 438 h 515"/>
                  <a:gd name="T74" fmla="*/ 1341 w 1897"/>
                  <a:gd name="T75" fmla="*/ 215 h 515"/>
                  <a:gd name="T76" fmla="*/ 1132 w 1897"/>
                  <a:gd name="T77" fmla="*/ 304 h 515"/>
                  <a:gd name="T78" fmla="*/ 1241 w 1897"/>
                  <a:gd name="T79" fmla="*/ 394 h 515"/>
                  <a:gd name="T80" fmla="*/ 1027 w 1897"/>
                  <a:gd name="T81" fmla="*/ 375 h 515"/>
                  <a:gd name="T82" fmla="*/ 1028 w 1897"/>
                  <a:gd name="T83" fmla="*/ 143 h 515"/>
                  <a:gd name="T84" fmla="*/ 1207 w 1897"/>
                  <a:gd name="T85" fmla="*/ 107 h 515"/>
                  <a:gd name="T86" fmla="*/ 1316 w 1897"/>
                  <a:gd name="T87" fmla="*/ 63 h 515"/>
                  <a:gd name="T88" fmla="*/ 954 w 1897"/>
                  <a:gd name="T89" fmla="*/ 74 h 515"/>
                  <a:gd name="T90" fmla="*/ 562 w 1897"/>
                  <a:gd name="T91" fmla="*/ 309 h 515"/>
                  <a:gd name="T92" fmla="*/ 769 w 1897"/>
                  <a:gd name="T93" fmla="*/ 215 h 515"/>
                  <a:gd name="T94" fmla="*/ 562 w 1897"/>
                  <a:gd name="T95" fmla="*/ 114 h 515"/>
                  <a:gd name="T96" fmla="*/ 819 w 1897"/>
                  <a:gd name="T97" fmla="*/ 20 h 515"/>
                  <a:gd name="T98" fmla="*/ 457 w 1897"/>
                  <a:gd name="T99" fmla="*/ 500 h 515"/>
                  <a:gd name="T100" fmla="*/ 823 w 1897"/>
                  <a:gd name="T101" fmla="*/ 407 h 515"/>
                  <a:gd name="T102" fmla="*/ 562 w 1897"/>
                  <a:gd name="T103" fmla="*/ 309 h 5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897" h="515">
                    <a:moveTo>
                      <a:pt x="1579" y="301"/>
                    </a:moveTo>
                    <a:lnTo>
                      <a:pt x="1579" y="301"/>
                    </a:lnTo>
                    <a:lnTo>
                      <a:pt x="1643" y="146"/>
                    </a:lnTo>
                    <a:lnTo>
                      <a:pt x="1706" y="301"/>
                    </a:lnTo>
                    <a:lnTo>
                      <a:pt x="1579" y="301"/>
                    </a:lnTo>
                    <a:close/>
                    <a:moveTo>
                      <a:pt x="1596" y="20"/>
                    </a:moveTo>
                    <a:lnTo>
                      <a:pt x="1596" y="20"/>
                    </a:lnTo>
                    <a:lnTo>
                      <a:pt x="1391" y="500"/>
                    </a:lnTo>
                    <a:lnTo>
                      <a:pt x="1498" y="500"/>
                    </a:lnTo>
                    <a:lnTo>
                      <a:pt x="1542" y="394"/>
                    </a:lnTo>
                    <a:lnTo>
                      <a:pt x="1743" y="394"/>
                    </a:lnTo>
                    <a:lnTo>
                      <a:pt x="1787" y="500"/>
                    </a:lnTo>
                    <a:lnTo>
                      <a:pt x="1897" y="500"/>
                    </a:lnTo>
                    <a:lnTo>
                      <a:pt x="1692" y="20"/>
                    </a:lnTo>
                    <a:lnTo>
                      <a:pt x="1596" y="20"/>
                    </a:lnTo>
                    <a:close/>
                    <a:moveTo>
                      <a:pt x="1813" y="77"/>
                    </a:moveTo>
                    <a:lnTo>
                      <a:pt x="1813" y="77"/>
                    </a:lnTo>
                    <a:lnTo>
                      <a:pt x="1813" y="61"/>
                    </a:lnTo>
                    <a:lnTo>
                      <a:pt x="1819" y="61"/>
                    </a:lnTo>
                    <a:lnTo>
                      <a:pt x="1828" y="77"/>
                    </a:lnTo>
                    <a:lnTo>
                      <a:pt x="1837" y="77"/>
                    </a:lnTo>
                    <a:lnTo>
                      <a:pt x="1826" y="59"/>
                    </a:lnTo>
                    <a:cubicBezTo>
                      <a:pt x="1828" y="58"/>
                      <a:pt x="1830" y="57"/>
                      <a:pt x="1831" y="55"/>
                    </a:cubicBezTo>
                    <a:cubicBezTo>
                      <a:pt x="1833" y="53"/>
                      <a:pt x="1833" y="50"/>
                      <a:pt x="1833" y="48"/>
                    </a:cubicBezTo>
                    <a:cubicBezTo>
                      <a:pt x="1833" y="44"/>
                      <a:pt x="1832" y="40"/>
                      <a:pt x="1830" y="38"/>
                    </a:cubicBezTo>
                    <a:cubicBezTo>
                      <a:pt x="1827" y="36"/>
                      <a:pt x="1823" y="35"/>
                      <a:pt x="1818" y="35"/>
                    </a:cubicBezTo>
                    <a:lnTo>
                      <a:pt x="1805" y="35"/>
                    </a:lnTo>
                    <a:lnTo>
                      <a:pt x="1805" y="77"/>
                    </a:lnTo>
                    <a:lnTo>
                      <a:pt x="1813" y="77"/>
                    </a:lnTo>
                    <a:close/>
                    <a:moveTo>
                      <a:pt x="1850" y="56"/>
                    </a:moveTo>
                    <a:lnTo>
                      <a:pt x="1850" y="56"/>
                    </a:lnTo>
                    <a:cubicBezTo>
                      <a:pt x="1850" y="74"/>
                      <a:pt x="1836" y="88"/>
                      <a:pt x="1819" y="88"/>
                    </a:cubicBezTo>
                    <a:cubicBezTo>
                      <a:pt x="1802" y="88"/>
                      <a:pt x="1788" y="74"/>
                      <a:pt x="1788" y="56"/>
                    </a:cubicBezTo>
                    <a:cubicBezTo>
                      <a:pt x="1788" y="39"/>
                      <a:pt x="1802" y="25"/>
                      <a:pt x="1819" y="25"/>
                    </a:cubicBezTo>
                    <a:cubicBezTo>
                      <a:pt x="1836" y="25"/>
                      <a:pt x="1850" y="39"/>
                      <a:pt x="1850" y="56"/>
                    </a:cubicBezTo>
                    <a:close/>
                    <a:moveTo>
                      <a:pt x="1819" y="20"/>
                    </a:moveTo>
                    <a:lnTo>
                      <a:pt x="1819" y="20"/>
                    </a:lnTo>
                    <a:cubicBezTo>
                      <a:pt x="1799" y="20"/>
                      <a:pt x="1783" y="37"/>
                      <a:pt x="1783" y="56"/>
                    </a:cubicBezTo>
                    <a:cubicBezTo>
                      <a:pt x="1783" y="76"/>
                      <a:pt x="1799" y="92"/>
                      <a:pt x="1819" y="92"/>
                    </a:cubicBezTo>
                    <a:cubicBezTo>
                      <a:pt x="1839" y="92"/>
                      <a:pt x="1855" y="76"/>
                      <a:pt x="1855" y="56"/>
                    </a:cubicBezTo>
                    <a:cubicBezTo>
                      <a:pt x="1855" y="37"/>
                      <a:pt x="1839" y="20"/>
                      <a:pt x="1819" y="20"/>
                    </a:cubicBezTo>
                    <a:close/>
                    <a:moveTo>
                      <a:pt x="1813" y="41"/>
                    </a:moveTo>
                    <a:lnTo>
                      <a:pt x="1813" y="41"/>
                    </a:lnTo>
                    <a:lnTo>
                      <a:pt x="1818" y="41"/>
                    </a:lnTo>
                    <a:cubicBezTo>
                      <a:pt x="1821" y="41"/>
                      <a:pt x="1823" y="42"/>
                      <a:pt x="1824" y="43"/>
                    </a:cubicBezTo>
                    <a:cubicBezTo>
                      <a:pt x="1826" y="44"/>
                      <a:pt x="1826" y="46"/>
                      <a:pt x="1826" y="48"/>
                    </a:cubicBezTo>
                    <a:cubicBezTo>
                      <a:pt x="1826" y="50"/>
                      <a:pt x="1825" y="52"/>
                      <a:pt x="1824" y="53"/>
                    </a:cubicBezTo>
                    <a:cubicBezTo>
                      <a:pt x="1822" y="54"/>
                      <a:pt x="1820" y="55"/>
                      <a:pt x="1818" y="55"/>
                    </a:cubicBezTo>
                    <a:lnTo>
                      <a:pt x="1813" y="55"/>
                    </a:lnTo>
                    <a:lnTo>
                      <a:pt x="1813" y="41"/>
                    </a:lnTo>
                    <a:close/>
                    <a:moveTo>
                      <a:pt x="273" y="190"/>
                    </a:moveTo>
                    <a:lnTo>
                      <a:pt x="273" y="190"/>
                    </a:lnTo>
                    <a:cubicBezTo>
                      <a:pt x="273" y="231"/>
                      <a:pt x="242" y="263"/>
                      <a:pt x="189" y="263"/>
                    </a:cubicBezTo>
                    <a:lnTo>
                      <a:pt x="106" y="263"/>
                    </a:lnTo>
                    <a:lnTo>
                      <a:pt x="106" y="116"/>
                    </a:lnTo>
                    <a:lnTo>
                      <a:pt x="187" y="116"/>
                    </a:lnTo>
                    <a:cubicBezTo>
                      <a:pt x="240" y="116"/>
                      <a:pt x="273" y="141"/>
                      <a:pt x="273" y="189"/>
                    </a:cubicBezTo>
                    <a:lnTo>
                      <a:pt x="273" y="190"/>
                    </a:lnTo>
                    <a:close/>
                    <a:moveTo>
                      <a:pt x="196" y="20"/>
                    </a:moveTo>
                    <a:lnTo>
                      <a:pt x="196" y="20"/>
                    </a:lnTo>
                    <a:lnTo>
                      <a:pt x="0" y="20"/>
                    </a:lnTo>
                    <a:lnTo>
                      <a:pt x="0" y="500"/>
                    </a:lnTo>
                    <a:lnTo>
                      <a:pt x="106" y="500"/>
                    </a:lnTo>
                    <a:lnTo>
                      <a:pt x="106" y="356"/>
                    </a:lnTo>
                    <a:lnTo>
                      <a:pt x="186" y="356"/>
                    </a:lnTo>
                    <a:cubicBezTo>
                      <a:pt x="293" y="356"/>
                      <a:pt x="380" y="299"/>
                      <a:pt x="380" y="188"/>
                    </a:cubicBezTo>
                    <a:lnTo>
                      <a:pt x="380" y="186"/>
                    </a:lnTo>
                    <a:cubicBezTo>
                      <a:pt x="380" y="88"/>
                      <a:pt x="311" y="20"/>
                      <a:pt x="196" y="20"/>
                    </a:cubicBezTo>
                    <a:close/>
                    <a:moveTo>
                      <a:pt x="954" y="74"/>
                    </a:moveTo>
                    <a:lnTo>
                      <a:pt x="954" y="74"/>
                    </a:lnTo>
                    <a:cubicBezTo>
                      <a:pt x="904" y="123"/>
                      <a:pt x="879" y="185"/>
                      <a:pt x="879" y="259"/>
                    </a:cubicBezTo>
                    <a:cubicBezTo>
                      <a:pt x="879" y="333"/>
                      <a:pt x="904" y="395"/>
                      <a:pt x="953" y="443"/>
                    </a:cubicBezTo>
                    <a:cubicBezTo>
                      <a:pt x="1002" y="491"/>
                      <a:pt x="1064" y="515"/>
                      <a:pt x="1138" y="515"/>
                    </a:cubicBezTo>
                    <a:cubicBezTo>
                      <a:pt x="1224" y="515"/>
                      <a:pt x="1292" y="489"/>
                      <a:pt x="1339" y="438"/>
                    </a:cubicBezTo>
                    <a:lnTo>
                      <a:pt x="1341" y="435"/>
                    </a:lnTo>
                    <a:lnTo>
                      <a:pt x="1341" y="215"/>
                    </a:lnTo>
                    <a:lnTo>
                      <a:pt x="1132" y="215"/>
                    </a:lnTo>
                    <a:lnTo>
                      <a:pt x="1132" y="304"/>
                    </a:lnTo>
                    <a:lnTo>
                      <a:pt x="1241" y="304"/>
                    </a:lnTo>
                    <a:lnTo>
                      <a:pt x="1241" y="394"/>
                    </a:lnTo>
                    <a:cubicBezTo>
                      <a:pt x="1213" y="411"/>
                      <a:pt x="1178" y="419"/>
                      <a:pt x="1137" y="419"/>
                    </a:cubicBezTo>
                    <a:cubicBezTo>
                      <a:pt x="1094" y="419"/>
                      <a:pt x="1057" y="404"/>
                      <a:pt x="1027" y="375"/>
                    </a:cubicBezTo>
                    <a:cubicBezTo>
                      <a:pt x="997" y="347"/>
                      <a:pt x="982" y="308"/>
                      <a:pt x="982" y="260"/>
                    </a:cubicBezTo>
                    <a:cubicBezTo>
                      <a:pt x="982" y="211"/>
                      <a:pt x="997" y="172"/>
                      <a:pt x="1028" y="143"/>
                    </a:cubicBezTo>
                    <a:cubicBezTo>
                      <a:pt x="1059" y="113"/>
                      <a:pt x="1098" y="99"/>
                      <a:pt x="1144" y="99"/>
                    </a:cubicBezTo>
                    <a:cubicBezTo>
                      <a:pt x="1168" y="99"/>
                      <a:pt x="1189" y="101"/>
                      <a:pt x="1207" y="107"/>
                    </a:cubicBezTo>
                    <a:cubicBezTo>
                      <a:pt x="1224" y="113"/>
                      <a:pt x="1241" y="123"/>
                      <a:pt x="1258" y="137"/>
                    </a:cubicBezTo>
                    <a:lnTo>
                      <a:pt x="1316" y="63"/>
                    </a:lnTo>
                    <a:cubicBezTo>
                      <a:pt x="1285" y="36"/>
                      <a:pt x="1230" y="0"/>
                      <a:pt x="1138" y="0"/>
                    </a:cubicBezTo>
                    <a:cubicBezTo>
                      <a:pt x="1066" y="0"/>
                      <a:pt x="1005" y="25"/>
                      <a:pt x="954" y="74"/>
                    </a:cubicBezTo>
                    <a:close/>
                    <a:moveTo>
                      <a:pt x="562" y="309"/>
                    </a:moveTo>
                    <a:lnTo>
                      <a:pt x="562" y="309"/>
                    </a:lnTo>
                    <a:lnTo>
                      <a:pt x="769" y="309"/>
                    </a:lnTo>
                    <a:lnTo>
                      <a:pt x="769" y="215"/>
                    </a:lnTo>
                    <a:lnTo>
                      <a:pt x="562" y="215"/>
                    </a:lnTo>
                    <a:lnTo>
                      <a:pt x="562" y="114"/>
                    </a:lnTo>
                    <a:lnTo>
                      <a:pt x="819" y="114"/>
                    </a:lnTo>
                    <a:lnTo>
                      <a:pt x="819" y="20"/>
                    </a:lnTo>
                    <a:lnTo>
                      <a:pt x="457" y="20"/>
                    </a:lnTo>
                    <a:lnTo>
                      <a:pt x="457" y="500"/>
                    </a:lnTo>
                    <a:lnTo>
                      <a:pt x="823" y="500"/>
                    </a:lnTo>
                    <a:lnTo>
                      <a:pt x="823" y="407"/>
                    </a:lnTo>
                    <a:lnTo>
                      <a:pt x="562" y="407"/>
                    </a:lnTo>
                    <a:lnTo>
                      <a:pt x="562" y="309"/>
                    </a:lnTo>
                    <a:close/>
                  </a:path>
                </a:pathLst>
              </a:custGeom>
              <a:solidFill>
                <a:srgbClr val="FFFFFF"/>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Half Content Blue">
    <p:spTree>
      <p:nvGrpSpPr>
        <p:cNvPr id="1" name=""/>
        <p:cNvGrpSpPr/>
        <p:nvPr/>
      </p:nvGrpSpPr>
      <p:grpSpPr>
        <a:xfrm>
          <a:off x="0" y="0"/>
          <a:ext cx="0" cy="0"/>
          <a:chOff x="0" y="0"/>
          <a:chExt cx="0" cy="0"/>
        </a:xfrm>
      </p:grpSpPr>
      <p:sp>
        <p:nvSpPr>
          <p:cNvPr id="4" name="Rectangle 3"/>
          <p:cNvSpPr/>
          <p:nvPr userDrawn="1"/>
        </p:nvSpPr>
        <p:spPr bwMode="gray">
          <a:xfrm>
            <a:off x="4572000" y="0"/>
            <a:ext cx="4572000" cy="5143500"/>
          </a:xfrm>
          <a:prstGeom prst="rect">
            <a:avLst/>
          </a:prstGeom>
          <a:solidFill>
            <a:srgbClr val="1F2555"/>
          </a:solidFill>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dirty="0"/>
          </a:p>
        </p:txBody>
      </p:sp>
      <p:sp>
        <p:nvSpPr>
          <p:cNvPr id="2" name="Title 1"/>
          <p:cNvSpPr>
            <a:spLocks noGrp="1"/>
          </p:cNvSpPr>
          <p:nvPr>
            <p:ph type="title" hasCustomPrompt="1"/>
          </p:nvPr>
        </p:nvSpPr>
        <p:spPr>
          <a:xfrm>
            <a:off x="365125" y="182880"/>
            <a:ext cx="4024313" cy="640080"/>
          </a:xfrm>
        </p:spPr>
        <p:txBody>
          <a:bodyPr/>
          <a:lstStyle/>
          <a:p>
            <a:r>
              <a:rPr lang="en-US" dirty="0"/>
              <a:t>Slide title</a:t>
            </a:r>
          </a:p>
        </p:txBody>
      </p:sp>
      <p:sp>
        <p:nvSpPr>
          <p:cNvPr id="7" name="Content Placeholder 6"/>
          <p:cNvSpPr>
            <a:spLocks noGrp="1"/>
          </p:cNvSpPr>
          <p:nvPr>
            <p:ph sz="quarter" idx="13"/>
          </p:nvPr>
        </p:nvSpPr>
        <p:spPr>
          <a:xfrm>
            <a:off x="365124" y="1098550"/>
            <a:ext cx="4024314" cy="3563938"/>
          </a:xfrm>
        </p:spPr>
        <p:txBody>
          <a:bodyPr rIns="9144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baseline="0">
                <a:solidFill>
                  <a:schemeClr val="tx1"/>
                </a:solidFill>
              </a:defRPr>
            </a:lvl6pPr>
            <a:lvl7pPr>
              <a:defRPr baseline="0">
                <a:solidFill>
                  <a:schemeClr val="tx1"/>
                </a:solidFill>
              </a:defRPr>
            </a:lvl7pPr>
            <a:lvl8pPr>
              <a:defRPr baseline="0">
                <a:solidFill>
                  <a:schemeClr val="tx1"/>
                </a:solidFill>
              </a:defRPr>
            </a:lvl8pPr>
            <a:lvl9pPr>
              <a:defRPr baseline="0">
                <a:solidFill>
                  <a:schemeClr val="tx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Date Placeholder 13"/>
          <p:cNvSpPr>
            <a:spLocks noGrp="1"/>
          </p:cNvSpPr>
          <p:nvPr>
            <p:ph type="dt" sz="half" idx="15"/>
          </p:nvPr>
        </p:nvSpPr>
        <p:spPr/>
        <p:txBody>
          <a:bodyPr/>
          <a:lstStyle>
            <a:lvl1pPr>
              <a:defRPr>
                <a:solidFill>
                  <a:schemeClr val="tx1"/>
                </a:solidFill>
              </a:defRPr>
            </a:lvl1pPr>
          </a:lstStyle>
          <a:p>
            <a:r>
              <a:rPr lang="en-US" dirty="0"/>
              <a:t>00 Month 0000</a:t>
            </a:r>
          </a:p>
        </p:txBody>
      </p:sp>
      <p:sp>
        <p:nvSpPr>
          <p:cNvPr id="15" name="Footer Placeholder 14"/>
          <p:cNvSpPr>
            <a:spLocks noGrp="1"/>
          </p:cNvSpPr>
          <p:nvPr>
            <p:ph type="ftr" sz="quarter" idx="16"/>
          </p:nvPr>
        </p:nvSpPr>
        <p:spPr/>
        <p:txBody>
          <a:bodyPr/>
          <a:lstStyle/>
          <a:p>
            <a:r>
              <a:rPr lang="en-US" dirty="0"/>
              <a:t>Footer (Edit footer for all slides with View &gt; Header &amp; Footer)</a:t>
            </a:r>
          </a:p>
        </p:txBody>
      </p:sp>
      <p:sp>
        <p:nvSpPr>
          <p:cNvPr id="16" name="Slide Number Placeholder 15"/>
          <p:cNvSpPr>
            <a:spLocks noGrp="1"/>
          </p:cNvSpPr>
          <p:nvPr>
            <p:ph type="sldNum" sz="quarter" idx="17"/>
          </p:nvPr>
        </p:nvSpPr>
        <p:spPr/>
        <p:txBody>
          <a:bodyPr/>
          <a:lstStyle/>
          <a:p>
            <a:fld id="{94C005EB-05AB-4350-8862-D44178390B49}" type="slidenum">
              <a:rPr lang="en-US" smtClean="0"/>
              <a:pPr/>
              <a:t>‹#›</a:t>
            </a:fld>
            <a:endParaRPr lang="en-US" dirty="0"/>
          </a:p>
        </p:txBody>
      </p:sp>
      <p:pic>
        <p:nvPicPr>
          <p:cNvPr id="3" name="Picture 2"/>
          <p:cNvPicPr>
            <a:picLocks noChangeAspect="1"/>
          </p:cNvPicPr>
          <p:nvPr userDrawn="1"/>
        </p:nvPicPr>
        <p:blipFill>
          <a:blip r:embed="rId2"/>
          <a:stretch>
            <a:fillRect/>
          </a:stretch>
        </p:blipFill>
        <p:spPr bwMode="gray">
          <a:xfrm>
            <a:off x="114300" y="4884195"/>
            <a:ext cx="685800" cy="198569"/>
          </a:xfrm>
          <a:prstGeom prst="rect">
            <a:avLst/>
          </a:prstGeom>
        </p:spPr>
      </p:pic>
      <p:sp>
        <p:nvSpPr>
          <p:cNvPr id="8" name="Content Placeholder 7"/>
          <p:cNvSpPr>
            <a:spLocks noGrp="1"/>
          </p:cNvSpPr>
          <p:nvPr>
            <p:ph sz="quarter" idx="18"/>
          </p:nvPr>
        </p:nvSpPr>
        <p:spPr>
          <a:xfrm>
            <a:off x="4754563" y="1098550"/>
            <a:ext cx="4024311" cy="35639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baseline="0">
                <a:solidFill>
                  <a:schemeClr val="bg1"/>
                </a:solidFill>
              </a:defRPr>
            </a:lvl6pPr>
            <a:lvl7pPr>
              <a:defRPr baseline="0">
                <a:solidFill>
                  <a:schemeClr val="bg1"/>
                </a:solidFill>
              </a:defRPr>
            </a:lvl7pPr>
            <a:lvl8pPr>
              <a:defRPr baseline="0">
                <a:solidFill>
                  <a:schemeClr val="bg1"/>
                </a:solidFill>
              </a:defRPr>
            </a:lvl8pPr>
            <a:lvl9pPr>
              <a:defRPr baseline="0">
                <a:solidFill>
                  <a:schemeClr val="bg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Half Content Teal">
    <p:spTree>
      <p:nvGrpSpPr>
        <p:cNvPr id="1" name=""/>
        <p:cNvGrpSpPr/>
        <p:nvPr/>
      </p:nvGrpSpPr>
      <p:grpSpPr>
        <a:xfrm>
          <a:off x="0" y="0"/>
          <a:ext cx="0" cy="0"/>
          <a:chOff x="0" y="0"/>
          <a:chExt cx="0" cy="0"/>
        </a:xfrm>
      </p:grpSpPr>
      <p:sp>
        <p:nvSpPr>
          <p:cNvPr id="4" name="Rectangle 3"/>
          <p:cNvSpPr/>
          <p:nvPr userDrawn="1"/>
        </p:nvSpPr>
        <p:spPr bwMode="gray">
          <a:xfrm>
            <a:off x="4572000" y="0"/>
            <a:ext cx="4572000" cy="5143500"/>
          </a:xfrm>
          <a:prstGeom prst="rect">
            <a:avLst/>
          </a:prstGeom>
          <a:solidFill>
            <a:srgbClr val="00A6A7"/>
          </a:solidFill>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dirty="0"/>
          </a:p>
        </p:txBody>
      </p:sp>
      <p:sp>
        <p:nvSpPr>
          <p:cNvPr id="2" name="Title 1"/>
          <p:cNvSpPr>
            <a:spLocks noGrp="1"/>
          </p:cNvSpPr>
          <p:nvPr>
            <p:ph type="title" hasCustomPrompt="1"/>
          </p:nvPr>
        </p:nvSpPr>
        <p:spPr>
          <a:xfrm>
            <a:off x="365125" y="182880"/>
            <a:ext cx="4024313" cy="640080"/>
          </a:xfrm>
        </p:spPr>
        <p:txBody>
          <a:bodyPr/>
          <a:lstStyle/>
          <a:p>
            <a:r>
              <a:rPr lang="en-US" dirty="0"/>
              <a:t>Slide title</a:t>
            </a:r>
          </a:p>
        </p:txBody>
      </p:sp>
      <p:sp>
        <p:nvSpPr>
          <p:cNvPr id="7" name="Content Placeholder 6"/>
          <p:cNvSpPr>
            <a:spLocks noGrp="1"/>
          </p:cNvSpPr>
          <p:nvPr>
            <p:ph sz="quarter" idx="13"/>
          </p:nvPr>
        </p:nvSpPr>
        <p:spPr>
          <a:xfrm>
            <a:off x="365124" y="1098550"/>
            <a:ext cx="4024314" cy="3563938"/>
          </a:xfrm>
        </p:spPr>
        <p:txBody>
          <a:bodyPr rIns="9144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baseline="0">
                <a:solidFill>
                  <a:schemeClr val="tx1"/>
                </a:solidFill>
              </a:defRPr>
            </a:lvl6pPr>
            <a:lvl7pPr>
              <a:defRPr baseline="0">
                <a:solidFill>
                  <a:schemeClr val="tx1"/>
                </a:solidFill>
              </a:defRPr>
            </a:lvl7pPr>
            <a:lvl8pPr>
              <a:defRPr baseline="0">
                <a:solidFill>
                  <a:schemeClr val="tx1"/>
                </a:solidFill>
              </a:defRPr>
            </a:lvl8pPr>
            <a:lvl9pPr>
              <a:defRPr baseline="0">
                <a:solidFill>
                  <a:schemeClr val="tx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Date Placeholder 13"/>
          <p:cNvSpPr>
            <a:spLocks noGrp="1"/>
          </p:cNvSpPr>
          <p:nvPr>
            <p:ph type="dt" sz="half" idx="15"/>
          </p:nvPr>
        </p:nvSpPr>
        <p:spPr/>
        <p:txBody>
          <a:bodyPr/>
          <a:lstStyle>
            <a:lvl1pPr>
              <a:defRPr>
                <a:solidFill>
                  <a:schemeClr val="tx1"/>
                </a:solidFill>
              </a:defRPr>
            </a:lvl1pPr>
          </a:lstStyle>
          <a:p>
            <a:r>
              <a:rPr lang="en-US" dirty="0"/>
              <a:t>00 Month 0000</a:t>
            </a:r>
          </a:p>
        </p:txBody>
      </p:sp>
      <p:sp>
        <p:nvSpPr>
          <p:cNvPr id="15" name="Footer Placeholder 14"/>
          <p:cNvSpPr>
            <a:spLocks noGrp="1"/>
          </p:cNvSpPr>
          <p:nvPr>
            <p:ph type="ftr" sz="quarter" idx="16"/>
          </p:nvPr>
        </p:nvSpPr>
        <p:spPr/>
        <p:txBody>
          <a:bodyPr/>
          <a:lstStyle/>
          <a:p>
            <a:r>
              <a:rPr lang="en-US" dirty="0"/>
              <a:t>Footer (Edit footer for all slides with View &gt; Header &amp; Footer)</a:t>
            </a:r>
          </a:p>
        </p:txBody>
      </p:sp>
      <p:sp>
        <p:nvSpPr>
          <p:cNvPr id="16" name="Slide Number Placeholder 15"/>
          <p:cNvSpPr>
            <a:spLocks noGrp="1"/>
          </p:cNvSpPr>
          <p:nvPr>
            <p:ph type="sldNum" sz="quarter" idx="17"/>
          </p:nvPr>
        </p:nvSpPr>
        <p:spPr/>
        <p:txBody>
          <a:bodyPr/>
          <a:lstStyle/>
          <a:p>
            <a:fld id="{94C005EB-05AB-4350-8862-D44178390B49}" type="slidenum">
              <a:rPr lang="en-US" smtClean="0"/>
              <a:pPr/>
              <a:t>‹#›</a:t>
            </a:fld>
            <a:endParaRPr lang="en-US" dirty="0"/>
          </a:p>
        </p:txBody>
      </p:sp>
      <p:sp>
        <p:nvSpPr>
          <p:cNvPr id="8" name="Content Placeholder 7"/>
          <p:cNvSpPr>
            <a:spLocks noGrp="1"/>
          </p:cNvSpPr>
          <p:nvPr>
            <p:ph sz="quarter" idx="18"/>
          </p:nvPr>
        </p:nvSpPr>
        <p:spPr>
          <a:xfrm>
            <a:off x="4754563" y="1098550"/>
            <a:ext cx="4024311" cy="3563938"/>
          </a:xfrm>
        </p:spPr>
        <p:txBody>
          <a:bodyPr/>
          <a:lstStyle>
            <a:lvl1pPr>
              <a:buClrTx/>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baseline="0">
                <a:solidFill>
                  <a:schemeClr val="bg1"/>
                </a:solidFill>
              </a:defRPr>
            </a:lvl6pPr>
            <a:lvl7pPr>
              <a:defRPr baseline="0">
                <a:solidFill>
                  <a:schemeClr val="bg1"/>
                </a:solidFill>
              </a:defRPr>
            </a:lvl7pPr>
            <a:lvl8pPr>
              <a:defRPr baseline="0">
                <a:solidFill>
                  <a:schemeClr val="bg1"/>
                </a:solidFill>
              </a:defRPr>
            </a:lvl8pPr>
            <a:lvl9pPr>
              <a:defRPr baseline="0">
                <a:solidFill>
                  <a:schemeClr val="bg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0" name="Picture 9"/>
          <p:cNvPicPr>
            <a:picLocks noChangeAspect="1"/>
          </p:cNvPicPr>
          <p:nvPr userDrawn="1"/>
        </p:nvPicPr>
        <p:blipFill>
          <a:blip r:embed="rId2"/>
          <a:stretch>
            <a:fillRect/>
          </a:stretch>
        </p:blipFill>
        <p:spPr bwMode="gray">
          <a:xfrm>
            <a:off x="114300" y="4884195"/>
            <a:ext cx="685800" cy="198569"/>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Half Content Orange">
    <p:spTree>
      <p:nvGrpSpPr>
        <p:cNvPr id="1" name=""/>
        <p:cNvGrpSpPr/>
        <p:nvPr/>
      </p:nvGrpSpPr>
      <p:grpSpPr>
        <a:xfrm>
          <a:off x="0" y="0"/>
          <a:ext cx="0" cy="0"/>
          <a:chOff x="0" y="0"/>
          <a:chExt cx="0" cy="0"/>
        </a:xfrm>
      </p:grpSpPr>
      <p:sp>
        <p:nvSpPr>
          <p:cNvPr id="4" name="Rectangle 3"/>
          <p:cNvSpPr/>
          <p:nvPr userDrawn="1"/>
        </p:nvSpPr>
        <p:spPr bwMode="gray">
          <a:xfrm>
            <a:off x="4572000" y="0"/>
            <a:ext cx="4572000" cy="5143500"/>
          </a:xfrm>
          <a:prstGeom prst="rect">
            <a:avLst/>
          </a:prstGeom>
          <a:solidFill>
            <a:schemeClr val="accent3"/>
          </a:solidFill>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dirty="0"/>
          </a:p>
        </p:txBody>
      </p:sp>
      <p:sp>
        <p:nvSpPr>
          <p:cNvPr id="2" name="Title 1"/>
          <p:cNvSpPr>
            <a:spLocks noGrp="1"/>
          </p:cNvSpPr>
          <p:nvPr>
            <p:ph type="title" hasCustomPrompt="1"/>
          </p:nvPr>
        </p:nvSpPr>
        <p:spPr>
          <a:xfrm>
            <a:off x="365125" y="182880"/>
            <a:ext cx="4024313" cy="640080"/>
          </a:xfrm>
        </p:spPr>
        <p:txBody>
          <a:bodyPr/>
          <a:lstStyle/>
          <a:p>
            <a:r>
              <a:rPr lang="en-US" dirty="0"/>
              <a:t>Slide title</a:t>
            </a:r>
          </a:p>
        </p:txBody>
      </p:sp>
      <p:sp>
        <p:nvSpPr>
          <p:cNvPr id="7" name="Content Placeholder 6"/>
          <p:cNvSpPr>
            <a:spLocks noGrp="1"/>
          </p:cNvSpPr>
          <p:nvPr>
            <p:ph sz="quarter" idx="13"/>
          </p:nvPr>
        </p:nvSpPr>
        <p:spPr>
          <a:xfrm>
            <a:off x="365124" y="1098550"/>
            <a:ext cx="4024314" cy="3563938"/>
          </a:xfrm>
        </p:spPr>
        <p:txBody>
          <a:bodyPr rIns="9144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baseline="0">
                <a:solidFill>
                  <a:schemeClr val="tx1"/>
                </a:solidFill>
              </a:defRPr>
            </a:lvl6pPr>
            <a:lvl7pPr>
              <a:defRPr baseline="0">
                <a:solidFill>
                  <a:schemeClr val="tx1"/>
                </a:solidFill>
              </a:defRPr>
            </a:lvl7pPr>
            <a:lvl8pPr>
              <a:defRPr baseline="0">
                <a:solidFill>
                  <a:schemeClr val="tx1"/>
                </a:solidFill>
              </a:defRPr>
            </a:lvl8pPr>
            <a:lvl9pPr>
              <a:defRPr baseline="0">
                <a:solidFill>
                  <a:schemeClr val="tx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Date Placeholder 13"/>
          <p:cNvSpPr>
            <a:spLocks noGrp="1"/>
          </p:cNvSpPr>
          <p:nvPr>
            <p:ph type="dt" sz="half" idx="15"/>
          </p:nvPr>
        </p:nvSpPr>
        <p:spPr/>
        <p:txBody>
          <a:bodyPr/>
          <a:lstStyle>
            <a:lvl1pPr>
              <a:defRPr>
                <a:solidFill>
                  <a:schemeClr val="tx1"/>
                </a:solidFill>
              </a:defRPr>
            </a:lvl1pPr>
          </a:lstStyle>
          <a:p>
            <a:r>
              <a:rPr lang="en-US" dirty="0"/>
              <a:t>00 Month 0000</a:t>
            </a:r>
          </a:p>
        </p:txBody>
      </p:sp>
      <p:sp>
        <p:nvSpPr>
          <p:cNvPr id="15" name="Footer Placeholder 14"/>
          <p:cNvSpPr>
            <a:spLocks noGrp="1"/>
          </p:cNvSpPr>
          <p:nvPr>
            <p:ph type="ftr" sz="quarter" idx="16"/>
          </p:nvPr>
        </p:nvSpPr>
        <p:spPr/>
        <p:txBody>
          <a:bodyPr/>
          <a:lstStyle/>
          <a:p>
            <a:r>
              <a:rPr lang="en-US" dirty="0"/>
              <a:t>Footer (Edit footer for all slides with View &gt; Header &amp; Footer)</a:t>
            </a:r>
          </a:p>
        </p:txBody>
      </p:sp>
      <p:sp>
        <p:nvSpPr>
          <p:cNvPr id="16" name="Slide Number Placeholder 15"/>
          <p:cNvSpPr>
            <a:spLocks noGrp="1"/>
          </p:cNvSpPr>
          <p:nvPr>
            <p:ph type="sldNum" sz="quarter" idx="17"/>
          </p:nvPr>
        </p:nvSpPr>
        <p:spPr/>
        <p:txBody>
          <a:bodyPr/>
          <a:lstStyle/>
          <a:p>
            <a:fld id="{94C005EB-05AB-4350-8862-D44178390B49}" type="slidenum">
              <a:rPr lang="en-US" smtClean="0"/>
              <a:pPr/>
              <a:t>‹#›</a:t>
            </a:fld>
            <a:endParaRPr lang="en-US" dirty="0"/>
          </a:p>
        </p:txBody>
      </p:sp>
      <p:sp>
        <p:nvSpPr>
          <p:cNvPr id="8" name="Content Placeholder 7"/>
          <p:cNvSpPr>
            <a:spLocks noGrp="1"/>
          </p:cNvSpPr>
          <p:nvPr>
            <p:ph sz="quarter" idx="18"/>
          </p:nvPr>
        </p:nvSpPr>
        <p:spPr>
          <a:xfrm>
            <a:off x="4754563" y="1098550"/>
            <a:ext cx="4024311" cy="3563938"/>
          </a:xfrm>
        </p:spPr>
        <p:txBody>
          <a:bodyPr/>
          <a:lstStyle>
            <a:lvl1pPr>
              <a:buClrTx/>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baseline="0">
                <a:solidFill>
                  <a:schemeClr val="bg1"/>
                </a:solidFill>
              </a:defRPr>
            </a:lvl6pPr>
            <a:lvl7pPr>
              <a:defRPr baseline="0">
                <a:solidFill>
                  <a:schemeClr val="bg1"/>
                </a:solidFill>
              </a:defRPr>
            </a:lvl7pPr>
            <a:lvl8pPr>
              <a:defRPr baseline="0">
                <a:solidFill>
                  <a:schemeClr val="bg1"/>
                </a:solidFill>
              </a:defRPr>
            </a:lvl8pPr>
            <a:lvl9pPr>
              <a:defRPr baseline="0">
                <a:solidFill>
                  <a:schemeClr val="bg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0" name="Picture 9"/>
          <p:cNvPicPr>
            <a:picLocks noChangeAspect="1"/>
          </p:cNvPicPr>
          <p:nvPr userDrawn="1"/>
        </p:nvPicPr>
        <p:blipFill>
          <a:blip r:embed="rId2"/>
          <a:stretch>
            <a:fillRect/>
          </a:stretch>
        </p:blipFill>
        <p:spPr bwMode="gray">
          <a:xfrm>
            <a:off x="114300" y="4884195"/>
            <a:ext cx="685800" cy="198569"/>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Half Content Yellow">
    <p:spTree>
      <p:nvGrpSpPr>
        <p:cNvPr id="1" name=""/>
        <p:cNvGrpSpPr/>
        <p:nvPr/>
      </p:nvGrpSpPr>
      <p:grpSpPr>
        <a:xfrm>
          <a:off x="0" y="0"/>
          <a:ext cx="0" cy="0"/>
          <a:chOff x="0" y="0"/>
          <a:chExt cx="0" cy="0"/>
        </a:xfrm>
      </p:grpSpPr>
      <p:sp>
        <p:nvSpPr>
          <p:cNvPr id="4" name="Rectangle 3"/>
          <p:cNvSpPr/>
          <p:nvPr userDrawn="1"/>
        </p:nvSpPr>
        <p:spPr bwMode="gray">
          <a:xfrm>
            <a:off x="4572000" y="0"/>
            <a:ext cx="4572000" cy="5143500"/>
          </a:xfrm>
          <a:prstGeom prst="rect">
            <a:avLst/>
          </a:prstGeom>
          <a:solidFill>
            <a:srgbClr val="F9CB55"/>
          </a:solidFill>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dirty="0"/>
          </a:p>
        </p:txBody>
      </p:sp>
      <p:sp>
        <p:nvSpPr>
          <p:cNvPr id="2" name="Title 1"/>
          <p:cNvSpPr>
            <a:spLocks noGrp="1"/>
          </p:cNvSpPr>
          <p:nvPr>
            <p:ph type="title" hasCustomPrompt="1"/>
          </p:nvPr>
        </p:nvSpPr>
        <p:spPr>
          <a:xfrm>
            <a:off x="365125" y="182880"/>
            <a:ext cx="4024313" cy="640080"/>
          </a:xfrm>
        </p:spPr>
        <p:txBody>
          <a:bodyPr/>
          <a:lstStyle/>
          <a:p>
            <a:r>
              <a:rPr lang="en-US" dirty="0"/>
              <a:t>Slide title</a:t>
            </a:r>
          </a:p>
        </p:txBody>
      </p:sp>
      <p:sp>
        <p:nvSpPr>
          <p:cNvPr id="7" name="Content Placeholder 6"/>
          <p:cNvSpPr>
            <a:spLocks noGrp="1"/>
          </p:cNvSpPr>
          <p:nvPr>
            <p:ph sz="quarter" idx="13"/>
          </p:nvPr>
        </p:nvSpPr>
        <p:spPr>
          <a:xfrm>
            <a:off x="365124" y="1098550"/>
            <a:ext cx="4024314" cy="3563938"/>
          </a:xfrm>
        </p:spPr>
        <p:txBody>
          <a:bodyPr rIns="9144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baseline="0">
                <a:solidFill>
                  <a:schemeClr val="tx1"/>
                </a:solidFill>
              </a:defRPr>
            </a:lvl6pPr>
            <a:lvl7pPr>
              <a:defRPr baseline="0">
                <a:solidFill>
                  <a:schemeClr val="tx1"/>
                </a:solidFill>
              </a:defRPr>
            </a:lvl7pPr>
            <a:lvl8pPr>
              <a:defRPr baseline="0">
                <a:solidFill>
                  <a:schemeClr val="tx1"/>
                </a:solidFill>
              </a:defRPr>
            </a:lvl8pPr>
            <a:lvl9pPr>
              <a:defRPr baseline="0">
                <a:solidFill>
                  <a:schemeClr val="tx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Date Placeholder 13"/>
          <p:cNvSpPr>
            <a:spLocks noGrp="1"/>
          </p:cNvSpPr>
          <p:nvPr>
            <p:ph type="dt" sz="half" idx="15"/>
          </p:nvPr>
        </p:nvSpPr>
        <p:spPr/>
        <p:txBody>
          <a:bodyPr/>
          <a:lstStyle>
            <a:lvl1pPr>
              <a:defRPr>
                <a:solidFill>
                  <a:schemeClr val="tx1"/>
                </a:solidFill>
              </a:defRPr>
            </a:lvl1pPr>
          </a:lstStyle>
          <a:p>
            <a:r>
              <a:rPr lang="en-US" dirty="0"/>
              <a:t>00 Month 0000</a:t>
            </a:r>
          </a:p>
        </p:txBody>
      </p:sp>
      <p:sp>
        <p:nvSpPr>
          <p:cNvPr id="15" name="Footer Placeholder 14"/>
          <p:cNvSpPr>
            <a:spLocks noGrp="1"/>
          </p:cNvSpPr>
          <p:nvPr>
            <p:ph type="ftr" sz="quarter" idx="16"/>
          </p:nvPr>
        </p:nvSpPr>
        <p:spPr/>
        <p:txBody>
          <a:bodyPr/>
          <a:lstStyle/>
          <a:p>
            <a:r>
              <a:rPr lang="en-US" dirty="0"/>
              <a:t>Footer (Edit footer for all slides with View &gt; Header &amp; Footer)</a:t>
            </a:r>
          </a:p>
        </p:txBody>
      </p:sp>
      <p:sp>
        <p:nvSpPr>
          <p:cNvPr id="16" name="Slide Number Placeholder 15"/>
          <p:cNvSpPr>
            <a:spLocks noGrp="1"/>
          </p:cNvSpPr>
          <p:nvPr>
            <p:ph type="sldNum" sz="quarter" idx="17"/>
          </p:nvPr>
        </p:nvSpPr>
        <p:spPr/>
        <p:txBody>
          <a:bodyPr/>
          <a:lstStyle/>
          <a:p>
            <a:fld id="{94C005EB-05AB-4350-8862-D44178390B49}" type="slidenum">
              <a:rPr lang="en-US" smtClean="0"/>
              <a:pPr/>
              <a:t>‹#›</a:t>
            </a:fld>
            <a:endParaRPr lang="en-US" dirty="0"/>
          </a:p>
        </p:txBody>
      </p:sp>
      <p:sp>
        <p:nvSpPr>
          <p:cNvPr id="8" name="Content Placeholder 7"/>
          <p:cNvSpPr>
            <a:spLocks noGrp="1"/>
          </p:cNvSpPr>
          <p:nvPr>
            <p:ph sz="quarter" idx="18"/>
          </p:nvPr>
        </p:nvSpPr>
        <p:spPr>
          <a:xfrm>
            <a:off x="4754562" y="1098550"/>
            <a:ext cx="4024311" cy="3563938"/>
          </a:xfrm>
        </p:spPr>
        <p:txBody>
          <a:bodyPr/>
          <a:lstStyle>
            <a:lvl1pPr>
              <a:buClrTx/>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baseline="0">
                <a:solidFill>
                  <a:schemeClr val="tx1"/>
                </a:solidFill>
              </a:defRPr>
            </a:lvl6pPr>
            <a:lvl7pPr>
              <a:defRPr baseline="0">
                <a:solidFill>
                  <a:schemeClr val="tx1"/>
                </a:solidFill>
              </a:defRPr>
            </a:lvl7pPr>
            <a:lvl8pPr>
              <a:defRPr baseline="0">
                <a:solidFill>
                  <a:schemeClr val="tx1"/>
                </a:solidFill>
              </a:defRPr>
            </a:lvl8pPr>
            <a:lvl9pPr>
              <a:defRPr baseline="0">
                <a:solidFill>
                  <a:schemeClr val="tx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0" name="Picture 9"/>
          <p:cNvPicPr>
            <a:picLocks noChangeAspect="1"/>
          </p:cNvPicPr>
          <p:nvPr userDrawn="1"/>
        </p:nvPicPr>
        <p:blipFill>
          <a:blip r:embed="rId2"/>
          <a:stretch>
            <a:fillRect/>
          </a:stretch>
        </p:blipFill>
        <p:spPr bwMode="gray">
          <a:xfrm>
            <a:off x="114300" y="4884195"/>
            <a:ext cx="685800" cy="198569"/>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Half Content Grey">
    <p:spTree>
      <p:nvGrpSpPr>
        <p:cNvPr id="1" name=""/>
        <p:cNvGrpSpPr/>
        <p:nvPr/>
      </p:nvGrpSpPr>
      <p:grpSpPr>
        <a:xfrm>
          <a:off x="0" y="0"/>
          <a:ext cx="0" cy="0"/>
          <a:chOff x="0" y="0"/>
          <a:chExt cx="0" cy="0"/>
        </a:xfrm>
      </p:grpSpPr>
      <p:sp>
        <p:nvSpPr>
          <p:cNvPr id="4" name="Rectangle 3"/>
          <p:cNvSpPr/>
          <p:nvPr userDrawn="1"/>
        </p:nvSpPr>
        <p:spPr bwMode="gray">
          <a:xfrm>
            <a:off x="4572000" y="0"/>
            <a:ext cx="4572000" cy="5143500"/>
          </a:xfrm>
          <a:prstGeom prst="rect">
            <a:avLst/>
          </a:prstGeom>
          <a:solidFill>
            <a:srgbClr val="ABA9AB"/>
          </a:solidFill>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dirty="0"/>
          </a:p>
        </p:txBody>
      </p:sp>
      <p:sp>
        <p:nvSpPr>
          <p:cNvPr id="2" name="Title 1"/>
          <p:cNvSpPr>
            <a:spLocks noGrp="1"/>
          </p:cNvSpPr>
          <p:nvPr>
            <p:ph type="title" hasCustomPrompt="1"/>
          </p:nvPr>
        </p:nvSpPr>
        <p:spPr>
          <a:xfrm>
            <a:off x="365125" y="182880"/>
            <a:ext cx="4024313" cy="640080"/>
          </a:xfrm>
        </p:spPr>
        <p:txBody>
          <a:bodyPr/>
          <a:lstStyle/>
          <a:p>
            <a:r>
              <a:rPr lang="en-US" dirty="0"/>
              <a:t>Slide title</a:t>
            </a:r>
          </a:p>
        </p:txBody>
      </p:sp>
      <p:sp>
        <p:nvSpPr>
          <p:cNvPr id="7" name="Content Placeholder 6"/>
          <p:cNvSpPr>
            <a:spLocks noGrp="1"/>
          </p:cNvSpPr>
          <p:nvPr>
            <p:ph sz="quarter" idx="13"/>
          </p:nvPr>
        </p:nvSpPr>
        <p:spPr>
          <a:xfrm>
            <a:off x="365124" y="1098550"/>
            <a:ext cx="4024314" cy="3563938"/>
          </a:xfrm>
        </p:spPr>
        <p:txBody>
          <a:bodyPr rIns="9144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baseline="0">
                <a:solidFill>
                  <a:schemeClr val="tx1"/>
                </a:solidFill>
              </a:defRPr>
            </a:lvl6pPr>
            <a:lvl7pPr>
              <a:defRPr baseline="0">
                <a:solidFill>
                  <a:schemeClr val="tx1"/>
                </a:solidFill>
              </a:defRPr>
            </a:lvl7pPr>
            <a:lvl8pPr>
              <a:defRPr baseline="0">
                <a:solidFill>
                  <a:schemeClr val="tx1"/>
                </a:solidFill>
              </a:defRPr>
            </a:lvl8pPr>
            <a:lvl9pPr>
              <a:defRPr baseline="0">
                <a:solidFill>
                  <a:schemeClr val="tx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Date Placeholder 13"/>
          <p:cNvSpPr>
            <a:spLocks noGrp="1"/>
          </p:cNvSpPr>
          <p:nvPr>
            <p:ph type="dt" sz="half" idx="15"/>
          </p:nvPr>
        </p:nvSpPr>
        <p:spPr/>
        <p:txBody>
          <a:bodyPr/>
          <a:lstStyle>
            <a:lvl1pPr>
              <a:defRPr>
                <a:solidFill>
                  <a:schemeClr val="tx1"/>
                </a:solidFill>
              </a:defRPr>
            </a:lvl1pPr>
          </a:lstStyle>
          <a:p>
            <a:r>
              <a:rPr lang="en-US" dirty="0"/>
              <a:t>00 Month 0000</a:t>
            </a:r>
          </a:p>
        </p:txBody>
      </p:sp>
      <p:sp>
        <p:nvSpPr>
          <p:cNvPr id="15" name="Footer Placeholder 14"/>
          <p:cNvSpPr>
            <a:spLocks noGrp="1"/>
          </p:cNvSpPr>
          <p:nvPr>
            <p:ph type="ftr" sz="quarter" idx="16"/>
          </p:nvPr>
        </p:nvSpPr>
        <p:spPr/>
        <p:txBody>
          <a:bodyPr/>
          <a:lstStyle/>
          <a:p>
            <a:r>
              <a:rPr lang="en-US" dirty="0"/>
              <a:t>Footer (Edit footer for all slides with View &gt; Header &amp; Footer)</a:t>
            </a:r>
          </a:p>
        </p:txBody>
      </p:sp>
      <p:sp>
        <p:nvSpPr>
          <p:cNvPr id="16" name="Slide Number Placeholder 15"/>
          <p:cNvSpPr>
            <a:spLocks noGrp="1"/>
          </p:cNvSpPr>
          <p:nvPr>
            <p:ph type="sldNum" sz="quarter" idx="17"/>
          </p:nvPr>
        </p:nvSpPr>
        <p:spPr/>
        <p:txBody>
          <a:bodyPr/>
          <a:lstStyle/>
          <a:p>
            <a:fld id="{94C005EB-05AB-4350-8862-D44178390B49}" type="slidenum">
              <a:rPr lang="en-US" smtClean="0"/>
              <a:pPr/>
              <a:t>‹#›</a:t>
            </a:fld>
            <a:endParaRPr lang="en-US" dirty="0"/>
          </a:p>
        </p:txBody>
      </p:sp>
      <p:sp>
        <p:nvSpPr>
          <p:cNvPr id="8" name="Content Placeholder 7"/>
          <p:cNvSpPr>
            <a:spLocks noGrp="1"/>
          </p:cNvSpPr>
          <p:nvPr>
            <p:ph sz="quarter" idx="18"/>
          </p:nvPr>
        </p:nvSpPr>
        <p:spPr>
          <a:xfrm>
            <a:off x="4754563" y="1098550"/>
            <a:ext cx="4024311" cy="3563938"/>
          </a:xfrm>
        </p:spPr>
        <p:txBody>
          <a:bodyPr/>
          <a:lstStyle>
            <a:lvl1pPr>
              <a:buClrTx/>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baseline="0">
                <a:solidFill>
                  <a:schemeClr val="bg1"/>
                </a:solidFill>
              </a:defRPr>
            </a:lvl6pPr>
            <a:lvl7pPr>
              <a:defRPr baseline="0">
                <a:solidFill>
                  <a:schemeClr val="bg1"/>
                </a:solidFill>
              </a:defRPr>
            </a:lvl7pPr>
            <a:lvl8pPr>
              <a:defRPr baseline="0">
                <a:solidFill>
                  <a:schemeClr val="bg1"/>
                </a:solidFill>
              </a:defRPr>
            </a:lvl8pPr>
            <a:lvl9pPr>
              <a:defRPr baseline="0">
                <a:solidFill>
                  <a:schemeClr val="bg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0" name="Picture 9"/>
          <p:cNvPicPr>
            <a:picLocks noChangeAspect="1"/>
          </p:cNvPicPr>
          <p:nvPr userDrawn="1"/>
        </p:nvPicPr>
        <p:blipFill>
          <a:blip r:embed="rId2"/>
          <a:stretch>
            <a:fillRect/>
          </a:stretch>
        </p:blipFill>
        <p:spPr bwMode="gray">
          <a:xfrm>
            <a:off x="114300" y="4884195"/>
            <a:ext cx="685800" cy="198569"/>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6" name="Title 5"/>
          <p:cNvSpPr>
            <a:spLocks noGrp="1"/>
          </p:cNvSpPr>
          <p:nvPr>
            <p:ph type="title" hasCustomPrompt="1"/>
          </p:nvPr>
        </p:nvSpPr>
        <p:spPr/>
        <p:txBody>
          <a:bodyPr/>
          <a:lstStyle/>
          <a:p>
            <a:r>
              <a:rPr lang="en-US" dirty="0"/>
              <a:t>Slide title</a:t>
            </a:r>
          </a:p>
        </p:txBody>
      </p:sp>
      <p:sp>
        <p:nvSpPr>
          <p:cNvPr id="2" name="Date Placeholder 1"/>
          <p:cNvSpPr>
            <a:spLocks noGrp="1"/>
          </p:cNvSpPr>
          <p:nvPr>
            <p:ph type="dt" sz="half" idx="10"/>
          </p:nvPr>
        </p:nvSpPr>
        <p:spPr/>
        <p:txBody>
          <a:bodyPr/>
          <a:lstStyle/>
          <a:p>
            <a:r>
              <a:rPr lang="en-US" dirty="0"/>
              <a:t>00 Month 0000</a:t>
            </a:r>
          </a:p>
        </p:txBody>
      </p:sp>
      <p:sp>
        <p:nvSpPr>
          <p:cNvPr id="7" name="Footer Placeholder 6"/>
          <p:cNvSpPr>
            <a:spLocks noGrp="1"/>
          </p:cNvSpPr>
          <p:nvPr>
            <p:ph type="ftr" sz="quarter" idx="11"/>
          </p:nvPr>
        </p:nvSpPr>
        <p:spPr/>
        <p:txBody>
          <a:bodyPr/>
          <a:lstStyle/>
          <a:p>
            <a:r>
              <a:rPr lang="en-US" dirty="0"/>
              <a:t>Footer (Edit footer for all slides with View &gt; Header &amp; Footer)</a:t>
            </a:r>
          </a:p>
        </p:txBody>
      </p:sp>
      <p:sp>
        <p:nvSpPr>
          <p:cNvPr id="8" name="Slide Number Placeholder 7"/>
          <p:cNvSpPr>
            <a:spLocks noGrp="1"/>
          </p:cNvSpPr>
          <p:nvPr>
            <p:ph type="sldNum" sz="quarter" idx="12"/>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565340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r>
              <a:rPr lang="en-US" dirty="0"/>
              <a:t>00 Month 0000</a:t>
            </a:r>
          </a:p>
        </p:txBody>
      </p:sp>
      <p:sp>
        <p:nvSpPr>
          <p:cNvPr id="6" name="Footer Placeholder 5"/>
          <p:cNvSpPr>
            <a:spLocks noGrp="1"/>
          </p:cNvSpPr>
          <p:nvPr>
            <p:ph type="ftr" sz="quarter" idx="11"/>
          </p:nvPr>
        </p:nvSpPr>
        <p:spPr/>
        <p:txBody>
          <a:bodyPr/>
          <a:lstStyle/>
          <a:p>
            <a:r>
              <a:rPr lang="en-US" dirty="0"/>
              <a:t>Footer (Edit footer for all slides with View &gt; Header &amp; Footer)</a:t>
            </a:r>
          </a:p>
        </p:txBody>
      </p:sp>
      <p:sp>
        <p:nvSpPr>
          <p:cNvPr id="7" name="Slide Number Placeholder 6"/>
          <p:cNvSpPr>
            <a:spLocks noGrp="1"/>
          </p:cNvSpPr>
          <p:nvPr>
            <p:ph type="sldNum" sz="quarter" idx="12"/>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3568055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End Slide">
    <p:bg>
      <p:bgPr>
        <a:solidFill>
          <a:srgbClr val="1F2555"/>
        </a:solidFill>
        <a:effectLst/>
      </p:bgPr>
    </p:bg>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stretch>
            <a:fillRect/>
          </a:stretch>
        </p:blipFill>
        <p:spPr bwMode="invGray">
          <a:xfrm>
            <a:off x="3246438" y="1215216"/>
            <a:ext cx="2651124" cy="2713068"/>
          </a:xfrm>
          <a:prstGeom prst="rect">
            <a:avLst/>
          </a:prstGeom>
        </p:spPr>
      </p:pic>
    </p:spTree>
    <p:extLst>
      <p:ext uri="{BB962C8B-B14F-4D97-AF65-F5344CB8AC3E}">
        <p14:creationId xmlns:p14="http://schemas.microsoft.com/office/powerpoint/2010/main" val="1562568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Title Slide - Photo 1">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714129C2-746D-AD4F-9514-ADDC18E36F51}"/>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134997" y="131432"/>
            <a:ext cx="1371600" cy="1230594"/>
          </a:xfrm>
          <a:prstGeom prst="rect">
            <a:avLst/>
          </a:prstGeom>
        </p:spPr>
      </p:pic>
      <p:sp>
        <p:nvSpPr>
          <p:cNvPr id="15" name="Title 1"/>
          <p:cNvSpPr>
            <a:spLocks noGrp="1"/>
          </p:cNvSpPr>
          <p:nvPr>
            <p:ph type="ctrTitle" hasCustomPrompt="1"/>
          </p:nvPr>
        </p:nvSpPr>
        <p:spPr>
          <a:xfrm>
            <a:off x="365125" y="1552826"/>
            <a:ext cx="4710112" cy="1465276"/>
          </a:xfrm>
        </p:spPr>
        <p:txBody>
          <a:bodyPr anchor="b" anchorCtr="0">
            <a:noAutofit/>
          </a:bodyPr>
          <a:lstStyle>
            <a:lvl1pPr>
              <a:defRPr sz="2800">
                <a:solidFill>
                  <a:schemeClr val="tx2"/>
                </a:solidFill>
              </a:defRPr>
            </a:lvl1pPr>
          </a:lstStyle>
          <a:p>
            <a:r>
              <a:rPr lang="en-US" dirty="0"/>
              <a:t>[Presentation title, </a:t>
            </a:r>
            <a:br>
              <a:rPr lang="en-US" dirty="0"/>
            </a:br>
            <a:r>
              <a:rPr lang="en-US" dirty="0"/>
              <a:t>sentence case]</a:t>
            </a:r>
          </a:p>
        </p:txBody>
      </p:sp>
      <p:sp>
        <p:nvSpPr>
          <p:cNvPr id="16" name="Subtitle 2"/>
          <p:cNvSpPr>
            <a:spLocks noGrp="1"/>
          </p:cNvSpPr>
          <p:nvPr>
            <p:ph type="subTitle" idx="1" hasCustomPrompt="1"/>
          </p:nvPr>
        </p:nvSpPr>
        <p:spPr>
          <a:xfrm>
            <a:off x="365125" y="3109437"/>
            <a:ext cx="4710112" cy="457200"/>
          </a:xfrm>
        </p:spPr>
        <p:txBody>
          <a:bodyPr>
            <a:noAutofit/>
          </a:bodyPr>
          <a:lstStyle>
            <a:lvl1pPr marL="0" indent="0" algn="l">
              <a:spcBef>
                <a:spcPts val="0"/>
              </a:spcBef>
              <a:buNone/>
              <a:defRPr sz="1400" baseline="0">
                <a:solidFill>
                  <a:schemeClr val="tx1"/>
                </a:solidFill>
              </a:defRPr>
            </a:lvl1pPr>
            <a:lvl2pPr marL="0" indent="0" algn="l">
              <a:spcBef>
                <a:spcPts val="0"/>
              </a:spcBef>
              <a:buNone/>
              <a:defRPr sz="1400">
                <a:solidFill>
                  <a:schemeClr val="tx1"/>
                </a:solidFill>
              </a:defRPr>
            </a:lvl2pPr>
            <a:lvl3pPr marL="0" indent="0" algn="l">
              <a:spcBef>
                <a:spcPts val="0"/>
              </a:spcBef>
              <a:buNone/>
              <a:defRPr sz="1400">
                <a:solidFill>
                  <a:schemeClr val="tx1"/>
                </a:solidFill>
              </a:defRPr>
            </a:lvl3pPr>
            <a:lvl4pPr marL="0" indent="0" algn="l">
              <a:spcBef>
                <a:spcPts val="0"/>
              </a:spcBef>
              <a:buNone/>
              <a:defRPr sz="1400">
                <a:solidFill>
                  <a:schemeClr val="tx1"/>
                </a:solidFill>
              </a:defRPr>
            </a:lvl4pPr>
            <a:lvl5pPr marL="0" indent="0" algn="l">
              <a:spcBef>
                <a:spcPts val="0"/>
              </a:spcBef>
              <a:buNone/>
              <a:defRPr sz="1400">
                <a:solidFill>
                  <a:schemeClr val="tx1"/>
                </a:solidFill>
              </a:defRPr>
            </a:lvl5pPr>
            <a:lvl6pPr marL="0" indent="0" algn="l">
              <a:spcBef>
                <a:spcPts val="0"/>
              </a:spcBef>
              <a:buNone/>
              <a:defRPr sz="1400">
                <a:solidFill>
                  <a:schemeClr val="tx1"/>
                </a:solidFill>
              </a:defRPr>
            </a:lvl6pPr>
            <a:lvl7pPr marL="0" indent="0" algn="l">
              <a:spcBef>
                <a:spcPts val="0"/>
              </a:spcBef>
              <a:buNone/>
              <a:defRPr sz="1400">
                <a:solidFill>
                  <a:schemeClr val="tx1"/>
                </a:solidFill>
              </a:defRPr>
            </a:lvl7pPr>
            <a:lvl8pPr marL="0" indent="0" algn="l">
              <a:spcBef>
                <a:spcPts val="0"/>
              </a:spcBef>
              <a:buNone/>
              <a:defRPr sz="1400">
                <a:solidFill>
                  <a:schemeClr val="tx1"/>
                </a:solidFill>
              </a:defRPr>
            </a:lvl8pPr>
            <a:lvl9pPr marL="0" indent="0" algn="l">
              <a:spcBef>
                <a:spcPts val="0"/>
              </a:spcBef>
              <a:buNone/>
              <a:defRPr sz="1400">
                <a:solidFill>
                  <a:schemeClr val="tx1"/>
                </a:solidFill>
              </a:defRPr>
            </a:lvl9pPr>
          </a:lstStyle>
          <a:p>
            <a:r>
              <a:rPr lang="en-US" dirty="0"/>
              <a:t>[Optional subtitle, sentence case]</a:t>
            </a:r>
          </a:p>
        </p:txBody>
      </p:sp>
      <p:sp>
        <p:nvSpPr>
          <p:cNvPr id="17" name="Text Placeholder 3"/>
          <p:cNvSpPr>
            <a:spLocks noGrp="1"/>
          </p:cNvSpPr>
          <p:nvPr>
            <p:ph type="body" sz="quarter" idx="11" hasCustomPrompt="1"/>
          </p:nvPr>
        </p:nvSpPr>
        <p:spPr>
          <a:xfrm>
            <a:off x="365125" y="4479608"/>
            <a:ext cx="4710112" cy="182880"/>
          </a:xfrm>
        </p:spPr>
        <p:txBody>
          <a:bodyPr anchor="b" anchorCtr="0">
            <a:noAutofit/>
          </a:bodyPr>
          <a:lstStyle>
            <a:lvl1pPr marL="0" indent="0">
              <a:spcBef>
                <a:spcPts val="0"/>
              </a:spcBef>
              <a:buNone/>
              <a:defRPr sz="1000">
                <a:solidFill>
                  <a:schemeClr val="tx1"/>
                </a:solidFill>
              </a:defRPr>
            </a:lvl1pPr>
            <a:lvl2pPr marL="0" indent="0">
              <a:spcBef>
                <a:spcPts val="0"/>
              </a:spcBef>
              <a:buNone/>
              <a:defRPr sz="1000">
                <a:solidFill>
                  <a:schemeClr val="tx1"/>
                </a:solidFill>
              </a:defRPr>
            </a:lvl2pPr>
            <a:lvl3pPr marL="0" indent="0">
              <a:spcBef>
                <a:spcPts val="0"/>
              </a:spcBef>
              <a:buNone/>
              <a:defRPr sz="1000">
                <a:solidFill>
                  <a:schemeClr val="tx1"/>
                </a:solidFill>
              </a:defRPr>
            </a:lvl3pPr>
            <a:lvl4pPr marL="0" indent="0">
              <a:spcBef>
                <a:spcPts val="0"/>
              </a:spcBef>
              <a:buNone/>
              <a:defRPr sz="1000">
                <a:solidFill>
                  <a:schemeClr val="tx1"/>
                </a:solidFill>
              </a:defRPr>
            </a:lvl4pPr>
            <a:lvl5pPr marL="0" indent="0">
              <a:spcBef>
                <a:spcPts val="0"/>
              </a:spcBef>
              <a:buNone/>
              <a:defRPr sz="1000">
                <a:solidFill>
                  <a:schemeClr val="tx1"/>
                </a:solidFill>
              </a:defRPr>
            </a:lvl5pPr>
            <a:lvl6pPr marL="0" indent="0">
              <a:spcBef>
                <a:spcPts val="0"/>
              </a:spcBef>
              <a:buNone/>
              <a:defRPr sz="1000">
                <a:solidFill>
                  <a:schemeClr val="tx1"/>
                </a:solidFill>
              </a:defRPr>
            </a:lvl6pPr>
            <a:lvl7pPr marL="0" indent="0">
              <a:spcBef>
                <a:spcPts val="0"/>
              </a:spcBef>
              <a:buNone/>
              <a:defRPr sz="1000">
                <a:solidFill>
                  <a:schemeClr val="tx1"/>
                </a:solidFill>
              </a:defRPr>
            </a:lvl7pPr>
            <a:lvl8pPr marL="0" indent="0">
              <a:spcBef>
                <a:spcPts val="0"/>
              </a:spcBef>
              <a:buNone/>
              <a:defRPr sz="1000">
                <a:solidFill>
                  <a:schemeClr val="tx1"/>
                </a:solidFill>
              </a:defRPr>
            </a:lvl8pPr>
            <a:lvl9pPr marL="0" indent="0">
              <a:spcBef>
                <a:spcPts val="0"/>
              </a:spcBef>
              <a:buNone/>
              <a:defRPr sz="1000">
                <a:solidFill>
                  <a:schemeClr val="tx1"/>
                </a:solidFill>
              </a:defRPr>
            </a:lvl9pPr>
          </a:lstStyle>
          <a:p>
            <a:pPr lvl="0"/>
            <a:r>
              <a:rPr lang="en-US" dirty="0"/>
              <a:t>[00 Month 0000  |  </a:t>
            </a:r>
            <a:r>
              <a:rPr lang="en-US" dirty="0" err="1"/>
              <a:t>Firstname</a:t>
            </a:r>
            <a:r>
              <a:rPr lang="en-US" dirty="0"/>
              <a:t> </a:t>
            </a:r>
            <a:r>
              <a:rPr lang="en-US" dirty="0" err="1"/>
              <a:t>Lastname</a:t>
            </a:r>
            <a:r>
              <a:rPr lang="en-US" dirty="0"/>
              <a:t>]</a:t>
            </a:r>
          </a:p>
        </p:txBody>
      </p:sp>
      <p:sp>
        <p:nvSpPr>
          <p:cNvPr id="9" name="Picture Placeholder 4">
            <a:extLst>
              <a:ext uri="{FF2B5EF4-FFF2-40B4-BE49-F238E27FC236}">
                <a16:creationId xmlns:a16="http://schemas.microsoft.com/office/drawing/2014/main" id="{D2AD21B0-CE23-4CEC-B17A-4A3482AD235D}"/>
              </a:ext>
              <a:ext uri="{C183D7F6-B498-43B3-948B-1728B52AA6E4}">
                <adec:decorative xmlns:adec="http://schemas.microsoft.com/office/drawing/2017/decorative" val="0"/>
              </a:ext>
            </a:extLst>
          </p:cNvPr>
          <p:cNvSpPr>
            <a:spLocks noGrp="1"/>
          </p:cNvSpPr>
          <p:nvPr>
            <p:ph type="pic" sz="quarter" idx="10"/>
          </p:nvPr>
        </p:nvSpPr>
        <p:spPr bwMode="gray">
          <a:xfrm>
            <a:off x="5257800" y="685800"/>
            <a:ext cx="3886200" cy="4457700"/>
          </a:xfrm>
          <a:custGeom>
            <a:avLst/>
            <a:gdLst>
              <a:gd name="connsiteX0" fmla="*/ 2560320 w 3886200"/>
              <a:gd name="connsiteY0" fmla="*/ 0 h 4457700"/>
              <a:gd name="connsiteX1" fmla="*/ 3780721 w 3886200"/>
              <a:gd name="connsiteY1" fmla="*/ 309017 h 4457700"/>
              <a:gd name="connsiteX2" fmla="*/ 3886200 w 3886200"/>
              <a:gd name="connsiteY2" fmla="*/ 373097 h 4457700"/>
              <a:gd name="connsiteX3" fmla="*/ 3886200 w 3886200"/>
              <a:gd name="connsiteY3" fmla="*/ 4457700 h 4457700"/>
              <a:gd name="connsiteX4" fmla="*/ 845581 w 3886200"/>
              <a:gd name="connsiteY4" fmla="*/ 4457700 h 4457700"/>
              <a:gd name="connsiteX5" fmla="*/ 749901 w 3886200"/>
              <a:gd name="connsiteY5" fmla="*/ 4370740 h 4457700"/>
              <a:gd name="connsiteX6" fmla="*/ 0 w 3886200"/>
              <a:gd name="connsiteY6" fmla="*/ 2560320 h 4457700"/>
              <a:gd name="connsiteX7" fmla="*/ 2560320 w 3886200"/>
              <a:gd name="connsiteY7" fmla="*/ 0 h 445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6200" h="4457700">
                <a:moveTo>
                  <a:pt x="2560320" y="0"/>
                </a:moveTo>
                <a:cubicBezTo>
                  <a:pt x="3002203" y="0"/>
                  <a:pt x="3417941" y="111943"/>
                  <a:pt x="3780721" y="309017"/>
                </a:cubicBezTo>
                <a:lnTo>
                  <a:pt x="3886200" y="373097"/>
                </a:lnTo>
                <a:lnTo>
                  <a:pt x="3886200" y="4457700"/>
                </a:lnTo>
                <a:lnTo>
                  <a:pt x="845581" y="4457700"/>
                </a:lnTo>
                <a:lnTo>
                  <a:pt x="749901" y="4370740"/>
                </a:lnTo>
                <a:cubicBezTo>
                  <a:pt x="286574" y="3907413"/>
                  <a:pt x="0" y="3267333"/>
                  <a:pt x="0" y="2560320"/>
                </a:cubicBezTo>
                <a:cubicBezTo>
                  <a:pt x="0" y="1146294"/>
                  <a:pt x="1146294" y="0"/>
                  <a:pt x="2560320" y="0"/>
                </a:cubicBezTo>
                <a:close/>
              </a:path>
            </a:pathLst>
          </a:custGeom>
          <a:solidFill>
            <a:srgbClr val="D2D0CE"/>
          </a:solidFill>
        </p:spPr>
        <p:txBody>
          <a:bodyPr wrap="square" anchor="ctr" anchorCtr="0">
            <a:noAutofit/>
          </a:bodyPr>
          <a:lstStyle>
            <a:lvl1pPr marL="0" indent="0" algn="ctr">
              <a:spcBef>
                <a:spcPts val="0"/>
              </a:spcBef>
              <a:buNone/>
              <a:defRPr sz="800"/>
            </a:lvl1pPr>
          </a:lstStyle>
          <a:p>
            <a:r>
              <a:rPr lang="en-US"/>
              <a:t>Click icon to add picture</a:t>
            </a:r>
            <a:endParaRPr lang="en-US" dirty="0"/>
          </a:p>
        </p:txBody>
      </p:sp>
      <p:sp>
        <p:nvSpPr>
          <p:cNvPr id="19" name="Legal">
            <a:extLst>
              <a:ext uri="{FF2B5EF4-FFF2-40B4-BE49-F238E27FC236}">
                <a16:creationId xmlns:a16="http://schemas.microsoft.com/office/drawing/2014/main" id="{0567CF6D-CE83-C945-B06B-A9E112569F03}"/>
              </a:ext>
            </a:extLst>
          </p:cNvPr>
          <p:cNvSpPr txBox="1">
            <a:spLocks/>
          </p:cNvSpPr>
          <p:nvPr userDrawn="1"/>
        </p:nvSpPr>
        <p:spPr>
          <a:xfrm>
            <a:off x="365125" y="4853288"/>
            <a:ext cx="2652712" cy="182580"/>
          </a:xfrm>
          <a:prstGeom prst="rect">
            <a:avLst/>
          </a:prstGeom>
          <a:noFill/>
        </p:spPr>
        <p:txBody>
          <a:bodyPr vert="horz" lIns="0" tIns="0" rIns="0" bIns="0" rtlCol="0" anchor="b" anchorCtr="0"/>
          <a:lstStyle>
            <a:defPPr>
              <a:defRPr lang="en-US"/>
            </a:defPPr>
            <a:lvl1pPr marL="0" algn="r" defTabSz="914400" rtl="0" eaLnBrk="1" latinLnBrk="0" hangingPunct="1">
              <a:defRPr sz="6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a:r>
              <a:rPr lang="en-US" sz="600" dirty="0">
                <a:solidFill>
                  <a:schemeClr val="accent6"/>
                </a:solidFill>
              </a:rPr>
              <a:t>© </a:t>
            </a:r>
            <a:r>
              <a:rPr lang="is-IS" sz="600" dirty="0">
                <a:solidFill>
                  <a:schemeClr val="accent6"/>
                </a:solidFill>
              </a:rPr>
              <a:t>2021</a:t>
            </a:r>
            <a:r>
              <a:rPr lang="en-US" sz="600" dirty="0">
                <a:solidFill>
                  <a:schemeClr val="accent6"/>
                </a:solidFill>
              </a:rPr>
              <a:t> Pegasystems Inc</a:t>
            </a:r>
            <a:r>
              <a:rPr lang="en-US" sz="600" baseline="0" dirty="0">
                <a:solidFill>
                  <a:schemeClr val="accent6"/>
                </a:solidFill>
              </a:rPr>
              <a:t>. CONFIDENTIAL</a:t>
            </a:r>
          </a:p>
        </p:txBody>
      </p:sp>
    </p:spTree>
    <p:extLst>
      <p:ext uri="{BB962C8B-B14F-4D97-AF65-F5344CB8AC3E}">
        <p14:creationId xmlns:p14="http://schemas.microsoft.com/office/powerpoint/2010/main" val="2810631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Title Slide - Illustration 1">
    <p:spTree>
      <p:nvGrpSpPr>
        <p:cNvPr id="1" name=""/>
        <p:cNvGrpSpPr/>
        <p:nvPr/>
      </p:nvGrpSpPr>
      <p:grpSpPr>
        <a:xfrm>
          <a:off x="0" y="0"/>
          <a:ext cx="0" cy="0"/>
          <a:chOff x="0" y="0"/>
          <a:chExt cx="0" cy="0"/>
        </a:xfrm>
      </p:grpSpPr>
      <p:pic>
        <p:nvPicPr>
          <p:cNvPr id="33" name="Picture 32" descr="A picture containing light, food, drawing&#10;&#10;Description automatically generated">
            <a:extLst>
              <a:ext uri="{FF2B5EF4-FFF2-40B4-BE49-F238E27FC236}">
                <a16:creationId xmlns:a16="http://schemas.microsoft.com/office/drawing/2014/main" id="{6160A7BA-94C6-274B-868E-7CC66BF532AE}"/>
              </a:ext>
            </a:extLst>
          </p:cNvPr>
          <p:cNvPicPr>
            <a:picLocks noChangeAspect="1"/>
          </p:cNvPicPr>
          <p:nvPr userDrawn="1"/>
        </p:nvPicPr>
        <p:blipFill>
          <a:blip r:embed="rId2"/>
          <a:stretch>
            <a:fillRect/>
          </a:stretch>
        </p:blipFill>
        <p:spPr>
          <a:xfrm>
            <a:off x="0" y="2286"/>
            <a:ext cx="9144000" cy="5138928"/>
          </a:xfrm>
          <a:prstGeom prst="rect">
            <a:avLst/>
          </a:prstGeom>
        </p:spPr>
      </p:pic>
      <p:sp>
        <p:nvSpPr>
          <p:cNvPr id="2" name="Title 1"/>
          <p:cNvSpPr>
            <a:spLocks noGrp="1"/>
          </p:cNvSpPr>
          <p:nvPr>
            <p:ph type="ctrTitle" hasCustomPrompt="1"/>
          </p:nvPr>
        </p:nvSpPr>
        <p:spPr>
          <a:xfrm>
            <a:off x="371749" y="1232310"/>
            <a:ext cx="5498699" cy="1465276"/>
          </a:xfrm>
        </p:spPr>
        <p:txBody>
          <a:bodyPr anchor="b" anchorCtr="0">
            <a:noAutofit/>
          </a:bodyPr>
          <a:lstStyle>
            <a:lvl1pPr>
              <a:defRPr sz="2800">
                <a:solidFill>
                  <a:schemeClr val="tx2"/>
                </a:solidFill>
              </a:defRPr>
            </a:lvl1pPr>
          </a:lstStyle>
          <a:p>
            <a:r>
              <a:rPr lang="en-US" dirty="0"/>
              <a:t>[Presentation title, sentence case]</a:t>
            </a:r>
          </a:p>
        </p:txBody>
      </p:sp>
      <p:sp>
        <p:nvSpPr>
          <p:cNvPr id="3" name="Subtitle 2"/>
          <p:cNvSpPr>
            <a:spLocks noGrp="1"/>
          </p:cNvSpPr>
          <p:nvPr>
            <p:ph type="subTitle" idx="1" hasCustomPrompt="1"/>
          </p:nvPr>
        </p:nvSpPr>
        <p:spPr>
          <a:xfrm>
            <a:off x="371749" y="2788920"/>
            <a:ext cx="5498699" cy="457200"/>
          </a:xfrm>
        </p:spPr>
        <p:txBody>
          <a:bodyPr>
            <a:noAutofit/>
          </a:bodyPr>
          <a:lstStyle>
            <a:lvl1pPr marL="0" indent="0" algn="l">
              <a:spcBef>
                <a:spcPts val="0"/>
              </a:spcBef>
              <a:buNone/>
              <a:defRPr sz="1400" baseline="0">
                <a:solidFill>
                  <a:schemeClr val="tx1"/>
                </a:solidFill>
              </a:defRPr>
            </a:lvl1pPr>
            <a:lvl2pPr marL="0" indent="0" algn="l">
              <a:spcBef>
                <a:spcPts val="0"/>
              </a:spcBef>
              <a:buNone/>
              <a:defRPr sz="1400">
                <a:solidFill>
                  <a:schemeClr val="tx1"/>
                </a:solidFill>
              </a:defRPr>
            </a:lvl2pPr>
            <a:lvl3pPr marL="0" indent="0" algn="l">
              <a:spcBef>
                <a:spcPts val="0"/>
              </a:spcBef>
              <a:buNone/>
              <a:defRPr sz="1400">
                <a:solidFill>
                  <a:schemeClr val="tx1"/>
                </a:solidFill>
              </a:defRPr>
            </a:lvl3pPr>
            <a:lvl4pPr marL="0" indent="0" algn="l">
              <a:spcBef>
                <a:spcPts val="0"/>
              </a:spcBef>
              <a:buNone/>
              <a:defRPr sz="1400">
                <a:solidFill>
                  <a:schemeClr val="tx1"/>
                </a:solidFill>
              </a:defRPr>
            </a:lvl4pPr>
            <a:lvl5pPr marL="0" indent="0" algn="l">
              <a:spcBef>
                <a:spcPts val="0"/>
              </a:spcBef>
              <a:buNone/>
              <a:defRPr sz="1400">
                <a:solidFill>
                  <a:schemeClr val="tx1"/>
                </a:solidFill>
              </a:defRPr>
            </a:lvl5pPr>
            <a:lvl6pPr marL="0" indent="0" algn="l">
              <a:spcBef>
                <a:spcPts val="0"/>
              </a:spcBef>
              <a:buNone/>
              <a:defRPr sz="1400">
                <a:solidFill>
                  <a:schemeClr val="tx1"/>
                </a:solidFill>
              </a:defRPr>
            </a:lvl6pPr>
            <a:lvl7pPr marL="0" indent="0" algn="l">
              <a:spcBef>
                <a:spcPts val="0"/>
              </a:spcBef>
              <a:buNone/>
              <a:defRPr sz="1400">
                <a:solidFill>
                  <a:schemeClr val="tx1"/>
                </a:solidFill>
              </a:defRPr>
            </a:lvl7pPr>
            <a:lvl8pPr marL="0" indent="0" algn="l">
              <a:spcBef>
                <a:spcPts val="0"/>
              </a:spcBef>
              <a:buNone/>
              <a:defRPr sz="1400">
                <a:solidFill>
                  <a:schemeClr val="tx1"/>
                </a:solidFill>
              </a:defRPr>
            </a:lvl8pPr>
            <a:lvl9pPr marL="0" indent="0" algn="l">
              <a:spcBef>
                <a:spcPts val="0"/>
              </a:spcBef>
              <a:buNone/>
              <a:defRPr sz="1400">
                <a:solidFill>
                  <a:schemeClr val="tx1"/>
                </a:solidFill>
              </a:defRPr>
            </a:lvl9pPr>
          </a:lstStyle>
          <a:p>
            <a:r>
              <a:rPr lang="en-US" dirty="0"/>
              <a:t>[Optional subtitle, sentence case]</a:t>
            </a:r>
          </a:p>
        </p:txBody>
      </p:sp>
      <p:sp>
        <p:nvSpPr>
          <p:cNvPr id="8" name="Text Placeholder 3"/>
          <p:cNvSpPr>
            <a:spLocks noGrp="1"/>
          </p:cNvSpPr>
          <p:nvPr>
            <p:ph type="body" sz="quarter" idx="11" hasCustomPrompt="1"/>
          </p:nvPr>
        </p:nvSpPr>
        <p:spPr>
          <a:xfrm>
            <a:off x="365123" y="4479608"/>
            <a:ext cx="5029200" cy="182880"/>
          </a:xfrm>
        </p:spPr>
        <p:txBody>
          <a:bodyPr anchor="b" anchorCtr="0">
            <a:noAutofit/>
          </a:bodyPr>
          <a:lstStyle>
            <a:lvl1pPr marL="0" indent="0" algn="l">
              <a:spcBef>
                <a:spcPts val="0"/>
              </a:spcBef>
              <a:buNone/>
              <a:defRPr sz="1000">
                <a:solidFill>
                  <a:schemeClr val="tx1"/>
                </a:solidFill>
              </a:defRPr>
            </a:lvl1pPr>
            <a:lvl2pPr marL="0" indent="0">
              <a:spcBef>
                <a:spcPts val="0"/>
              </a:spcBef>
              <a:buNone/>
              <a:defRPr sz="1000">
                <a:solidFill>
                  <a:schemeClr val="tx1"/>
                </a:solidFill>
              </a:defRPr>
            </a:lvl2pPr>
            <a:lvl3pPr marL="0" indent="0">
              <a:spcBef>
                <a:spcPts val="0"/>
              </a:spcBef>
              <a:buNone/>
              <a:defRPr sz="1000">
                <a:solidFill>
                  <a:schemeClr val="tx1"/>
                </a:solidFill>
              </a:defRPr>
            </a:lvl3pPr>
            <a:lvl4pPr marL="0" indent="0">
              <a:spcBef>
                <a:spcPts val="0"/>
              </a:spcBef>
              <a:buNone/>
              <a:defRPr sz="1000">
                <a:solidFill>
                  <a:schemeClr val="tx1"/>
                </a:solidFill>
              </a:defRPr>
            </a:lvl4pPr>
            <a:lvl5pPr marL="0" indent="0">
              <a:spcBef>
                <a:spcPts val="0"/>
              </a:spcBef>
              <a:buNone/>
              <a:defRPr sz="1000">
                <a:solidFill>
                  <a:schemeClr val="tx1"/>
                </a:solidFill>
              </a:defRPr>
            </a:lvl5pPr>
            <a:lvl6pPr marL="0" indent="0">
              <a:spcBef>
                <a:spcPts val="0"/>
              </a:spcBef>
              <a:buNone/>
              <a:defRPr sz="1000">
                <a:solidFill>
                  <a:schemeClr val="tx1"/>
                </a:solidFill>
              </a:defRPr>
            </a:lvl6pPr>
            <a:lvl7pPr marL="0" indent="0">
              <a:spcBef>
                <a:spcPts val="0"/>
              </a:spcBef>
              <a:buNone/>
              <a:defRPr sz="1000">
                <a:solidFill>
                  <a:schemeClr val="tx1"/>
                </a:solidFill>
              </a:defRPr>
            </a:lvl7pPr>
            <a:lvl8pPr marL="0" indent="0">
              <a:spcBef>
                <a:spcPts val="0"/>
              </a:spcBef>
              <a:buNone/>
              <a:defRPr sz="1000">
                <a:solidFill>
                  <a:schemeClr val="tx1"/>
                </a:solidFill>
              </a:defRPr>
            </a:lvl8pPr>
            <a:lvl9pPr marL="0" indent="0">
              <a:spcBef>
                <a:spcPts val="0"/>
              </a:spcBef>
              <a:buNone/>
              <a:defRPr sz="1000">
                <a:solidFill>
                  <a:schemeClr val="tx1"/>
                </a:solidFill>
              </a:defRPr>
            </a:lvl9pPr>
          </a:lstStyle>
          <a:p>
            <a:pPr lvl="0"/>
            <a:r>
              <a:rPr lang="en-US" dirty="0"/>
              <a:t>[00 Month 0000  |  </a:t>
            </a:r>
            <a:r>
              <a:rPr lang="en-US" dirty="0" err="1"/>
              <a:t>Firstname</a:t>
            </a:r>
            <a:r>
              <a:rPr lang="en-US" dirty="0"/>
              <a:t> </a:t>
            </a:r>
            <a:r>
              <a:rPr lang="en-US" dirty="0" err="1"/>
              <a:t>Lastname</a:t>
            </a:r>
            <a:r>
              <a:rPr lang="en-US" dirty="0"/>
              <a:t>]</a:t>
            </a:r>
          </a:p>
        </p:txBody>
      </p:sp>
      <p:sp>
        <p:nvSpPr>
          <p:cNvPr id="10" name="Legal"/>
          <p:cNvSpPr txBox="1">
            <a:spLocks/>
          </p:cNvSpPr>
          <p:nvPr userDrawn="1"/>
        </p:nvSpPr>
        <p:spPr>
          <a:xfrm>
            <a:off x="365123" y="4853288"/>
            <a:ext cx="2652712" cy="182580"/>
          </a:xfrm>
          <a:prstGeom prst="rect">
            <a:avLst/>
          </a:prstGeom>
          <a:noFill/>
        </p:spPr>
        <p:txBody>
          <a:bodyPr vert="horz" lIns="0" tIns="0" rIns="0" bIns="0" rtlCol="0" anchor="b" anchorCtr="0"/>
          <a:lstStyle>
            <a:defPPr>
              <a:defRPr lang="en-US"/>
            </a:defPPr>
            <a:lvl1pPr marL="0" algn="r" defTabSz="914400" rtl="0" eaLnBrk="1" latinLnBrk="0" hangingPunct="1">
              <a:defRPr sz="6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a:r>
              <a:rPr lang="en-US" sz="600" dirty="0">
                <a:solidFill>
                  <a:schemeClr val="accent6"/>
                </a:solidFill>
              </a:rPr>
              <a:t>© </a:t>
            </a:r>
            <a:r>
              <a:rPr lang="is-IS" sz="600" dirty="0">
                <a:solidFill>
                  <a:schemeClr val="accent6"/>
                </a:solidFill>
              </a:rPr>
              <a:t>2021</a:t>
            </a:r>
            <a:r>
              <a:rPr lang="en-US" sz="600" dirty="0">
                <a:solidFill>
                  <a:schemeClr val="accent6"/>
                </a:solidFill>
              </a:rPr>
              <a:t> Pegasystems Inc</a:t>
            </a:r>
            <a:r>
              <a:rPr lang="en-US" sz="600" baseline="0" dirty="0">
                <a:solidFill>
                  <a:schemeClr val="accent6"/>
                </a:solidFill>
              </a:rPr>
              <a:t>. CONFIDENTIAL</a:t>
            </a:r>
          </a:p>
        </p:txBody>
      </p:sp>
      <p:pic>
        <p:nvPicPr>
          <p:cNvPr id="34" name="Picture 33" descr="Logo&#10;&#10;Description automatically generated">
            <a:extLst>
              <a:ext uri="{FF2B5EF4-FFF2-40B4-BE49-F238E27FC236}">
                <a16:creationId xmlns:a16="http://schemas.microsoft.com/office/drawing/2014/main" id="{7E4AB68D-6EDC-B043-8B93-12C58BB26277}"/>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134997" y="131432"/>
            <a:ext cx="1371600" cy="1230594"/>
          </a:xfrm>
          <a:prstGeom prst="rect">
            <a:avLst/>
          </a:prstGeom>
        </p:spPr>
      </p:pic>
    </p:spTree>
    <p:extLst>
      <p:ext uri="{BB962C8B-B14F-4D97-AF65-F5344CB8AC3E}">
        <p14:creationId xmlns:p14="http://schemas.microsoft.com/office/powerpoint/2010/main" val="3077848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Title Slide - Illustration 2">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CD6562EC-1295-DC4C-A8B4-7A8C902943FF}"/>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r="26697" b="37699"/>
          <a:stretch/>
        </p:blipFill>
        <p:spPr>
          <a:xfrm>
            <a:off x="3584984" y="954156"/>
            <a:ext cx="5559016" cy="4189343"/>
          </a:xfrm>
          <a:prstGeom prst="rect">
            <a:avLst/>
          </a:prstGeom>
        </p:spPr>
      </p:pic>
      <p:sp>
        <p:nvSpPr>
          <p:cNvPr id="2" name="Title 1"/>
          <p:cNvSpPr>
            <a:spLocks noGrp="1"/>
          </p:cNvSpPr>
          <p:nvPr>
            <p:ph type="ctrTitle" hasCustomPrompt="1"/>
          </p:nvPr>
        </p:nvSpPr>
        <p:spPr>
          <a:xfrm>
            <a:off x="371749" y="1232310"/>
            <a:ext cx="5498699" cy="1465276"/>
          </a:xfrm>
        </p:spPr>
        <p:txBody>
          <a:bodyPr anchor="b" anchorCtr="0">
            <a:noAutofit/>
          </a:bodyPr>
          <a:lstStyle>
            <a:lvl1pPr>
              <a:defRPr sz="2800">
                <a:solidFill>
                  <a:schemeClr val="tx2"/>
                </a:solidFill>
              </a:defRPr>
            </a:lvl1pPr>
          </a:lstStyle>
          <a:p>
            <a:r>
              <a:rPr lang="en-US" dirty="0"/>
              <a:t>[Presentation title, sentence case]</a:t>
            </a:r>
          </a:p>
        </p:txBody>
      </p:sp>
      <p:sp>
        <p:nvSpPr>
          <p:cNvPr id="3" name="Subtitle 2"/>
          <p:cNvSpPr>
            <a:spLocks noGrp="1"/>
          </p:cNvSpPr>
          <p:nvPr>
            <p:ph type="subTitle" idx="1" hasCustomPrompt="1"/>
          </p:nvPr>
        </p:nvSpPr>
        <p:spPr>
          <a:xfrm>
            <a:off x="371749" y="2788920"/>
            <a:ext cx="5498699" cy="457200"/>
          </a:xfrm>
        </p:spPr>
        <p:txBody>
          <a:bodyPr>
            <a:noAutofit/>
          </a:bodyPr>
          <a:lstStyle>
            <a:lvl1pPr marL="0" indent="0" algn="l">
              <a:spcBef>
                <a:spcPts val="0"/>
              </a:spcBef>
              <a:buNone/>
              <a:defRPr sz="1400" baseline="0">
                <a:solidFill>
                  <a:schemeClr val="tx1"/>
                </a:solidFill>
              </a:defRPr>
            </a:lvl1pPr>
            <a:lvl2pPr marL="0" indent="0" algn="l">
              <a:spcBef>
                <a:spcPts val="0"/>
              </a:spcBef>
              <a:buNone/>
              <a:defRPr sz="1400">
                <a:solidFill>
                  <a:schemeClr val="tx1"/>
                </a:solidFill>
              </a:defRPr>
            </a:lvl2pPr>
            <a:lvl3pPr marL="0" indent="0" algn="l">
              <a:spcBef>
                <a:spcPts val="0"/>
              </a:spcBef>
              <a:buNone/>
              <a:defRPr sz="1400">
                <a:solidFill>
                  <a:schemeClr val="tx1"/>
                </a:solidFill>
              </a:defRPr>
            </a:lvl3pPr>
            <a:lvl4pPr marL="0" indent="0" algn="l">
              <a:spcBef>
                <a:spcPts val="0"/>
              </a:spcBef>
              <a:buNone/>
              <a:defRPr sz="1400">
                <a:solidFill>
                  <a:schemeClr val="tx1"/>
                </a:solidFill>
              </a:defRPr>
            </a:lvl4pPr>
            <a:lvl5pPr marL="0" indent="0" algn="l">
              <a:spcBef>
                <a:spcPts val="0"/>
              </a:spcBef>
              <a:buNone/>
              <a:defRPr sz="1400">
                <a:solidFill>
                  <a:schemeClr val="tx1"/>
                </a:solidFill>
              </a:defRPr>
            </a:lvl5pPr>
            <a:lvl6pPr marL="0" indent="0" algn="l">
              <a:spcBef>
                <a:spcPts val="0"/>
              </a:spcBef>
              <a:buNone/>
              <a:defRPr sz="1400">
                <a:solidFill>
                  <a:schemeClr val="tx1"/>
                </a:solidFill>
              </a:defRPr>
            </a:lvl6pPr>
            <a:lvl7pPr marL="0" indent="0" algn="l">
              <a:spcBef>
                <a:spcPts val="0"/>
              </a:spcBef>
              <a:buNone/>
              <a:defRPr sz="1400">
                <a:solidFill>
                  <a:schemeClr val="tx1"/>
                </a:solidFill>
              </a:defRPr>
            </a:lvl7pPr>
            <a:lvl8pPr marL="0" indent="0" algn="l">
              <a:spcBef>
                <a:spcPts val="0"/>
              </a:spcBef>
              <a:buNone/>
              <a:defRPr sz="1400">
                <a:solidFill>
                  <a:schemeClr val="tx1"/>
                </a:solidFill>
              </a:defRPr>
            </a:lvl8pPr>
            <a:lvl9pPr marL="0" indent="0" algn="l">
              <a:spcBef>
                <a:spcPts val="0"/>
              </a:spcBef>
              <a:buNone/>
              <a:defRPr sz="1400">
                <a:solidFill>
                  <a:schemeClr val="tx1"/>
                </a:solidFill>
              </a:defRPr>
            </a:lvl9pPr>
          </a:lstStyle>
          <a:p>
            <a:r>
              <a:rPr lang="en-US" dirty="0"/>
              <a:t>[Optional subtitle, sentence case]</a:t>
            </a:r>
          </a:p>
        </p:txBody>
      </p:sp>
      <p:sp>
        <p:nvSpPr>
          <p:cNvPr id="8" name="Text Placeholder 3"/>
          <p:cNvSpPr>
            <a:spLocks noGrp="1"/>
          </p:cNvSpPr>
          <p:nvPr>
            <p:ph type="body" sz="quarter" idx="11" hasCustomPrompt="1"/>
          </p:nvPr>
        </p:nvSpPr>
        <p:spPr>
          <a:xfrm>
            <a:off x="365123" y="4479608"/>
            <a:ext cx="5029200" cy="182880"/>
          </a:xfrm>
        </p:spPr>
        <p:txBody>
          <a:bodyPr anchor="b" anchorCtr="0">
            <a:noAutofit/>
          </a:bodyPr>
          <a:lstStyle>
            <a:lvl1pPr marL="0" indent="0" algn="l">
              <a:spcBef>
                <a:spcPts val="0"/>
              </a:spcBef>
              <a:buNone/>
              <a:defRPr sz="1000">
                <a:solidFill>
                  <a:schemeClr val="tx1"/>
                </a:solidFill>
              </a:defRPr>
            </a:lvl1pPr>
            <a:lvl2pPr marL="0" indent="0">
              <a:spcBef>
                <a:spcPts val="0"/>
              </a:spcBef>
              <a:buNone/>
              <a:defRPr sz="1000">
                <a:solidFill>
                  <a:schemeClr val="tx1"/>
                </a:solidFill>
              </a:defRPr>
            </a:lvl2pPr>
            <a:lvl3pPr marL="0" indent="0">
              <a:spcBef>
                <a:spcPts val="0"/>
              </a:spcBef>
              <a:buNone/>
              <a:defRPr sz="1000">
                <a:solidFill>
                  <a:schemeClr val="tx1"/>
                </a:solidFill>
              </a:defRPr>
            </a:lvl3pPr>
            <a:lvl4pPr marL="0" indent="0">
              <a:spcBef>
                <a:spcPts val="0"/>
              </a:spcBef>
              <a:buNone/>
              <a:defRPr sz="1000">
                <a:solidFill>
                  <a:schemeClr val="tx1"/>
                </a:solidFill>
              </a:defRPr>
            </a:lvl4pPr>
            <a:lvl5pPr marL="0" indent="0">
              <a:spcBef>
                <a:spcPts val="0"/>
              </a:spcBef>
              <a:buNone/>
              <a:defRPr sz="1000">
                <a:solidFill>
                  <a:schemeClr val="tx1"/>
                </a:solidFill>
              </a:defRPr>
            </a:lvl5pPr>
            <a:lvl6pPr marL="0" indent="0">
              <a:spcBef>
                <a:spcPts val="0"/>
              </a:spcBef>
              <a:buNone/>
              <a:defRPr sz="1000">
                <a:solidFill>
                  <a:schemeClr val="tx1"/>
                </a:solidFill>
              </a:defRPr>
            </a:lvl6pPr>
            <a:lvl7pPr marL="0" indent="0">
              <a:spcBef>
                <a:spcPts val="0"/>
              </a:spcBef>
              <a:buNone/>
              <a:defRPr sz="1000">
                <a:solidFill>
                  <a:schemeClr val="tx1"/>
                </a:solidFill>
              </a:defRPr>
            </a:lvl7pPr>
            <a:lvl8pPr marL="0" indent="0">
              <a:spcBef>
                <a:spcPts val="0"/>
              </a:spcBef>
              <a:buNone/>
              <a:defRPr sz="1000">
                <a:solidFill>
                  <a:schemeClr val="tx1"/>
                </a:solidFill>
              </a:defRPr>
            </a:lvl8pPr>
            <a:lvl9pPr marL="0" indent="0">
              <a:spcBef>
                <a:spcPts val="0"/>
              </a:spcBef>
              <a:buNone/>
              <a:defRPr sz="1000">
                <a:solidFill>
                  <a:schemeClr val="tx1"/>
                </a:solidFill>
              </a:defRPr>
            </a:lvl9pPr>
          </a:lstStyle>
          <a:p>
            <a:pPr lvl="0"/>
            <a:r>
              <a:rPr lang="en-US" dirty="0"/>
              <a:t>[00 Month 0000  |  </a:t>
            </a:r>
            <a:r>
              <a:rPr lang="en-US" dirty="0" err="1"/>
              <a:t>Firstname</a:t>
            </a:r>
            <a:r>
              <a:rPr lang="en-US" dirty="0"/>
              <a:t> </a:t>
            </a:r>
            <a:r>
              <a:rPr lang="en-US" dirty="0" err="1"/>
              <a:t>Lastname</a:t>
            </a:r>
            <a:r>
              <a:rPr lang="en-US" dirty="0"/>
              <a:t>]</a:t>
            </a:r>
          </a:p>
        </p:txBody>
      </p:sp>
      <p:sp>
        <p:nvSpPr>
          <p:cNvPr id="10" name="Legal"/>
          <p:cNvSpPr txBox="1">
            <a:spLocks/>
          </p:cNvSpPr>
          <p:nvPr userDrawn="1"/>
        </p:nvSpPr>
        <p:spPr>
          <a:xfrm>
            <a:off x="365123" y="4853288"/>
            <a:ext cx="2652712" cy="182580"/>
          </a:xfrm>
          <a:prstGeom prst="rect">
            <a:avLst/>
          </a:prstGeom>
          <a:noFill/>
        </p:spPr>
        <p:txBody>
          <a:bodyPr vert="horz" lIns="0" tIns="0" rIns="0" bIns="0" rtlCol="0" anchor="b" anchorCtr="0"/>
          <a:lstStyle>
            <a:defPPr>
              <a:defRPr lang="en-US"/>
            </a:defPPr>
            <a:lvl1pPr marL="0" algn="r" defTabSz="914400" rtl="0" eaLnBrk="1" latinLnBrk="0" hangingPunct="1">
              <a:defRPr sz="6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a:r>
              <a:rPr lang="en-US" sz="600" dirty="0">
                <a:solidFill>
                  <a:schemeClr val="accent6"/>
                </a:solidFill>
              </a:rPr>
              <a:t>© </a:t>
            </a:r>
            <a:r>
              <a:rPr lang="is-IS" sz="600" dirty="0">
                <a:solidFill>
                  <a:schemeClr val="accent6"/>
                </a:solidFill>
              </a:rPr>
              <a:t>2021</a:t>
            </a:r>
            <a:r>
              <a:rPr lang="en-US" sz="600" dirty="0">
                <a:solidFill>
                  <a:schemeClr val="accent6"/>
                </a:solidFill>
              </a:rPr>
              <a:t> Pegasystems Inc</a:t>
            </a:r>
            <a:r>
              <a:rPr lang="en-US" sz="600" baseline="0" dirty="0">
                <a:solidFill>
                  <a:schemeClr val="accent6"/>
                </a:solidFill>
              </a:rPr>
              <a:t>. CONFIDENTIAL</a:t>
            </a:r>
          </a:p>
        </p:txBody>
      </p:sp>
      <p:pic>
        <p:nvPicPr>
          <p:cNvPr id="34" name="Picture 33" descr="Logo&#10;&#10;Description automatically generated">
            <a:extLst>
              <a:ext uri="{FF2B5EF4-FFF2-40B4-BE49-F238E27FC236}">
                <a16:creationId xmlns:a16="http://schemas.microsoft.com/office/drawing/2014/main" id="{7E4AB68D-6EDC-B043-8B93-12C58BB26277}"/>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134997" y="131432"/>
            <a:ext cx="1371600" cy="1230594"/>
          </a:xfrm>
          <a:prstGeom prst="rect">
            <a:avLst/>
          </a:prstGeom>
        </p:spPr>
      </p:pic>
    </p:spTree>
    <p:extLst>
      <p:ext uri="{BB962C8B-B14F-4D97-AF65-F5344CB8AC3E}">
        <p14:creationId xmlns:p14="http://schemas.microsoft.com/office/powerpoint/2010/main" val="1980547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3336E-AA4A-654A-B873-BD254167BFBF}"/>
              </a:ext>
            </a:extLst>
          </p:cNvPr>
          <p:cNvSpPr>
            <a:spLocks noGrp="1"/>
          </p:cNvSpPr>
          <p:nvPr>
            <p:ph type="title" hasCustomPrompt="1"/>
          </p:nvPr>
        </p:nvSpPr>
        <p:spPr/>
        <p:txBody>
          <a:bodyPr/>
          <a:lstStyle>
            <a:lvl1pPr>
              <a:defRPr>
                <a:solidFill>
                  <a:schemeClr val="tx2"/>
                </a:solidFill>
              </a:defRPr>
            </a:lvl1pPr>
          </a:lstStyle>
          <a:p>
            <a:r>
              <a:rPr lang="en-US" dirty="0"/>
              <a:t>[Slide title, sentence case, one line max]</a:t>
            </a:r>
          </a:p>
        </p:txBody>
      </p:sp>
      <p:sp>
        <p:nvSpPr>
          <p:cNvPr id="7" name="Subtitle 2">
            <a:extLst>
              <a:ext uri="{FF2B5EF4-FFF2-40B4-BE49-F238E27FC236}">
                <a16:creationId xmlns:a16="http://schemas.microsoft.com/office/drawing/2014/main" id="{091590E0-630C-414B-B79A-FB17A24379AF}"/>
              </a:ext>
            </a:extLst>
          </p:cNvPr>
          <p:cNvSpPr>
            <a:spLocks noGrp="1"/>
          </p:cNvSpPr>
          <p:nvPr>
            <p:ph type="subTitle" idx="13" hasCustomPrompt="1"/>
          </p:nvPr>
        </p:nvSpPr>
        <p:spPr>
          <a:xfrm>
            <a:off x="365125" y="704087"/>
            <a:ext cx="8413116" cy="274320"/>
          </a:xfrm>
        </p:spPr>
        <p:txBody>
          <a:bodyPr>
            <a:noAutofit/>
          </a:bodyPr>
          <a:lstStyle>
            <a:lvl1pPr marL="0" indent="0" algn="l">
              <a:spcBef>
                <a:spcPts val="0"/>
              </a:spcBef>
              <a:buNone/>
              <a:defRPr sz="1400" baseline="0">
                <a:solidFill>
                  <a:schemeClr val="accent6"/>
                </a:solidFill>
              </a:defRPr>
            </a:lvl1pPr>
            <a:lvl2pPr marL="0" indent="0" algn="l">
              <a:spcBef>
                <a:spcPts val="0"/>
              </a:spcBef>
              <a:buNone/>
              <a:defRPr sz="1400">
                <a:solidFill>
                  <a:schemeClr val="accent6"/>
                </a:solidFill>
              </a:defRPr>
            </a:lvl2pPr>
            <a:lvl3pPr marL="0" indent="0" algn="l">
              <a:spcBef>
                <a:spcPts val="0"/>
              </a:spcBef>
              <a:buNone/>
              <a:defRPr sz="1400">
                <a:solidFill>
                  <a:schemeClr val="accent6"/>
                </a:solidFill>
              </a:defRPr>
            </a:lvl3pPr>
            <a:lvl4pPr marL="0" indent="0" algn="l">
              <a:spcBef>
                <a:spcPts val="0"/>
              </a:spcBef>
              <a:buNone/>
              <a:defRPr sz="1400">
                <a:solidFill>
                  <a:schemeClr val="accent6"/>
                </a:solidFill>
              </a:defRPr>
            </a:lvl4pPr>
            <a:lvl5pPr marL="0" indent="0" algn="l">
              <a:spcBef>
                <a:spcPts val="0"/>
              </a:spcBef>
              <a:buNone/>
              <a:defRPr sz="1400">
                <a:solidFill>
                  <a:schemeClr val="accent6"/>
                </a:solidFill>
              </a:defRPr>
            </a:lvl5pPr>
            <a:lvl6pPr marL="0" indent="0" algn="l">
              <a:spcBef>
                <a:spcPts val="0"/>
              </a:spcBef>
              <a:buNone/>
              <a:defRPr sz="1400">
                <a:solidFill>
                  <a:schemeClr val="accent6"/>
                </a:solidFill>
              </a:defRPr>
            </a:lvl6pPr>
            <a:lvl7pPr marL="0" indent="0" algn="l">
              <a:spcBef>
                <a:spcPts val="0"/>
              </a:spcBef>
              <a:buNone/>
              <a:defRPr sz="1400">
                <a:solidFill>
                  <a:schemeClr val="accent6"/>
                </a:solidFill>
              </a:defRPr>
            </a:lvl7pPr>
            <a:lvl8pPr marL="0" indent="0" algn="l">
              <a:spcBef>
                <a:spcPts val="0"/>
              </a:spcBef>
              <a:buNone/>
              <a:defRPr sz="1400">
                <a:solidFill>
                  <a:schemeClr val="accent6"/>
                </a:solidFill>
              </a:defRPr>
            </a:lvl8pPr>
            <a:lvl9pPr marL="0" indent="0" algn="l">
              <a:spcBef>
                <a:spcPts val="0"/>
              </a:spcBef>
              <a:buNone/>
              <a:defRPr sz="1400">
                <a:solidFill>
                  <a:schemeClr val="accent6"/>
                </a:solidFill>
              </a:defRPr>
            </a:lvl9pPr>
          </a:lstStyle>
          <a:p>
            <a:r>
              <a:rPr lang="en-US" dirty="0"/>
              <a:t>[Optional subtitle, one line max]</a:t>
            </a:r>
          </a:p>
        </p:txBody>
      </p:sp>
      <p:sp>
        <p:nvSpPr>
          <p:cNvPr id="3" name="Content Placeholder 3"/>
          <p:cNvSpPr>
            <a:spLocks noGrp="1"/>
          </p:cNvSpPr>
          <p:nvPr>
            <p:ph idx="1"/>
          </p:nvPr>
        </p:nvSpPr>
        <p:spPr>
          <a:xfrm>
            <a:off x="365125" y="1051560"/>
            <a:ext cx="7058025" cy="36109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4"/>
          <p:cNvSpPr>
            <a:spLocks noGrp="1"/>
          </p:cNvSpPr>
          <p:nvPr>
            <p:ph type="ftr" sz="quarter" idx="11"/>
          </p:nvPr>
        </p:nvSpPr>
        <p:spPr/>
        <p:txBody>
          <a:bodyPr/>
          <a:lstStyle/>
          <a:p>
            <a:endParaRPr lang="en-US" dirty="0"/>
          </a:p>
        </p:txBody>
      </p:sp>
      <p:sp>
        <p:nvSpPr>
          <p:cNvPr id="9" name="Slide Number Placeholder 5"/>
          <p:cNvSpPr>
            <a:spLocks noGrp="1"/>
          </p:cNvSpPr>
          <p:nvPr>
            <p:ph type="sldNum" sz="quarter" idx="12"/>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2738192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662">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4178F-4B73-264E-86E1-F3B883DF3548}"/>
              </a:ext>
            </a:extLst>
          </p:cNvPr>
          <p:cNvSpPr>
            <a:spLocks noGrp="1"/>
          </p:cNvSpPr>
          <p:nvPr>
            <p:ph type="title" hasCustomPrompt="1"/>
          </p:nvPr>
        </p:nvSpPr>
        <p:spPr/>
        <p:txBody>
          <a:bodyPr/>
          <a:lstStyle>
            <a:lvl1pPr>
              <a:defRPr>
                <a:solidFill>
                  <a:schemeClr val="tx2"/>
                </a:solidFill>
              </a:defRPr>
            </a:lvl1pPr>
          </a:lstStyle>
          <a:p>
            <a:r>
              <a:rPr lang="en-US" dirty="0"/>
              <a:t>[Slide title, sentence case, one line max]</a:t>
            </a:r>
          </a:p>
        </p:txBody>
      </p:sp>
      <p:sp>
        <p:nvSpPr>
          <p:cNvPr id="9" name="Subtitle 2">
            <a:extLst>
              <a:ext uri="{FF2B5EF4-FFF2-40B4-BE49-F238E27FC236}">
                <a16:creationId xmlns:a16="http://schemas.microsoft.com/office/drawing/2014/main" id="{93E2AA38-1956-A04D-8124-02783C138BED}"/>
              </a:ext>
            </a:extLst>
          </p:cNvPr>
          <p:cNvSpPr>
            <a:spLocks noGrp="1"/>
          </p:cNvSpPr>
          <p:nvPr>
            <p:ph type="subTitle" idx="13" hasCustomPrompt="1"/>
          </p:nvPr>
        </p:nvSpPr>
        <p:spPr>
          <a:xfrm>
            <a:off x="365125" y="704088"/>
            <a:ext cx="8413116" cy="272759"/>
          </a:xfrm>
        </p:spPr>
        <p:txBody>
          <a:bodyPr>
            <a:noAutofit/>
          </a:bodyPr>
          <a:lstStyle>
            <a:lvl1pPr marL="0" indent="0" algn="l">
              <a:spcBef>
                <a:spcPts val="0"/>
              </a:spcBef>
              <a:buNone/>
              <a:defRPr sz="1400" baseline="0">
                <a:solidFill>
                  <a:schemeClr val="accent6"/>
                </a:solidFill>
              </a:defRPr>
            </a:lvl1pPr>
            <a:lvl2pPr marL="0" indent="0" algn="l">
              <a:spcBef>
                <a:spcPts val="0"/>
              </a:spcBef>
              <a:buNone/>
              <a:defRPr sz="1400">
                <a:solidFill>
                  <a:schemeClr val="accent6"/>
                </a:solidFill>
              </a:defRPr>
            </a:lvl2pPr>
            <a:lvl3pPr marL="0" indent="0" algn="l">
              <a:spcBef>
                <a:spcPts val="0"/>
              </a:spcBef>
              <a:buNone/>
              <a:defRPr sz="1400">
                <a:solidFill>
                  <a:schemeClr val="accent6"/>
                </a:solidFill>
              </a:defRPr>
            </a:lvl3pPr>
            <a:lvl4pPr marL="0" indent="0" algn="l">
              <a:spcBef>
                <a:spcPts val="0"/>
              </a:spcBef>
              <a:buNone/>
              <a:defRPr sz="1400">
                <a:solidFill>
                  <a:schemeClr val="accent6"/>
                </a:solidFill>
              </a:defRPr>
            </a:lvl4pPr>
            <a:lvl5pPr marL="0" indent="0" algn="l">
              <a:spcBef>
                <a:spcPts val="0"/>
              </a:spcBef>
              <a:buNone/>
              <a:defRPr sz="1400">
                <a:solidFill>
                  <a:schemeClr val="accent6"/>
                </a:solidFill>
              </a:defRPr>
            </a:lvl5pPr>
            <a:lvl6pPr marL="0" indent="0" algn="l">
              <a:spcBef>
                <a:spcPts val="0"/>
              </a:spcBef>
              <a:buNone/>
              <a:defRPr sz="1400">
                <a:solidFill>
                  <a:schemeClr val="accent6"/>
                </a:solidFill>
              </a:defRPr>
            </a:lvl6pPr>
            <a:lvl7pPr marL="0" indent="0" algn="l">
              <a:spcBef>
                <a:spcPts val="0"/>
              </a:spcBef>
              <a:buNone/>
              <a:defRPr sz="1400">
                <a:solidFill>
                  <a:schemeClr val="accent6"/>
                </a:solidFill>
              </a:defRPr>
            </a:lvl7pPr>
            <a:lvl8pPr marL="0" indent="0" algn="l">
              <a:spcBef>
                <a:spcPts val="0"/>
              </a:spcBef>
              <a:buNone/>
              <a:defRPr sz="1400">
                <a:solidFill>
                  <a:schemeClr val="accent6"/>
                </a:solidFill>
              </a:defRPr>
            </a:lvl8pPr>
            <a:lvl9pPr marL="0" indent="0" algn="l">
              <a:spcBef>
                <a:spcPts val="0"/>
              </a:spcBef>
              <a:buNone/>
              <a:defRPr sz="1400">
                <a:solidFill>
                  <a:schemeClr val="accent6"/>
                </a:solidFill>
              </a:defRPr>
            </a:lvl9pPr>
          </a:lstStyle>
          <a:p>
            <a:r>
              <a:rPr lang="en-US" dirty="0"/>
              <a:t>[Optional subtitle, one line max]</a:t>
            </a:r>
          </a:p>
        </p:txBody>
      </p:sp>
      <p:sp>
        <p:nvSpPr>
          <p:cNvPr id="3" name="Content Placeholder 3"/>
          <p:cNvSpPr>
            <a:spLocks noGrp="1"/>
          </p:cNvSpPr>
          <p:nvPr>
            <p:ph sz="half" idx="1"/>
          </p:nvPr>
        </p:nvSpPr>
        <p:spPr>
          <a:xfrm>
            <a:off x="365125" y="1051560"/>
            <a:ext cx="4024314" cy="3610928"/>
          </a:xfrm>
        </p:spPr>
        <p:txBody>
          <a:bodyPr>
            <a:noAutofit/>
          </a:bodyPr>
          <a:lstStyle>
            <a:lvl1pPr>
              <a:defRPr sz="1200"/>
            </a:lvl1pPr>
            <a:lvl2pPr>
              <a:defRPr sz="1200"/>
            </a:lvl2pPr>
            <a:lvl3pPr>
              <a:defRPr sz="1200"/>
            </a:lvl3pPr>
            <a:lvl4pPr>
              <a:defRPr sz="1200"/>
            </a:lvl4pPr>
            <a:lvl5pPr>
              <a:defRPr sz="1200"/>
            </a:lvl5pPr>
            <a:lvl6pPr>
              <a:defRPr sz="1200"/>
            </a:lvl6pPr>
            <a:lvl7pPr>
              <a:defRPr sz="1200" baseline="0"/>
            </a:lvl7pPr>
            <a:lvl8pPr>
              <a:defRPr sz="1200" baseline="0"/>
            </a:lvl8pPr>
            <a:lvl9pPr>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4"/>
          <p:cNvSpPr>
            <a:spLocks noGrp="1"/>
          </p:cNvSpPr>
          <p:nvPr>
            <p:ph sz="half" idx="2"/>
          </p:nvPr>
        </p:nvSpPr>
        <p:spPr>
          <a:xfrm>
            <a:off x="4754563" y="1051560"/>
            <a:ext cx="4024311" cy="3610928"/>
          </a:xfrm>
        </p:spPr>
        <p:txBody>
          <a:bodyPr>
            <a:noAutofit/>
          </a:bodyPr>
          <a:lstStyle>
            <a:lvl1pPr>
              <a:defRPr sz="1200"/>
            </a:lvl1pPr>
            <a:lvl2pPr>
              <a:defRPr sz="1200"/>
            </a:lvl2pPr>
            <a:lvl3pPr>
              <a:defRPr sz="1200"/>
            </a:lvl3pPr>
            <a:lvl4pPr>
              <a:defRPr sz="1200"/>
            </a:lvl4pPr>
            <a:lvl5pPr>
              <a:defRPr sz="1200"/>
            </a:lvl5pPr>
            <a:lvl6pPr>
              <a:defRPr sz="1200"/>
            </a:lvl6pPr>
            <a:lvl7pPr>
              <a:defRPr sz="1200" baseline="0"/>
            </a:lvl7pPr>
            <a:lvl8pPr>
              <a:defRPr sz="1200" baseline="0"/>
            </a:lvl8pPr>
            <a:lvl9pPr>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2173120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662">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C1FDC9C-7C66-A84E-B589-0C4F0C10B5A9}"/>
              </a:ext>
            </a:extLst>
          </p:cNvPr>
          <p:cNvSpPr>
            <a:spLocks noGrp="1"/>
          </p:cNvSpPr>
          <p:nvPr>
            <p:ph type="title" hasCustomPrompt="1"/>
          </p:nvPr>
        </p:nvSpPr>
        <p:spPr/>
        <p:txBody>
          <a:bodyPr/>
          <a:lstStyle>
            <a:lvl1pPr>
              <a:defRPr>
                <a:solidFill>
                  <a:schemeClr val="tx2"/>
                </a:solidFill>
              </a:defRPr>
            </a:lvl1pPr>
          </a:lstStyle>
          <a:p>
            <a:r>
              <a:rPr lang="en-US" dirty="0"/>
              <a:t>[Slide title, sentence case, one line max]</a:t>
            </a:r>
          </a:p>
        </p:txBody>
      </p:sp>
      <p:sp>
        <p:nvSpPr>
          <p:cNvPr id="10" name="Subtitle 2">
            <a:extLst>
              <a:ext uri="{FF2B5EF4-FFF2-40B4-BE49-F238E27FC236}">
                <a16:creationId xmlns:a16="http://schemas.microsoft.com/office/drawing/2014/main" id="{3E3F424D-E9BA-984B-BF28-8983E00D6E25}"/>
              </a:ext>
            </a:extLst>
          </p:cNvPr>
          <p:cNvSpPr>
            <a:spLocks noGrp="1"/>
          </p:cNvSpPr>
          <p:nvPr>
            <p:ph type="subTitle" idx="17" hasCustomPrompt="1"/>
          </p:nvPr>
        </p:nvSpPr>
        <p:spPr>
          <a:xfrm>
            <a:off x="365125" y="704088"/>
            <a:ext cx="8413116" cy="272759"/>
          </a:xfrm>
        </p:spPr>
        <p:txBody>
          <a:bodyPr>
            <a:noAutofit/>
          </a:bodyPr>
          <a:lstStyle>
            <a:lvl1pPr marL="0" indent="0" algn="l">
              <a:spcBef>
                <a:spcPts val="0"/>
              </a:spcBef>
              <a:buNone/>
              <a:defRPr sz="1400" baseline="0">
                <a:solidFill>
                  <a:schemeClr val="accent6"/>
                </a:solidFill>
              </a:defRPr>
            </a:lvl1pPr>
            <a:lvl2pPr marL="0" indent="0" algn="l">
              <a:spcBef>
                <a:spcPts val="0"/>
              </a:spcBef>
              <a:buNone/>
              <a:defRPr sz="1400">
                <a:solidFill>
                  <a:schemeClr val="accent6"/>
                </a:solidFill>
              </a:defRPr>
            </a:lvl2pPr>
            <a:lvl3pPr marL="0" indent="0" algn="l">
              <a:spcBef>
                <a:spcPts val="0"/>
              </a:spcBef>
              <a:buNone/>
              <a:defRPr sz="1400">
                <a:solidFill>
                  <a:schemeClr val="accent6"/>
                </a:solidFill>
              </a:defRPr>
            </a:lvl3pPr>
            <a:lvl4pPr marL="0" indent="0" algn="l">
              <a:spcBef>
                <a:spcPts val="0"/>
              </a:spcBef>
              <a:buNone/>
              <a:defRPr sz="1400">
                <a:solidFill>
                  <a:schemeClr val="accent6"/>
                </a:solidFill>
              </a:defRPr>
            </a:lvl4pPr>
            <a:lvl5pPr marL="0" indent="0" algn="l">
              <a:spcBef>
                <a:spcPts val="0"/>
              </a:spcBef>
              <a:buNone/>
              <a:defRPr sz="1400">
                <a:solidFill>
                  <a:schemeClr val="accent6"/>
                </a:solidFill>
              </a:defRPr>
            </a:lvl5pPr>
            <a:lvl6pPr marL="0" indent="0" algn="l">
              <a:spcBef>
                <a:spcPts val="0"/>
              </a:spcBef>
              <a:buNone/>
              <a:defRPr sz="1400">
                <a:solidFill>
                  <a:schemeClr val="accent6"/>
                </a:solidFill>
              </a:defRPr>
            </a:lvl6pPr>
            <a:lvl7pPr marL="0" indent="0" algn="l">
              <a:spcBef>
                <a:spcPts val="0"/>
              </a:spcBef>
              <a:buNone/>
              <a:defRPr sz="1400">
                <a:solidFill>
                  <a:schemeClr val="accent6"/>
                </a:solidFill>
              </a:defRPr>
            </a:lvl7pPr>
            <a:lvl8pPr marL="0" indent="0" algn="l">
              <a:spcBef>
                <a:spcPts val="0"/>
              </a:spcBef>
              <a:buNone/>
              <a:defRPr sz="1400">
                <a:solidFill>
                  <a:schemeClr val="accent6"/>
                </a:solidFill>
              </a:defRPr>
            </a:lvl8pPr>
            <a:lvl9pPr marL="0" indent="0" algn="l">
              <a:spcBef>
                <a:spcPts val="0"/>
              </a:spcBef>
              <a:buNone/>
              <a:defRPr sz="1400">
                <a:solidFill>
                  <a:schemeClr val="accent6"/>
                </a:solidFill>
              </a:defRPr>
            </a:lvl9pPr>
          </a:lstStyle>
          <a:p>
            <a:r>
              <a:rPr lang="en-US" dirty="0"/>
              <a:t>[Optional subtitle, one line max]</a:t>
            </a:r>
          </a:p>
        </p:txBody>
      </p:sp>
      <p:sp>
        <p:nvSpPr>
          <p:cNvPr id="3" name="Content Placeholder 3"/>
          <p:cNvSpPr>
            <a:spLocks noGrp="1"/>
          </p:cNvSpPr>
          <p:nvPr>
            <p:ph sz="half" idx="1"/>
          </p:nvPr>
        </p:nvSpPr>
        <p:spPr>
          <a:xfrm>
            <a:off x="365125" y="1051560"/>
            <a:ext cx="2651760" cy="3610928"/>
          </a:xfrm>
        </p:spPr>
        <p:txBody>
          <a:bodyPr>
            <a:noAutofit/>
          </a:bodyPr>
          <a:lstStyle>
            <a:lvl1pPr>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4"/>
          <p:cNvSpPr>
            <a:spLocks noGrp="1"/>
          </p:cNvSpPr>
          <p:nvPr>
            <p:ph sz="half" idx="2"/>
          </p:nvPr>
        </p:nvSpPr>
        <p:spPr>
          <a:xfrm>
            <a:off x="3245803" y="1051560"/>
            <a:ext cx="2651760" cy="3610928"/>
          </a:xfrm>
        </p:spPr>
        <p:txBody>
          <a:bodyPr>
            <a:noAutofit/>
          </a:bodyPr>
          <a:lstStyle>
            <a:lvl1pPr>
              <a:defRPr sz="1200"/>
            </a:lvl1pPr>
            <a:lvl2pPr>
              <a:defRPr sz="1200"/>
            </a:lvl2pPr>
            <a:lvl3pPr>
              <a:defRPr sz="1200"/>
            </a:lvl3pPr>
            <a:lvl4pPr>
              <a:defRPr sz="1200"/>
            </a:lvl4pPr>
            <a:lvl5pPr>
              <a:defRPr sz="1200"/>
            </a:lvl5pPr>
            <a:lvl6pPr>
              <a:defRPr sz="1200"/>
            </a:lvl6pPr>
            <a:lvl7pPr>
              <a:defRPr sz="1200" baseline="0"/>
            </a:lvl7pPr>
            <a:lvl8pPr>
              <a:defRPr sz="1200" baseline="0"/>
            </a:lvl8pPr>
            <a:lvl9pPr>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13"/>
          </p:nvPr>
        </p:nvSpPr>
        <p:spPr>
          <a:xfrm>
            <a:off x="6126480" y="1051560"/>
            <a:ext cx="2651760" cy="3610928"/>
          </a:xfrm>
        </p:spPr>
        <p:txBody>
          <a:bodyPr/>
          <a:lstStyle>
            <a:lvl6pPr>
              <a:defRPr baseline="0"/>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p:cNvSpPr>
            <a:spLocks noGrp="1"/>
          </p:cNvSpPr>
          <p:nvPr>
            <p:ph type="ftr" sz="quarter" idx="15"/>
          </p:nvPr>
        </p:nvSpPr>
        <p:spPr/>
        <p:txBody>
          <a:bodyPr/>
          <a:lstStyle/>
          <a:p>
            <a:endParaRPr lang="en-US" dirty="0"/>
          </a:p>
        </p:txBody>
      </p:sp>
      <p:sp>
        <p:nvSpPr>
          <p:cNvPr id="8" name="Slide Number Placeholder 7"/>
          <p:cNvSpPr>
            <a:spLocks noGrp="1"/>
          </p:cNvSpPr>
          <p:nvPr>
            <p:ph type="sldNum" sz="quarter" idx="16"/>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1765822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662">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Sidebar Right">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7EF5128-C943-DE4E-B1DF-34A9B7AC9AD2}"/>
              </a:ext>
            </a:extLst>
          </p:cNvPr>
          <p:cNvSpPr>
            <a:spLocks noGrp="1"/>
          </p:cNvSpPr>
          <p:nvPr>
            <p:ph type="title" hasCustomPrompt="1"/>
          </p:nvPr>
        </p:nvSpPr>
        <p:spPr/>
        <p:txBody>
          <a:bodyPr/>
          <a:lstStyle>
            <a:lvl1pPr>
              <a:defRPr>
                <a:solidFill>
                  <a:schemeClr val="tx2"/>
                </a:solidFill>
              </a:defRPr>
            </a:lvl1pPr>
          </a:lstStyle>
          <a:p>
            <a:r>
              <a:rPr lang="en-US" dirty="0"/>
              <a:t>[Slide title, sentence case, one line max]</a:t>
            </a:r>
          </a:p>
        </p:txBody>
      </p:sp>
      <p:sp>
        <p:nvSpPr>
          <p:cNvPr id="10" name="Subtitle 2">
            <a:extLst>
              <a:ext uri="{FF2B5EF4-FFF2-40B4-BE49-F238E27FC236}">
                <a16:creationId xmlns:a16="http://schemas.microsoft.com/office/drawing/2014/main" id="{F3095B92-3419-7D47-858B-CFDA4D5A440A}"/>
              </a:ext>
            </a:extLst>
          </p:cNvPr>
          <p:cNvSpPr>
            <a:spLocks noGrp="1"/>
          </p:cNvSpPr>
          <p:nvPr>
            <p:ph type="subTitle" idx="13" hasCustomPrompt="1"/>
          </p:nvPr>
        </p:nvSpPr>
        <p:spPr>
          <a:xfrm>
            <a:off x="365125" y="704088"/>
            <a:ext cx="8413116" cy="272759"/>
          </a:xfrm>
        </p:spPr>
        <p:txBody>
          <a:bodyPr>
            <a:noAutofit/>
          </a:bodyPr>
          <a:lstStyle>
            <a:lvl1pPr marL="0" indent="0" algn="l">
              <a:spcBef>
                <a:spcPts val="0"/>
              </a:spcBef>
              <a:buNone/>
              <a:defRPr sz="1400" baseline="0">
                <a:solidFill>
                  <a:schemeClr val="accent6"/>
                </a:solidFill>
              </a:defRPr>
            </a:lvl1pPr>
            <a:lvl2pPr marL="0" indent="0" algn="l">
              <a:spcBef>
                <a:spcPts val="0"/>
              </a:spcBef>
              <a:buNone/>
              <a:defRPr sz="1400">
                <a:solidFill>
                  <a:schemeClr val="accent6"/>
                </a:solidFill>
              </a:defRPr>
            </a:lvl2pPr>
            <a:lvl3pPr marL="0" indent="0" algn="l">
              <a:spcBef>
                <a:spcPts val="0"/>
              </a:spcBef>
              <a:buNone/>
              <a:defRPr sz="1400">
                <a:solidFill>
                  <a:schemeClr val="accent6"/>
                </a:solidFill>
              </a:defRPr>
            </a:lvl3pPr>
            <a:lvl4pPr marL="0" indent="0" algn="l">
              <a:spcBef>
                <a:spcPts val="0"/>
              </a:spcBef>
              <a:buNone/>
              <a:defRPr sz="1400">
                <a:solidFill>
                  <a:schemeClr val="accent6"/>
                </a:solidFill>
              </a:defRPr>
            </a:lvl4pPr>
            <a:lvl5pPr marL="0" indent="0" algn="l">
              <a:spcBef>
                <a:spcPts val="0"/>
              </a:spcBef>
              <a:buNone/>
              <a:defRPr sz="1400">
                <a:solidFill>
                  <a:schemeClr val="accent6"/>
                </a:solidFill>
              </a:defRPr>
            </a:lvl5pPr>
            <a:lvl6pPr marL="0" indent="0" algn="l">
              <a:spcBef>
                <a:spcPts val="0"/>
              </a:spcBef>
              <a:buNone/>
              <a:defRPr sz="1400">
                <a:solidFill>
                  <a:schemeClr val="accent6"/>
                </a:solidFill>
              </a:defRPr>
            </a:lvl6pPr>
            <a:lvl7pPr marL="0" indent="0" algn="l">
              <a:spcBef>
                <a:spcPts val="0"/>
              </a:spcBef>
              <a:buNone/>
              <a:defRPr sz="1400">
                <a:solidFill>
                  <a:schemeClr val="accent6"/>
                </a:solidFill>
              </a:defRPr>
            </a:lvl7pPr>
            <a:lvl8pPr marL="0" indent="0" algn="l">
              <a:spcBef>
                <a:spcPts val="0"/>
              </a:spcBef>
              <a:buNone/>
              <a:defRPr sz="1400">
                <a:solidFill>
                  <a:schemeClr val="accent6"/>
                </a:solidFill>
              </a:defRPr>
            </a:lvl8pPr>
            <a:lvl9pPr marL="0" indent="0" algn="l">
              <a:spcBef>
                <a:spcPts val="0"/>
              </a:spcBef>
              <a:buNone/>
              <a:defRPr sz="1400">
                <a:solidFill>
                  <a:schemeClr val="accent6"/>
                </a:solidFill>
              </a:defRPr>
            </a:lvl9pPr>
          </a:lstStyle>
          <a:p>
            <a:r>
              <a:rPr lang="en-US" dirty="0"/>
              <a:t>[Optional subtitle, one line max]</a:t>
            </a:r>
          </a:p>
        </p:txBody>
      </p:sp>
      <p:sp>
        <p:nvSpPr>
          <p:cNvPr id="3" name="Content Placeholder 3"/>
          <p:cNvSpPr>
            <a:spLocks noGrp="1"/>
          </p:cNvSpPr>
          <p:nvPr>
            <p:ph sz="half" idx="1"/>
          </p:nvPr>
        </p:nvSpPr>
        <p:spPr>
          <a:xfrm>
            <a:off x="365125" y="1051560"/>
            <a:ext cx="5532438" cy="3610928"/>
          </a:xfrm>
        </p:spPr>
        <p:txBody>
          <a:bodyPr>
            <a:noAutofit/>
          </a:bodyPr>
          <a:lstStyle>
            <a:lvl1pPr>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4"/>
          <p:cNvSpPr>
            <a:spLocks noGrp="1"/>
          </p:cNvSpPr>
          <p:nvPr>
            <p:ph sz="half" idx="2"/>
          </p:nvPr>
        </p:nvSpPr>
        <p:spPr>
          <a:xfrm>
            <a:off x="6126163" y="1051560"/>
            <a:ext cx="2652076" cy="3610928"/>
          </a:xfrm>
        </p:spPr>
        <p:txBody>
          <a:bodyPr>
            <a:noAutofit/>
          </a:bodyPr>
          <a:lstStyle>
            <a:lvl1pPr>
              <a:defRPr sz="1200"/>
            </a:lvl1pPr>
            <a:lvl2pPr>
              <a:defRPr sz="1200"/>
            </a:lvl2pPr>
            <a:lvl3pPr>
              <a:defRPr sz="1200"/>
            </a:lvl3pPr>
            <a:lvl4pPr>
              <a:defRPr sz="1200"/>
            </a:lvl4pPr>
            <a:lvl5pPr>
              <a:defRPr sz="1200"/>
            </a:lvl5pPr>
            <a:lvl6pPr>
              <a:defRPr sz="1200"/>
            </a:lvl6pPr>
            <a:lvl7pPr>
              <a:defRPr sz="1200" baseline="0"/>
            </a:lvl7pPr>
            <a:lvl8pPr>
              <a:defRPr sz="1200" baseline="0"/>
            </a:lvl8pPr>
            <a:lvl9pPr>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5"/>
          <p:cNvSpPr>
            <a:spLocks noGrp="1"/>
          </p:cNvSpPr>
          <p:nvPr>
            <p:ph type="ftr" sz="quarter" idx="15"/>
          </p:nvPr>
        </p:nvSpPr>
        <p:spPr/>
        <p:txBody>
          <a:bodyPr/>
          <a:lstStyle/>
          <a:p>
            <a:endParaRPr lang="en-US" dirty="0"/>
          </a:p>
        </p:txBody>
      </p:sp>
      <p:sp>
        <p:nvSpPr>
          <p:cNvPr id="8" name="Slide Number Placeholder 6"/>
          <p:cNvSpPr>
            <a:spLocks noGrp="1"/>
          </p:cNvSpPr>
          <p:nvPr>
            <p:ph type="sldNum" sz="quarter" idx="16"/>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41029200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662">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Sidebar Left">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233FFCB-F220-AD47-B7EF-01EA89F8B410}"/>
              </a:ext>
            </a:extLst>
          </p:cNvPr>
          <p:cNvSpPr>
            <a:spLocks noGrp="1"/>
          </p:cNvSpPr>
          <p:nvPr>
            <p:ph type="title" hasCustomPrompt="1"/>
          </p:nvPr>
        </p:nvSpPr>
        <p:spPr/>
        <p:txBody>
          <a:bodyPr/>
          <a:lstStyle>
            <a:lvl1pPr>
              <a:defRPr>
                <a:solidFill>
                  <a:schemeClr val="tx2"/>
                </a:solidFill>
              </a:defRPr>
            </a:lvl1pPr>
          </a:lstStyle>
          <a:p>
            <a:r>
              <a:rPr lang="en-US" dirty="0"/>
              <a:t>[Slide title, sentence case, one line max]</a:t>
            </a:r>
          </a:p>
        </p:txBody>
      </p:sp>
      <p:sp>
        <p:nvSpPr>
          <p:cNvPr id="10" name="Subtitle 2">
            <a:extLst>
              <a:ext uri="{FF2B5EF4-FFF2-40B4-BE49-F238E27FC236}">
                <a16:creationId xmlns:a16="http://schemas.microsoft.com/office/drawing/2014/main" id="{F162D4E5-95CF-2C4C-B8E2-B5DBAA5871E4}"/>
              </a:ext>
            </a:extLst>
          </p:cNvPr>
          <p:cNvSpPr>
            <a:spLocks noGrp="1"/>
          </p:cNvSpPr>
          <p:nvPr>
            <p:ph type="subTitle" idx="13" hasCustomPrompt="1"/>
          </p:nvPr>
        </p:nvSpPr>
        <p:spPr>
          <a:xfrm>
            <a:off x="365125" y="704088"/>
            <a:ext cx="8413116" cy="272759"/>
          </a:xfrm>
        </p:spPr>
        <p:txBody>
          <a:bodyPr>
            <a:noAutofit/>
          </a:bodyPr>
          <a:lstStyle>
            <a:lvl1pPr marL="0" indent="0" algn="l">
              <a:spcBef>
                <a:spcPts val="0"/>
              </a:spcBef>
              <a:buNone/>
              <a:defRPr sz="1400" baseline="0">
                <a:solidFill>
                  <a:schemeClr val="accent6"/>
                </a:solidFill>
              </a:defRPr>
            </a:lvl1pPr>
            <a:lvl2pPr marL="0" indent="0" algn="l">
              <a:spcBef>
                <a:spcPts val="0"/>
              </a:spcBef>
              <a:buNone/>
              <a:defRPr sz="1400">
                <a:solidFill>
                  <a:schemeClr val="accent6"/>
                </a:solidFill>
              </a:defRPr>
            </a:lvl2pPr>
            <a:lvl3pPr marL="0" indent="0" algn="l">
              <a:spcBef>
                <a:spcPts val="0"/>
              </a:spcBef>
              <a:buNone/>
              <a:defRPr sz="1400">
                <a:solidFill>
                  <a:schemeClr val="accent6"/>
                </a:solidFill>
              </a:defRPr>
            </a:lvl3pPr>
            <a:lvl4pPr marL="0" indent="0" algn="l">
              <a:spcBef>
                <a:spcPts val="0"/>
              </a:spcBef>
              <a:buNone/>
              <a:defRPr sz="1400">
                <a:solidFill>
                  <a:schemeClr val="accent6"/>
                </a:solidFill>
              </a:defRPr>
            </a:lvl4pPr>
            <a:lvl5pPr marL="0" indent="0" algn="l">
              <a:spcBef>
                <a:spcPts val="0"/>
              </a:spcBef>
              <a:buNone/>
              <a:defRPr sz="1400">
                <a:solidFill>
                  <a:schemeClr val="accent6"/>
                </a:solidFill>
              </a:defRPr>
            </a:lvl5pPr>
            <a:lvl6pPr marL="0" indent="0" algn="l">
              <a:spcBef>
                <a:spcPts val="0"/>
              </a:spcBef>
              <a:buNone/>
              <a:defRPr sz="1400">
                <a:solidFill>
                  <a:schemeClr val="accent6"/>
                </a:solidFill>
              </a:defRPr>
            </a:lvl6pPr>
            <a:lvl7pPr marL="0" indent="0" algn="l">
              <a:spcBef>
                <a:spcPts val="0"/>
              </a:spcBef>
              <a:buNone/>
              <a:defRPr sz="1400">
                <a:solidFill>
                  <a:schemeClr val="accent6"/>
                </a:solidFill>
              </a:defRPr>
            </a:lvl7pPr>
            <a:lvl8pPr marL="0" indent="0" algn="l">
              <a:spcBef>
                <a:spcPts val="0"/>
              </a:spcBef>
              <a:buNone/>
              <a:defRPr sz="1400">
                <a:solidFill>
                  <a:schemeClr val="accent6"/>
                </a:solidFill>
              </a:defRPr>
            </a:lvl8pPr>
            <a:lvl9pPr marL="0" indent="0" algn="l">
              <a:spcBef>
                <a:spcPts val="0"/>
              </a:spcBef>
              <a:buNone/>
              <a:defRPr sz="1400">
                <a:solidFill>
                  <a:schemeClr val="accent6"/>
                </a:solidFill>
              </a:defRPr>
            </a:lvl9pPr>
          </a:lstStyle>
          <a:p>
            <a:r>
              <a:rPr lang="en-US" dirty="0"/>
              <a:t>[Optional subtitle, one line max]</a:t>
            </a:r>
          </a:p>
        </p:txBody>
      </p:sp>
      <p:sp>
        <p:nvSpPr>
          <p:cNvPr id="3" name="Content Placeholder 3"/>
          <p:cNvSpPr>
            <a:spLocks noGrp="1"/>
          </p:cNvSpPr>
          <p:nvPr>
            <p:ph sz="half" idx="1"/>
          </p:nvPr>
        </p:nvSpPr>
        <p:spPr>
          <a:xfrm>
            <a:off x="365125" y="1051560"/>
            <a:ext cx="2652713" cy="3610928"/>
          </a:xfrm>
        </p:spPr>
        <p:txBody>
          <a:bodyPr>
            <a:noAutofit/>
          </a:bodyPr>
          <a:lstStyle>
            <a:lvl1pPr>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4"/>
          <p:cNvSpPr>
            <a:spLocks noGrp="1"/>
          </p:cNvSpPr>
          <p:nvPr>
            <p:ph sz="half" idx="2"/>
          </p:nvPr>
        </p:nvSpPr>
        <p:spPr>
          <a:xfrm>
            <a:off x="3246438" y="1051560"/>
            <a:ext cx="5531801" cy="3610928"/>
          </a:xfrm>
        </p:spPr>
        <p:txBody>
          <a:bodyPr>
            <a:noAutofit/>
          </a:bodyPr>
          <a:lstStyle>
            <a:lvl1pPr>
              <a:defRPr sz="1200"/>
            </a:lvl1pPr>
            <a:lvl2pPr>
              <a:defRPr sz="1200"/>
            </a:lvl2pPr>
            <a:lvl3pPr>
              <a:defRPr sz="1200"/>
            </a:lvl3pPr>
            <a:lvl4pPr>
              <a:defRPr sz="1200"/>
            </a:lvl4pPr>
            <a:lvl5pPr>
              <a:defRPr sz="1200"/>
            </a:lvl5pPr>
            <a:lvl6pPr>
              <a:defRPr sz="1200"/>
            </a:lvl6pPr>
            <a:lvl7pPr>
              <a:defRPr sz="1200" baseline="0"/>
            </a:lvl7pPr>
            <a:lvl8pPr>
              <a:defRPr sz="1200" baseline="0"/>
            </a:lvl8pPr>
            <a:lvl9pPr>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5"/>
          <p:cNvSpPr>
            <a:spLocks noGrp="1"/>
          </p:cNvSpPr>
          <p:nvPr>
            <p:ph type="ftr" sz="quarter" idx="15"/>
          </p:nvPr>
        </p:nvSpPr>
        <p:spPr/>
        <p:txBody>
          <a:bodyPr/>
          <a:lstStyle/>
          <a:p>
            <a:endParaRPr lang="en-US" dirty="0"/>
          </a:p>
        </p:txBody>
      </p:sp>
      <p:sp>
        <p:nvSpPr>
          <p:cNvPr id="8" name="Slide Number Placeholder 6"/>
          <p:cNvSpPr>
            <a:spLocks noGrp="1"/>
          </p:cNvSpPr>
          <p:nvPr>
            <p:ph type="sldNum" sz="quarter" idx="16"/>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3181141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662">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C7437EE-4D8B-D048-97DD-865E28F2F33A}"/>
              </a:ext>
            </a:extLst>
          </p:cNvPr>
          <p:cNvSpPr>
            <a:spLocks noGrp="1"/>
          </p:cNvSpPr>
          <p:nvPr>
            <p:ph type="title" hasCustomPrompt="1"/>
          </p:nvPr>
        </p:nvSpPr>
        <p:spPr/>
        <p:txBody>
          <a:bodyPr/>
          <a:lstStyle>
            <a:lvl1pPr>
              <a:defRPr>
                <a:solidFill>
                  <a:schemeClr val="tx2"/>
                </a:solidFill>
              </a:defRPr>
            </a:lvl1pPr>
          </a:lstStyle>
          <a:p>
            <a:r>
              <a:rPr lang="en-US" dirty="0"/>
              <a:t>[Slide title, sentence case, one line max]</a:t>
            </a:r>
          </a:p>
        </p:txBody>
      </p:sp>
      <p:sp>
        <p:nvSpPr>
          <p:cNvPr id="8" name="Subtitle 2"/>
          <p:cNvSpPr>
            <a:spLocks noGrp="1"/>
          </p:cNvSpPr>
          <p:nvPr>
            <p:ph type="subTitle" idx="13" hasCustomPrompt="1"/>
          </p:nvPr>
        </p:nvSpPr>
        <p:spPr>
          <a:xfrm>
            <a:off x="365760" y="704088"/>
            <a:ext cx="8413116" cy="272759"/>
          </a:xfrm>
        </p:spPr>
        <p:txBody>
          <a:bodyPr>
            <a:noAutofit/>
          </a:bodyPr>
          <a:lstStyle>
            <a:lvl1pPr marL="0" indent="0" algn="l">
              <a:spcBef>
                <a:spcPts val="0"/>
              </a:spcBef>
              <a:buNone/>
              <a:defRPr sz="1400" baseline="0">
                <a:solidFill>
                  <a:schemeClr val="accent6"/>
                </a:solidFill>
              </a:defRPr>
            </a:lvl1pPr>
            <a:lvl2pPr marL="0" indent="0" algn="l">
              <a:spcBef>
                <a:spcPts val="0"/>
              </a:spcBef>
              <a:buNone/>
              <a:defRPr sz="1400">
                <a:solidFill>
                  <a:schemeClr val="accent6"/>
                </a:solidFill>
              </a:defRPr>
            </a:lvl2pPr>
            <a:lvl3pPr marL="0" indent="0" algn="l">
              <a:spcBef>
                <a:spcPts val="0"/>
              </a:spcBef>
              <a:buNone/>
              <a:defRPr sz="1400">
                <a:solidFill>
                  <a:schemeClr val="accent6"/>
                </a:solidFill>
              </a:defRPr>
            </a:lvl3pPr>
            <a:lvl4pPr marL="0" indent="0" algn="l">
              <a:spcBef>
                <a:spcPts val="0"/>
              </a:spcBef>
              <a:buNone/>
              <a:defRPr sz="1400">
                <a:solidFill>
                  <a:schemeClr val="accent6"/>
                </a:solidFill>
              </a:defRPr>
            </a:lvl4pPr>
            <a:lvl5pPr marL="0" indent="0" algn="l">
              <a:spcBef>
                <a:spcPts val="0"/>
              </a:spcBef>
              <a:buNone/>
              <a:defRPr sz="1400">
                <a:solidFill>
                  <a:schemeClr val="accent6"/>
                </a:solidFill>
              </a:defRPr>
            </a:lvl5pPr>
            <a:lvl6pPr marL="0" indent="0" algn="l">
              <a:spcBef>
                <a:spcPts val="0"/>
              </a:spcBef>
              <a:buNone/>
              <a:defRPr sz="1400">
                <a:solidFill>
                  <a:schemeClr val="accent6"/>
                </a:solidFill>
              </a:defRPr>
            </a:lvl6pPr>
            <a:lvl7pPr marL="0" indent="0" algn="l">
              <a:spcBef>
                <a:spcPts val="0"/>
              </a:spcBef>
              <a:buNone/>
              <a:defRPr sz="1400">
                <a:solidFill>
                  <a:schemeClr val="accent6"/>
                </a:solidFill>
              </a:defRPr>
            </a:lvl7pPr>
            <a:lvl8pPr marL="0" indent="0" algn="l">
              <a:spcBef>
                <a:spcPts val="0"/>
              </a:spcBef>
              <a:buNone/>
              <a:defRPr sz="1400">
                <a:solidFill>
                  <a:schemeClr val="accent6"/>
                </a:solidFill>
              </a:defRPr>
            </a:lvl8pPr>
            <a:lvl9pPr marL="0" indent="0" algn="l">
              <a:spcBef>
                <a:spcPts val="0"/>
              </a:spcBef>
              <a:buNone/>
              <a:defRPr sz="1400">
                <a:solidFill>
                  <a:schemeClr val="accent6"/>
                </a:solidFill>
              </a:defRPr>
            </a:lvl9pPr>
          </a:lstStyle>
          <a:p>
            <a:r>
              <a:rPr lang="en-US" dirty="0"/>
              <a:t>[Optional subtitle, one line max]</a:t>
            </a:r>
          </a:p>
        </p:txBody>
      </p:sp>
      <p:sp>
        <p:nvSpPr>
          <p:cNvPr id="3" name="Content Placeholder 3"/>
          <p:cNvSpPr>
            <a:spLocks noGrp="1"/>
          </p:cNvSpPr>
          <p:nvPr>
            <p:ph idx="1"/>
          </p:nvPr>
        </p:nvSpPr>
        <p:spPr>
          <a:xfrm>
            <a:off x="365126" y="1051560"/>
            <a:ext cx="5532438" cy="3610928"/>
          </a:xfrm>
        </p:spPr>
        <p:txBody>
          <a:bodyPr numCol="1" spcCol="0"/>
          <a:lstStyle>
            <a:lvl1pPr marL="228600" indent="-228600">
              <a:buSzPct val="100000"/>
              <a:buFont typeface="+mj-lt"/>
              <a:buAutoNum type="arabicPeriod"/>
              <a:defRPr b="1"/>
            </a:lvl1pPr>
            <a:lvl2pPr marL="411480">
              <a:defRPr/>
            </a:lvl2pPr>
            <a:lvl3pPr marL="603504">
              <a:defRPr/>
            </a:lvl3pPr>
            <a:lvl4pPr marL="777240">
              <a:defRPr/>
            </a:lvl4pPr>
            <a:lvl5pPr marL="960120">
              <a:defRPr/>
            </a:lvl5pPr>
            <a:lvl6pPr marL="1143000">
              <a:defRPr/>
            </a:lvl6pPr>
            <a:lvl7pPr marL="1325880">
              <a:defRPr/>
            </a:lvl7pPr>
            <a:lvl8pPr marL="1508760">
              <a:defRPr/>
            </a:lvl8pPr>
            <a:lvl9pPr marL="1691640">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2694457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662">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Line Title and Content">
    <p:spTree>
      <p:nvGrpSpPr>
        <p:cNvPr id="1" name=""/>
        <p:cNvGrpSpPr/>
        <p:nvPr/>
      </p:nvGrpSpPr>
      <p:grpSpPr>
        <a:xfrm>
          <a:off x="0" y="0"/>
          <a:ext cx="0" cy="0"/>
          <a:chOff x="0" y="0"/>
          <a:chExt cx="0" cy="0"/>
        </a:xfrm>
      </p:grpSpPr>
      <p:sp>
        <p:nvSpPr>
          <p:cNvPr id="10" name="Title 1"/>
          <p:cNvSpPr>
            <a:spLocks noGrp="1"/>
          </p:cNvSpPr>
          <p:nvPr>
            <p:ph type="title" hasCustomPrompt="1"/>
          </p:nvPr>
        </p:nvSpPr>
        <p:spPr>
          <a:xfrm>
            <a:off x="365125" y="365760"/>
            <a:ext cx="8413750" cy="668918"/>
          </a:xfrm>
        </p:spPr>
        <p:txBody>
          <a:bodyPr/>
          <a:lstStyle>
            <a:lvl1pPr>
              <a:defRPr>
                <a:solidFill>
                  <a:schemeClr val="tx2"/>
                </a:solidFill>
              </a:defRPr>
            </a:lvl1pPr>
          </a:lstStyle>
          <a:p>
            <a:r>
              <a:rPr lang="en-US" dirty="0"/>
              <a:t>[Slide title, sentence case, </a:t>
            </a:r>
            <a:br>
              <a:rPr lang="en-US" dirty="0"/>
            </a:br>
            <a:r>
              <a:rPr lang="en-US" dirty="0"/>
              <a:t>two lines max]</a:t>
            </a:r>
          </a:p>
        </p:txBody>
      </p:sp>
      <p:sp>
        <p:nvSpPr>
          <p:cNvPr id="11" name="Subtitle 2">
            <a:extLst>
              <a:ext uri="{FF2B5EF4-FFF2-40B4-BE49-F238E27FC236}">
                <a16:creationId xmlns:a16="http://schemas.microsoft.com/office/drawing/2014/main" id="{64B46E72-D1B7-BA40-A6FE-A530DA960713}"/>
              </a:ext>
            </a:extLst>
          </p:cNvPr>
          <p:cNvSpPr>
            <a:spLocks noGrp="1"/>
          </p:cNvSpPr>
          <p:nvPr>
            <p:ph type="subTitle" idx="13" hasCustomPrompt="1"/>
          </p:nvPr>
        </p:nvSpPr>
        <p:spPr>
          <a:xfrm>
            <a:off x="365125" y="1034678"/>
            <a:ext cx="8413116" cy="272759"/>
          </a:xfrm>
        </p:spPr>
        <p:txBody>
          <a:bodyPr>
            <a:noAutofit/>
          </a:bodyPr>
          <a:lstStyle>
            <a:lvl1pPr marL="0" indent="0" algn="l">
              <a:spcBef>
                <a:spcPts val="0"/>
              </a:spcBef>
              <a:buNone/>
              <a:defRPr sz="1400" baseline="0">
                <a:solidFill>
                  <a:schemeClr val="accent6"/>
                </a:solidFill>
              </a:defRPr>
            </a:lvl1pPr>
            <a:lvl2pPr marL="0" indent="0" algn="l">
              <a:spcBef>
                <a:spcPts val="0"/>
              </a:spcBef>
              <a:buNone/>
              <a:defRPr sz="1400">
                <a:solidFill>
                  <a:schemeClr val="accent6"/>
                </a:solidFill>
              </a:defRPr>
            </a:lvl2pPr>
            <a:lvl3pPr marL="0" indent="0" algn="l">
              <a:spcBef>
                <a:spcPts val="0"/>
              </a:spcBef>
              <a:buNone/>
              <a:defRPr sz="1400">
                <a:solidFill>
                  <a:schemeClr val="accent6"/>
                </a:solidFill>
              </a:defRPr>
            </a:lvl3pPr>
            <a:lvl4pPr marL="0" indent="0" algn="l">
              <a:spcBef>
                <a:spcPts val="0"/>
              </a:spcBef>
              <a:buNone/>
              <a:defRPr sz="1400">
                <a:solidFill>
                  <a:schemeClr val="accent6"/>
                </a:solidFill>
              </a:defRPr>
            </a:lvl4pPr>
            <a:lvl5pPr marL="0" indent="0" algn="l">
              <a:spcBef>
                <a:spcPts val="0"/>
              </a:spcBef>
              <a:buNone/>
              <a:defRPr sz="1400">
                <a:solidFill>
                  <a:schemeClr val="accent6"/>
                </a:solidFill>
              </a:defRPr>
            </a:lvl5pPr>
            <a:lvl6pPr marL="0" indent="0" algn="l">
              <a:spcBef>
                <a:spcPts val="0"/>
              </a:spcBef>
              <a:buNone/>
              <a:defRPr sz="1400">
                <a:solidFill>
                  <a:schemeClr val="accent6"/>
                </a:solidFill>
              </a:defRPr>
            </a:lvl6pPr>
            <a:lvl7pPr marL="0" indent="0" algn="l">
              <a:spcBef>
                <a:spcPts val="0"/>
              </a:spcBef>
              <a:buNone/>
              <a:defRPr sz="1400">
                <a:solidFill>
                  <a:schemeClr val="accent6"/>
                </a:solidFill>
              </a:defRPr>
            </a:lvl7pPr>
            <a:lvl8pPr marL="0" indent="0" algn="l">
              <a:spcBef>
                <a:spcPts val="0"/>
              </a:spcBef>
              <a:buNone/>
              <a:defRPr sz="1400">
                <a:solidFill>
                  <a:schemeClr val="accent6"/>
                </a:solidFill>
              </a:defRPr>
            </a:lvl8pPr>
            <a:lvl9pPr marL="0" indent="0" algn="l">
              <a:spcBef>
                <a:spcPts val="0"/>
              </a:spcBef>
              <a:buNone/>
              <a:defRPr sz="1400">
                <a:solidFill>
                  <a:schemeClr val="accent6"/>
                </a:solidFill>
              </a:defRPr>
            </a:lvl9pPr>
          </a:lstStyle>
          <a:p>
            <a:r>
              <a:rPr lang="en-US" dirty="0"/>
              <a:t>[Optional subtitle, one line max]</a:t>
            </a:r>
          </a:p>
        </p:txBody>
      </p:sp>
      <p:sp>
        <p:nvSpPr>
          <p:cNvPr id="3" name="Content Placeholder 3"/>
          <p:cNvSpPr>
            <a:spLocks noGrp="1"/>
          </p:cNvSpPr>
          <p:nvPr>
            <p:ph idx="1"/>
          </p:nvPr>
        </p:nvSpPr>
        <p:spPr>
          <a:xfrm>
            <a:off x="365125" y="1371600"/>
            <a:ext cx="7058025" cy="32908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4"/>
          <p:cNvSpPr>
            <a:spLocks noGrp="1"/>
          </p:cNvSpPr>
          <p:nvPr>
            <p:ph type="ftr" sz="quarter" idx="11"/>
          </p:nvPr>
        </p:nvSpPr>
        <p:spPr/>
        <p:txBody>
          <a:bodyPr/>
          <a:lstStyle/>
          <a:p>
            <a:endParaRPr lang="en-US" dirty="0"/>
          </a:p>
        </p:txBody>
      </p:sp>
      <p:sp>
        <p:nvSpPr>
          <p:cNvPr id="9" name="Slide Number Placeholder 5"/>
          <p:cNvSpPr>
            <a:spLocks noGrp="1"/>
          </p:cNvSpPr>
          <p:nvPr>
            <p:ph type="sldNum" sz="quarter" idx="12"/>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1717730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864">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 Round Photo">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4E2360A7-9984-694F-869F-534025DC31E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998075" y="29498"/>
            <a:ext cx="3545551" cy="5074674"/>
          </a:xfrm>
          <a:prstGeom prst="rect">
            <a:avLst/>
          </a:prstGeom>
        </p:spPr>
      </p:pic>
      <p:sp>
        <p:nvSpPr>
          <p:cNvPr id="10" name="Title 1"/>
          <p:cNvSpPr>
            <a:spLocks noGrp="1"/>
          </p:cNvSpPr>
          <p:nvPr>
            <p:ph type="title" hasCustomPrompt="1"/>
          </p:nvPr>
        </p:nvSpPr>
        <p:spPr>
          <a:xfrm>
            <a:off x="365125" y="365760"/>
            <a:ext cx="4024313" cy="685800"/>
          </a:xfrm>
        </p:spPr>
        <p:txBody>
          <a:bodyPr/>
          <a:lstStyle>
            <a:lvl1pPr>
              <a:defRPr>
                <a:solidFill>
                  <a:schemeClr val="tx2"/>
                </a:solidFill>
              </a:defRPr>
            </a:lvl1pPr>
          </a:lstStyle>
          <a:p>
            <a:r>
              <a:rPr lang="en-US" dirty="0"/>
              <a:t>[Slide title, sentence case, </a:t>
            </a:r>
            <a:br>
              <a:rPr lang="en-US" dirty="0"/>
            </a:br>
            <a:r>
              <a:rPr lang="en-US" dirty="0"/>
              <a:t>two lines max]</a:t>
            </a:r>
          </a:p>
        </p:txBody>
      </p:sp>
      <p:sp>
        <p:nvSpPr>
          <p:cNvPr id="3" name="Content Placeholder 2"/>
          <p:cNvSpPr>
            <a:spLocks noGrp="1"/>
          </p:cNvSpPr>
          <p:nvPr>
            <p:ph idx="1"/>
          </p:nvPr>
        </p:nvSpPr>
        <p:spPr>
          <a:xfrm>
            <a:off x="365125" y="1371600"/>
            <a:ext cx="4024313" cy="32908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Picture Placeholder 3">
            <a:extLst>
              <a:ext uri="{FF2B5EF4-FFF2-40B4-BE49-F238E27FC236}">
                <a16:creationId xmlns:a16="http://schemas.microsoft.com/office/drawing/2014/main" id="{0C83D155-5105-4339-9C42-2AC87280980D}"/>
              </a:ext>
              <a:ext uri="{C183D7F6-B498-43B3-948B-1728B52AA6E4}">
                <adec:decorative xmlns:adec="http://schemas.microsoft.com/office/drawing/2017/decorative" val="0"/>
              </a:ext>
            </a:extLst>
          </p:cNvPr>
          <p:cNvSpPr>
            <a:spLocks noGrp="1"/>
          </p:cNvSpPr>
          <p:nvPr>
            <p:ph type="pic" sz="quarter" idx="14"/>
          </p:nvPr>
        </p:nvSpPr>
        <p:spPr bwMode="gray">
          <a:xfrm>
            <a:off x="5638800" y="593822"/>
            <a:ext cx="3505201" cy="3839968"/>
          </a:xfrm>
          <a:custGeom>
            <a:avLst/>
            <a:gdLst>
              <a:gd name="connsiteX0" fmla="*/ 1920240 w 3505201"/>
              <a:gd name="connsiteY0" fmla="*/ 0 h 3839968"/>
              <a:gd name="connsiteX1" fmla="*/ 3401990 w 3505201"/>
              <a:gd name="connsiteY1" fmla="*/ 698696 h 3839968"/>
              <a:gd name="connsiteX2" fmla="*/ 3505201 w 3505201"/>
              <a:gd name="connsiteY2" fmla="*/ 836699 h 3839968"/>
              <a:gd name="connsiteX3" fmla="*/ 3505201 w 3505201"/>
              <a:gd name="connsiteY3" fmla="*/ 3003269 h 3839968"/>
              <a:gd name="connsiteX4" fmla="*/ 3401990 w 3505201"/>
              <a:gd name="connsiteY4" fmla="*/ 3141272 h 3839968"/>
              <a:gd name="connsiteX5" fmla="*/ 1920240 w 3505201"/>
              <a:gd name="connsiteY5" fmla="*/ 3839968 h 3839968"/>
              <a:gd name="connsiteX6" fmla="*/ 0 w 3505201"/>
              <a:gd name="connsiteY6" fmla="*/ 1919984 h 3839968"/>
              <a:gd name="connsiteX7" fmla="*/ 1920240 w 3505201"/>
              <a:gd name="connsiteY7" fmla="*/ 0 h 3839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05201" h="3839968">
                <a:moveTo>
                  <a:pt x="1920240" y="0"/>
                </a:moveTo>
                <a:cubicBezTo>
                  <a:pt x="2516782" y="0"/>
                  <a:pt x="3049790" y="271985"/>
                  <a:pt x="3401990" y="698696"/>
                </a:cubicBezTo>
                <a:lnTo>
                  <a:pt x="3505201" y="836699"/>
                </a:lnTo>
                <a:lnTo>
                  <a:pt x="3505201" y="3003269"/>
                </a:lnTo>
                <a:lnTo>
                  <a:pt x="3401990" y="3141272"/>
                </a:lnTo>
                <a:cubicBezTo>
                  <a:pt x="3049790" y="3567983"/>
                  <a:pt x="2516782" y="3839968"/>
                  <a:pt x="1920240" y="3839968"/>
                </a:cubicBezTo>
                <a:cubicBezTo>
                  <a:pt x="859721" y="3839968"/>
                  <a:pt x="0" y="2980362"/>
                  <a:pt x="0" y="1919984"/>
                </a:cubicBezTo>
                <a:cubicBezTo>
                  <a:pt x="0" y="859606"/>
                  <a:pt x="859721" y="0"/>
                  <a:pt x="1920240" y="0"/>
                </a:cubicBezTo>
                <a:close/>
              </a:path>
            </a:pathLst>
          </a:custGeom>
          <a:solidFill>
            <a:srgbClr val="D0D1DB"/>
          </a:solidFill>
        </p:spPr>
        <p:txBody>
          <a:bodyPr wrap="square" anchor="ctr" anchorCtr="0">
            <a:noAutofit/>
          </a:bodyPr>
          <a:lstStyle>
            <a:lvl1pPr marL="0" indent="0" algn="ctr">
              <a:spcBef>
                <a:spcPts val="0"/>
              </a:spcBef>
              <a:buNone/>
              <a:defRPr sz="800"/>
            </a:lvl1pPr>
          </a:lstStyle>
          <a:p>
            <a:r>
              <a:rPr lang="en-US"/>
              <a:t>Click icon to add picture</a:t>
            </a:r>
          </a:p>
        </p:txBody>
      </p:sp>
      <p:sp>
        <p:nvSpPr>
          <p:cNvPr id="5" name="Footer Placeholder 4">
            <a:extLst>
              <a:ext uri="{FF2B5EF4-FFF2-40B4-BE49-F238E27FC236}">
                <a16:creationId xmlns:a16="http://schemas.microsoft.com/office/drawing/2014/main" id="{C503F764-7068-C14F-B504-D24B0EC4283B}"/>
              </a:ext>
            </a:extLst>
          </p:cNvPr>
          <p:cNvSpPr>
            <a:spLocks noGrp="1"/>
          </p:cNvSpPr>
          <p:nvPr>
            <p:ph type="ftr" sz="quarter" idx="17"/>
          </p:nvPr>
        </p:nvSpPr>
        <p:spPr/>
        <p:txBody>
          <a:bodyPr/>
          <a:lstStyle/>
          <a:p>
            <a:endParaRPr lang="en-US" dirty="0"/>
          </a:p>
        </p:txBody>
      </p:sp>
      <p:sp>
        <p:nvSpPr>
          <p:cNvPr id="6" name="Slide Number Placeholder 5">
            <a:extLst>
              <a:ext uri="{FF2B5EF4-FFF2-40B4-BE49-F238E27FC236}">
                <a16:creationId xmlns:a16="http://schemas.microsoft.com/office/drawing/2014/main" id="{322356AB-F039-974A-992E-AEB9A2FECA5B}"/>
              </a:ext>
            </a:extLst>
          </p:cNvPr>
          <p:cNvSpPr>
            <a:spLocks noGrp="1"/>
          </p:cNvSpPr>
          <p:nvPr>
            <p:ph type="sldNum" sz="quarter" idx="18"/>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836784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864">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and Content - Rectangle photo">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22AEB1DD-977D-1246-971C-1F1E59F32A77}"/>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b="10000"/>
          <a:stretch/>
        </p:blipFill>
        <p:spPr>
          <a:xfrm>
            <a:off x="4950395" y="1051559"/>
            <a:ext cx="705507" cy="4091941"/>
          </a:xfrm>
          <a:prstGeom prst="rect">
            <a:avLst/>
          </a:prstGeom>
        </p:spPr>
      </p:pic>
      <p:sp>
        <p:nvSpPr>
          <p:cNvPr id="10" name="Title 1"/>
          <p:cNvSpPr>
            <a:spLocks noGrp="1"/>
          </p:cNvSpPr>
          <p:nvPr>
            <p:ph type="title" hasCustomPrompt="1"/>
          </p:nvPr>
        </p:nvSpPr>
        <p:spPr>
          <a:xfrm>
            <a:off x="365125" y="365760"/>
            <a:ext cx="4024313" cy="685800"/>
          </a:xfrm>
        </p:spPr>
        <p:txBody>
          <a:bodyPr/>
          <a:lstStyle>
            <a:lvl1pPr>
              <a:defRPr>
                <a:solidFill>
                  <a:schemeClr val="tx2"/>
                </a:solidFill>
              </a:defRPr>
            </a:lvl1pPr>
          </a:lstStyle>
          <a:p>
            <a:r>
              <a:rPr lang="en-US" dirty="0"/>
              <a:t>[Slide title, sentence case, </a:t>
            </a:r>
            <a:br>
              <a:rPr lang="en-US" dirty="0"/>
            </a:br>
            <a:r>
              <a:rPr lang="en-US" dirty="0"/>
              <a:t>two lines max]</a:t>
            </a:r>
          </a:p>
        </p:txBody>
      </p:sp>
      <p:sp>
        <p:nvSpPr>
          <p:cNvPr id="3" name="Content Placeholder 2"/>
          <p:cNvSpPr>
            <a:spLocks noGrp="1"/>
          </p:cNvSpPr>
          <p:nvPr>
            <p:ph idx="1"/>
          </p:nvPr>
        </p:nvSpPr>
        <p:spPr>
          <a:xfrm>
            <a:off x="365125" y="1371600"/>
            <a:ext cx="4024313" cy="32908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C503F764-7068-C14F-B504-D24B0EC4283B}"/>
              </a:ext>
            </a:extLst>
          </p:cNvPr>
          <p:cNvSpPr>
            <a:spLocks noGrp="1"/>
          </p:cNvSpPr>
          <p:nvPr>
            <p:ph type="ftr" sz="quarter" idx="17"/>
          </p:nvPr>
        </p:nvSpPr>
        <p:spPr/>
        <p:txBody>
          <a:bodyPr/>
          <a:lstStyle/>
          <a:p>
            <a:endParaRPr lang="en-US" dirty="0"/>
          </a:p>
        </p:txBody>
      </p:sp>
      <p:sp>
        <p:nvSpPr>
          <p:cNvPr id="6" name="Slide Number Placeholder 5">
            <a:extLst>
              <a:ext uri="{FF2B5EF4-FFF2-40B4-BE49-F238E27FC236}">
                <a16:creationId xmlns:a16="http://schemas.microsoft.com/office/drawing/2014/main" id="{322356AB-F039-974A-992E-AEB9A2FECA5B}"/>
              </a:ext>
            </a:extLst>
          </p:cNvPr>
          <p:cNvSpPr>
            <a:spLocks noGrp="1"/>
          </p:cNvSpPr>
          <p:nvPr>
            <p:ph type="sldNum" sz="quarter" idx="18"/>
          </p:nvPr>
        </p:nvSpPr>
        <p:spPr/>
        <p:txBody>
          <a:bodyPr/>
          <a:lstStyle>
            <a:lvl1pPr>
              <a:defRPr>
                <a:solidFill>
                  <a:schemeClr val="bg1"/>
                </a:solidFill>
              </a:defRPr>
            </a:lvl1pPr>
          </a:lstStyle>
          <a:p>
            <a:fld id="{94C005EB-05AB-4350-8862-D44178390B49}" type="slidenum">
              <a:rPr lang="en-US" smtClean="0"/>
              <a:pPr/>
              <a:t>‹#›</a:t>
            </a:fld>
            <a:endParaRPr lang="en-US" dirty="0"/>
          </a:p>
        </p:txBody>
      </p:sp>
      <p:sp>
        <p:nvSpPr>
          <p:cNvPr id="4" name="Picture Placeholder 3">
            <a:extLst>
              <a:ext uri="{FF2B5EF4-FFF2-40B4-BE49-F238E27FC236}">
                <a16:creationId xmlns:a16="http://schemas.microsoft.com/office/drawing/2014/main" id="{3E7A4B4F-6C1A-B549-9EA8-B77400A6C353}"/>
              </a:ext>
            </a:extLst>
          </p:cNvPr>
          <p:cNvSpPr>
            <a:spLocks noGrp="1"/>
          </p:cNvSpPr>
          <p:nvPr>
            <p:ph type="pic" sz="quarter" idx="19"/>
          </p:nvPr>
        </p:nvSpPr>
        <p:spPr>
          <a:xfrm>
            <a:off x="5212080" y="0"/>
            <a:ext cx="3931920" cy="5143500"/>
          </a:xfrm>
          <a:solidFill>
            <a:schemeClr val="accent5"/>
          </a:solidFill>
        </p:spPr>
        <p:txBody>
          <a:bodyPr/>
          <a:lstStyle>
            <a:lvl1pPr>
              <a:buNone/>
              <a:defRPr/>
            </a:lvl1pPr>
          </a:lstStyle>
          <a:p>
            <a:r>
              <a:rPr lang="en-US"/>
              <a:t>Click icon to add picture</a:t>
            </a:r>
            <a:endParaRPr lang="en-US" dirty="0"/>
          </a:p>
        </p:txBody>
      </p:sp>
    </p:spTree>
    <p:extLst>
      <p:ext uri="{BB962C8B-B14F-4D97-AF65-F5344CB8AC3E}">
        <p14:creationId xmlns:p14="http://schemas.microsoft.com/office/powerpoint/2010/main" val="1906790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864">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Half and half - Navy">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C3100866-8E3A-314E-9360-92AF232FB92F}"/>
              </a:ext>
            </a:extLst>
          </p:cNvPr>
          <p:cNvSpPr/>
          <p:nvPr userDrawn="1"/>
        </p:nvSpPr>
        <p:spPr>
          <a:xfrm>
            <a:off x="3318214" y="0"/>
            <a:ext cx="5825786" cy="5143500"/>
          </a:xfrm>
          <a:custGeom>
            <a:avLst/>
            <a:gdLst>
              <a:gd name="connsiteX0" fmla="*/ 1014799 w 5825786"/>
              <a:gd name="connsiteY0" fmla="*/ 0 h 5143500"/>
              <a:gd name="connsiteX1" fmla="*/ 5587580 w 5825786"/>
              <a:gd name="connsiteY1" fmla="*/ 0 h 5143500"/>
              <a:gd name="connsiteX2" fmla="*/ 5825786 w 5825786"/>
              <a:gd name="connsiteY2" fmla="*/ 0 h 5143500"/>
              <a:gd name="connsiteX3" fmla="*/ 5825786 w 5825786"/>
              <a:gd name="connsiteY3" fmla="*/ 5143500 h 5143500"/>
              <a:gd name="connsiteX4" fmla="*/ 5587580 w 5825786"/>
              <a:gd name="connsiteY4" fmla="*/ 5143500 h 5143500"/>
              <a:gd name="connsiteX5" fmla="*/ 0 w 5825786"/>
              <a:gd name="connsiteY5" fmla="*/ 5143500 h 5143500"/>
              <a:gd name="connsiteX6" fmla="*/ 90882 w 5825786"/>
              <a:gd name="connsiteY6" fmla="*/ 5096538 h 5143500"/>
              <a:gd name="connsiteX7" fmla="*/ 1149917 w 5825786"/>
              <a:gd name="connsiteY7" fmla="*/ 1662883 h 5143500"/>
              <a:gd name="connsiteX8" fmla="*/ 1009920 w 5825786"/>
              <a:gd name="connsiteY8" fmla="*/ 22736 h 514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25786" h="5143500">
                <a:moveTo>
                  <a:pt x="1014799" y="0"/>
                </a:moveTo>
                <a:lnTo>
                  <a:pt x="5587580" y="0"/>
                </a:lnTo>
                <a:lnTo>
                  <a:pt x="5825786" y="0"/>
                </a:lnTo>
                <a:lnTo>
                  <a:pt x="5825786" y="5143500"/>
                </a:lnTo>
                <a:lnTo>
                  <a:pt x="5587580" y="5143500"/>
                </a:lnTo>
                <a:lnTo>
                  <a:pt x="0" y="5143500"/>
                </a:lnTo>
                <a:lnTo>
                  <a:pt x="90882" y="5096538"/>
                </a:lnTo>
                <a:cubicBezTo>
                  <a:pt x="1443270" y="4342357"/>
                  <a:pt x="1447177" y="2594471"/>
                  <a:pt x="1149917" y="1662883"/>
                </a:cubicBezTo>
                <a:cubicBezTo>
                  <a:pt x="878068" y="810290"/>
                  <a:pt x="980151" y="169589"/>
                  <a:pt x="1009920" y="22736"/>
                </a:cubicBezTo>
                <a:close/>
              </a:path>
            </a:pathLst>
          </a:custGeom>
          <a:solidFill>
            <a:srgbClr val="001F5F"/>
          </a:solidFill>
          <a:ln>
            <a:noFill/>
          </a:ln>
        </p:spPr>
        <p:style>
          <a:lnRef idx="0">
            <a:schemeClr val="dk1"/>
          </a:lnRef>
          <a:fillRef idx="1">
            <a:schemeClr val="dk1"/>
          </a:fillRef>
          <a:effectRef idx="0">
            <a:schemeClr val="dk1"/>
          </a:effectRef>
          <a:fontRef idx="minor">
            <a:schemeClr val="lt1"/>
          </a:fontRef>
        </p:style>
        <p:txBody>
          <a:bodyPr wrap="square" rtlCol="0" anchor="ctr">
            <a:noAutofit/>
          </a:bodyPr>
          <a:lstStyle/>
          <a:p>
            <a:pPr algn="ctr"/>
            <a:endParaRPr lang="en-US" sz="1200"/>
          </a:p>
        </p:txBody>
      </p:sp>
      <p:sp>
        <p:nvSpPr>
          <p:cNvPr id="10" name="Title 1"/>
          <p:cNvSpPr>
            <a:spLocks noGrp="1"/>
          </p:cNvSpPr>
          <p:nvPr>
            <p:ph type="title" hasCustomPrompt="1"/>
          </p:nvPr>
        </p:nvSpPr>
        <p:spPr>
          <a:xfrm>
            <a:off x="365125" y="365760"/>
            <a:ext cx="3722781" cy="685800"/>
          </a:xfrm>
        </p:spPr>
        <p:txBody>
          <a:bodyPr/>
          <a:lstStyle>
            <a:lvl1pPr>
              <a:defRPr>
                <a:solidFill>
                  <a:schemeClr val="tx2"/>
                </a:solidFill>
              </a:defRPr>
            </a:lvl1pPr>
          </a:lstStyle>
          <a:p>
            <a:r>
              <a:rPr lang="en-US" dirty="0"/>
              <a:t>[Slide title, sentence case, two lines max]</a:t>
            </a:r>
          </a:p>
        </p:txBody>
      </p:sp>
      <p:sp>
        <p:nvSpPr>
          <p:cNvPr id="3" name="Content Placeholder 2"/>
          <p:cNvSpPr>
            <a:spLocks noGrp="1"/>
          </p:cNvSpPr>
          <p:nvPr>
            <p:ph idx="1"/>
          </p:nvPr>
        </p:nvSpPr>
        <p:spPr>
          <a:xfrm>
            <a:off x="365125" y="1371600"/>
            <a:ext cx="3722781" cy="32908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C503F764-7068-C14F-B504-D24B0EC4283B}"/>
              </a:ext>
            </a:extLst>
          </p:cNvPr>
          <p:cNvSpPr>
            <a:spLocks noGrp="1"/>
          </p:cNvSpPr>
          <p:nvPr>
            <p:ph type="ftr" sz="quarter" idx="17"/>
          </p:nvPr>
        </p:nvSpPr>
        <p:spPr/>
        <p:txBody>
          <a:bodyPr/>
          <a:lstStyle>
            <a:lvl1pPr>
              <a:defRPr>
                <a:solidFill>
                  <a:schemeClr val="bg1"/>
                </a:solidFill>
              </a:defRPr>
            </a:lvl1pPr>
          </a:lstStyle>
          <a:p>
            <a:endParaRPr lang="en-US" dirty="0">
              <a:solidFill>
                <a:schemeClr val="bg1"/>
              </a:solidFill>
            </a:endParaRPr>
          </a:p>
        </p:txBody>
      </p:sp>
      <p:sp>
        <p:nvSpPr>
          <p:cNvPr id="6" name="Slide Number Placeholder 5">
            <a:extLst>
              <a:ext uri="{FF2B5EF4-FFF2-40B4-BE49-F238E27FC236}">
                <a16:creationId xmlns:a16="http://schemas.microsoft.com/office/drawing/2014/main" id="{322356AB-F039-974A-992E-AEB9A2FECA5B}"/>
              </a:ext>
            </a:extLst>
          </p:cNvPr>
          <p:cNvSpPr>
            <a:spLocks noGrp="1"/>
          </p:cNvSpPr>
          <p:nvPr>
            <p:ph type="sldNum" sz="quarter" idx="18"/>
          </p:nvPr>
        </p:nvSpPr>
        <p:spPr/>
        <p:txBody>
          <a:bodyPr/>
          <a:lstStyle>
            <a:lvl1pPr>
              <a:defRPr>
                <a:solidFill>
                  <a:schemeClr val="bg1"/>
                </a:solidFill>
              </a:defRPr>
            </a:lvl1pPr>
          </a:lstStyle>
          <a:p>
            <a:fld id="{94C005EB-05AB-4350-8862-D44178390B49}" type="slidenum">
              <a:rPr lang="en-US" smtClean="0"/>
              <a:pPr/>
              <a:t>‹#›</a:t>
            </a:fld>
            <a:endParaRPr lang="en-US" dirty="0"/>
          </a:p>
        </p:txBody>
      </p:sp>
      <p:sp>
        <p:nvSpPr>
          <p:cNvPr id="15" name="Content Placeholder 2">
            <a:extLst>
              <a:ext uri="{FF2B5EF4-FFF2-40B4-BE49-F238E27FC236}">
                <a16:creationId xmlns:a16="http://schemas.microsoft.com/office/drawing/2014/main" id="{7EF7C9B8-EAC1-4B43-97D9-99566310F777}"/>
              </a:ext>
            </a:extLst>
          </p:cNvPr>
          <p:cNvSpPr>
            <a:spLocks noGrp="1"/>
          </p:cNvSpPr>
          <p:nvPr>
            <p:ph idx="19"/>
          </p:nvPr>
        </p:nvSpPr>
        <p:spPr>
          <a:xfrm>
            <a:off x="4753927" y="1371600"/>
            <a:ext cx="4024313" cy="329088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46779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864">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Half and half - Teal">
    <p:spTree>
      <p:nvGrpSpPr>
        <p:cNvPr id="1" name=""/>
        <p:cNvGrpSpPr/>
        <p:nvPr/>
      </p:nvGrpSpPr>
      <p:grpSpPr>
        <a:xfrm>
          <a:off x="0" y="0"/>
          <a:ext cx="0" cy="0"/>
          <a:chOff x="0" y="0"/>
          <a:chExt cx="0" cy="0"/>
        </a:xfrm>
      </p:grpSpPr>
      <p:sp>
        <p:nvSpPr>
          <p:cNvPr id="8" name="Graphic 8">
            <a:extLst>
              <a:ext uri="{FF2B5EF4-FFF2-40B4-BE49-F238E27FC236}">
                <a16:creationId xmlns:a16="http://schemas.microsoft.com/office/drawing/2014/main" id="{3526E079-816E-FB4C-B82B-44A5F689FBCF}"/>
              </a:ext>
            </a:extLst>
          </p:cNvPr>
          <p:cNvSpPr/>
          <p:nvPr userDrawn="1"/>
        </p:nvSpPr>
        <p:spPr>
          <a:xfrm>
            <a:off x="0" y="-1"/>
            <a:ext cx="4525896" cy="5143501"/>
          </a:xfrm>
          <a:custGeom>
            <a:avLst/>
            <a:gdLst>
              <a:gd name="connsiteX0" fmla="*/ 4370701 w 4868644"/>
              <a:gd name="connsiteY0" fmla="*/ 0 h 5165089"/>
              <a:gd name="connsiteX1" fmla="*/ 4804843 w 4868644"/>
              <a:gd name="connsiteY1" fmla="*/ 2399030 h 5165089"/>
              <a:gd name="connsiteX2" fmla="*/ 4081698 w 4868644"/>
              <a:gd name="connsiteY2" fmla="*/ 5165089 h 5165089"/>
              <a:gd name="connsiteX3" fmla="*/ 0 w 4868644"/>
              <a:gd name="connsiteY3" fmla="*/ 5165089 h 5165089"/>
              <a:gd name="connsiteX4" fmla="*/ 0 w 4868644"/>
              <a:gd name="connsiteY4" fmla="*/ 0 h 5165089"/>
              <a:gd name="connsiteX5" fmla="*/ 4370701 w 4868644"/>
              <a:gd name="connsiteY5" fmla="*/ 0 h 5165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68644" h="5165089">
                <a:moveTo>
                  <a:pt x="4370701" y="0"/>
                </a:moveTo>
                <a:cubicBezTo>
                  <a:pt x="4370701" y="0"/>
                  <a:pt x="5081115" y="1099820"/>
                  <a:pt x="4804843" y="2399030"/>
                </a:cubicBezTo>
                <a:cubicBezTo>
                  <a:pt x="4527298" y="3698239"/>
                  <a:pt x="4081698" y="4420869"/>
                  <a:pt x="4081698" y="5165089"/>
                </a:cubicBezTo>
                <a:lnTo>
                  <a:pt x="0" y="5165089"/>
                </a:lnTo>
                <a:lnTo>
                  <a:pt x="0" y="0"/>
                </a:lnTo>
                <a:lnTo>
                  <a:pt x="4370701" y="0"/>
                </a:lnTo>
                <a:close/>
              </a:path>
            </a:pathLst>
          </a:custGeom>
          <a:solidFill>
            <a:schemeClr val="tx2"/>
          </a:solidFill>
          <a:ln w="12726" cap="flat">
            <a:noFill/>
            <a:prstDash val="solid"/>
            <a:miter/>
          </a:ln>
        </p:spPr>
        <p:txBody>
          <a:bodyPr rtlCol="0" anchor="ctr"/>
          <a:lstStyle/>
          <a:p>
            <a:endParaRPr lang="en-US"/>
          </a:p>
        </p:txBody>
      </p:sp>
      <p:grpSp>
        <p:nvGrpSpPr>
          <p:cNvPr id="9" name="Pega Logo" descr="Pega">
            <a:extLst>
              <a:ext uri="{FF2B5EF4-FFF2-40B4-BE49-F238E27FC236}">
                <a16:creationId xmlns:a16="http://schemas.microsoft.com/office/drawing/2014/main" id="{3550108D-D0A1-404C-AB0B-49EDAF22FBF6}"/>
              </a:ext>
            </a:extLst>
          </p:cNvPr>
          <p:cNvGrpSpPr/>
          <p:nvPr userDrawn="1"/>
        </p:nvGrpSpPr>
        <p:grpSpPr>
          <a:xfrm>
            <a:off x="297813" y="4880397"/>
            <a:ext cx="685800" cy="202367"/>
            <a:chOff x="297813" y="4880397"/>
            <a:chExt cx="685800" cy="202367"/>
          </a:xfrm>
        </p:grpSpPr>
        <p:sp>
          <p:nvSpPr>
            <p:cNvPr id="11" name="AutoShape 3">
              <a:extLst>
                <a:ext uri="{FF2B5EF4-FFF2-40B4-BE49-F238E27FC236}">
                  <a16:creationId xmlns:a16="http://schemas.microsoft.com/office/drawing/2014/main" id="{21E4A6DF-2DF1-0C40-A319-4D47176AA1F0}"/>
                </a:ext>
              </a:extLst>
            </p:cNvPr>
            <p:cNvSpPr>
              <a:spLocks noChangeAspect="1" noChangeArrowheads="1" noTextEdit="1"/>
            </p:cNvSpPr>
            <p:nvPr userDrawn="1"/>
          </p:nvSpPr>
          <p:spPr bwMode="invGray">
            <a:xfrm>
              <a:off x="297813" y="4880397"/>
              <a:ext cx="685800" cy="202367"/>
            </a:xfrm>
            <a:prstGeom prst="rect">
              <a:avLst/>
            </a:prstGeom>
            <a:no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5">
              <a:extLst>
                <a:ext uri="{FF2B5EF4-FFF2-40B4-BE49-F238E27FC236}">
                  <a16:creationId xmlns:a16="http://schemas.microsoft.com/office/drawing/2014/main" id="{A633375B-4A50-E54D-8442-DCF097F46C86}"/>
                </a:ext>
              </a:extLst>
            </p:cNvPr>
            <p:cNvSpPr>
              <a:spLocks noEditPoints="1"/>
            </p:cNvSpPr>
            <p:nvPr/>
          </p:nvSpPr>
          <p:spPr bwMode="invGray">
            <a:xfrm>
              <a:off x="347915" y="4914593"/>
              <a:ext cx="282226" cy="133974"/>
            </a:xfrm>
            <a:custGeom>
              <a:avLst/>
              <a:gdLst>
                <a:gd name="T0" fmla="*/ 1816 w 2042"/>
                <a:gd name="T1" fmla="*/ 279 h 946"/>
                <a:gd name="T2" fmla="*/ 1816 w 2042"/>
                <a:gd name="T3" fmla="*/ 279 h 946"/>
                <a:gd name="T4" fmla="*/ 1813 w 2042"/>
                <a:gd name="T5" fmla="*/ 278 h 946"/>
                <a:gd name="T6" fmla="*/ 1761 w 2042"/>
                <a:gd name="T7" fmla="*/ 288 h 946"/>
                <a:gd name="T8" fmla="*/ 1758 w 2042"/>
                <a:gd name="T9" fmla="*/ 291 h 946"/>
                <a:gd name="T10" fmla="*/ 1805 w 2042"/>
                <a:gd name="T11" fmla="*/ 314 h 946"/>
                <a:gd name="T12" fmla="*/ 1816 w 2042"/>
                <a:gd name="T13" fmla="*/ 279 h 946"/>
                <a:gd name="T14" fmla="*/ 2030 w 2042"/>
                <a:gd name="T15" fmla="*/ 536 h 946"/>
                <a:gd name="T16" fmla="*/ 2030 w 2042"/>
                <a:gd name="T17" fmla="*/ 536 h 946"/>
                <a:gd name="T18" fmla="*/ 2000 w 2042"/>
                <a:gd name="T19" fmla="*/ 586 h 946"/>
                <a:gd name="T20" fmla="*/ 1938 w 2042"/>
                <a:gd name="T21" fmla="*/ 596 h 946"/>
                <a:gd name="T22" fmla="*/ 1779 w 2042"/>
                <a:gd name="T23" fmla="*/ 532 h 946"/>
                <a:gd name="T24" fmla="*/ 1511 w 2042"/>
                <a:gd name="T25" fmla="*/ 458 h 946"/>
                <a:gd name="T26" fmla="*/ 1501 w 2042"/>
                <a:gd name="T27" fmla="*/ 469 h 946"/>
                <a:gd name="T28" fmla="*/ 1679 w 2042"/>
                <a:gd name="T29" fmla="*/ 582 h 946"/>
                <a:gd name="T30" fmla="*/ 1719 w 2042"/>
                <a:gd name="T31" fmla="*/ 725 h 946"/>
                <a:gd name="T32" fmla="*/ 1607 w 2042"/>
                <a:gd name="T33" fmla="*/ 657 h 946"/>
                <a:gd name="T34" fmla="*/ 1107 w 2042"/>
                <a:gd name="T35" fmla="*/ 443 h 946"/>
                <a:gd name="T36" fmla="*/ 1639 w 2042"/>
                <a:gd name="T37" fmla="*/ 62 h 946"/>
                <a:gd name="T38" fmla="*/ 1782 w 2042"/>
                <a:gd name="T39" fmla="*/ 115 h 946"/>
                <a:gd name="T40" fmla="*/ 1750 w 2042"/>
                <a:gd name="T41" fmla="*/ 148 h 946"/>
                <a:gd name="T42" fmla="*/ 1752 w 2042"/>
                <a:gd name="T43" fmla="*/ 177 h 946"/>
                <a:gd name="T44" fmla="*/ 1842 w 2042"/>
                <a:gd name="T45" fmla="*/ 248 h 946"/>
                <a:gd name="T46" fmla="*/ 1873 w 2042"/>
                <a:gd name="T47" fmla="*/ 330 h 946"/>
                <a:gd name="T48" fmla="*/ 2025 w 2042"/>
                <a:gd name="T49" fmla="*/ 494 h 946"/>
                <a:gd name="T50" fmla="*/ 2030 w 2042"/>
                <a:gd name="T51" fmla="*/ 536 h 946"/>
                <a:gd name="T52" fmla="*/ 1046 w 2042"/>
                <a:gd name="T53" fmla="*/ 183 h 946"/>
                <a:gd name="T54" fmla="*/ 1046 w 2042"/>
                <a:gd name="T55" fmla="*/ 183 h 946"/>
                <a:gd name="T56" fmla="*/ 1037 w 2042"/>
                <a:gd name="T57" fmla="*/ 427 h 946"/>
                <a:gd name="T58" fmla="*/ 971 w 2042"/>
                <a:gd name="T59" fmla="*/ 415 h 946"/>
                <a:gd name="T60" fmla="*/ 417 w 2042"/>
                <a:gd name="T61" fmla="*/ 756 h 946"/>
                <a:gd name="T62" fmla="*/ 0 w 2042"/>
                <a:gd name="T63" fmla="*/ 946 h 946"/>
                <a:gd name="T64" fmla="*/ 919 w 2042"/>
                <a:gd name="T65" fmla="*/ 68 h 946"/>
                <a:gd name="T66" fmla="*/ 1046 w 2042"/>
                <a:gd name="T67" fmla="*/ 183 h 9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042" h="946">
                  <a:moveTo>
                    <a:pt x="1816" y="279"/>
                  </a:moveTo>
                  <a:lnTo>
                    <a:pt x="1816" y="279"/>
                  </a:lnTo>
                  <a:lnTo>
                    <a:pt x="1813" y="278"/>
                  </a:lnTo>
                  <a:cubicBezTo>
                    <a:pt x="1813" y="277"/>
                    <a:pt x="1784" y="264"/>
                    <a:pt x="1761" y="288"/>
                  </a:cubicBezTo>
                  <a:lnTo>
                    <a:pt x="1758" y="291"/>
                  </a:lnTo>
                  <a:lnTo>
                    <a:pt x="1805" y="314"/>
                  </a:lnTo>
                  <a:lnTo>
                    <a:pt x="1816" y="279"/>
                  </a:lnTo>
                  <a:close/>
                  <a:moveTo>
                    <a:pt x="2030" y="536"/>
                  </a:moveTo>
                  <a:lnTo>
                    <a:pt x="2030" y="536"/>
                  </a:lnTo>
                  <a:cubicBezTo>
                    <a:pt x="2030" y="536"/>
                    <a:pt x="2010" y="573"/>
                    <a:pt x="2000" y="586"/>
                  </a:cubicBezTo>
                  <a:cubicBezTo>
                    <a:pt x="1991" y="600"/>
                    <a:pt x="1963" y="608"/>
                    <a:pt x="1938" y="596"/>
                  </a:cubicBezTo>
                  <a:cubicBezTo>
                    <a:pt x="1926" y="591"/>
                    <a:pt x="1820" y="529"/>
                    <a:pt x="1779" y="532"/>
                  </a:cubicBezTo>
                  <a:cubicBezTo>
                    <a:pt x="1574" y="550"/>
                    <a:pt x="1517" y="466"/>
                    <a:pt x="1511" y="458"/>
                  </a:cubicBezTo>
                  <a:cubicBezTo>
                    <a:pt x="1504" y="450"/>
                    <a:pt x="1492" y="454"/>
                    <a:pt x="1501" y="469"/>
                  </a:cubicBezTo>
                  <a:cubicBezTo>
                    <a:pt x="1546" y="546"/>
                    <a:pt x="1679" y="582"/>
                    <a:pt x="1679" y="582"/>
                  </a:cubicBezTo>
                  <a:cubicBezTo>
                    <a:pt x="1714" y="666"/>
                    <a:pt x="1719" y="725"/>
                    <a:pt x="1719" y="725"/>
                  </a:cubicBezTo>
                  <a:cubicBezTo>
                    <a:pt x="1684" y="698"/>
                    <a:pt x="1647" y="676"/>
                    <a:pt x="1607" y="657"/>
                  </a:cubicBezTo>
                  <a:cubicBezTo>
                    <a:pt x="1501" y="586"/>
                    <a:pt x="1335" y="498"/>
                    <a:pt x="1107" y="443"/>
                  </a:cubicBezTo>
                  <a:cubicBezTo>
                    <a:pt x="1120" y="261"/>
                    <a:pt x="1211" y="0"/>
                    <a:pt x="1639" y="62"/>
                  </a:cubicBezTo>
                  <a:cubicBezTo>
                    <a:pt x="1639" y="62"/>
                    <a:pt x="1724" y="76"/>
                    <a:pt x="1782" y="115"/>
                  </a:cubicBezTo>
                  <a:cubicBezTo>
                    <a:pt x="1782" y="115"/>
                    <a:pt x="1768" y="130"/>
                    <a:pt x="1750" y="148"/>
                  </a:cubicBezTo>
                  <a:cubicBezTo>
                    <a:pt x="1732" y="166"/>
                    <a:pt x="1752" y="177"/>
                    <a:pt x="1752" y="177"/>
                  </a:cubicBezTo>
                  <a:lnTo>
                    <a:pt x="1842" y="248"/>
                  </a:lnTo>
                  <a:cubicBezTo>
                    <a:pt x="1843" y="286"/>
                    <a:pt x="1845" y="296"/>
                    <a:pt x="1873" y="330"/>
                  </a:cubicBezTo>
                  <a:cubicBezTo>
                    <a:pt x="1901" y="364"/>
                    <a:pt x="2011" y="479"/>
                    <a:pt x="2025" y="494"/>
                  </a:cubicBezTo>
                  <a:cubicBezTo>
                    <a:pt x="2042" y="512"/>
                    <a:pt x="2030" y="536"/>
                    <a:pt x="2030" y="536"/>
                  </a:cubicBezTo>
                  <a:close/>
                  <a:moveTo>
                    <a:pt x="1046" y="183"/>
                  </a:moveTo>
                  <a:lnTo>
                    <a:pt x="1046" y="183"/>
                  </a:lnTo>
                  <a:cubicBezTo>
                    <a:pt x="1023" y="276"/>
                    <a:pt x="1025" y="358"/>
                    <a:pt x="1037" y="427"/>
                  </a:cubicBezTo>
                  <a:cubicBezTo>
                    <a:pt x="1015" y="423"/>
                    <a:pt x="993" y="419"/>
                    <a:pt x="971" y="415"/>
                  </a:cubicBezTo>
                  <a:cubicBezTo>
                    <a:pt x="503" y="339"/>
                    <a:pt x="362" y="569"/>
                    <a:pt x="417" y="756"/>
                  </a:cubicBezTo>
                  <a:cubicBezTo>
                    <a:pt x="262" y="814"/>
                    <a:pt x="117" y="881"/>
                    <a:pt x="0" y="946"/>
                  </a:cubicBezTo>
                  <a:cubicBezTo>
                    <a:pt x="184" y="506"/>
                    <a:pt x="583" y="119"/>
                    <a:pt x="919" y="68"/>
                  </a:cubicBezTo>
                  <a:cubicBezTo>
                    <a:pt x="1029" y="53"/>
                    <a:pt x="1060" y="125"/>
                    <a:pt x="1046" y="183"/>
                  </a:cubicBezTo>
                  <a:close/>
                </a:path>
              </a:pathLst>
            </a:custGeom>
            <a:solidFill>
              <a:srgbClr val="FFFFFF"/>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8AEA576-0EB3-CC4C-BE1D-566B88BFC10B}"/>
                </a:ext>
              </a:extLst>
            </p:cNvPr>
            <p:cNvSpPr>
              <a:spLocks noEditPoints="1"/>
            </p:cNvSpPr>
            <p:nvPr/>
          </p:nvSpPr>
          <p:spPr bwMode="invGray">
            <a:xfrm>
              <a:off x="397787" y="4962608"/>
              <a:ext cx="172140" cy="59024"/>
            </a:xfrm>
            <a:custGeom>
              <a:avLst/>
              <a:gdLst>
                <a:gd name="T0" fmla="*/ 749 w 1245"/>
                <a:gd name="T1" fmla="*/ 246 h 417"/>
                <a:gd name="T2" fmla="*/ 749 w 1245"/>
                <a:gd name="T3" fmla="*/ 246 h 417"/>
                <a:gd name="T4" fmla="*/ 1245 w 1245"/>
                <a:gd name="T5" fmla="*/ 318 h 417"/>
                <a:gd name="T6" fmla="*/ 745 w 1245"/>
                <a:gd name="T7" fmla="*/ 104 h 417"/>
                <a:gd name="T8" fmla="*/ 749 w 1245"/>
                <a:gd name="T9" fmla="*/ 246 h 417"/>
                <a:gd name="T10" fmla="*/ 722 w 1245"/>
                <a:gd name="T11" fmla="*/ 249 h 417"/>
                <a:gd name="T12" fmla="*/ 722 w 1245"/>
                <a:gd name="T13" fmla="*/ 249 h 417"/>
                <a:gd name="T14" fmla="*/ 55 w 1245"/>
                <a:gd name="T15" fmla="*/ 417 h 417"/>
                <a:gd name="T16" fmla="*/ 609 w 1245"/>
                <a:gd name="T17" fmla="*/ 76 h 417"/>
                <a:gd name="T18" fmla="*/ 675 w 1245"/>
                <a:gd name="T19" fmla="*/ 88 h 417"/>
                <a:gd name="T20" fmla="*/ 722 w 1245"/>
                <a:gd name="T21" fmla="*/ 249 h 4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245" h="417">
                  <a:moveTo>
                    <a:pt x="749" y="246"/>
                  </a:moveTo>
                  <a:lnTo>
                    <a:pt x="749" y="246"/>
                  </a:lnTo>
                  <a:cubicBezTo>
                    <a:pt x="931" y="232"/>
                    <a:pt x="1103" y="250"/>
                    <a:pt x="1245" y="318"/>
                  </a:cubicBezTo>
                  <a:cubicBezTo>
                    <a:pt x="1139" y="247"/>
                    <a:pt x="973" y="159"/>
                    <a:pt x="745" y="104"/>
                  </a:cubicBezTo>
                  <a:cubicBezTo>
                    <a:pt x="740" y="167"/>
                    <a:pt x="745" y="220"/>
                    <a:pt x="749" y="246"/>
                  </a:cubicBezTo>
                  <a:close/>
                  <a:moveTo>
                    <a:pt x="722" y="249"/>
                  </a:moveTo>
                  <a:lnTo>
                    <a:pt x="722" y="249"/>
                  </a:lnTo>
                  <a:cubicBezTo>
                    <a:pt x="518" y="268"/>
                    <a:pt x="277" y="334"/>
                    <a:pt x="55" y="417"/>
                  </a:cubicBezTo>
                  <a:cubicBezTo>
                    <a:pt x="0" y="230"/>
                    <a:pt x="141" y="0"/>
                    <a:pt x="609" y="76"/>
                  </a:cubicBezTo>
                  <a:cubicBezTo>
                    <a:pt x="631" y="80"/>
                    <a:pt x="653" y="84"/>
                    <a:pt x="675" y="88"/>
                  </a:cubicBezTo>
                  <a:cubicBezTo>
                    <a:pt x="686" y="154"/>
                    <a:pt x="706" y="208"/>
                    <a:pt x="722" y="249"/>
                  </a:cubicBezTo>
                  <a:close/>
                </a:path>
              </a:pathLst>
            </a:custGeom>
            <a:solidFill>
              <a:srgbClr val="FFFFFF">
                <a:alpha val="50000"/>
              </a:srgb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10FC6125-8F5A-D14A-8F54-E4FD705F95C3}"/>
                </a:ext>
              </a:extLst>
            </p:cNvPr>
            <p:cNvSpPr>
              <a:spLocks noEditPoints="1"/>
            </p:cNvSpPr>
            <p:nvPr/>
          </p:nvSpPr>
          <p:spPr bwMode="invGray">
            <a:xfrm>
              <a:off x="657491" y="4945276"/>
              <a:ext cx="262001" cy="72843"/>
            </a:xfrm>
            <a:custGeom>
              <a:avLst/>
              <a:gdLst>
                <a:gd name="T0" fmla="*/ 1579 w 1897"/>
                <a:gd name="T1" fmla="*/ 301 h 515"/>
                <a:gd name="T2" fmla="*/ 1706 w 1897"/>
                <a:gd name="T3" fmla="*/ 301 h 515"/>
                <a:gd name="T4" fmla="*/ 1596 w 1897"/>
                <a:gd name="T5" fmla="*/ 20 h 515"/>
                <a:gd name="T6" fmla="*/ 1391 w 1897"/>
                <a:gd name="T7" fmla="*/ 500 h 515"/>
                <a:gd name="T8" fmla="*/ 1542 w 1897"/>
                <a:gd name="T9" fmla="*/ 394 h 515"/>
                <a:gd name="T10" fmla="*/ 1787 w 1897"/>
                <a:gd name="T11" fmla="*/ 500 h 515"/>
                <a:gd name="T12" fmla="*/ 1692 w 1897"/>
                <a:gd name="T13" fmla="*/ 20 h 515"/>
                <a:gd name="T14" fmla="*/ 1813 w 1897"/>
                <a:gd name="T15" fmla="*/ 77 h 515"/>
                <a:gd name="T16" fmla="*/ 1813 w 1897"/>
                <a:gd name="T17" fmla="*/ 61 h 515"/>
                <a:gd name="T18" fmla="*/ 1828 w 1897"/>
                <a:gd name="T19" fmla="*/ 77 h 515"/>
                <a:gd name="T20" fmla="*/ 1826 w 1897"/>
                <a:gd name="T21" fmla="*/ 59 h 515"/>
                <a:gd name="T22" fmla="*/ 1833 w 1897"/>
                <a:gd name="T23" fmla="*/ 48 h 515"/>
                <a:gd name="T24" fmla="*/ 1818 w 1897"/>
                <a:gd name="T25" fmla="*/ 35 h 515"/>
                <a:gd name="T26" fmla="*/ 1805 w 1897"/>
                <a:gd name="T27" fmla="*/ 77 h 515"/>
                <a:gd name="T28" fmla="*/ 1850 w 1897"/>
                <a:gd name="T29" fmla="*/ 56 h 515"/>
                <a:gd name="T30" fmla="*/ 1819 w 1897"/>
                <a:gd name="T31" fmla="*/ 88 h 515"/>
                <a:gd name="T32" fmla="*/ 1819 w 1897"/>
                <a:gd name="T33" fmla="*/ 25 h 515"/>
                <a:gd name="T34" fmla="*/ 1819 w 1897"/>
                <a:gd name="T35" fmla="*/ 20 h 515"/>
                <a:gd name="T36" fmla="*/ 1783 w 1897"/>
                <a:gd name="T37" fmla="*/ 56 h 515"/>
                <a:gd name="T38" fmla="*/ 1855 w 1897"/>
                <a:gd name="T39" fmla="*/ 56 h 515"/>
                <a:gd name="T40" fmla="*/ 1813 w 1897"/>
                <a:gd name="T41" fmla="*/ 41 h 515"/>
                <a:gd name="T42" fmla="*/ 1818 w 1897"/>
                <a:gd name="T43" fmla="*/ 41 h 515"/>
                <a:gd name="T44" fmla="*/ 1826 w 1897"/>
                <a:gd name="T45" fmla="*/ 48 h 515"/>
                <a:gd name="T46" fmla="*/ 1818 w 1897"/>
                <a:gd name="T47" fmla="*/ 55 h 515"/>
                <a:gd name="T48" fmla="*/ 1813 w 1897"/>
                <a:gd name="T49" fmla="*/ 41 h 515"/>
                <a:gd name="T50" fmla="*/ 273 w 1897"/>
                <a:gd name="T51" fmla="*/ 190 h 515"/>
                <a:gd name="T52" fmla="*/ 106 w 1897"/>
                <a:gd name="T53" fmla="*/ 263 h 515"/>
                <a:gd name="T54" fmla="*/ 187 w 1897"/>
                <a:gd name="T55" fmla="*/ 116 h 515"/>
                <a:gd name="T56" fmla="*/ 273 w 1897"/>
                <a:gd name="T57" fmla="*/ 190 h 515"/>
                <a:gd name="T58" fmla="*/ 196 w 1897"/>
                <a:gd name="T59" fmla="*/ 20 h 515"/>
                <a:gd name="T60" fmla="*/ 0 w 1897"/>
                <a:gd name="T61" fmla="*/ 500 h 515"/>
                <a:gd name="T62" fmla="*/ 106 w 1897"/>
                <a:gd name="T63" fmla="*/ 356 h 515"/>
                <a:gd name="T64" fmla="*/ 380 w 1897"/>
                <a:gd name="T65" fmla="*/ 188 h 515"/>
                <a:gd name="T66" fmla="*/ 196 w 1897"/>
                <a:gd name="T67" fmla="*/ 20 h 515"/>
                <a:gd name="T68" fmla="*/ 954 w 1897"/>
                <a:gd name="T69" fmla="*/ 74 h 515"/>
                <a:gd name="T70" fmla="*/ 953 w 1897"/>
                <a:gd name="T71" fmla="*/ 443 h 515"/>
                <a:gd name="T72" fmla="*/ 1339 w 1897"/>
                <a:gd name="T73" fmla="*/ 438 h 515"/>
                <a:gd name="T74" fmla="*/ 1341 w 1897"/>
                <a:gd name="T75" fmla="*/ 215 h 515"/>
                <a:gd name="T76" fmla="*/ 1132 w 1897"/>
                <a:gd name="T77" fmla="*/ 304 h 515"/>
                <a:gd name="T78" fmla="*/ 1241 w 1897"/>
                <a:gd name="T79" fmla="*/ 394 h 515"/>
                <a:gd name="T80" fmla="*/ 1027 w 1897"/>
                <a:gd name="T81" fmla="*/ 375 h 515"/>
                <a:gd name="T82" fmla="*/ 1028 w 1897"/>
                <a:gd name="T83" fmla="*/ 143 h 515"/>
                <a:gd name="T84" fmla="*/ 1207 w 1897"/>
                <a:gd name="T85" fmla="*/ 107 h 515"/>
                <a:gd name="T86" fmla="*/ 1316 w 1897"/>
                <a:gd name="T87" fmla="*/ 63 h 515"/>
                <a:gd name="T88" fmla="*/ 954 w 1897"/>
                <a:gd name="T89" fmla="*/ 74 h 515"/>
                <a:gd name="T90" fmla="*/ 562 w 1897"/>
                <a:gd name="T91" fmla="*/ 309 h 515"/>
                <a:gd name="T92" fmla="*/ 769 w 1897"/>
                <a:gd name="T93" fmla="*/ 215 h 515"/>
                <a:gd name="T94" fmla="*/ 562 w 1897"/>
                <a:gd name="T95" fmla="*/ 114 h 515"/>
                <a:gd name="T96" fmla="*/ 819 w 1897"/>
                <a:gd name="T97" fmla="*/ 20 h 515"/>
                <a:gd name="T98" fmla="*/ 457 w 1897"/>
                <a:gd name="T99" fmla="*/ 500 h 515"/>
                <a:gd name="T100" fmla="*/ 823 w 1897"/>
                <a:gd name="T101" fmla="*/ 407 h 515"/>
                <a:gd name="T102" fmla="*/ 562 w 1897"/>
                <a:gd name="T103" fmla="*/ 309 h 5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897" h="515">
                  <a:moveTo>
                    <a:pt x="1579" y="301"/>
                  </a:moveTo>
                  <a:lnTo>
                    <a:pt x="1579" y="301"/>
                  </a:lnTo>
                  <a:lnTo>
                    <a:pt x="1643" y="146"/>
                  </a:lnTo>
                  <a:lnTo>
                    <a:pt x="1706" y="301"/>
                  </a:lnTo>
                  <a:lnTo>
                    <a:pt x="1579" y="301"/>
                  </a:lnTo>
                  <a:close/>
                  <a:moveTo>
                    <a:pt x="1596" y="20"/>
                  </a:moveTo>
                  <a:lnTo>
                    <a:pt x="1596" y="20"/>
                  </a:lnTo>
                  <a:lnTo>
                    <a:pt x="1391" y="500"/>
                  </a:lnTo>
                  <a:lnTo>
                    <a:pt x="1498" y="500"/>
                  </a:lnTo>
                  <a:lnTo>
                    <a:pt x="1542" y="394"/>
                  </a:lnTo>
                  <a:lnTo>
                    <a:pt x="1743" y="394"/>
                  </a:lnTo>
                  <a:lnTo>
                    <a:pt x="1787" y="500"/>
                  </a:lnTo>
                  <a:lnTo>
                    <a:pt x="1897" y="500"/>
                  </a:lnTo>
                  <a:lnTo>
                    <a:pt x="1692" y="20"/>
                  </a:lnTo>
                  <a:lnTo>
                    <a:pt x="1596" y="20"/>
                  </a:lnTo>
                  <a:close/>
                  <a:moveTo>
                    <a:pt x="1813" y="77"/>
                  </a:moveTo>
                  <a:lnTo>
                    <a:pt x="1813" y="77"/>
                  </a:lnTo>
                  <a:lnTo>
                    <a:pt x="1813" y="61"/>
                  </a:lnTo>
                  <a:lnTo>
                    <a:pt x="1819" y="61"/>
                  </a:lnTo>
                  <a:lnTo>
                    <a:pt x="1828" y="77"/>
                  </a:lnTo>
                  <a:lnTo>
                    <a:pt x="1837" y="77"/>
                  </a:lnTo>
                  <a:lnTo>
                    <a:pt x="1826" y="59"/>
                  </a:lnTo>
                  <a:cubicBezTo>
                    <a:pt x="1828" y="58"/>
                    <a:pt x="1830" y="57"/>
                    <a:pt x="1831" y="55"/>
                  </a:cubicBezTo>
                  <a:cubicBezTo>
                    <a:pt x="1833" y="53"/>
                    <a:pt x="1833" y="50"/>
                    <a:pt x="1833" y="48"/>
                  </a:cubicBezTo>
                  <a:cubicBezTo>
                    <a:pt x="1833" y="44"/>
                    <a:pt x="1832" y="40"/>
                    <a:pt x="1830" y="38"/>
                  </a:cubicBezTo>
                  <a:cubicBezTo>
                    <a:pt x="1827" y="36"/>
                    <a:pt x="1823" y="35"/>
                    <a:pt x="1818" y="35"/>
                  </a:cubicBezTo>
                  <a:lnTo>
                    <a:pt x="1805" y="35"/>
                  </a:lnTo>
                  <a:lnTo>
                    <a:pt x="1805" y="77"/>
                  </a:lnTo>
                  <a:lnTo>
                    <a:pt x="1813" y="77"/>
                  </a:lnTo>
                  <a:close/>
                  <a:moveTo>
                    <a:pt x="1850" y="56"/>
                  </a:moveTo>
                  <a:lnTo>
                    <a:pt x="1850" y="56"/>
                  </a:lnTo>
                  <a:cubicBezTo>
                    <a:pt x="1850" y="74"/>
                    <a:pt x="1836" y="88"/>
                    <a:pt x="1819" y="88"/>
                  </a:cubicBezTo>
                  <a:cubicBezTo>
                    <a:pt x="1802" y="88"/>
                    <a:pt x="1788" y="74"/>
                    <a:pt x="1788" y="56"/>
                  </a:cubicBezTo>
                  <a:cubicBezTo>
                    <a:pt x="1788" y="39"/>
                    <a:pt x="1802" y="25"/>
                    <a:pt x="1819" y="25"/>
                  </a:cubicBezTo>
                  <a:cubicBezTo>
                    <a:pt x="1836" y="25"/>
                    <a:pt x="1850" y="39"/>
                    <a:pt x="1850" y="56"/>
                  </a:cubicBezTo>
                  <a:close/>
                  <a:moveTo>
                    <a:pt x="1819" y="20"/>
                  </a:moveTo>
                  <a:lnTo>
                    <a:pt x="1819" y="20"/>
                  </a:lnTo>
                  <a:cubicBezTo>
                    <a:pt x="1799" y="20"/>
                    <a:pt x="1783" y="37"/>
                    <a:pt x="1783" y="56"/>
                  </a:cubicBezTo>
                  <a:cubicBezTo>
                    <a:pt x="1783" y="76"/>
                    <a:pt x="1799" y="92"/>
                    <a:pt x="1819" y="92"/>
                  </a:cubicBezTo>
                  <a:cubicBezTo>
                    <a:pt x="1839" y="92"/>
                    <a:pt x="1855" y="76"/>
                    <a:pt x="1855" y="56"/>
                  </a:cubicBezTo>
                  <a:cubicBezTo>
                    <a:pt x="1855" y="37"/>
                    <a:pt x="1839" y="20"/>
                    <a:pt x="1819" y="20"/>
                  </a:cubicBezTo>
                  <a:close/>
                  <a:moveTo>
                    <a:pt x="1813" y="41"/>
                  </a:moveTo>
                  <a:lnTo>
                    <a:pt x="1813" y="41"/>
                  </a:lnTo>
                  <a:lnTo>
                    <a:pt x="1818" y="41"/>
                  </a:lnTo>
                  <a:cubicBezTo>
                    <a:pt x="1821" y="41"/>
                    <a:pt x="1823" y="42"/>
                    <a:pt x="1824" y="43"/>
                  </a:cubicBezTo>
                  <a:cubicBezTo>
                    <a:pt x="1826" y="44"/>
                    <a:pt x="1826" y="46"/>
                    <a:pt x="1826" y="48"/>
                  </a:cubicBezTo>
                  <a:cubicBezTo>
                    <a:pt x="1826" y="50"/>
                    <a:pt x="1825" y="52"/>
                    <a:pt x="1824" y="53"/>
                  </a:cubicBezTo>
                  <a:cubicBezTo>
                    <a:pt x="1822" y="54"/>
                    <a:pt x="1820" y="55"/>
                    <a:pt x="1818" y="55"/>
                  </a:cubicBezTo>
                  <a:lnTo>
                    <a:pt x="1813" y="55"/>
                  </a:lnTo>
                  <a:lnTo>
                    <a:pt x="1813" y="41"/>
                  </a:lnTo>
                  <a:close/>
                  <a:moveTo>
                    <a:pt x="273" y="190"/>
                  </a:moveTo>
                  <a:lnTo>
                    <a:pt x="273" y="190"/>
                  </a:lnTo>
                  <a:cubicBezTo>
                    <a:pt x="273" y="231"/>
                    <a:pt x="242" y="263"/>
                    <a:pt x="189" y="263"/>
                  </a:cubicBezTo>
                  <a:lnTo>
                    <a:pt x="106" y="263"/>
                  </a:lnTo>
                  <a:lnTo>
                    <a:pt x="106" y="116"/>
                  </a:lnTo>
                  <a:lnTo>
                    <a:pt x="187" y="116"/>
                  </a:lnTo>
                  <a:cubicBezTo>
                    <a:pt x="240" y="116"/>
                    <a:pt x="273" y="141"/>
                    <a:pt x="273" y="189"/>
                  </a:cubicBezTo>
                  <a:lnTo>
                    <a:pt x="273" y="190"/>
                  </a:lnTo>
                  <a:close/>
                  <a:moveTo>
                    <a:pt x="196" y="20"/>
                  </a:moveTo>
                  <a:lnTo>
                    <a:pt x="196" y="20"/>
                  </a:lnTo>
                  <a:lnTo>
                    <a:pt x="0" y="20"/>
                  </a:lnTo>
                  <a:lnTo>
                    <a:pt x="0" y="500"/>
                  </a:lnTo>
                  <a:lnTo>
                    <a:pt x="106" y="500"/>
                  </a:lnTo>
                  <a:lnTo>
                    <a:pt x="106" y="356"/>
                  </a:lnTo>
                  <a:lnTo>
                    <a:pt x="186" y="356"/>
                  </a:lnTo>
                  <a:cubicBezTo>
                    <a:pt x="293" y="356"/>
                    <a:pt x="380" y="299"/>
                    <a:pt x="380" y="188"/>
                  </a:cubicBezTo>
                  <a:lnTo>
                    <a:pt x="380" y="186"/>
                  </a:lnTo>
                  <a:cubicBezTo>
                    <a:pt x="380" y="88"/>
                    <a:pt x="311" y="20"/>
                    <a:pt x="196" y="20"/>
                  </a:cubicBezTo>
                  <a:close/>
                  <a:moveTo>
                    <a:pt x="954" y="74"/>
                  </a:moveTo>
                  <a:lnTo>
                    <a:pt x="954" y="74"/>
                  </a:lnTo>
                  <a:cubicBezTo>
                    <a:pt x="904" y="123"/>
                    <a:pt x="879" y="185"/>
                    <a:pt x="879" y="259"/>
                  </a:cubicBezTo>
                  <a:cubicBezTo>
                    <a:pt x="879" y="333"/>
                    <a:pt x="904" y="395"/>
                    <a:pt x="953" y="443"/>
                  </a:cubicBezTo>
                  <a:cubicBezTo>
                    <a:pt x="1002" y="491"/>
                    <a:pt x="1064" y="515"/>
                    <a:pt x="1138" y="515"/>
                  </a:cubicBezTo>
                  <a:cubicBezTo>
                    <a:pt x="1224" y="515"/>
                    <a:pt x="1292" y="489"/>
                    <a:pt x="1339" y="438"/>
                  </a:cubicBezTo>
                  <a:lnTo>
                    <a:pt x="1341" y="435"/>
                  </a:lnTo>
                  <a:lnTo>
                    <a:pt x="1341" y="215"/>
                  </a:lnTo>
                  <a:lnTo>
                    <a:pt x="1132" y="215"/>
                  </a:lnTo>
                  <a:lnTo>
                    <a:pt x="1132" y="304"/>
                  </a:lnTo>
                  <a:lnTo>
                    <a:pt x="1241" y="304"/>
                  </a:lnTo>
                  <a:lnTo>
                    <a:pt x="1241" y="394"/>
                  </a:lnTo>
                  <a:cubicBezTo>
                    <a:pt x="1213" y="411"/>
                    <a:pt x="1178" y="419"/>
                    <a:pt x="1137" y="419"/>
                  </a:cubicBezTo>
                  <a:cubicBezTo>
                    <a:pt x="1094" y="419"/>
                    <a:pt x="1057" y="404"/>
                    <a:pt x="1027" y="375"/>
                  </a:cubicBezTo>
                  <a:cubicBezTo>
                    <a:pt x="997" y="347"/>
                    <a:pt x="982" y="308"/>
                    <a:pt x="982" y="260"/>
                  </a:cubicBezTo>
                  <a:cubicBezTo>
                    <a:pt x="982" y="211"/>
                    <a:pt x="997" y="172"/>
                    <a:pt x="1028" y="143"/>
                  </a:cubicBezTo>
                  <a:cubicBezTo>
                    <a:pt x="1059" y="113"/>
                    <a:pt x="1098" y="99"/>
                    <a:pt x="1144" y="99"/>
                  </a:cubicBezTo>
                  <a:cubicBezTo>
                    <a:pt x="1168" y="99"/>
                    <a:pt x="1189" y="101"/>
                    <a:pt x="1207" y="107"/>
                  </a:cubicBezTo>
                  <a:cubicBezTo>
                    <a:pt x="1224" y="113"/>
                    <a:pt x="1241" y="123"/>
                    <a:pt x="1258" y="137"/>
                  </a:cubicBezTo>
                  <a:lnTo>
                    <a:pt x="1316" y="63"/>
                  </a:lnTo>
                  <a:cubicBezTo>
                    <a:pt x="1285" y="36"/>
                    <a:pt x="1230" y="0"/>
                    <a:pt x="1138" y="0"/>
                  </a:cubicBezTo>
                  <a:cubicBezTo>
                    <a:pt x="1066" y="0"/>
                    <a:pt x="1005" y="25"/>
                    <a:pt x="954" y="74"/>
                  </a:cubicBezTo>
                  <a:close/>
                  <a:moveTo>
                    <a:pt x="562" y="309"/>
                  </a:moveTo>
                  <a:lnTo>
                    <a:pt x="562" y="309"/>
                  </a:lnTo>
                  <a:lnTo>
                    <a:pt x="769" y="309"/>
                  </a:lnTo>
                  <a:lnTo>
                    <a:pt x="769" y="215"/>
                  </a:lnTo>
                  <a:lnTo>
                    <a:pt x="562" y="215"/>
                  </a:lnTo>
                  <a:lnTo>
                    <a:pt x="562" y="114"/>
                  </a:lnTo>
                  <a:lnTo>
                    <a:pt x="819" y="114"/>
                  </a:lnTo>
                  <a:lnTo>
                    <a:pt x="819" y="20"/>
                  </a:lnTo>
                  <a:lnTo>
                    <a:pt x="457" y="20"/>
                  </a:lnTo>
                  <a:lnTo>
                    <a:pt x="457" y="500"/>
                  </a:lnTo>
                  <a:lnTo>
                    <a:pt x="823" y="500"/>
                  </a:lnTo>
                  <a:lnTo>
                    <a:pt x="823" y="407"/>
                  </a:lnTo>
                  <a:lnTo>
                    <a:pt x="562" y="407"/>
                  </a:lnTo>
                  <a:lnTo>
                    <a:pt x="562" y="309"/>
                  </a:lnTo>
                  <a:close/>
                </a:path>
              </a:pathLst>
            </a:custGeom>
            <a:solidFill>
              <a:srgbClr val="FFFFFF"/>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10" name="Title 1"/>
          <p:cNvSpPr>
            <a:spLocks noGrp="1"/>
          </p:cNvSpPr>
          <p:nvPr>
            <p:ph type="title" hasCustomPrompt="1"/>
          </p:nvPr>
        </p:nvSpPr>
        <p:spPr>
          <a:xfrm>
            <a:off x="365125" y="365760"/>
            <a:ext cx="3722781" cy="685800"/>
          </a:xfrm>
        </p:spPr>
        <p:txBody>
          <a:bodyPr/>
          <a:lstStyle>
            <a:lvl1pPr>
              <a:defRPr>
                <a:solidFill>
                  <a:schemeClr val="bg1"/>
                </a:solidFill>
              </a:defRPr>
            </a:lvl1pPr>
          </a:lstStyle>
          <a:p>
            <a:r>
              <a:rPr lang="en-US" dirty="0"/>
              <a:t>[Slide title, sentence case, two lines max]</a:t>
            </a:r>
          </a:p>
        </p:txBody>
      </p:sp>
      <p:sp>
        <p:nvSpPr>
          <p:cNvPr id="3" name="Content Placeholder 2"/>
          <p:cNvSpPr>
            <a:spLocks noGrp="1"/>
          </p:cNvSpPr>
          <p:nvPr>
            <p:ph idx="1"/>
          </p:nvPr>
        </p:nvSpPr>
        <p:spPr>
          <a:xfrm>
            <a:off x="365125" y="1371600"/>
            <a:ext cx="3722781" cy="3290888"/>
          </a:xfrm>
        </p:spPr>
        <p:txBody>
          <a:bodyPr/>
          <a:lstStyle>
            <a:lvl1pPr>
              <a:buClr>
                <a:schemeClr val="bg2"/>
              </a:buClr>
              <a:defRPr>
                <a:solidFill>
                  <a:schemeClr val="bg1"/>
                </a:solidFill>
              </a:defRPr>
            </a:lvl1pPr>
            <a:lvl2pPr>
              <a:buClr>
                <a:schemeClr val="bg2"/>
              </a:buClr>
              <a:defRPr>
                <a:solidFill>
                  <a:schemeClr val="bg1"/>
                </a:solidFill>
              </a:defRPr>
            </a:lvl2pPr>
            <a:lvl3pPr>
              <a:buClr>
                <a:schemeClr val="bg2"/>
              </a:buClr>
              <a:defRPr>
                <a:solidFill>
                  <a:schemeClr val="bg1"/>
                </a:solidFill>
              </a:defRPr>
            </a:lvl3pPr>
            <a:lvl4pPr>
              <a:buClr>
                <a:schemeClr val="bg2"/>
              </a:buClr>
              <a:defRPr>
                <a:solidFill>
                  <a:schemeClr val="bg1"/>
                </a:solidFill>
              </a:defRPr>
            </a:lvl4pPr>
            <a:lvl5pPr>
              <a:buClr>
                <a:schemeClr val="bg2"/>
              </a:buCl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C503F764-7068-C14F-B504-D24B0EC4283B}"/>
              </a:ext>
            </a:extLst>
          </p:cNvPr>
          <p:cNvSpPr>
            <a:spLocks noGrp="1"/>
          </p:cNvSpPr>
          <p:nvPr>
            <p:ph type="ftr" sz="quarter" idx="17"/>
          </p:nvPr>
        </p:nvSpPr>
        <p:spPr/>
        <p:txBody>
          <a:bodyPr/>
          <a:lstStyle/>
          <a:p>
            <a:endParaRPr lang="en-US" dirty="0"/>
          </a:p>
        </p:txBody>
      </p:sp>
      <p:sp>
        <p:nvSpPr>
          <p:cNvPr id="6" name="Slide Number Placeholder 5">
            <a:extLst>
              <a:ext uri="{FF2B5EF4-FFF2-40B4-BE49-F238E27FC236}">
                <a16:creationId xmlns:a16="http://schemas.microsoft.com/office/drawing/2014/main" id="{322356AB-F039-974A-992E-AEB9A2FECA5B}"/>
              </a:ext>
            </a:extLst>
          </p:cNvPr>
          <p:cNvSpPr>
            <a:spLocks noGrp="1"/>
          </p:cNvSpPr>
          <p:nvPr>
            <p:ph type="sldNum" sz="quarter" idx="18"/>
          </p:nvPr>
        </p:nvSpPr>
        <p:spPr/>
        <p:txBody>
          <a:bodyPr/>
          <a:lstStyle/>
          <a:p>
            <a:fld id="{94C005EB-05AB-4350-8862-D44178390B49}" type="slidenum">
              <a:rPr lang="en-US" smtClean="0"/>
              <a:pPr/>
              <a:t>‹#›</a:t>
            </a:fld>
            <a:endParaRPr lang="en-US" dirty="0"/>
          </a:p>
        </p:txBody>
      </p:sp>
      <p:sp>
        <p:nvSpPr>
          <p:cNvPr id="15" name="Content Placeholder 2">
            <a:extLst>
              <a:ext uri="{FF2B5EF4-FFF2-40B4-BE49-F238E27FC236}">
                <a16:creationId xmlns:a16="http://schemas.microsoft.com/office/drawing/2014/main" id="{7EF7C9B8-EAC1-4B43-97D9-99566310F777}"/>
              </a:ext>
            </a:extLst>
          </p:cNvPr>
          <p:cNvSpPr>
            <a:spLocks noGrp="1"/>
          </p:cNvSpPr>
          <p:nvPr>
            <p:ph idx="19"/>
          </p:nvPr>
        </p:nvSpPr>
        <p:spPr>
          <a:xfrm>
            <a:off x="4753927" y="1371600"/>
            <a:ext cx="4024313" cy="329088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4772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864">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userDrawn="1">
  <p:cSld name="Section Header 01">
    <p:bg>
      <p:bgPr>
        <a:solidFill>
          <a:schemeClr val="bg1"/>
        </a:solidFill>
        <a:effectLst/>
      </p:bgPr>
    </p:bg>
    <p:spTree>
      <p:nvGrpSpPr>
        <p:cNvPr id="1" name=""/>
        <p:cNvGrpSpPr/>
        <p:nvPr/>
      </p:nvGrpSpPr>
      <p:grpSpPr>
        <a:xfrm>
          <a:off x="0" y="0"/>
          <a:ext cx="0" cy="0"/>
          <a:chOff x="0" y="0"/>
          <a:chExt cx="0" cy="0"/>
        </a:xfrm>
      </p:grpSpPr>
      <p:pic>
        <p:nvPicPr>
          <p:cNvPr id="20" name="Picture 19" descr="Background pattern&#10;&#10;Description automatically generated">
            <a:extLst>
              <a:ext uri="{FF2B5EF4-FFF2-40B4-BE49-F238E27FC236}">
                <a16:creationId xmlns:a16="http://schemas.microsoft.com/office/drawing/2014/main" id="{EFBC4A19-4564-0949-85DB-B67074FCEF61}"/>
              </a:ext>
            </a:extLst>
          </p:cNvPr>
          <p:cNvPicPr>
            <a:picLocks noChangeAspect="1"/>
          </p:cNvPicPr>
          <p:nvPr userDrawn="1"/>
        </p:nvPicPr>
        <p:blipFill>
          <a:blip r:embed="rId2"/>
          <a:stretch>
            <a:fillRect/>
          </a:stretch>
        </p:blipFill>
        <p:spPr>
          <a:xfrm>
            <a:off x="0" y="0"/>
            <a:ext cx="9135879" cy="5143500"/>
          </a:xfrm>
          <a:prstGeom prst="rect">
            <a:avLst/>
          </a:prstGeom>
        </p:spPr>
      </p:pic>
      <p:pic>
        <p:nvPicPr>
          <p:cNvPr id="22" name="Picture 21" descr="A picture containing drawing&#10;&#10;Description automatically generated">
            <a:extLst>
              <a:ext uri="{FF2B5EF4-FFF2-40B4-BE49-F238E27FC236}">
                <a16:creationId xmlns:a16="http://schemas.microsoft.com/office/drawing/2014/main" id="{BDF89B67-56F3-C54C-8FC9-98133AECD286}"/>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297813" y="4884196"/>
            <a:ext cx="685800" cy="198569"/>
          </a:xfrm>
          <a:prstGeom prst="rect">
            <a:avLst/>
          </a:prstGeom>
        </p:spPr>
      </p:pic>
      <p:sp>
        <p:nvSpPr>
          <p:cNvPr id="7" name="Title 1"/>
          <p:cNvSpPr>
            <a:spLocks noGrp="1"/>
          </p:cNvSpPr>
          <p:nvPr>
            <p:ph type="ctrTitle" hasCustomPrompt="1"/>
          </p:nvPr>
        </p:nvSpPr>
        <p:spPr>
          <a:xfrm>
            <a:off x="365126" y="365125"/>
            <a:ext cx="5532438" cy="2514599"/>
          </a:xfrm>
        </p:spPr>
        <p:txBody>
          <a:bodyPr anchor="b" anchorCtr="0">
            <a:noAutofit/>
          </a:bodyPr>
          <a:lstStyle>
            <a:lvl1pPr>
              <a:defRPr sz="4400" b="0" spc="-100" baseline="0">
                <a:solidFill>
                  <a:schemeClr val="tx1"/>
                </a:solidFill>
              </a:defRPr>
            </a:lvl1pPr>
          </a:lstStyle>
          <a:p>
            <a:r>
              <a:rPr lang="en-US" dirty="0"/>
              <a:t>[Section header title, sentence case]</a:t>
            </a:r>
          </a:p>
        </p:txBody>
      </p:sp>
      <p:sp>
        <p:nvSpPr>
          <p:cNvPr id="8" name="Subtitle 2"/>
          <p:cNvSpPr>
            <a:spLocks noGrp="1"/>
          </p:cNvSpPr>
          <p:nvPr>
            <p:ph type="subTitle" idx="1" hasCustomPrompt="1"/>
          </p:nvPr>
        </p:nvSpPr>
        <p:spPr>
          <a:xfrm>
            <a:off x="365126" y="3017520"/>
            <a:ext cx="5532438" cy="1644968"/>
          </a:xfrm>
        </p:spPr>
        <p:txBody>
          <a:bodyPr>
            <a:noAutofit/>
          </a:bodyPr>
          <a:lstStyle>
            <a:lvl1pPr marL="0" indent="0" algn="l">
              <a:spcBef>
                <a:spcPts val="0"/>
              </a:spcBef>
              <a:buNone/>
              <a:defRPr sz="1200" baseline="0">
                <a:solidFill>
                  <a:schemeClr val="bg2"/>
                </a:solidFill>
              </a:defRPr>
            </a:lvl1pPr>
            <a:lvl2pPr marL="0" indent="0" algn="l">
              <a:spcBef>
                <a:spcPts val="0"/>
              </a:spcBef>
              <a:buNone/>
              <a:defRPr sz="1200">
                <a:solidFill>
                  <a:schemeClr val="tx1"/>
                </a:solidFill>
              </a:defRPr>
            </a:lvl2pPr>
            <a:lvl3pPr marL="0" indent="0" algn="l">
              <a:spcBef>
                <a:spcPts val="0"/>
              </a:spcBef>
              <a:buNone/>
              <a:defRPr sz="1200">
                <a:solidFill>
                  <a:schemeClr val="tx1"/>
                </a:solidFill>
              </a:defRPr>
            </a:lvl3pPr>
            <a:lvl4pPr marL="0" indent="0" algn="l">
              <a:spcBef>
                <a:spcPts val="0"/>
              </a:spcBef>
              <a:buNone/>
              <a:defRPr sz="1200">
                <a:solidFill>
                  <a:schemeClr val="tx1"/>
                </a:solidFill>
              </a:defRPr>
            </a:lvl4pPr>
            <a:lvl5pPr marL="0" indent="0" algn="l">
              <a:spcBef>
                <a:spcPts val="0"/>
              </a:spcBef>
              <a:buNone/>
              <a:defRPr sz="1200">
                <a:solidFill>
                  <a:schemeClr val="tx1"/>
                </a:solidFill>
              </a:defRPr>
            </a:lvl5pPr>
            <a:lvl6pPr marL="0" indent="0" algn="l">
              <a:spcBef>
                <a:spcPts val="0"/>
              </a:spcBef>
              <a:buNone/>
              <a:defRPr sz="1200">
                <a:solidFill>
                  <a:schemeClr val="tx1"/>
                </a:solidFill>
              </a:defRPr>
            </a:lvl6pPr>
            <a:lvl7pPr marL="0" indent="0" algn="l">
              <a:spcBef>
                <a:spcPts val="0"/>
              </a:spcBef>
              <a:buNone/>
              <a:defRPr sz="1200">
                <a:solidFill>
                  <a:schemeClr val="tx1"/>
                </a:solidFill>
              </a:defRPr>
            </a:lvl7pPr>
            <a:lvl8pPr marL="0" indent="0" algn="l">
              <a:spcBef>
                <a:spcPts val="0"/>
              </a:spcBef>
              <a:buNone/>
              <a:defRPr sz="1200">
                <a:solidFill>
                  <a:schemeClr val="tx1"/>
                </a:solidFill>
              </a:defRPr>
            </a:lvl8pPr>
            <a:lvl9pPr marL="0" indent="0" algn="l">
              <a:spcBef>
                <a:spcPts val="0"/>
              </a:spcBef>
              <a:buNone/>
              <a:defRPr sz="1200">
                <a:solidFill>
                  <a:schemeClr val="tx1"/>
                </a:solidFill>
              </a:defRPr>
            </a:lvl9pPr>
          </a:lstStyle>
          <a:p>
            <a:r>
              <a:rPr lang="en-US" dirty="0"/>
              <a:t>[Optional subtitle, sentence case]</a:t>
            </a:r>
          </a:p>
        </p:txBody>
      </p:sp>
      <p:sp>
        <p:nvSpPr>
          <p:cNvPr id="3" name="Slide Number Placeholder 3"/>
          <p:cNvSpPr>
            <a:spLocks noGrp="1"/>
          </p:cNvSpPr>
          <p:nvPr>
            <p:ph type="sldNum" sz="quarter" idx="11"/>
          </p:nvPr>
        </p:nvSpPr>
        <p:spPr/>
        <p:txBody>
          <a:bodyPr/>
          <a:lstStyle>
            <a:lvl1pPr>
              <a:defRPr>
                <a:solidFill>
                  <a:schemeClr val="tx1"/>
                </a:solidFill>
              </a:defRPr>
            </a:lvl1p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197210562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Section Header 02">
    <p:bg>
      <p:bgPr>
        <a:solidFill>
          <a:schemeClr val="bg1"/>
        </a:solidFill>
        <a:effectLst/>
      </p:bgPr>
    </p:bg>
    <p:spTree>
      <p:nvGrpSpPr>
        <p:cNvPr id="1" name=""/>
        <p:cNvGrpSpPr/>
        <p:nvPr/>
      </p:nvGrpSpPr>
      <p:grpSpPr>
        <a:xfrm>
          <a:off x="0" y="0"/>
          <a:ext cx="0" cy="0"/>
          <a:chOff x="0" y="0"/>
          <a:chExt cx="0" cy="0"/>
        </a:xfrm>
      </p:grpSpPr>
      <p:pic>
        <p:nvPicPr>
          <p:cNvPr id="9" name="Picture 8" descr="Background pattern&#10;&#10;Description automatically generated">
            <a:extLst>
              <a:ext uri="{FF2B5EF4-FFF2-40B4-BE49-F238E27FC236}">
                <a16:creationId xmlns:a16="http://schemas.microsoft.com/office/drawing/2014/main" id="{05BD84AB-8CFA-B441-9C02-41468CCAFE50}"/>
              </a:ext>
            </a:extLst>
          </p:cNvPr>
          <p:cNvPicPr>
            <a:picLocks noChangeAspect="1"/>
          </p:cNvPicPr>
          <p:nvPr userDrawn="1"/>
        </p:nvPicPr>
        <p:blipFill>
          <a:blip r:embed="rId2"/>
          <a:stretch>
            <a:fillRect/>
          </a:stretch>
        </p:blipFill>
        <p:spPr>
          <a:xfrm>
            <a:off x="0" y="0"/>
            <a:ext cx="9135879" cy="5143500"/>
          </a:xfrm>
          <a:prstGeom prst="rect">
            <a:avLst/>
          </a:prstGeom>
        </p:spPr>
      </p:pic>
      <p:sp>
        <p:nvSpPr>
          <p:cNvPr id="7" name="Title 1"/>
          <p:cNvSpPr>
            <a:spLocks noGrp="1"/>
          </p:cNvSpPr>
          <p:nvPr>
            <p:ph type="ctrTitle" hasCustomPrompt="1"/>
          </p:nvPr>
        </p:nvSpPr>
        <p:spPr>
          <a:xfrm>
            <a:off x="365126" y="365125"/>
            <a:ext cx="5532438" cy="2514599"/>
          </a:xfrm>
        </p:spPr>
        <p:txBody>
          <a:bodyPr anchor="b" anchorCtr="0">
            <a:noAutofit/>
          </a:bodyPr>
          <a:lstStyle>
            <a:lvl1pPr>
              <a:defRPr sz="4400" b="0" spc="-100" baseline="0">
                <a:solidFill>
                  <a:schemeClr val="tx1"/>
                </a:solidFill>
              </a:defRPr>
            </a:lvl1pPr>
          </a:lstStyle>
          <a:p>
            <a:r>
              <a:rPr lang="en-US" dirty="0"/>
              <a:t>[Section header title, sentence case]</a:t>
            </a:r>
          </a:p>
        </p:txBody>
      </p:sp>
      <p:sp>
        <p:nvSpPr>
          <p:cNvPr id="8" name="Subtitle 2"/>
          <p:cNvSpPr>
            <a:spLocks noGrp="1"/>
          </p:cNvSpPr>
          <p:nvPr>
            <p:ph type="subTitle" idx="1" hasCustomPrompt="1"/>
          </p:nvPr>
        </p:nvSpPr>
        <p:spPr>
          <a:xfrm>
            <a:off x="365126" y="3017520"/>
            <a:ext cx="5532438" cy="1644968"/>
          </a:xfrm>
        </p:spPr>
        <p:txBody>
          <a:bodyPr>
            <a:noAutofit/>
          </a:bodyPr>
          <a:lstStyle>
            <a:lvl1pPr marL="0" indent="0" algn="l">
              <a:spcBef>
                <a:spcPts val="0"/>
              </a:spcBef>
              <a:buNone/>
              <a:defRPr sz="1200" baseline="0">
                <a:solidFill>
                  <a:schemeClr val="bg2"/>
                </a:solidFill>
              </a:defRPr>
            </a:lvl1pPr>
            <a:lvl2pPr marL="0" indent="0" algn="l">
              <a:spcBef>
                <a:spcPts val="0"/>
              </a:spcBef>
              <a:buNone/>
              <a:defRPr sz="1200">
                <a:solidFill>
                  <a:schemeClr val="tx1"/>
                </a:solidFill>
              </a:defRPr>
            </a:lvl2pPr>
            <a:lvl3pPr marL="0" indent="0" algn="l">
              <a:spcBef>
                <a:spcPts val="0"/>
              </a:spcBef>
              <a:buNone/>
              <a:defRPr sz="1200">
                <a:solidFill>
                  <a:schemeClr val="tx1"/>
                </a:solidFill>
              </a:defRPr>
            </a:lvl3pPr>
            <a:lvl4pPr marL="0" indent="0" algn="l">
              <a:spcBef>
                <a:spcPts val="0"/>
              </a:spcBef>
              <a:buNone/>
              <a:defRPr sz="1200">
                <a:solidFill>
                  <a:schemeClr val="tx1"/>
                </a:solidFill>
              </a:defRPr>
            </a:lvl4pPr>
            <a:lvl5pPr marL="0" indent="0" algn="l">
              <a:spcBef>
                <a:spcPts val="0"/>
              </a:spcBef>
              <a:buNone/>
              <a:defRPr sz="1200">
                <a:solidFill>
                  <a:schemeClr val="tx1"/>
                </a:solidFill>
              </a:defRPr>
            </a:lvl5pPr>
            <a:lvl6pPr marL="0" indent="0" algn="l">
              <a:spcBef>
                <a:spcPts val="0"/>
              </a:spcBef>
              <a:buNone/>
              <a:defRPr sz="1200">
                <a:solidFill>
                  <a:schemeClr val="tx1"/>
                </a:solidFill>
              </a:defRPr>
            </a:lvl6pPr>
            <a:lvl7pPr marL="0" indent="0" algn="l">
              <a:spcBef>
                <a:spcPts val="0"/>
              </a:spcBef>
              <a:buNone/>
              <a:defRPr sz="1200">
                <a:solidFill>
                  <a:schemeClr val="tx1"/>
                </a:solidFill>
              </a:defRPr>
            </a:lvl7pPr>
            <a:lvl8pPr marL="0" indent="0" algn="l">
              <a:spcBef>
                <a:spcPts val="0"/>
              </a:spcBef>
              <a:buNone/>
              <a:defRPr sz="1200">
                <a:solidFill>
                  <a:schemeClr val="tx1"/>
                </a:solidFill>
              </a:defRPr>
            </a:lvl8pPr>
            <a:lvl9pPr marL="0" indent="0" algn="l">
              <a:spcBef>
                <a:spcPts val="0"/>
              </a:spcBef>
              <a:buNone/>
              <a:defRPr sz="1200">
                <a:solidFill>
                  <a:schemeClr val="tx1"/>
                </a:solidFill>
              </a:defRPr>
            </a:lvl9pPr>
          </a:lstStyle>
          <a:p>
            <a:r>
              <a:rPr lang="en-US" dirty="0"/>
              <a:t>[Optional subtitle, sentence case]</a:t>
            </a:r>
          </a:p>
        </p:txBody>
      </p:sp>
      <p:sp>
        <p:nvSpPr>
          <p:cNvPr id="3" name="Slide Number Placeholder 3"/>
          <p:cNvSpPr>
            <a:spLocks noGrp="1"/>
          </p:cNvSpPr>
          <p:nvPr>
            <p:ph type="sldNum" sz="quarter" idx="11"/>
          </p:nvPr>
        </p:nvSpPr>
        <p:spPr/>
        <p:txBody>
          <a:bodyPr/>
          <a:lstStyle>
            <a:lvl1pPr>
              <a:defRPr>
                <a:solidFill>
                  <a:schemeClr val="tx1"/>
                </a:solidFill>
              </a:defRPr>
            </a:lvl1pPr>
          </a:lstStyle>
          <a:p>
            <a:fld id="{94C005EB-05AB-4350-8862-D44178390B49}" type="slidenum">
              <a:rPr lang="en-US" smtClean="0"/>
              <a:pPr/>
              <a:t>‹#›</a:t>
            </a:fld>
            <a:endParaRPr lang="en-US" dirty="0"/>
          </a:p>
        </p:txBody>
      </p:sp>
      <p:pic>
        <p:nvPicPr>
          <p:cNvPr id="17" name="Picture 16" descr="A picture containing drawing&#10;&#10;Description automatically generated">
            <a:extLst>
              <a:ext uri="{FF2B5EF4-FFF2-40B4-BE49-F238E27FC236}">
                <a16:creationId xmlns:a16="http://schemas.microsoft.com/office/drawing/2014/main" id="{6606217D-9070-1B42-BA59-41ABF351D189}"/>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297813" y="4884196"/>
            <a:ext cx="685800" cy="198569"/>
          </a:xfrm>
          <a:prstGeom prst="rect">
            <a:avLst/>
          </a:prstGeom>
        </p:spPr>
      </p:pic>
    </p:spTree>
    <p:extLst>
      <p:ext uri="{BB962C8B-B14F-4D97-AF65-F5344CB8AC3E}">
        <p14:creationId xmlns:p14="http://schemas.microsoft.com/office/powerpoint/2010/main" val="219965465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Section Header 03">
    <p:bg>
      <p:bgPr>
        <a:solidFill>
          <a:schemeClr val="bg1"/>
        </a:solidFill>
        <a:effectLst/>
      </p:bgPr>
    </p:bg>
    <p:spTree>
      <p:nvGrpSpPr>
        <p:cNvPr id="1" name=""/>
        <p:cNvGrpSpPr/>
        <p:nvPr/>
      </p:nvGrpSpPr>
      <p:grpSpPr>
        <a:xfrm>
          <a:off x="0" y="0"/>
          <a:ext cx="0" cy="0"/>
          <a:chOff x="0" y="0"/>
          <a:chExt cx="0" cy="0"/>
        </a:xfrm>
      </p:grpSpPr>
      <p:pic>
        <p:nvPicPr>
          <p:cNvPr id="18" name="Picture 17" descr="Icon&#10;&#10;Description automatically generated">
            <a:extLst>
              <a:ext uri="{FF2B5EF4-FFF2-40B4-BE49-F238E27FC236}">
                <a16:creationId xmlns:a16="http://schemas.microsoft.com/office/drawing/2014/main" id="{41BD703A-9815-A543-ACA6-44FEA0C21262}"/>
              </a:ext>
            </a:extLst>
          </p:cNvPr>
          <p:cNvPicPr>
            <a:picLocks noChangeAspect="1"/>
          </p:cNvPicPr>
          <p:nvPr userDrawn="1"/>
        </p:nvPicPr>
        <p:blipFill>
          <a:blip r:embed="rId2"/>
          <a:stretch>
            <a:fillRect/>
          </a:stretch>
        </p:blipFill>
        <p:spPr>
          <a:xfrm>
            <a:off x="0" y="0"/>
            <a:ext cx="9135879" cy="5143500"/>
          </a:xfrm>
          <a:prstGeom prst="rect">
            <a:avLst/>
          </a:prstGeom>
        </p:spPr>
      </p:pic>
      <p:sp>
        <p:nvSpPr>
          <p:cNvPr id="7" name="Title 1"/>
          <p:cNvSpPr>
            <a:spLocks noGrp="1"/>
          </p:cNvSpPr>
          <p:nvPr>
            <p:ph type="ctrTitle" hasCustomPrompt="1"/>
          </p:nvPr>
        </p:nvSpPr>
        <p:spPr>
          <a:xfrm>
            <a:off x="365126" y="365125"/>
            <a:ext cx="5532438" cy="2514599"/>
          </a:xfrm>
        </p:spPr>
        <p:txBody>
          <a:bodyPr anchor="b" anchorCtr="0">
            <a:noAutofit/>
          </a:bodyPr>
          <a:lstStyle>
            <a:lvl1pPr>
              <a:defRPr sz="4400" b="0" spc="-100" baseline="0">
                <a:solidFill>
                  <a:schemeClr val="tx1"/>
                </a:solidFill>
              </a:defRPr>
            </a:lvl1pPr>
          </a:lstStyle>
          <a:p>
            <a:r>
              <a:rPr lang="en-US" dirty="0"/>
              <a:t>[Section header title, sentence case]</a:t>
            </a:r>
          </a:p>
        </p:txBody>
      </p:sp>
      <p:sp>
        <p:nvSpPr>
          <p:cNvPr id="8" name="Subtitle 2"/>
          <p:cNvSpPr>
            <a:spLocks noGrp="1"/>
          </p:cNvSpPr>
          <p:nvPr>
            <p:ph type="subTitle" idx="1" hasCustomPrompt="1"/>
          </p:nvPr>
        </p:nvSpPr>
        <p:spPr>
          <a:xfrm>
            <a:off x="365126" y="3017520"/>
            <a:ext cx="5532438" cy="1644968"/>
          </a:xfrm>
        </p:spPr>
        <p:txBody>
          <a:bodyPr>
            <a:noAutofit/>
          </a:bodyPr>
          <a:lstStyle>
            <a:lvl1pPr marL="0" indent="0" algn="l">
              <a:spcBef>
                <a:spcPts val="0"/>
              </a:spcBef>
              <a:buNone/>
              <a:defRPr sz="1200" baseline="0">
                <a:solidFill>
                  <a:schemeClr val="bg2"/>
                </a:solidFill>
              </a:defRPr>
            </a:lvl1pPr>
            <a:lvl2pPr marL="0" indent="0" algn="l">
              <a:spcBef>
                <a:spcPts val="0"/>
              </a:spcBef>
              <a:buNone/>
              <a:defRPr sz="1200">
                <a:solidFill>
                  <a:schemeClr val="tx1"/>
                </a:solidFill>
              </a:defRPr>
            </a:lvl2pPr>
            <a:lvl3pPr marL="0" indent="0" algn="l">
              <a:spcBef>
                <a:spcPts val="0"/>
              </a:spcBef>
              <a:buNone/>
              <a:defRPr sz="1200">
                <a:solidFill>
                  <a:schemeClr val="tx1"/>
                </a:solidFill>
              </a:defRPr>
            </a:lvl3pPr>
            <a:lvl4pPr marL="0" indent="0" algn="l">
              <a:spcBef>
                <a:spcPts val="0"/>
              </a:spcBef>
              <a:buNone/>
              <a:defRPr sz="1200">
                <a:solidFill>
                  <a:schemeClr val="tx1"/>
                </a:solidFill>
              </a:defRPr>
            </a:lvl4pPr>
            <a:lvl5pPr marL="0" indent="0" algn="l">
              <a:spcBef>
                <a:spcPts val="0"/>
              </a:spcBef>
              <a:buNone/>
              <a:defRPr sz="1200">
                <a:solidFill>
                  <a:schemeClr val="tx1"/>
                </a:solidFill>
              </a:defRPr>
            </a:lvl5pPr>
            <a:lvl6pPr marL="0" indent="0" algn="l">
              <a:spcBef>
                <a:spcPts val="0"/>
              </a:spcBef>
              <a:buNone/>
              <a:defRPr sz="1200">
                <a:solidFill>
                  <a:schemeClr val="tx1"/>
                </a:solidFill>
              </a:defRPr>
            </a:lvl6pPr>
            <a:lvl7pPr marL="0" indent="0" algn="l">
              <a:spcBef>
                <a:spcPts val="0"/>
              </a:spcBef>
              <a:buNone/>
              <a:defRPr sz="1200">
                <a:solidFill>
                  <a:schemeClr val="tx1"/>
                </a:solidFill>
              </a:defRPr>
            </a:lvl7pPr>
            <a:lvl8pPr marL="0" indent="0" algn="l">
              <a:spcBef>
                <a:spcPts val="0"/>
              </a:spcBef>
              <a:buNone/>
              <a:defRPr sz="1200">
                <a:solidFill>
                  <a:schemeClr val="tx1"/>
                </a:solidFill>
              </a:defRPr>
            </a:lvl8pPr>
            <a:lvl9pPr marL="0" indent="0" algn="l">
              <a:spcBef>
                <a:spcPts val="0"/>
              </a:spcBef>
              <a:buNone/>
              <a:defRPr sz="1200">
                <a:solidFill>
                  <a:schemeClr val="tx1"/>
                </a:solidFill>
              </a:defRPr>
            </a:lvl9pPr>
          </a:lstStyle>
          <a:p>
            <a:r>
              <a:rPr lang="en-US" dirty="0"/>
              <a:t>[Optional subtitle, sentence case]</a:t>
            </a:r>
          </a:p>
        </p:txBody>
      </p:sp>
      <p:sp>
        <p:nvSpPr>
          <p:cNvPr id="3" name="Slide Number Placeholder 3"/>
          <p:cNvSpPr>
            <a:spLocks noGrp="1"/>
          </p:cNvSpPr>
          <p:nvPr>
            <p:ph type="sldNum" sz="quarter" idx="11"/>
          </p:nvPr>
        </p:nvSpPr>
        <p:spPr/>
        <p:txBody>
          <a:bodyPr/>
          <a:lstStyle>
            <a:lvl1pPr>
              <a:defRPr>
                <a:solidFill>
                  <a:schemeClr val="tx1"/>
                </a:solidFill>
              </a:defRPr>
            </a:lvl1pPr>
          </a:lstStyle>
          <a:p>
            <a:fld id="{94C005EB-05AB-4350-8862-D44178390B49}" type="slidenum">
              <a:rPr lang="en-US" smtClean="0"/>
              <a:pPr/>
              <a:t>‹#›</a:t>
            </a:fld>
            <a:endParaRPr lang="en-US" dirty="0"/>
          </a:p>
        </p:txBody>
      </p:sp>
      <p:pic>
        <p:nvPicPr>
          <p:cNvPr id="19" name="Picture 18" descr="A picture containing drawing&#10;&#10;Description automatically generated">
            <a:extLst>
              <a:ext uri="{FF2B5EF4-FFF2-40B4-BE49-F238E27FC236}">
                <a16:creationId xmlns:a16="http://schemas.microsoft.com/office/drawing/2014/main" id="{EBBCC3D1-D17F-6B44-A9E1-057F52C594AB}"/>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297813" y="4884196"/>
            <a:ext cx="685800" cy="198569"/>
          </a:xfrm>
          <a:prstGeom prst="rect">
            <a:avLst/>
          </a:prstGeom>
        </p:spPr>
      </p:pic>
    </p:spTree>
    <p:extLst>
      <p:ext uri="{BB962C8B-B14F-4D97-AF65-F5344CB8AC3E}">
        <p14:creationId xmlns:p14="http://schemas.microsoft.com/office/powerpoint/2010/main" val="28251818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Screenshot 01">
    <p:spTree>
      <p:nvGrpSpPr>
        <p:cNvPr id="1" name=""/>
        <p:cNvGrpSpPr/>
        <p:nvPr/>
      </p:nvGrpSpPr>
      <p:grpSpPr>
        <a:xfrm>
          <a:off x="0" y="0"/>
          <a:ext cx="0" cy="0"/>
          <a:chOff x="0" y="0"/>
          <a:chExt cx="0" cy="0"/>
        </a:xfrm>
      </p:grpSpPr>
      <p:sp>
        <p:nvSpPr>
          <p:cNvPr id="6" name="Rectangle">
            <a:extLst>
              <a:ext uri="{FF2B5EF4-FFF2-40B4-BE49-F238E27FC236}">
                <a16:creationId xmlns:a16="http://schemas.microsoft.com/office/drawing/2014/main" id="{EACDBBBF-9AB3-154F-86F1-618D1F04837F}"/>
              </a:ext>
              <a:ext uri="{C183D7F6-B498-43B3-948B-1728B52AA6E4}">
                <adec:decorative xmlns:adec="http://schemas.microsoft.com/office/drawing/2017/decorative" val="1"/>
              </a:ext>
            </a:extLst>
          </p:cNvPr>
          <p:cNvSpPr/>
          <p:nvPr userDrawn="1"/>
        </p:nvSpPr>
        <p:spPr bwMode="hidden">
          <a:xfrm>
            <a:off x="0" y="1600200"/>
            <a:ext cx="9144000" cy="3543300"/>
          </a:xfrm>
          <a:prstGeom prst="rect">
            <a:avLst/>
          </a:prstGeom>
          <a:solidFill>
            <a:schemeClr val="tx2"/>
          </a:solidFill>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sz="1200"/>
          </a:p>
        </p:txBody>
      </p:sp>
      <p:grpSp>
        <p:nvGrpSpPr>
          <p:cNvPr id="7" name="Pega Logo" descr="Pega">
            <a:extLst>
              <a:ext uri="{FF2B5EF4-FFF2-40B4-BE49-F238E27FC236}">
                <a16:creationId xmlns:a16="http://schemas.microsoft.com/office/drawing/2014/main" id="{E2C0F563-4165-2749-A6B8-7A13AFEE3070}"/>
              </a:ext>
            </a:extLst>
          </p:cNvPr>
          <p:cNvGrpSpPr/>
          <p:nvPr userDrawn="1"/>
        </p:nvGrpSpPr>
        <p:grpSpPr>
          <a:xfrm>
            <a:off x="297813" y="4880397"/>
            <a:ext cx="685800" cy="202367"/>
            <a:chOff x="297813" y="4880397"/>
            <a:chExt cx="685800" cy="202367"/>
          </a:xfrm>
        </p:grpSpPr>
        <p:sp>
          <p:nvSpPr>
            <p:cNvPr id="11" name="AutoShape 3">
              <a:extLst>
                <a:ext uri="{FF2B5EF4-FFF2-40B4-BE49-F238E27FC236}">
                  <a16:creationId xmlns:a16="http://schemas.microsoft.com/office/drawing/2014/main" id="{FF19B391-3792-EC47-8177-0F6112B36FBD}"/>
                </a:ext>
              </a:extLst>
            </p:cNvPr>
            <p:cNvSpPr>
              <a:spLocks noChangeAspect="1" noChangeArrowheads="1" noTextEdit="1"/>
            </p:cNvSpPr>
            <p:nvPr userDrawn="1"/>
          </p:nvSpPr>
          <p:spPr bwMode="invGray">
            <a:xfrm>
              <a:off x="297813" y="4880397"/>
              <a:ext cx="685800" cy="202367"/>
            </a:xfrm>
            <a:prstGeom prst="rect">
              <a:avLst/>
            </a:prstGeom>
            <a:no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5">
              <a:extLst>
                <a:ext uri="{FF2B5EF4-FFF2-40B4-BE49-F238E27FC236}">
                  <a16:creationId xmlns:a16="http://schemas.microsoft.com/office/drawing/2014/main" id="{0631DBB3-61E3-0C44-8DBF-CBE95A307CA3}"/>
                </a:ext>
              </a:extLst>
            </p:cNvPr>
            <p:cNvSpPr>
              <a:spLocks noEditPoints="1"/>
            </p:cNvSpPr>
            <p:nvPr/>
          </p:nvSpPr>
          <p:spPr bwMode="invGray">
            <a:xfrm>
              <a:off x="347915" y="4914593"/>
              <a:ext cx="282226" cy="133974"/>
            </a:xfrm>
            <a:custGeom>
              <a:avLst/>
              <a:gdLst>
                <a:gd name="T0" fmla="*/ 1816 w 2042"/>
                <a:gd name="T1" fmla="*/ 279 h 946"/>
                <a:gd name="T2" fmla="*/ 1816 w 2042"/>
                <a:gd name="T3" fmla="*/ 279 h 946"/>
                <a:gd name="T4" fmla="*/ 1813 w 2042"/>
                <a:gd name="T5" fmla="*/ 278 h 946"/>
                <a:gd name="T6" fmla="*/ 1761 w 2042"/>
                <a:gd name="T7" fmla="*/ 288 h 946"/>
                <a:gd name="T8" fmla="*/ 1758 w 2042"/>
                <a:gd name="T9" fmla="*/ 291 h 946"/>
                <a:gd name="T10" fmla="*/ 1805 w 2042"/>
                <a:gd name="T11" fmla="*/ 314 h 946"/>
                <a:gd name="T12" fmla="*/ 1816 w 2042"/>
                <a:gd name="T13" fmla="*/ 279 h 946"/>
                <a:gd name="T14" fmla="*/ 2030 w 2042"/>
                <a:gd name="T15" fmla="*/ 536 h 946"/>
                <a:gd name="T16" fmla="*/ 2030 w 2042"/>
                <a:gd name="T17" fmla="*/ 536 h 946"/>
                <a:gd name="T18" fmla="*/ 2000 w 2042"/>
                <a:gd name="T19" fmla="*/ 586 h 946"/>
                <a:gd name="T20" fmla="*/ 1938 w 2042"/>
                <a:gd name="T21" fmla="*/ 596 h 946"/>
                <a:gd name="T22" fmla="*/ 1779 w 2042"/>
                <a:gd name="T23" fmla="*/ 532 h 946"/>
                <a:gd name="T24" fmla="*/ 1511 w 2042"/>
                <a:gd name="T25" fmla="*/ 458 h 946"/>
                <a:gd name="T26" fmla="*/ 1501 w 2042"/>
                <a:gd name="T27" fmla="*/ 469 h 946"/>
                <a:gd name="T28" fmla="*/ 1679 w 2042"/>
                <a:gd name="T29" fmla="*/ 582 h 946"/>
                <a:gd name="T30" fmla="*/ 1719 w 2042"/>
                <a:gd name="T31" fmla="*/ 725 h 946"/>
                <a:gd name="T32" fmla="*/ 1607 w 2042"/>
                <a:gd name="T33" fmla="*/ 657 h 946"/>
                <a:gd name="T34" fmla="*/ 1107 w 2042"/>
                <a:gd name="T35" fmla="*/ 443 h 946"/>
                <a:gd name="T36" fmla="*/ 1639 w 2042"/>
                <a:gd name="T37" fmla="*/ 62 h 946"/>
                <a:gd name="T38" fmla="*/ 1782 w 2042"/>
                <a:gd name="T39" fmla="*/ 115 h 946"/>
                <a:gd name="T40" fmla="*/ 1750 w 2042"/>
                <a:gd name="T41" fmla="*/ 148 h 946"/>
                <a:gd name="T42" fmla="*/ 1752 w 2042"/>
                <a:gd name="T43" fmla="*/ 177 h 946"/>
                <a:gd name="T44" fmla="*/ 1842 w 2042"/>
                <a:gd name="T45" fmla="*/ 248 h 946"/>
                <a:gd name="T46" fmla="*/ 1873 w 2042"/>
                <a:gd name="T47" fmla="*/ 330 h 946"/>
                <a:gd name="T48" fmla="*/ 2025 w 2042"/>
                <a:gd name="T49" fmla="*/ 494 h 946"/>
                <a:gd name="T50" fmla="*/ 2030 w 2042"/>
                <a:gd name="T51" fmla="*/ 536 h 946"/>
                <a:gd name="T52" fmla="*/ 1046 w 2042"/>
                <a:gd name="T53" fmla="*/ 183 h 946"/>
                <a:gd name="T54" fmla="*/ 1046 w 2042"/>
                <a:gd name="T55" fmla="*/ 183 h 946"/>
                <a:gd name="T56" fmla="*/ 1037 w 2042"/>
                <a:gd name="T57" fmla="*/ 427 h 946"/>
                <a:gd name="T58" fmla="*/ 971 w 2042"/>
                <a:gd name="T59" fmla="*/ 415 h 946"/>
                <a:gd name="T60" fmla="*/ 417 w 2042"/>
                <a:gd name="T61" fmla="*/ 756 h 946"/>
                <a:gd name="T62" fmla="*/ 0 w 2042"/>
                <a:gd name="T63" fmla="*/ 946 h 946"/>
                <a:gd name="T64" fmla="*/ 919 w 2042"/>
                <a:gd name="T65" fmla="*/ 68 h 946"/>
                <a:gd name="T66" fmla="*/ 1046 w 2042"/>
                <a:gd name="T67" fmla="*/ 183 h 9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042" h="946">
                  <a:moveTo>
                    <a:pt x="1816" y="279"/>
                  </a:moveTo>
                  <a:lnTo>
                    <a:pt x="1816" y="279"/>
                  </a:lnTo>
                  <a:lnTo>
                    <a:pt x="1813" y="278"/>
                  </a:lnTo>
                  <a:cubicBezTo>
                    <a:pt x="1813" y="277"/>
                    <a:pt x="1784" y="264"/>
                    <a:pt x="1761" y="288"/>
                  </a:cubicBezTo>
                  <a:lnTo>
                    <a:pt x="1758" y="291"/>
                  </a:lnTo>
                  <a:lnTo>
                    <a:pt x="1805" y="314"/>
                  </a:lnTo>
                  <a:lnTo>
                    <a:pt x="1816" y="279"/>
                  </a:lnTo>
                  <a:close/>
                  <a:moveTo>
                    <a:pt x="2030" y="536"/>
                  </a:moveTo>
                  <a:lnTo>
                    <a:pt x="2030" y="536"/>
                  </a:lnTo>
                  <a:cubicBezTo>
                    <a:pt x="2030" y="536"/>
                    <a:pt x="2010" y="573"/>
                    <a:pt x="2000" y="586"/>
                  </a:cubicBezTo>
                  <a:cubicBezTo>
                    <a:pt x="1991" y="600"/>
                    <a:pt x="1963" y="608"/>
                    <a:pt x="1938" y="596"/>
                  </a:cubicBezTo>
                  <a:cubicBezTo>
                    <a:pt x="1926" y="591"/>
                    <a:pt x="1820" y="529"/>
                    <a:pt x="1779" y="532"/>
                  </a:cubicBezTo>
                  <a:cubicBezTo>
                    <a:pt x="1574" y="550"/>
                    <a:pt x="1517" y="466"/>
                    <a:pt x="1511" y="458"/>
                  </a:cubicBezTo>
                  <a:cubicBezTo>
                    <a:pt x="1504" y="450"/>
                    <a:pt x="1492" y="454"/>
                    <a:pt x="1501" y="469"/>
                  </a:cubicBezTo>
                  <a:cubicBezTo>
                    <a:pt x="1546" y="546"/>
                    <a:pt x="1679" y="582"/>
                    <a:pt x="1679" y="582"/>
                  </a:cubicBezTo>
                  <a:cubicBezTo>
                    <a:pt x="1714" y="666"/>
                    <a:pt x="1719" y="725"/>
                    <a:pt x="1719" y="725"/>
                  </a:cubicBezTo>
                  <a:cubicBezTo>
                    <a:pt x="1684" y="698"/>
                    <a:pt x="1647" y="676"/>
                    <a:pt x="1607" y="657"/>
                  </a:cubicBezTo>
                  <a:cubicBezTo>
                    <a:pt x="1501" y="586"/>
                    <a:pt x="1335" y="498"/>
                    <a:pt x="1107" y="443"/>
                  </a:cubicBezTo>
                  <a:cubicBezTo>
                    <a:pt x="1120" y="261"/>
                    <a:pt x="1211" y="0"/>
                    <a:pt x="1639" y="62"/>
                  </a:cubicBezTo>
                  <a:cubicBezTo>
                    <a:pt x="1639" y="62"/>
                    <a:pt x="1724" y="76"/>
                    <a:pt x="1782" y="115"/>
                  </a:cubicBezTo>
                  <a:cubicBezTo>
                    <a:pt x="1782" y="115"/>
                    <a:pt x="1768" y="130"/>
                    <a:pt x="1750" y="148"/>
                  </a:cubicBezTo>
                  <a:cubicBezTo>
                    <a:pt x="1732" y="166"/>
                    <a:pt x="1752" y="177"/>
                    <a:pt x="1752" y="177"/>
                  </a:cubicBezTo>
                  <a:lnTo>
                    <a:pt x="1842" y="248"/>
                  </a:lnTo>
                  <a:cubicBezTo>
                    <a:pt x="1843" y="286"/>
                    <a:pt x="1845" y="296"/>
                    <a:pt x="1873" y="330"/>
                  </a:cubicBezTo>
                  <a:cubicBezTo>
                    <a:pt x="1901" y="364"/>
                    <a:pt x="2011" y="479"/>
                    <a:pt x="2025" y="494"/>
                  </a:cubicBezTo>
                  <a:cubicBezTo>
                    <a:pt x="2042" y="512"/>
                    <a:pt x="2030" y="536"/>
                    <a:pt x="2030" y="536"/>
                  </a:cubicBezTo>
                  <a:close/>
                  <a:moveTo>
                    <a:pt x="1046" y="183"/>
                  </a:moveTo>
                  <a:lnTo>
                    <a:pt x="1046" y="183"/>
                  </a:lnTo>
                  <a:cubicBezTo>
                    <a:pt x="1023" y="276"/>
                    <a:pt x="1025" y="358"/>
                    <a:pt x="1037" y="427"/>
                  </a:cubicBezTo>
                  <a:cubicBezTo>
                    <a:pt x="1015" y="423"/>
                    <a:pt x="993" y="419"/>
                    <a:pt x="971" y="415"/>
                  </a:cubicBezTo>
                  <a:cubicBezTo>
                    <a:pt x="503" y="339"/>
                    <a:pt x="362" y="569"/>
                    <a:pt x="417" y="756"/>
                  </a:cubicBezTo>
                  <a:cubicBezTo>
                    <a:pt x="262" y="814"/>
                    <a:pt x="117" y="881"/>
                    <a:pt x="0" y="946"/>
                  </a:cubicBezTo>
                  <a:cubicBezTo>
                    <a:pt x="184" y="506"/>
                    <a:pt x="583" y="119"/>
                    <a:pt x="919" y="68"/>
                  </a:cubicBezTo>
                  <a:cubicBezTo>
                    <a:pt x="1029" y="53"/>
                    <a:pt x="1060" y="125"/>
                    <a:pt x="1046" y="183"/>
                  </a:cubicBezTo>
                  <a:close/>
                </a:path>
              </a:pathLst>
            </a:custGeom>
            <a:solidFill>
              <a:srgbClr val="FFFFFF"/>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B967A7A2-5735-FE4C-9F73-57BFA512E1CD}"/>
                </a:ext>
              </a:extLst>
            </p:cNvPr>
            <p:cNvSpPr>
              <a:spLocks noEditPoints="1"/>
            </p:cNvSpPr>
            <p:nvPr/>
          </p:nvSpPr>
          <p:spPr bwMode="invGray">
            <a:xfrm>
              <a:off x="397787" y="4962608"/>
              <a:ext cx="172140" cy="59024"/>
            </a:xfrm>
            <a:custGeom>
              <a:avLst/>
              <a:gdLst>
                <a:gd name="T0" fmla="*/ 749 w 1245"/>
                <a:gd name="T1" fmla="*/ 246 h 417"/>
                <a:gd name="T2" fmla="*/ 749 w 1245"/>
                <a:gd name="T3" fmla="*/ 246 h 417"/>
                <a:gd name="T4" fmla="*/ 1245 w 1245"/>
                <a:gd name="T5" fmla="*/ 318 h 417"/>
                <a:gd name="T6" fmla="*/ 745 w 1245"/>
                <a:gd name="T7" fmla="*/ 104 h 417"/>
                <a:gd name="T8" fmla="*/ 749 w 1245"/>
                <a:gd name="T9" fmla="*/ 246 h 417"/>
                <a:gd name="T10" fmla="*/ 722 w 1245"/>
                <a:gd name="T11" fmla="*/ 249 h 417"/>
                <a:gd name="T12" fmla="*/ 722 w 1245"/>
                <a:gd name="T13" fmla="*/ 249 h 417"/>
                <a:gd name="T14" fmla="*/ 55 w 1245"/>
                <a:gd name="T15" fmla="*/ 417 h 417"/>
                <a:gd name="T16" fmla="*/ 609 w 1245"/>
                <a:gd name="T17" fmla="*/ 76 h 417"/>
                <a:gd name="T18" fmla="*/ 675 w 1245"/>
                <a:gd name="T19" fmla="*/ 88 h 417"/>
                <a:gd name="T20" fmla="*/ 722 w 1245"/>
                <a:gd name="T21" fmla="*/ 249 h 4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245" h="417">
                  <a:moveTo>
                    <a:pt x="749" y="246"/>
                  </a:moveTo>
                  <a:lnTo>
                    <a:pt x="749" y="246"/>
                  </a:lnTo>
                  <a:cubicBezTo>
                    <a:pt x="931" y="232"/>
                    <a:pt x="1103" y="250"/>
                    <a:pt x="1245" y="318"/>
                  </a:cubicBezTo>
                  <a:cubicBezTo>
                    <a:pt x="1139" y="247"/>
                    <a:pt x="973" y="159"/>
                    <a:pt x="745" y="104"/>
                  </a:cubicBezTo>
                  <a:cubicBezTo>
                    <a:pt x="740" y="167"/>
                    <a:pt x="745" y="220"/>
                    <a:pt x="749" y="246"/>
                  </a:cubicBezTo>
                  <a:close/>
                  <a:moveTo>
                    <a:pt x="722" y="249"/>
                  </a:moveTo>
                  <a:lnTo>
                    <a:pt x="722" y="249"/>
                  </a:lnTo>
                  <a:cubicBezTo>
                    <a:pt x="518" y="268"/>
                    <a:pt x="277" y="334"/>
                    <a:pt x="55" y="417"/>
                  </a:cubicBezTo>
                  <a:cubicBezTo>
                    <a:pt x="0" y="230"/>
                    <a:pt x="141" y="0"/>
                    <a:pt x="609" y="76"/>
                  </a:cubicBezTo>
                  <a:cubicBezTo>
                    <a:pt x="631" y="80"/>
                    <a:pt x="653" y="84"/>
                    <a:pt x="675" y="88"/>
                  </a:cubicBezTo>
                  <a:cubicBezTo>
                    <a:pt x="686" y="154"/>
                    <a:pt x="706" y="208"/>
                    <a:pt x="722" y="249"/>
                  </a:cubicBezTo>
                  <a:close/>
                </a:path>
              </a:pathLst>
            </a:custGeom>
            <a:solidFill>
              <a:srgbClr val="FFFFFF">
                <a:alpha val="50000"/>
              </a:srgb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98BC781C-4904-DD41-B28D-E36178FCE96E}"/>
                </a:ext>
              </a:extLst>
            </p:cNvPr>
            <p:cNvSpPr>
              <a:spLocks noEditPoints="1"/>
            </p:cNvSpPr>
            <p:nvPr/>
          </p:nvSpPr>
          <p:spPr bwMode="invGray">
            <a:xfrm>
              <a:off x="657491" y="4945276"/>
              <a:ext cx="262001" cy="72843"/>
            </a:xfrm>
            <a:custGeom>
              <a:avLst/>
              <a:gdLst>
                <a:gd name="T0" fmla="*/ 1579 w 1897"/>
                <a:gd name="T1" fmla="*/ 301 h 515"/>
                <a:gd name="T2" fmla="*/ 1706 w 1897"/>
                <a:gd name="T3" fmla="*/ 301 h 515"/>
                <a:gd name="T4" fmla="*/ 1596 w 1897"/>
                <a:gd name="T5" fmla="*/ 20 h 515"/>
                <a:gd name="T6" fmla="*/ 1391 w 1897"/>
                <a:gd name="T7" fmla="*/ 500 h 515"/>
                <a:gd name="T8" fmla="*/ 1542 w 1897"/>
                <a:gd name="T9" fmla="*/ 394 h 515"/>
                <a:gd name="T10" fmla="*/ 1787 w 1897"/>
                <a:gd name="T11" fmla="*/ 500 h 515"/>
                <a:gd name="T12" fmla="*/ 1692 w 1897"/>
                <a:gd name="T13" fmla="*/ 20 h 515"/>
                <a:gd name="T14" fmla="*/ 1813 w 1897"/>
                <a:gd name="T15" fmla="*/ 77 h 515"/>
                <a:gd name="T16" fmla="*/ 1813 w 1897"/>
                <a:gd name="T17" fmla="*/ 61 h 515"/>
                <a:gd name="T18" fmla="*/ 1828 w 1897"/>
                <a:gd name="T19" fmla="*/ 77 h 515"/>
                <a:gd name="T20" fmla="*/ 1826 w 1897"/>
                <a:gd name="T21" fmla="*/ 59 h 515"/>
                <a:gd name="T22" fmla="*/ 1833 w 1897"/>
                <a:gd name="T23" fmla="*/ 48 h 515"/>
                <a:gd name="T24" fmla="*/ 1818 w 1897"/>
                <a:gd name="T25" fmla="*/ 35 h 515"/>
                <a:gd name="T26" fmla="*/ 1805 w 1897"/>
                <a:gd name="T27" fmla="*/ 77 h 515"/>
                <a:gd name="T28" fmla="*/ 1850 w 1897"/>
                <a:gd name="T29" fmla="*/ 56 h 515"/>
                <a:gd name="T30" fmla="*/ 1819 w 1897"/>
                <a:gd name="T31" fmla="*/ 88 h 515"/>
                <a:gd name="T32" fmla="*/ 1819 w 1897"/>
                <a:gd name="T33" fmla="*/ 25 h 515"/>
                <a:gd name="T34" fmla="*/ 1819 w 1897"/>
                <a:gd name="T35" fmla="*/ 20 h 515"/>
                <a:gd name="T36" fmla="*/ 1783 w 1897"/>
                <a:gd name="T37" fmla="*/ 56 h 515"/>
                <a:gd name="T38" fmla="*/ 1855 w 1897"/>
                <a:gd name="T39" fmla="*/ 56 h 515"/>
                <a:gd name="T40" fmla="*/ 1813 w 1897"/>
                <a:gd name="T41" fmla="*/ 41 h 515"/>
                <a:gd name="T42" fmla="*/ 1818 w 1897"/>
                <a:gd name="T43" fmla="*/ 41 h 515"/>
                <a:gd name="T44" fmla="*/ 1826 w 1897"/>
                <a:gd name="T45" fmla="*/ 48 h 515"/>
                <a:gd name="T46" fmla="*/ 1818 w 1897"/>
                <a:gd name="T47" fmla="*/ 55 h 515"/>
                <a:gd name="T48" fmla="*/ 1813 w 1897"/>
                <a:gd name="T49" fmla="*/ 41 h 515"/>
                <a:gd name="T50" fmla="*/ 273 w 1897"/>
                <a:gd name="T51" fmla="*/ 190 h 515"/>
                <a:gd name="T52" fmla="*/ 106 w 1897"/>
                <a:gd name="T53" fmla="*/ 263 h 515"/>
                <a:gd name="T54" fmla="*/ 187 w 1897"/>
                <a:gd name="T55" fmla="*/ 116 h 515"/>
                <a:gd name="T56" fmla="*/ 273 w 1897"/>
                <a:gd name="T57" fmla="*/ 190 h 515"/>
                <a:gd name="T58" fmla="*/ 196 w 1897"/>
                <a:gd name="T59" fmla="*/ 20 h 515"/>
                <a:gd name="T60" fmla="*/ 0 w 1897"/>
                <a:gd name="T61" fmla="*/ 500 h 515"/>
                <a:gd name="T62" fmla="*/ 106 w 1897"/>
                <a:gd name="T63" fmla="*/ 356 h 515"/>
                <a:gd name="T64" fmla="*/ 380 w 1897"/>
                <a:gd name="T65" fmla="*/ 188 h 515"/>
                <a:gd name="T66" fmla="*/ 196 w 1897"/>
                <a:gd name="T67" fmla="*/ 20 h 515"/>
                <a:gd name="T68" fmla="*/ 954 w 1897"/>
                <a:gd name="T69" fmla="*/ 74 h 515"/>
                <a:gd name="T70" fmla="*/ 953 w 1897"/>
                <a:gd name="T71" fmla="*/ 443 h 515"/>
                <a:gd name="T72" fmla="*/ 1339 w 1897"/>
                <a:gd name="T73" fmla="*/ 438 h 515"/>
                <a:gd name="T74" fmla="*/ 1341 w 1897"/>
                <a:gd name="T75" fmla="*/ 215 h 515"/>
                <a:gd name="T76" fmla="*/ 1132 w 1897"/>
                <a:gd name="T77" fmla="*/ 304 h 515"/>
                <a:gd name="T78" fmla="*/ 1241 w 1897"/>
                <a:gd name="T79" fmla="*/ 394 h 515"/>
                <a:gd name="T80" fmla="*/ 1027 w 1897"/>
                <a:gd name="T81" fmla="*/ 375 h 515"/>
                <a:gd name="T82" fmla="*/ 1028 w 1897"/>
                <a:gd name="T83" fmla="*/ 143 h 515"/>
                <a:gd name="T84" fmla="*/ 1207 w 1897"/>
                <a:gd name="T85" fmla="*/ 107 h 515"/>
                <a:gd name="T86" fmla="*/ 1316 w 1897"/>
                <a:gd name="T87" fmla="*/ 63 h 515"/>
                <a:gd name="T88" fmla="*/ 954 w 1897"/>
                <a:gd name="T89" fmla="*/ 74 h 515"/>
                <a:gd name="T90" fmla="*/ 562 w 1897"/>
                <a:gd name="T91" fmla="*/ 309 h 515"/>
                <a:gd name="T92" fmla="*/ 769 w 1897"/>
                <a:gd name="T93" fmla="*/ 215 h 515"/>
                <a:gd name="T94" fmla="*/ 562 w 1897"/>
                <a:gd name="T95" fmla="*/ 114 h 515"/>
                <a:gd name="T96" fmla="*/ 819 w 1897"/>
                <a:gd name="T97" fmla="*/ 20 h 515"/>
                <a:gd name="T98" fmla="*/ 457 w 1897"/>
                <a:gd name="T99" fmla="*/ 500 h 515"/>
                <a:gd name="T100" fmla="*/ 823 w 1897"/>
                <a:gd name="T101" fmla="*/ 407 h 515"/>
                <a:gd name="T102" fmla="*/ 562 w 1897"/>
                <a:gd name="T103" fmla="*/ 309 h 5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897" h="515">
                  <a:moveTo>
                    <a:pt x="1579" y="301"/>
                  </a:moveTo>
                  <a:lnTo>
                    <a:pt x="1579" y="301"/>
                  </a:lnTo>
                  <a:lnTo>
                    <a:pt x="1643" y="146"/>
                  </a:lnTo>
                  <a:lnTo>
                    <a:pt x="1706" y="301"/>
                  </a:lnTo>
                  <a:lnTo>
                    <a:pt x="1579" y="301"/>
                  </a:lnTo>
                  <a:close/>
                  <a:moveTo>
                    <a:pt x="1596" y="20"/>
                  </a:moveTo>
                  <a:lnTo>
                    <a:pt x="1596" y="20"/>
                  </a:lnTo>
                  <a:lnTo>
                    <a:pt x="1391" y="500"/>
                  </a:lnTo>
                  <a:lnTo>
                    <a:pt x="1498" y="500"/>
                  </a:lnTo>
                  <a:lnTo>
                    <a:pt x="1542" y="394"/>
                  </a:lnTo>
                  <a:lnTo>
                    <a:pt x="1743" y="394"/>
                  </a:lnTo>
                  <a:lnTo>
                    <a:pt x="1787" y="500"/>
                  </a:lnTo>
                  <a:lnTo>
                    <a:pt x="1897" y="500"/>
                  </a:lnTo>
                  <a:lnTo>
                    <a:pt x="1692" y="20"/>
                  </a:lnTo>
                  <a:lnTo>
                    <a:pt x="1596" y="20"/>
                  </a:lnTo>
                  <a:close/>
                  <a:moveTo>
                    <a:pt x="1813" y="77"/>
                  </a:moveTo>
                  <a:lnTo>
                    <a:pt x="1813" y="77"/>
                  </a:lnTo>
                  <a:lnTo>
                    <a:pt x="1813" y="61"/>
                  </a:lnTo>
                  <a:lnTo>
                    <a:pt x="1819" y="61"/>
                  </a:lnTo>
                  <a:lnTo>
                    <a:pt x="1828" y="77"/>
                  </a:lnTo>
                  <a:lnTo>
                    <a:pt x="1837" y="77"/>
                  </a:lnTo>
                  <a:lnTo>
                    <a:pt x="1826" y="59"/>
                  </a:lnTo>
                  <a:cubicBezTo>
                    <a:pt x="1828" y="58"/>
                    <a:pt x="1830" y="57"/>
                    <a:pt x="1831" y="55"/>
                  </a:cubicBezTo>
                  <a:cubicBezTo>
                    <a:pt x="1833" y="53"/>
                    <a:pt x="1833" y="50"/>
                    <a:pt x="1833" y="48"/>
                  </a:cubicBezTo>
                  <a:cubicBezTo>
                    <a:pt x="1833" y="44"/>
                    <a:pt x="1832" y="40"/>
                    <a:pt x="1830" y="38"/>
                  </a:cubicBezTo>
                  <a:cubicBezTo>
                    <a:pt x="1827" y="36"/>
                    <a:pt x="1823" y="35"/>
                    <a:pt x="1818" y="35"/>
                  </a:cubicBezTo>
                  <a:lnTo>
                    <a:pt x="1805" y="35"/>
                  </a:lnTo>
                  <a:lnTo>
                    <a:pt x="1805" y="77"/>
                  </a:lnTo>
                  <a:lnTo>
                    <a:pt x="1813" y="77"/>
                  </a:lnTo>
                  <a:close/>
                  <a:moveTo>
                    <a:pt x="1850" y="56"/>
                  </a:moveTo>
                  <a:lnTo>
                    <a:pt x="1850" y="56"/>
                  </a:lnTo>
                  <a:cubicBezTo>
                    <a:pt x="1850" y="74"/>
                    <a:pt x="1836" y="88"/>
                    <a:pt x="1819" y="88"/>
                  </a:cubicBezTo>
                  <a:cubicBezTo>
                    <a:pt x="1802" y="88"/>
                    <a:pt x="1788" y="74"/>
                    <a:pt x="1788" y="56"/>
                  </a:cubicBezTo>
                  <a:cubicBezTo>
                    <a:pt x="1788" y="39"/>
                    <a:pt x="1802" y="25"/>
                    <a:pt x="1819" y="25"/>
                  </a:cubicBezTo>
                  <a:cubicBezTo>
                    <a:pt x="1836" y="25"/>
                    <a:pt x="1850" y="39"/>
                    <a:pt x="1850" y="56"/>
                  </a:cubicBezTo>
                  <a:close/>
                  <a:moveTo>
                    <a:pt x="1819" y="20"/>
                  </a:moveTo>
                  <a:lnTo>
                    <a:pt x="1819" y="20"/>
                  </a:lnTo>
                  <a:cubicBezTo>
                    <a:pt x="1799" y="20"/>
                    <a:pt x="1783" y="37"/>
                    <a:pt x="1783" y="56"/>
                  </a:cubicBezTo>
                  <a:cubicBezTo>
                    <a:pt x="1783" y="76"/>
                    <a:pt x="1799" y="92"/>
                    <a:pt x="1819" y="92"/>
                  </a:cubicBezTo>
                  <a:cubicBezTo>
                    <a:pt x="1839" y="92"/>
                    <a:pt x="1855" y="76"/>
                    <a:pt x="1855" y="56"/>
                  </a:cubicBezTo>
                  <a:cubicBezTo>
                    <a:pt x="1855" y="37"/>
                    <a:pt x="1839" y="20"/>
                    <a:pt x="1819" y="20"/>
                  </a:cubicBezTo>
                  <a:close/>
                  <a:moveTo>
                    <a:pt x="1813" y="41"/>
                  </a:moveTo>
                  <a:lnTo>
                    <a:pt x="1813" y="41"/>
                  </a:lnTo>
                  <a:lnTo>
                    <a:pt x="1818" y="41"/>
                  </a:lnTo>
                  <a:cubicBezTo>
                    <a:pt x="1821" y="41"/>
                    <a:pt x="1823" y="42"/>
                    <a:pt x="1824" y="43"/>
                  </a:cubicBezTo>
                  <a:cubicBezTo>
                    <a:pt x="1826" y="44"/>
                    <a:pt x="1826" y="46"/>
                    <a:pt x="1826" y="48"/>
                  </a:cubicBezTo>
                  <a:cubicBezTo>
                    <a:pt x="1826" y="50"/>
                    <a:pt x="1825" y="52"/>
                    <a:pt x="1824" y="53"/>
                  </a:cubicBezTo>
                  <a:cubicBezTo>
                    <a:pt x="1822" y="54"/>
                    <a:pt x="1820" y="55"/>
                    <a:pt x="1818" y="55"/>
                  </a:cubicBezTo>
                  <a:lnTo>
                    <a:pt x="1813" y="55"/>
                  </a:lnTo>
                  <a:lnTo>
                    <a:pt x="1813" y="41"/>
                  </a:lnTo>
                  <a:close/>
                  <a:moveTo>
                    <a:pt x="273" y="190"/>
                  </a:moveTo>
                  <a:lnTo>
                    <a:pt x="273" y="190"/>
                  </a:lnTo>
                  <a:cubicBezTo>
                    <a:pt x="273" y="231"/>
                    <a:pt x="242" y="263"/>
                    <a:pt x="189" y="263"/>
                  </a:cubicBezTo>
                  <a:lnTo>
                    <a:pt x="106" y="263"/>
                  </a:lnTo>
                  <a:lnTo>
                    <a:pt x="106" y="116"/>
                  </a:lnTo>
                  <a:lnTo>
                    <a:pt x="187" y="116"/>
                  </a:lnTo>
                  <a:cubicBezTo>
                    <a:pt x="240" y="116"/>
                    <a:pt x="273" y="141"/>
                    <a:pt x="273" y="189"/>
                  </a:cubicBezTo>
                  <a:lnTo>
                    <a:pt x="273" y="190"/>
                  </a:lnTo>
                  <a:close/>
                  <a:moveTo>
                    <a:pt x="196" y="20"/>
                  </a:moveTo>
                  <a:lnTo>
                    <a:pt x="196" y="20"/>
                  </a:lnTo>
                  <a:lnTo>
                    <a:pt x="0" y="20"/>
                  </a:lnTo>
                  <a:lnTo>
                    <a:pt x="0" y="500"/>
                  </a:lnTo>
                  <a:lnTo>
                    <a:pt x="106" y="500"/>
                  </a:lnTo>
                  <a:lnTo>
                    <a:pt x="106" y="356"/>
                  </a:lnTo>
                  <a:lnTo>
                    <a:pt x="186" y="356"/>
                  </a:lnTo>
                  <a:cubicBezTo>
                    <a:pt x="293" y="356"/>
                    <a:pt x="380" y="299"/>
                    <a:pt x="380" y="188"/>
                  </a:cubicBezTo>
                  <a:lnTo>
                    <a:pt x="380" y="186"/>
                  </a:lnTo>
                  <a:cubicBezTo>
                    <a:pt x="380" y="88"/>
                    <a:pt x="311" y="20"/>
                    <a:pt x="196" y="20"/>
                  </a:cubicBezTo>
                  <a:close/>
                  <a:moveTo>
                    <a:pt x="954" y="74"/>
                  </a:moveTo>
                  <a:lnTo>
                    <a:pt x="954" y="74"/>
                  </a:lnTo>
                  <a:cubicBezTo>
                    <a:pt x="904" y="123"/>
                    <a:pt x="879" y="185"/>
                    <a:pt x="879" y="259"/>
                  </a:cubicBezTo>
                  <a:cubicBezTo>
                    <a:pt x="879" y="333"/>
                    <a:pt x="904" y="395"/>
                    <a:pt x="953" y="443"/>
                  </a:cubicBezTo>
                  <a:cubicBezTo>
                    <a:pt x="1002" y="491"/>
                    <a:pt x="1064" y="515"/>
                    <a:pt x="1138" y="515"/>
                  </a:cubicBezTo>
                  <a:cubicBezTo>
                    <a:pt x="1224" y="515"/>
                    <a:pt x="1292" y="489"/>
                    <a:pt x="1339" y="438"/>
                  </a:cubicBezTo>
                  <a:lnTo>
                    <a:pt x="1341" y="435"/>
                  </a:lnTo>
                  <a:lnTo>
                    <a:pt x="1341" y="215"/>
                  </a:lnTo>
                  <a:lnTo>
                    <a:pt x="1132" y="215"/>
                  </a:lnTo>
                  <a:lnTo>
                    <a:pt x="1132" y="304"/>
                  </a:lnTo>
                  <a:lnTo>
                    <a:pt x="1241" y="304"/>
                  </a:lnTo>
                  <a:lnTo>
                    <a:pt x="1241" y="394"/>
                  </a:lnTo>
                  <a:cubicBezTo>
                    <a:pt x="1213" y="411"/>
                    <a:pt x="1178" y="419"/>
                    <a:pt x="1137" y="419"/>
                  </a:cubicBezTo>
                  <a:cubicBezTo>
                    <a:pt x="1094" y="419"/>
                    <a:pt x="1057" y="404"/>
                    <a:pt x="1027" y="375"/>
                  </a:cubicBezTo>
                  <a:cubicBezTo>
                    <a:pt x="997" y="347"/>
                    <a:pt x="982" y="308"/>
                    <a:pt x="982" y="260"/>
                  </a:cubicBezTo>
                  <a:cubicBezTo>
                    <a:pt x="982" y="211"/>
                    <a:pt x="997" y="172"/>
                    <a:pt x="1028" y="143"/>
                  </a:cubicBezTo>
                  <a:cubicBezTo>
                    <a:pt x="1059" y="113"/>
                    <a:pt x="1098" y="99"/>
                    <a:pt x="1144" y="99"/>
                  </a:cubicBezTo>
                  <a:cubicBezTo>
                    <a:pt x="1168" y="99"/>
                    <a:pt x="1189" y="101"/>
                    <a:pt x="1207" y="107"/>
                  </a:cubicBezTo>
                  <a:cubicBezTo>
                    <a:pt x="1224" y="113"/>
                    <a:pt x="1241" y="123"/>
                    <a:pt x="1258" y="137"/>
                  </a:cubicBezTo>
                  <a:lnTo>
                    <a:pt x="1316" y="63"/>
                  </a:lnTo>
                  <a:cubicBezTo>
                    <a:pt x="1285" y="36"/>
                    <a:pt x="1230" y="0"/>
                    <a:pt x="1138" y="0"/>
                  </a:cubicBezTo>
                  <a:cubicBezTo>
                    <a:pt x="1066" y="0"/>
                    <a:pt x="1005" y="25"/>
                    <a:pt x="954" y="74"/>
                  </a:cubicBezTo>
                  <a:close/>
                  <a:moveTo>
                    <a:pt x="562" y="309"/>
                  </a:moveTo>
                  <a:lnTo>
                    <a:pt x="562" y="309"/>
                  </a:lnTo>
                  <a:lnTo>
                    <a:pt x="769" y="309"/>
                  </a:lnTo>
                  <a:lnTo>
                    <a:pt x="769" y="215"/>
                  </a:lnTo>
                  <a:lnTo>
                    <a:pt x="562" y="215"/>
                  </a:lnTo>
                  <a:lnTo>
                    <a:pt x="562" y="114"/>
                  </a:lnTo>
                  <a:lnTo>
                    <a:pt x="819" y="114"/>
                  </a:lnTo>
                  <a:lnTo>
                    <a:pt x="819" y="20"/>
                  </a:lnTo>
                  <a:lnTo>
                    <a:pt x="457" y="20"/>
                  </a:lnTo>
                  <a:lnTo>
                    <a:pt x="457" y="500"/>
                  </a:lnTo>
                  <a:lnTo>
                    <a:pt x="823" y="500"/>
                  </a:lnTo>
                  <a:lnTo>
                    <a:pt x="823" y="407"/>
                  </a:lnTo>
                  <a:lnTo>
                    <a:pt x="562" y="407"/>
                  </a:lnTo>
                  <a:lnTo>
                    <a:pt x="562" y="309"/>
                  </a:lnTo>
                  <a:close/>
                </a:path>
              </a:pathLst>
            </a:custGeom>
            <a:solidFill>
              <a:srgbClr val="FFFFFF"/>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pic>
        <p:nvPicPr>
          <p:cNvPr id="15" name="Computer">
            <a:extLst>
              <a:ext uri="{FF2B5EF4-FFF2-40B4-BE49-F238E27FC236}">
                <a16:creationId xmlns:a16="http://schemas.microsoft.com/office/drawing/2014/main" id="{A3CF9AEA-F68F-EF4C-AA3D-EA5DAAF66BA2}"/>
              </a:ext>
              <a:ext uri="{C183D7F6-B498-43B3-948B-1728B52AA6E4}">
                <adec:decorative xmlns:adec="http://schemas.microsoft.com/office/drawing/2017/decorative" val="1"/>
              </a:ext>
            </a:extLst>
          </p:cNvPr>
          <p:cNvPicPr>
            <a:picLocks noChangeAspect="1"/>
          </p:cNvPicPr>
          <p:nvPr userDrawn="1"/>
        </p:nvPicPr>
        <p:blipFill>
          <a:blip r:embed="rId2"/>
          <a:srcRect/>
          <a:stretch/>
        </p:blipFill>
        <p:spPr>
          <a:xfrm>
            <a:off x="4754565" y="1194494"/>
            <a:ext cx="4570409" cy="3482417"/>
          </a:xfrm>
          <a:prstGeom prst="rect">
            <a:avLst/>
          </a:prstGeom>
        </p:spPr>
      </p:pic>
      <p:sp>
        <p:nvSpPr>
          <p:cNvPr id="2" name="Title 1">
            <a:extLst>
              <a:ext uri="{FF2B5EF4-FFF2-40B4-BE49-F238E27FC236}">
                <a16:creationId xmlns:a16="http://schemas.microsoft.com/office/drawing/2014/main" id="{F80560AA-8D17-4849-940B-8979A31C195D}"/>
              </a:ext>
            </a:extLst>
          </p:cNvPr>
          <p:cNvSpPr>
            <a:spLocks noGrp="1"/>
          </p:cNvSpPr>
          <p:nvPr>
            <p:ph type="title" hasCustomPrompt="1"/>
          </p:nvPr>
        </p:nvSpPr>
        <p:spPr/>
        <p:txBody>
          <a:bodyPr/>
          <a:lstStyle>
            <a:lvl1pPr>
              <a:defRPr>
                <a:solidFill>
                  <a:schemeClr val="tx2"/>
                </a:solidFill>
              </a:defRPr>
            </a:lvl1pPr>
          </a:lstStyle>
          <a:p>
            <a:r>
              <a:rPr lang="en-US" dirty="0"/>
              <a:t>[Slide title, sentence case, one line max]</a:t>
            </a:r>
          </a:p>
        </p:txBody>
      </p:sp>
      <p:sp>
        <p:nvSpPr>
          <p:cNvPr id="19" name="Subtitle 2">
            <a:extLst>
              <a:ext uri="{FF2B5EF4-FFF2-40B4-BE49-F238E27FC236}">
                <a16:creationId xmlns:a16="http://schemas.microsoft.com/office/drawing/2014/main" id="{1D981149-6F22-F34C-A7EC-458B378114D2}"/>
              </a:ext>
            </a:extLst>
          </p:cNvPr>
          <p:cNvSpPr>
            <a:spLocks noGrp="1"/>
          </p:cNvSpPr>
          <p:nvPr>
            <p:ph type="subTitle" idx="13" hasCustomPrompt="1"/>
          </p:nvPr>
        </p:nvSpPr>
        <p:spPr>
          <a:xfrm>
            <a:off x="365125" y="857639"/>
            <a:ext cx="4024311" cy="548640"/>
          </a:xfrm>
        </p:spPr>
        <p:txBody>
          <a:bodyPr>
            <a:noAutofit/>
          </a:bodyPr>
          <a:lstStyle>
            <a:lvl1pPr marL="0" indent="0" algn="l">
              <a:spcBef>
                <a:spcPts val="0"/>
              </a:spcBef>
              <a:buNone/>
              <a:defRPr sz="1600" baseline="0">
                <a:solidFill>
                  <a:schemeClr val="tx1"/>
                </a:solidFill>
              </a:defRPr>
            </a:lvl1pPr>
            <a:lvl2pPr marL="0" indent="0" algn="l">
              <a:spcBef>
                <a:spcPts val="0"/>
              </a:spcBef>
              <a:buNone/>
              <a:defRPr sz="1600">
                <a:solidFill>
                  <a:schemeClr val="tx1"/>
                </a:solidFill>
              </a:defRPr>
            </a:lvl2pPr>
            <a:lvl3pPr marL="0" indent="0" algn="l">
              <a:spcBef>
                <a:spcPts val="0"/>
              </a:spcBef>
              <a:buNone/>
              <a:defRPr sz="1600">
                <a:solidFill>
                  <a:schemeClr val="tx1"/>
                </a:solidFill>
              </a:defRPr>
            </a:lvl3pPr>
            <a:lvl4pPr marL="0" indent="0" algn="l">
              <a:spcBef>
                <a:spcPts val="0"/>
              </a:spcBef>
              <a:buNone/>
              <a:defRPr sz="1600">
                <a:solidFill>
                  <a:schemeClr val="tx1"/>
                </a:solidFill>
              </a:defRPr>
            </a:lvl4pPr>
            <a:lvl5pPr marL="0" indent="0" algn="l">
              <a:spcBef>
                <a:spcPts val="0"/>
              </a:spcBef>
              <a:buNone/>
              <a:defRPr sz="1600">
                <a:solidFill>
                  <a:schemeClr val="tx1"/>
                </a:solidFill>
              </a:defRPr>
            </a:lvl5pPr>
            <a:lvl6pPr marL="0" indent="0" algn="l">
              <a:spcBef>
                <a:spcPts val="0"/>
              </a:spcBef>
              <a:buNone/>
              <a:defRPr sz="1600">
                <a:solidFill>
                  <a:schemeClr val="tx1"/>
                </a:solidFill>
              </a:defRPr>
            </a:lvl6pPr>
            <a:lvl7pPr marL="0" indent="0" algn="l">
              <a:spcBef>
                <a:spcPts val="0"/>
              </a:spcBef>
              <a:buNone/>
              <a:defRPr sz="1600">
                <a:solidFill>
                  <a:schemeClr val="tx1"/>
                </a:solidFill>
              </a:defRPr>
            </a:lvl7pPr>
            <a:lvl8pPr marL="0" indent="0" algn="l">
              <a:spcBef>
                <a:spcPts val="0"/>
              </a:spcBef>
              <a:buNone/>
              <a:defRPr sz="1600">
                <a:solidFill>
                  <a:schemeClr val="tx1"/>
                </a:solidFill>
              </a:defRPr>
            </a:lvl8pPr>
            <a:lvl9pPr marL="0" indent="0" algn="l">
              <a:spcBef>
                <a:spcPts val="0"/>
              </a:spcBef>
              <a:buNone/>
              <a:defRPr sz="1600">
                <a:solidFill>
                  <a:schemeClr val="tx1"/>
                </a:solidFill>
              </a:defRPr>
            </a:lvl9pPr>
          </a:lstStyle>
          <a:p>
            <a:r>
              <a:rPr lang="en-US" dirty="0"/>
              <a:t>[Subtitle/summary/intro, </a:t>
            </a:r>
            <a:br>
              <a:rPr lang="en-US" dirty="0"/>
            </a:br>
            <a:r>
              <a:rPr lang="en-US" dirty="0"/>
              <a:t>two lines max]</a:t>
            </a:r>
          </a:p>
        </p:txBody>
      </p:sp>
      <p:sp>
        <p:nvSpPr>
          <p:cNvPr id="3" name="Content Placeholder 3"/>
          <p:cNvSpPr>
            <a:spLocks noGrp="1"/>
          </p:cNvSpPr>
          <p:nvPr>
            <p:ph idx="1"/>
          </p:nvPr>
        </p:nvSpPr>
        <p:spPr>
          <a:xfrm>
            <a:off x="365125" y="1883664"/>
            <a:ext cx="4024313" cy="2778824"/>
          </a:xfrm>
        </p:spPr>
        <p:txBody>
          <a:bodyPr/>
          <a:lstStyle>
            <a:lvl1pPr>
              <a:buClrTx/>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vl6pPr>
              <a:defRPr sz="1600">
                <a:solidFill>
                  <a:schemeClr val="bg1"/>
                </a:solidFill>
              </a:defRPr>
            </a:lvl6pPr>
            <a:lvl7pPr>
              <a:defRPr sz="1600">
                <a:solidFill>
                  <a:schemeClr val="bg1"/>
                </a:solidFill>
              </a:defRPr>
            </a:lvl7pPr>
            <a:lvl8pPr>
              <a:defRPr sz="1600">
                <a:solidFill>
                  <a:schemeClr val="bg1"/>
                </a:solidFill>
              </a:defRPr>
            </a:lvl8pPr>
            <a:lvl9pPr>
              <a:defRPr sz="1600">
                <a:solidFill>
                  <a:schemeClr val="bg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4">
            <a:extLst>
              <a:ext uri="{FF2B5EF4-FFF2-40B4-BE49-F238E27FC236}">
                <a16:creationId xmlns:a16="http://schemas.microsoft.com/office/drawing/2014/main" id="{D26A8D6E-0146-6E45-869A-B8384C1A7700}"/>
              </a:ext>
            </a:extLst>
          </p:cNvPr>
          <p:cNvSpPr>
            <a:spLocks noGrp="1"/>
          </p:cNvSpPr>
          <p:nvPr>
            <p:ph type="pic" sz="quarter" idx="14"/>
          </p:nvPr>
        </p:nvSpPr>
        <p:spPr bwMode="gray">
          <a:xfrm>
            <a:off x="4933950" y="1371600"/>
            <a:ext cx="4210050" cy="2377440"/>
          </a:xfrm>
          <a:solidFill>
            <a:srgbClr val="D2D0CE"/>
          </a:solidFill>
        </p:spPr>
        <p:txBody>
          <a:bodyPr anchor="ctr" anchorCtr="0">
            <a:normAutofit/>
          </a:bodyPr>
          <a:lstStyle>
            <a:lvl1pPr marL="0" indent="0" algn="ctr">
              <a:spcBef>
                <a:spcPts val="0"/>
              </a:spcBef>
              <a:buNone/>
              <a:defRPr sz="800"/>
            </a:lvl1pPr>
          </a:lstStyle>
          <a:p>
            <a:r>
              <a:rPr lang="en-US"/>
              <a:t>Click icon to add picture</a:t>
            </a:r>
            <a:endParaRPr lang="en-US" dirty="0"/>
          </a:p>
        </p:txBody>
      </p:sp>
      <p:sp>
        <p:nvSpPr>
          <p:cNvPr id="8" name="Footer Placeholder 5"/>
          <p:cNvSpPr>
            <a:spLocks noGrp="1"/>
          </p:cNvSpPr>
          <p:nvPr>
            <p:ph type="ftr" sz="quarter" idx="11"/>
          </p:nvPr>
        </p:nvSpPr>
        <p:spPr/>
        <p:txBody>
          <a:bodyPr/>
          <a:lstStyle>
            <a:lvl1pPr>
              <a:defRPr>
                <a:solidFill>
                  <a:schemeClr val="bg1"/>
                </a:solidFill>
              </a:defRPr>
            </a:lvl1pPr>
          </a:lstStyle>
          <a:p>
            <a:endParaRPr lang="en-US" dirty="0"/>
          </a:p>
        </p:txBody>
      </p:sp>
      <p:sp>
        <p:nvSpPr>
          <p:cNvPr id="9" name="Slide Number Placeholder 6"/>
          <p:cNvSpPr>
            <a:spLocks noGrp="1"/>
          </p:cNvSpPr>
          <p:nvPr>
            <p:ph type="sldNum" sz="quarter" idx="12"/>
          </p:nvPr>
        </p:nvSpPr>
        <p:spPr/>
        <p:txBody>
          <a:bodyPr/>
          <a:lstStyle>
            <a:lvl1pPr>
              <a:defRPr>
                <a:solidFill>
                  <a:schemeClr val="bg1"/>
                </a:solidFill>
              </a:defRPr>
            </a:lvl1p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1960398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540">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Screenshot 02">
    <p:spTree>
      <p:nvGrpSpPr>
        <p:cNvPr id="1" name=""/>
        <p:cNvGrpSpPr/>
        <p:nvPr/>
      </p:nvGrpSpPr>
      <p:grpSpPr>
        <a:xfrm>
          <a:off x="0" y="0"/>
          <a:ext cx="0" cy="0"/>
          <a:chOff x="0" y="0"/>
          <a:chExt cx="0" cy="0"/>
        </a:xfrm>
      </p:grpSpPr>
      <p:sp>
        <p:nvSpPr>
          <p:cNvPr id="8" name="Circle">
            <a:extLst>
              <a:ext uri="{FF2B5EF4-FFF2-40B4-BE49-F238E27FC236}">
                <a16:creationId xmlns:a16="http://schemas.microsoft.com/office/drawing/2014/main" id="{65981445-C9CE-41A0-A08F-2BF0ACB2B456}"/>
              </a:ext>
              <a:ext uri="{C183D7F6-B498-43B3-948B-1728B52AA6E4}">
                <adec:decorative xmlns:adec="http://schemas.microsoft.com/office/drawing/2017/decorative" val="1"/>
              </a:ext>
            </a:extLst>
          </p:cNvPr>
          <p:cNvSpPr>
            <a:spLocks noChangeAspect="1"/>
          </p:cNvSpPr>
          <p:nvPr userDrawn="1"/>
        </p:nvSpPr>
        <p:spPr bwMode="hidden">
          <a:xfrm>
            <a:off x="4062241" y="0"/>
            <a:ext cx="5081759" cy="5143500"/>
          </a:xfrm>
          <a:custGeom>
            <a:avLst/>
            <a:gdLst>
              <a:gd name="T0" fmla="*/ 5333 w 5333"/>
              <a:gd name="T1" fmla="*/ 0 h 5399"/>
              <a:gd name="T2" fmla="*/ 5333 w 5333"/>
              <a:gd name="T3" fmla="*/ 0 h 5399"/>
              <a:gd name="T4" fmla="*/ 1341 w 5333"/>
              <a:gd name="T5" fmla="*/ 0 h 5399"/>
              <a:gd name="T6" fmla="*/ 0 w 5333"/>
              <a:gd name="T7" fmla="*/ 2699 h 5399"/>
              <a:gd name="T8" fmla="*/ 1341 w 5333"/>
              <a:gd name="T9" fmla="*/ 5399 h 5399"/>
              <a:gd name="T10" fmla="*/ 5333 w 5333"/>
              <a:gd name="T11" fmla="*/ 5399 h 5399"/>
              <a:gd name="T12" fmla="*/ 5333 w 5333"/>
              <a:gd name="T13" fmla="*/ 0 h 5399"/>
            </a:gdLst>
            <a:ahLst/>
            <a:cxnLst>
              <a:cxn ang="0">
                <a:pos x="T0" y="T1"/>
              </a:cxn>
              <a:cxn ang="0">
                <a:pos x="T2" y="T3"/>
              </a:cxn>
              <a:cxn ang="0">
                <a:pos x="T4" y="T5"/>
              </a:cxn>
              <a:cxn ang="0">
                <a:pos x="T6" y="T7"/>
              </a:cxn>
              <a:cxn ang="0">
                <a:pos x="T8" y="T9"/>
              </a:cxn>
              <a:cxn ang="0">
                <a:pos x="T10" y="T11"/>
              </a:cxn>
              <a:cxn ang="0">
                <a:pos x="T12" y="T13"/>
              </a:cxn>
            </a:cxnLst>
            <a:rect l="0" t="0" r="r" b="b"/>
            <a:pathLst>
              <a:path w="5333" h="5399">
                <a:moveTo>
                  <a:pt x="5333" y="0"/>
                </a:moveTo>
                <a:lnTo>
                  <a:pt x="5333" y="0"/>
                </a:lnTo>
                <a:lnTo>
                  <a:pt x="1341" y="0"/>
                </a:lnTo>
                <a:cubicBezTo>
                  <a:pt x="526" y="619"/>
                  <a:pt x="0" y="1598"/>
                  <a:pt x="0" y="2699"/>
                </a:cubicBezTo>
                <a:cubicBezTo>
                  <a:pt x="0" y="3801"/>
                  <a:pt x="526" y="4780"/>
                  <a:pt x="1341" y="5399"/>
                </a:cubicBezTo>
                <a:lnTo>
                  <a:pt x="5333" y="5399"/>
                </a:lnTo>
                <a:lnTo>
                  <a:pt x="5333" y="0"/>
                </a:lnTo>
                <a:close/>
              </a:path>
            </a:pathLst>
          </a:custGeom>
          <a:solidFill>
            <a:srgbClr val="82CEC7"/>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hasCustomPrompt="1"/>
          </p:nvPr>
        </p:nvSpPr>
        <p:spPr>
          <a:xfrm>
            <a:off x="365125" y="365760"/>
            <a:ext cx="4024313" cy="687070"/>
          </a:xfrm>
        </p:spPr>
        <p:txBody>
          <a:bodyPr/>
          <a:lstStyle>
            <a:lvl1pPr>
              <a:defRPr>
                <a:solidFill>
                  <a:schemeClr val="tx2"/>
                </a:solidFill>
              </a:defRPr>
            </a:lvl1pPr>
          </a:lstStyle>
          <a:p>
            <a:r>
              <a:rPr lang="en-US" dirty="0"/>
              <a:t>[Slide title, sentence case, two lines max]</a:t>
            </a:r>
          </a:p>
        </p:txBody>
      </p:sp>
      <p:sp>
        <p:nvSpPr>
          <p:cNvPr id="7" name="Content Placeholder 2"/>
          <p:cNvSpPr>
            <a:spLocks noGrp="1"/>
          </p:cNvSpPr>
          <p:nvPr>
            <p:ph sz="quarter" idx="13"/>
          </p:nvPr>
        </p:nvSpPr>
        <p:spPr>
          <a:xfrm>
            <a:off x="365124" y="1371600"/>
            <a:ext cx="3429873" cy="3290888"/>
          </a:xfrm>
        </p:spPr>
        <p:txBody>
          <a:bodyPr rIns="9144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baseline="0">
                <a:solidFill>
                  <a:schemeClr val="tx1"/>
                </a:solidFill>
              </a:defRPr>
            </a:lvl6pPr>
            <a:lvl7pPr>
              <a:defRPr baseline="0">
                <a:solidFill>
                  <a:schemeClr val="tx1"/>
                </a:solidFill>
              </a:defRPr>
            </a:lvl7pPr>
            <a:lvl8pPr>
              <a:defRPr baseline="0">
                <a:solidFill>
                  <a:schemeClr val="tx1"/>
                </a:solidFill>
              </a:defRPr>
            </a:lvl8pPr>
            <a:lvl9pPr>
              <a:defRPr baseline="0">
                <a:solidFill>
                  <a:schemeClr val="tx1"/>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3">
            <a:extLst>
              <a:ext uri="{FF2B5EF4-FFF2-40B4-BE49-F238E27FC236}">
                <a16:creationId xmlns:a16="http://schemas.microsoft.com/office/drawing/2014/main" id="{4B754ACE-016E-F745-9960-9D97297D3F77}"/>
              </a:ext>
            </a:extLst>
          </p:cNvPr>
          <p:cNvSpPr>
            <a:spLocks noGrp="1"/>
          </p:cNvSpPr>
          <p:nvPr>
            <p:ph type="pic" sz="quarter" idx="16"/>
          </p:nvPr>
        </p:nvSpPr>
        <p:spPr bwMode="gray">
          <a:xfrm>
            <a:off x="4748913" y="1026414"/>
            <a:ext cx="5486400" cy="3090672"/>
          </a:xfrm>
          <a:solidFill>
            <a:srgbClr val="D2D0CE"/>
          </a:solidFill>
          <a:ln w="114300">
            <a:solidFill>
              <a:srgbClr val="000000"/>
            </a:solidFill>
          </a:ln>
          <a:scene3d>
            <a:camera prst="perspectiveLeft"/>
            <a:lightRig rig="threePt" dir="t"/>
          </a:scene3d>
        </p:spPr>
        <p:txBody>
          <a:bodyPr anchor="ctr" anchorCtr="0">
            <a:normAutofit/>
          </a:bodyPr>
          <a:lstStyle>
            <a:lvl1pPr marL="0" indent="0" algn="ctr">
              <a:spcBef>
                <a:spcPts val="0"/>
              </a:spcBef>
              <a:buNone/>
              <a:defRPr sz="800"/>
            </a:lvl1pPr>
          </a:lstStyle>
          <a:p>
            <a:r>
              <a:rPr lang="en-US"/>
              <a:t>Click icon to add picture</a:t>
            </a:r>
            <a:endParaRPr lang="en-US" dirty="0"/>
          </a:p>
        </p:txBody>
      </p:sp>
      <p:sp>
        <p:nvSpPr>
          <p:cNvPr id="6" name="Footer Placeholder 4">
            <a:extLst>
              <a:ext uri="{FF2B5EF4-FFF2-40B4-BE49-F238E27FC236}">
                <a16:creationId xmlns:a16="http://schemas.microsoft.com/office/drawing/2014/main" id="{C6545792-DB97-0145-83EF-44379E60C835}"/>
              </a:ext>
            </a:extLst>
          </p:cNvPr>
          <p:cNvSpPr>
            <a:spLocks noGrp="1"/>
          </p:cNvSpPr>
          <p:nvPr>
            <p:ph type="ftr" sz="quarter" idx="14"/>
          </p:nvPr>
        </p:nvSpPr>
        <p:spPr/>
        <p:txBody>
          <a:bodyPr/>
          <a:lstStyle/>
          <a:p>
            <a:endParaRPr lang="en-US" dirty="0"/>
          </a:p>
        </p:txBody>
      </p:sp>
      <p:sp>
        <p:nvSpPr>
          <p:cNvPr id="9" name="Slide Number Placeholder 5">
            <a:extLst>
              <a:ext uri="{FF2B5EF4-FFF2-40B4-BE49-F238E27FC236}">
                <a16:creationId xmlns:a16="http://schemas.microsoft.com/office/drawing/2014/main" id="{6CFA8809-F3AC-1248-B716-1DBBCAA9DD93}"/>
              </a:ext>
            </a:extLst>
          </p:cNvPr>
          <p:cNvSpPr>
            <a:spLocks noGrp="1"/>
          </p:cNvSpPr>
          <p:nvPr>
            <p:ph type="sldNum" sz="quarter" idx="15"/>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2141854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864">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Screenshot 03">
    <p:spTree>
      <p:nvGrpSpPr>
        <p:cNvPr id="1" name=""/>
        <p:cNvGrpSpPr/>
        <p:nvPr/>
      </p:nvGrpSpPr>
      <p:grpSpPr>
        <a:xfrm>
          <a:off x="0" y="0"/>
          <a:ext cx="0" cy="0"/>
          <a:chOff x="0" y="0"/>
          <a:chExt cx="0" cy="0"/>
        </a:xfrm>
      </p:grpSpPr>
      <p:sp>
        <p:nvSpPr>
          <p:cNvPr id="10" name="Picture Placeholder 1">
            <a:extLst>
              <a:ext uri="{FF2B5EF4-FFF2-40B4-BE49-F238E27FC236}">
                <a16:creationId xmlns:a16="http://schemas.microsoft.com/office/drawing/2014/main" id="{4B754ACE-016E-F745-9960-9D97297D3F77}"/>
              </a:ext>
            </a:extLst>
          </p:cNvPr>
          <p:cNvSpPr>
            <a:spLocks noGrp="1"/>
          </p:cNvSpPr>
          <p:nvPr>
            <p:ph type="pic" sz="quarter" idx="16"/>
          </p:nvPr>
        </p:nvSpPr>
        <p:spPr bwMode="gray">
          <a:xfrm>
            <a:off x="-49436" y="1314450"/>
            <a:ext cx="4480560" cy="2514600"/>
          </a:xfrm>
          <a:solidFill>
            <a:srgbClr val="ABA9AB"/>
          </a:solidFill>
          <a:ln w="76200">
            <a:solidFill>
              <a:srgbClr val="D2D0CE"/>
            </a:solidFill>
          </a:ln>
        </p:spPr>
        <p:txBody>
          <a:bodyPr anchor="ctr" anchorCtr="0">
            <a:normAutofit/>
          </a:bodyPr>
          <a:lstStyle>
            <a:lvl1pPr marL="0" indent="0" algn="ctr">
              <a:spcBef>
                <a:spcPts val="0"/>
              </a:spcBef>
              <a:buNone/>
              <a:defRPr sz="800"/>
            </a:lvl1pPr>
          </a:lstStyle>
          <a:p>
            <a:r>
              <a:rPr lang="en-US"/>
              <a:t>Click icon to add picture</a:t>
            </a:r>
            <a:endParaRPr lang="en-US" dirty="0"/>
          </a:p>
        </p:txBody>
      </p:sp>
      <p:sp>
        <p:nvSpPr>
          <p:cNvPr id="7" name="Content Placeholder 2"/>
          <p:cNvSpPr>
            <a:spLocks noGrp="1"/>
          </p:cNvSpPr>
          <p:nvPr>
            <p:ph sz="quarter" idx="13" hasCustomPrompt="1"/>
          </p:nvPr>
        </p:nvSpPr>
        <p:spPr>
          <a:xfrm>
            <a:off x="4754564" y="365125"/>
            <a:ext cx="4024311" cy="4297363"/>
          </a:xfrm>
        </p:spPr>
        <p:txBody>
          <a:bodyPr rIns="91440" anchor="ctr" anchorCtr="0"/>
          <a:lstStyle>
            <a:lvl1pPr marL="0" indent="0">
              <a:lnSpc>
                <a:spcPct val="90000"/>
              </a:lnSpc>
              <a:spcBef>
                <a:spcPts val="0"/>
              </a:spcBef>
              <a:spcAft>
                <a:spcPts val="900"/>
              </a:spcAft>
              <a:buFontTx/>
              <a:buNone/>
              <a:defRPr sz="2400" b="1">
                <a:solidFill>
                  <a:schemeClr val="tx2"/>
                </a:solidFill>
              </a:defRPr>
            </a:lvl1pPr>
            <a:lvl2pPr marL="182880" indent="-182880">
              <a:spcBef>
                <a:spcPts val="900"/>
              </a:spcBef>
              <a:buClr>
                <a:schemeClr val="tx2"/>
              </a:buClr>
              <a:buSzPct val="120000"/>
              <a:buFont typeface="Calibri" panose="020F0502020204030204" pitchFamily="34" charset="0"/>
              <a:buChar char="•"/>
              <a:defRPr>
                <a:solidFill>
                  <a:schemeClr val="tx1"/>
                </a:solidFill>
              </a:defRPr>
            </a:lvl2pPr>
            <a:lvl3pPr marL="365760">
              <a:defRPr>
                <a:solidFill>
                  <a:schemeClr val="tx1"/>
                </a:solidFill>
              </a:defRPr>
            </a:lvl3pPr>
            <a:lvl4pPr marL="548640">
              <a:defRPr>
                <a:solidFill>
                  <a:schemeClr val="tx1"/>
                </a:solidFill>
              </a:defRPr>
            </a:lvl4pPr>
            <a:lvl5pPr marL="731520">
              <a:defRPr>
                <a:solidFill>
                  <a:schemeClr val="tx1"/>
                </a:solidFill>
              </a:defRPr>
            </a:lvl5pPr>
            <a:lvl6pPr marL="914400">
              <a:defRPr baseline="0">
                <a:solidFill>
                  <a:schemeClr val="tx1"/>
                </a:solidFill>
              </a:defRPr>
            </a:lvl6pPr>
            <a:lvl7pPr marL="1097280">
              <a:defRPr baseline="0">
                <a:solidFill>
                  <a:schemeClr val="tx1"/>
                </a:solidFill>
              </a:defRPr>
            </a:lvl7pPr>
            <a:lvl8pPr marL="1280160">
              <a:defRPr baseline="0">
                <a:solidFill>
                  <a:schemeClr val="tx1"/>
                </a:solidFill>
              </a:defRPr>
            </a:lvl8pPr>
            <a:lvl9pPr marL="1463040">
              <a:defRPr baseline="0">
                <a:solidFill>
                  <a:schemeClr val="tx1"/>
                </a:solidFill>
              </a:defRPr>
            </a:lvl9pPr>
          </a:lstStyle>
          <a:p>
            <a:pPr lvl="0"/>
            <a:r>
              <a:rPr lang="en-US" dirty="0"/>
              <a:t>[On this slide, use level one text for slide title]</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6" name="Footer Placeholder 3">
            <a:extLst>
              <a:ext uri="{FF2B5EF4-FFF2-40B4-BE49-F238E27FC236}">
                <a16:creationId xmlns:a16="http://schemas.microsoft.com/office/drawing/2014/main" id="{C6545792-DB97-0145-83EF-44379E60C835}"/>
              </a:ext>
            </a:extLst>
          </p:cNvPr>
          <p:cNvSpPr>
            <a:spLocks noGrp="1"/>
          </p:cNvSpPr>
          <p:nvPr>
            <p:ph type="ftr" sz="quarter" idx="14"/>
          </p:nvPr>
        </p:nvSpPr>
        <p:spPr/>
        <p:txBody>
          <a:bodyPr/>
          <a:lstStyle/>
          <a:p>
            <a:endParaRPr lang="en-US" dirty="0"/>
          </a:p>
        </p:txBody>
      </p:sp>
      <p:sp>
        <p:nvSpPr>
          <p:cNvPr id="9" name="Slide Number Placeholder 4">
            <a:extLst>
              <a:ext uri="{FF2B5EF4-FFF2-40B4-BE49-F238E27FC236}">
                <a16:creationId xmlns:a16="http://schemas.microsoft.com/office/drawing/2014/main" id="{6CFA8809-F3AC-1248-B716-1DBBCAA9DD93}"/>
              </a:ext>
            </a:extLst>
          </p:cNvPr>
          <p:cNvSpPr>
            <a:spLocks noGrp="1"/>
          </p:cNvSpPr>
          <p:nvPr>
            <p:ph type="sldNum" sz="quarter" idx="15"/>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1864389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C7437EE-4D8B-D048-97DD-865E28F2F33A}"/>
              </a:ext>
            </a:extLst>
          </p:cNvPr>
          <p:cNvSpPr>
            <a:spLocks noGrp="1"/>
          </p:cNvSpPr>
          <p:nvPr>
            <p:ph type="title" hasCustomPrompt="1"/>
          </p:nvPr>
        </p:nvSpPr>
        <p:spPr/>
        <p:txBody>
          <a:bodyPr/>
          <a:lstStyle>
            <a:lvl1pPr>
              <a:defRPr>
                <a:solidFill>
                  <a:schemeClr val="tx2"/>
                </a:solidFill>
              </a:defRPr>
            </a:lvl1pPr>
          </a:lstStyle>
          <a:p>
            <a:r>
              <a:rPr lang="en-US" dirty="0"/>
              <a:t>[Slide title, sentence case, one line max]</a:t>
            </a:r>
          </a:p>
        </p:txBody>
      </p:sp>
      <p:sp>
        <p:nvSpPr>
          <p:cNvPr id="8" name="Subtitle 2"/>
          <p:cNvSpPr>
            <a:spLocks noGrp="1"/>
          </p:cNvSpPr>
          <p:nvPr>
            <p:ph type="subTitle" idx="13" hasCustomPrompt="1"/>
          </p:nvPr>
        </p:nvSpPr>
        <p:spPr>
          <a:xfrm>
            <a:off x="365760" y="704088"/>
            <a:ext cx="8413116" cy="272759"/>
          </a:xfrm>
        </p:spPr>
        <p:txBody>
          <a:bodyPr>
            <a:noAutofit/>
          </a:bodyPr>
          <a:lstStyle>
            <a:lvl1pPr marL="0" indent="0" algn="l">
              <a:spcBef>
                <a:spcPts val="0"/>
              </a:spcBef>
              <a:buNone/>
              <a:defRPr sz="1400" baseline="0">
                <a:solidFill>
                  <a:schemeClr val="accent6"/>
                </a:solidFill>
              </a:defRPr>
            </a:lvl1pPr>
            <a:lvl2pPr marL="0" indent="0" algn="l">
              <a:spcBef>
                <a:spcPts val="0"/>
              </a:spcBef>
              <a:buNone/>
              <a:defRPr sz="1400">
                <a:solidFill>
                  <a:schemeClr val="accent6"/>
                </a:solidFill>
              </a:defRPr>
            </a:lvl2pPr>
            <a:lvl3pPr marL="0" indent="0" algn="l">
              <a:spcBef>
                <a:spcPts val="0"/>
              </a:spcBef>
              <a:buNone/>
              <a:defRPr sz="1400">
                <a:solidFill>
                  <a:schemeClr val="accent6"/>
                </a:solidFill>
              </a:defRPr>
            </a:lvl3pPr>
            <a:lvl4pPr marL="0" indent="0" algn="l">
              <a:spcBef>
                <a:spcPts val="0"/>
              </a:spcBef>
              <a:buNone/>
              <a:defRPr sz="1400">
                <a:solidFill>
                  <a:schemeClr val="accent6"/>
                </a:solidFill>
              </a:defRPr>
            </a:lvl4pPr>
            <a:lvl5pPr marL="0" indent="0" algn="l">
              <a:spcBef>
                <a:spcPts val="0"/>
              </a:spcBef>
              <a:buNone/>
              <a:defRPr sz="1400">
                <a:solidFill>
                  <a:schemeClr val="accent6"/>
                </a:solidFill>
              </a:defRPr>
            </a:lvl5pPr>
            <a:lvl6pPr marL="0" indent="0" algn="l">
              <a:spcBef>
                <a:spcPts val="0"/>
              </a:spcBef>
              <a:buNone/>
              <a:defRPr sz="1400">
                <a:solidFill>
                  <a:schemeClr val="accent6"/>
                </a:solidFill>
              </a:defRPr>
            </a:lvl6pPr>
            <a:lvl7pPr marL="0" indent="0" algn="l">
              <a:spcBef>
                <a:spcPts val="0"/>
              </a:spcBef>
              <a:buNone/>
              <a:defRPr sz="1400">
                <a:solidFill>
                  <a:schemeClr val="accent6"/>
                </a:solidFill>
              </a:defRPr>
            </a:lvl7pPr>
            <a:lvl8pPr marL="0" indent="0" algn="l">
              <a:spcBef>
                <a:spcPts val="0"/>
              </a:spcBef>
              <a:buNone/>
              <a:defRPr sz="1400">
                <a:solidFill>
                  <a:schemeClr val="accent6"/>
                </a:solidFill>
              </a:defRPr>
            </a:lvl8pPr>
            <a:lvl9pPr marL="0" indent="0" algn="l">
              <a:spcBef>
                <a:spcPts val="0"/>
              </a:spcBef>
              <a:buNone/>
              <a:defRPr sz="1400">
                <a:solidFill>
                  <a:schemeClr val="accent6"/>
                </a:solidFill>
              </a:defRPr>
            </a:lvl9pPr>
          </a:lstStyle>
          <a:p>
            <a:r>
              <a:rPr lang="en-US" dirty="0"/>
              <a:t>[Optional subtitle, one line max]</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3048385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662">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Footer Placeholder 1"/>
          <p:cNvSpPr>
            <a:spLocks noGrp="1"/>
          </p:cNvSpPr>
          <p:nvPr>
            <p:ph type="ftr" sz="quarter" idx="11"/>
          </p:nvPr>
        </p:nvSpPr>
        <p:spPr/>
        <p:txBody>
          <a:bodyPr/>
          <a:lstStyle/>
          <a:p>
            <a:endParaRPr lang="en-US" dirty="0"/>
          </a:p>
        </p:txBody>
      </p:sp>
      <p:sp>
        <p:nvSpPr>
          <p:cNvPr id="4" name="Slide Number Placeholder 2"/>
          <p:cNvSpPr>
            <a:spLocks noGrp="1"/>
          </p:cNvSpPr>
          <p:nvPr>
            <p:ph type="sldNum" sz="quarter" idx="12"/>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1322654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ase Study 1">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47807F7F-ECE6-9147-BA04-04F76DD0685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9083" t="22519"/>
          <a:stretch/>
        </p:blipFill>
        <p:spPr>
          <a:xfrm>
            <a:off x="-1" y="0"/>
            <a:ext cx="2520363" cy="3459136"/>
          </a:xfrm>
          <a:prstGeom prst="rect">
            <a:avLst/>
          </a:prstGeom>
        </p:spPr>
      </p:pic>
      <p:sp>
        <p:nvSpPr>
          <p:cNvPr id="6" name="Text Placeholder 5">
            <a:extLst>
              <a:ext uri="{FF2B5EF4-FFF2-40B4-BE49-F238E27FC236}">
                <a16:creationId xmlns:a16="http://schemas.microsoft.com/office/drawing/2014/main" id="{1C07B9A7-83BA-2944-B480-9EC1CF253555}"/>
              </a:ext>
            </a:extLst>
          </p:cNvPr>
          <p:cNvSpPr>
            <a:spLocks noGrp="1"/>
          </p:cNvSpPr>
          <p:nvPr>
            <p:ph type="body" sz="quarter" idx="17"/>
          </p:nvPr>
        </p:nvSpPr>
        <p:spPr>
          <a:xfrm>
            <a:off x="3098800" y="2832134"/>
            <a:ext cx="5532438" cy="1858929"/>
          </a:xfrm>
        </p:spPr>
        <p:txBody>
          <a:bodyPr/>
          <a:lstStyle/>
          <a:p>
            <a:pPr lvl="0"/>
            <a:r>
              <a:rPr lang="en-US"/>
              <a:t>Click to edit Master text styles</a:t>
            </a:r>
          </a:p>
          <a:p>
            <a:pPr lvl="1"/>
            <a:r>
              <a:rPr lang="en-US"/>
              <a:t>Second level</a:t>
            </a:r>
          </a:p>
        </p:txBody>
      </p:sp>
      <p:sp>
        <p:nvSpPr>
          <p:cNvPr id="3" name="Text Placeholder 2">
            <a:extLst>
              <a:ext uri="{FF2B5EF4-FFF2-40B4-BE49-F238E27FC236}">
                <a16:creationId xmlns:a16="http://schemas.microsoft.com/office/drawing/2014/main" id="{42D5CC0B-C07B-5641-A680-87E998A7F83D}"/>
              </a:ext>
            </a:extLst>
          </p:cNvPr>
          <p:cNvSpPr>
            <a:spLocks noGrp="1"/>
          </p:cNvSpPr>
          <p:nvPr>
            <p:ph type="body" sz="quarter" idx="16"/>
          </p:nvPr>
        </p:nvSpPr>
        <p:spPr>
          <a:xfrm>
            <a:off x="3098800" y="668338"/>
            <a:ext cx="5532438" cy="1903412"/>
          </a:xfrm>
        </p:spPr>
        <p:txBody>
          <a:bodyPr anchor="b"/>
          <a:lstStyle>
            <a:lvl1pPr marL="0" indent="0">
              <a:buNone/>
              <a:tabLst/>
              <a:defRPr sz="2400">
                <a:solidFill>
                  <a:schemeClr val="tx2"/>
                </a:solidFill>
              </a:defRPr>
            </a:lvl1pPr>
            <a:lvl2pPr marL="0" indent="0">
              <a:buNone/>
              <a:tabLst/>
              <a:defRPr sz="1400" b="1">
                <a:solidFill>
                  <a:schemeClr val="tx2"/>
                </a:solidFill>
              </a:defRPr>
            </a:lvl2pPr>
          </a:lstStyle>
          <a:p>
            <a:pPr lvl="0"/>
            <a:r>
              <a:rPr lang="en-US"/>
              <a:t>Click to edit Master text styles</a:t>
            </a:r>
          </a:p>
          <a:p>
            <a:pPr lvl="1"/>
            <a:r>
              <a:rPr lang="en-US"/>
              <a:t>Second level</a:t>
            </a:r>
          </a:p>
        </p:txBody>
      </p:sp>
      <p:sp>
        <p:nvSpPr>
          <p:cNvPr id="8" name="Footer Placeholder 4"/>
          <p:cNvSpPr>
            <a:spLocks noGrp="1"/>
          </p:cNvSpPr>
          <p:nvPr>
            <p:ph type="ftr" sz="quarter" idx="11"/>
          </p:nvPr>
        </p:nvSpPr>
        <p:spPr/>
        <p:txBody>
          <a:bodyPr/>
          <a:lstStyle/>
          <a:p>
            <a:endParaRPr lang="en-US" dirty="0"/>
          </a:p>
        </p:txBody>
      </p:sp>
      <p:sp>
        <p:nvSpPr>
          <p:cNvPr id="9" name="Slide Number Placeholder 5"/>
          <p:cNvSpPr>
            <a:spLocks noGrp="1"/>
          </p:cNvSpPr>
          <p:nvPr>
            <p:ph type="sldNum" sz="quarter" idx="12"/>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27371648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662">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ase Study 2">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1C07B9A7-83BA-2944-B480-9EC1CF253555}"/>
              </a:ext>
            </a:extLst>
          </p:cNvPr>
          <p:cNvSpPr>
            <a:spLocks noGrp="1"/>
          </p:cNvSpPr>
          <p:nvPr>
            <p:ph type="body" sz="quarter" idx="17"/>
          </p:nvPr>
        </p:nvSpPr>
        <p:spPr>
          <a:xfrm>
            <a:off x="3098800" y="2832134"/>
            <a:ext cx="5532438" cy="1858929"/>
          </a:xfrm>
        </p:spPr>
        <p:txBody>
          <a:bodyPr/>
          <a:lstStyle/>
          <a:p>
            <a:pPr lvl="0"/>
            <a:r>
              <a:rPr lang="en-US"/>
              <a:t>Click to edit Master text styles</a:t>
            </a:r>
          </a:p>
          <a:p>
            <a:pPr lvl="1"/>
            <a:r>
              <a:rPr lang="en-US"/>
              <a:t>Second level</a:t>
            </a:r>
          </a:p>
        </p:txBody>
      </p:sp>
      <p:sp>
        <p:nvSpPr>
          <p:cNvPr id="3" name="Text Placeholder 2">
            <a:extLst>
              <a:ext uri="{FF2B5EF4-FFF2-40B4-BE49-F238E27FC236}">
                <a16:creationId xmlns:a16="http://schemas.microsoft.com/office/drawing/2014/main" id="{42D5CC0B-C07B-5641-A680-87E998A7F83D}"/>
              </a:ext>
            </a:extLst>
          </p:cNvPr>
          <p:cNvSpPr>
            <a:spLocks noGrp="1"/>
          </p:cNvSpPr>
          <p:nvPr>
            <p:ph type="body" sz="quarter" idx="16"/>
          </p:nvPr>
        </p:nvSpPr>
        <p:spPr>
          <a:xfrm>
            <a:off x="3098800" y="668338"/>
            <a:ext cx="5532438" cy="1903412"/>
          </a:xfrm>
        </p:spPr>
        <p:txBody>
          <a:bodyPr anchor="b"/>
          <a:lstStyle>
            <a:lvl1pPr marL="0" indent="0">
              <a:buNone/>
              <a:tabLst/>
              <a:defRPr sz="2400">
                <a:solidFill>
                  <a:schemeClr val="tx2"/>
                </a:solidFill>
              </a:defRPr>
            </a:lvl1pPr>
            <a:lvl2pPr marL="0" indent="0">
              <a:buNone/>
              <a:tabLst/>
              <a:defRPr sz="1400" b="1">
                <a:solidFill>
                  <a:schemeClr val="tx2"/>
                </a:solidFill>
              </a:defRPr>
            </a:lvl2pPr>
          </a:lstStyle>
          <a:p>
            <a:pPr lvl="0"/>
            <a:r>
              <a:rPr lang="en-US"/>
              <a:t>Click to edit Master text styles</a:t>
            </a:r>
          </a:p>
          <a:p>
            <a:pPr lvl="1"/>
            <a:r>
              <a:rPr lang="en-US"/>
              <a:t>Second level</a:t>
            </a:r>
          </a:p>
        </p:txBody>
      </p:sp>
      <p:sp>
        <p:nvSpPr>
          <p:cNvPr id="8" name="Footer Placeholder 4"/>
          <p:cNvSpPr>
            <a:spLocks noGrp="1"/>
          </p:cNvSpPr>
          <p:nvPr>
            <p:ph type="ftr" sz="quarter" idx="11"/>
          </p:nvPr>
        </p:nvSpPr>
        <p:spPr/>
        <p:txBody>
          <a:bodyPr/>
          <a:lstStyle/>
          <a:p>
            <a:endParaRPr lang="en-US" dirty="0"/>
          </a:p>
        </p:txBody>
      </p:sp>
      <p:sp>
        <p:nvSpPr>
          <p:cNvPr id="9" name="Slide Number Placeholder 5"/>
          <p:cNvSpPr>
            <a:spLocks noGrp="1"/>
          </p:cNvSpPr>
          <p:nvPr>
            <p:ph type="sldNum" sz="quarter" idx="12"/>
          </p:nvPr>
        </p:nvSpPr>
        <p:spPr/>
        <p:txBody>
          <a:bodyPr/>
          <a:lstStyle/>
          <a:p>
            <a:fld id="{94C005EB-05AB-4350-8862-D44178390B49}" type="slidenum">
              <a:rPr lang="en-US" smtClean="0"/>
              <a:pPr/>
              <a:t>‹#›</a:t>
            </a:fld>
            <a:endParaRPr lang="en-US" dirty="0"/>
          </a:p>
        </p:txBody>
      </p:sp>
      <p:pic>
        <p:nvPicPr>
          <p:cNvPr id="10" name="Picture 9" descr="A picture containing room&#10;&#10;Description automatically generated">
            <a:extLst>
              <a:ext uri="{FF2B5EF4-FFF2-40B4-BE49-F238E27FC236}">
                <a16:creationId xmlns:a16="http://schemas.microsoft.com/office/drawing/2014/main" id="{B55602A6-2FC7-EA49-9658-36B71C7D64F3}"/>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2111"/>
            <a:ext cx="3213758" cy="2583861"/>
          </a:xfrm>
          <a:prstGeom prst="rect">
            <a:avLst/>
          </a:prstGeom>
        </p:spPr>
      </p:pic>
    </p:spTree>
    <p:extLst>
      <p:ext uri="{BB962C8B-B14F-4D97-AF65-F5344CB8AC3E}">
        <p14:creationId xmlns:p14="http://schemas.microsoft.com/office/powerpoint/2010/main" val="2161091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662">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End Slide">
    <p:bg>
      <p:bgPr>
        <a:solidFill>
          <a:schemeClr val="bg1"/>
        </a:solidFill>
        <a:effectLst/>
      </p:bgPr>
    </p:bg>
    <p:spTree>
      <p:nvGrpSpPr>
        <p:cNvPr id="1" name=""/>
        <p:cNvGrpSpPr/>
        <p:nvPr/>
      </p:nvGrpSpPr>
      <p:grpSpPr>
        <a:xfrm>
          <a:off x="0" y="0"/>
          <a:ext cx="0" cy="0"/>
          <a:chOff x="0" y="0"/>
          <a:chExt cx="0" cy="0"/>
        </a:xfrm>
      </p:grpSpPr>
      <p:pic>
        <p:nvPicPr>
          <p:cNvPr id="107" name="Picture 106" descr="Icon&#10;&#10;Description automatically generated">
            <a:extLst>
              <a:ext uri="{FF2B5EF4-FFF2-40B4-BE49-F238E27FC236}">
                <a16:creationId xmlns:a16="http://schemas.microsoft.com/office/drawing/2014/main" id="{502E9CFD-E6CE-CB4C-903B-227BFFEB443E}"/>
              </a:ext>
            </a:extLst>
          </p:cNvPr>
          <p:cNvPicPr>
            <a:picLocks noChangeAspect="1"/>
          </p:cNvPicPr>
          <p:nvPr userDrawn="1"/>
        </p:nvPicPr>
        <p:blipFill rotWithShape="1">
          <a:blip r:embed="rId2"/>
          <a:srcRect b="442"/>
          <a:stretch/>
        </p:blipFill>
        <p:spPr>
          <a:xfrm>
            <a:off x="0" y="0"/>
            <a:ext cx="9144000" cy="5143500"/>
          </a:xfrm>
          <a:prstGeom prst="rect">
            <a:avLst/>
          </a:prstGeom>
        </p:spPr>
      </p:pic>
      <p:pic>
        <p:nvPicPr>
          <p:cNvPr id="109" name="Picture 108" descr="Logo&#10;&#10;Description automatically generated">
            <a:extLst>
              <a:ext uri="{FF2B5EF4-FFF2-40B4-BE49-F238E27FC236}">
                <a16:creationId xmlns:a16="http://schemas.microsoft.com/office/drawing/2014/main" id="{E91D6203-F6DF-E14B-BF5F-8E4140C5F7E4}"/>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3213100" y="1292839"/>
            <a:ext cx="2717800" cy="2438400"/>
          </a:xfrm>
          <a:prstGeom prst="rect">
            <a:avLst/>
          </a:prstGeom>
        </p:spPr>
      </p:pic>
    </p:spTree>
    <p:extLst>
      <p:ext uri="{BB962C8B-B14F-4D97-AF65-F5344CB8AC3E}">
        <p14:creationId xmlns:p14="http://schemas.microsoft.com/office/powerpoint/2010/main" val="424890837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p:cSld name="1_Title Only">
    <p:spTree>
      <p:nvGrpSpPr>
        <p:cNvPr id="1" name=""/>
        <p:cNvGrpSpPr/>
        <p:nvPr/>
      </p:nvGrpSpPr>
      <p:grpSpPr>
        <a:xfrm>
          <a:off x="0" y="0"/>
          <a:ext cx="0" cy="0"/>
          <a:chOff x="0" y="0"/>
          <a:chExt cx="0" cy="0"/>
        </a:xfrm>
      </p:grpSpPr>
      <p:sp>
        <p:nvSpPr>
          <p:cNvPr id="6" name="Title 5"/>
          <p:cNvSpPr>
            <a:spLocks noGrp="1"/>
          </p:cNvSpPr>
          <p:nvPr>
            <p:ph type="title" hasCustomPrompt="1"/>
          </p:nvPr>
        </p:nvSpPr>
        <p:spPr/>
        <p:txBody>
          <a:bodyPr/>
          <a:lstStyle/>
          <a:p>
            <a:r>
              <a:rPr lang="en-US"/>
              <a:t>Slide title</a:t>
            </a:r>
          </a:p>
        </p:txBody>
      </p:sp>
      <p:sp>
        <p:nvSpPr>
          <p:cNvPr id="2" name="Date Placeholder 1"/>
          <p:cNvSpPr>
            <a:spLocks noGrp="1"/>
          </p:cNvSpPr>
          <p:nvPr>
            <p:ph type="dt" sz="half" idx="10"/>
          </p:nvPr>
        </p:nvSpPr>
        <p:spPr/>
        <p:txBody>
          <a:bodyPr/>
          <a:lstStyle/>
          <a:p>
            <a:r>
              <a:rPr lang="en-US"/>
              <a:t>00 Month 0000</a:t>
            </a:r>
          </a:p>
        </p:txBody>
      </p:sp>
      <p:sp>
        <p:nvSpPr>
          <p:cNvPr id="7" name="Footer Placeholder 6"/>
          <p:cNvSpPr>
            <a:spLocks noGrp="1"/>
          </p:cNvSpPr>
          <p:nvPr>
            <p:ph type="ftr" sz="quarter" idx="11"/>
          </p:nvPr>
        </p:nvSpPr>
        <p:spPr/>
        <p:txBody>
          <a:bodyPr/>
          <a:lstStyle/>
          <a:p>
            <a:r>
              <a:rPr lang="en-US"/>
              <a:t>Footer (Edit footer for all slides with View &gt; Header &amp; Footer)</a:t>
            </a:r>
          </a:p>
        </p:txBody>
      </p:sp>
      <p:sp>
        <p:nvSpPr>
          <p:cNvPr id="8" name="Slide Number Placeholder 7"/>
          <p:cNvSpPr>
            <a:spLocks noGrp="1"/>
          </p:cNvSpPr>
          <p:nvPr>
            <p:ph type="sldNum" sz="quarter" idx="12"/>
          </p:nvPr>
        </p:nvSpPr>
        <p:spPr/>
        <p:txBody>
          <a:bodyPr/>
          <a:lstStyle/>
          <a:p>
            <a:fld id="{94C005EB-05AB-4350-8862-D44178390B49}" type="slidenum">
              <a:rPr lang="en-US" smtClean="0"/>
              <a:pPr/>
              <a:t>‹#›</a:t>
            </a:fld>
            <a:endParaRPr lang="en-US"/>
          </a:p>
        </p:txBody>
      </p:sp>
    </p:spTree>
    <p:extLst>
      <p:ext uri="{BB962C8B-B14F-4D97-AF65-F5344CB8AC3E}">
        <p14:creationId xmlns:p14="http://schemas.microsoft.com/office/powerpoint/2010/main" val="1445963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emplate Title &amp;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a:lvl1pPr>
          </a:lstStyle>
          <a:p>
            <a:r>
              <a:rPr lang="en-US" dirty="0"/>
              <a:t>Arial 40pt Title</a:t>
            </a:r>
          </a:p>
        </p:txBody>
      </p:sp>
      <p:sp>
        <p:nvSpPr>
          <p:cNvPr id="3" name="Content Placeholder 2"/>
          <p:cNvSpPr>
            <a:spLocks noGrp="1"/>
          </p:cNvSpPr>
          <p:nvPr>
            <p:ph idx="1" hasCustomPrompt="1"/>
          </p:nvPr>
        </p:nvSpPr>
        <p:spPr>
          <a:xfrm>
            <a:off x="308611" y="740665"/>
            <a:ext cx="8354291" cy="3775472"/>
          </a:xfrm>
        </p:spPr>
        <p:txBody>
          <a:bodyPr/>
          <a:lstStyle>
            <a:lvl1pPr>
              <a:defRPr/>
            </a:lvl1pPr>
            <a:lvl2pPr>
              <a:defRPr/>
            </a:lvl2pPr>
            <a:lvl3pPr>
              <a:defRPr/>
            </a:lvl3pPr>
            <a:lvl4pPr>
              <a:defRPr/>
            </a:lvl4pPr>
            <a:lvl5pPr>
              <a:defRPr/>
            </a:lvl5pPr>
          </a:lstStyle>
          <a:p>
            <a:pPr lvl="0"/>
            <a:r>
              <a:rPr lang="en-US" dirty="0"/>
              <a:t>Arial 28pt</a:t>
            </a:r>
          </a:p>
          <a:p>
            <a:pPr lvl="1"/>
            <a:r>
              <a:rPr lang="en-US" dirty="0"/>
              <a:t>Arial 24pt</a:t>
            </a:r>
          </a:p>
          <a:p>
            <a:pPr lvl="2"/>
            <a:r>
              <a:rPr lang="en-US" dirty="0"/>
              <a:t>Arial 20pt</a:t>
            </a:r>
          </a:p>
          <a:p>
            <a:pPr lvl="3"/>
            <a:r>
              <a:rPr lang="en-US" dirty="0"/>
              <a:t>Arial 18pt</a:t>
            </a:r>
          </a:p>
          <a:p>
            <a:pPr lvl="4"/>
            <a:r>
              <a:rPr lang="en-US" dirty="0"/>
              <a:t>Arial 18pt</a:t>
            </a:r>
          </a:p>
        </p:txBody>
      </p:sp>
    </p:spTree>
    <p:extLst>
      <p:ext uri="{BB962C8B-B14F-4D97-AF65-F5344CB8AC3E}">
        <p14:creationId xmlns:p14="http://schemas.microsoft.com/office/powerpoint/2010/main" val="1150524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098550"/>
            <a:ext cx="7058025" cy="35639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p:cNvSpPr>
            <a:spLocks noGrp="1"/>
          </p:cNvSpPr>
          <p:nvPr>
            <p:ph type="title" hasCustomPrompt="1"/>
          </p:nvPr>
        </p:nvSpPr>
        <p:spPr/>
        <p:txBody>
          <a:bodyPr/>
          <a:lstStyle/>
          <a:p>
            <a:r>
              <a:rPr lang="en-US" dirty="0"/>
              <a:t>Slide title</a:t>
            </a:r>
          </a:p>
        </p:txBody>
      </p:sp>
      <p:sp>
        <p:nvSpPr>
          <p:cNvPr id="2" name="Date Placeholder 1"/>
          <p:cNvSpPr>
            <a:spLocks noGrp="1"/>
          </p:cNvSpPr>
          <p:nvPr>
            <p:ph type="dt" sz="half" idx="10"/>
          </p:nvPr>
        </p:nvSpPr>
        <p:spPr/>
        <p:txBody>
          <a:bodyPr/>
          <a:lstStyle/>
          <a:p>
            <a:r>
              <a:rPr lang="en-US" dirty="0"/>
              <a:t>00 Month 0000</a:t>
            </a:r>
          </a:p>
        </p:txBody>
      </p:sp>
      <p:sp>
        <p:nvSpPr>
          <p:cNvPr id="7" name="Footer Placeholder 6"/>
          <p:cNvSpPr>
            <a:spLocks noGrp="1"/>
          </p:cNvSpPr>
          <p:nvPr>
            <p:ph type="ftr" sz="quarter" idx="11"/>
          </p:nvPr>
        </p:nvSpPr>
        <p:spPr/>
        <p:txBody>
          <a:bodyPr/>
          <a:lstStyle/>
          <a:p>
            <a:r>
              <a:rPr lang="en-US" dirty="0"/>
              <a:t>Footer (Edit footer for all slides with View &gt; Header &amp; Footer)</a:t>
            </a:r>
          </a:p>
        </p:txBody>
      </p:sp>
      <p:sp>
        <p:nvSpPr>
          <p:cNvPr id="8" name="Slide Number Placeholder 7"/>
          <p:cNvSpPr>
            <a:spLocks noGrp="1"/>
          </p:cNvSpPr>
          <p:nvPr>
            <p:ph type="sldNum" sz="quarter" idx="12"/>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2106537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098550"/>
            <a:ext cx="7058025" cy="35639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p:cNvSpPr>
            <a:spLocks noGrp="1"/>
          </p:cNvSpPr>
          <p:nvPr>
            <p:ph type="title" hasCustomPrompt="1"/>
          </p:nvPr>
        </p:nvSpPr>
        <p:spPr/>
        <p:txBody>
          <a:bodyPr/>
          <a:lstStyle/>
          <a:p>
            <a:r>
              <a:rPr lang="en-US" dirty="0"/>
              <a:t>Slide title</a:t>
            </a:r>
          </a:p>
        </p:txBody>
      </p:sp>
      <p:sp>
        <p:nvSpPr>
          <p:cNvPr id="2" name="Date Placeholder 1"/>
          <p:cNvSpPr>
            <a:spLocks noGrp="1"/>
          </p:cNvSpPr>
          <p:nvPr>
            <p:ph type="dt" sz="half" idx="10"/>
          </p:nvPr>
        </p:nvSpPr>
        <p:spPr/>
        <p:txBody>
          <a:bodyPr/>
          <a:lstStyle/>
          <a:p>
            <a:r>
              <a:rPr lang="en-US" dirty="0"/>
              <a:t>00 Month 0000</a:t>
            </a:r>
          </a:p>
        </p:txBody>
      </p:sp>
      <p:sp>
        <p:nvSpPr>
          <p:cNvPr id="7" name="Footer Placeholder 6"/>
          <p:cNvSpPr>
            <a:spLocks noGrp="1"/>
          </p:cNvSpPr>
          <p:nvPr>
            <p:ph type="ftr" sz="quarter" idx="11"/>
          </p:nvPr>
        </p:nvSpPr>
        <p:spPr/>
        <p:txBody>
          <a:bodyPr/>
          <a:lstStyle/>
          <a:p>
            <a:r>
              <a:rPr lang="en-US" dirty="0"/>
              <a:t>Footer (Edit footer for all slides with View &gt; Header &amp; Footer)</a:t>
            </a:r>
          </a:p>
        </p:txBody>
      </p:sp>
      <p:sp>
        <p:nvSpPr>
          <p:cNvPr id="8" name="Slide Number Placeholder 7"/>
          <p:cNvSpPr>
            <a:spLocks noGrp="1"/>
          </p:cNvSpPr>
          <p:nvPr>
            <p:ph type="sldNum" sz="quarter" idx="12"/>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2737273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65125" y="1098550"/>
            <a:ext cx="4024314" cy="3563937"/>
          </a:xfrm>
        </p:spPr>
        <p:txBody>
          <a:bodyPr>
            <a:normAutofit/>
          </a:bodyPr>
          <a:lstStyle>
            <a:lvl1pPr>
              <a:defRPr sz="1200"/>
            </a:lvl1pPr>
            <a:lvl2pPr>
              <a:defRPr sz="1200"/>
            </a:lvl2pPr>
            <a:lvl3pPr>
              <a:defRPr sz="1200"/>
            </a:lvl3pPr>
            <a:lvl4pPr>
              <a:defRPr sz="1200"/>
            </a:lvl4pPr>
            <a:lvl5pPr>
              <a:defRPr sz="1200"/>
            </a:lvl5pPr>
            <a:lvl6pPr>
              <a:defRPr sz="1200"/>
            </a:lvl6pPr>
            <a:lvl7pPr>
              <a:defRPr sz="1200" baseline="0"/>
            </a:lvl7pPr>
            <a:lvl8pPr>
              <a:defRPr sz="1200" baseline="0"/>
            </a:lvl8pPr>
            <a:lvl9pPr>
              <a:defRPr sz="12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4563" y="1098550"/>
            <a:ext cx="4024311" cy="3563937"/>
          </a:xfrm>
        </p:spPr>
        <p:txBody>
          <a:bodyPr>
            <a:normAutofit/>
          </a:bodyPr>
          <a:lstStyle>
            <a:lvl1pPr>
              <a:defRPr sz="1200"/>
            </a:lvl1pPr>
            <a:lvl2pPr>
              <a:defRPr sz="1200"/>
            </a:lvl2pPr>
            <a:lvl3pPr>
              <a:defRPr sz="1200"/>
            </a:lvl3pPr>
            <a:lvl4pPr>
              <a:defRPr sz="1200"/>
            </a:lvl4pPr>
            <a:lvl5pPr>
              <a:defRPr sz="1200"/>
            </a:lvl5pPr>
            <a:lvl6pPr>
              <a:defRPr sz="1200"/>
            </a:lvl6pPr>
            <a:lvl7pPr>
              <a:defRPr sz="1200" baseline="0"/>
            </a:lvl7pPr>
            <a:lvl8pPr>
              <a:defRPr sz="1200" baseline="0"/>
            </a:lvl8pPr>
            <a:lvl9pPr>
              <a:defRPr sz="12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hasCustomPrompt="1"/>
          </p:nvPr>
        </p:nvSpPr>
        <p:spPr/>
        <p:txBody>
          <a:bodyPr/>
          <a:lstStyle/>
          <a:p>
            <a:r>
              <a:rPr lang="en-US" dirty="0"/>
              <a:t>Slide title</a:t>
            </a:r>
          </a:p>
        </p:txBody>
      </p:sp>
      <p:sp>
        <p:nvSpPr>
          <p:cNvPr id="8" name="Date Placeholder 7"/>
          <p:cNvSpPr>
            <a:spLocks noGrp="1"/>
          </p:cNvSpPr>
          <p:nvPr>
            <p:ph type="dt" sz="half" idx="10"/>
          </p:nvPr>
        </p:nvSpPr>
        <p:spPr/>
        <p:txBody>
          <a:bodyPr/>
          <a:lstStyle/>
          <a:p>
            <a:r>
              <a:rPr dirty="0">
                <a:solidFill>
                  <a:srgbClr val="FFFFFF"/>
                </a:solidFill>
              </a:rPr>
              <a:t>00 Month 0000</a:t>
            </a:r>
          </a:p>
        </p:txBody>
      </p:sp>
      <p:sp>
        <p:nvSpPr>
          <p:cNvPr id="9" name="Footer Placeholder 8"/>
          <p:cNvSpPr>
            <a:spLocks noGrp="1"/>
          </p:cNvSpPr>
          <p:nvPr>
            <p:ph type="ftr" sz="quarter" idx="11"/>
          </p:nvPr>
        </p:nvSpPr>
        <p:spPr/>
        <p:txBody>
          <a:bodyPr/>
          <a:lstStyle/>
          <a:p>
            <a:r>
              <a:rPr lang="en-US" dirty="0">
                <a:solidFill>
                  <a:srgbClr val="FFFFFF"/>
                </a:solidFill>
              </a:rPr>
              <a:t>Footer (Edit footer for all slides with View &gt; Header &amp; Footer)</a:t>
            </a:r>
          </a:p>
        </p:txBody>
      </p:sp>
      <p:sp>
        <p:nvSpPr>
          <p:cNvPr id="10" name="Slide Number Placeholder 9"/>
          <p:cNvSpPr>
            <a:spLocks noGrp="1"/>
          </p:cNvSpPr>
          <p:nvPr>
            <p:ph type="sldNum" sz="quarter" idx="12"/>
          </p:nvPr>
        </p:nvSpPr>
        <p:spPr/>
        <p:txBody>
          <a:bodyPr/>
          <a:lstStyle/>
          <a:p>
            <a:fld id="{94C005EB-05AB-4350-8862-D44178390B49}" type="slidenum">
              <a:rPr lang="en-US" smtClean="0">
                <a:solidFill>
                  <a:srgbClr val="FFFFFF"/>
                </a:solidFill>
              </a:rPr>
              <a:pPr/>
              <a:t>‹#›</a:t>
            </a:fld>
            <a:endParaRPr lang="en-US" dirty="0">
              <a:solidFill>
                <a:srgbClr val="FFFFFF"/>
              </a:solidFill>
            </a:endParaRPr>
          </a:p>
        </p:txBody>
      </p:sp>
    </p:spTree>
    <p:extLst>
      <p:ext uri="{BB962C8B-B14F-4D97-AF65-F5344CB8AC3E}">
        <p14:creationId xmlns:p14="http://schemas.microsoft.com/office/powerpoint/2010/main" val="16110355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Template Blank White">
    <p:spTree>
      <p:nvGrpSpPr>
        <p:cNvPr id="1" name=""/>
        <p:cNvGrpSpPr/>
        <p:nvPr/>
      </p:nvGrpSpPr>
      <p:grpSpPr>
        <a:xfrm>
          <a:off x="0" y="0"/>
          <a:ext cx="0" cy="0"/>
          <a:chOff x="0" y="0"/>
          <a:chExt cx="0" cy="0"/>
        </a:xfrm>
      </p:grpSpPr>
      <p:sp>
        <p:nvSpPr>
          <p:cNvPr id="6" name="Rectangle 5"/>
          <p:cNvSpPr/>
          <p:nvPr userDrawn="1"/>
        </p:nvSpPr>
        <p:spPr>
          <a:xfrm>
            <a:off x="0" y="4700016"/>
            <a:ext cx="9144000" cy="4434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607577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userDrawn="1">
  <p:cSld name="Section Header">
    <p:bg>
      <p:bgPr>
        <a:solidFill>
          <a:srgbClr val="1F2555"/>
        </a:solidFill>
        <a:effectLst/>
      </p:bgPr>
    </p:bg>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365126" y="822325"/>
            <a:ext cx="5532438" cy="2057400"/>
          </a:xfrm>
        </p:spPr>
        <p:txBody>
          <a:bodyPr>
            <a:noAutofit/>
          </a:bodyPr>
          <a:lstStyle>
            <a:lvl1pPr>
              <a:defRPr sz="4400" b="0" spc="-100" baseline="0"/>
            </a:lvl1pPr>
          </a:lstStyle>
          <a:p>
            <a:r>
              <a:rPr lang="en-US" dirty="0"/>
              <a:t>Section header title</a:t>
            </a:r>
          </a:p>
        </p:txBody>
      </p:sp>
      <p:sp>
        <p:nvSpPr>
          <p:cNvPr id="8" name="Subtitle 2"/>
          <p:cNvSpPr>
            <a:spLocks noGrp="1"/>
          </p:cNvSpPr>
          <p:nvPr>
            <p:ph type="subTitle" idx="1" hasCustomPrompt="1"/>
          </p:nvPr>
        </p:nvSpPr>
        <p:spPr>
          <a:xfrm>
            <a:off x="365126" y="3017520"/>
            <a:ext cx="5532438" cy="1644968"/>
          </a:xfrm>
        </p:spPr>
        <p:txBody>
          <a:bodyPr>
            <a:noAutofit/>
          </a:bodyPr>
          <a:lstStyle>
            <a:lvl1pPr marL="0" indent="0" algn="l">
              <a:spcBef>
                <a:spcPts val="0"/>
              </a:spcBef>
              <a:buNone/>
              <a:defRPr sz="1200" baseline="0">
                <a:solidFill>
                  <a:schemeClr val="bg1"/>
                </a:solidFill>
              </a:defRPr>
            </a:lvl1pPr>
            <a:lvl2pPr marL="0" indent="0" algn="l">
              <a:spcBef>
                <a:spcPts val="0"/>
              </a:spcBef>
              <a:buNone/>
              <a:defRPr sz="1200">
                <a:solidFill>
                  <a:schemeClr val="bg1"/>
                </a:solidFill>
              </a:defRPr>
            </a:lvl2pPr>
            <a:lvl3pPr marL="0" indent="0" algn="l">
              <a:spcBef>
                <a:spcPts val="0"/>
              </a:spcBef>
              <a:buNone/>
              <a:defRPr sz="1200">
                <a:solidFill>
                  <a:schemeClr val="bg1"/>
                </a:solidFill>
              </a:defRPr>
            </a:lvl3pPr>
            <a:lvl4pPr marL="0" indent="0" algn="l">
              <a:spcBef>
                <a:spcPts val="0"/>
              </a:spcBef>
              <a:buNone/>
              <a:defRPr sz="1200">
                <a:solidFill>
                  <a:schemeClr val="bg1"/>
                </a:solidFill>
              </a:defRPr>
            </a:lvl4pPr>
            <a:lvl5pPr marL="0" indent="0" algn="l">
              <a:spcBef>
                <a:spcPts val="0"/>
              </a:spcBef>
              <a:buNone/>
              <a:defRPr sz="1200">
                <a:solidFill>
                  <a:schemeClr val="bg1"/>
                </a:solidFill>
              </a:defRPr>
            </a:lvl5pPr>
            <a:lvl6pPr marL="0" indent="0" algn="l">
              <a:spcBef>
                <a:spcPts val="0"/>
              </a:spcBef>
              <a:buNone/>
              <a:defRPr sz="1200">
                <a:solidFill>
                  <a:schemeClr val="bg1"/>
                </a:solidFill>
              </a:defRPr>
            </a:lvl6pPr>
            <a:lvl7pPr marL="0" indent="0" algn="l">
              <a:spcBef>
                <a:spcPts val="0"/>
              </a:spcBef>
              <a:buNone/>
              <a:defRPr sz="1200">
                <a:solidFill>
                  <a:schemeClr val="bg1"/>
                </a:solidFill>
              </a:defRPr>
            </a:lvl7pPr>
            <a:lvl8pPr marL="0" indent="0" algn="l">
              <a:spcBef>
                <a:spcPts val="0"/>
              </a:spcBef>
              <a:buNone/>
              <a:defRPr sz="1200">
                <a:solidFill>
                  <a:schemeClr val="bg1"/>
                </a:solidFill>
              </a:defRPr>
            </a:lvl8pPr>
            <a:lvl9pPr marL="0" indent="0" algn="l">
              <a:spcBef>
                <a:spcPts val="0"/>
              </a:spcBef>
              <a:buNone/>
              <a:defRPr sz="1200">
                <a:solidFill>
                  <a:schemeClr val="bg1"/>
                </a:solidFill>
              </a:defRPr>
            </a:lvl9pPr>
          </a:lstStyle>
          <a:p>
            <a:r>
              <a:rPr lang="en-US" dirty="0"/>
              <a:t>Optional subtitle</a:t>
            </a:r>
          </a:p>
        </p:txBody>
      </p:sp>
      <p:pic>
        <p:nvPicPr>
          <p:cNvPr id="9" name="Picture 8"/>
          <p:cNvPicPr>
            <a:picLocks noChangeAspect="1"/>
          </p:cNvPicPr>
          <p:nvPr userDrawn="1"/>
        </p:nvPicPr>
        <p:blipFill>
          <a:blip r:embed="rId2"/>
          <a:stretch>
            <a:fillRect/>
          </a:stretch>
        </p:blipFill>
        <p:spPr bwMode="invGray">
          <a:xfrm>
            <a:off x="114300" y="4884196"/>
            <a:ext cx="685800" cy="198568"/>
          </a:xfrm>
          <a:prstGeom prst="rect">
            <a:avLst/>
          </a:prstGeom>
        </p:spPr>
      </p:pic>
      <p:sp>
        <p:nvSpPr>
          <p:cNvPr id="12" name="Picture Placeholder 8"/>
          <p:cNvSpPr>
            <a:spLocks noGrp="1"/>
          </p:cNvSpPr>
          <p:nvPr>
            <p:ph type="pic" sz="quarter" idx="13"/>
          </p:nvPr>
        </p:nvSpPr>
        <p:spPr bwMode="gray">
          <a:xfrm>
            <a:off x="7424928" y="0"/>
            <a:ext cx="1719072" cy="1719072"/>
          </a:xfrm>
          <a:noFill/>
        </p:spPr>
        <p:txBody>
          <a:bodyPr lIns="182880" tIns="182880" rIns="182880" bIns="182880" anchor="ctr" anchorCtr="0">
            <a:normAutofit/>
          </a:bodyPr>
          <a:lstStyle>
            <a:lvl1pPr marL="0" indent="0" algn="ctr">
              <a:buNone/>
              <a:defRPr sz="800">
                <a:solidFill>
                  <a:schemeClr val="bg1"/>
                </a:solidFill>
              </a:defRPr>
            </a:lvl1pPr>
          </a:lstStyle>
          <a:p>
            <a:r>
              <a:rPr lang="en-US" dirty="0"/>
              <a:t>Click icon to add picture</a:t>
            </a:r>
          </a:p>
        </p:txBody>
      </p:sp>
      <p:sp>
        <p:nvSpPr>
          <p:cNvPr id="13" name="Picture Placeholder 8"/>
          <p:cNvSpPr>
            <a:spLocks noGrp="1"/>
          </p:cNvSpPr>
          <p:nvPr>
            <p:ph type="pic" sz="quarter" idx="14"/>
          </p:nvPr>
        </p:nvSpPr>
        <p:spPr bwMode="gray">
          <a:xfrm>
            <a:off x="7424928" y="1719072"/>
            <a:ext cx="1719072" cy="1705356"/>
          </a:xfrm>
          <a:noFill/>
        </p:spPr>
        <p:txBody>
          <a:bodyPr lIns="182880" tIns="182880" rIns="182880" bIns="182880" anchor="ctr" anchorCtr="0">
            <a:normAutofit/>
          </a:bodyPr>
          <a:lstStyle>
            <a:lvl1pPr marL="0" indent="0" algn="ctr">
              <a:buNone/>
              <a:defRPr sz="800">
                <a:solidFill>
                  <a:schemeClr val="bg1"/>
                </a:solidFill>
              </a:defRPr>
            </a:lvl1pPr>
          </a:lstStyle>
          <a:p>
            <a:r>
              <a:rPr lang="en-US" dirty="0"/>
              <a:t>Click icon to add picture</a:t>
            </a:r>
          </a:p>
        </p:txBody>
      </p:sp>
      <p:sp>
        <p:nvSpPr>
          <p:cNvPr id="14" name="Picture Placeholder 8"/>
          <p:cNvSpPr>
            <a:spLocks noGrp="1"/>
          </p:cNvSpPr>
          <p:nvPr>
            <p:ph type="pic" sz="quarter" idx="15"/>
          </p:nvPr>
        </p:nvSpPr>
        <p:spPr bwMode="gray">
          <a:xfrm>
            <a:off x="7424928" y="3424428"/>
            <a:ext cx="1719072" cy="1719072"/>
          </a:xfrm>
          <a:noFill/>
        </p:spPr>
        <p:txBody>
          <a:bodyPr lIns="182880" tIns="182880" rIns="182880" bIns="182880" anchor="ctr" anchorCtr="0">
            <a:normAutofit/>
          </a:bodyPr>
          <a:lstStyle>
            <a:lvl1pPr marL="0" indent="0" algn="ctr">
              <a:buNone/>
              <a:defRPr sz="800">
                <a:solidFill>
                  <a:schemeClr val="bg1"/>
                </a:solidFill>
              </a:defRPr>
            </a:lvl1pPr>
          </a:lstStyle>
          <a:p>
            <a:r>
              <a:rPr lang="en-US" dirty="0"/>
              <a:t>Click icon to add picture</a:t>
            </a:r>
          </a:p>
        </p:txBody>
      </p:sp>
    </p:spTree>
    <p:extLst>
      <p:ext uri="{BB962C8B-B14F-4D97-AF65-F5344CB8AC3E}">
        <p14:creationId xmlns:p14="http://schemas.microsoft.com/office/powerpoint/2010/main" val="2220623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65125" y="1098550"/>
            <a:ext cx="4024314" cy="3563937"/>
          </a:xfrm>
        </p:spPr>
        <p:txBody>
          <a:bodyPr>
            <a:normAutofit/>
          </a:bodyPr>
          <a:lstStyle>
            <a:lvl1pPr>
              <a:defRPr sz="1200"/>
            </a:lvl1pPr>
            <a:lvl2pPr>
              <a:defRPr sz="1200"/>
            </a:lvl2pPr>
            <a:lvl3pPr>
              <a:defRPr sz="1200"/>
            </a:lvl3pPr>
            <a:lvl4pPr>
              <a:defRPr sz="1200"/>
            </a:lvl4pPr>
            <a:lvl5pPr>
              <a:defRPr sz="1200"/>
            </a:lvl5pPr>
            <a:lvl6pPr>
              <a:defRPr sz="1200"/>
            </a:lvl6pPr>
            <a:lvl7pPr>
              <a:defRPr sz="1200" baseline="0"/>
            </a:lvl7pPr>
            <a:lvl8pPr>
              <a:defRPr sz="1200" baseline="0"/>
            </a:lvl8pPr>
            <a:lvl9pPr>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4563" y="1098550"/>
            <a:ext cx="4024311" cy="3563937"/>
          </a:xfrm>
        </p:spPr>
        <p:txBody>
          <a:bodyPr>
            <a:normAutofit/>
          </a:bodyPr>
          <a:lstStyle>
            <a:lvl1pPr>
              <a:defRPr sz="1200"/>
            </a:lvl1pPr>
            <a:lvl2pPr>
              <a:defRPr sz="1200"/>
            </a:lvl2pPr>
            <a:lvl3pPr>
              <a:defRPr sz="1200"/>
            </a:lvl3pPr>
            <a:lvl4pPr>
              <a:defRPr sz="1200"/>
            </a:lvl4pPr>
            <a:lvl5pPr>
              <a:defRPr sz="1200"/>
            </a:lvl5pPr>
            <a:lvl6pPr>
              <a:defRPr sz="1200"/>
            </a:lvl6pPr>
            <a:lvl7pPr>
              <a:defRPr sz="1200" baseline="0"/>
            </a:lvl7pPr>
            <a:lvl8pPr>
              <a:defRPr sz="1200" baseline="0"/>
            </a:lvl8pPr>
            <a:lvl9pPr>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hasCustomPrompt="1"/>
          </p:nvPr>
        </p:nvSpPr>
        <p:spPr/>
        <p:txBody>
          <a:bodyPr/>
          <a:lstStyle/>
          <a:p>
            <a:r>
              <a:rPr lang="en-US" dirty="0"/>
              <a:t>Slide title</a:t>
            </a:r>
          </a:p>
        </p:txBody>
      </p:sp>
      <p:sp>
        <p:nvSpPr>
          <p:cNvPr id="8" name="Date Placeholder 7"/>
          <p:cNvSpPr>
            <a:spLocks noGrp="1"/>
          </p:cNvSpPr>
          <p:nvPr>
            <p:ph type="dt" sz="half" idx="10"/>
          </p:nvPr>
        </p:nvSpPr>
        <p:spPr/>
        <p:txBody>
          <a:bodyPr/>
          <a:lstStyle/>
          <a:p>
            <a:r>
              <a:rPr lang="en-US" dirty="0"/>
              <a:t>00 Month 0000</a:t>
            </a:r>
          </a:p>
        </p:txBody>
      </p:sp>
      <p:sp>
        <p:nvSpPr>
          <p:cNvPr id="9" name="Footer Placeholder 8"/>
          <p:cNvSpPr>
            <a:spLocks noGrp="1"/>
          </p:cNvSpPr>
          <p:nvPr>
            <p:ph type="ftr" sz="quarter" idx="11"/>
          </p:nvPr>
        </p:nvSpPr>
        <p:spPr/>
        <p:txBody>
          <a:bodyPr/>
          <a:lstStyle/>
          <a:p>
            <a:r>
              <a:rPr lang="en-US" dirty="0"/>
              <a:t>Footer (Edit footer for all slides with View &gt; Header &amp; Footer)</a:t>
            </a:r>
          </a:p>
        </p:txBody>
      </p:sp>
      <p:sp>
        <p:nvSpPr>
          <p:cNvPr id="10" name="Slide Number Placeholder 9"/>
          <p:cNvSpPr>
            <a:spLocks noGrp="1"/>
          </p:cNvSpPr>
          <p:nvPr>
            <p:ph type="sldNum" sz="quarter" idx="12"/>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2678343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3336E-AA4A-654A-B873-BD254167BFBF}"/>
              </a:ext>
            </a:extLst>
          </p:cNvPr>
          <p:cNvSpPr>
            <a:spLocks noGrp="1"/>
          </p:cNvSpPr>
          <p:nvPr>
            <p:ph type="title" hasCustomPrompt="1"/>
          </p:nvPr>
        </p:nvSpPr>
        <p:spPr/>
        <p:txBody>
          <a:bodyPr/>
          <a:lstStyle>
            <a:lvl1pPr>
              <a:defRPr>
                <a:solidFill>
                  <a:schemeClr val="tx2"/>
                </a:solidFill>
              </a:defRPr>
            </a:lvl1pPr>
          </a:lstStyle>
          <a:p>
            <a:r>
              <a:rPr lang="en-US" dirty="0"/>
              <a:t>[Slide title, sentence case, one line max]</a:t>
            </a:r>
          </a:p>
        </p:txBody>
      </p:sp>
      <p:sp>
        <p:nvSpPr>
          <p:cNvPr id="7" name="Subtitle 2">
            <a:extLst>
              <a:ext uri="{FF2B5EF4-FFF2-40B4-BE49-F238E27FC236}">
                <a16:creationId xmlns:a16="http://schemas.microsoft.com/office/drawing/2014/main" id="{091590E0-630C-414B-B79A-FB17A24379AF}"/>
              </a:ext>
            </a:extLst>
          </p:cNvPr>
          <p:cNvSpPr>
            <a:spLocks noGrp="1"/>
          </p:cNvSpPr>
          <p:nvPr>
            <p:ph type="subTitle" idx="13" hasCustomPrompt="1"/>
          </p:nvPr>
        </p:nvSpPr>
        <p:spPr>
          <a:xfrm>
            <a:off x="365125" y="704087"/>
            <a:ext cx="8413116" cy="274320"/>
          </a:xfrm>
        </p:spPr>
        <p:txBody>
          <a:bodyPr>
            <a:noAutofit/>
          </a:bodyPr>
          <a:lstStyle>
            <a:lvl1pPr marL="0" indent="0" algn="l">
              <a:spcBef>
                <a:spcPts val="0"/>
              </a:spcBef>
              <a:buNone/>
              <a:defRPr sz="1400" baseline="0">
                <a:solidFill>
                  <a:schemeClr val="accent6"/>
                </a:solidFill>
              </a:defRPr>
            </a:lvl1pPr>
            <a:lvl2pPr marL="0" indent="0" algn="l">
              <a:spcBef>
                <a:spcPts val="0"/>
              </a:spcBef>
              <a:buNone/>
              <a:defRPr sz="1400">
                <a:solidFill>
                  <a:schemeClr val="accent6"/>
                </a:solidFill>
              </a:defRPr>
            </a:lvl2pPr>
            <a:lvl3pPr marL="0" indent="0" algn="l">
              <a:spcBef>
                <a:spcPts val="0"/>
              </a:spcBef>
              <a:buNone/>
              <a:defRPr sz="1400">
                <a:solidFill>
                  <a:schemeClr val="accent6"/>
                </a:solidFill>
              </a:defRPr>
            </a:lvl3pPr>
            <a:lvl4pPr marL="0" indent="0" algn="l">
              <a:spcBef>
                <a:spcPts val="0"/>
              </a:spcBef>
              <a:buNone/>
              <a:defRPr sz="1400">
                <a:solidFill>
                  <a:schemeClr val="accent6"/>
                </a:solidFill>
              </a:defRPr>
            </a:lvl4pPr>
            <a:lvl5pPr marL="0" indent="0" algn="l">
              <a:spcBef>
                <a:spcPts val="0"/>
              </a:spcBef>
              <a:buNone/>
              <a:defRPr sz="1400">
                <a:solidFill>
                  <a:schemeClr val="accent6"/>
                </a:solidFill>
              </a:defRPr>
            </a:lvl5pPr>
            <a:lvl6pPr marL="0" indent="0" algn="l">
              <a:spcBef>
                <a:spcPts val="0"/>
              </a:spcBef>
              <a:buNone/>
              <a:defRPr sz="1400">
                <a:solidFill>
                  <a:schemeClr val="accent6"/>
                </a:solidFill>
              </a:defRPr>
            </a:lvl6pPr>
            <a:lvl7pPr marL="0" indent="0" algn="l">
              <a:spcBef>
                <a:spcPts val="0"/>
              </a:spcBef>
              <a:buNone/>
              <a:defRPr sz="1400">
                <a:solidFill>
                  <a:schemeClr val="accent6"/>
                </a:solidFill>
              </a:defRPr>
            </a:lvl7pPr>
            <a:lvl8pPr marL="0" indent="0" algn="l">
              <a:spcBef>
                <a:spcPts val="0"/>
              </a:spcBef>
              <a:buNone/>
              <a:defRPr sz="1400">
                <a:solidFill>
                  <a:schemeClr val="accent6"/>
                </a:solidFill>
              </a:defRPr>
            </a:lvl8pPr>
            <a:lvl9pPr marL="0" indent="0" algn="l">
              <a:spcBef>
                <a:spcPts val="0"/>
              </a:spcBef>
              <a:buNone/>
              <a:defRPr sz="1400">
                <a:solidFill>
                  <a:schemeClr val="accent6"/>
                </a:solidFill>
              </a:defRPr>
            </a:lvl9pPr>
          </a:lstStyle>
          <a:p>
            <a:r>
              <a:rPr lang="en-US" dirty="0"/>
              <a:t>[Optional subtitle, one line max]</a:t>
            </a:r>
          </a:p>
        </p:txBody>
      </p:sp>
      <p:sp>
        <p:nvSpPr>
          <p:cNvPr id="3" name="Content Placeholder 3"/>
          <p:cNvSpPr>
            <a:spLocks noGrp="1"/>
          </p:cNvSpPr>
          <p:nvPr>
            <p:ph idx="1"/>
          </p:nvPr>
        </p:nvSpPr>
        <p:spPr>
          <a:xfrm>
            <a:off x="365125" y="1051560"/>
            <a:ext cx="7058025" cy="36109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4"/>
          <p:cNvSpPr>
            <a:spLocks noGrp="1"/>
          </p:cNvSpPr>
          <p:nvPr>
            <p:ph type="ftr" sz="quarter" idx="11"/>
          </p:nvPr>
        </p:nvSpPr>
        <p:spPr/>
        <p:txBody>
          <a:bodyPr/>
          <a:lstStyle/>
          <a:p>
            <a:endParaRPr lang="en-US" dirty="0"/>
          </a:p>
        </p:txBody>
      </p:sp>
      <p:sp>
        <p:nvSpPr>
          <p:cNvPr id="9" name="Slide Number Placeholder 5"/>
          <p:cNvSpPr>
            <a:spLocks noGrp="1"/>
          </p:cNvSpPr>
          <p:nvPr>
            <p:ph type="sldNum" sz="quarter" idx="12"/>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1989064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662">
          <p15:clr>
            <a:srgbClr val="FBAE4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65125" y="1098550"/>
            <a:ext cx="4024314" cy="3563937"/>
          </a:xfrm>
        </p:spPr>
        <p:txBody>
          <a:bodyPr>
            <a:normAutofit/>
          </a:bodyPr>
          <a:lstStyle>
            <a:lvl1pPr>
              <a:defRPr sz="1200"/>
            </a:lvl1pPr>
            <a:lvl2pPr>
              <a:defRPr sz="1200"/>
            </a:lvl2pPr>
            <a:lvl3pPr>
              <a:defRPr sz="1200"/>
            </a:lvl3pPr>
            <a:lvl4pPr>
              <a:defRPr sz="1200"/>
            </a:lvl4pPr>
            <a:lvl5pPr>
              <a:defRPr sz="1200"/>
            </a:lvl5pPr>
            <a:lvl6pPr>
              <a:defRPr sz="1200"/>
            </a:lvl6pPr>
            <a:lvl7pPr>
              <a:defRPr sz="1200" baseline="0"/>
            </a:lvl7pPr>
            <a:lvl8pPr>
              <a:defRPr sz="1200" baseline="0"/>
            </a:lvl8pPr>
            <a:lvl9pPr>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4563" y="1098550"/>
            <a:ext cx="4024311" cy="3563937"/>
          </a:xfrm>
        </p:spPr>
        <p:txBody>
          <a:bodyPr>
            <a:normAutofit/>
          </a:bodyPr>
          <a:lstStyle>
            <a:lvl1pPr>
              <a:defRPr sz="1200"/>
            </a:lvl1pPr>
            <a:lvl2pPr>
              <a:defRPr sz="1200"/>
            </a:lvl2pPr>
            <a:lvl3pPr>
              <a:defRPr sz="1200"/>
            </a:lvl3pPr>
            <a:lvl4pPr>
              <a:defRPr sz="1200"/>
            </a:lvl4pPr>
            <a:lvl5pPr>
              <a:defRPr sz="1200"/>
            </a:lvl5pPr>
            <a:lvl6pPr>
              <a:defRPr sz="1200"/>
            </a:lvl6pPr>
            <a:lvl7pPr>
              <a:defRPr sz="1200" baseline="0"/>
            </a:lvl7pPr>
            <a:lvl8pPr>
              <a:defRPr sz="1200" baseline="0"/>
            </a:lvl8pPr>
            <a:lvl9pPr>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hasCustomPrompt="1"/>
          </p:nvPr>
        </p:nvSpPr>
        <p:spPr/>
        <p:txBody>
          <a:bodyPr/>
          <a:lstStyle/>
          <a:p>
            <a:r>
              <a:rPr lang="en-US" dirty="0"/>
              <a:t>Slide title</a:t>
            </a:r>
          </a:p>
        </p:txBody>
      </p:sp>
      <p:sp>
        <p:nvSpPr>
          <p:cNvPr id="8" name="Date Placeholder 7"/>
          <p:cNvSpPr>
            <a:spLocks noGrp="1"/>
          </p:cNvSpPr>
          <p:nvPr>
            <p:ph type="dt" sz="half" idx="10"/>
          </p:nvPr>
        </p:nvSpPr>
        <p:spPr/>
        <p:txBody>
          <a:bodyPr/>
          <a:lstStyle/>
          <a:p>
            <a:r>
              <a:rPr lang="en-US" dirty="0"/>
              <a:t>00 Month 0000</a:t>
            </a:r>
          </a:p>
        </p:txBody>
      </p:sp>
      <p:sp>
        <p:nvSpPr>
          <p:cNvPr id="9" name="Footer Placeholder 8"/>
          <p:cNvSpPr>
            <a:spLocks noGrp="1"/>
          </p:cNvSpPr>
          <p:nvPr>
            <p:ph type="ftr" sz="quarter" idx="11"/>
          </p:nvPr>
        </p:nvSpPr>
        <p:spPr/>
        <p:txBody>
          <a:bodyPr/>
          <a:lstStyle/>
          <a:p>
            <a:r>
              <a:rPr lang="en-US" dirty="0"/>
              <a:t>Footer (Edit footer for all slides with View &gt; Header &amp; Footer)</a:t>
            </a:r>
          </a:p>
        </p:txBody>
      </p:sp>
      <p:sp>
        <p:nvSpPr>
          <p:cNvPr id="10" name="Slide Number Placeholder 9"/>
          <p:cNvSpPr>
            <a:spLocks noGrp="1"/>
          </p:cNvSpPr>
          <p:nvPr>
            <p:ph type="sldNum" sz="quarter" idx="12"/>
          </p:nvPr>
        </p:nvSpPr>
        <p:spPr/>
        <p:txBody>
          <a:body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3826886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cSld name="ai4process title slid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4F5A81B-44C1-1742-9726-BAF8717FC5A5}"/>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5143500"/>
          </a:xfrm>
          <a:prstGeom prst="rect">
            <a:avLst/>
          </a:prstGeom>
        </p:spPr>
      </p:pic>
      <p:sp>
        <p:nvSpPr>
          <p:cNvPr id="8" name="Rectangle 7">
            <a:extLst>
              <a:ext uri="{FF2B5EF4-FFF2-40B4-BE49-F238E27FC236}">
                <a16:creationId xmlns:a16="http://schemas.microsoft.com/office/drawing/2014/main" id="{DCADD16B-F027-A747-9584-2801928E1A29}"/>
              </a:ext>
            </a:extLst>
          </p:cNvPr>
          <p:cNvSpPr/>
          <p:nvPr userDrawn="1"/>
        </p:nvSpPr>
        <p:spPr>
          <a:xfrm>
            <a:off x="1" y="0"/>
            <a:ext cx="9143999" cy="5143500"/>
          </a:xfrm>
          <a:prstGeom prst="rect">
            <a:avLst/>
          </a:prstGeom>
          <a:solidFill>
            <a:srgbClr val="14212B">
              <a:alpha val="61213"/>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11" name="Freeform 10">
            <a:extLst>
              <a:ext uri="{FF2B5EF4-FFF2-40B4-BE49-F238E27FC236}">
                <a16:creationId xmlns:a16="http://schemas.microsoft.com/office/drawing/2014/main" id="{BD4DD3C4-75A8-A442-9A16-828BE477963C}"/>
              </a:ext>
            </a:extLst>
          </p:cNvPr>
          <p:cNvSpPr/>
          <p:nvPr userDrawn="1"/>
        </p:nvSpPr>
        <p:spPr>
          <a:xfrm>
            <a:off x="0" y="-10551"/>
            <a:ext cx="2173459" cy="1234440"/>
          </a:xfrm>
          <a:custGeom>
            <a:avLst/>
            <a:gdLst>
              <a:gd name="connsiteX0" fmla="*/ 42203 w 2897945"/>
              <a:gd name="connsiteY0" fmla="*/ 0 h 1645920"/>
              <a:gd name="connsiteX1" fmla="*/ 2897945 w 2897945"/>
              <a:gd name="connsiteY1" fmla="*/ 0 h 1645920"/>
              <a:gd name="connsiteX2" fmla="*/ 2152357 w 2897945"/>
              <a:gd name="connsiteY2" fmla="*/ 1645920 h 1645920"/>
              <a:gd name="connsiteX3" fmla="*/ 0 w 2897945"/>
              <a:gd name="connsiteY3" fmla="*/ 1645920 h 1645920"/>
              <a:gd name="connsiteX4" fmla="*/ 42203 w 2897945"/>
              <a:gd name="connsiteY4" fmla="*/ 0 h 1645920"/>
              <a:gd name="connsiteX0" fmla="*/ 0 w 2897945"/>
              <a:gd name="connsiteY0" fmla="*/ 0 h 1645920"/>
              <a:gd name="connsiteX1" fmla="*/ 2897945 w 2897945"/>
              <a:gd name="connsiteY1" fmla="*/ 0 h 1645920"/>
              <a:gd name="connsiteX2" fmla="*/ 2152357 w 2897945"/>
              <a:gd name="connsiteY2" fmla="*/ 1645920 h 1645920"/>
              <a:gd name="connsiteX3" fmla="*/ 0 w 2897945"/>
              <a:gd name="connsiteY3" fmla="*/ 1645920 h 1645920"/>
              <a:gd name="connsiteX4" fmla="*/ 0 w 2897945"/>
              <a:gd name="connsiteY4" fmla="*/ 0 h 1645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7945" h="1645920">
                <a:moveTo>
                  <a:pt x="0" y="0"/>
                </a:moveTo>
                <a:lnTo>
                  <a:pt x="2897945" y="0"/>
                </a:lnTo>
                <a:lnTo>
                  <a:pt x="2152357" y="1645920"/>
                </a:lnTo>
                <a:lnTo>
                  <a:pt x="0" y="1645920"/>
                </a:lnTo>
                <a:lnTo>
                  <a:pt x="0" y="0"/>
                </a:lnTo>
                <a:close/>
              </a:path>
            </a:pathLst>
          </a:custGeom>
          <a:solidFill>
            <a:schemeClr val="bg1"/>
          </a:solidFill>
          <a:ln w="25400">
            <a:solidFill>
              <a:schemeClr val="bg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0863DA9B-A5F6-0449-945D-4A1E7C36F23A}"/>
              </a:ext>
            </a:extLst>
          </p:cNvPr>
          <p:cNvSpPr>
            <a:spLocks noGrp="1"/>
          </p:cNvSpPr>
          <p:nvPr>
            <p:ph type="ctrTitle" hasCustomPrompt="1"/>
          </p:nvPr>
        </p:nvSpPr>
        <p:spPr>
          <a:xfrm>
            <a:off x="556200" y="2142160"/>
            <a:ext cx="7504044" cy="525884"/>
          </a:xfrm>
        </p:spPr>
        <p:txBody>
          <a:bodyPr anchor="t" anchorCtr="0">
            <a:noAutofit/>
          </a:bodyPr>
          <a:lstStyle>
            <a:lvl1pPr algn="l">
              <a:defRPr sz="4500" b="0" i="0">
                <a:solidFill>
                  <a:schemeClr val="bg1"/>
                </a:solidFill>
                <a:latin typeface="Nexa Bold" pitchFamily="2" charset="77"/>
              </a:defRPr>
            </a:lvl1pPr>
          </a:lstStyle>
          <a:p>
            <a:r>
              <a:rPr lang="en-GB" dirty="0"/>
              <a:t>lowercase title / </a:t>
            </a:r>
            <a:r>
              <a:rPr lang="en-GB" dirty="0" err="1"/>
              <a:t>nexa</a:t>
            </a:r>
            <a:r>
              <a:rPr lang="en-GB" dirty="0"/>
              <a:t> bold</a:t>
            </a:r>
            <a:endParaRPr lang="en-US" dirty="0"/>
          </a:p>
        </p:txBody>
      </p:sp>
      <p:sp>
        <p:nvSpPr>
          <p:cNvPr id="3" name="Subtitle 2">
            <a:extLst>
              <a:ext uri="{FF2B5EF4-FFF2-40B4-BE49-F238E27FC236}">
                <a16:creationId xmlns:a16="http://schemas.microsoft.com/office/drawing/2014/main" id="{D7159E25-14CD-CD4C-AFF9-EBC79EE37057}"/>
              </a:ext>
            </a:extLst>
          </p:cNvPr>
          <p:cNvSpPr>
            <a:spLocks noGrp="1"/>
          </p:cNvSpPr>
          <p:nvPr>
            <p:ph type="subTitle" idx="1" hasCustomPrompt="1"/>
          </p:nvPr>
        </p:nvSpPr>
        <p:spPr>
          <a:xfrm>
            <a:off x="556200" y="2835000"/>
            <a:ext cx="7504043" cy="345249"/>
          </a:xfrm>
        </p:spPr>
        <p:txBody>
          <a:bodyPr/>
          <a:lstStyle>
            <a:lvl1pPr marL="0" indent="0" algn="l">
              <a:buNone/>
              <a:defRPr sz="1800" b="0" i="0">
                <a:solidFill>
                  <a:schemeClr val="bg1"/>
                </a:solidFill>
                <a:latin typeface="Nexa Book" pitchFamily="2" charset="77"/>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Date here / </a:t>
            </a:r>
            <a:r>
              <a:rPr lang="en-GB" dirty="0" err="1"/>
              <a:t>nexa</a:t>
            </a:r>
            <a:r>
              <a:rPr lang="en-GB" dirty="0"/>
              <a:t> book</a:t>
            </a:r>
            <a:endParaRPr lang="en-US" dirty="0"/>
          </a:p>
        </p:txBody>
      </p:sp>
      <p:pic>
        <p:nvPicPr>
          <p:cNvPr id="10" name="Graphic 9">
            <a:extLst>
              <a:ext uri="{FF2B5EF4-FFF2-40B4-BE49-F238E27FC236}">
                <a16:creationId xmlns:a16="http://schemas.microsoft.com/office/drawing/2014/main" id="{4F1D6637-8C18-4B47-918F-BC91CED56B52}"/>
              </a:ext>
            </a:extLst>
          </p:cNvPr>
          <p:cNvPicPr>
            <a:picLocks noChangeAspect="1"/>
          </p:cNvPicPr>
          <p:nvPr userDrawn="1"/>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7290000" y="3612600"/>
            <a:ext cx="1428830" cy="1620000"/>
          </a:xfrm>
          <a:prstGeom prst="rect">
            <a:avLst/>
          </a:prstGeom>
        </p:spPr>
      </p:pic>
      <p:pic>
        <p:nvPicPr>
          <p:cNvPr id="14" name="Picture 13">
            <a:extLst>
              <a:ext uri="{FF2B5EF4-FFF2-40B4-BE49-F238E27FC236}">
                <a16:creationId xmlns:a16="http://schemas.microsoft.com/office/drawing/2014/main" id="{EAC70710-47B9-AD43-92D8-C3FE2C1977D3}"/>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270001" y="270000"/>
            <a:ext cx="957329" cy="815400"/>
          </a:xfrm>
          <a:prstGeom prst="rect">
            <a:avLst/>
          </a:prstGeom>
        </p:spPr>
      </p:pic>
      <p:sp>
        <p:nvSpPr>
          <p:cNvPr id="16" name="TextBox 15">
            <a:extLst>
              <a:ext uri="{FF2B5EF4-FFF2-40B4-BE49-F238E27FC236}">
                <a16:creationId xmlns:a16="http://schemas.microsoft.com/office/drawing/2014/main" id="{6AE05278-A80A-4F44-B03C-1C7A21E6DE24}"/>
              </a:ext>
            </a:extLst>
          </p:cNvPr>
          <p:cNvSpPr txBox="1"/>
          <p:nvPr userDrawn="1"/>
        </p:nvSpPr>
        <p:spPr>
          <a:xfrm>
            <a:off x="7336095" y="175411"/>
            <a:ext cx="1549182" cy="415498"/>
          </a:xfrm>
          <a:prstGeom prst="rect">
            <a:avLst/>
          </a:prstGeom>
          <a:noFill/>
        </p:spPr>
        <p:txBody>
          <a:bodyPr wrap="square" rtlCol="0">
            <a:spAutoFit/>
          </a:bodyPr>
          <a:lstStyle/>
          <a:p>
            <a:r>
              <a:rPr lang="en-GB" sz="1050" b="0" dirty="0">
                <a:solidFill>
                  <a:schemeClr val="bg1"/>
                </a:solidFill>
                <a:latin typeface="Nexa Bold" panose="02000000000000000000" pitchFamily="2" charset="0"/>
                <a:cs typeface="Times New Roman" panose="02020603050405020304" pitchFamily="18" charset="0"/>
              </a:rPr>
              <a:t>info@ai4process. com</a:t>
            </a:r>
            <a:endParaRPr lang="en-US" sz="1350" b="0" dirty="0">
              <a:latin typeface="Nexa Light" panose="02000000000000000000" pitchFamily="2" charset="0"/>
            </a:endParaRPr>
          </a:p>
        </p:txBody>
      </p:sp>
      <p:sp>
        <p:nvSpPr>
          <p:cNvPr id="17" name="TextBox 16">
            <a:extLst>
              <a:ext uri="{FF2B5EF4-FFF2-40B4-BE49-F238E27FC236}">
                <a16:creationId xmlns:a16="http://schemas.microsoft.com/office/drawing/2014/main" id="{5DBDEB65-5098-8E48-B68D-406AE8AE03EB}"/>
              </a:ext>
            </a:extLst>
          </p:cNvPr>
          <p:cNvSpPr txBox="1"/>
          <p:nvPr userDrawn="1"/>
        </p:nvSpPr>
        <p:spPr>
          <a:xfrm>
            <a:off x="5691933" y="175412"/>
            <a:ext cx="1549182" cy="415498"/>
          </a:xfrm>
          <a:prstGeom prst="rect">
            <a:avLst/>
          </a:prstGeom>
          <a:noFill/>
        </p:spPr>
        <p:txBody>
          <a:bodyPr wrap="square" rtlCol="0">
            <a:spAutoFit/>
          </a:bodyPr>
          <a:lstStyle/>
          <a:p>
            <a:r>
              <a:rPr lang="en-GB" sz="1050" b="0" dirty="0">
                <a:solidFill>
                  <a:schemeClr val="bg1"/>
                </a:solidFill>
                <a:latin typeface="Nexa Bold" panose="02000000000000000000" pitchFamily="2" charset="0"/>
                <a:cs typeface="Times New Roman" panose="02020603050405020304" pitchFamily="18" charset="0"/>
              </a:rPr>
              <a:t>www.ai4process.com</a:t>
            </a:r>
            <a:endParaRPr lang="en-US" sz="1350" b="0" dirty="0">
              <a:latin typeface="Nexa Light" panose="02000000000000000000" pitchFamily="2" charset="0"/>
            </a:endParaRPr>
          </a:p>
        </p:txBody>
      </p:sp>
    </p:spTree>
    <p:extLst>
      <p:ext uri="{BB962C8B-B14F-4D97-AF65-F5344CB8AC3E}">
        <p14:creationId xmlns:p14="http://schemas.microsoft.com/office/powerpoint/2010/main" val="2920258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3"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strips(upRight)">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31.xml"/><Relationship Id="rId18" Type="http://schemas.openxmlformats.org/officeDocument/2006/relationships/slideLayout" Target="../slideLayouts/slideLayout36.xml"/><Relationship Id="rId26" Type="http://schemas.openxmlformats.org/officeDocument/2006/relationships/slideLayout" Target="../slideLayouts/slideLayout44.xml"/><Relationship Id="rId21" Type="http://schemas.openxmlformats.org/officeDocument/2006/relationships/slideLayout" Target="../slideLayouts/slideLayout39.xml"/><Relationship Id="rId34" Type="http://schemas.openxmlformats.org/officeDocument/2006/relationships/slideLayout" Target="../slideLayouts/slideLayout52.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5" Type="http://schemas.openxmlformats.org/officeDocument/2006/relationships/slideLayout" Target="../slideLayouts/slideLayout43.xml"/><Relationship Id="rId33" Type="http://schemas.openxmlformats.org/officeDocument/2006/relationships/slideLayout" Target="../slideLayouts/slideLayout51.xml"/><Relationship Id="rId38" Type="http://schemas.openxmlformats.org/officeDocument/2006/relationships/image" Target="../media/image5.png"/><Relationship Id="rId2" Type="http://schemas.openxmlformats.org/officeDocument/2006/relationships/slideLayout" Target="../slideLayouts/slideLayout20.xml"/><Relationship Id="rId16" Type="http://schemas.openxmlformats.org/officeDocument/2006/relationships/slideLayout" Target="../slideLayouts/slideLayout34.xml"/><Relationship Id="rId20" Type="http://schemas.openxmlformats.org/officeDocument/2006/relationships/slideLayout" Target="../slideLayouts/slideLayout38.xml"/><Relationship Id="rId29" Type="http://schemas.openxmlformats.org/officeDocument/2006/relationships/slideLayout" Target="../slideLayouts/slideLayout47.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24" Type="http://schemas.openxmlformats.org/officeDocument/2006/relationships/slideLayout" Target="../slideLayouts/slideLayout42.xml"/><Relationship Id="rId32" Type="http://schemas.openxmlformats.org/officeDocument/2006/relationships/slideLayout" Target="../slideLayouts/slideLayout50.xml"/><Relationship Id="rId37" Type="http://schemas.openxmlformats.org/officeDocument/2006/relationships/theme" Target="../theme/theme2.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23" Type="http://schemas.openxmlformats.org/officeDocument/2006/relationships/slideLayout" Target="../slideLayouts/slideLayout41.xml"/><Relationship Id="rId28" Type="http://schemas.openxmlformats.org/officeDocument/2006/relationships/slideLayout" Target="../slideLayouts/slideLayout46.xml"/><Relationship Id="rId36" Type="http://schemas.openxmlformats.org/officeDocument/2006/relationships/slideLayout" Target="../slideLayouts/slideLayout54.xml"/><Relationship Id="rId10" Type="http://schemas.openxmlformats.org/officeDocument/2006/relationships/slideLayout" Target="../slideLayouts/slideLayout28.xml"/><Relationship Id="rId19" Type="http://schemas.openxmlformats.org/officeDocument/2006/relationships/slideLayout" Target="../slideLayouts/slideLayout37.xml"/><Relationship Id="rId31" Type="http://schemas.openxmlformats.org/officeDocument/2006/relationships/slideLayout" Target="../slideLayouts/slideLayout49.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 Id="rId22" Type="http://schemas.openxmlformats.org/officeDocument/2006/relationships/slideLayout" Target="../slideLayouts/slideLayout40.xml"/><Relationship Id="rId27" Type="http://schemas.openxmlformats.org/officeDocument/2006/relationships/slideLayout" Target="../slideLayouts/slideLayout45.xml"/><Relationship Id="rId30" Type="http://schemas.openxmlformats.org/officeDocument/2006/relationships/slideLayout" Target="../slideLayouts/slideLayout48.xml"/><Relationship Id="rId35" Type="http://schemas.openxmlformats.org/officeDocument/2006/relationships/slideLayout" Target="../slideLayouts/slideLayout53.xml"/><Relationship Id="rId8" Type="http://schemas.openxmlformats.org/officeDocument/2006/relationships/slideLayout" Target="../slideLayouts/slideLayout26.xml"/><Relationship Id="rId3"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bwMode="hidden">
          <a:xfrm>
            <a:off x="914400" y="4823460"/>
            <a:ext cx="8229600" cy="320040"/>
          </a:xfrm>
          <a:prstGeom prst="rect">
            <a:avLst/>
          </a:prstGeom>
          <a:solidFill>
            <a:srgbClr val="00A6A7"/>
          </a:solidFill>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dirty="0"/>
          </a:p>
        </p:txBody>
      </p:sp>
      <p:grpSp>
        <p:nvGrpSpPr>
          <p:cNvPr id="8" name="Group 7"/>
          <p:cNvGrpSpPr/>
          <p:nvPr userDrawn="1"/>
        </p:nvGrpSpPr>
        <p:grpSpPr>
          <a:xfrm>
            <a:off x="0" y="4823460"/>
            <a:ext cx="914400" cy="320040"/>
            <a:chOff x="0" y="4823460"/>
            <a:chExt cx="914400" cy="320040"/>
          </a:xfrm>
        </p:grpSpPr>
        <p:sp>
          <p:nvSpPr>
            <p:cNvPr id="10" name="Rectangle 9"/>
            <p:cNvSpPr/>
            <p:nvPr userDrawn="1"/>
          </p:nvSpPr>
          <p:spPr bwMode="hidden">
            <a:xfrm>
              <a:off x="0" y="4823460"/>
              <a:ext cx="914400" cy="320040"/>
            </a:xfrm>
            <a:prstGeom prst="rect">
              <a:avLst/>
            </a:prstGeom>
            <a:solidFill>
              <a:srgbClr val="1F2555"/>
            </a:solidFill>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dirty="0"/>
            </a:p>
          </p:txBody>
        </p:sp>
        <p:pic>
          <p:nvPicPr>
            <p:cNvPr id="11" name="Picture 10"/>
            <p:cNvPicPr>
              <a:picLocks noChangeAspect="1"/>
            </p:cNvPicPr>
            <p:nvPr userDrawn="1"/>
          </p:nvPicPr>
          <p:blipFill>
            <a:blip r:embed="rId20"/>
            <a:stretch>
              <a:fillRect/>
            </a:stretch>
          </p:blipFill>
          <p:spPr bwMode="invGray">
            <a:xfrm>
              <a:off x="114300" y="4884196"/>
              <a:ext cx="685800" cy="198568"/>
            </a:xfrm>
            <a:prstGeom prst="rect">
              <a:avLst/>
            </a:prstGeom>
          </p:spPr>
        </p:pic>
      </p:grpSp>
      <p:sp>
        <p:nvSpPr>
          <p:cNvPr id="2" name="Title Placeholder 1"/>
          <p:cNvSpPr>
            <a:spLocks noGrp="1"/>
          </p:cNvSpPr>
          <p:nvPr>
            <p:ph type="title"/>
          </p:nvPr>
        </p:nvSpPr>
        <p:spPr>
          <a:xfrm>
            <a:off x="365125" y="182880"/>
            <a:ext cx="8413750" cy="640080"/>
          </a:xfrm>
          <a:prstGeom prst="rect">
            <a:avLst/>
          </a:prstGeom>
        </p:spPr>
        <p:txBody>
          <a:bodyPr vert="horz" lIns="0" tIns="0" rIns="0" bIns="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365125" y="1097280"/>
            <a:ext cx="8413749" cy="3566160"/>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754563" y="4853288"/>
            <a:ext cx="3703636" cy="182580"/>
          </a:xfrm>
          <a:prstGeom prst="rect">
            <a:avLst/>
          </a:prstGeom>
        </p:spPr>
        <p:txBody>
          <a:bodyPr vert="horz" lIns="0" tIns="0" rIns="0" bIns="0" rtlCol="0" anchor="b" anchorCtr="0"/>
          <a:lstStyle>
            <a:lvl1pPr algn="r">
              <a:defRPr sz="600">
                <a:solidFill>
                  <a:schemeClr val="bg1"/>
                </a:solidFill>
              </a:defRPr>
            </a:lvl1pPr>
          </a:lstStyle>
          <a:p>
            <a:r>
              <a:rPr lang="en-US" dirty="0"/>
              <a:t>Footer (Edit footer for all slides with View &gt; Header &amp; Footer)</a:t>
            </a:r>
          </a:p>
        </p:txBody>
      </p:sp>
      <p:sp>
        <p:nvSpPr>
          <p:cNvPr id="6" name="Slide Number Placeholder 5"/>
          <p:cNvSpPr>
            <a:spLocks noGrp="1"/>
          </p:cNvSpPr>
          <p:nvPr>
            <p:ph type="sldNum" sz="quarter" idx="4"/>
          </p:nvPr>
        </p:nvSpPr>
        <p:spPr>
          <a:xfrm>
            <a:off x="8458200" y="4853288"/>
            <a:ext cx="320040" cy="182580"/>
          </a:xfrm>
          <a:prstGeom prst="rect">
            <a:avLst/>
          </a:prstGeom>
        </p:spPr>
        <p:txBody>
          <a:bodyPr vert="horz" lIns="0" tIns="0" rIns="0" bIns="0" rtlCol="0" anchor="b" anchorCtr="0"/>
          <a:lstStyle>
            <a:lvl1pPr algn="r">
              <a:defRPr sz="600" b="1">
                <a:solidFill>
                  <a:schemeClr val="bg1"/>
                </a:solidFill>
              </a:defRPr>
            </a:lvl1pPr>
          </a:lstStyle>
          <a:p>
            <a:fld id="{94C005EB-05AB-4350-8862-D44178390B49}" type="slidenum">
              <a:rPr lang="en-US" smtClean="0"/>
              <a:pPr/>
              <a:t>‹#›</a:t>
            </a:fld>
            <a:endParaRPr lang="en-US" dirty="0"/>
          </a:p>
        </p:txBody>
      </p:sp>
      <p:sp>
        <p:nvSpPr>
          <p:cNvPr id="4" name="Date Placeholder 3"/>
          <p:cNvSpPr>
            <a:spLocks noGrp="1"/>
          </p:cNvSpPr>
          <p:nvPr>
            <p:ph type="dt" sz="half" idx="2"/>
          </p:nvPr>
        </p:nvSpPr>
        <p:spPr>
          <a:xfrm>
            <a:off x="1097280" y="4853288"/>
            <a:ext cx="1920558" cy="182580"/>
          </a:xfrm>
          <a:prstGeom prst="rect">
            <a:avLst/>
          </a:prstGeom>
        </p:spPr>
        <p:txBody>
          <a:bodyPr vert="horz" lIns="0" tIns="0" rIns="0" bIns="0" rtlCol="0" anchor="b" anchorCtr="0"/>
          <a:lstStyle>
            <a:lvl1pPr algn="l">
              <a:defRPr lang="en-US" sz="600" smtClean="0">
                <a:solidFill>
                  <a:schemeClr val="bg1"/>
                </a:solidFill>
              </a:defRPr>
            </a:lvl1pPr>
          </a:lstStyle>
          <a:p>
            <a:r>
              <a:rPr lang="en-US" dirty="0"/>
              <a:t>00 Month 0000</a:t>
            </a:r>
          </a:p>
        </p:txBody>
      </p:sp>
    </p:spTree>
    <p:extLst>
      <p:ext uri="{BB962C8B-B14F-4D97-AF65-F5344CB8AC3E}">
        <p14:creationId xmlns:p14="http://schemas.microsoft.com/office/powerpoint/2010/main" val="10654090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6" r:id="rId4"/>
    <p:sldLayoutId id="2147483651" r:id="rId5"/>
    <p:sldLayoutId id="2147483658" r:id="rId6"/>
    <p:sldLayoutId id="2147483659" r:id="rId7"/>
    <p:sldLayoutId id="2147483660" r:id="rId8"/>
    <p:sldLayoutId id="2147483661" r:id="rId9"/>
    <p:sldLayoutId id="2147483667" r:id="rId10"/>
    <p:sldLayoutId id="2147483662" r:id="rId11"/>
    <p:sldLayoutId id="2147483663" r:id="rId12"/>
    <p:sldLayoutId id="2147483664" r:id="rId13"/>
    <p:sldLayoutId id="2147483665" r:id="rId14"/>
    <p:sldLayoutId id="2147483666" r:id="rId15"/>
    <p:sldLayoutId id="2147483654" r:id="rId16"/>
    <p:sldLayoutId id="2147483655" r:id="rId17"/>
    <p:sldLayoutId id="2147483657" r:id="rId1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txStyles>
    <p:titleStyle>
      <a:lvl1pPr algn="l" defTabSz="914400" rtl="0" eaLnBrk="1" latinLnBrk="0" hangingPunct="1">
        <a:lnSpc>
          <a:spcPct val="90000"/>
        </a:lnSpc>
        <a:spcBef>
          <a:spcPct val="0"/>
        </a:spcBef>
        <a:buNone/>
        <a:defRPr sz="2000" b="1" kern="1200">
          <a:solidFill>
            <a:schemeClr val="tx2"/>
          </a:solidFill>
          <a:latin typeface="+mj-lt"/>
          <a:ea typeface="+mj-ea"/>
          <a:cs typeface="+mj-cs"/>
        </a:defRPr>
      </a:lvl1pPr>
    </p:titleStyle>
    <p:bodyStyle>
      <a:lvl1pPr marL="182880" indent="-182880" algn="l" defTabSz="914400" rtl="0" eaLnBrk="1" latinLnBrk="0" hangingPunct="1">
        <a:spcBef>
          <a:spcPts val="900"/>
        </a:spcBef>
        <a:buClr>
          <a:schemeClr val="tx2"/>
        </a:buClr>
        <a:buFont typeface="Calibri" pitchFamily="34" charset="0"/>
        <a:buChar char="•"/>
        <a:defRPr sz="1200" kern="1200">
          <a:solidFill>
            <a:schemeClr val="tx1"/>
          </a:solidFill>
          <a:latin typeface="+mn-lt"/>
          <a:ea typeface="+mn-ea"/>
          <a:cs typeface="+mn-cs"/>
        </a:defRPr>
      </a:lvl1pPr>
      <a:lvl2pPr marL="36576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2pPr>
      <a:lvl3pPr marL="54864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3pPr>
      <a:lvl4pPr marL="73152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4pPr>
      <a:lvl5pPr marL="91440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5pPr>
      <a:lvl6pPr marL="109728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6pPr>
      <a:lvl7pPr marL="128016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7pPr>
      <a:lvl8pPr marL="146304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8pPr>
      <a:lvl9pPr marL="164592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9pPr>
    </p:bodyStyle>
    <p:otherStyle>
      <a:defPPr>
        <a:defRPr lang="en-US"/>
      </a:defPPr>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16" userDrawn="1">
          <p15:clr>
            <a:srgbClr val="F26B43"/>
          </p15:clr>
        </p15:guide>
        <p15:guide id="2" pos="230" userDrawn="1">
          <p15:clr>
            <a:srgbClr val="F26B43"/>
          </p15:clr>
        </p15:guide>
        <p15:guide id="3" orient="horz" pos="518" userDrawn="1">
          <p15:clr>
            <a:srgbClr val="F26B43"/>
          </p15:clr>
        </p15:guide>
        <p15:guide id="4" orient="horz" pos="692" userDrawn="1">
          <p15:clr>
            <a:srgbClr val="F26B43"/>
          </p15:clr>
        </p15:guide>
        <p15:guide id="5" pos="5530" userDrawn="1">
          <p15:clr>
            <a:srgbClr val="F26B43"/>
          </p15:clr>
        </p15:guide>
        <p15:guide id="6" orient="horz" pos="2937" userDrawn="1">
          <p15:clr>
            <a:srgbClr val="F26B43"/>
          </p15:clr>
        </p15:guide>
        <p15:guide id="7" pos="2765" userDrawn="1">
          <p15:clr>
            <a:srgbClr val="F26B43"/>
          </p15:clr>
        </p15:guide>
        <p15:guide id="8" pos="2995" userDrawn="1">
          <p15:clr>
            <a:srgbClr val="F26B43"/>
          </p15:clr>
        </p15:guide>
        <p15:guide id="9" pos="1901" userDrawn="1">
          <p15:clr>
            <a:srgbClr val="F26B43"/>
          </p15:clr>
        </p15:guide>
        <p15:guide id="10" pos="2045" userDrawn="1">
          <p15:clr>
            <a:srgbClr val="F26B43"/>
          </p15:clr>
        </p15:guide>
        <p15:guide id="11" pos="3715" userDrawn="1">
          <p15:clr>
            <a:srgbClr val="F26B43"/>
          </p15:clr>
        </p15:guide>
        <p15:guide id="12" pos="3859" userDrawn="1">
          <p15:clr>
            <a:srgbClr val="F26B43"/>
          </p15:clr>
        </p15:guide>
        <p15:guide id="13" pos="2880" userDrawn="1">
          <p15:clr>
            <a:srgbClr val="F26B43"/>
          </p15:clr>
        </p15:guide>
        <p15:guide id="14" pos="4676"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7" name="Picture 6" descr="A close up of a sign&#10;&#10;Description automatically generated">
            <a:extLst>
              <a:ext uri="{FF2B5EF4-FFF2-40B4-BE49-F238E27FC236}">
                <a16:creationId xmlns:a16="http://schemas.microsoft.com/office/drawing/2014/main" id="{8DB0466D-23F1-5E41-B566-8655B4489079}"/>
              </a:ext>
            </a:extLst>
          </p:cNvPr>
          <p:cNvPicPr>
            <a:picLocks noChangeAspect="1"/>
          </p:cNvPicPr>
          <p:nvPr userDrawn="1"/>
        </p:nvPicPr>
        <p:blipFill>
          <a:blip r:embed="rId38" cstate="print">
            <a:extLst>
              <a:ext uri="{28A0092B-C50C-407E-A947-70E740481C1C}">
                <a14:useLocalDpi xmlns:a14="http://schemas.microsoft.com/office/drawing/2010/main"/>
              </a:ext>
            </a:extLst>
          </a:blip>
          <a:stretch>
            <a:fillRect/>
          </a:stretch>
        </p:blipFill>
        <p:spPr>
          <a:xfrm>
            <a:off x="297813" y="4884195"/>
            <a:ext cx="689318" cy="199588"/>
          </a:xfrm>
          <a:prstGeom prst="rect">
            <a:avLst/>
          </a:prstGeom>
        </p:spPr>
      </p:pic>
      <p:sp>
        <p:nvSpPr>
          <p:cNvPr id="2" name="Title Placeholder 1"/>
          <p:cNvSpPr>
            <a:spLocks noGrp="1"/>
          </p:cNvSpPr>
          <p:nvPr>
            <p:ph type="title"/>
          </p:nvPr>
        </p:nvSpPr>
        <p:spPr>
          <a:xfrm>
            <a:off x="365125" y="365760"/>
            <a:ext cx="8413750" cy="338327"/>
          </a:xfrm>
          <a:prstGeom prst="rect">
            <a:avLst/>
          </a:prstGeom>
        </p:spPr>
        <p:txBody>
          <a:bodyPr vert="horz" lIns="0" tIns="0" rIns="0" bIns="0" rtlCol="0" anchor="t" anchorCtr="0">
            <a:noAutofit/>
          </a:bodyPr>
          <a:lstStyle/>
          <a:p>
            <a:r>
              <a:rPr lang="en-US" dirty="0"/>
              <a:t>[Slide title, sentence case, one line max]</a:t>
            </a:r>
          </a:p>
        </p:txBody>
      </p:sp>
      <p:sp>
        <p:nvSpPr>
          <p:cNvPr id="3" name="Text Placeholder 2"/>
          <p:cNvSpPr>
            <a:spLocks noGrp="1"/>
          </p:cNvSpPr>
          <p:nvPr>
            <p:ph type="body" idx="1"/>
          </p:nvPr>
        </p:nvSpPr>
        <p:spPr>
          <a:xfrm>
            <a:off x="365125" y="1051560"/>
            <a:ext cx="8413749" cy="361092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3"/>
          <p:cNvSpPr>
            <a:spLocks noGrp="1"/>
          </p:cNvSpPr>
          <p:nvPr>
            <p:ph type="ftr" sz="quarter" idx="3"/>
          </p:nvPr>
        </p:nvSpPr>
        <p:spPr>
          <a:xfrm>
            <a:off x="4754563" y="4853288"/>
            <a:ext cx="3703638" cy="182580"/>
          </a:xfrm>
          <a:prstGeom prst="rect">
            <a:avLst/>
          </a:prstGeom>
        </p:spPr>
        <p:txBody>
          <a:bodyPr vert="horz" wrap="square" lIns="0" tIns="0" rIns="0" bIns="0" rtlCol="0" anchor="b" anchorCtr="0"/>
          <a:lstStyle>
            <a:lvl1pPr algn="r">
              <a:defRPr sz="600">
                <a:solidFill>
                  <a:schemeClr val="tx1"/>
                </a:solidFill>
              </a:defRPr>
            </a:lvl1pPr>
          </a:lstStyle>
          <a:p>
            <a:endParaRPr lang="en-US" dirty="0"/>
          </a:p>
        </p:txBody>
      </p:sp>
      <p:sp>
        <p:nvSpPr>
          <p:cNvPr id="6" name="Slide Number Placeholder 4"/>
          <p:cNvSpPr>
            <a:spLocks noGrp="1"/>
          </p:cNvSpPr>
          <p:nvPr>
            <p:ph type="sldNum" sz="quarter" idx="4"/>
          </p:nvPr>
        </p:nvSpPr>
        <p:spPr>
          <a:xfrm>
            <a:off x="8458200" y="4853288"/>
            <a:ext cx="320040" cy="182580"/>
          </a:xfrm>
          <a:prstGeom prst="rect">
            <a:avLst/>
          </a:prstGeom>
        </p:spPr>
        <p:txBody>
          <a:bodyPr vert="horz" wrap="none" lIns="0" tIns="0" rIns="0" bIns="0" rtlCol="0" anchor="b" anchorCtr="0"/>
          <a:lstStyle>
            <a:lvl1pPr algn="r">
              <a:defRPr sz="600" b="1">
                <a:solidFill>
                  <a:schemeClr val="tx1"/>
                </a:solidFill>
              </a:defRPr>
            </a:lvl1pPr>
          </a:lstStyle>
          <a:p>
            <a:fld id="{94C005EB-05AB-4350-8862-D44178390B49}" type="slidenum">
              <a:rPr lang="en-US" smtClean="0"/>
              <a:pPr/>
              <a:t>‹#›</a:t>
            </a:fld>
            <a:endParaRPr lang="en-US" dirty="0"/>
          </a:p>
        </p:txBody>
      </p:sp>
    </p:spTree>
    <p:extLst>
      <p:ext uri="{BB962C8B-B14F-4D97-AF65-F5344CB8AC3E}">
        <p14:creationId xmlns:p14="http://schemas.microsoft.com/office/powerpoint/2010/main" val="3593993986"/>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 id="2147483755" r:id="rId13"/>
    <p:sldLayoutId id="2147483756" r:id="rId14"/>
    <p:sldLayoutId id="2147483757" r:id="rId15"/>
    <p:sldLayoutId id="2147483758" r:id="rId16"/>
    <p:sldLayoutId id="2147483759" r:id="rId17"/>
    <p:sldLayoutId id="2147483760" r:id="rId18"/>
    <p:sldLayoutId id="2147483761" r:id="rId19"/>
    <p:sldLayoutId id="2147483762" r:id="rId20"/>
    <p:sldLayoutId id="2147483763" r:id="rId21"/>
    <p:sldLayoutId id="2147483764" r:id="rId22"/>
    <p:sldLayoutId id="2147483765" r:id="rId23"/>
    <p:sldLayoutId id="2147483766" r:id="rId24"/>
    <p:sldLayoutId id="2147483767" r:id="rId25"/>
    <p:sldLayoutId id="2147483768" r:id="rId26"/>
    <p:sldLayoutId id="2147483842" r:id="rId27"/>
    <p:sldLayoutId id="2147483844" r:id="rId28"/>
    <p:sldLayoutId id="2147483845" r:id="rId29"/>
    <p:sldLayoutId id="2147483847" r:id="rId30"/>
    <p:sldLayoutId id="2147483849" r:id="rId31"/>
    <p:sldLayoutId id="2147483850" r:id="rId32"/>
    <p:sldLayoutId id="2147483851" r:id="rId33"/>
    <p:sldLayoutId id="2147483852" r:id="rId34"/>
    <p:sldLayoutId id="2147483853" r:id="rId35"/>
    <p:sldLayoutId id="2147483854" r:id="rId36"/>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2400" b="1" kern="1200">
          <a:solidFill>
            <a:srgbClr val="00A6A7"/>
          </a:solidFill>
          <a:latin typeface="+mj-lt"/>
          <a:ea typeface="+mj-ea"/>
          <a:cs typeface="+mj-cs"/>
        </a:defRPr>
      </a:lvl1pPr>
    </p:titleStyle>
    <p:bodyStyle>
      <a:lvl1pPr marL="182880" indent="-182880" algn="l" defTabSz="914400" rtl="0" eaLnBrk="1" latinLnBrk="0" hangingPunct="1">
        <a:spcBef>
          <a:spcPts val="900"/>
        </a:spcBef>
        <a:buClr>
          <a:schemeClr val="tx2"/>
        </a:buClr>
        <a:buSzPct val="120000"/>
        <a:buFont typeface="Calibri" pitchFamily="34" charset="0"/>
        <a:buChar char="•"/>
        <a:defRPr sz="1200" kern="1200">
          <a:solidFill>
            <a:schemeClr val="tx1"/>
          </a:solidFill>
          <a:latin typeface="+mn-lt"/>
          <a:ea typeface="+mn-ea"/>
          <a:cs typeface="+mn-cs"/>
        </a:defRPr>
      </a:lvl1pPr>
      <a:lvl2pPr marL="36576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2pPr>
      <a:lvl3pPr marL="54864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3pPr>
      <a:lvl4pPr marL="73152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4pPr>
      <a:lvl5pPr marL="91440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5pPr>
      <a:lvl6pPr marL="109728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6pPr>
      <a:lvl7pPr marL="128016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7pPr>
      <a:lvl8pPr marL="146304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8pPr>
      <a:lvl9pPr marL="164592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9pPr>
    </p:bodyStyle>
    <p:otherStyle>
      <a:defPPr>
        <a:defRPr lang="en-US"/>
      </a:defPPr>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30">
          <p15:clr>
            <a:srgbClr val="F26B43"/>
          </p15:clr>
        </p15:guide>
        <p15:guide id="2" pos="230">
          <p15:clr>
            <a:srgbClr val="F26B43"/>
          </p15:clr>
        </p15:guide>
        <p15:guide id="5" pos="5530">
          <p15:clr>
            <a:srgbClr val="F26B43"/>
          </p15:clr>
        </p15:guide>
        <p15:guide id="6" orient="horz" pos="2937">
          <p15:clr>
            <a:srgbClr val="F26B43"/>
          </p15:clr>
        </p15:guide>
        <p15:guide id="7" pos="2765">
          <p15:clr>
            <a:srgbClr val="F26B43"/>
          </p15:clr>
        </p15:guide>
        <p15:guide id="8" pos="2995">
          <p15:clr>
            <a:srgbClr val="F26B43"/>
          </p15:clr>
        </p15:guide>
        <p15:guide id="9" pos="1901">
          <p15:clr>
            <a:srgbClr val="F26B43"/>
          </p15:clr>
        </p15:guide>
        <p15:guide id="10" pos="2045">
          <p15:clr>
            <a:srgbClr val="F26B43"/>
          </p15:clr>
        </p15:guide>
        <p15:guide id="11" pos="3715">
          <p15:clr>
            <a:srgbClr val="F26B43"/>
          </p15:clr>
        </p15:guide>
        <p15:guide id="12" pos="3859">
          <p15:clr>
            <a:srgbClr val="F26B43"/>
          </p15:clr>
        </p15:guide>
        <p15:guide id="13" pos="2880">
          <p15:clr>
            <a:srgbClr val="F26B43"/>
          </p15:clr>
        </p15:guide>
        <p15:guide id="14" pos="467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0.png"/><Relationship Id="rId4" Type="http://schemas.openxmlformats.org/officeDocument/2006/relationships/image" Target="../media/image29.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slideLayout" Target="../slideLayouts/slideLayout50.xml"/><Relationship Id="rId4" Type="http://schemas.openxmlformats.org/officeDocument/2006/relationships/image" Target="../media/image33.jpg"/></Relationships>
</file>

<file path=ppt/slides/_rels/slide4.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slideLayout" Target="../slideLayouts/slideLayout50.xml"/><Relationship Id="rId4" Type="http://schemas.openxmlformats.org/officeDocument/2006/relationships/image" Target="../media/image33.jpg"/></Relationships>
</file>

<file path=ppt/slides/_rels/slide5.xml.rels><?xml version="1.0" encoding="UTF-8" standalone="yes"?>
<Relationships xmlns="http://schemas.openxmlformats.org/package/2006/relationships"><Relationship Id="rId13" Type="http://schemas.openxmlformats.org/officeDocument/2006/relationships/image" Target="../media/image44.png"/><Relationship Id="rId18" Type="http://schemas.openxmlformats.org/officeDocument/2006/relationships/image" Target="../media/image49.png"/><Relationship Id="rId26" Type="http://schemas.openxmlformats.org/officeDocument/2006/relationships/image" Target="../media/image57.png"/><Relationship Id="rId39" Type="http://schemas.openxmlformats.org/officeDocument/2006/relationships/image" Target="../media/image70.png"/><Relationship Id="rId21" Type="http://schemas.openxmlformats.org/officeDocument/2006/relationships/image" Target="../media/image52.png"/><Relationship Id="rId34" Type="http://schemas.openxmlformats.org/officeDocument/2006/relationships/image" Target="../media/image65.png"/><Relationship Id="rId42" Type="http://schemas.openxmlformats.org/officeDocument/2006/relationships/image" Target="../media/image73.png"/><Relationship Id="rId47" Type="http://schemas.openxmlformats.org/officeDocument/2006/relationships/image" Target="../media/image78.png"/><Relationship Id="rId50" Type="http://schemas.openxmlformats.org/officeDocument/2006/relationships/image" Target="../media/image81.png"/><Relationship Id="rId7" Type="http://schemas.openxmlformats.org/officeDocument/2006/relationships/image" Target="../media/image38.png"/><Relationship Id="rId2" Type="http://schemas.openxmlformats.org/officeDocument/2006/relationships/notesSlide" Target="../notesSlides/notesSlide3.xml"/><Relationship Id="rId16" Type="http://schemas.openxmlformats.org/officeDocument/2006/relationships/image" Target="../media/image47.png"/><Relationship Id="rId29" Type="http://schemas.openxmlformats.org/officeDocument/2006/relationships/image" Target="../media/image60.png"/><Relationship Id="rId11" Type="http://schemas.openxmlformats.org/officeDocument/2006/relationships/image" Target="../media/image42.png"/><Relationship Id="rId24" Type="http://schemas.openxmlformats.org/officeDocument/2006/relationships/image" Target="../media/image55.png"/><Relationship Id="rId32" Type="http://schemas.openxmlformats.org/officeDocument/2006/relationships/image" Target="../media/image63.png"/><Relationship Id="rId37" Type="http://schemas.openxmlformats.org/officeDocument/2006/relationships/image" Target="../media/image68.jpeg"/><Relationship Id="rId40" Type="http://schemas.openxmlformats.org/officeDocument/2006/relationships/image" Target="../media/image71.png"/><Relationship Id="rId45" Type="http://schemas.openxmlformats.org/officeDocument/2006/relationships/image" Target="../media/image76.png"/><Relationship Id="rId5" Type="http://schemas.openxmlformats.org/officeDocument/2006/relationships/image" Target="../media/image36.png"/><Relationship Id="rId15" Type="http://schemas.openxmlformats.org/officeDocument/2006/relationships/image" Target="../media/image46.png"/><Relationship Id="rId23" Type="http://schemas.openxmlformats.org/officeDocument/2006/relationships/image" Target="../media/image54.png"/><Relationship Id="rId28" Type="http://schemas.openxmlformats.org/officeDocument/2006/relationships/image" Target="../media/image59.png"/><Relationship Id="rId36" Type="http://schemas.openxmlformats.org/officeDocument/2006/relationships/image" Target="../media/image67.png"/><Relationship Id="rId49" Type="http://schemas.openxmlformats.org/officeDocument/2006/relationships/image" Target="../media/image80.png"/><Relationship Id="rId10" Type="http://schemas.openxmlformats.org/officeDocument/2006/relationships/image" Target="../media/image41.png"/><Relationship Id="rId19" Type="http://schemas.openxmlformats.org/officeDocument/2006/relationships/image" Target="../media/image50.png"/><Relationship Id="rId31" Type="http://schemas.openxmlformats.org/officeDocument/2006/relationships/image" Target="../media/image62.jpeg"/><Relationship Id="rId44" Type="http://schemas.openxmlformats.org/officeDocument/2006/relationships/image" Target="../media/image75.png"/><Relationship Id="rId4" Type="http://schemas.openxmlformats.org/officeDocument/2006/relationships/image" Target="../media/image35.png"/><Relationship Id="rId9" Type="http://schemas.openxmlformats.org/officeDocument/2006/relationships/image" Target="../media/image40.png"/><Relationship Id="rId14" Type="http://schemas.openxmlformats.org/officeDocument/2006/relationships/image" Target="../media/image45.png"/><Relationship Id="rId22" Type="http://schemas.openxmlformats.org/officeDocument/2006/relationships/image" Target="../media/image53.png"/><Relationship Id="rId27" Type="http://schemas.openxmlformats.org/officeDocument/2006/relationships/image" Target="../media/image58.jpeg"/><Relationship Id="rId30" Type="http://schemas.openxmlformats.org/officeDocument/2006/relationships/image" Target="../media/image61.png"/><Relationship Id="rId35" Type="http://schemas.openxmlformats.org/officeDocument/2006/relationships/image" Target="../media/image66.png"/><Relationship Id="rId43" Type="http://schemas.openxmlformats.org/officeDocument/2006/relationships/image" Target="../media/image74.png"/><Relationship Id="rId48" Type="http://schemas.openxmlformats.org/officeDocument/2006/relationships/image" Target="../media/image79.png"/><Relationship Id="rId8" Type="http://schemas.openxmlformats.org/officeDocument/2006/relationships/image" Target="../media/image39.png"/><Relationship Id="rId3" Type="http://schemas.openxmlformats.org/officeDocument/2006/relationships/image" Target="../media/image34.png"/><Relationship Id="rId12" Type="http://schemas.openxmlformats.org/officeDocument/2006/relationships/image" Target="../media/image43.png"/><Relationship Id="rId17" Type="http://schemas.openxmlformats.org/officeDocument/2006/relationships/image" Target="../media/image48.png"/><Relationship Id="rId25" Type="http://schemas.openxmlformats.org/officeDocument/2006/relationships/image" Target="../media/image56.png"/><Relationship Id="rId33" Type="http://schemas.openxmlformats.org/officeDocument/2006/relationships/image" Target="../media/image64.png"/><Relationship Id="rId38" Type="http://schemas.openxmlformats.org/officeDocument/2006/relationships/image" Target="../media/image69.png"/><Relationship Id="rId46" Type="http://schemas.openxmlformats.org/officeDocument/2006/relationships/image" Target="../media/image77.JPG"/><Relationship Id="rId20" Type="http://schemas.openxmlformats.org/officeDocument/2006/relationships/image" Target="../media/image51.png"/><Relationship Id="rId41" Type="http://schemas.openxmlformats.org/officeDocument/2006/relationships/image" Target="../media/image72.png"/><Relationship Id="rId1" Type="http://schemas.openxmlformats.org/officeDocument/2006/relationships/slideLayout" Target="../slideLayouts/slideLayout49.xml"/><Relationship Id="rId6" Type="http://schemas.openxmlformats.org/officeDocument/2006/relationships/image" Target="../media/image37.png"/></Relationships>
</file>

<file path=ppt/slides/_rels/slide6.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4.xml"/><Relationship Id="rId1" Type="http://schemas.openxmlformats.org/officeDocument/2006/relationships/slideLayout" Target="../slideLayouts/slideLayout51.xml"/><Relationship Id="rId4" Type="http://schemas.openxmlformats.org/officeDocument/2006/relationships/image" Target="../media/image83.png"/></Relationships>
</file>

<file path=ppt/slides/_rels/slide7.xml.rels><?xml version="1.0" encoding="UTF-8" standalone="yes"?>
<Relationships xmlns="http://schemas.openxmlformats.org/package/2006/relationships"><Relationship Id="rId13" Type="http://schemas.openxmlformats.org/officeDocument/2006/relationships/image" Target="../media/image94.png"/><Relationship Id="rId18" Type="http://schemas.openxmlformats.org/officeDocument/2006/relationships/image" Target="../media/image99.svg"/><Relationship Id="rId26" Type="http://schemas.openxmlformats.org/officeDocument/2006/relationships/image" Target="../media/image107.svg"/><Relationship Id="rId3" Type="http://schemas.openxmlformats.org/officeDocument/2006/relationships/image" Target="../media/image84.png"/><Relationship Id="rId21" Type="http://schemas.openxmlformats.org/officeDocument/2006/relationships/image" Target="../media/image102.png"/><Relationship Id="rId34" Type="http://schemas.openxmlformats.org/officeDocument/2006/relationships/image" Target="../media/image115.png"/><Relationship Id="rId7" Type="http://schemas.openxmlformats.org/officeDocument/2006/relationships/image" Target="../media/image88.png"/><Relationship Id="rId12" Type="http://schemas.openxmlformats.org/officeDocument/2006/relationships/image" Target="../media/image93.png"/><Relationship Id="rId17" Type="http://schemas.openxmlformats.org/officeDocument/2006/relationships/image" Target="../media/image98.png"/><Relationship Id="rId25" Type="http://schemas.openxmlformats.org/officeDocument/2006/relationships/image" Target="../media/image106.png"/><Relationship Id="rId33" Type="http://schemas.openxmlformats.org/officeDocument/2006/relationships/image" Target="../media/image114.svg"/><Relationship Id="rId2" Type="http://schemas.openxmlformats.org/officeDocument/2006/relationships/notesSlide" Target="../notesSlides/notesSlide5.xml"/><Relationship Id="rId16" Type="http://schemas.openxmlformats.org/officeDocument/2006/relationships/image" Target="../media/image97.svg"/><Relationship Id="rId20" Type="http://schemas.openxmlformats.org/officeDocument/2006/relationships/image" Target="../media/image101.svg"/><Relationship Id="rId29" Type="http://schemas.openxmlformats.org/officeDocument/2006/relationships/image" Target="../media/image110.tiff"/><Relationship Id="rId1" Type="http://schemas.openxmlformats.org/officeDocument/2006/relationships/slideLayout" Target="../slideLayouts/slideLayout52.xml"/><Relationship Id="rId6" Type="http://schemas.openxmlformats.org/officeDocument/2006/relationships/image" Target="../media/image87.svg"/><Relationship Id="rId11" Type="http://schemas.openxmlformats.org/officeDocument/2006/relationships/image" Target="../media/image92.png"/><Relationship Id="rId24" Type="http://schemas.openxmlformats.org/officeDocument/2006/relationships/image" Target="../media/image105.svg"/><Relationship Id="rId32" Type="http://schemas.openxmlformats.org/officeDocument/2006/relationships/image" Target="../media/image113.png"/><Relationship Id="rId5" Type="http://schemas.openxmlformats.org/officeDocument/2006/relationships/image" Target="../media/image86.png"/><Relationship Id="rId15" Type="http://schemas.openxmlformats.org/officeDocument/2006/relationships/image" Target="../media/image96.png"/><Relationship Id="rId23" Type="http://schemas.openxmlformats.org/officeDocument/2006/relationships/image" Target="../media/image104.png"/><Relationship Id="rId28" Type="http://schemas.openxmlformats.org/officeDocument/2006/relationships/image" Target="../media/image109.svg"/><Relationship Id="rId36" Type="http://schemas.openxmlformats.org/officeDocument/2006/relationships/image" Target="../media/image117.emf"/><Relationship Id="rId10" Type="http://schemas.openxmlformats.org/officeDocument/2006/relationships/image" Target="../media/image91.svg"/><Relationship Id="rId19" Type="http://schemas.openxmlformats.org/officeDocument/2006/relationships/image" Target="../media/image100.png"/><Relationship Id="rId31" Type="http://schemas.openxmlformats.org/officeDocument/2006/relationships/image" Target="../media/image112.svg"/><Relationship Id="rId4" Type="http://schemas.openxmlformats.org/officeDocument/2006/relationships/image" Target="../media/image85.svg"/><Relationship Id="rId9" Type="http://schemas.openxmlformats.org/officeDocument/2006/relationships/image" Target="../media/image90.png"/><Relationship Id="rId14" Type="http://schemas.openxmlformats.org/officeDocument/2006/relationships/image" Target="../media/image95.jpg"/><Relationship Id="rId22" Type="http://schemas.openxmlformats.org/officeDocument/2006/relationships/image" Target="../media/image103.svg"/><Relationship Id="rId27" Type="http://schemas.openxmlformats.org/officeDocument/2006/relationships/image" Target="../media/image108.png"/><Relationship Id="rId30" Type="http://schemas.openxmlformats.org/officeDocument/2006/relationships/image" Target="../media/image111.png"/><Relationship Id="rId35" Type="http://schemas.openxmlformats.org/officeDocument/2006/relationships/image" Target="../media/image116.svg"/><Relationship Id="rId8" Type="http://schemas.openxmlformats.org/officeDocument/2006/relationships/image" Target="../media/image89.svg"/></Relationships>
</file>

<file path=ppt/slides/_rels/slide8.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slideLayout" Target="../slideLayouts/slideLayout50.xml"/><Relationship Id="rId4" Type="http://schemas.openxmlformats.org/officeDocument/2006/relationships/image" Target="../media/image33.jpg"/></Relationships>
</file>

<file path=ppt/slides/_rels/slide9.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6.xml"/><Relationship Id="rId1" Type="http://schemas.openxmlformats.org/officeDocument/2006/relationships/slideLayout" Target="../slideLayouts/slideLayout53.xml"/><Relationship Id="rId4" Type="http://schemas.openxmlformats.org/officeDocument/2006/relationships/image" Target="../media/image119.png"/></Relationships>
</file>

<file path=ppt/slides/_rels/slide10.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7.xml"/><Relationship Id="rId1" Type="http://schemas.openxmlformats.org/officeDocument/2006/relationships/slideLayout" Target="../slideLayouts/slideLayout48.xml"/></Relationships>
</file>

<file path=ppt/slides/_rels/slide11.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8.xml"/><Relationship Id="rId1" Type="http://schemas.openxmlformats.org/officeDocument/2006/relationships/slideLayout" Target="../slideLayouts/slideLayout46.xml"/></Relationships>
</file>

<file path=ppt/slides/_rels/slide12.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9.xml"/><Relationship Id="rId1" Type="http://schemas.openxmlformats.org/officeDocument/2006/relationships/slideLayout" Target="../slideLayouts/slideLayout47.xml"/></Relationships>
</file>

<file path=ppt/slides/_rels/slide13.xml.rels><?xml version="1.0" encoding="UTF-8" standalone="yes"?>
<Relationships xmlns="http://schemas.openxmlformats.org/package/2006/relationships"><Relationship Id="rId3" Type="http://schemas.openxmlformats.org/officeDocument/2006/relationships/hyperlink" Target="https://accounts.pega.com/register" TargetMode="External"/><Relationship Id="rId2" Type="http://schemas.openxmlformats.org/officeDocument/2006/relationships/notesSlide" Target="../notesSlides/notesSlide10.xml"/><Relationship Id="rId1" Type="http://schemas.openxmlformats.org/officeDocument/2006/relationships/slideLayout" Target="../slideLayouts/slideLayout45.xml"/><Relationship Id="rId5" Type="http://schemas.openxmlformats.org/officeDocument/2006/relationships/image" Target="../media/image123.png"/><Relationship Id="rId4" Type="http://schemas.openxmlformats.org/officeDocument/2006/relationships/hyperlink" Target="https://academy.pega.com/"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academy.pega.com/mission/system-architect/v5" TargetMode="External"/><Relationship Id="rId2" Type="http://schemas.openxmlformats.org/officeDocument/2006/relationships/notesSlide" Target="../notesSlides/notesSlide11.xml"/><Relationship Id="rId1" Type="http://schemas.openxmlformats.org/officeDocument/2006/relationships/slideLayout" Target="../slideLayouts/slideLayout47.xml"/><Relationship Id="rId4" Type="http://schemas.openxmlformats.org/officeDocument/2006/relationships/image" Target="../media/image124.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8.xml"/></Relationships>
</file>

<file path=ppt/slides/_rels/slide16.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13.xml"/><Relationship Id="rId1" Type="http://schemas.openxmlformats.org/officeDocument/2006/relationships/slideLayout" Target="../slideLayouts/slideLayout48.xml"/><Relationship Id="rId5" Type="http://schemas.openxmlformats.org/officeDocument/2006/relationships/hyperlink" Target="https://academy.pega.com/mission/low-code-app-builder/v5" TargetMode="External"/><Relationship Id="rId4" Type="http://schemas.openxmlformats.org/officeDocument/2006/relationships/image" Target="../media/image126.png"/></Relationships>
</file>

<file path=ppt/slides/_rels/slide17.xml.rels><?xml version="1.0" encoding="UTF-8" standalone="yes"?>
<Relationships xmlns="http://schemas.openxmlformats.org/package/2006/relationships"><Relationship Id="rId3" Type="http://schemas.openxmlformats.org/officeDocument/2006/relationships/hyperlink" Target="https://my.pega.com/" TargetMode="External"/><Relationship Id="rId2" Type="http://schemas.openxmlformats.org/officeDocument/2006/relationships/notesSlide" Target="../notesSlides/notesSlide14.xml"/><Relationship Id="rId1" Type="http://schemas.openxmlformats.org/officeDocument/2006/relationships/slideLayout" Target="../slideLayouts/slideLayout45.xml"/><Relationship Id="rId5" Type="http://schemas.openxmlformats.org/officeDocument/2006/relationships/image" Target="../media/image128.png"/><Relationship Id="rId4" Type="http://schemas.openxmlformats.org/officeDocument/2006/relationships/image" Target="../media/image127.png"/></Relationships>
</file>

<file path=ppt/slides/_rels/slide18.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slideLayout" Target="../slideLayouts/slideLayout50.xml"/><Relationship Id="rId4" Type="http://schemas.openxmlformats.org/officeDocument/2006/relationships/image" Target="../media/image33.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1.xml.rels><?xml version="1.0" encoding="UTF-8" standalone="yes"?>
<Relationships xmlns="http://schemas.openxmlformats.org/package/2006/relationships"><Relationship Id="rId8" Type="http://schemas.openxmlformats.org/officeDocument/2006/relationships/image" Target="../media/image135.emf"/><Relationship Id="rId3" Type="http://schemas.openxmlformats.org/officeDocument/2006/relationships/image" Target="../media/image130.emf"/><Relationship Id="rId7" Type="http://schemas.openxmlformats.org/officeDocument/2006/relationships/image" Target="../media/image134.emf"/><Relationship Id="rId2" Type="http://schemas.openxmlformats.org/officeDocument/2006/relationships/image" Target="../media/image129.emf"/><Relationship Id="rId1" Type="http://schemas.openxmlformats.org/officeDocument/2006/relationships/slideLayout" Target="../slideLayouts/slideLayout45.xml"/><Relationship Id="rId6" Type="http://schemas.openxmlformats.org/officeDocument/2006/relationships/image" Target="../media/image133.emf"/><Relationship Id="rId5" Type="http://schemas.openxmlformats.org/officeDocument/2006/relationships/image" Target="../media/image132.emf"/><Relationship Id="rId4" Type="http://schemas.openxmlformats.org/officeDocument/2006/relationships/image" Target="../media/image131.emf"/><Relationship Id="rId9" Type="http://schemas.openxmlformats.org/officeDocument/2006/relationships/image" Target="../media/image136.emf"/></Relationships>
</file>

<file path=ppt/slides/_rels/slide22.xml.rels><?xml version="1.0" encoding="UTF-8" standalone="yes"?>
<Relationships xmlns="http://schemas.openxmlformats.org/package/2006/relationships"><Relationship Id="rId3" Type="http://schemas.openxmlformats.org/officeDocument/2006/relationships/image" Target="../media/image138.emf"/><Relationship Id="rId7" Type="http://schemas.openxmlformats.org/officeDocument/2006/relationships/image" Target="../media/image142.emf"/><Relationship Id="rId2" Type="http://schemas.openxmlformats.org/officeDocument/2006/relationships/image" Target="../media/image137.emf"/><Relationship Id="rId1" Type="http://schemas.openxmlformats.org/officeDocument/2006/relationships/slideLayout" Target="../slideLayouts/slideLayout45.xml"/><Relationship Id="rId6" Type="http://schemas.openxmlformats.org/officeDocument/2006/relationships/image" Target="../media/image141.emf"/><Relationship Id="rId5" Type="http://schemas.openxmlformats.org/officeDocument/2006/relationships/image" Target="../media/image140.emf"/><Relationship Id="rId4" Type="http://schemas.openxmlformats.org/officeDocument/2006/relationships/image" Target="../media/image139.emf"/></Relationships>
</file>

<file path=ppt/slides/_rels/slide2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oleObject" Target="../embeddings/oleObject1.bin"/><Relationship Id="rId7" Type="http://schemas.openxmlformats.org/officeDocument/2006/relationships/diagramQuickStyle" Target="../diagrams/quickStyle1.xml"/><Relationship Id="rId2" Type="http://schemas.openxmlformats.org/officeDocument/2006/relationships/slideLayout" Target="../slideLayouts/slideLayout45.xml"/><Relationship Id="rId1" Type="http://schemas.openxmlformats.org/officeDocument/2006/relationships/tags" Target="../tags/tag2.xml"/><Relationship Id="rId6" Type="http://schemas.openxmlformats.org/officeDocument/2006/relationships/diagramLayout" Target="../diagrams/layout1.xml"/><Relationship Id="rId11" Type="http://schemas.openxmlformats.org/officeDocument/2006/relationships/image" Target="../media/image144.wmf"/><Relationship Id="rId5" Type="http://schemas.openxmlformats.org/officeDocument/2006/relationships/diagramData" Target="../diagrams/data1.xml"/><Relationship Id="rId10" Type="http://schemas.openxmlformats.org/officeDocument/2006/relationships/oleObject" Target="../embeddings/oleObject2.bin"/><Relationship Id="rId4" Type="http://schemas.openxmlformats.org/officeDocument/2006/relationships/image" Target="../media/image143.emf"/><Relationship Id="rId9" Type="http://schemas.microsoft.com/office/2007/relationships/diagramDrawing" Target="../diagrams/drawing1.xml"/></Relationships>
</file>

<file path=ppt/slides/_rels/slide24.xml.rels><?xml version="1.0" encoding="UTF-8" standalone="yes"?>
<Relationships xmlns="http://schemas.openxmlformats.org/package/2006/relationships"><Relationship Id="rId8" Type="http://schemas.openxmlformats.org/officeDocument/2006/relationships/image" Target="../media/image151.png"/><Relationship Id="rId3" Type="http://schemas.openxmlformats.org/officeDocument/2006/relationships/image" Target="../media/image146.png"/><Relationship Id="rId7" Type="http://schemas.openxmlformats.org/officeDocument/2006/relationships/image" Target="../media/image150.png"/><Relationship Id="rId12" Type="http://schemas.openxmlformats.org/officeDocument/2006/relationships/image" Target="../media/image155.png"/><Relationship Id="rId2" Type="http://schemas.openxmlformats.org/officeDocument/2006/relationships/image" Target="../media/image145.png"/><Relationship Id="rId1" Type="http://schemas.openxmlformats.org/officeDocument/2006/relationships/slideLayout" Target="../slideLayouts/slideLayout45.xml"/><Relationship Id="rId6" Type="http://schemas.openxmlformats.org/officeDocument/2006/relationships/image" Target="../media/image149.png"/><Relationship Id="rId11" Type="http://schemas.openxmlformats.org/officeDocument/2006/relationships/image" Target="../media/image154.png"/><Relationship Id="rId5" Type="http://schemas.openxmlformats.org/officeDocument/2006/relationships/image" Target="../media/image148.png"/><Relationship Id="rId10" Type="http://schemas.openxmlformats.org/officeDocument/2006/relationships/image" Target="../media/image153.png"/><Relationship Id="rId4" Type="http://schemas.openxmlformats.org/officeDocument/2006/relationships/image" Target="../media/image147.png"/><Relationship Id="rId9" Type="http://schemas.openxmlformats.org/officeDocument/2006/relationships/image" Target="../media/image152.png"/></Relationships>
</file>

<file path=ppt/slides/_rels/slide25.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slideLayout" Target="../slideLayouts/slideLayout50.xml"/><Relationship Id="rId4" Type="http://schemas.openxmlformats.org/officeDocument/2006/relationships/image" Target="../media/image33.jpg"/></Relationships>
</file>

<file path=ppt/slides/_rels/slide26.xml.rels><?xml version="1.0" encoding="UTF-8" standalone="yes"?>
<Relationships xmlns="http://schemas.openxmlformats.org/package/2006/relationships"><Relationship Id="rId3" Type="http://schemas.openxmlformats.org/officeDocument/2006/relationships/image" Target="../media/image156.jpeg"/><Relationship Id="rId2" Type="http://schemas.openxmlformats.org/officeDocument/2006/relationships/notesSlide" Target="../notesSlides/notesSlide15.xml"/><Relationship Id="rId1" Type="http://schemas.openxmlformats.org/officeDocument/2006/relationships/slideLayout" Target="../slideLayouts/slideLayout17.xml"/><Relationship Id="rId5" Type="http://schemas.openxmlformats.org/officeDocument/2006/relationships/image" Target="../media/image4.emf"/><Relationship Id="rId4" Type="http://schemas.openxmlformats.org/officeDocument/2006/relationships/image" Target="../media/image15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1B48B484-7D5A-4ADF-956D-AE42AA4F23B6}"/>
              </a:ext>
            </a:extLst>
          </p:cNvPr>
          <p:cNvPicPr>
            <a:picLocks noGrp="1" noChangeAspect="1"/>
          </p:cNvPicPr>
          <p:nvPr>
            <p:ph type="pic" sz="quarter" idx="10"/>
          </p:nvPr>
        </p:nvPicPr>
        <p:blipFill>
          <a:blip r:embed="rId3"/>
          <a:srcRect t="23910" b="23910"/>
          <a:stretch>
            <a:fillRect/>
          </a:stretch>
        </p:blipFill>
        <p:spPr>
          <a:xfrm>
            <a:off x="0" y="4572"/>
            <a:ext cx="9144000" cy="3451860"/>
          </a:xfrm>
        </p:spPr>
      </p:pic>
      <p:sp>
        <p:nvSpPr>
          <p:cNvPr id="9" name="Title 1">
            <a:extLst>
              <a:ext uri="{FF2B5EF4-FFF2-40B4-BE49-F238E27FC236}">
                <a16:creationId xmlns:a16="http://schemas.microsoft.com/office/drawing/2014/main" id="{2569DD70-A0E9-4895-98F7-4037F69536EF}"/>
              </a:ext>
            </a:extLst>
          </p:cNvPr>
          <p:cNvSpPr>
            <a:spLocks noGrp="1"/>
          </p:cNvSpPr>
          <p:nvPr>
            <p:ph type="ctrTitle"/>
          </p:nvPr>
        </p:nvSpPr>
        <p:spPr>
          <a:xfrm>
            <a:off x="1996836" y="3581352"/>
            <a:ext cx="5535641" cy="594360"/>
          </a:xfrm>
        </p:spPr>
        <p:txBody>
          <a:bodyPr>
            <a:normAutofit/>
          </a:bodyPr>
          <a:lstStyle/>
          <a:p>
            <a:r>
              <a:rPr lang="en-US" sz="2400" dirty="0"/>
              <a:t>Pega University Program Welcome</a:t>
            </a:r>
          </a:p>
        </p:txBody>
      </p:sp>
      <p:sp>
        <p:nvSpPr>
          <p:cNvPr id="11" name="Text Placeholder 16">
            <a:extLst>
              <a:ext uri="{FF2B5EF4-FFF2-40B4-BE49-F238E27FC236}">
                <a16:creationId xmlns:a16="http://schemas.microsoft.com/office/drawing/2014/main" id="{D7CA153D-3E1A-4B46-A9EE-F476B5F73129}"/>
              </a:ext>
            </a:extLst>
          </p:cNvPr>
          <p:cNvSpPr>
            <a:spLocks noGrp="1"/>
          </p:cNvSpPr>
          <p:nvPr>
            <p:ph type="body" sz="quarter" idx="11"/>
          </p:nvPr>
        </p:nvSpPr>
        <p:spPr>
          <a:xfrm>
            <a:off x="1996836" y="4434526"/>
            <a:ext cx="4921135" cy="442635"/>
          </a:xfrm>
        </p:spPr>
        <p:txBody>
          <a:bodyPr/>
          <a:lstStyle/>
          <a:p>
            <a:r>
              <a:rPr lang="en-US" sz="1200" dirty="0"/>
              <a:t>3</a:t>
            </a:r>
            <a:r>
              <a:rPr lang="en-US" sz="1200" baseline="30000" dirty="0"/>
              <a:t>rd</a:t>
            </a:r>
            <a:r>
              <a:rPr lang="en-US" sz="1200" dirty="0"/>
              <a:t> November 2022</a:t>
            </a:r>
          </a:p>
        </p:txBody>
      </p:sp>
      <p:pic>
        <p:nvPicPr>
          <p:cNvPr id="3" name="Picture 2" descr="Text&#10;&#10;Description automatically generated">
            <a:extLst>
              <a:ext uri="{FF2B5EF4-FFF2-40B4-BE49-F238E27FC236}">
                <a16:creationId xmlns:a16="http://schemas.microsoft.com/office/drawing/2014/main" id="{1B443FB4-1F0B-8C41-E02C-D4868DCB60B3}"/>
              </a:ext>
            </a:extLst>
          </p:cNvPr>
          <p:cNvPicPr>
            <a:picLocks noChangeAspect="1"/>
          </p:cNvPicPr>
          <p:nvPr/>
        </p:nvPicPr>
        <p:blipFill>
          <a:blip r:embed="rId4"/>
          <a:stretch>
            <a:fillRect/>
          </a:stretch>
        </p:blipFill>
        <p:spPr>
          <a:xfrm>
            <a:off x="100313" y="129492"/>
            <a:ext cx="2438400" cy="914400"/>
          </a:xfrm>
          <a:prstGeom prst="rect">
            <a:avLst/>
          </a:prstGeom>
        </p:spPr>
      </p:pic>
      <p:pic>
        <p:nvPicPr>
          <p:cNvPr id="8" name="Picture 7" descr="A picture containing icon&#10;&#10;Description automatically generated">
            <a:extLst>
              <a:ext uri="{FF2B5EF4-FFF2-40B4-BE49-F238E27FC236}">
                <a16:creationId xmlns:a16="http://schemas.microsoft.com/office/drawing/2014/main" id="{2C166929-71A6-28F5-F81C-39A1E1A97169}"/>
              </a:ext>
            </a:extLst>
          </p:cNvPr>
          <p:cNvPicPr>
            <a:picLocks noChangeAspect="1"/>
          </p:cNvPicPr>
          <p:nvPr/>
        </p:nvPicPr>
        <p:blipFill>
          <a:blip r:embed="rId5"/>
          <a:stretch>
            <a:fillRect/>
          </a:stretch>
        </p:blipFill>
        <p:spPr>
          <a:xfrm>
            <a:off x="0" y="3451860"/>
            <a:ext cx="1707356" cy="1707356"/>
          </a:xfrm>
          <a:prstGeom prst="rect">
            <a:avLst/>
          </a:prstGeom>
        </p:spPr>
      </p:pic>
    </p:spTree>
    <p:extLst>
      <p:ext uri="{BB962C8B-B14F-4D97-AF65-F5344CB8AC3E}">
        <p14:creationId xmlns:p14="http://schemas.microsoft.com/office/powerpoint/2010/main" val="3454771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ubtitle 2"/>
          <p:cNvSpPr>
            <a:spLocks noGrp="1"/>
          </p:cNvSpPr>
          <p:nvPr>
            <p:ph type="subTitle" idx="13"/>
          </p:nvPr>
        </p:nvSpPr>
        <p:spPr>
          <a:xfrm>
            <a:off x="205104" y="997107"/>
            <a:ext cx="8413116" cy="272759"/>
          </a:xfrm>
        </p:spPr>
        <p:txBody>
          <a:bodyPr/>
          <a:lstStyle/>
          <a:p>
            <a:r>
              <a:rPr lang="en-US" sz="1600" b="1" dirty="0"/>
              <a:t>Let’s get started</a:t>
            </a:r>
          </a:p>
        </p:txBody>
      </p:sp>
      <p:sp>
        <p:nvSpPr>
          <p:cNvPr id="2" name="Content Placeholder 3"/>
          <p:cNvSpPr>
            <a:spLocks noGrp="1"/>
          </p:cNvSpPr>
          <p:nvPr>
            <p:ph idx="1"/>
          </p:nvPr>
        </p:nvSpPr>
        <p:spPr>
          <a:xfrm>
            <a:off x="833761" y="1507525"/>
            <a:ext cx="5532438" cy="3108103"/>
          </a:xfrm>
        </p:spPr>
        <p:txBody>
          <a:bodyPr/>
          <a:lstStyle/>
          <a:p>
            <a:r>
              <a:rPr lang="en-US" sz="1600" dirty="0"/>
              <a:t>Introductions</a:t>
            </a:r>
          </a:p>
          <a:p>
            <a:endParaRPr lang="en-US" sz="1000" dirty="0"/>
          </a:p>
          <a:p>
            <a:r>
              <a:rPr lang="en-US" sz="1600" dirty="0"/>
              <a:t>Welcome to </a:t>
            </a:r>
            <a:r>
              <a:rPr lang="en-US" sz="1600" dirty="0" err="1"/>
              <a:t>Pega</a:t>
            </a:r>
            <a:endParaRPr lang="en-US" sz="1600" dirty="0"/>
          </a:p>
          <a:p>
            <a:endParaRPr lang="en-US" sz="1000" dirty="0"/>
          </a:p>
          <a:p>
            <a:r>
              <a:rPr lang="en-US" sz="1600" dirty="0"/>
              <a:t>System Architect University Program</a:t>
            </a:r>
          </a:p>
          <a:p>
            <a:endParaRPr lang="en-US" sz="1000" dirty="0"/>
          </a:p>
          <a:p>
            <a:r>
              <a:rPr lang="en-US" sz="1600" dirty="0"/>
              <a:t>Welcome to AI4Process</a:t>
            </a:r>
            <a:endParaRPr lang="en-US" sz="1000" dirty="0"/>
          </a:p>
          <a:p>
            <a:endParaRPr lang="en-US" sz="1000" dirty="0"/>
          </a:p>
          <a:p>
            <a:r>
              <a:rPr lang="en-US" sz="1600" dirty="0"/>
              <a:t>Your Journey Begins…</a:t>
            </a:r>
          </a:p>
        </p:txBody>
      </p:sp>
      <p:sp>
        <p:nvSpPr>
          <p:cNvPr id="6"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C005EB-05AB-4350-8862-D44178390B49}" type="slidenum">
              <a:rPr kumimoji="0" lang="en-US" sz="600" b="1" i="0" u="none" strike="noStrike" kern="1200" cap="none" spc="0" normalizeH="0" baseline="0" noProof="0" smtClean="0">
                <a:ln>
                  <a:noFill/>
                </a:ln>
                <a:solidFill>
                  <a:srgbClr val="001F5F"/>
                </a:solidFill>
                <a:effectLst/>
                <a:uLnTx/>
                <a:uFillTx/>
                <a:latin typeface="Open San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600" b="1" i="0" u="none" strike="noStrike" kern="1200" cap="none" spc="0" normalizeH="0" baseline="0" noProof="0" dirty="0">
              <a:ln>
                <a:noFill/>
              </a:ln>
              <a:solidFill>
                <a:srgbClr val="001F5F"/>
              </a:solidFill>
              <a:effectLst/>
              <a:uLnTx/>
              <a:uFillTx/>
              <a:latin typeface="Open Sans"/>
              <a:ea typeface="+mn-ea"/>
              <a:cs typeface="+mn-cs"/>
            </a:endParaRPr>
          </a:p>
        </p:txBody>
      </p:sp>
      <p:sp>
        <p:nvSpPr>
          <p:cNvPr id="4" name="Rectangle 3">
            <a:extLst>
              <a:ext uri="{FF2B5EF4-FFF2-40B4-BE49-F238E27FC236}">
                <a16:creationId xmlns:a16="http://schemas.microsoft.com/office/drawing/2014/main" id="{47870A51-E415-9637-F9B4-F1008E377010}"/>
              </a:ext>
            </a:extLst>
          </p:cNvPr>
          <p:cNvSpPr/>
          <p:nvPr/>
        </p:nvSpPr>
        <p:spPr>
          <a:xfrm>
            <a:off x="0" y="1"/>
            <a:ext cx="9144000" cy="836962"/>
          </a:xfrm>
          <a:prstGeom prst="rect">
            <a:avLst/>
          </a:prstGeom>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sz="1200" dirty="0">
              <a:solidFill>
                <a:srgbClr val="FFFFFF"/>
              </a:solidFill>
            </a:endParaRPr>
          </a:p>
        </p:txBody>
      </p:sp>
      <p:sp>
        <p:nvSpPr>
          <p:cNvPr id="5" name="Rectangle 4">
            <a:extLst>
              <a:ext uri="{FF2B5EF4-FFF2-40B4-BE49-F238E27FC236}">
                <a16:creationId xmlns:a16="http://schemas.microsoft.com/office/drawing/2014/main" id="{D27FEFFE-ED08-A279-A766-46D36BEC3911}"/>
              </a:ext>
            </a:extLst>
          </p:cNvPr>
          <p:cNvSpPr/>
          <p:nvPr/>
        </p:nvSpPr>
        <p:spPr>
          <a:xfrm>
            <a:off x="107504" y="160145"/>
            <a:ext cx="6984953" cy="523220"/>
          </a:xfrm>
          <a:prstGeom prst="rect">
            <a:avLst/>
          </a:prstGeom>
        </p:spPr>
        <p:txBody>
          <a:bodyPr wrap="square">
            <a:spAutoFit/>
          </a:bodyPr>
          <a:lstStyle/>
          <a:p>
            <a:r>
              <a:rPr lang="en-US" sz="2800" dirty="0">
                <a:solidFill>
                  <a:srgbClr val="F9CB55"/>
                </a:solidFill>
                <a:latin typeface="Open Sans Extrabold" charset="0"/>
                <a:ea typeface="Open Sans Extrabold" charset="0"/>
                <a:cs typeface="Open Sans Extrabold" charset="0"/>
              </a:rPr>
              <a:t>Agenda</a:t>
            </a:r>
          </a:p>
        </p:txBody>
      </p:sp>
    </p:spTree>
    <p:extLst>
      <p:ext uri="{BB962C8B-B14F-4D97-AF65-F5344CB8AC3E}">
        <p14:creationId xmlns:p14="http://schemas.microsoft.com/office/powerpoint/2010/main" val="922647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p:txBody>
          <a:bodyPr/>
          <a:lstStyle/>
          <a:p>
            <a:r>
              <a:rPr lang="en-US" dirty="0"/>
              <a:t>Introductions</a:t>
            </a:r>
          </a:p>
        </p:txBody>
      </p:sp>
      <p:pic>
        <p:nvPicPr>
          <p:cNvPr id="5" name="Picture Placeholder 4"/>
          <p:cNvPicPr>
            <a:picLocks noGrp="1" noChangeAspect="1"/>
          </p:cNvPicPr>
          <p:nvPr>
            <p:ph type="pic" sz="quarter" idx="15"/>
          </p:nvPr>
        </p:nvPicPr>
        <p:blipFill>
          <a:blip r:embed="rId2">
            <a:extLst>
              <a:ext uri="{28A0092B-C50C-407E-A947-70E740481C1C}">
                <a14:useLocalDpi xmlns:a14="http://schemas.microsoft.com/office/drawing/2010/main" val="0"/>
              </a:ext>
            </a:extLst>
          </a:blip>
          <a:srcRect l="16900" r="16900"/>
          <a:stretch>
            <a:fillRect/>
          </a:stretch>
        </p:blipFill>
        <p:spPr/>
      </p:pic>
      <p:pic>
        <p:nvPicPr>
          <p:cNvPr id="8" name="Picture Placeholder 7"/>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21875" r="21875"/>
          <a:stretch>
            <a:fillRect/>
          </a:stretch>
        </p:blipFill>
        <p:spPr/>
      </p:pic>
      <p:pic>
        <p:nvPicPr>
          <p:cNvPr id="11" name="Picture Placeholder 10"/>
          <p:cNvPicPr>
            <a:picLocks noGrp="1" noChangeAspect="1"/>
          </p:cNvPicPr>
          <p:nvPr>
            <p:ph type="pic" sz="quarter" idx="14"/>
          </p:nvPr>
        </p:nvPicPr>
        <p:blipFill>
          <a:blip r:embed="rId4">
            <a:extLst>
              <a:ext uri="{28A0092B-C50C-407E-A947-70E740481C1C}">
                <a14:useLocalDpi xmlns:a14="http://schemas.microsoft.com/office/drawing/2010/main" val="0"/>
              </a:ext>
            </a:extLst>
          </a:blip>
          <a:srcRect l="21107" r="21107"/>
          <a:stretch>
            <a:fillRect/>
          </a:stretch>
        </p:blipFill>
        <p:spPr/>
      </p:pic>
    </p:spTree>
    <p:extLst>
      <p:ext uri="{BB962C8B-B14F-4D97-AF65-F5344CB8AC3E}">
        <p14:creationId xmlns:p14="http://schemas.microsoft.com/office/powerpoint/2010/main" val="820263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p:txBody>
          <a:bodyPr/>
          <a:lstStyle/>
          <a:p>
            <a:r>
              <a:rPr lang="en-US" dirty="0"/>
              <a:t>Welcome to </a:t>
            </a:r>
            <a:r>
              <a:rPr lang="en-US" dirty="0" err="1"/>
              <a:t>Pega</a:t>
            </a:r>
            <a:endParaRPr lang="en-US" dirty="0"/>
          </a:p>
        </p:txBody>
      </p:sp>
      <p:pic>
        <p:nvPicPr>
          <p:cNvPr id="5" name="Picture Placeholder 4"/>
          <p:cNvPicPr>
            <a:picLocks noGrp="1" noChangeAspect="1"/>
          </p:cNvPicPr>
          <p:nvPr>
            <p:ph type="pic" sz="quarter" idx="15"/>
          </p:nvPr>
        </p:nvPicPr>
        <p:blipFill>
          <a:blip r:embed="rId2">
            <a:extLst>
              <a:ext uri="{28A0092B-C50C-407E-A947-70E740481C1C}">
                <a14:useLocalDpi xmlns:a14="http://schemas.microsoft.com/office/drawing/2010/main" val="0"/>
              </a:ext>
            </a:extLst>
          </a:blip>
          <a:srcRect l="16900" r="16900"/>
          <a:stretch>
            <a:fillRect/>
          </a:stretch>
        </p:blipFill>
        <p:spPr/>
      </p:pic>
      <p:pic>
        <p:nvPicPr>
          <p:cNvPr id="8" name="Picture Placeholder 7"/>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21875" r="21875"/>
          <a:stretch>
            <a:fillRect/>
          </a:stretch>
        </p:blipFill>
        <p:spPr/>
      </p:pic>
      <p:pic>
        <p:nvPicPr>
          <p:cNvPr id="11" name="Picture Placeholder 10"/>
          <p:cNvPicPr>
            <a:picLocks noGrp="1" noChangeAspect="1"/>
          </p:cNvPicPr>
          <p:nvPr>
            <p:ph type="pic" sz="quarter" idx="14"/>
          </p:nvPr>
        </p:nvPicPr>
        <p:blipFill>
          <a:blip r:embed="rId4">
            <a:extLst>
              <a:ext uri="{28A0092B-C50C-407E-A947-70E740481C1C}">
                <a14:useLocalDpi xmlns:a14="http://schemas.microsoft.com/office/drawing/2010/main" val="0"/>
              </a:ext>
            </a:extLst>
          </a:blip>
          <a:srcRect l="21107" r="21107"/>
          <a:stretch>
            <a:fillRect/>
          </a:stretch>
        </p:blipFill>
        <p:spPr/>
      </p:pic>
    </p:spTree>
    <p:extLst>
      <p:ext uri="{BB962C8B-B14F-4D97-AF65-F5344CB8AC3E}">
        <p14:creationId xmlns:p14="http://schemas.microsoft.com/office/powerpoint/2010/main" val="1602930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 name="Picture 52"/>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803052" y="4535262"/>
            <a:ext cx="1155975" cy="568777"/>
          </a:xfrm>
          <a:prstGeom prst="rect">
            <a:avLst/>
          </a:prstGeom>
        </p:spPr>
      </p:pic>
      <p:sp>
        <p:nvSpPr>
          <p:cNvPr id="8" name="Content Placeholder 7"/>
          <p:cNvSpPr>
            <a:spLocks noGrp="1"/>
          </p:cNvSpPr>
          <p:nvPr>
            <p:ph sz="quarter" idx="4294967295"/>
          </p:nvPr>
        </p:nvSpPr>
        <p:spPr>
          <a:xfrm>
            <a:off x="3183654" y="395451"/>
            <a:ext cx="2555851" cy="3563937"/>
          </a:xfrm>
        </p:spPr>
        <p:txBody>
          <a:bodyPr>
            <a:noAutofit/>
          </a:bodyPr>
          <a:lstStyle/>
          <a:p>
            <a:pPr marL="0" indent="0" algn="ctr">
              <a:spcAft>
                <a:spcPts val="441"/>
              </a:spcAft>
              <a:buNone/>
            </a:pPr>
            <a:r>
              <a:rPr lang="en-US" sz="1600" b="1" dirty="0">
                <a:solidFill>
                  <a:schemeClr val="accent2"/>
                </a:solidFill>
                <a:cs typeface="LilyUPC" panose="020B0604020202020204" pitchFamily="34" charset="-34"/>
              </a:rPr>
              <a:t>Every day, Pega powers…</a:t>
            </a:r>
          </a:p>
          <a:p>
            <a:pPr marL="0" indent="0" algn="ctr">
              <a:spcAft>
                <a:spcPts val="441"/>
              </a:spcAft>
              <a:buNone/>
            </a:pPr>
            <a:r>
              <a:rPr lang="en-US" b="1" spc="53" dirty="0">
                <a:cs typeface="LilyUPC" panose="020B0604020202020204" pitchFamily="34" charset="-34"/>
              </a:rPr>
              <a:t>MILLIONS </a:t>
            </a:r>
            <a:br>
              <a:rPr lang="en-US" b="1" spc="53" dirty="0">
                <a:cs typeface="LilyUPC" panose="020B0604020202020204" pitchFamily="34" charset="-34"/>
              </a:rPr>
            </a:br>
            <a:r>
              <a:rPr lang="en-US" dirty="0">
                <a:cs typeface="LilyUPC" panose="020B0604020202020204" pitchFamily="34" charset="-34"/>
              </a:rPr>
              <a:t>of automated processes</a:t>
            </a:r>
          </a:p>
          <a:p>
            <a:pPr marL="0" indent="0" algn="ctr">
              <a:spcAft>
                <a:spcPts val="441"/>
              </a:spcAft>
              <a:buNone/>
            </a:pPr>
            <a:r>
              <a:rPr lang="en-US" b="1" spc="53" dirty="0">
                <a:cs typeface="LilyUPC" panose="020B0604020202020204" pitchFamily="34" charset="-34"/>
              </a:rPr>
              <a:t>BILLIONS </a:t>
            </a:r>
            <a:br>
              <a:rPr lang="en-US" b="1" spc="53" dirty="0">
                <a:cs typeface="LilyUPC" panose="020B0604020202020204" pitchFamily="34" charset="-34"/>
              </a:rPr>
            </a:br>
            <a:r>
              <a:rPr lang="en-US" dirty="0">
                <a:cs typeface="LilyUPC" panose="020B0604020202020204" pitchFamily="34" charset="-34"/>
              </a:rPr>
              <a:t>of customer interactions </a:t>
            </a:r>
          </a:p>
          <a:p>
            <a:pPr marL="0" indent="0" algn="ctr">
              <a:spcAft>
                <a:spcPts val="441"/>
              </a:spcAft>
              <a:buNone/>
            </a:pPr>
            <a:r>
              <a:rPr lang="en-US" b="1" spc="53" dirty="0">
                <a:cs typeface="LilyUPC" panose="020B0604020202020204" pitchFamily="34" charset="-34"/>
              </a:rPr>
              <a:t>TRILLIONS </a:t>
            </a:r>
            <a:br>
              <a:rPr lang="en-US" b="1" spc="53" dirty="0">
                <a:cs typeface="LilyUPC" panose="020B0604020202020204" pitchFamily="34" charset="-34"/>
              </a:rPr>
            </a:br>
            <a:r>
              <a:rPr lang="en-US" dirty="0">
                <a:cs typeface="LilyUPC" panose="020B0604020202020204" pitchFamily="34" charset="-34"/>
              </a:rPr>
              <a:t>of dollars of business</a:t>
            </a:r>
          </a:p>
          <a:p>
            <a:pPr marL="0" indent="0" algn="ctr">
              <a:spcAft>
                <a:spcPts val="441"/>
              </a:spcAft>
              <a:buNone/>
            </a:pPr>
            <a:endParaRPr lang="en-US" b="1" spc="53" dirty="0">
              <a:cs typeface="LilyUPC" panose="020B0604020202020204" pitchFamily="34" charset="-34"/>
            </a:endParaRPr>
          </a:p>
          <a:p>
            <a:pPr marL="0" indent="0" algn="ctr">
              <a:spcAft>
                <a:spcPts val="441"/>
              </a:spcAft>
              <a:buNone/>
            </a:pPr>
            <a:r>
              <a:rPr lang="en-US" dirty="0">
                <a:latin typeface="Open Sans" panose="020B0606030504020204" pitchFamily="34" charset="0"/>
                <a:ea typeface="Open Sans" panose="020B0606030504020204" pitchFamily="34" charset="0"/>
                <a:cs typeface="Open Sans" panose="020B0606030504020204" pitchFamily="34" charset="0"/>
              </a:rPr>
              <a:t>If you’ve used your credit card, called a company for service, opened an account, applied for a loan, flown on an airplane, paid a bill, submitted a claim, or countless other things you do in your day</a:t>
            </a:r>
            <a:r>
              <a:rPr lang="mr-IN" dirty="0">
                <a:latin typeface="Open Sans" panose="020B0606030504020204" pitchFamily="34" charset="0"/>
                <a:ea typeface="Open Sans" panose="020B0606030504020204" pitchFamily="34" charset="0"/>
              </a:rPr>
              <a:t>…</a:t>
            </a:r>
            <a:endParaRPr lang="en-US" dirty="0">
              <a:solidFill>
                <a:schemeClr val="accent2"/>
              </a:solidFill>
              <a:latin typeface="Open Sans" panose="020B0606030504020204" pitchFamily="34" charset="0"/>
              <a:ea typeface="Open Sans" panose="020B0606030504020204" pitchFamily="34" charset="0"/>
              <a:cs typeface="Open Sans" panose="020B0606030504020204" pitchFamily="34" charset="0"/>
            </a:endParaRPr>
          </a:p>
          <a:p>
            <a:pPr marL="0" indent="0" algn="ctr">
              <a:spcAft>
                <a:spcPts val="441"/>
              </a:spcAft>
              <a:buNone/>
            </a:pPr>
            <a:r>
              <a:rPr lang="mr-IN" b="1" spc="53" dirty="0">
                <a:solidFill>
                  <a:schemeClr val="accent2"/>
                </a:solidFill>
                <a:cs typeface="LilyUPC" panose="020B0604020202020204" pitchFamily="34" charset="-34"/>
              </a:rPr>
              <a:t>…</a:t>
            </a:r>
            <a:r>
              <a:rPr lang="en-US" b="1" dirty="0">
                <a:solidFill>
                  <a:schemeClr val="accent2"/>
                </a:solidFill>
                <a:cs typeface="LilyUPC" panose="020B0604020202020204" pitchFamily="34" charset="-34"/>
              </a:rPr>
              <a:t>you’ve interacted with Pega.</a:t>
            </a:r>
          </a:p>
          <a:p>
            <a:pPr algn="ctr"/>
            <a:endParaRPr lang="en-US" dirty="0"/>
          </a:p>
        </p:txBody>
      </p:sp>
      <p:pic>
        <p:nvPicPr>
          <p:cNvPr id="7" name="Picture 6"/>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519748" y="2891293"/>
            <a:ext cx="332128" cy="283884"/>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312925" y="3972440"/>
            <a:ext cx="493518" cy="267173"/>
          </a:xfrm>
          <a:prstGeom prst="rect">
            <a:avLst/>
          </a:prstGeom>
        </p:spPr>
      </p:pic>
      <p:pic>
        <p:nvPicPr>
          <p:cNvPr id="10" name="Picture 9"/>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2279926" y="2743158"/>
            <a:ext cx="279548" cy="254765"/>
          </a:xfrm>
          <a:prstGeom prst="rect">
            <a:avLst/>
          </a:prstGeom>
        </p:spPr>
      </p:pic>
      <p:pic>
        <p:nvPicPr>
          <p:cNvPr id="11" name="Picture 10"/>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278698" y="1739361"/>
            <a:ext cx="553207" cy="291883"/>
          </a:xfrm>
          <a:prstGeom prst="rect">
            <a:avLst/>
          </a:prstGeom>
        </p:spPr>
      </p:pic>
      <p:pic>
        <p:nvPicPr>
          <p:cNvPr id="12" name="Picture 11"/>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1500278" y="2929527"/>
            <a:ext cx="506824" cy="292398"/>
          </a:xfrm>
          <a:prstGeom prst="rect">
            <a:avLst/>
          </a:prstGeom>
        </p:spPr>
      </p:pic>
      <p:pic>
        <p:nvPicPr>
          <p:cNvPr id="14" name="Picture 13"/>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1588880" y="2011656"/>
            <a:ext cx="865080" cy="111564"/>
          </a:xfrm>
          <a:prstGeom prst="rect">
            <a:avLst/>
          </a:prstGeom>
        </p:spPr>
      </p:pic>
      <p:pic>
        <p:nvPicPr>
          <p:cNvPr id="15" name="Picture 14"/>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1206240" y="2042071"/>
            <a:ext cx="255003" cy="448186"/>
          </a:xfrm>
          <a:prstGeom prst="rect">
            <a:avLst/>
          </a:prstGeom>
        </p:spPr>
      </p:pic>
      <p:pic>
        <p:nvPicPr>
          <p:cNvPr id="17" name="Picture 16"/>
          <p:cNvPicPr>
            <a:picLocks noChangeAspect="1"/>
          </p:cNvPicPr>
          <p:nvPr/>
        </p:nvPicPr>
        <p:blipFill>
          <a:blip r:embed="rId11" cstate="print">
            <a:extLst>
              <a:ext uri="{28A0092B-C50C-407E-A947-70E740481C1C}">
                <a14:useLocalDpi xmlns:a14="http://schemas.microsoft.com/office/drawing/2010/main"/>
              </a:ext>
            </a:extLst>
          </a:blip>
          <a:stretch>
            <a:fillRect/>
          </a:stretch>
        </p:blipFill>
        <p:spPr>
          <a:xfrm>
            <a:off x="1360540" y="1082117"/>
            <a:ext cx="421619" cy="398430"/>
          </a:xfrm>
          <a:prstGeom prst="rect">
            <a:avLst/>
          </a:prstGeom>
        </p:spPr>
      </p:pic>
      <p:pic>
        <p:nvPicPr>
          <p:cNvPr id="18" name="Picture 17"/>
          <p:cNvPicPr>
            <a:picLocks noChangeAspect="1"/>
          </p:cNvPicPr>
          <p:nvPr/>
        </p:nvPicPr>
        <p:blipFill>
          <a:blip r:embed="rId12" cstate="print">
            <a:extLst>
              <a:ext uri="{28A0092B-C50C-407E-A947-70E740481C1C}">
                <a14:useLocalDpi xmlns:a14="http://schemas.microsoft.com/office/drawing/2010/main"/>
              </a:ext>
            </a:extLst>
          </a:blip>
          <a:stretch>
            <a:fillRect/>
          </a:stretch>
        </p:blipFill>
        <p:spPr>
          <a:xfrm>
            <a:off x="1926821" y="4779045"/>
            <a:ext cx="828027" cy="145825"/>
          </a:xfrm>
          <a:prstGeom prst="rect">
            <a:avLst/>
          </a:prstGeom>
        </p:spPr>
      </p:pic>
      <p:pic>
        <p:nvPicPr>
          <p:cNvPr id="19" name="Picture 18"/>
          <p:cNvPicPr>
            <a:picLocks noChangeAspect="1"/>
          </p:cNvPicPr>
          <p:nvPr/>
        </p:nvPicPr>
        <p:blipFill>
          <a:blip r:embed="rId13" cstate="print">
            <a:extLst>
              <a:ext uri="{28A0092B-C50C-407E-A947-70E740481C1C}">
                <a14:useLocalDpi xmlns:a14="http://schemas.microsoft.com/office/drawing/2010/main"/>
              </a:ext>
            </a:extLst>
          </a:blip>
          <a:stretch>
            <a:fillRect/>
          </a:stretch>
        </p:blipFill>
        <p:spPr>
          <a:xfrm>
            <a:off x="7385395" y="693350"/>
            <a:ext cx="1238544" cy="307818"/>
          </a:xfrm>
          <a:prstGeom prst="rect">
            <a:avLst/>
          </a:prstGeom>
        </p:spPr>
      </p:pic>
      <p:pic>
        <p:nvPicPr>
          <p:cNvPr id="20" name="Picture 19"/>
          <p:cNvPicPr>
            <a:picLocks noChangeAspect="1"/>
          </p:cNvPicPr>
          <p:nvPr/>
        </p:nvPicPr>
        <p:blipFill>
          <a:blip r:embed="rId14" cstate="print">
            <a:extLst>
              <a:ext uri="{28A0092B-C50C-407E-A947-70E740481C1C}">
                <a14:useLocalDpi xmlns:a14="http://schemas.microsoft.com/office/drawing/2010/main"/>
              </a:ext>
            </a:extLst>
          </a:blip>
          <a:stretch>
            <a:fillRect/>
          </a:stretch>
        </p:blipFill>
        <p:spPr>
          <a:xfrm>
            <a:off x="1266995" y="176767"/>
            <a:ext cx="400531" cy="477941"/>
          </a:xfrm>
          <a:prstGeom prst="rect">
            <a:avLst/>
          </a:prstGeom>
        </p:spPr>
      </p:pic>
      <p:pic>
        <p:nvPicPr>
          <p:cNvPr id="22" name="Picture 21"/>
          <p:cNvPicPr>
            <a:picLocks noChangeAspect="1"/>
          </p:cNvPicPr>
          <p:nvPr/>
        </p:nvPicPr>
        <p:blipFill>
          <a:blip r:embed="rId15" cstate="print">
            <a:extLst>
              <a:ext uri="{28A0092B-C50C-407E-A947-70E740481C1C}">
                <a14:useLocalDpi xmlns:a14="http://schemas.microsoft.com/office/drawing/2010/main"/>
              </a:ext>
            </a:extLst>
          </a:blip>
          <a:stretch>
            <a:fillRect/>
          </a:stretch>
        </p:blipFill>
        <p:spPr>
          <a:xfrm>
            <a:off x="220134" y="2428281"/>
            <a:ext cx="863128" cy="181365"/>
          </a:xfrm>
          <a:prstGeom prst="rect">
            <a:avLst/>
          </a:prstGeom>
        </p:spPr>
      </p:pic>
      <p:pic>
        <p:nvPicPr>
          <p:cNvPr id="23" name="Picture 22"/>
          <p:cNvPicPr>
            <a:picLocks noChangeAspect="1"/>
          </p:cNvPicPr>
          <p:nvPr/>
        </p:nvPicPr>
        <p:blipFill>
          <a:blip r:embed="rId16" cstate="print">
            <a:extLst>
              <a:ext uri="{28A0092B-C50C-407E-A947-70E740481C1C}">
                <a14:useLocalDpi xmlns:a14="http://schemas.microsoft.com/office/drawing/2010/main"/>
              </a:ext>
            </a:extLst>
          </a:blip>
          <a:stretch>
            <a:fillRect/>
          </a:stretch>
        </p:blipFill>
        <p:spPr>
          <a:xfrm>
            <a:off x="1773505" y="2375350"/>
            <a:ext cx="623554" cy="301826"/>
          </a:xfrm>
          <a:prstGeom prst="rect">
            <a:avLst/>
          </a:prstGeom>
        </p:spPr>
      </p:pic>
      <p:pic>
        <p:nvPicPr>
          <p:cNvPr id="24" name="Picture 23"/>
          <p:cNvPicPr>
            <a:picLocks noChangeAspect="1"/>
          </p:cNvPicPr>
          <p:nvPr/>
        </p:nvPicPr>
        <p:blipFill>
          <a:blip r:embed="rId17" cstate="print">
            <a:extLst>
              <a:ext uri="{28A0092B-C50C-407E-A947-70E740481C1C}">
                <a14:useLocalDpi xmlns:a14="http://schemas.microsoft.com/office/drawing/2010/main"/>
              </a:ext>
            </a:extLst>
          </a:blip>
          <a:stretch>
            <a:fillRect/>
          </a:stretch>
        </p:blipFill>
        <p:spPr>
          <a:xfrm>
            <a:off x="2327498" y="4179302"/>
            <a:ext cx="321804" cy="382354"/>
          </a:xfrm>
          <a:prstGeom prst="rect">
            <a:avLst/>
          </a:prstGeom>
        </p:spPr>
      </p:pic>
      <p:pic>
        <p:nvPicPr>
          <p:cNvPr id="25" name="Picture 24"/>
          <p:cNvPicPr>
            <a:picLocks noChangeAspect="1"/>
          </p:cNvPicPr>
          <p:nvPr/>
        </p:nvPicPr>
        <p:blipFill>
          <a:blip r:embed="rId18" cstate="print">
            <a:extLst>
              <a:ext uri="{28A0092B-C50C-407E-A947-70E740481C1C}">
                <a14:useLocalDpi xmlns:a14="http://schemas.microsoft.com/office/drawing/2010/main"/>
              </a:ext>
            </a:extLst>
          </a:blip>
          <a:stretch>
            <a:fillRect/>
          </a:stretch>
        </p:blipFill>
        <p:spPr>
          <a:xfrm>
            <a:off x="7981603" y="216287"/>
            <a:ext cx="834662" cy="307818"/>
          </a:xfrm>
          <a:prstGeom prst="rect">
            <a:avLst/>
          </a:prstGeom>
        </p:spPr>
      </p:pic>
      <p:pic>
        <p:nvPicPr>
          <p:cNvPr id="28" name="Picture 27"/>
          <p:cNvPicPr>
            <a:picLocks noChangeAspect="1"/>
          </p:cNvPicPr>
          <p:nvPr/>
        </p:nvPicPr>
        <p:blipFill>
          <a:blip r:embed="rId19" cstate="print">
            <a:extLst>
              <a:ext uri="{28A0092B-C50C-407E-A947-70E740481C1C}">
                <a14:useLocalDpi xmlns:a14="http://schemas.microsoft.com/office/drawing/2010/main"/>
              </a:ext>
            </a:extLst>
          </a:blip>
          <a:stretch>
            <a:fillRect/>
          </a:stretch>
        </p:blipFill>
        <p:spPr>
          <a:xfrm>
            <a:off x="2097466" y="776569"/>
            <a:ext cx="510773" cy="461114"/>
          </a:xfrm>
          <a:prstGeom prst="rect">
            <a:avLst/>
          </a:prstGeom>
        </p:spPr>
      </p:pic>
      <p:pic>
        <p:nvPicPr>
          <p:cNvPr id="29" name="Picture 28"/>
          <p:cNvPicPr>
            <a:picLocks noChangeAspect="1"/>
          </p:cNvPicPr>
          <p:nvPr/>
        </p:nvPicPr>
        <p:blipFill>
          <a:blip r:embed="rId20" cstate="print">
            <a:extLst>
              <a:ext uri="{28A0092B-C50C-407E-A947-70E740481C1C}">
                <a14:useLocalDpi xmlns:a14="http://schemas.microsoft.com/office/drawing/2010/main"/>
              </a:ext>
            </a:extLst>
          </a:blip>
          <a:stretch>
            <a:fillRect/>
          </a:stretch>
        </p:blipFill>
        <p:spPr>
          <a:xfrm>
            <a:off x="6121987" y="1195815"/>
            <a:ext cx="373734" cy="373732"/>
          </a:xfrm>
          <a:prstGeom prst="rect">
            <a:avLst/>
          </a:prstGeom>
        </p:spPr>
      </p:pic>
      <p:pic>
        <p:nvPicPr>
          <p:cNvPr id="30" name="Picture 29"/>
          <p:cNvPicPr>
            <a:picLocks noChangeAspect="1"/>
          </p:cNvPicPr>
          <p:nvPr/>
        </p:nvPicPr>
        <p:blipFill>
          <a:blip r:embed="rId21" cstate="print">
            <a:extLst>
              <a:ext uri="{28A0092B-C50C-407E-A947-70E740481C1C}">
                <a14:useLocalDpi xmlns:a14="http://schemas.microsoft.com/office/drawing/2010/main"/>
              </a:ext>
            </a:extLst>
          </a:blip>
          <a:stretch>
            <a:fillRect/>
          </a:stretch>
        </p:blipFill>
        <p:spPr>
          <a:xfrm>
            <a:off x="117568" y="574206"/>
            <a:ext cx="935719" cy="831381"/>
          </a:xfrm>
          <a:prstGeom prst="rect">
            <a:avLst/>
          </a:prstGeom>
        </p:spPr>
      </p:pic>
      <p:pic>
        <p:nvPicPr>
          <p:cNvPr id="31" name="Picture 30"/>
          <p:cNvPicPr>
            <a:picLocks noChangeAspect="1"/>
          </p:cNvPicPr>
          <p:nvPr/>
        </p:nvPicPr>
        <p:blipFill>
          <a:blip r:embed="rId22" cstate="print">
            <a:extLst>
              <a:ext uri="{28A0092B-C50C-407E-A947-70E740481C1C}">
                <a14:useLocalDpi xmlns:a14="http://schemas.microsoft.com/office/drawing/2010/main"/>
              </a:ext>
            </a:extLst>
          </a:blip>
          <a:stretch>
            <a:fillRect/>
          </a:stretch>
        </p:blipFill>
        <p:spPr>
          <a:xfrm>
            <a:off x="6563977" y="654708"/>
            <a:ext cx="515609" cy="386707"/>
          </a:xfrm>
          <a:prstGeom prst="rect">
            <a:avLst/>
          </a:prstGeom>
        </p:spPr>
      </p:pic>
      <p:pic>
        <p:nvPicPr>
          <p:cNvPr id="32" name="Picture 31"/>
          <p:cNvPicPr>
            <a:picLocks noChangeAspect="1"/>
          </p:cNvPicPr>
          <p:nvPr/>
        </p:nvPicPr>
        <p:blipFill>
          <a:blip r:embed="rId23" cstate="print">
            <a:extLst>
              <a:ext uri="{28A0092B-C50C-407E-A947-70E740481C1C}">
                <a14:useLocalDpi xmlns:a14="http://schemas.microsoft.com/office/drawing/2010/main"/>
              </a:ext>
            </a:extLst>
          </a:blip>
          <a:stretch>
            <a:fillRect/>
          </a:stretch>
        </p:blipFill>
        <p:spPr>
          <a:xfrm>
            <a:off x="6160515" y="203908"/>
            <a:ext cx="853933" cy="207152"/>
          </a:xfrm>
          <a:prstGeom prst="rect">
            <a:avLst/>
          </a:prstGeom>
        </p:spPr>
      </p:pic>
      <p:pic>
        <p:nvPicPr>
          <p:cNvPr id="34" name="Picture 33"/>
          <p:cNvPicPr>
            <a:picLocks noChangeAspect="1"/>
          </p:cNvPicPr>
          <p:nvPr/>
        </p:nvPicPr>
        <p:blipFill>
          <a:blip r:embed="rId24" cstate="print">
            <a:extLst>
              <a:ext uri="{28A0092B-C50C-407E-A947-70E740481C1C}">
                <a14:useLocalDpi xmlns:a14="http://schemas.microsoft.com/office/drawing/2010/main"/>
              </a:ext>
            </a:extLst>
          </a:blip>
          <a:stretch>
            <a:fillRect/>
          </a:stretch>
        </p:blipFill>
        <p:spPr>
          <a:xfrm>
            <a:off x="7411937" y="1155101"/>
            <a:ext cx="851601" cy="357672"/>
          </a:xfrm>
          <a:prstGeom prst="rect">
            <a:avLst/>
          </a:prstGeom>
        </p:spPr>
      </p:pic>
      <p:pic>
        <p:nvPicPr>
          <p:cNvPr id="36" name="Picture 35"/>
          <p:cNvPicPr>
            <a:picLocks noChangeAspect="1"/>
          </p:cNvPicPr>
          <p:nvPr/>
        </p:nvPicPr>
        <p:blipFill>
          <a:blip r:embed="rId25" cstate="print">
            <a:extLst>
              <a:ext uri="{28A0092B-C50C-407E-A947-70E740481C1C}">
                <a14:useLocalDpi xmlns:a14="http://schemas.microsoft.com/office/drawing/2010/main"/>
              </a:ext>
            </a:extLst>
          </a:blip>
          <a:stretch>
            <a:fillRect/>
          </a:stretch>
        </p:blipFill>
        <p:spPr>
          <a:xfrm>
            <a:off x="6674889" y="1373296"/>
            <a:ext cx="440312" cy="278955"/>
          </a:xfrm>
          <a:prstGeom prst="rect">
            <a:avLst/>
          </a:prstGeom>
        </p:spPr>
      </p:pic>
      <p:pic>
        <p:nvPicPr>
          <p:cNvPr id="37" name="Picture 36"/>
          <p:cNvPicPr>
            <a:picLocks noChangeAspect="1"/>
          </p:cNvPicPr>
          <p:nvPr/>
        </p:nvPicPr>
        <p:blipFill>
          <a:blip r:embed="rId26" cstate="print">
            <a:extLst>
              <a:ext uri="{28A0092B-C50C-407E-A947-70E740481C1C}">
                <a14:useLocalDpi xmlns:a14="http://schemas.microsoft.com/office/drawing/2010/main"/>
              </a:ext>
            </a:extLst>
          </a:blip>
          <a:stretch>
            <a:fillRect/>
          </a:stretch>
        </p:blipFill>
        <p:spPr>
          <a:xfrm>
            <a:off x="475743" y="4509098"/>
            <a:ext cx="330232" cy="326103"/>
          </a:xfrm>
          <a:prstGeom prst="rect">
            <a:avLst/>
          </a:prstGeom>
        </p:spPr>
      </p:pic>
      <p:pic>
        <p:nvPicPr>
          <p:cNvPr id="39" name="Picture 38"/>
          <p:cNvPicPr>
            <a:picLocks noChangeAspect="1"/>
          </p:cNvPicPr>
          <p:nvPr/>
        </p:nvPicPr>
        <p:blipFill>
          <a:blip r:embed="rId27" cstate="print">
            <a:extLst>
              <a:ext uri="{28A0092B-C50C-407E-A947-70E740481C1C}">
                <a14:useLocalDpi xmlns:a14="http://schemas.microsoft.com/office/drawing/2010/main"/>
              </a:ext>
            </a:extLst>
          </a:blip>
          <a:stretch>
            <a:fillRect/>
          </a:stretch>
        </p:blipFill>
        <p:spPr>
          <a:xfrm>
            <a:off x="227775" y="206388"/>
            <a:ext cx="740035" cy="228485"/>
          </a:xfrm>
          <a:prstGeom prst="rect">
            <a:avLst/>
          </a:prstGeom>
        </p:spPr>
      </p:pic>
      <p:pic>
        <p:nvPicPr>
          <p:cNvPr id="40" name="Picture 2"/>
          <p:cNvPicPr>
            <a:picLocks noChangeAspect="1" noChangeArrowheads="1"/>
          </p:cNvPicPr>
          <p:nvPr/>
        </p:nvPicPr>
        <p:blipFill>
          <a:blip r:embed="rId28" cstate="print">
            <a:extLst>
              <a:ext uri="{28A0092B-C50C-407E-A947-70E740481C1C}">
                <a14:useLocalDpi xmlns:a14="http://schemas.microsoft.com/office/drawing/2010/main"/>
              </a:ext>
            </a:extLst>
          </a:blip>
          <a:srcRect/>
          <a:stretch>
            <a:fillRect/>
          </a:stretch>
        </p:blipFill>
        <p:spPr bwMode="auto">
          <a:xfrm>
            <a:off x="139174" y="3378548"/>
            <a:ext cx="370884" cy="37026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41" name="Picture 3"/>
          <p:cNvPicPr>
            <a:picLocks noChangeAspect="1" noChangeArrowheads="1"/>
          </p:cNvPicPr>
          <p:nvPr/>
        </p:nvPicPr>
        <p:blipFill>
          <a:blip r:embed="rId29" cstate="print">
            <a:extLst>
              <a:ext uri="{28A0092B-C50C-407E-A947-70E740481C1C}">
                <a14:useLocalDpi xmlns:a14="http://schemas.microsoft.com/office/drawing/2010/main"/>
              </a:ext>
            </a:extLst>
          </a:blip>
          <a:srcRect/>
          <a:stretch>
            <a:fillRect/>
          </a:stretch>
        </p:blipFill>
        <p:spPr bwMode="auto">
          <a:xfrm>
            <a:off x="7300421" y="157470"/>
            <a:ext cx="344625" cy="34495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43" name="Picture 5"/>
          <p:cNvPicPr>
            <a:picLocks noChangeAspect="1" noChangeArrowheads="1"/>
          </p:cNvPicPr>
          <p:nvPr/>
        </p:nvPicPr>
        <p:blipFill>
          <a:blip r:embed="rId30" cstate="print">
            <a:extLst>
              <a:ext uri="{28A0092B-C50C-407E-A947-70E740481C1C}">
                <a14:useLocalDpi xmlns:a14="http://schemas.microsoft.com/office/drawing/2010/main"/>
              </a:ext>
            </a:extLst>
          </a:blip>
          <a:srcRect/>
          <a:stretch>
            <a:fillRect/>
          </a:stretch>
        </p:blipFill>
        <p:spPr bwMode="auto">
          <a:xfrm>
            <a:off x="831905" y="3175804"/>
            <a:ext cx="588541" cy="58853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45" name="Picture 44"/>
          <p:cNvPicPr>
            <a:picLocks noChangeAspect="1"/>
          </p:cNvPicPr>
          <p:nvPr/>
        </p:nvPicPr>
        <p:blipFill>
          <a:blip r:embed="rId31" cstate="print">
            <a:extLst>
              <a:ext uri="{28A0092B-C50C-407E-A947-70E740481C1C}">
                <a14:useLocalDpi xmlns:a14="http://schemas.microsoft.com/office/drawing/2010/main"/>
              </a:ext>
            </a:extLst>
          </a:blip>
          <a:stretch>
            <a:fillRect/>
          </a:stretch>
        </p:blipFill>
        <p:spPr>
          <a:xfrm>
            <a:off x="6756015" y="2967085"/>
            <a:ext cx="781126" cy="223899"/>
          </a:xfrm>
          <a:prstGeom prst="rect">
            <a:avLst/>
          </a:prstGeom>
        </p:spPr>
      </p:pic>
      <p:pic>
        <p:nvPicPr>
          <p:cNvPr id="46" name="Picture 45"/>
          <p:cNvPicPr>
            <a:picLocks noChangeAspect="1"/>
          </p:cNvPicPr>
          <p:nvPr/>
        </p:nvPicPr>
        <p:blipFill>
          <a:blip r:embed="rId32" cstate="print">
            <a:extLst>
              <a:ext uri="{28A0092B-C50C-407E-A947-70E740481C1C}">
                <a14:useLocalDpi xmlns:a14="http://schemas.microsoft.com/office/drawing/2010/main"/>
              </a:ext>
            </a:extLst>
          </a:blip>
          <a:stretch>
            <a:fillRect/>
          </a:stretch>
        </p:blipFill>
        <p:spPr>
          <a:xfrm>
            <a:off x="7419860" y="1820154"/>
            <a:ext cx="553213" cy="331928"/>
          </a:xfrm>
          <a:prstGeom prst="rect">
            <a:avLst/>
          </a:prstGeom>
        </p:spPr>
      </p:pic>
      <p:pic>
        <p:nvPicPr>
          <p:cNvPr id="47" name="Picture 46"/>
          <p:cNvPicPr>
            <a:picLocks noChangeAspect="1"/>
          </p:cNvPicPr>
          <p:nvPr/>
        </p:nvPicPr>
        <p:blipFill>
          <a:blip r:embed="rId33" cstate="print">
            <a:extLst>
              <a:ext uri="{28A0092B-C50C-407E-A947-70E740481C1C}">
                <a14:useLocalDpi xmlns:a14="http://schemas.microsoft.com/office/drawing/2010/main"/>
              </a:ext>
            </a:extLst>
          </a:blip>
          <a:stretch>
            <a:fillRect/>
          </a:stretch>
        </p:blipFill>
        <p:spPr>
          <a:xfrm>
            <a:off x="8309816" y="1461749"/>
            <a:ext cx="576298" cy="411063"/>
          </a:xfrm>
          <a:prstGeom prst="rect">
            <a:avLst/>
          </a:prstGeom>
        </p:spPr>
      </p:pic>
      <p:pic>
        <p:nvPicPr>
          <p:cNvPr id="48" name="Picture 47"/>
          <p:cNvPicPr>
            <a:picLocks noChangeAspect="1"/>
          </p:cNvPicPr>
          <p:nvPr/>
        </p:nvPicPr>
        <p:blipFill>
          <a:blip r:embed="rId34" cstate="print">
            <a:extLst>
              <a:ext uri="{28A0092B-C50C-407E-A947-70E740481C1C}">
                <a14:useLocalDpi xmlns:a14="http://schemas.microsoft.com/office/drawing/2010/main"/>
              </a:ext>
            </a:extLst>
          </a:blip>
          <a:stretch>
            <a:fillRect/>
          </a:stretch>
        </p:blipFill>
        <p:spPr>
          <a:xfrm>
            <a:off x="7750381" y="3075726"/>
            <a:ext cx="948338" cy="288206"/>
          </a:xfrm>
          <a:prstGeom prst="rect">
            <a:avLst/>
          </a:prstGeom>
        </p:spPr>
      </p:pic>
      <p:pic>
        <p:nvPicPr>
          <p:cNvPr id="49" name="Picture 48"/>
          <p:cNvPicPr>
            <a:picLocks noChangeAspect="1"/>
          </p:cNvPicPr>
          <p:nvPr/>
        </p:nvPicPr>
        <p:blipFill>
          <a:blip r:embed="rId35" cstate="print">
            <a:extLst>
              <a:ext uri="{28A0092B-C50C-407E-A947-70E740481C1C}">
                <a14:useLocalDpi xmlns:a14="http://schemas.microsoft.com/office/drawing/2010/main"/>
              </a:ext>
            </a:extLst>
          </a:blip>
          <a:stretch>
            <a:fillRect/>
          </a:stretch>
        </p:blipFill>
        <p:spPr>
          <a:xfrm>
            <a:off x="6294221" y="2460271"/>
            <a:ext cx="364993" cy="462230"/>
          </a:xfrm>
          <a:prstGeom prst="rect">
            <a:avLst/>
          </a:prstGeom>
        </p:spPr>
      </p:pic>
      <p:pic>
        <p:nvPicPr>
          <p:cNvPr id="50" name="Picture 49"/>
          <p:cNvPicPr>
            <a:picLocks noChangeAspect="1"/>
          </p:cNvPicPr>
          <p:nvPr/>
        </p:nvPicPr>
        <p:blipFill>
          <a:blip r:embed="rId36" cstate="print">
            <a:extLst>
              <a:ext uri="{28A0092B-C50C-407E-A947-70E740481C1C}">
                <a14:useLocalDpi xmlns:a14="http://schemas.microsoft.com/office/drawing/2010/main"/>
              </a:ext>
            </a:extLst>
          </a:blip>
          <a:stretch>
            <a:fillRect/>
          </a:stretch>
        </p:blipFill>
        <p:spPr>
          <a:xfrm>
            <a:off x="6117347" y="4114417"/>
            <a:ext cx="1500467" cy="337605"/>
          </a:xfrm>
          <a:prstGeom prst="rect">
            <a:avLst/>
          </a:prstGeom>
        </p:spPr>
      </p:pic>
      <p:pic>
        <p:nvPicPr>
          <p:cNvPr id="52" name="Picture 51"/>
          <p:cNvPicPr>
            <a:picLocks noChangeAspect="1"/>
          </p:cNvPicPr>
          <p:nvPr/>
        </p:nvPicPr>
        <p:blipFill rotWithShape="1">
          <a:blip r:embed="rId37" cstate="print">
            <a:extLst>
              <a:ext uri="{28A0092B-C50C-407E-A947-70E740481C1C}">
                <a14:useLocalDpi xmlns:a14="http://schemas.microsoft.com/office/drawing/2010/main"/>
              </a:ext>
            </a:extLst>
          </a:blip>
          <a:srcRect/>
          <a:stretch/>
        </p:blipFill>
        <p:spPr>
          <a:xfrm>
            <a:off x="6240309" y="1878006"/>
            <a:ext cx="735940" cy="262369"/>
          </a:xfrm>
          <a:prstGeom prst="rect">
            <a:avLst/>
          </a:prstGeom>
        </p:spPr>
      </p:pic>
      <p:pic>
        <p:nvPicPr>
          <p:cNvPr id="55" name="Picture 54"/>
          <p:cNvPicPr>
            <a:picLocks noChangeAspect="1"/>
          </p:cNvPicPr>
          <p:nvPr/>
        </p:nvPicPr>
        <p:blipFill>
          <a:blip r:embed="rId38" cstate="print">
            <a:extLst>
              <a:ext uri="{28A0092B-C50C-407E-A947-70E740481C1C}">
                <a14:useLocalDpi xmlns:a14="http://schemas.microsoft.com/office/drawing/2010/main"/>
              </a:ext>
            </a:extLst>
          </a:blip>
          <a:stretch>
            <a:fillRect/>
          </a:stretch>
        </p:blipFill>
        <p:spPr>
          <a:xfrm>
            <a:off x="8470446" y="2124016"/>
            <a:ext cx="373515" cy="366045"/>
          </a:xfrm>
          <a:prstGeom prst="rect">
            <a:avLst/>
          </a:prstGeom>
        </p:spPr>
      </p:pic>
      <p:pic>
        <p:nvPicPr>
          <p:cNvPr id="56" name="Picture 55"/>
          <p:cNvPicPr>
            <a:picLocks noChangeAspect="1"/>
          </p:cNvPicPr>
          <p:nvPr/>
        </p:nvPicPr>
        <p:blipFill>
          <a:blip r:embed="rId39" cstate="print">
            <a:extLst>
              <a:ext uri="{28A0092B-C50C-407E-A947-70E740481C1C}">
                <a14:useLocalDpi xmlns:a14="http://schemas.microsoft.com/office/drawing/2010/main"/>
              </a:ext>
            </a:extLst>
          </a:blip>
          <a:stretch>
            <a:fillRect/>
          </a:stretch>
        </p:blipFill>
        <p:spPr>
          <a:xfrm>
            <a:off x="8406552" y="3448919"/>
            <a:ext cx="418720" cy="418720"/>
          </a:xfrm>
          <a:prstGeom prst="rect">
            <a:avLst/>
          </a:prstGeom>
        </p:spPr>
      </p:pic>
      <p:pic>
        <p:nvPicPr>
          <p:cNvPr id="58" name="Picture 57"/>
          <p:cNvPicPr>
            <a:picLocks noChangeAspect="1"/>
          </p:cNvPicPr>
          <p:nvPr/>
        </p:nvPicPr>
        <p:blipFill>
          <a:blip r:embed="rId40" cstate="print">
            <a:extLst>
              <a:ext uri="{28A0092B-C50C-407E-A947-70E740481C1C}">
                <a14:useLocalDpi xmlns:a14="http://schemas.microsoft.com/office/drawing/2010/main"/>
              </a:ext>
            </a:extLst>
          </a:blip>
          <a:stretch>
            <a:fillRect/>
          </a:stretch>
        </p:blipFill>
        <p:spPr>
          <a:xfrm>
            <a:off x="7803052" y="4248522"/>
            <a:ext cx="813011" cy="266261"/>
          </a:xfrm>
          <a:prstGeom prst="rect">
            <a:avLst/>
          </a:prstGeom>
        </p:spPr>
      </p:pic>
      <p:pic>
        <p:nvPicPr>
          <p:cNvPr id="60" name="Picture 59"/>
          <p:cNvPicPr>
            <a:picLocks noChangeAspect="1"/>
          </p:cNvPicPr>
          <p:nvPr/>
        </p:nvPicPr>
        <p:blipFill>
          <a:blip r:embed="rId41" cstate="print">
            <a:extLst>
              <a:ext uri="{28A0092B-C50C-407E-A947-70E740481C1C}">
                <a14:useLocalDpi xmlns:a14="http://schemas.microsoft.com/office/drawing/2010/main"/>
              </a:ext>
            </a:extLst>
          </a:blip>
          <a:stretch>
            <a:fillRect/>
          </a:stretch>
        </p:blipFill>
        <p:spPr>
          <a:xfrm>
            <a:off x="2028679" y="435272"/>
            <a:ext cx="704201" cy="352101"/>
          </a:xfrm>
          <a:prstGeom prst="rect">
            <a:avLst/>
          </a:prstGeom>
        </p:spPr>
      </p:pic>
      <p:pic>
        <p:nvPicPr>
          <p:cNvPr id="61" name="Picture 60"/>
          <p:cNvPicPr>
            <a:picLocks noChangeAspect="1"/>
          </p:cNvPicPr>
          <p:nvPr/>
        </p:nvPicPr>
        <p:blipFill>
          <a:blip r:embed="rId42" cstate="print">
            <a:extLst>
              <a:ext uri="{28A0092B-C50C-407E-A947-70E740481C1C}">
                <a14:useLocalDpi xmlns:a14="http://schemas.microsoft.com/office/drawing/2010/main"/>
              </a:ext>
            </a:extLst>
          </a:blip>
          <a:stretch>
            <a:fillRect/>
          </a:stretch>
        </p:blipFill>
        <p:spPr>
          <a:xfrm>
            <a:off x="1821147" y="3401432"/>
            <a:ext cx="759827" cy="296213"/>
          </a:xfrm>
          <a:prstGeom prst="rect">
            <a:avLst/>
          </a:prstGeom>
        </p:spPr>
      </p:pic>
      <p:pic>
        <p:nvPicPr>
          <p:cNvPr id="62" name="Picture 61"/>
          <p:cNvPicPr>
            <a:picLocks noChangeAspect="1"/>
          </p:cNvPicPr>
          <p:nvPr/>
        </p:nvPicPr>
        <p:blipFill>
          <a:blip r:embed="rId43" cstate="print">
            <a:extLst>
              <a:ext uri="{28A0092B-C50C-407E-A947-70E740481C1C}">
                <a14:useLocalDpi xmlns:a14="http://schemas.microsoft.com/office/drawing/2010/main"/>
              </a:ext>
            </a:extLst>
          </a:blip>
          <a:stretch>
            <a:fillRect/>
          </a:stretch>
        </p:blipFill>
        <p:spPr>
          <a:xfrm>
            <a:off x="6208385" y="3358762"/>
            <a:ext cx="711184" cy="248558"/>
          </a:xfrm>
          <a:prstGeom prst="rect">
            <a:avLst/>
          </a:prstGeom>
        </p:spPr>
      </p:pic>
      <p:pic>
        <p:nvPicPr>
          <p:cNvPr id="63" name="Picture 62"/>
          <p:cNvPicPr>
            <a:picLocks noChangeAspect="1"/>
          </p:cNvPicPr>
          <p:nvPr/>
        </p:nvPicPr>
        <p:blipFill rotWithShape="1">
          <a:blip r:embed="rId44" cstate="print">
            <a:extLst>
              <a:ext uri="{28A0092B-C50C-407E-A947-70E740481C1C}">
                <a14:useLocalDpi xmlns:a14="http://schemas.microsoft.com/office/drawing/2010/main"/>
              </a:ext>
            </a:extLst>
          </a:blip>
          <a:srcRect t="20076" b="25354"/>
          <a:stretch/>
        </p:blipFill>
        <p:spPr>
          <a:xfrm>
            <a:off x="6369528" y="4699556"/>
            <a:ext cx="930893" cy="304801"/>
          </a:xfrm>
          <a:prstGeom prst="rect">
            <a:avLst/>
          </a:prstGeom>
        </p:spPr>
      </p:pic>
      <p:pic>
        <p:nvPicPr>
          <p:cNvPr id="64" name="Picture 63"/>
          <p:cNvPicPr>
            <a:picLocks noChangeAspect="1"/>
          </p:cNvPicPr>
          <p:nvPr/>
        </p:nvPicPr>
        <p:blipFill>
          <a:blip r:embed="rId45" cstate="print">
            <a:extLst>
              <a:ext uri="{28A0092B-C50C-407E-A947-70E740481C1C}">
                <a14:useLocalDpi xmlns:a14="http://schemas.microsoft.com/office/drawing/2010/main"/>
              </a:ext>
            </a:extLst>
          </a:blip>
          <a:stretch>
            <a:fillRect/>
          </a:stretch>
        </p:blipFill>
        <p:spPr>
          <a:xfrm>
            <a:off x="1773505" y="63445"/>
            <a:ext cx="885349" cy="332006"/>
          </a:xfrm>
          <a:prstGeom prst="rect">
            <a:avLst/>
          </a:prstGeom>
        </p:spPr>
      </p:pic>
      <p:cxnSp>
        <p:nvCxnSpPr>
          <p:cNvPr id="3" name="Straight Connector 2"/>
          <p:cNvCxnSpPr/>
          <p:nvPr/>
        </p:nvCxnSpPr>
        <p:spPr>
          <a:xfrm>
            <a:off x="2993572" y="216288"/>
            <a:ext cx="0" cy="4708582"/>
          </a:xfrm>
          <a:prstGeom prst="line">
            <a:avLst/>
          </a:prstGeom>
          <a:ln w="6350" cap="sq"/>
        </p:spPr>
        <p:style>
          <a:lnRef idx="1">
            <a:schemeClr val="dk1"/>
          </a:lnRef>
          <a:fillRef idx="0">
            <a:schemeClr val="dk1"/>
          </a:fillRef>
          <a:effectRef idx="0">
            <a:schemeClr val="dk1"/>
          </a:effectRef>
          <a:fontRef idx="minor">
            <a:schemeClr val="lt1"/>
          </a:fontRef>
        </p:style>
      </p:cxnSp>
      <p:cxnSp>
        <p:nvCxnSpPr>
          <p:cNvPr id="66" name="Straight Connector 65"/>
          <p:cNvCxnSpPr/>
          <p:nvPr/>
        </p:nvCxnSpPr>
        <p:spPr>
          <a:xfrm>
            <a:off x="5891591" y="216288"/>
            <a:ext cx="0" cy="4708582"/>
          </a:xfrm>
          <a:prstGeom prst="line">
            <a:avLst/>
          </a:prstGeom>
          <a:ln w="6350" cap="sq"/>
        </p:spPr>
        <p:style>
          <a:lnRef idx="1">
            <a:schemeClr val="dk1"/>
          </a:lnRef>
          <a:fillRef idx="0">
            <a:schemeClr val="dk1"/>
          </a:fillRef>
          <a:effectRef idx="0">
            <a:schemeClr val="dk1"/>
          </a:effectRef>
          <a:fontRef idx="minor">
            <a:schemeClr val="lt1"/>
          </a:fontRef>
        </p:style>
      </p:cxnSp>
      <p:sp>
        <p:nvSpPr>
          <p:cNvPr id="2" name="TextBox 1">
            <a:extLst>
              <a:ext uri="{FF2B5EF4-FFF2-40B4-BE49-F238E27FC236}">
                <a16:creationId xmlns:a16="http://schemas.microsoft.com/office/drawing/2014/main" id="{1E917BE5-DB99-4945-B062-C1270E150619}"/>
              </a:ext>
            </a:extLst>
          </p:cNvPr>
          <p:cNvSpPr txBox="1"/>
          <p:nvPr/>
        </p:nvSpPr>
        <p:spPr>
          <a:xfrm>
            <a:off x="5344886" y="4844143"/>
            <a:ext cx="0" cy="0"/>
          </a:xfrm>
          <a:prstGeom prst="rect">
            <a:avLst/>
          </a:prstGeom>
          <a:noFill/>
        </p:spPr>
        <p:txBody>
          <a:bodyPr wrap="none" lIns="0" tIns="0" rIns="0" bIns="0" rtlCol="0">
            <a:noAutofit/>
          </a:bodyPr>
          <a:lstStyle/>
          <a:p>
            <a:pPr marL="182880" marR="0" lvl="0" indent="-182880" algn="l" defTabSz="914400" rtl="0" eaLnBrk="1" fontAlgn="auto" latinLnBrk="0" hangingPunct="1">
              <a:lnSpc>
                <a:spcPct val="100000"/>
              </a:lnSpc>
              <a:spcBef>
                <a:spcPts val="900"/>
              </a:spcBef>
              <a:spcAft>
                <a:spcPts val="0"/>
              </a:spcAft>
              <a:buClr>
                <a:srgbClr val="00A6A7"/>
              </a:buClr>
              <a:buSzTx/>
              <a:buFont typeface="Calibri" pitchFamily="34" charset="0"/>
              <a:buChar char="•"/>
              <a:tabLst/>
              <a:defRPr/>
            </a:pPr>
            <a:endParaRPr kumimoji="0" lang="en-US" sz="1200" b="0" i="0" u="none" strike="noStrike" kern="1200" cap="none" spc="0" normalizeH="0" baseline="0" noProof="0" dirty="0">
              <a:ln>
                <a:noFill/>
              </a:ln>
              <a:solidFill>
                <a:srgbClr val="1F2555"/>
              </a:solidFill>
              <a:effectLst/>
              <a:uLnTx/>
              <a:uFillTx/>
              <a:latin typeface="Open Sans"/>
              <a:ea typeface="+mn-ea"/>
              <a:cs typeface="+mn-cs"/>
            </a:endParaRPr>
          </a:p>
        </p:txBody>
      </p:sp>
      <p:sp>
        <p:nvSpPr>
          <p:cNvPr id="59" name="Slide Number Placeholder 4">
            <a:extLst>
              <a:ext uri="{FF2B5EF4-FFF2-40B4-BE49-F238E27FC236}">
                <a16:creationId xmlns:a16="http://schemas.microsoft.com/office/drawing/2014/main" id="{4F5282CD-34C7-40B1-8555-F8A2A3EDA5CA}"/>
              </a:ext>
            </a:extLst>
          </p:cNvPr>
          <p:cNvSpPr txBox="1">
            <a:spLocks/>
          </p:cNvSpPr>
          <p:nvPr/>
        </p:nvSpPr>
        <p:spPr>
          <a:xfrm>
            <a:off x="8315325" y="4866565"/>
            <a:ext cx="548640" cy="1825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94C005EB-05AB-4350-8862-D44178390B49}" type="slidenum">
              <a:rPr lang="en-US" sz="800" b="1" smtClean="0"/>
              <a:pPr algn="r"/>
              <a:t>5</a:t>
            </a:fld>
            <a:endParaRPr lang="en-US" sz="800" b="1" dirty="0"/>
          </a:p>
        </p:txBody>
      </p:sp>
      <p:pic>
        <p:nvPicPr>
          <p:cNvPr id="57" name="Picture 56">
            <a:extLst>
              <a:ext uri="{FF2B5EF4-FFF2-40B4-BE49-F238E27FC236}">
                <a16:creationId xmlns:a16="http://schemas.microsoft.com/office/drawing/2014/main" id="{77CBA0D7-6346-4CCF-8A51-797E15D2C7F2}"/>
              </a:ext>
            </a:extLst>
          </p:cNvPr>
          <p:cNvPicPr>
            <a:picLocks noChangeAspect="1"/>
          </p:cNvPicPr>
          <p:nvPr/>
        </p:nvPicPr>
        <p:blipFill>
          <a:blip r:embed="rId46">
            <a:extLst>
              <a:ext uri="{28A0092B-C50C-407E-A947-70E740481C1C}">
                <a14:useLocalDpi xmlns:a14="http://schemas.microsoft.com/office/drawing/2010/main" val="0"/>
              </a:ext>
            </a:extLst>
          </a:blip>
          <a:stretch>
            <a:fillRect/>
          </a:stretch>
        </p:blipFill>
        <p:spPr>
          <a:xfrm>
            <a:off x="1555529" y="1493224"/>
            <a:ext cx="1327057" cy="364397"/>
          </a:xfrm>
          <a:prstGeom prst="rect">
            <a:avLst/>
          </a:prstGeom>
        </p:spPr>
      </p:pic>
      <p:pic>
        <p:nvPicPr>
          <p:cNvPr id="4" name="Picture 3">
            <a:extLst>
              <a:ext uri="{FF2B5EF4-FFF2-40B4-BE49-F238E27FC236}">
                <a16:creationId xmlns:a16="http://schemas.microsoft.com/office/drawing/2014/main" id="{51C3025B-E474-4715-954B-B647F284D9BE}"/>
              </a:ext>
            </a:extLst>
          </p:cNvPr>
          <p:cNvPicPr>
            <a:picLocks noChangeAspect="1"/>
          </p:cNvPicPr>
          <p:nvPr/>
        </p:nvPicPr>
        <p:blipFill>
          <a:blip r:embed="rId47"/>
          <a:stretch>
            <a:fillRect/>
          </a:stretch>
        </p:blipFill>
        <p:spPr>
          <a:xfrm>
            <a:off x="130103" y="632188"/>
            <a:ext cx="1115280" cy="326698"/>
          </a:xfrm>
          <a:prstGeom prst="rect">
            <a:avLst/>
          </a:prstGeom>
        </p:spPr>
      </p:pic>
      <p:pic>
        <p:nvPicPr>
          <p:cNvPr id="5" name="Picture 4">
            <a:extLst>
              <a:ext uri="{FF2B5EF4-FFF2-40B4-BE49-F238E27FC236}">
                <a16:creationId xmlns:a16="http://schemas.microsoft.com/office/drawing/2014/main" id="{13C73805-D47C-455E-8B2E-224750903D3D}"/>
              </a:ext>
            </a:extLst>
          </p:cNvPr>
          <p:cNvPicPr>
            <a:picLocks noChangeAspect="1"/>
          </p:cNvPicPr>
          <p:nvPr/>
        </p:nvPicPr>
        <p:blipFill>
          <a:blip r:embed="rId48"/>
          <a:stretch>
            <a:fillRect/>
          </a:stretch>
        </p:blipFill>
        <p:spPr>
          <a:xfrm>
            <a:off x="6819300" y="2427826"/>
            <a:ext cx="1552500" cy="414000"/>
          </a:xfrm>
          <a:prstGeom prst="rect">
            <a:avLst/>
          </a:prstGeom>
        </p:spPr>
      </p:pic>
      <p:pic>
        <p:nvPicPr>
          <p:cNvPr id="6" name="Picture 5">
            <a:extLst>
              <a:ext uri="{FF2B5EF4-FFF2-40B4-BE49-F238E27FC236}">
                <a16:creationId xmlns:a16="http://schemas.microsoft.com/office/drawing/2014/main" id="{910259B8-3FE9-49A1-AB3B-AAECB542186C}"/>
              </a:ext>
            </a:extLst>
          </p:cNvPr>
          <p:cNvPicPr>
            <a:picLocks noChangeAspect="1"/>
          </p:cNvPicPr>
          <p:nvPr/>
        </p:nvPicPr>
        <p:blipFill>
          <a:blip r:embed="rId49"/>
          <a:stretch>
            <a:fillRect/>
          </a:stretch>
        </p:blipFill>
        <p:spPr>
          <a:xfrm>
            <a:off x="6416392" y="3681109"/>
            <a:ext cx="1970102" cy="315454"/>
          </a:xfrm>
          <a:prstGeom prst="rect">
            <a:avLst/>
          </a:prstGeom>
        </p:spPr>
      </p:pic>
      <p:pic>
        <p:nvPicPr>
          <p:cNvPr id="13" name="Picture 12">
            <a:extLst>
              <a:ext uri="{FF2B5EF4-FFF2-40B4-BE49-F238E27FC236}">
                <a16:creationId xmlns:a16="http://schemas.microsoft.com/office/drawing/2014/main" id="{81495601-7F90-4BA4-837B-631B5BDAC1A4}"/>
              </a:ext>
            </a:extLst>
          </p:cNvPr>
          <p:cNvPicPr>
            <a:picLocks noChangeAspect="1"/>
          </p:cNvPicPr>
          <p:nvPr/>
        </p:nvPicPr>
        <p:blipFill>
          <a:blip r:embed="rId50"/>
          <a:stretch>
            <a:fillRect/>
          </a:stretch>
        </p:blipFill>
        <p:spPr>
          <a:xfrm>
            <a:off x="1066115" y="3915034"/>
            <a:ext cx="858754" cy="737722"/>
          </a:xfrm>
          <a:prstGeom prst="rect">
            <a:avLst/>
          </a:prstGeom>
        </p:spPr>
      </p:pic>
    </p:spTree>
    <p:extLst>
      <p:ext uri="{BB962C8B-B14F-4D97-AF65-F5344CB8AC3E}">
        <p14:creationId xmlns:p14="http://schemas.microsoft.com/office/powerpoint/2010/main" val="542735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par>
                                <p:cTn id="8" presetID="10" presetClass="entr" presetSubtype="0" fill="hold" nodeType="withEffect">
                                  <p:stCondLst>
                                    <p:cond delay="60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2000"/>
                                        <p:tgtEl>
                                          <p:spTgt spid="9"/>
                                        </p:tgtEl>
                                      </p:cBhvr>
                                    </p:animEffect>
                                  </p:childTnLst>
                                </p:cTn>
                              </p:par>
                              <p:par>
                                <p:cTn id="11" presetID="10" presetClass="entr" presetSubtype="0" fill="hold" nodeType="withEffect">
                                  <p:stCondLst>
                                    <p:cond delay="170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2000"/>
                                        <p:tgtEl>
                                          <p:spTgt spid="10"/>
                                        </p:tgtEl>
                                      </p:cBhvr>
                                    </p:animEffect>
                                  </p:childTnLst>
                                </p:cTn>
                              </p:par>
                              <p:par>
                                <p:cTn id="14" presetID="10" presetClass="entr" presetSubtype="0" fill="hold" nodeType="withEffect">
                                  <p:stCondLst>
                                    <p:cond delay="210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2000"/>
                                        <p:tgtEl>
                                          <p:spTgt spid="11"/>
                                        </p:tgtEl>
                                      </p:cBhvr>
                                    </p:animEffect>
                                  </p:childTnLst>
                                </p:cTn>
                              </p:par>
                              <p:par>
                                <p:cTn id="17" presetID="10" presetClass="entr" presetSubtype="0" fill="hold" nodeType="withEffect">
                                  <p:stCondLst>
                                    <p:cond delay="30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2000"/>
                                        <p:tgtEl>
                                          <p:spTgt spid="12"/>
                                        </p:tgtEl>
                                      </p:cBhvr>
                                    </p:animEffect>
                                  </p:childTnLst>
                                </p:cTn>
                              </p:par>
                              <p:par>
                                <p:cTn id="20" presetID="10" presetClass="entr" presetSubtype="0" fill="hold" nodeType="withEffect">
                                  <p:stCondLst>
                                    <p:cond delay="110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2000"/>
                                        <p:tgtEl>
                                          <p:spTgt spid="14"/>
                                        </p:tgtEl>
                                      </p:cBhvr>
                                    </p:animEffect>
                                  </p:childTnLst>
                                </p:cTn>
                              </p:par>
                              <p:par>
                                <p:cTn id="23" presetID="10" presetClass="entr" presetSubtype="0" fill="hold" nodeType="withEffect">
                                  <p:stCondLst>
                                    <p:cond delay="50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2000"/>
                                        <p:tgtEl>
                                          <p:spTgt spid="15"/>
                                        </p:tgtEl>
                                      </p:cBhvr>
                                    </p:animEffect>
                                  </p:childTnLst>
                                </p:cTn>
                              </p:par>
                              <p:par>
                                <p:cTn id="26" presetID="10" presetClass="entr" presetSubtype="0" fill="hold" nodeType="withEffect">
                                  <p:stCondLst>
                                    <p:cond delay="30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2000"/>
                                        <p:tgtEl>
                                          <p:spTgt spid="17"/>
                                        </p:tgtEl>
                                      </p:cBhvr>
                                    </p:animEffect>
                                  </p:childTnLst>
                                </p:cTn>
                              </p:par>
                              <p:par>
                                <p:cTn id="29" presetID="10" presetClass="entr" presetSubtype="0" fill="hold" nodeType="withEffect">
                                  <p:stCondLst>
                                    <p:cond delay="1000"/>
                                  </p:stCondLst>
                                  <p:childTnLst>
                                    <p:set>
                                      <p:cBhvr>
                                        <p:cTn id="30" dur="1" fill="hold">
                                          <p:stCondLst>
                                            <p:cond delay="0"/>
                                          </p:stCondLst>
                                        </p:cTn>
                                        <p:tgtEl>
                                          <p:spTgt spid="18"/>
                                        </p:tgtEl>
                                        <p:attrNameLst>
                                          <p:attrName>style.visibility</p:attrName>
                                        </p:attrNameLst>
                                      </p:cBhvr>
                                      <p:to>
                                        <p:strVal val="visible"/>
                                      </p:to>
                                    </p:set>
                                    <p:animEffect transition="in" filter="fade">
                                      <p:cBhvr>
                                        <p:cTn id="31" dur="2000"/>
                                        <p:tgtEl>
                                          <p:spTgt spid="18"/>
                                        </p:tgtEl>
                                      </p:cBhvr>
                                    </p:animEffect>
                                  </p:childTnLst>
                                </p:cTn>
                              </p:par>
                              <p:par>
                                <p:cTn id="32" presetID="10" presetClass="entr" presetSubtype="0" fill="hold" nodeType="withEffect">
                                  <p:stCondLst>
                                    <p:cond delay="1700"/>
                                  </p:stCondLst>
                                  <p:childTnLst>
                                    <p:set>
                                      <p:cBhvr>
                                        <p:cTn id="33" dur="1" fill="hold">
                                          <p:stCondLst>
                                            <p:cond delay="0"/>
                                          </p:stCondLst>
                                        </p:cTn>
                                        <p:tgtEl>
                                          <p:spTgt spid="19"/>
                                        </p:tgtEl>
                                        <p:attrNameLst>
                                          <p:attrName>style.visibility</p:attrName>
                                        </p:attrNameLst>
                                      </p:cBhvr>
                                      <p:to>
                                        <p:strVal val="visible"/>
                                      </p:to>
                                    </p:set>
                                    <p:animEffect transition="in" filter="fade">
                                      <p:cBhvr>
                                        <p:cTn id="34" dur="2000"/>
                                        <p:tgtEl>
                                          <p:spTgt spid="19"/>
                                        </p:tgtEl>
                                      </p:cBhvr>
                                    </p:animEffect>
                                  </p:childTnLst>
                                </p:cTn>
                              </p:par>
                              <p:par>
                                <p:cTn id="35" presetID="10" presetClass="entr" presetSubtype="0" fill="hold" nodeType="withEffect">
                                  <p:stCondLst>
                                    <p:cond delay="1900"/>
                                  </p:stCondLst>
                                  <p:childTnLst>
                                    <p:set>
                                      <p:cBhvr>
                                        <p:cTn id="36" dur="1" fill="hold">
                                          <p:stCondLst>
                                            <p:cond delay="0"/>
                                          </p:stCondLst>
                                        </p:cTn>
                                        <p:tgtEl>
                                          <p:spTgt spid="20"/>
                                        </p:tgtEl>
                                        <p:attrNameLst>
                                          <p:attrName>style.visibility</p:attrName>
                                        </p:attrNameLst>
                                      </p:cBhvr>
                                      <p:to>
                                        <p:strVal val="visible"/>
                                      </p:to>
                                    </p:set>
                                    <p:animEffect transition="in" filter="fade">
                                      <p:cBhvr>
                                        <p:cTn id="37" dur="2000"/>
                                        <p:tgtEl>
                                          <p:spTgt spid="20"/>
                                        </p:tgtEl>
                                      </p:cBhvr>
                                    </p:animEffect>
                                  </p:childTnLst>
                                </p:cTn>
                              </p:par>
                              <p:par>
                                <p:cTn id="38" presetID="10" presetClass="entr" presetSubtype="0" fill="hold" nodeType="withEffect">
                                  <p:stCondLst>
                                    <p:cond delay="1000"/>
                                  </p:stCondLst>
                                  <p:childTnLst>
                                    <p:set>
                                      <p:cBhvr>
                                        <p:cTn id="39" dur="1" fill="hold">
                                          <p:stCondLst>
                                            <p:cond delay="0"/>
                                          </p:stCondLst>
                                        </p:cTn>
                                        <p:tgtEl>
                                          <p:spTgt spid="22"/>
                                        </p:tgtEl>
                                        <p:attrNameLst>
                                          <p:attrName>style.visibility</p:attrName>
                                        </p:attrNameLst>
                                      </p:cBhvr>
                                      <p:to>
                                        <p:strVal val="visible"/>
                                      </p:to>
                                    </p:set>
                                    <p:animEffect transition="in" filter="fade">
                                      <p:cBhvr>
                                        <p:cTn id="40" dur="2000"/>
                                        <p:tgtEl>
                                          <p:spTgt spid="22"/>
                                        </p:tgtEl>
                                      </p:cBhvr>
                                    </p:animEffect>
                                  </p:childTnLst>
                                </p:cTn>
                              </p:par>
                              <p:par>
                                <p:cTn id="41" presetID="10" presetClass="entr" presetSubtype="0" fill="hold" nodeType="withEffect">
                                  <p:stCondLst>
                                    <p:cond delay="300"/>
                                  </p:stCondLst>
                                  <p:childTnLst>
                                    <p:set>
                                      <p:cBhvr>
                                        <p:cTn id="42" dur="1" fill="hold">
                                          <p:stCondLst>
                                            <p:cond delay="0"/>
                                          </p:stCondLst>
                                        </p:cTn>
                                        <p:tgtEl>
                                          <p:spTgt spid="23"/>
                                        </p:tgtEl>
                                        <p:attrNameLst>
                                          <p:attrName>style.visibility</p:attrName>
                                        </p:attrNameLst>
                                      </p:cBhvr>
                                      <p:to>
                                        <p:strVal val="visible"/>
                                      </p:to>
                                    </p:set>
                                    <p:animEffect transition="in" filter="fade">
                                      <p:cBhvr>
                                        <p:cTn id="43" dur="2000"/>
                                        <p:tgtEl>
                                          <p:spTgt spid="23"/>
                                        </p:tgtEl>
                                      </p:cBhvr>
                                    </p:animEffect>
                                  </p:childTnLst>
                                </p:cTn>
                              </p:par>
                              <p:par>
                                <p:cTn id="44" presetID="10" presetClass="entr" presetSubtype="0" fill="hold" nodeType="withEffect">
                                  <p:stCondLst>
                                    <p:cond delay="900"/>
                                  </p:stCondLst>
                                  <p:childTnLst>
                                    <p:set>
                                      <p:cBhvr>
                                        <p:cTn id="45" dur="1" fill="hold">
                                          <p:stCondLst>
                                            <p:cond delay="0"/>
                                          </p:stCondLst>
                                        </p:cTn>
                                        <p:tgtEl>
                                          <p:spTgt spid="24"/>
                                        </p:tgtEl>
                                        <p:attrNameLst>
                                          <p:attrName>style.visibility</p:attrName>
                                        </p:attrNameLst>
                                      </p:cBhvr>
                                      <p:to>
                                        <p:strVal val="visible"/>
                                      </p:to>
                                    </p:set>
                                    <p:animEffect transition="in" filter="fade">
                                      <p:cBhvr>
                                        <p:cTn id="46" dur="2000"/>
                                        <p:tgtEl>
                                          <p:spTgt spid="24"/>
                                        </p:tgtEl>
                                      </p:cBhvr>
                                    </p:animEffect>
                                  </p:childTnLst>
                                </p:cTn>
                              </p:par>
                              <p:par>
                                <p:cTn id="47" presetID="10" presetClass="entr" presetSubtype="0" fill="hold" nodeType="withEffect">
                                  <p:stCondLst>
                                    <p:cond delay="2800"/>
                                  </p:stCondLst>
                                  <p:childTnLst>
                                    <p:set>
                                      <p:cBhvr>
                                        <p:cTn id="48" dur="1" fill="hold">
                                          <p:stCondLst>
                                            <p:cond delay="0"/>
                                          </p:stCondLst>
                                        </p:cTn>
                                        <p:tgtEl>
                                          <p:spTgt spid="25"/>
                                        </p:tgtEl>
                                        <p:attrNameLst>
                                          <p:attrName>style.visibility</p:attrName>
                                        </p:attrNameLst>
                                      </p:cBhvr>
                                      <p:to>
                                        <p:strVal val="visible"/>
                                      </p:to>
                                    </p:set>
                                    <p:animEffect transition="in" filter="fade">
                                      <p:cBhvr>
                                        <p:cTn id="49" dur="2000"/>
                                        <p:tgtEl>
                                          <p:spTgt spid="25"/>
                                        </p:tgtEl>
                                      </p:cBhvr>
                                    </p:animEffect>
                                  </p:childTnLst>
                                </p:cTn>
                              </p:par>
                              <p:par>
                                <p:cTn id="50" presetID="10" presetClass="entr" presetSubtype="0" fill="hold" nodeType="withEffect">
                                  <p:stCondLst>
                                    <p:cond delay="500"/>
                                  </p:stCondLst>
                                  <p:childTnLst>
                                    <p:set>
                                      <p:cBhvr>
                                        <p:cTn id="51" dur="1" fill="hold">
                                          <p:stCondLst>
                                            <p:cond delay="0"/>
                                          </p:stCondLst>
                                        </p:cTn>
                                        <p:tgtEl>
                                          <p:spTgt spid="28"/>
                                        </p:tgtEl>
                                        <p:attrNameLst>
                                          <p:attrName>style.visibility</p:attrName>
                                        </p:attrNameLst>
                                      </p:cBhvr>
                                      <p:to>
                                        <p:strVal val="visible"/>
                                      </p:to>
                                    </p:set>
                                    <p:animEffect transition="in" filter="fade">
                                      <p:cBhvr>
                                        <p:cTn id="52" dur="2000"/>
                                        <p:tgtEl>
                                          <p:spTgt spid="28"/>
                                        </p:tgtEl>
                                      </p:cBhvr>
                                    </p:animEffect>
                                  </p:childTnLst>
                                </p:cTn>
                              </p:par>
                              <p:par>
                                <p:cTn id="53" presetID="10" presetClass="entr" presetSubtype="0" fill="hold" nodeType="withEffect">
                                  <p:stCondLst>
                                    <p:cond delay="200"/>
                                  </p:stCondLst>
                                  <p:childTnLst>
                                    <p:set>
                                      <p:cBhvr>
                                        <p:cTn id="54" dur="1" fill="hold">
                                          <p:stCondLst>
                                            <p:cond delay="0"/>
                                          </p:stCondLst>
                                        </p:cTn>
                                        <p:tgtEl>
                                          <p:spTgt spid="29"/>
                                        </p:tgtEl>
                                        <p:attrNameLst>
                                          <p:attrName>style.visibility</p:attrName>
                                        </p:attrNameLst>
                                      </p:cBhvr>
                                      <p:to>
                                        <p:strVal val="visible"/>
                                      </p:to>
                                    </p:set>
                                    <p:animEffect transition="in" filter="fade">
                                      <p:cBhvr>
                                        <p:cTn id="55" dur="2000"/>
                                        <p:tgtEl>
                                          <p:spTgt spid="29"/>
                                        </p:tgtEl>
                                      </p:cBhvr>
                                    </p:animEffect>
                                  </p:childTnLst>
                                </p:cTn>
                              </p:par>
                              <p:par>
                                <p:cTn id="56" presetID="10" presetClass="entr" presetSubtype="0" fill="hold" nodeType="withEffect">
                                  <p:stCondLst>
                                    <p:cond delay="1900"/>
                                  </p:stCondLst>
                                  <p:childTnLst>
                                    <p:set>
                                      <p:cBhvr>
                                        <p:cTn id="57" dur="1" fill="hold">
                                          <p:stCondLst>
                                            <p:cond delay="0"/>
                                          </p:stCondLst>
                                        </p:cTn>
                                        <p:tgtEl>
                                          <p:spTgt spid="31"/>
                                        </p:tgtEl>
                                        <p:attrNameLst>
                                          <p:attrName>style.visibility</p:attrName>
                                        </p:attrNameLst>
                                      </p:cBhvr>
                                      <p:to>
                                        <p:strVal val="visible"/>
                                      </p:to>
                                    </p:set>
                                    <p:animEffect transition="in" filter="fade">
                                      <p:cBhvr>
                                        <p:cTn id="58" dur="2000"/>
                                        <p:tgtEl>
                                          <p:spTgt spid="31"/>
                                        </p:tgtEl>
                                      </p:cBhvr>
                                    </p:animEffect>
                                  </p:childTnLst>
                                </p:cTn>
                              </p:par>
                              <p:par>
                                <p:cTn id="59" presetID="10" presetClass="entr" presetSubtype="0" fill="hold" nodeType="withEffect">
                                  <p:stCondLst>
                                    <p:cond delay="0"/>
                                  </p:stCondLst>
                                  <p:childTnLst>
                                    <p:set>
                                      <p:cBhvr>
                                        <p:cTn id="60" dur="1" fill="hold">
                                          <p:stCondLst>
                                            <p:cond delay="0"/>
                                          </p:stCondLst>
                                        </p:cTn>
                                        <p:tgtEl>
                                          <p:spTgt spid="32"/>
                                        </p:tgtEl>
                                        <p:attrNameLst>
                                          <p:attrName>style.visibility</p:attrName>
                                        </p:attrNameLst>
                                      </p:cBhvr>
                                      <p:to>
                                        <p:strVal val="visible"/>
                                      </p:to>
                                    </p:set>
                                    <p:animEffect transition="in" filter="fade">
                                      <p:cBhvr>
                                        <p:cTn id="61" dur="2000"/>
                                        <p:tgtEl>
                                          <p:spTgt spid="32"/>
                                        </p:tgtEl>
                                      </p:cBhvr>
                                    </p:animEffect>
                                  </p:childTnLst>
                                </p:cTn>
                              </p:par>
                              <p:par>
                                <p:cTn id="62" presetID="10" presetClass="entr" presetSubtype="0" fill="hold" nodeType="withEffect">
                                  <p:stCondLst>
                                    <p:cond delay="1500"/>
                                  </p:stCondLst>
                                  <p:childTnLst>
                                    <p:set>
                                      <p:cBhvr>
                                        <p:cTn id="63" dur="1" fill="hold">
                                          <p:stCondLst>
                                            <p:cond delay="0"/>
                                          </p:stCondLst>
                                        </p:cTn>
                                        <p:tgtEl>
                                          <p:spTgt spid="30"/>
                                        </p:tgtEl>
                                        <p:attrNameLst>
                                          <p:attrName>style.visibility</p:attrName>
                                        </p:attrNameLst>
                                      </p:cBhvr>
                                      <p:to>
                                        <p:strVal val="visible"/>
                                      </p:to>
                                    </p:set>
                                    <p:animEffect transition="in" filter="fade">
                                      <p:cBhvr>
                                        <p:cTn id="64" dur="2000"/>
                                        <p:tgtEl>
                                          <p:spTgt spid="30"/>
                                        </p:tgtEl>
                                      </p:cBhvr>
                                    </p:animEffect>
                                  </p:childTnLst>
                                </p:cTn>
                              </p:par>
                              <p:par>
                                <p:cTn id="65" presetID="10" presetClass="entr" presetSubtype="0" fill="hold" nodeType="withEffect">
                                  <p:stCondLst>
                                    <p:cond delay="1100"/>
                                  </p:stCondLst>
                                  <p:childTnLst>
                                    <p:set>
                                      <p:cBhvr>
                                        <p:cTn id="66" dur="1" fill="hold">
                                          <p:stCondLst>
                                            <p:cond delay="0"/>
                                          </p:stCondLst>
                                        </p:cTn>
                                        <p:tgtEl>
                                          <p:spTgt spid="34"/>
                                        </p:tgtEl>
                                        <p:attrNameLst>
                                          <p:attrName>style.visibility</p:attrName>
                                        </p:attrNameLst>
                                      </p:cBhvr>
                                      <p:to>
                                        <p:strVal val="visible"/>
                                      </p:to>
                                    </p:set>
                                    <p:animEffect transition="in" filter="fade">
                                      <p:cBhvr>
                                        <p:cTn id="67" dur="2000"/>
                                        <p:tgtEl>
                                          <p:spTgt spid="34"/>
                                        </p:tgtEl>
                                      </p:cBhvr>
                                    </p:animEffect>
                                  </p:childTnLst>
                                </p:cTn>
                              </p:par>
                              <p:par>
                                <p:cTn id="68" presetID="10" presetClass="entr" presetSubtype="0" fill="hold" nodeType="withEffect">
                                  <p:stCondLst>
                                    <p:cond delay="600"/>
                                  </p:stCondLst>
                                  <p:childTnLst>
                                    <p:set>
                                      <p:cBhvr>
                                        <p:cTn id="69" dur="1" fill="hold">
                                          <p:stCondLst>
                                            <p:cond delay="0"/>
                                          </p:stCondLst>
                                        </p:cTn>
                                        <p:tgtEl>
                                          <p:spTgt spid="36"/>
                                        </p:tgtEl>
                                        <p:attrNameLst>
                                          <p:attrName>style.visibility</p:attrName>
                                        </p:attrNameLst>
                                      </p:cBhvr>
                                      <p:to>
                                        <p:strVal val="visible"/>
                                      </p:to>
                                    </p:set>
                                    <p:animEffect transition="in" filter="fade">
                                      <p:cBhvr>
                                        <p:cTn id="70" dur="2000"/>
                                        <p:tgtEl>
                                          <p:spTgt spid="36"/>
                                        </p:tgtEl>
                                      </p:cBhvr>
                                    </p:animEffect>
                                  </p:childTnLst>
                                </p:cTn>
                              </p:par>
                              <p:par>
                                <p:cTn id="71" presetID="10" presetClass="entr" presetSubtype="0" fill="hold" nodeType="withEffect">
                                  <p:stCondLst>
                                    <p:cond delay="0"/>
                                  </p:stCondLst>
                                  <p:childTnLst>
                                    <p:set>
                                      <p:cBhvr>
                                        <p:cTn id="72" dur="1" fill="hold">
                                          <p:stCondLst>
                                            <p:cond delay="0"/>
                                          </p:stCondLst>
                                        </p:cTn>
                                        <p:tgtEl>
                                          <p:spTgt spid="37"/>
                                        </p:tgtEl>
                                        <p:attrNameLst>
                                          <p:attrName>style.visibility</p:attrName>
                                        </p:attrNameLst>
                                      </p:cBhvr>
                                      <p:to>
                                        <p:strVal val="visible"/>
                                      </p:to>
                                    </p:set>
                                    <p:animEffect transition="in" filter="fade">
                                      <p:cBhvr>
                                        <p:cTn id="73" dur="2000"/>
                                        <p:tgtEl>
                                          <p:spTgt spid="37"/>
                                        </p:tgtEl>
                                      </p:cBhvr>
                                    </p:animEffect>
                                  </p:childTnLst>
                                </p:cTn>
                              </p:par>
                              <p:par>
                                <p:cTn id="74" presetID="10" presetClass="entr" presetSubtype="0" fill="hold" nodeType="withEffect">
                                  <p:stCondLst>
                                    <p:cond delay="1400"/>
                                  </p:stCondLst>
                                  <p:childTnLst>
                                    <p:set>
                                      <p:cBhvr>
                                        <p:cTn id="75" dur="1" fill="hold">
                                          <p:stCondLst>
                                            <p:cond delay="0"/>
                                          </p:stCondLst>
                                        </p:cTn>
                                        <p:tgtEl>
                                          <p:spTgt spid="39"/>
                                        </p:tgtEl>
                                        <p:attrNameLst>
                                          <p:attrName>style.visibility</p:attrName>
                                        </p:attrNameLst>
                                      </p:cBhvr>
                                      <p:to>
                                        <p:strVal val="visible"/>
                                      </p:to>
                                    </p:set>
                                    <p:animEffect transition="in" filter="fade">
                                      <p:cBhvr>
                                        <p:cTn id="76" dur="2000"/>
                                        <p:tgtEl>
                                          <p:spTgt spid="39"/>
                                        </p:tgtEl>
                                      </p:cBhvr>
                                    </p:animEffect>
                                  </p:childTnLst>
                                </p:cTn>
                              </p:par>
                              <p:par>
                                <p:cTn id="77" presetID="10" presetClass="entr" presetSubtype="0" fill="hold" nodeType="withEffect">
                                  <p:stCondLst>
                                    <p:cond delay="1100"/>
                                  </p:stCondLst>
                                  <p:childTnLst>
                                    <p:set>
                                      <p:cBhvr>
                                        <p:cTn id="78" dur="1" fill="hold">
                                          <p:stCondLst>
                                            <p:cond delay="0"/>
                                          </p:stCondLst>
                                        </p:cTn>
                                        <p:tgtEl>
                                          <p:spTgt spid="41"/>
                                        </p:tgtEl>
                                        <p:attrNameLst>
                                          <p:attrName>style.visibility</p:attrName>
                                        </p:attrNameLst>
                                      </p:cBhvr>
                                      <p:to>
                                        <p:strVal val="visible"/>
                                      </p:to>
                                    </p:set>
                                    <p:animEffect transition="in" filter="fade">
                                      <p:cBhvr>
                                        <p:cTn id="79" dur="2000"/>
                                        <p:tgtEl>
                                          <p:spTgt spid="41"/>
                                        </p:tgtEl>
                                      </p:cBhvr>
                                    </p:animEffect>
                                  </p:childTnLst>
                                </p:cTn>
                              </p:par>
                              <p:par>
                                <p:cTn id="80" presetID="10" presetClass="entr" presetSubtype="0" fill="hold" nodeType="withEffect">
                                  <p:stCondLst>
                                    <p:cond delay="0"/>
                                  </p:stCondLst>
                                  <p:childTnLst>
                                    <p:set>
                                      <p:cBhvr>
                                        <p:cTn id="81" dur="1" fill="hold">
                                          <p:stCondLst>
                                            <p:cond delay="0"/>
                                          </p:stCondLst>
                                        </p:cTn>
                                        <p:tgtEl>
                                          <p:spTgt spid="40"/>
                                        </p:tgtEl>
                                        <p:attrNameLst>
                                          <p:attrName>style.visibility</p:attrName>
                                        </p:attrNameLst>
                                      </p:cBhvr>
                                      <p:to>
                                        <p:strVal val="visible"/>
                                      </p:to>
                                    </p:set>
                                    <p:animEffect transition="in" filter="fade">
                                      <p:cBhvr>
                                        <p:cTn id="82" dur="2000"/>
                                        <p:tgtEl>
                                          <p:spTgt spid="40"/>
                                        </p:tgtEl>
                                      </p:cBhvr>
                                    </p:animEffect>
                                  </p:childTnLst>
                                </p:cTn>
                              </p:par>
                              <p:par>
                                <p:cTn id="83" presetID="10" presetClass="entr" presetSubtype="0" fill="hold" nodeType="withEffect">
                                  <p:stCondLst>
                                    <p:cond delay="500"/>
                                  </p:stCondLst>
                                  <p:childTnLst>
                                    <p:set>
                                      <p:cBhvr>
                                        <p:cTn id="84" dur="1" fill="hold">
                                          <p:stCondLst>
                                            <p:cond delay="0"/>
                                          </p:stCondLst>
                                        </p:cTn>
                                        <p:tgtEl>
                                          <p:spTgt spid="43"/>
                                        </p:tgtEl>
                                        <p:attrNameLst>
                                          <p:attrName>style.visibility</p:attrName>
                                        </p:attrNameLst>
                                      </p:cBhvr>
                                      <p:to>
                                        <p:strVal val="visible"/>
                                      </p:to>
                                    </p:set>
                                    <p:animEffect transition="in" filter="fade">
                                      <p:cBhvr>
                                        <p:cTn id="85" dur="2000"/>
                                        <p:tgtEl>
                                          <p:spTgt spid="43"/>
                                        </p:tgtEl>
                                      </p:cBhvr>
                                    </p:animEffect>
                                  </p:childTnLst>
                                </p:cTn>
                              </p:par>
                              <p:par>
                                <p:cTn id="86" presetID="10" presetClass="entr" presetSubtype="0" fill="hold" nodeType="withEffect">
                                  <p:stCondLst>
                                    <p:cond delay="1000"/>
                                  </p:stCondLst>
                                  <p:childTnLst>
                                    <p:set>
                                      <p:cBhvr>
                                        <p:cTn id="87" dur="1" fill="hold">
                                          <p:stCondLst>
                                            <p:cond delay="0"/>
                                          </p:stCondLst>
                                        </p:cTn>
                                        <p:tgtEl>
                                          <p:spTgt spid="60"/>
                                        </p:tgtEl>
                                        <p:attrNameLst>
                                          <p:attrName>style.visibility</p:attrName>
                                        </p:attrNameLst>
                                      </p:cBhvr>
                                      <p:to>
                                        <p:strVal val="visible"/>
                                      </p:to>
                                    </p:set>
                                    <p:animEffect transition="in" filter="fade">
                                      <p:cBhvr>
                                        <p:cTn id="88" dur="2000"/>
                                        <p:tgtEl>
                                          <p:spTgt spid="60"/>
                                        </p:tgtEl>
                                      </p:cBhvr>
                                    </p:animEffect>
                                  </p:childTnLst>
                                </p:cTn>
                              </p:par>
                              <p:par>
                                <p:cTn id="89" presetID="10" presetClass="entr" presetSubtype="0" fill="hold" nodeType="withEffect">
                                  <p:stCondLst>
                                    <p:cond delay="1500"/>
                                  </p:stCondLst>
                                  <p:childTnLst>
                                    <p:set>
                                      <p:cBhvr>
                                        <p:cTn id="90" dur="1" fill="hold">
                                          <p:stCondLst>
                                            <p:cond delay="0"/>
                                          </p:stCondLst>
                                        </p:cTn>
                                        <p:tgtEl>
                                          <p:spTgt spid="61"/>
                                        </p:tgtEl>
                                        <p:attrNameLst>
                                          <p:attrName>style.visibility</p:attrName>
                                        </p:attrNameLst>
                                      </p:cBhvr>
                                      <p:to>
                                        <p:strVal val="visible"/>
                                      </p:to>
                                    </p:set>
                                    <p:animEffect transition="in" filter="fade">
                                      <p:cBhvr>
                                        <p:cTn id="91" dur="2000"/>
                                        <p:tgtEl>
                                          <p:spTgt spid="61"/>
                                        </p:tgtEl>
                                      </p:cBhvr>
                                    </p:animEffect>
                                  </p:childTnLst>
                                </p:cTn>
                              </p:par>
                              <p:par>
                                <p:cTn id="92" presetID="10" presetClass="entr" presetSubtype="0" fill="hold" nodeType="withEffect">
                                  <p:stCondLst>
                                    <p:cond delay="1800"/>
                                  </p:stCondLst>
                                  <p:childTnLst>
                                    <p:set>
                                      <p:cBhvr>
                                        <p:cTn id="93" dur="1" fill="hold">
                                          <p:stCondLst>
                                            <p:cond delay="0"/>
                                          </p:stCondLst>
                                        </p:cTn>
                                        <p:tgtEl>
                                          <p:spTgt spid="64"/>
                                        </p:tgtEl>
                                        <p:attrNameLst>
                                          <p:attrName>style.visibility</p:attrName>
                                        </p:attrNameLst>
                                      </p:cBhvr>
                                      <p:to>
                                        <p:strVal val="visible"/>
                                      </p:to>
                                    </p:set>
                                    <p:animEffect transition="in" filter="fade">
                                      <p:cBhvr>
                                        <p:cTn id="94" dur="2000"/>
                                        <p:tgtEl>
                                          <p:spTgt spid="64"/>
                                        </p:tgtEl>
                                      </p:cBhvr>
                                    </p:animEffect>
                                  </p:childTnLst>
                                </p:cTn>
                              </p:par>
                              <p:par>
                                <p:cTn id="95" presetID="10" presetClass="entr" presetSubtype="0" fill="hold" nodeType="withEffect">
                                  <p:stCondLst>
                                    <p:cond delay="500"/>
                                  </p:stCondLst>
                                  <p:childTnLst>
                                    <p:set>
                                      <p:cBhvr>
                                        <p:cTn id="96" dur="1" fill="hold">
                                          <p:stCondLst>
                                            <p:cond delay="0"/>
                                          </p:stCondLst>
                                        </p:cTn>
                                        <p:tgtEl>
                                          <p:spTgt spid="45"/>
                                        </p:tgtEl>
                                        <p:attrNameLst>
                                          <p:attrName>style.visibility</p:attrName>
                                        </p:attrNameLst>
                                      </p:cBhvr>
                                      <p:to>
                                        <p:strVal val="visible"/>
                                      </p:to>
                                    </p:set>
                                    <p:animEffect transition="in" filter="fade">
                                      <p:cBhvr>
                                        <p:cTn id="97" dur="2000"/>
                                        <p:tgtEl>
                                          <p:spTgt spid="45"/>
                                        </p:tgtEl>
                                      </p:cBhvr>
                                    </p:animEffect>
                                  </p:childTnLst>
                                </p:cTn>
                              </p:par>
                              <p:par>
                                <p:cTn id="98" presetID="10" presetClass="entr" presetSubtype="0" fill="hold" nodeType="withEffect">
                                  <p:stCondLst>
                                    <p:cond delay="1400"/>
                                  </p:stCondLst>
                                  <p:childTnLst>
                                    <p:set>
                                      <p:cBhvr>
                                        <p:cTn id="99" dur="1" fill="hold">
                                          <p:stCondLst>
                                            <p:cond delay="0"/>
                                          </p:stCondLst>
                                        </p:cTn>
                                        <p:tgtEl>
                                          <p:spTgt spid="46"/>
                                        </p:tgtEl>
                                        <p:attrNameLst>
                                          <p:attrName>style.visibility</p:attrName>
                                        </p:attrNameLst>
                                      </p:cBhvr>
                                      <p:to>
                                        <p:strVal val="visible"/>
                                      </p:to>
                                    </p:set>
                                    <p:animEffect transition="in" filter="fade">
                                      <p:cBhvr>
                                        <p:cTn id="100" dur="2000"/>
                                        <p:tgtEl>
                                          <p:spTgt spid="46"/>
                                        </p:tgtEl>
                                      </p:cBhvr>
                                    </p:animEffect>
                                  </p:childTnLst>
                                </p:cTn>
                              </p:par>
                              <p:par>
                                <p:cTn id="101" presetID="10" presetClass="entr" presetSubtype="0" fill="hold" nodeType="withEffect">
                                  <p:stCondLst>
                                    <p:cond delay="600"/>
                                  </p:stCondLst>
                                  <p:childTnLst>
                                    <p:set>
                                      <p:cBhvr>
                                        <p:cTn id="102" dur="1" fill="hold">
                                          <p:stCondLst>
                                            <p:cond delay="0"/>
                                          </p:stCondLst>
                                        </p:cTn>
                                        <p:tgtEl>
                                          <p:spTgt spid="47"/>
                                        </p:tgtEl>
                                        <p:attrNameLst>
                                          <p:attrName>style.visibility</p:attrName>
                                        </p:attrNameLst>
                                      </p:cBhvr>
                                      <p:to>
                                        <p:strVal val="visible"/>
                                      </p:to>
                                    </p:set>
                                    <p:animEffect transition="in" filter="fade">
                                      <p:cBhvr>
                                        <p:cTn id="103" dur="2000"/>
                                        <p:tgtEl>
                                          <p:spTgt spid="47"/>
                                        </p:tgtEl>
                                      </p:cBhvr>
                                    </p:animEffect>
                                  </p:childTnLst>
                                </p:cTn>
                              </p:par>
                              <p:par>
                                <p:cTn id="104" presetID="10" presetClass="entr" presetSubtype="0" fill="hold" nodeType="withEffect">
                                  <p:stCondLst>
                                    <p:cond delay="1700"/>
                                  </p:stCondLst>
                                  <p:childTnLst>
                                    <p:set>
                                      <p:cBhvr>
                                        <p:cTn id="105" dur="1" fill="hold">
                                          <p:stCondLst>
                                            <p:cond delay="0"/>
                                          </p:stCondLst>
                                        </p:cTn>
                                        <p:tgtEl>
                                          <p:spTgt spid="48"/>
                                        </p:tgtEl>
                                        <p:attrNameLst>
                                          <p:attrName>style.visibility</p:attrName>
                                        </p:attrNameLst>
                                      </p:cBhvr>
                                      <p:to>
                                        <p:strVal val="visible"/>
                                      </p:to>
                                    </p:set>
                                    <p:animEffect transition="in" filter="fade">
                                      <p:cBhvr>
                                        <p:cTn id="106" dur="2000"/>
                                        <p:tgtEl>
                                          <p:spTgt spid="48"/>
                                        </p:tgtEl>
                                      </p:cBhvr>
                                    </p:animEffect>
                                  </p:childTnLst>
                                </p:cTn>
                              </p:par>
                              <p:par>
                                <p:cTn id="107" presetID="10" presetClass="entr" presetSubtype="0" fill="hold" nodeType="withEffect">
                                  <p:stCondLst>
                                    <p:cond delay="2100"/>
                                  </p:stCondLst>
                                  <p:childTnLst>
                                    <p:set>
                                      <p:cBhvr>
                                        <p:cTn id="108" dur="1" fill="hold">
                                          <p:stCondLst>
                                            <p:cond delay="0"/>
                                          </p:stCondLst>
                                        </p:cTn>
                                        <p:tgtEl>
                                          <p:spTgt spid="49"/>
                                        </p:tgtEl>
                                        <p:attrNameLst>
                                          <p:attrName>style.visibility</p:attrName>
                                        </p:attrNameLst>
                                      </p:cBhvr>
                                      <p:to>
                                        <p:strVal val="visible"/>
                                      </p:to>
                                    </p:set>
                                    <p:animEffect transition="in" filter="fade">
                                      <p:cBhvr>
                                        <p:cTn id="109" dur="2000"/>
                                        <p:tgtEl>
                                          <p:spTgt spid="49"/>
                                        </p:tgtEl>
                                      </p:cBhvr>
                                    </p:animEffect>
                                  </p:childTnLst>
                                </p:cTn>
                              </p:par>
                              <p:par>
                                <p:cTn id="110" presetID="10" presetClass="entr" presetSubtype="0" fill="hold" nodeType="withEffect">
                                  <p:stCondLst>
                                    <p:cond delay="600"/>
                                  </p:stCondLst>
                                  <p:childTnLst>
                                    <p:set>
                                      <p:cBhvr>
                                        <p:cTn id="111" dur="1" fill="hold">
                                          <p:stCondLst>
                                            <p:cond delay="0"/>
                                          </p:stCondLst>
                                        </p:cTn>
                                        <p:tgtEl>
                                          <p:spTgt spid="50"/>
                                        </p:tgtEl>
                                        <p:attrNameLst>
                                          <p:attrName>style.visibility</p:attrName>
                                        </p:attrNameLst>
                                      </p:cBhvr>
                                      <p:to>
                                        <p:strVal val="visible"/>
                                      </p:to>
                                    </p:set>
                                    <p:animEffect transition="in" filter="fade">
                                      <p:cBhvr>
                                        <p:cTn id="112" dur="2000"/>
                                        <p:tgtEl>
                                          <p:spTgt spid="50"/>
                                        </p:tgtEl>
                                      </p:cBhvr>
                                    </p:animEffect>
                                  </p:childTnLst>
                                </p:cTn>
                              </p:par>
                              <p:par>
                                <p:cTn id="113" presetID="10" presetClass="entr" presetSubtype="0" fill="hold" nodeType="withEffect">
                                  <p:stCondLst>
                                    <p:cond delay="500"/>
                                  </p:stCondLst>
                                  <p:childTnLst>
                                    <p:set>
                                      <p:cBhvr>
                                        <p:cTn id="114" dur="1" fill="hold">
                                          <p:stCondLst>
                                            <p:cond delay="0"/>
                                          </p:stCondLst>
                                        </p:cTn>
                                        <p:tgtEl>
                                          <p:spTgt spid="52"/>
                                        </p:tgtEl>
                                        <p:attrNameLst>
                                          <p:attrName>style.visibility</p:attrName>
                                        </p:attrNameLst>
                                      </p:cBhvr>
                                      <p:to>
                                        <p:strVal val="visible"/>
                                      </p:to>
                                    </p:set>
                                    <p:animEffect transition="in" filter="fade">
                                      <p:cBhvr>
                                        <p:cTn id="115" dur="2000"/>
                                        <p:tgtEl>
                                          <p:spTgt spid="52"/>
                                        </p:tgtEl>
                                      </p:cBhvr>
                                    </p:animEffect>
                                  </p:childTnLst>
                                </p:cTn>
                              </p:par>
                              <p:par>
                                <p:cTn id="116" presetID="10" presetClass="entr" presetSubtype="0" fill="hold" nodeType="withEffect">
                                  <p:stCondLst>
                                    <p:cond delay="300"/>
                                  </p:stCondLst>
                                  <p:childTnLst>
                                    <p:set>
                                      <p:cBhvr>
                                        <p:cTn id="117" dur="1" fill="hold">
                                          <p:stCondLst>
                                            <p:cond delay="0"/>
                                          </p:stCondLst>
                                        </p:cTn>
                                        <p:tgtEl>
                                          <p:spTgt spid="53"/>
                                        </p:tgtEl>
                                        <p:attrNameLst>
                                          <p:attrName>style.visibility</p:attrName>
                                        </p:attrNameLst>
                                      </p:cBhvr>
                                      <p:to>
                                        <p:strVal val="visible"/>
                                      </p:to>
                                    </p:set>
                                    <p:animEffect transition="in" filter="fade">
                                      <p:cBhvr>
                                        <p:cTn id="118" dur="2000"/>
                                        <p:tgtEl>
                                          <p:spTgt spid="53"/>
                                        </p:tgtEl>
                                      </p:cBhvr>
                                    </p:animEffect>
                                  </p:childTnLst>
                                </p:cTn>
                              </p:par>
                              <p:par>
                                <p:cTn id="119" presetID="10" presetClass="entr" presetSubtype="0" fill="hold" nodeType="withEffect">
                                  <p:stCondLst>
                                    <p:cond delay="1200"/>
                                  </p:stCondLst>
                                  <p:childTnLst>
                                    <p:set>
                                      <p:cBhvr>
                                        <p:cTn id="120" dur="1" fill="hold">
                                          <p:stCondLst>
                                            <p:cond delay="0"/>
                                          </p:stCondLst>
                                        </p:cTn>
                                        <p:tgtEl>
                                          <p:spTgt spid="55"/>
                                        </p:tgtEl>
                                        <p:attrNameLst>
                                          <p:attrName>style.visibility</p:attrName>
                                        </p:attrNameLst>
                                      </p:cBhvr>
                                      <p:to>
                                        <p:strVal val="visible"/>
                                      </p:to>
                                    </p:set>
                                    <p:animEffect transition="in" filter="fade">
                                      <p:cBhvr>
                                        <p:cTn id="121" dur="2000"/>
                                        <p:tgtEl>
                                          <p:spTgt spid="55"/>
                                        </p:tgtEl>
                                      </p:cBhvr>
                                    </p:animEffect>
                                  </p:childTnLst>
                                </p:cTn>
                              </p:par>
                              <p:par>
                                <p:cTn id="122" presetID="10" presetClass="entr" presetSubtype="0" fill="hold" nodeType="withEffect">
                                  <p:stCondLst>
                                    <p:cond delay="600"/>
                                  </p:stCondLst>
                                  <p:childTnLst>
                                    <p:set>
                                      <p:cBhvr>
                                        <p:cTn id="123" dur="1" fill="hold">
                                          <p:stCondLst>
                                            <p:cond delay="0"/>
                                          </p:stCondLst>
                                        </p:cTn>
                                        <p:tgtEl>
                                          <p:spTgt spid="56"/>
                                        </p:tgtEl>
                                        <p:attrNameLst>
                                          <p:attrName>style.visibility</p:attrName>
                                        </p:attrNameLst>
                                      </p:cBhvr>
                                      <p:to>
                                        <p:strVal val="visible"/>
                                      </p:to>
                                    </p:set>
                                    <p:animEffect transition="in" filter="fade">
                                      <p:cBhvr>
                                        <p:cTn id="124" dur="2000"/>
                                        <p:tgtEl>
                                          <p:spTgt spid="56"/>
                                        </p:tgtEl>
                                      </p:cBhvr>
                                    </p:animEffect>
                                  </p:childTnLst>
                                </p:cTn>
                              </p:par>
                              <p:par>
                                <p:cTn id="125" presetID="10" presetClass="entr" presetSubtype="0" fill="hold" nodeType="withEffect">
                                  <p:stCondLst>
                                    <p:cond delay="400"/>
                                  </p:stCondLst>
                                  <p:childTnLst>
                                    <p:set>
                                      <p:cBhvr>
                                        <p:cTn id="126" dur="1" fill="hold">
                                          <p:stCondLst>
                                            <p:cond delay="0"/>
                                          </p:stCondLst>
                                        </p:cTn>
                                        <p:tgtEl>
                                          <p:spTgt spid="58"/>
                                        </p:tgtEl>
                                        <p:attrNameLst>
                                          <p:attrName>style.visibility</p:attrName>
                                        </p:attrNameLst>
                                      </p:cBhvr>
                                      <p:to>
                                        <p:strVal val="visible"/>
                                      </p:to>
                                    </p:set>
                                    <p:animEffect transition="in" filter="fade">
                                      <p:cBhvr>
                                        <p:cTn id="127" dur="2000"/>
                                        <p:tgtEl>
                                          <p:spTgt spid="58"/>
                                        </p:tgtEl>
                                      </p:cBhvr>
                                    </p:animEffect>
                                  </p:childTnLst>
                                </p:cTn>
                              </p:par>
                              <p:par>
                                <p:cTn id="128" presetID="10" presetClass="entr" presetSubtype="0" fill="hold" nodeType="withEffect">
                                  <p:stCondLst>
                                    <p:cond delay="1700"/>
                                  </p:stCondLst>
                                  <p:childTnLst>
                                    <p:set>
                                      <p:cBhvr>
                                        <p:cTn id="129" dur="1" fill="hold">
                                          <p:stCondLst>
                                            <p:cond delay="0"/>
                                          </p:stCondLst>
                                        </p:cTn>
                                        <p:tgtEl>
                                          <p:spTgt spid="62"/>
                                        </p:tgtEl>
                                        <p:attrNameLst>
                                          <p:attrName>style.visibility</p:attrName>
                                        </p:attrNameLst>
                                      </p:cBhvr>
                                      <p:to>
                                        <p:strVal val="visible"/>
                                      </p:to>
                                    </p:set>
                                    <p:animEffect transition="in" filter="fade">
                                      <p:cBhvr>
                                        <p:cTn id="130" dur="2000"/>
                                        <p:tgtEl>
                                          <p:spTgt spid="62"/>
                                        </p:tgtEl>
                                      </p:cBhvr>
                                    </p:animEffect>
                                  </p:childTnLst>
                                </p:cTn>
                              </p:par>
                              <p:par>
                                <p:cTn id="131" presetID="10" presetClass="entr" presetSubtype="0" fill="hold" nodeType="withEffect">
                                  <p:stCondLst>
                                    <p:cond delay="1000"/>
                                  </p:stCondLst>
                                  <p:childTnLst>
                                    <p:set>
                                      <p:cBhvr>
                                        <p:cTn id="132" dur="1" fill="hold">
                                          <p:stCondLst>
                                            <p:cond delay="0"/>
                                          </p:stCondLst>
                                        </p:cTn>
                                        <p:tgtEl>
                                          <p:spTgt spid="63"/>
                                        </p:tgtEl>
                                        <p:attrNameLst>
                                          <p:attrName>style.visibility</p:attrName>
                                        </p:attrNameLst>
                                      </p:cBhvr>
                                      <p:to>
                                        <p:strVal val="visible"/>
                                      </p:to>
                                    </p:set>
                                    <p:animEffect transition="in" filter="fade">
                                      <p:cBhvr>
                                        <p:cTn id="133" dur="2000"/>
                                        <p:tgtEl>
                                          <p:spTgt spid="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4">
            <a:extLst>
              <a:ext uri="{FF2B5EF4-FFF2-40B4-BE49-F238E27FC236}">
                <a16:creationId xmlns:a16="http://schemas.microsoft.com/office/drawing/2014/main" id="{373E7B92-7A4B-4FEC-8A43-01BCE2698742}"/>
              </a:ext>
            </a:extLst>
          </p:cNvPr>
          <p:cNvSpPr txBox="1">
            <a:spLocks/>
          </p:cNvSpPr>
          <p:nvPr/>
        </p:nvSpPr>
        <p:spPr>
          <a:xfrm>
            <a:off x="8315325" y="4866565"/>
            <a:ext cx="548640" cy="1825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94C005EB-05AB-4350-8862-D44178390B49}" type="slidenum">
              <a:rPr lang="en-US" sz="800" b="1" smtClean="0">
                <a:solidFill>
                  <a:schemeClr val="bg1"/>
                </a:solidFill>
              </a:rPr>
              <a:pPr algn="r"/>
              <a:t>6</a:t>
            </a:fld>
            <a:endParaRPr lang="en-US" sz="800" b="1" dirty="0">
              <a:solidFill>
                <a:schemeClr val="bg1"/>
              </a:solidFill>
            </a:endParaRPr>
          </a:p>
        </p:txBody>
      </p:sp>
      <p:sp>
        <p:nvSpPr>
          <p:cNvPr id="2" name="TextBox 1">
            <a:extLst>
              <a:ext uri="{FF2B5EF4-FFF2-40B4-BE49-F238E27FC236}">
                <a16:creationId xmlns:a16="http://schemas.microsoft.com/office/drawing/2014/main" id="{E4E97C3C-8E31-8B40-96A8-90AA6BD34FCF}"/>
              </a:ext>
            </a:extLst>
          </p:cNvPr>
          <p:cNvSpPr txBox="1"/>
          <p:nvPr/>
        </p:nvSpPr>
        <p:spPr>
          <a:xfrm>
            <a:off x="1542291" y="2815898"/>
            <a:ext cx="3618571" cy="1358064"/>
          </a:xfrm>
          <a:prstGeom prst="rect">
            <a:avLst/>
          </a:prstGeom>
          <a:noFill/>
        </p:spPr>
        <p:txBody>
          <a:bodyPr wrap="none" lIns="0" tIns="0" rIns="0" bIns="0" rtlCol="0">
            <a:noAutofit/>
          </a:bodyPr>
          <a:lstStyle/>
          <a:p>
            <a:pPr marL="136922" indent="-136922">
              <a:spcAft>
                <a:spcPts val="900"/>
              </a:spcAft>
              <a:buFont typeface="Arial" panose="020B0604020202020204" pitchFamily="34" charset="0"/>
              <a:buChar char="•"/>
            </a:pPr>
            <a:r>
              <a:rPr lang="en-US" sz="1400" dirty="0"/>
              <a:t>6,000+ employees, 40 offices worldwide</a:t>
            </a:r>
          </a:p>
          <a:p>
            <a:pPr marL="136922" indent="-136922">
              <a:spcAft>
                <a:spcPts val="900"/>
              </a:spcAft>
              <a:buFont typeface="Arial" panose="020B0604020202020204" pitchFamily="34" charset="0"/>
              <a:buChar char="•"/>
            </a:pPr>
            <a:r>
              <a:rPr lang="en-US" sz="1400" dirty="0"/>
              <a:t>40,000+ certified professionals</a:t>
            </a:r>
          </a:p>
          <a:p>
            <a:pPr marL="136922" indent="-136922">
              <a:spcAft>
                <a:spcPts val="900"/>
              </a:spcAft>
              <a:buFont typeface="Arial" panose="020B0604020202020204" pitchFamily="34" charset="0"/>
              <a:buChar char="•"/>
            </a:pPr>
            <a:r>
              <a:rPr lang="en-US" sz="1400" dirty="0"/>
              <a:t>Nasdaq: PEGA, $3B market capitalization</a:t>
            </a:r>
          </a:p>
          <a:p>
            <a:pPr marL="136922" indent="-136922">
              <a:spcAft>
                <a:spcPts val="900"/>
              </a:spcAft>
              <a:buFont typeface="Arial" panose="020B0604020202020204" pitchFamily="34" charset="0"/>
              <a:buChar char="•"/>
            </a:pPr>
            <a:r>
              <a:rPr lang="en-US" sz="1400" b="1" dirty="0"/>
              <a:t>1,000+ clients and partners worldwide</a:t>
            </a:r>
          </a:p>
          <a:p>
            <a:pPr marL="182880" indent="-182880">
              <a:lnSpc>
                <a:spcPct val="100000"/>
              </a:lnSpc>
              <a:spcBef>
                <a:spcPts val="900"/>
              </a:spcBef>
              <a:buClr>
                <a:srgbClr val="00A6A7"/>
              </a:buClr>
              <a:buFont typeface="Calibri" pitchFamily="34" charset="0"/>
              <a:buChar char="•"/>
            </a:pPr>
            <a:endParaRPr lang="en-US" sz="1200" dirty="0"/>
          </a:p>
        </p:txBody>
      </p:sp>
      <p:pic>
        <p:nvPicPr>
          <p:cNvPr id="4" name="Picture 3" descr="A person in a suit and tie&#10;&#10;Description automatically generated with medium confidence">
            <a:extLst>
              <a:ext uri="{FF2B5EF4-FFF2-40B4-BE49-F238E27FC236}">
                <a16:creationId xmlns:a16="http://schemas.microsoft.com/office/drawing/2014/main" id="{1087B436-FFD3-8043-B5A1-969F0BC8C0AF}"/>
              </a:ext>
            </a:extLst>
          </p:cNvPr>
          <p:cNvPicPr>
            <a:picLocks noChangeAspect="1"/>
          </p:cNvPicPr>
          <p:nvPr/>
        </p:nvPicPr>
        <p:blipFill>
          <a:blip r:embed="rId3"/>
          <a:stretch>
            <a:fillRect/>
          </a:stretch>
        </p:blipFill>
        <p:spPr>
          <a:xfrm>
            <a:off x="2924274" y="676041"/>
            <a:ext cx="1811365" cy="1646696"/>
          </a:xfrm>
          <a:prstGeom prst="rect">
            <a:avLst/>
          </a:prstGeom>
        </p:spPr>
      </p:pic>
      <p:sp>
        <p:nvSpPr>
          <p:cNvPr id="11" name="TextBox 10"/>
          <p:cNvSpPr txBox="1"/>
          <p:nvPr/>
        </p:nvSpPr>
        <p:spPr>
          <a:xfrm>
            <a:off x="365125" y="1022381"/>
            <a:ext cx="4463354" cy="1300356"/>
          </a:xfrm>
          <a:prstGeom prst="rect">
            <a:avLst/>
          </a:prstGeom>
          <a:noFill/>
        </p:spPr>
        <p:txBody>
          <a:bodyPr wrap="square" rtlCol="0">
            <a:spAutoFit/>
          </a:bodyPr>
          <a:lstStyle/>
          <a:p>
            <a:pPr>
              <a:spcAft>
                <a:spcPts val="900"/>
              </a:spcAft>
            </a:pPr>
            <a:r>
              <a:rPr lang="en-US" sz="1400" b="1" dirty="0"/>
              <a:t>Pegasystems</a:t>
            </a:r>
            <a:r>
              <a:rPr lang="en-US" sz="1400" dirty="0"/>
              <a:t> Inc.</a:t>
            </a:r>
          </a:p>
          <a:p>
            <a:pPr>
              <a:spcAft>
                <a:spcPts val="900"/>
              </a:spcAft>
            </a:pPr>
            <a:r>
              <a:rPr lang="en-US" sz="1400" dirty="0"/>
              <a:t>Founded by our current CEO </a:t>
            </a:r>
          </a:p>
          <a:p>
            <a:pPr>
              <a:spcAft>
                <a:spcPts val="900"/>
              </a:spcAft>
            </a:pPr>
            <a:r>
              <a:rPr lang="en-US" sz="1400" b="1" dirty="0"/>
              <a:t>Alan </a:t>
            </a:r>
            <a:r>
              <a:rPr lang="en-US" sz="1400" b="1" dirty="0" err="1"/>
              <a:t>Trefler</a:t>
            </a:r>
            <a:r>
              <a:rPr lang="en-US" sz="1400" b="1" dirty="0"/>
              <a:t> </a:t>
            </a:r>
            <a:r>
              <a:rPr lang="en-US" sz="1400" dirty="0"/>
              <a:t>in 1983</a:t>
            </a:r>
          </a:p>
          <a:p>
            <a:pPr>
              <a:spcAft>
                <a:spcPts val="900"/>
              </a:spcAft>
            </a:pPr>
            <a:endParaRPr lang="en-US" sz="1400" dirty="0"/>
          </a:p>
        </p:txBody>
      </p:sp>
      <p:sp>
        <p:nvSpPr>
          <p:cNvPr id="8" name="Title 7"/>
          <p:cNvSpPr>
            <a:spLocks noGrp="1"/>
          </p:cNvSpPr>
          <p:nvPr>
            <p:ph type="title"/>
          </p:nvPr>
        </p:nvSpPr>
        <p:spPr/>
        <p:txBody>
          <a:bodyPr anchor="ctr" anchorCtr="0">
            <a:normAutofit/>
          </a:bodyPr>
          <a:lstStyle/>
          <a:p>
            <a:r>
              <a:rPr lang="en-US" sz="2400" dirty="0" err="1"/>
              <a:t>Pega</a:t>
            </a:r>
            <a:r>
              <a:rPr lang="en-US" sz="2400" dirty="0"/>
              <a:t> as a Company</a:t>
            </a:r>
          </a:p>
        </p:txBody>
      </p:sp>
      <p:pic>
        <p:nvPicPr>
          <p:cNvPr id="12" name="Picture 11" descr="A group of people posing for a photo&#10;&#10;Description automatically generated">
            <a:extLst>
              <a:ext uri="{FF2B5EF4-FFF2-40B4-BE49-F238E27FC236}">
                <a16:creationId xmlns:a16="http://schemas.microsoft.com/office/drawing/2014/main" id="{47927087-EECE-2D4F-9651-74ED47C9BC60}"/>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l="6054"/>
          <a:stretch/>
        </p:blipFill>
        <p:spPr>
          <a:xfrm>
            <a:off x="5586085" y="1890320"/>
            <a:ext cx="2951768" cy="2743879"/>
          </a:xfrm>
          <a:prstGeom prst="rect">
            <a:avLst/>
          </a:prstGeom>
        </p:spPr>
      </p:pic>
    </p:spTree>
    <p:extLst>
      <p:ext uri="{BB962C8B-B14F-4D97-AF65-F5344CB8AC3E}">
        <p14:creationId xmlns:p14="http://schemas.microsoft.com/office/powerpoint/2010/main" val="2883950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 name="Trapezoid 156">
            <a:extLst>
              <a:ext uri="{FF2B5EF4-FFF2-40B4-BE49-F238E27FC236}">
                <a16:creationId xmlns:a16="http://schemas.microsoft.com/office/drawing/2014/main" id="{EAD4228E-2473-7446-AC5C-68E37EC54302}"/>
              </a:ext>
            </a:extLst>
          </p:cNvPr>
          <p:cNvSpPr/>
          <p:nvPr/>
        </p:nvSpPr>
        <p:spPr>
          <a:xfrm rot="16200000">
            <a:off x="5523825" y="918476"/>
            <a:ext cx="3423794" cy="3797887"/>
          </a:xfrm>
          <a:prstGeom prst="trapezoid">
            <a:avLst>
              <a:gd name="adj" fmla="val 43532"/>
            </a:avLst>
          </a:prstGeom>
          <a:gradFill>
            <a:gsLst>
              <a:gs pos="0">
                <a:schemeClr val="bg1">
                  <a:alpha val="47000"/>
                </a:schemeClr>
              </a:gs>
              <a:gs pos="100000">
                <a:schemeClr val="tx2">
                  <a:alpha val="5000"/>
                </a:schemeClr>
              </a:gs>
            </a:gsLst>
            <a:lin ang="5400000" scaled="1"/>
          </a:gradFill>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sz="1200"/>
          </a:p>
        </p:txBody>
      </p:sp>
      <p:cxnSp>
        <p:nvCxnSpPr>
          <p:cNvPr id="94" name="Straight Connector 93">
            <a:extLst>
              <a:ext uri="{FF2B5EF4-FFF2-40B4-BE49-F238E27FC236}">
                <a16:creationId xmlns:a16="http://schemas.microsoft.com/office/drawing/2014/main" id="{0DA5479B-BBE4-472B-A476-3FF49959B6AF}"/>
              </a:ext>
            </a:extLst>
          </p:cNvPr>
          <p:cNvCxnSpPr>
            <a:cxnSpLocks/>
          </p:cNvCxnSpPr>
          <p:nvPr/>
        </p:nvCxnSpPr>
        <p:spPr>
          <a:xfrm flipV="1">
            <a:off x="6240227" y="2257299"/>
            <a:ext cx="778443" cy="1038513"/>
          </a:xfrm>
          <a:prstGeom prst="line">
            <a:avLst/>
          </a:prstGeom>
          <a:ln w="9525" cap="sq">
            <a:solidFill>
              <a:schemeClr val="accent1"/>
            </a:solidFill>
          </a:ln>
        </p:spPr>
        <p:style>
          <a:lnRef idx="1">
            <a:schemeClr val="dk1"/>
          </a:lnRef>
          <a:fillRef idx="0">
            <a:schemeClr val="dk1"/>
          </a:fillRef>
          <a:effectRef idx="0">
            <a:schemeClr val="dk1"/>
          </a:effectRef>
          <a:fontRef idx="minor">
            <a:schemeClr val="lt1"/>
          </a:fontRef>
        </p:style>
      </p:cxnSp>
      <p:cxnSp>
        <p:nvCxnSpPr>
          <p:cNvPr id="96" name="Straight Connector 95">
            <a:extLst>
              <a:ext uri="{FF2B5EF4-FFF2-40B4-BE49-F238E27FC236}">
                <a16:creationId xmlns:a16="http://schemas.microsoft.com/office/drawing/2014/main" id="{952F2A35-4FF8-4287-BE0B-7F36C29292E3}"/>
              </a:ext>
            </a:extLst>
          </p:cNvPr>
          <p:cNvCxnSpPr>
            <a:cxnSpLocks/>
          </p:cNvCxnSpPr>
          <p:nvPr/>
        </p:nvCxnSpPr>
        <p:spPr>
          <a:xfrm flipV="1">
            <a:off x="6240227" y="3257711"/>
            <a:ext cx="2269084" cy="159738"/>
          </a:xfrm>
          <a:prstGeom prst="line">
            <a:avLst/>
          </a:prstGeom>
          <a:ln w="9525" cap="sq">
            <a:solidFill>
              <a:schemeClr val="accent1"/>
            </a:solidFill>
          </a:ln>
        </p:spPr>
        <p:style>
          <a:lnRef idx="1">
            <a:schemeClr val="dk1"/>
          </a:lnRef>
          <a:fillRef idx="0">
            <a:schemeClr val="dk1"/>
          </a:fillRef>
          <a:effectRef idx="0">
            <a:schemeClr val="dk1"/>
          </a:effectRef>
          <a:fontRef idx="minor">
            <a:schemeClr val="lt1"/>
          </a:fontRef>
        </p:style>
      </p:cxnSp>
      <p:cxnSp>
        <p:nvCxnSpPr>
          <p:cNvPr id="97" name="Straight Connector 96">
            <a:extLst>
              <a:ext uri="{FF2B5EF4-FFF2-40B4-BE49-F238E27FC236}">
                <a16:creationId xmlns:a16="http://schemas.microsoft.com/office/drawing/2014/main" id="{A55B3DFD-611A-411D-A201-A35ECDFF4A45}"/>
              </a:ext>
            </a:extLst>
          </p:cNvPr>
          <p:cNvCxnSpPr>
            <a:cxnSpLocks/>
          </p:cNvCxnSpPr>
          <p:nvPr/>
        </p:nvCxnSpPr>
        <p:spPr>
          <a:xfrm flipV="1">
            <a:off x="6233387" y="2926413"/>
            <a:ext cx="630862" cy="499092"/>
          </a:xfrm>
          <a:prstGeom prst="line">
            <a:avLst/>
          </a:prstGeom>
          <a:ln w="9525" cap="sq">
            <a:solidFill>
              <a:schemeClr val="accent1"/>
            </a:solidFill>
          </a:ln>
        </p:spPr>
        <p:style>
          <a:lnRef idx="1">
            <a:schemeClr val="dk1"/>
          </a:lnRef>
          <a:fillRef idx="0">
            <a:schemeClr val="dk1"/>
          </a:fillRef>
          <a:effectRef idx="0">
            <a:schemeClr val="dk1"/>
          </a:effectRef>
          <a:fontRef idx="minor">
            <a:schemeClr val="lt1"/>
          </a:fontRef>
        </p:style>
      </p:cxnSp>
      <p:cxnSp>
        <p:nvCxnSpPr>
          <p:cNvPr id="99" name="Straight Connector 98">
            <a:extLst>
              <a:ext uri="{FF2B5EF4-FFF2-40B4-BE49-F238E27FC236}">
                <a16:creationId xmlns:a16="http://schemas.microsoft.com/office/drawing/2014/main" id="{3FB0DAA7-4AFA-415C-9227-6FCF6C0252A1}"/>
              </a:ext>
            </a:extLst>
          </p:cNvPr>
          <p:cNvCxnSpPr>
            <a:cxnSpLocks/>
          </p:cNvCxnSpPr>
          <p:nvPr/>
        </p:nvCxnSpPr>
        <p:spPr>
          <a:xfrm flipV="1">
            <a:off x="6240227" y="2157803"/>
            <a:ext cx="2232920" cy="1263602"/>
          </a:xfrm>
          <a:prstGeom prst="line">
            <a:avLst/>
          </a:prstGeom>
          <a:ln w="9525" cap="sq">
            <a:solidFill>
              <a:schemeClr val="accent1"/>
            </a:solidFill>
          </a:ln>
        </p:spPr>
        <p:style>
          <a:lnRef idx="1">
            <a:schemeClr val="dk1"/>
          </a:lnRef>
          <a:fillRef idx="0">
            <a:schemeClr val="dk1"/>
          </a:fillRef>
          <a:effectRef idx="0">
            <a:schemeClr val="dk1"/>
          </a:effectRef>
          <a:fontRef idx="minor">
            <a:schemeClr val="lt1"/>
          </a:fontRef>
        </p:style>
      </p:cxnSp>
      <p:cxnSp>
        <p:nvCxnSpPr>
          <p:cNvPr id="121" name="Straight Connector 120">
            <a:extLst>
              <a:ext uri="{FF2B5EF4-FFF2-40B4-BE49-F238E27FC236}">
                <a16:creationId xmlns:a16="http://schemas.microsoft.com/office/drawing/2014/main" id="{67AA4020-64D7-42B1-923F-5914F8FE12E2}"/>
              </a:ext>
            </a:extLst>
          </p:cNvPr>
          <p:cNvCxnSpPr>
            <a:cxnSpLocks/>
          </p:cNvCxnSpPr>
          <p:nvPr/>
        </p:nvCxnSpPr>
        <p:spPr>
          <a:xfrm flipV="1">
            <a:off x="6240227" y="1920051"/>
            <a:ext cx="1570799" cy="1373611"/>
          </a:xfrm>
          <a:prstGeom prst="line">
            <a:avLst/>
          </a:prstGeom>
          <a:ln w="9525" cap="sq">
            <a:solidFill>
              <a:schemeClr val="accent1"/>
            </a:solidFill>
          </a:ln>
        </p:spPr>
        <p:style>
          <a:lnRef idx="1">
            <a:schemeClr val="dk1"/>
          </a:lnRef>
          <a:fillRef idx="0">
            <a:schemeClr val="dk1"/>
          </a:fillRef>
          <a:effectRef idx="0">
            <a:schemeClr val="dk1"/>
          </a:effectRef>
          <a:fontRef idx="minor">
            <a:schemeClr val="lt1"/>
          </a:fontRef>
        </p:style>
      </p:cxnSp>
      <p:cxnSp>
        <p:nvCxnSpPr>
          <p:cNvPr id="122" name="Straight Connector 121">
            <a:extLst>
              <a:ext uri="{FF2B5EF4-FFF2-40B4-BE49-F238E27FC236}">
                <a16:creationId xmlns:a16="http://schemas.microsoft.com/office/drawing/2014/main" id="{2314346F-5D23-466B-816C-E6FB8970D154}"/>
              </a:ext>
            </a:extLst>
          </p:cNvPr>
          <p:cNvCxnSpPr>
            <a:cxnSpLocks/>
          </p:cNvCxnSpPr>
          <p:nvPr/>
        </p:nvCxnSpPr>
        <p:spPr>
          <a:xfrm>
            <a:off x="6240227" y="3546180"/>
            <a:ext cx="1745846" cy="111783"/>
          </a:xfrm>
          <a:prstGeom prst="line">
            <a:avLst/>
          </a:prstGeom>
          <a:ln w="9525" cap="sq">
            <a:solidFill>
              <a:schemeClr val="accent1"/>
            </a:solidFill>
          </a:ln>
        </p:spPr>
        <p:style>
          <a:lnRef idx="1">
            <a:schemeClr val="dk1"/>
          </a:lnRef>
          <a:fillRef idx="0">
            <a:schemeClr val="dk1"/>
          </a:fillRef>
          <a:effectRef idx="0">
            <a:schemeClr val="dk1"/>
          </a:effectRef>
          <a:fontRef idx="minor">
            <a:schemeClr val="lt1"/>
          </a:fontRef>
        </p:style>
      </p:cxnSp>
      <p:cxnSp>
        <p:nvCxnSpPr>
          <p:cNvPr id="130" name="Straight Connector 129">
            <a:extLst>
              <a:ext uri="{FF2B5EF4-FFF2-40B4-BE49-F238E27FC236}">
                <a16:creationId xmlns:a16="http://schemas.microsoft.com/office/drawing/2014/main" id="{02A00F51-64EC-4636-B316-818B976DABC2}"/>
              </a:ext>
            </a:extLst>
          </p:cNvPr>
          <p:cNvCxnSpPr>
            <a:cxnSpLocks/>
          </p:cNvCxnSpPr>
          <p:nvPr/>
        </p:nvCxnSpPr>
        <p:spPr>
          <a:xfrm flipV="1">
            <a:off x="6240227" y="3466872"/>
            <a:ext cx="810666" cy="79309"/>
          </a:xfrm>
          <a:prstGeom prst="line">
            <a:avLst/>
          </a:prstGeom>
          <a:ln w="9525" cap="sq">
            <a:solidFill>
              <a:schemeClr val="accent1"/>
            </a:solidFill>
          </a:ln>
        </p:spPr>
        <p:style>
          <a:lnRef idx="1">
            <a:schemeClr val="dk1"/>
          </a:lnRef>
          <a:fillRef idx="0">
            <a:schemeClr val="dk1"/>
          </a:fillRef>
          <a:effectRef idx="0">
            <a:schemeClr val="dk1"/>
          </a:effectRef>
          <a:fontRef idx="minor">
            <a:schemeClr val="lt1"/>
          </a:fontRef>
        </p:style>
      </p:cxnSp>
      <p:sp>
        <p:nvSpPr>
          <p:cNvPr id="136" name="End-to-End Robotic Automation">
            <a:extLst>
              <a:ext uri="{FF2B5EF4-FFF2-40B4-BE49-F238E27FC236}">
                <a16:creationId xmlns:a16="http://schemas.microsoft.com/office/drawing/2014/main" id="{A76DE9F3-FEAD-4FE4-8525-B6074B1655EB}"/>
              </a:ext>
              <a:ext uri="{C183D7F6-B498-43B3-948B-1728B52AA6E4}">
                <adec:decorative xmlns:adec="http://schemas.microsoft.com/office/drawing/2017/decorative" val="1"/>
              </a:ext>
            </a:extLst>
          </p:cNvPr>
          <p:cNvSpPr>
            <a:spLocks noChangeAspect="1" noEditPoints="1"/>
          </p:cNvSpPr>
          <p:nvPr/>
        </p:nvSpPr>
        <p:spPr bwMode="gray">
          <a:xfrm>
            <a:off x="6790485" y="2385547"/>
            <a:ext cx="86347" cy="142884"/>
          </a:xfrm>
          <a:custGeom>
            <a:avLst/>
            <a:gdLst>
              <a:gd name="T0" fmla="*/ 304 w 419"/>
              <a:gd name="T1" fmla="*/ 181 h 694"/>
              <a:gd name="T2" fmla="*/ 240 w 419"/>
              <a:gd name="T3" fmla="*/ 210 h 694"/>
              <a:gd name="T4" fmla="*/ 209 w 419"/>
              <a:gd name="T5" fmla="*/ 276 h 694"/>
              <a:gd name="T6" fmla="*/ 203 w 419"/>
              <a:gd name="T7" fmla="*/ 270 h 694"/>
              <a:gd name="T8" fmla="*/ 120 w 419"/>
              <a:gd name="T9" fmla="*/ 187 h 694"/>
              <a:gd name="T10" fmla="*/ 120 w 419"/>
              <a:gd name="T11" fmla="*/ 175 h 694"/>
              <a:gd name="T12" fmla="*/ 203 w 419"/>
              <a:gd name="T13" fmla="*/ 92 h 694"/>
              <a:gd name="T14" fmla="*/ 209 w 419"/>
              <a:gd name="T15" fmla="*/ 87 h 694"/>
              <a:gd name="T16" fmla="*/ 243 w 419"/>
              <a:gd name="T17" fmla="*/ 157 h 694"/>
              <a:gd name="T18" fmla="*/ 304 w 419"/>
              <a:gd name="T19" fmla="*/ 181 h 694"/>
              <a:gd name="T20" fmla="*/ 209 w 419"/>
              <a:gd name="T21" fmla="*/ 310 h 694"/>
              <a:gd name="T22" fmla="*/ 209 w 419"/>
              <a:gd name="T23" fmla="*/ 40 h 694"/>
              <a:gd name="T24" fmla="*/ 209 w 419"/>
              <a:gd name="T25" fmla="*/ 310 h 694"/>
              <a:gd name="T26" fmla="*/ 419 w 419"/>
              <a:gd name="T27" fmla="*/ 174 h 694"/>
              <a:gd name="T28" fmla="*/ 409 w 419"/>
              <a:gd name="T29" fmla="*/ 122 h 694"/>
              <a:gd name="T30" fmla="*/ 370 w 419"/>
              <a:gd name="T31" fmla="*/ 109 h 694"/>
              <a:gd name="T32" fmla="*/ 48 w 419"/>
              <a:gd name="T33" fmla="*/ 109 h 694"/>
              <a:gd name="T34" fmla="*/ 9 w 419"/>
              <a:gd name="T35" fmla="*/ 122 h 694"/>
              <a:gd name="T36" fmla="*/ 0 w 419"/>
              <a:gd name="T37" fmla="*/ 174 h 694"/>
              <a:gd name="T38" fmla="*/ 0 w 419"/>
              <a:gd name="T39" fmla="*/ 183 h 694"/>
              <a:gd name="T40" fmla="*/ 0 w 419"/>
              <a:gd name="T41" fmla="*/ 191 h 694"/>
              <a:gd name="T42" fmla="*/ 1 w 419"/>
              <a:gd name="T43" fmla="*/ 200 h 694"/>
              <a:gd name="T44" fmla="*/ 3 w 419"/>
              <a:gd name="T45" fmla="*/ 210 h 694"/>
              <a:gd name="T46" fmla="*/ 5 w 419"/>
              <a:gd name="T47" fmla="*/ 219 h 694"/>
              <a:gd name="T48" fmla="*/ 7 w 419"/>
              <a:gd name="T49" fmla="*/ 227 h 694"/>
              <a:gd name="T50" fmla="*/ 19 w 419"/>
              <a:gd name="T51" fmla="*/ 245 h 694"/>
              <a:gd name="T52" fmla="*/ 50 w 419"/>
              <a:gd name="T53" fmla="*/ 247 h 694"/>
              <a:gd name="T54" fmla="*/ 39 w 419"/>
              <a:gd name="T55" fmla="*/ 369 h 694"/>
              <a:gd name="T56" fmla="*/ 28 w 419"/>
              <a:gd name="T57" fmla="*/ 452 h 694"/>
              <a:gd name="T58" fmla="*/ 390 w 419"/>
              <a:gd name="T59" fmla="*/ 452 h 694"/>
              <a:gd name="T60" fmla="*/ 379 w 419"/>
              <a:gd name="T61" fmla="*/ 369 h 694"/>
              <a:gd name="T62" fmla="*/ 368 w 419"/>
              <a:gd name="T63" fmla="*/ 247 h 694"/>
              <a:gd name="T64" fmla="*/ 399 w 419"/>
              <a:gd name="T65" fmla="*/ 246 h 694"/>
              <a:gd name="T66" fmla="*/ 409 w 419"/>
              <a:gd name="T67" fmla="*/ 235 h 694"/>
              <a:gd name="T68" fmla="*/ 412 w 419"/>
              <a:gd name="T69" fmla="*/ 224 h 694"/>
              <a:gd name="T70" fmla="*/ 414 w 419"/>
              <a:gd name="T71" fmla="*/ 216 h 694"/>
              <a:gd name="T72" fmla="*/ 416 w 419"/>
              <a:gd name="T73" fmla="*/ 208 h 694"/>
              <a:gd name="T74" fmla="*/ 417 w 419"/>
              <a:gd name="T75" fmla="*/ 200 h 694"/>
              <a:gd name="T76" fmla="*/ 418 w 419"/>
              <a:gd name="T77" fmla="*/ 189 h 694"/>
              <a:gd name="T78" fmla="*/ 419 w 419"/>
              <a:gd name="T79" fmla="*/ 181 h 6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419" h="694">
                <a:moveTo>
                  <a:pt x="304" y="181"/>
                </a:moveTo>
                <a:lnTo>
                  <a:pt x="304" y="181"/>
                </a:lnTo>
                <a:cubicBezTo>
                  <a:pt x="304" y="184"/>
                  <a:pt x="301" y="187"/>
                  <a:pt x="298" y="187"/>
                </a:cubicBezTo>
                <a:cubicBezTo>
                  <a:pt x="273" y="190"/>
                  <a:pt x="253" y="197"/>
                  <a:pt x="240" y="210"/>
                </a:cubicBezTo>
                <a:cubicBezTo>
                  <a:pt x="225" y="223"/>
                  <a:pt x="217" y="244"/>
                  <a:pt x="215" y="270"/>
                </a:cubicBezTo>
                <a:cubicBezTo>
                  <a:pt x="215" y="273"/>
                  <a:pt x="212" y="276"/>
                  <a:pt x="209" y="276"/>
                </a:cubicBezTo>
                <a:lnTo>
                  <a:pt x="209" y="276"/>
                </a:lnTo>
                <a:cubicBezTo>
                  <a:pt x="206" y="276"/>
                  <a:pt x="204" y="273"/>
                  <a:pt x="203" y="270"/>
                </a:cubicBezTo>
                <a:cubicBezTo>
                  <a:pt x="200" y="244"/>
                  <a:pt x="191" y="223"/>
                  <a:pt x="176" y="209"/>
                </a:cubicBezTo>
                <a:cubicBezTo>
                  <a:pt x="163" y="197"/>
                  <a:pt x="144" y="189"/>
                  <a:pt x="120" y="187"/>
                </a:cubicBezTo>
                <a:cubicBezTo>
                  <a:pt x="117" y="187"/>
                  <a:pt x="115" y="184"/>
                  <a:pt x="115" y="181"/>
                </a:cubicBezTo>
                <a:cubicBezTo>
                  <a:pt x="115" y="178"/>
                  <a:pt x="117" y="176"/>
                  <a:pt x="120" y="175"/>
                </a:cubicBezTo>
                <a:cubicBezTo>
                  <a:pt x="145" y="173"/>
                  <a:pt x="165" y="166"/>
                  <a:pt x="179" y="152"/>
                </a:cubicBezTo>
                <a:cubicBezTo>
                  <a:pt x="192" y="138"/>
                  <a:pt x="201" y="118"/>
                  <a:pt x="203" y="92"/>
                </a:cubicBezTo>
                <a:cubicBezTo>
                  <a:pt x="204" y="89"/>
                  <a:pt x="206" y="87"/>
                  <a:pt x="209" y="87"/>
                </a:cubicBezTo>
                <a:lnTo>
                  <a:pt x="209" y="87"/>
                </a:lnTo>
                <a:cubicBezTo>
                  <a:pt x="212" y="87"/>
                  <a:pt x="215" y="89"/>
                  <a:pt x="215" y="92"/>
                </a:cubicBezTo>
                <a:cubicBezTo>
                  <a:pt x="217" y="121"/>
                  <a:pt x="227" y="143"/>
                  <a:pt x="243" y="157"/>
                </a:cubicBezTo>
                <a:cubicBezTo>
                  <a:pt x="257" y="168"/>
                  <a:pt x="275" y="174"/>
                  <a:pt x="298" y="175"/>
                </a:cubicBezTo>
                <a:cubicBezTo>
                  <a:pt x="301" y="176"/>
                  <a:pt x="303" y="178"/>
                  <a:pt x="304" y="181"/>
                </a:cubicBezTo>
                <a:close/>
                <a:moveTo>
                  <a:pt x="209" y="310"/>
                </a:moveTo>
                <a:lnTo>
                  <a:pt x="209" y="310"/>
                </a:lnTo>
                <a:cubicBezTo>
                  <a:pt x="135" y="310"/>
                  <a:pt x="75" y="250"/>
                  <a:pt x="75" y="175"/>
                </a:cubicBezTo>
                <a:cubicBezTo>
                  <a:pt x="75" y="101"/>
                  <a:pt x="135" y="40"/>
                  <a:pt x="209" y="40"/>
                </a:cubicBezTo>
                <a:cubicBezTo>
                  <a:pt x="283" y="40"/>
                  <a:pt x="343" y="101"/>
                  <a:pt x="343" y="175"/>
                </a:cubicBezTo>
                <a:cubicBezTo>
                  <a:pt x="343" y="250"/>
                  <a:pt x="283" y="310"/>
                  <a:pt x="209" y="310"/>
                </a:cubicBezTo>
                <a:close/>
                <a:moveTo>
                  <a:pt x="419" y="174"/>
                </a:moveTo>
                <a:lnTo>
                  <a:pt x="419" y="174"/>
                </a:lnTo>
                <a:cubicBezTo>
                  <a:pt x="419" y="173"/>
                  <a:pt x="419" y="173"/>
                  <a:pt x="419" y="172"/>
                </a:cubicBezTo>
                <a:cubicBezTo>
                  <a:pt x="418" y="155"/>
                  <a:pt x="415" y="138"/>
                  <a:pt x="409" y="122"/>
                </a:cubicBezTo>
                <a:cubicBezTo>
                  <a:pt x="406" y="114"/>
                  <a:pt x="399" y="109"/>
                  <a:pt x="391" y="109"/>
                </a:cubicBezTo>
                <a:lnTo>
                  <a:pt x="370" y="109"/>
                </a:lnTo>
                <a:cubicBezTo>
                  <a:pt x="344" y="45"/>
                  <a:pt x="282" y="0"/>
                  <a:pt x="209" y="0"/>
                </a:cubicBezTo>
                <a:cubicBezTo>
                  <a:pt x="136" y="0"/>
                  <a:pt x="74" y="45"/>
                  <a:pt x="48" y="109"/>
                </a:cubicBezTo>
                <a:lnTo>
                  <a:pt x="27" y="109"/>
                </a:lnTo>
                <a:cubicBezTo>
                  <a:pt x="19" y="109"/>
                  <a:pt x="12" y="114"/>
                  <a:pt x="9" y="122"/>
                </a:cubicBezTo>
                <a:cubicBezTo>
                  <a:pt x="3" y="138"/>
                  <a:pt x="0" y="155"/>
                  <a:pt x="0" y="172"/>
                </a:cubicBezTo>
                <a:cubicBezTo>
                  <a:pt x="0" y="173"/>
                  <a:pt x="0" y="173"/>
                  <a:pt x="0" y="174"/>
                </a:cubicBezTo>
                <a:cubicBezTo>
                  <a:pt x="0" y="176"/>
                  <a:pt x="0" y="178"/>
                  <a:pt x="0" y="181"/>
                </a:cubicBezTo>
                <a:cubicBezTo>
                  <a:pt x="0" y="181"/>
                  <a:pt x="0" y="182"/>
                  <a:pt x="0" y="183"/>
                </a:cubicBezTo>
                <a:cubicBezTo>
                  <a:pt x="0" y="185"/>
                  <a:pt x="0" y="187"/>
                  <a:pt x="0" y="189"/>
                </a:cubicBezTo>
                <a:cubicBezTo>
                  <a:pt x="0" y="190"/>
                  <a:pt x="0" y="191"/>
                  <a:pt x="0" y="191"/>
                </a:cubicBezTo>
                <a:cubicBezTo>
                  <a:pt x="0" y="194"/>
                  <a:pt x="1" y="197"/>
                  <a:pt x="1" y="200"/>
                </a:cubicBezTo>
                <a:lnTo>
                  <a:pt x="1" y="200"/>
                </a:lnTo>
                <a:cubicBezTo>
                  <a:pt x="1" y="202"/>
                  <a:pt x="2" y="205"/>
                  <a:pt x="2" y="208"/>
                </a:cubicBezTo>
                <a:cubicBezTo>
                  <a:pt x="2" y="209"/>
                  <a:pt x="3" y="209"/>
                  <a:pt x="3" y="210"/>
                </a:cubicBezTo>
                <a:cubicBezTo>
                  <a:pt x="3" y="212"/>
                  <a:pt x="4" y="214"/>
                  <a:pt x="4" y="216"/>
                </a:cubicBezTo>
                <a:cubicBezTo>
                  <a:pt x="4" y="217"/>
                  <a:pt x="4" y="218"/>
                  <a:pt x="5" y="219"/>
                </a:cubicBezTo>
                <a:cubicBezTo>
                  <a:pt x="5" y="221"/>
                  <a:pt x="6" y="222"/>
                  <a:pt x="6" y="224"/>
                </a:cubicBezTo>
                <a:cubicBezTo>
                  <a:pt x="6" y="225"/>
                  <a:pt x="7" y="226"/>
                  <a:pt x="7" y="227"/>
                </a:cubicBezTo>
                <a:cubicBezTo>
                  <a:pt x="8" y="229"/>
                  <a:pt x="8" y="232"/>
                  <a:pt x="9" y="235"/>
                </a:cubicBezTo>
                <a:cubicBezTo>
                  <a:pt x="11" y="239"/>
                  <a:pt x="15" y="243"/>
                  <a:pt x="19" y="245"/>
                </a:cubicBezTo>
                <a:cubicBezTo>
                  <a:pt x="21" y="246"/>
                  <a:pt x="24" y="247"/>
                  <a:pt x="27" y="247"/>
                </a:cubicBezTo>
                <a:lnTo>
                  <a:pt x="50" y="247"/>
                </a:lnTo>
                <a:cubicBezTo>
                  <a:pt x="69" y="290"/>
                  <a:pt x="105" y="323"/>
                  <a:pt x="149" y="340"/>
                </a:cubicBezTo>
                <a:cubicBezTo>
                  <a:pt x="85" y="344"/>
                  <a:pt x="39" y="355"/>
                  <a:pt x="39" y="369"/>
                </a:cubicBezTo>
                <a:lnTo>
                  <a:pt x="39" y="369"/>
                </a:lnTo>
                <a:cubicBezTo>
                  <a:pt x="32" y="395"/>
                  <a:pt x="28" y="423"/>
                  <a:pt x="28" y="452"/>
                </a:cubicBezTo>
                <a:cubicBezTo>
                  <a:pt x="28" y="585"/>
                  <a:pt x="109" y="694"/>
                  <a:pt x="209" y="694"/>
                </a:cubicBezTo>
                <a:cubicBezTo>
                  <a:pt x="309" y="694"/>
                  <a:pt x="390" y="585"/>
                  <a:pt x="390" y="452"/>
                </a:cubicBezTo>
                <a:cubicBezTo>
                  <a:pt x="390" y="423"/>
                  <a:pt x="386" y="395"/>
                  <a:pt x="379" y="369"/>
                </a:cubicBezTo>
                <a:lnTo>
                  <a:pt x="379" y="369"/>
                </a:lnTo>
                <a:cubicBezTo>
                  <a:pt x="379" y="355"/>
                  <a:pt x="333" y="344"/>
                  <a:pt x="269" y="340"/>
                </a:cubicBezTo>
                <a:cubicBezTo>
                  <a:pt x="313" y="323"/>
                  <a:pt x="349" y="290"/>
                  <a:pt x="368" y="247"/>
                </a:cubicBezTo>
                <a:lnTo>
                  <a:pt x="391" y="247"/>
                </a:lnTo>
                <a:cubicBezTo>
                  <a:pt x="394" y="247"/>
                  <a:pt x="396" y="247"/>
                  <a:pt x="399" y="246"/>
                </a:cubicBezTo>
                <a:cubicBezTo>
                  <a:pt x="400" y="245"/>
                  <a:pt x="401" y="244"/>
                  <a:pt x="402" y="244"/>
                </a:cubicBezTo>
                <a:cubicBezTo>
                  <a:pt x="405" y="242"/>
                  <a:pt x="408" y="238"/>
                  <a:pt x="409" y="235"/>
                </a:cubicBezTo>
                <a:cubicBezTo>
                  <a:pt x="410" y="232"/>
                  <a:pt x="411" y="229"/>
                  <a:pt x="411" y="227"/>
                </a:cubicBezTo>
                <a:cubicBezTo>
                  <a:pt x="412" y="226"/>
                  <a:pt x="412" y="225"/>
                  <a:pt x="412" y="224"/>
                </a:cubicBezTo>
                <a:cubicBezTo>
                  <a:pt x="413" y="222"/>
                  <a:pt x="413" y="221"/>
                  <a:pt x="414" y="219"/>
                </a:cubicBezTo>
                <a:cubicBezTo>
                  <a:pt x="414" y="218"/>
                  <a:pt x="414" y="217"/>
                  <a:pt x="414" y="216"/>
                </a:cubicBezTo>
                <a:cubicBezTo>
                  <a:pt x="415" y="214"/>
                  <a:pt x="415" y="212"/>
                  <a:pt x="416" y="210"/>
                </a:cubicBezTo>
                <a:cubicBezTo>
                  <a:pt x="416" y="209"/>
                  <a:pt x="416" y="209"/>
                  <a:pt x="416" y="208"/>
                </a:cubicBezTo>
                <a:cubicBezTo>
                  <a:pt x="417" y="205"/>
                  <a:pt x="417" y="202"/>
                  <a:pt x="417" y="200"/>
                </a:cubicBezTo>
                <a:cubicBezTo>
                  <a:pt x="417" y="200"/>
                  <a:pt x="417" y="200"/>
                  <a:pt x="417" y="200"/>
                </a:cubicBezTo>
                <a:cubicBezTo>
                  <a:pt x="418" y="197"/>
                  <a:pt x="418" y="194"/>
                  <a:pt x="418" y="191"/>
                </a:cubicBezTo>
                <a:cubicBezTo>
                  <a:pt x="418" y="191"/>
                  <a:pt x="418" y="190"/>
                  <a:pt x="418" y="189"/>
                </a:cubicBezTo>
                <a:cubicBezTo>
                  <a:pt x="418" y="187"/>
                  <a:pt x="419" y="185"/>
                  <a:pt x="419" y="183"/>
                </a:cubicBezTo>
                <a:cubicBezTo>
                  <a:pt x="419" y="182"/>
                  <a:pt x="419" y="181"/>
                  <a:pt x="419" y="181"/>
                </a:cubicBezTo>
                <a:cubicBezTo>
                  <a:pt x="419" y="178"/>
                  <a:pt x="419" y="176"/>
                  <a:pt x="419" y="174"/>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137" name="End-to-End Robotic Automation">
            <a:extLst>
              <a:ext uri="{FF2B5EF4-FFF2-40B4-BE49-F238E27FC236}">
                <a16:creationId xmlns:a16="http://schemas.microsoft.com/office/drawing/2014/main" id="{F9D8BC99-16FC-4451-ADE1-37BE7531B513}"/>
              </a:ext>
              <a:ext uri="{C183D7F6-B498-43B3-948B-1728B52AA6E4}">
                <adec:decorative xmlns:adec="http://schemas.microsoft.com/office/drawing/2017/decorative" val="1"/>
              </a:ext>
            </a:extLst>
          </p:cNvPr>
          <p:cNvSpPr>
            <a:spLocks noChangeAspect="1" noEditPoints="1"/>
          </p:cNvSpPr>
          <p:nvPr/>
        </p:nvSpPr>
        <p:spPr bwMode="gray">
          <a:xfrm>
            <a:off x="7068260" y="2417563"/>
            <a:ext cx="86347" cy="142884"/>
          </a:xfrm>
          <a:custGeom>
            <a:avLst/>
            <a:gdLst>
              <a:gd name="T0" fmla="*/ 304 w 419"/>
              <a:gd name="T1" fmla="*/ 181 h 694"/>
              <a:gd name="T2" fmla="*/ 240 w 419"/>
              <a:gd name="T3" fmla="*/ 210 h 694"/>
              <a:gd name="T4" fmla="*/ 209 w 419"/>
              <a:gd name="T5" fmla="*/ 276 h 694"/>
              <a:gd name="T6" fmla="*/ 203 w 419"/>
              <a:gd name="T7" fmla="*/ 270 h 694"/>
              <a:gd name="T8" fmla="*/ 120 w 419"/>
              <a:gd name="T9" fmla="*/ 187 h 694"/>
              <a:gd name="T10" fmla="*/ 120 w 419"/>
              <a:gd name="T11" fmla="*/ 175 h 694"/>
              <a:gd name="T12" fmla="*/ 203 w 419"/>
              <a:gd name="T13" fmla="*/ 92 h 694"/>
              <a:gd name="T14" fmla="*/ 209 w 419"/>
              <a:gd name="T15" fmla="*/ 87 h 694"/>
              <a:gd name="T16" fmla="*/ 243 w 419"/>
              <a:gd name="T17" fmla="*/ 157 h 694"/>
              <a:gd name="T18" fmla="*/ 304 w 419"/>
              <a:gd name="T19" fmla="*/ 181 h 694"/>
              <a:gd name="T20" fmla="*/ 209 w 419"/>
              <a:gd name="T21" fmla="*/ 310 h 694"/>
              <a:gd name="T22" fmla="*/ 209 w 419"/>
              <a:gd name="T23" fmla="*/ 40 h 694"/>
              <a:gd name="T24" fmla="*/ 209 w 419"/>
              <a:gd name="T25" fmla="*/ 310 h 694"/>
              <a:gd name="T26" fmla="*/ 419 w 419"/>
              <a:gd name="T27" fmla="*/ 174 h 694"/>
              <a:gd name="T28" fmla="*/ 409 w 419"/>
              <a:gd name="T29" fmla="*/ 122 h 694"/>
              <a:gd name="T30" fmla="*/ 370 w 419"/>
              <a:gd name="T31" fmla="*/ 109 h 694"/>
              <a:gd name="T32" fmla="*/ 48 w 419"/>
              <a:gd name="T33" fmla="*/ 109 h 694"/>
              <a:gd name="T34" fmla="*/ 9 w 419"/>
              <a:gd name="T35" fmla="*/ 122 h 694"/>
              <a:gd name="T36" fmla="*/ 0 w 419"/>
              <a:gd name="T37" fmla="*/ 174 h 694"/>
              <a:gd name="T38" fmla="*/ 0 w 419"/>
              <a:gd name="T39" fmla="*/ 183 h 694"/>
              <a:gd name="T40" fmla="*/ 0 w 419"/>
              <a:gd name="T41" fmla="*/ 191 h 694"/>
              <a:gd name="T42" fmla="*/ 1 w 419"/>
              <a:gd name="T43" fmla="*/ 200 h 694"/>
              <a:gd name="T44" fmla="*/ 3 w 419"/>
              <a:gd name="T45" fmla="*/ 210 h 694"/>
              <a:gd name="T46" fmla="*/ 5 w 419"/>
              <a:gd name="T47" fmla="*/ 219 h 694"/>
              <a:gd name="T48" fmla="*/ 7 w 419"/>
              <a:gd name="T49" fmla="*/ 227 h 694"/>
              <a:gd name="T50" fmla="*/ 19 w 419"/>
              <a:gd name="T51" fmla="*/ 245 h 694"/>
              <a:gd name="T52" fmla="*/ 50 w 419"/>
              <a:gd name="T53" fmla="*/ 247 h 694"/>
              <a:gd name="T54" fmla="*/ 39 w 419"/>
              <a:gd name="T55" fmla="*/ 369 h 694"/>
              <a:gd name="T56" fmla="*/ 28 w 419"/>
              <a:gd name="T57" fmla="*/ 452 h 694"/>
              <a:gd name="T58" fmla="*/ 390 w 419"/>
              <a:gd name="T59" fmla="*/ 452 h 694"/>
              <a:gd name="T60" fmla="*/ 379 w 419"/>
              <a:gd name="T61" fmla="*/ 369 h 694"/>
              <a:gd name="T62" fmla="*/ 368 w 419"/>
              <a:gd name="T63" fmla="*/ 247 h 694"/>
              <a:gd name="T64" fmla="*/ 399 w 419"/>
              <a:gd name="T65" fmla="*/ 246 h 694"/>
              <a:gd name="T66" fmla="*/ 409 w 419"/>
              <a:gd name="T67" fmla="*/ 235 h 694"/>
              <a:gd name="T68" fmla="*/ 412 w 419"/>
              <a:gd name="T69" fmla="*/ 224 h 694"/>
              <a:gd name="T70" fmla="*/ 414 w 419"/>
              <a:gd name="T71" fmla="*/ 216 h 694"/>
              <a:gd name="T72" fmla="*/ 416 w 419"/>
              <a:gd name="T73" fmla="*/ 208 h 694"/>
              <a:gd name="T74" fmla="*/ 417 w 419"/>
              <a:gd name="T75" fmla="*/ 200 h 694"/>
              <a:gd name="T76" fmla="*/ 418 w 419"/>
              <a:gd name="T77" fmla="*/ 189 h 694"/>
              <a:gd name="T78" fmla="*/ 419 w 419"/>
              <a:gd name="T79" fmla="*/ 181 h 6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419" h="694">
                <a:moveTo>
                  <a:pt x="304" y="181"/>
                </a:moveTo>
                <a:lnTo>
                  <a:pt x="304" y="181"/>
                </a:lnTo>
                <a:cubicBezTo>
                  <a:pt x="304" y="184"/>
                  <a:pt x="301" y="187"/>
                  <a:pt x="298" y="187"/>
                </a:cubicBezTo>
                <a:cubicBezTo>
                  <a:pt x="273" y="190"/>
                  <a:pt x="253" y="197"/>
                  <a:pt x="240" y="210"/>
                </a:cubicBezTo>
                <a:cubicBezTo>
                  <a:pt x="225" y="223"/>
                  <a:pt x="217" y="244"/>
                  <a:pt x="215" y="270"/>
                </a:cubicBezTo>
                <a:cubicBezTo>
                  <a:pt x="215" y="273"/>
                  <a:pt x="212" y="276"/>
                  <a:pt x="209" y="276"/>
                </a:cubicBezTo>
                <a:lnTo>
                  <a:pt x="209" y="276"/>
                </a:lnTo>
                <a:cubicBezTo>
                  <a:pt x="206" y="276"/>
                  <a:pt x="204" y="273"/>
                  <a:pt x="203" y="270"/>
                </a:cubicBezTo>
                <a:cubicBezTo>
                  <a:pt x="200" y="244"/>
                  <a:pt x="191" y="223"/>
                  <a:pt x="176" y="209"/>
                </a:cubicBezTo>
                <a:cubicBezTo>
                  <a:pt x="163" y="197"/>
                  <a:pt x="144" y="189"/>
                  <a:pt x="120" y="187"/>
                </a:cubicBezTo>
                <a:cubicBezTo>
                  <a:pt x="117" y="187"/>
                  <a:pt x="115" y="184"/>
                  <a:pt x="115" y="181"/>
                </a:cubicBezTo>
                <a:cubicBezTo>
                  <a:pt x="115" y="178"/>
                  <a:pt x="117" y="176"/>
                  <a:pt x="120" y="175"/>
                </a:cubicBezTo>
                <a:cubicBezTo>
                  <a:pt x="145" y="173"/>
                  <a:pt x="165" y="166"/>
                  <a:pt x="179" y="152"/>
                </a:cubicBezTo>
                <a:cubicBezTo>
                  <a:pt x="192" y="138"/>
                  <a:pt x="201" y="118"/>
                  <a:pt x="203" y="92"/>
                </a:cubicBezTo>
                <a:cubicBezTo>
                  <a:pt x="204" y="89"/>
                  <a:pt x="206" y="87"/>
                  <a:pt x="209" y="87"/>
                </a:cubicBezTo>
                <a:lnTo>
                  <a:pt x="209" y="87"/>
                </a:lnTo>
                <a:cubicBezTo>
                  <a:pt x="212" y="87"/>
                  <a:pt x="215" y="89"/>
                  <a:pt x="215" y="92"/>
                </a:cubicBezTo>
                <a:cubicBezTo>
                  <a:pt x="217" y="121"/>
                  <a:pt x="227" y="143"/>
                  <a:pt x="243" y="157"/>
                </a:cubicBezTo>
                <a:cubicBezTo>
                  <a:pt x="257" y="168"/>
                  <a:pt x="275" y="174"/>
                  <a:pt x="298" y="175"/>
                </a:cubicBezTo>
                <a:cubicBezTo>
                  <a:pt x="301" y="176"/>
                  <a:pt x="303" y="178"/>
                  <a:pt x="304" y="181"/>
                </a:cubicBezTo>
                <a:close/>
                <a:moveTo>
                  <a:pt x="209" y="310"/>
                </a:moveTo>
                <a:lnTo>
                  <a:pt x="209" y="310"/>
                </a:lnTo>
                <a:cubicBezTo>
                  <a:pt x="135" y="310"/>
                  <a:pt x="75" y="250"/>
                  <a:pt x="75" y="175"/>
                </a:cubicBezTo>
                <a:cubicBezTo>
                  <a:pt x="75" y="101"/>
                  <a:pt x="135" y="40"/>
                  <a:pt x="209" y="40"/>
                </a:cubicBezTo>
                <a:cubicBezTo>
                  <a:pt x="283" y="40"/>
                  <a:pt x="343" y="101"/>
                  <a:pt x="343" y="175"/>
                </a:cubicBezTo>
                <a:cubicBezTo>
                  <a:pt x="343" y="250"/>
                  <a:pt x="283" y="310"/>
                  <a:pt x="209" y="310"/>
                </a:cubicBezTo>
                <a:close/>
                <a:moveTo>
                  <a:pt x="419" y="174"/>
                </a:moveTo>
                <a:lnTo>
                  <a:pt x="419" y="174"/>
                </a:lnTo>
                <a:cubicBezTo>
                  <a:pt x="419" y="173"/>
                  <a:pt x="419" y="173"/>
                  <a:pt x="419" y="172"/>
                </a:cubicBezTo>
                <a:cubicBezTo>
                  <a:pt x="418" y="155"/>
                  <a:pt x="415" y="138"/>
                  <a:pt x="409" y="122"/>
                </a:cubicBezTo>
                <a:cubicBezTo>
                  <a:pt x="406" y="114"/>
                  <a:pt x="399" y="109"/>
                  <a:pt x="391" y="109"/>
                </a:cubicBezTo>
                <a:lnTo>
                  <a:pt x="370" y="109"/>
                </a:lnTo>
                <a:cubicBezTo>
                  <a:pt x="344" y="45"/>
                  <a:pt x="282" y="0"/>
                  <a:pt x="209" y="0"/>
                </a:cubicBezTo>
                <a:cubicBezTo>
                  <a:pt x="136" y="0"/>
                  <a:pt x="74" y="45"/>
                  <a:pt x="48" y="109"/>
                </a:cubicBezTo>
                <a:lnTo>
                  <a:pt x="27" y="109"/>
                </a:lnTo>
                <a:cubicBezTo>
                  <a:pt x="19" y="109"/>
                  <a:pt x="12" y="114"/>
                  <a:pt x="9" y="122"/>
                </a:cubicBezTo>
                <a:cubicBezTo>
                  <a:pt x="3" y="138"/>
                  <a:pt x="0" y="155"/>
                  <a:pt x="0" y="172"/>
                </a:cubicBezTo>
                <a:cubicBezTo>
                  <a:pt x="0" y="173"/>
                  <a:pt x="0" y="173"/>
                  <a:pt x="0" y="174"/>
                </a:cubicBezTo>
                <a:cubicBezTo>
                  <a:pt x="0" y="176"/>
                  <a:pt x="0" y="178"/>
                  <a:pt x="0" y="181"/>
                </a:cubicBezTo>
                <a:cubicBezTo>
                  <a:pt x="0" y="181"/>
                  <a:pt x="0" y="182"/>
                  <a:pt x="0" y="183"/>
                </a:cubicBezTo>
                <a:cubicBezTo>
                  <a:pt x="0" y="185"/>
                  <a:pt x="0" y="187"/>
                  <a:pt x="0" y="189"/>
                </a:cubicBezTo>
                <a:cubicBezTo>
                  <a:pt x="0" y="190"/>
                  <a:pt x="0" y="191"/>
                  <a:pt x="0" y="191"/>
                </a:cubicBezTo>
                <a:cubicBezTo>
                  <a:pt x="0" y="194"/>
                  <a:pt x="1" y="197"/>
                  <a:pt x="1" y="200"/>
                </a:cubicBezTo>
                <a:lnTo>
                  <a:pt x="1" y="200"/>
                </a:lnTo>
                <a:cubicBezTo>
                  <a:pt x="1" y="202"/>
                  <a:pt x="2" y="205"/>
                  <a:pt x="2" y="208"/>
                </a:cubicBezTo>
                <a:cubicBezTo>
                  <a:pt x="2" y="209"/>
                  <a:pt x="3" y="209"/>
                  <a:pt x="3" y="210"/>
                </a:cubicBezTo>
                <a:cubicBezTo>
                  <a:pt x="3" y="212"/>
                  <a:pt x="4" y="214"/>
                  <a:pt x="4" y="216"/>
                </a:cubicBezTo>
                <a:cubicBezTo>
                  <a:pt x="4" y="217"/>
                  <a:pt x="4" y="218"/>
                  <a:pt x="5" y="219"/>
                </a:cubicBezTo>
                <a:cubicBezTo>
                  <a:pt x="5" y="221"/>
                  <a:pt x="6" y="222"/>
                  <a:pt x="6" y="224"/>
                </a:cubicBezTo>
                <a:cubicBezTo>
                  <a:pt x="6" y="225"/>
                  <a:pt x="7" y="226"/>
                  <a:pt x="7" y="227"/>
                </a:cubicBezTo>
                <a:cubicBezTo>
                  <a:pt x="8" y="229"/>
                  <a:pt x="8" y="232"/>
                  <a:pt x="9" y="235"/>
                </a:cubicBezTo>
                <a:cubicBezTo>
                  <a:pt x="11" y="239"/>
                  <a:pt x="15" y="243"/>
                  <a:pt x="19" y="245"/>
                </a:cubicBezTo>
                <a:cubicBezTo>
                  <a:pt x="21" y="246"/>
                  <a:pt x="24" y="247"/>
                  <a:pt x="27" y="247"/>
                </a:cubicBezTo>
                <a:lnTo>
                  <a:pt x="50" y="247"/>
                </a:lnTo>
                <a:cubicBezTo>
                  <a:pt x="69" y="290"/>
                  <a:pt x="105" y="323"/>
                  <a:pt x="149" y="340"/>
                </a:cubicBezTo>
                <a:cubicBezTo>
                  <a:pt x="85" y="344"/>
                  <a:pt x="39" y="355"/>
                  <a:pt x="39" y="369"/>
                </a:cubicBezTo>
                <a:lnTo>
                  <a:pt x="39" y="369"/>
                </a:lnTo>
                <a:cubicBezTo>
                  <a:pt x="32" y="395"/>
                  <a:pt x="28" y="423"/>
                  <a:pt x="28" y="452"/>
                </a:cubicBezTo>
                <a:cubicBezTo>
                  <a:pt x="28" y="585"/>
                  <a:pt x="109" y="694"/>
                  <a:pt x="209" y="694"/>
                </a:cubicBezTo>
                <a:cubicBezTo>
                  <a:pt x="309" y="694"/>
                  <a:pt x="390" y="585"/>
                  <a:pt x="390" y="452"/>
                </a:cubicBezTo>
                <a:cubicBezTo>
                  <a:pt x="390" y="423"/>
                  <a:pt x="386" y="395"/>
                  <a:pt x="379" y="369"/>
                </a:cubicBezTo>
                <a:lnTo>
                  <a:pt x="379" y="369"/>
                </a:lnTo>
                <a:cubicBezTo>
                  <a:pt x="379" y="355"/>
                  <a:pt x="333" y="344"/>
                  <a:pt x="269" y="340"/>
                </a:cubicBezTo>
                <a:cubicBezTo>
                  <a:pt x="313" y="323"/>
                  <a:pt x="349" y="290"/>
                  <a:pt x="368" y="247"/>
                </a:cubicBezTo>
                <a:lnTo>
                  <a:pt x="391" y="247"/>
                </a:lnTo>
                <a:cubicBezTo>
                  <a:pt x="394" y="247"/>
                  <a:pt x="396" y="247"/>
                  <a:pt x="399" y="246"/>
                </a:cubicBezTo>
                <a:cubicBezTo>
                  <a:pt x="400" y="245"/>
                  <a:pt x="401" y="244"/>
                  <a:pt x="402" y="244"/>
                </a:cubicBezTo>
                <a:cubicBezTo>
                  <a:pt x="405" y="242"/>
                  <a:pt x="408" y="238"/>
                  <a:pt x="409" y="235"/>
                </a:cubicBezTo>
                <a:cubicBezTo>
                  <a:pt x="410" y="232"/>
                  <a:pt x="411" y="229"/>
                  <a:pt x="411" y="227"/>
                </a:cubicBezTo>
                <a:cubicBezTo>
                  <a:pt x="412" y="226"/>
                  <a:pt x="412" y="225"/>
                  <a:pt x="412" y="224"/>
                </a:cubicBezTo>
                <a:cubicBezTo>
                  <a:pt x="413" y="222"/>
                  <a:pt x="413" y="221"/>
                  <a:pt x="414" y="219"/>
                </a:cubicBezTo>
                <a:cubicBezTo>
                  <a:pt x="414" y="218"/>
                  <a:pt x="414" y="217"/>
                  <a:pt x="414" y="216"/>
                </a:cubicBezTo>
                <a:cubicBezTo>
                  <a:pt x="415" y="214"/>
                  <a:pt x="415" y="212"/>
                  <a:pt x="416" y="210"/>
                </a:cubicBezTo>
                <a:cubicBezTo>
                  <a:pt x="416" y="209"/>
                  <a:pt x="416" y="209"/>
                  <a:pt x="416" y="208"/>
                </a:cubicBezTo>
                <a:cubicBezTo>
                  <a:pt x="417" y="205"/>
                  <a:pt x="417" y="202"/>
                  <a:pt x="417" y="200"/>
                </a:cubicBezTo>
                <a:cubicBezTo>
                  <a:pt x="417" y="200"/>
                  <a:pt x="417" y="200"/>
                  <a:pt x="417" y="200"/>
                </a:cubicBezTo>
                <a:cubicBezTo>
                  <a:pt x="418" y="197"/>
                  <a:pt x="418" y="194"/>
                  <a:pt x="418" y="191"/>
                </a:cubicBezTo>
                <a:cubicBezTo>
                  <a:pt x="418" y="191"/>
                  <a:pt x="418" y="190"/>
                  <a:pt x="418" y="189"/>
                </a:cubicBezTo>
                <a:cubicBezTo>
                  <a:pt x="418" y="187"/>
                  <a:pt x="419" y="185"/>
                  <a:pt x="419" y="183"/>
                </a:cubicBezTo>
                <a:cubicBezTo>
                  <a:pt x="419" y="182"/>
                  <a:pt x="419" y="181"/>
                  <a:pt x="419" y="181"/>
                </a:cubicBezTo>
                <a:cubicBezTo>
                  <a:pt x="419" y="178"/>
                  <a:pt x="419" y="176"/>
                  <a:pt x="419" y="174"/>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sp>
        <p:nvSpPr>
          <p:cNvPr id="138" name="End-to-End Robotic Automation">
            <a:extLst>
              <a:ext uri="{FF2B5EF4-FFF2-40B4-BE49-F238E27FC236}">
                <a16:creationId xmlns:a16="http://schemas.microsoft.com/office/drawing/2014/main" id="{3BD7B854-A260-4573-BF89-C447DE6B08CB}"/>
              </a:ext>
              <a:ext uri="{C183D7F6-B498-43B3-948B-1728B52AA6E4}">
                <adec:decorative xmlns:adec="http://schemas.microsoft.com/office/drawing/2017/decorative" val="1"/>
              </a:ext>
            </a:extLst>
          </p:cNvPr>
          <p:cNvSpPr>
            <a:spLocks noChangeAspect="1" noEditPoints="1"/>
          </p:cNvSpPr>
          <p:nvPr/>
        </p:nvSpPr>
        <p:spPr bwMode="gray">
          <a:xfrm>
            <a:off x="6708154" y="3046622"/>
            <a:ext cx="86347" cy="142884"/>
          </a:xfrm>
          <a:custGeom>
            <a:avLst/>
            <a:gdLst>
              <a:gd name="T0" fmla="*/ 304 w 419"/>
              <a:gd name="T1" fmla="*/ 181 h 694"/>
              <a:gd name="T2" fmla="*/ 240 w 419"/>
              <a:gd name="T3" fmla="*/ 210 h 694"/>
              <a:gd name="T4" fmla="*/ 209 w 419"/>
              <a:gd name="T5" fmla="*/ 276 h 694"/>
              <a:gd name="T6" fmla="*/ 203 w 419"/>
              <a:gd name="T7" fmla="*/ 270 h 694"/>
              <a:gd name="T8" fmla="*/ 120 w 419"/>
              <a:gd name="T9" fmla="*/ 187 h 694"/>
              <a:gd name="T10" fmla="*/ 120 w 419"/>
              <a:gd name="T11" fmla="*/ 175 h 694"/>
              <a:gd name="T12" fmla="*/ 203 w 419"/>
              <a:gd name="T13" fmla="*/ 92 h 694"/>
              <a:gd name="T14" fmla="*/ 209 w 419"/>
              <a:gd name="T15" fmla="*/ 87 h 694"/>
              <a:gd name="T16" fmla="*/ 243 w 419"/>
              <a:gd name="T17" fmla="*/ 157 h 694"/>
              <a:gd name="T18" fmla="*/ 304 w 419"/>
              <a:gd name="T19" fmla="*/ 181 h 694"/>
              <a:gd name="T20" fmla="*/ 209 w 419"/>
              <a:gd name="T21" fmla="*/ 310 h 694"/>
              <a:gd name="T22" fmla="*/ 209 w 419"/>
              <a:gd name="T23" fmla="*/ 40 h 694"/>
              <a:gd name="T24" fmla="*/ 209 w 419"/>
              <a:gd name="T25" fmla="*/ 310 h 694"/>
              <a:gd name="T26" fmla="*/ 419 w 419"/>
              <a:gd name="T27" fmla="*/ 174 h 694"/>
              <a:gd name="T28" fmla="*/ 409 w 419"/>
              <a:gd name="T29" fmla="*/ 122 h 694"/>
              <a:gd name="T30" fmla="*/ 370 w 419"/>
              <a:gd name="T31" fmla="*/ 109 h 694"/>
              <a:gd name="T32" fmla="*/ 48 w 419"/>
              <a:gd name="T33" fmla="*/ 109 h 694"/>
              <a:gd name="T34" fmla="*/ 9 w 419"/>
              <a:gd name="T35" fmla="*/ 122 h 694"/>
              <a:gd name="T36" fmla="*/ 0 w 419"/>
              <a:gd name="T37" fmla="*/ 174 h 694"/>
              <a:gd name="T38" fmla="*/ 0 w 419"/>
              <a:gd name="T39" fmla="*/ 183 h 694"/>
              <a:gd name="T40" fmla="*/ 0 w 419"/>
              <a:gd name="T41" fmla="*/ 191 h 694"/>
              <a:gd name="T42" fmla="*/ 1 w 419"/>
              <a:gd name="T43" fmla="*/ 200 h 694"/>
              <a:gd name="T44" fmla="*/ 3 w 419"/>
              <a:gd name="T45" fmla="*/ 210 h 694"/>
              <a:gd name="T46" fmla="*/ 5 w 419"/>
              <a:gd name="T47" fmla="*/ 219 h 694"/>
              <a:gd name="T48" fmla="*/ 7 w 419"/>
              <a:gd name="T49" fmla="*/ 227 h 694"/>
              <a:gd name="T50" fmla="*/ 19 w 419"/>
              <a:gd name="T51" fmla="*/ 245 h 694"/>
              <a:gd name="T52" fmla="*/ 50 w 419"/>
              <a:gd name="T53" fmla="*/ 247 h 694"/>
              <a:gd name="T54" fmla="*/ 39 w 419"/>
              <a:gd name="T55" fmla="*/ 369 h 694"/>
              <a:gd name="T56" fmla="*/ 28 w 419"/>
              <a:gd name="T57" fmla="*/ 452 h 694"/>
              <a:gd name="T58" fmla="*/ 390 w 419"/>
              <a:gd name="T59" fmla="*/ 452 h 694"/>
              <a:gd name="T60" fmla="*/ 379 w 419"/>
              <a:gd name="T61" fmla="*/ 369 h 694"/>
              <a:gd name="T62" fmla="*/ 368 w 419"/>
              <a:gd name="T63" fmla="*/ 247 h 694"/>
              <a:gd name="T64" fmla="*/ 399 w 419"/>
              <a:gd name="T65" fmla="*/ 246 h 694"/>
              <a:gd name="T66" fmla="*/ 409 w 419"/>
              <a:gd name="T67" fmla="*/ 235 h 694"/>
              <a:gd name="T68" fmla="*/ 412 w 419"/>
              <a:gd name="T69" fmla="*/ 224 h 694"/>
              <a:gd name="T70" fmla="*/ 414 w 419"/>
              <a:gd name="T71" fmla="*/ 216 h 694"/>
              <a:gd name="T72" fmla="*/ 416 w 419"/>
              <a:gd name="T73" fmla="*/ 208 h 694"/>
              <a:gd name="T74" fmla="*/ 417 w 419"/>
              <a:gd name="T75" fmla="*/ 200 h 694"/>
              <a:gd name="T76" fmla="*/ 418 w 419"/>
              <a:gd name="T77" fmla="*/ 189 h 694"/>
              <a:gd name="T78" fmla="*/ 419 w 419"/>
              <a:gd name="T79" fmla="*/ 181 h 6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419" h="694">
                <a:moveTo>
                  <a:pt x="304" y="181"/>
                </a:moveTo>
                <a:lnTo>
                  <a:pt x="304" y="181"/>
                </a:lnTo>
                <a:cubicBezTo>
                  <a:pt x="304" y="184"/>
                  <a:pt x="301" y="187"/>
                  <a:pt x="298" y="187"/>
                </a:cubicBezTo>
                <a:cubicBezTo>
                  <a:pt x="273" y="190"/>
                  <a:pt x="253" y="197"/>
                  <a:pt x="240" y="210"/>
                </a:cubicBezTo>
                <a:cubicBezTo>
                  <a:pt x="225" y="223"/>
                  <a:pt x="217" y="244"/>
                  <a:pt x="215" y="270"/>
                </a:cubicBezTo>
                <a:cubicBezTo>
                  <a:pt x="215" y="273"/>
                  <a:pt x="212" y="276"/>
                  <a:pt x="209" y="276"/>
                </a:cubicBezTo>
                <a:lnTo>
                  <a:pt x="209" y="276"/>
                </a:lnTo>
                <a:cubicBezTo>
                  <a:pt x="206" y="276"/>
                  <a:pt x="204" y="273"/>
                  <a:pt x="203" y="270"/>
                </a:cubicBezTo>
                <a:cubicBezTo>
                  <a:pt x="200" y="244"/>
                  <a:pt x="191" y="223"/>
                  <a:pt x="176" y="209"/>
                </a:cubicBezTo>
                <a:cubicBezTo>
                  <a:pt x="163" y="197"/>
                  <a:pt x="144" y="189"/>
                  <a:pt x="120" y="187"/>
                </a:cubicBezTo>
                <a:cubicBezTo>
                  <a:pt x="117" y="187"/>
                  <a:pt x="115" y="184"/>
                  <a:pt x="115" y="181"/>
                </a:cubicBezTo>
                <a:cubicBezTo>
                  <a:pt x="115" y="178"/>
                  <a:pt x="117" y="176"/>
                  <a:pt x="120" y="175"/>
                </a:cubicBezTo>
                <a:cubicBezTo>
                  <a:pt x="145" y="173"/>
                  <a:pt x="165" y="166"/>
                  <a:pt x="179" y="152"/>
                </a:cubicBezTo>
                <a:cubicBezTo>
                  <a:pt x="192" y="138"/>
                  <a:pt x="201" y="118"/>
                  <a:pt x="203" y="92"/>
                </a:cubicBezTo>
                <a:cubicBezTo>
                  <a:pt x="204" y="89"/>
                  <a:pt x="206" y="87"/>
                  <a:pt x="209" y="87"/>
                </a:cubicBezTo>
                <a:lnTo>
                  <a:pt x="209" y="87"/>
                </a:lnTo>
                <a:cubicBezTo>
                  <a:pt x="212" y="87"/>
                  <a:pt x="215" y="89"/>
                  <a:pt x="215" y="92"/>
                </a:cubicBezTo>
                <a:cubicBezTo>
                  <a:pt x="217" y="121"/>
                  <a:pt x="227" y="143"/>
                  <a:pt x="243" y="157"/>
                </a:cubicBezTo>
                <a:cubicBezTo>
                  <a:pt x="257" y="168"/>
                  <a:pt x="275" y="174"/>
                  <a:pt x="298" y="175"/>
                </a:cubicBezTo>
                <a:cubicBezTo>
                  <a:pt x="301" y="176"/>
                  <a:pt x="303" y="178"/>
                  <a:pt x="304" y="181"/>
                </a:cubicBezTo>
                <a:close/>
                <a:moveTo>
                  <a:pt x="209" y="310"/>
                </a:moveTo>
                <a:lnTo>
                  <a:pt x="209" y="310"/>
                </a:lnTo>
                <a:cubicBezTo>
                  <a:pt x="135" y="310"/>
                  <a:pt x="75" y="250"/>
                  <a:pt x="75" y="175"/>
                </a:cubicBezTo>
                <a:cubicBezTo>
                  <a:pt x="75" y="101"/>
                  <a:pt x="135" y="40"/>
                  <a:pt x="209" y="40"/>
                </a:cubicBezTo>
                <a:cubicBezTo>
                  <a:pt x="283" y="40"/>
                  <a:pt x="343" y="101"/>
                  <a:pt x="343" y="175"/>
                </a:cubicBezTo>
                <a:cubicBezTo>
                  <a:pt x="343" y="250"/>
                  <a:pt x="283" y="310"/>
                  <a:pt x="209" y="310"/>
                </a:cubicBezTo>
                <a:close/>
                <a:moveTo>
                  <a:pt x="419" y="174"/>
                </a:moveTo>
                <a:lnTo>
                  <a:pt x="419" y="174"/>
                </a:lnTo>
                <a:cubicBezTo>
                  <a:pt x="419" y="173"/>
                  <a:pt x="419" y="173"/>
                  <a:pt x="419" y="172"/>
                </a:cubicBezTo>
                <a:cubicBezTo>
                  <a:pt x="418" y="155"/>
                  <a:pt x="415" y="138"/>
                  <a:pt x="409" y="122"/>
                </a:cubicBezTo>
                <a:cubicBezTo>
                  <a:pt x="406" y="114"/>
                  <a:pt x="399" y="109"/>
                  <a:pt x="391" y="109"/>
                </a:cubicBezTo>
                <a:lnTo>
                  <a:pt x="370" y="109"/>
                </a:lnTo>
                <a:cubicBezTo>
                  <a:pt x="344" y="45"/>
                  <a:pt x="282" y="0"/>
                  <a:pt x="209" y="0"/>
                </a:cubicBezTo>
                <a:cubicBezTo>
                  <a:pt x="136" y="0"/>
                  <a:pt x="74" y="45"/>
                  <a:pt x="48" y="109"/>
                </a:cubicBezTo>
                <a:lnTo>
                  <a:pt x="27" y="109"/>
                </a:lnTo>
                <a:cubicBezTo>
                  <a:pt x="19" y="109"/>
                  <a:pt x="12" y="114"/>
                  <a:pt x="9" y="122"/>
                </a:cubicBezTo>
                <a:cubicBezTo>
                  <a:pt x="3" y="138"/>
                  <a:pt x="0" y="155"/>
                  <a:pt x="0" y="172"/>
                </a:cubicBezTo>
                <a:cubicBezTo>
                  <a:pt x="0" y="173"/>
                  <a:pt x="0" y="173"/>
                  <a:pt x="0" y="174"/>
                </a:cubicBezTo>
                <a:cubicBezTo>
                  <a:pt x="0" y="176"/>
                  <a:pt x="0" y="178"/>
                  <a:pt x="0" y="181"/>
                </a:cubicBezTo>
                <a:cubicBezTo>
                  <a:pt x="0" y="181"/>
                  <a:pt x="0" y="182"/>
                  <a:pt x="0" y="183"/>
                </a:cubicBezTo>
                <a:cubicBezTo>
                  <a:pt x="0" y="185"/>
                  <a:pt x="0" y="187"/>
                  <a:pt x="0" y="189"/>
                </a:cubicBezTo>
                <a:cubicBezTo>
                  <a:pt x="0" y="190"/>
                  <a:pt x="0" y="191"/>
                  <a:pt x="0" y="191"/>
                </a:cubicBezTo>
                <a:cubicBezTo>
                  <a:pt x="0" y="194"/>
                  <a:pt x="1" y="197"/>
                  <a:pt x="1" y="200"/>
                </a:cubicBezTo>
                <a:lnTo>
                  <a:pt x="1" y="200"/>
                </a:lnTo>
                <a:cubicBezTo>
                  <a:pt x="1" y="202"/>
                  <a:pt x="2" y="205"/>
                  <a:pt x="2" y="208"/>
                </a:cubicBezTo>
                <a:cubicBezTo>
                  <a:pt x="2" y="209"/>
                  <a:pt x="3" y="209"/>
                  <a:pt x="3" y="210"/>
                </a:cubicBezTo>
                <a:cubicBezTo>
                  <a:pt x="3" y="212"/>
                  <a:pt x="4" y="214"/>
                  <a:pt x="4" y="216"/>
                </a:cubicBezTo>
                <a:cubicBezTo>
                  <a:pt x="4" y="217"/>
                  <a:pt x="4" y="218"/>
                  <a:pt x="5" y="219"/>
                </a:cubicBezTo>
                <a:cubicBezTo>
                  <a:pt x="5" y="221"/>
                  <a:pt x="6" y="222"/>
                  <a:pt x="6" y="224"/>
                </a:cubicBezTo>
                <a:cubicBezTo>
                  <a:pt x="6" y="225"/>
                  <a:pt x="7" y="226"/>
                  <a:pt x="7" y="227"/>
                </a:cubicBezTo>
                <a:cubicBezTo>
                  <a:pt x="8" y="229"/>
                  <a:pt x="8" y="232"/>
                  <a:pt x="9" y="235"/>
                </a:cubicBezTo>
                <a:cubicBezTo>
                  <a:pt x="11" y="239"/>
                  <a:pt x="15" y="243"/>
                  <a:pt x="19" y="245"/>
                </a:cubicBezTo>
                <a:cubicBezTo>
                  <a:pt x="21" y="246"/>
                  <a:pt x="24" y="247"/>
                  <a:pt x="27" y="247"/>
                </a:cubicBezTo>
                <a:lnTo>
                  <a:pt x="50" y="247"/>
                </a:lnTo>
                <a:cubicBezTo>
                  <a:pt x="69" y="290"/>
                  <a:pt x="105" y="323"/>
                  <a:pt x="149" y="340"/>
                </a:cubicBezTo>
                <a:cubicBezTo>
                  <a:pt x="85" y="344"/>
                  <a:pt x="39" y="355"/>
                  <a:pt x="39" y="369"/>
                </a:cubicBezTo>
                <a:lnTo>
                  <a:pt x="39" y="369"/>
                </a:lnTo>
                <a:cubicBezTo>
                  <a:pt x="32" y="395"/>
                  <a:pt x="28" y="423"/>
                  <a:pt x="28" y="452"/>
                </a:cubicBezTo>
                <a:cubicBezTo>
                  <a:pt x="28" y="585"/>
                  <a:pt x="109" y="694"/>
                  <a:pt x="209" y="694"/>
                </a:cubicBezTo>
                <a:cubicBezTo>
                  <a:pt x="309" y="694"/>
                  <a:pt x="390" y="585"/>
                  <a:pt x="390" y="452"/>
                </a:cubicBezTo>
                <a:cubicBezTo>
                  <a:pt x="390" y="423"/>
                  <a:pt x="386" y="395"/>
                  <a:pt x="379" y="369"/>
                </a:cubicBezTo>
                <a:lnTo>
                  <a:pt x="379" y="369"/>
                </a:lnTo>
                <a:cubicBezTo>
                  <a:pt x="379" y="355"/>
                  <a:pt x="333" y="344"/>
                  <a:pt x="269" y="340"/>
                </a:cubicBezTo>
                <a:cubicBezTo>
                  <a:pt x="313" y="323"/>
                  <a:pt x="349" y="290"/>
                  <a:pt x="368" y="247"/>
                </a:cubicBezTo>
                <a:lnTo>
                  <a:pt x="391" y="247"/>
                </a:lnTo>
                <a:cubicBezTo>
                  <a:pt x="394" y="247"/>
                  <a:pt x="396" y="247"/>
                  <a:pt x="399" y="246"/>
                </a:cubicBezTo>
                <a:cubicBezTo>
                  <a:pt x="400" y="245"/>
                  <a:pt x="401" y="244"/>
                  <a:pt x="402" y="244"/>
                </a:cubicBezTo>
                <a:cubicBezTo>
                  <a:pt x="405" y="242"/>
                  <a:pt x="408" y="238"/>
                  <a:pt x="409" y="235"/>
                </a:cubicBezTo>
                <a:cubicBezTo>
                  <a:pt x="410" y="232"/>
                  <a:pt x="411" y="229"/>
                  <a:pt x="411" y="227"/>
                </a:cubicBezTo>
                <a:cubicBezTo>
                  <a:pt x="412" y="226"/>
                  <a:pt x="412" y="225"/>
                  <a:pt x="412" y="224"/>
                </a:cubicBezTo>
                <a:cubicBezTo>
                  <a:pt x="413" y="222"/>
                  <a:pt x="413" y="221"/>
                  <a:pt x="414" y="219"/>
                </a:cubicBezTo>
                <a:cubicBezTo>
                  <a:pt x="414" y="218"/>
                  <a:pt x="414" y="217"/>
                  <a:pt x="414" y="216"/>
                </a:cubicBezTo>
                <a:cubicBezTo>
                  <a:pt x="415" y="214"/>
                  <a:pt x="415" y="212"/>
                  <a:pt x="416" y="210"/>
                </a:cubicBezTo>
                <a:cubicBezTo>
                  <a:pt x="416" y="209"/>
                  <a:pt x="416" y="209"/>
                  <a:pt x="416" y="208"/>
                </a:cubicBezTo>
                <a:cubicBezTo>
                  <a:pt x="417" y="205"/>
                  <a:pt x="417" y="202"/>
                  <a:pt x="417" y="200"/>
                </a:cubicBezTo>
                <a:cubicBezTo>
                  <a:pt x="417" y="200"/>
                  <a:pt x="417" y="200"/>
                  <a:pt x="417" y="200"/>
                </a:cubicBezTo>
                <a:cubicBezTo>
                  <a:pt x="418" y="197"/>
                  <a:pt x="418" y="194"/>
                  <a:pt x="418" y="191"/>
                </a:cubicBezTo>
                <a:cubicBezTo>
                  <a:pt x="418" y="191"/>
                  <a:pt x="418" y="190"/>
                  <a:pt x="418" y="189"/>
                </a:cubicBezTo>
                <a:cubicBezTo>
                  <a:pt x="418" y="187"/>
                  <a:pt x="419" y="185"/>
                  <a:pt x="419" y="183"/>
                </a:cubicBezTo>
                <a:cubicBezTo>
                  <a:pt x="419" y="182"/>
                  <a:pt x="419" y="181"/>
                  <a:pt x="419" y="181"/>
                </a:cubicBezTo>
                <a:cubicBezTo>
                  <a:pt x="419" y="178"/>
                  <a:pt x="419" y="176"/>
                  <a:pt x="419" y="174"/>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endParaRPr>
          </a:p>
        </p:txBody>
      </p:sp>
      <p:pic>
        <p:nvPicPr>
          <p:cNvPr id="22" name="Graphic 21">
            <a:extLst>
              <a:ext uri="{FF2B5EF4-FFF2-40B4-BE49-F238E27FC236}">
                <a16:creationId xmlns:a16="http://schemas.microsoft.com/office/drawing/2014/main" id="{77A8D0DA-4549-434B-BC68-1A04025AB8A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835199" y="1745867"/>
            <a:ext cx="146793" cy="195724"/>
          </a:xfrm>
          <a:prstGeom prst="rect">
            <a:avLst/>
          </a:prstGeom>
        </p:spPr>
      </p:pic>
      <p:pic>
        <p:nvPicPr>
          <p:cNvPr id="24" name="Graphic 23">
            <a:extLst>
              <a:ext uri="{FF2B5EF4-FFF2-40B4-BE49-F238E27FC236}">
                <a16:creationId xmlns:a16="http://schemas.microsoft.com/office/drawing/2014/main" id="{6906BB7C-9FE2-5A45-B5F5-57B370C110F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989994" y="2039494"/>
            <a:ext cx="211577" cy="218189"/>
          </a:xfrm>
          <a:prstGeom prst="rect">
            <a:avLst/>
          </a:prstGeom>
        </p:spPr>
      </p:pic>
      <p:pic>
        <p:nvPicPr>
          <p:cNvPr id="26" name="Graphic 25">
            <a:extLst>
              <a:ext uri="{FF2B5EF4-FFF2-40B4-BE49-F238E27FC236}">
                <a16:creationId xmlns:a16="http://schemas.microsoft.com/office/drawing/2014/main" id="{F774DF06-8E24-C94F-9262-B493CD2772F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483092" y="2001098"/>
            <a:ext cx="270030" cy="166172"/>
          </a:xfrm>
          <a:prstGeom prst="rect">
            <a:avLst/>
          </a:prstGeom>
        </p:spPr>
      </p:pic>
      <p:pic>
        <p:nvPicPr>
          <p:cNvPr id="20" name="Graphic 19">
            <a:extLst>
              <a:ext uri="{FF2B5EF4-FFF2-40B4-BE49-F238E27FC236}">
                <a16:creationId xmlns:a16="http://schemas.microsoft.com/office/drawing/2014/main" id="{43F4FE9D-F65F-6E44-99A3-CCD1E0692D6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024026" y="3558189"/>
            <a:ext cx="162941" cy="151704"/>
          </a:xfrm>
          <a:prstGeom prst="rect">
            <a:avLst/>
          </a:prstGeom>
        </p:spPr>
      </p:pic>
      <p:pic>
        <p:nvPicPr>
          <p:cNvPr id="162" name="Graphic 161">
            <a:extLst>
              <a:ext uri="{FF2B5EF4-FFF2-40B4-BE49-F238E27FC236}">
                <a16:creationId xmlns:a16="http://schemas.microsoft.com/office/drawing/2014/main" id="{A5165F67-DD9D-0441-8023-5276FCAF74E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813823" y="2748035"/>
            <a:ext cx="270030" cy="166172"/>
          </a:xfrm>
          <a:prstGeom prst="rect">
            <a:avLst/>
          </a:prstGeom>
        </p:spPr>
      </p:pic>
      <p:pic>
        <p:nvPicPr>
          <p:cNvPr id="163" name="Graphic 162">
            <a:extLst>
              <a:ext uri="{FF2B5EF4-FFF2-40B4-BE49-F238E27FC236}">
                <a16:creationId xmlns:a16="http://schemas.microsoft.com/office/drawing/2014/main" id="{EA7F7258-D3D1-C349-8ECF-DD6017591E1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581433" y="3154090"/>
            <a:ext cx="270030" cy="166172"/>
          </a:xfrm>
          <a:prstGeom prst="rect">
            <a:avLst/>
          </a:prstGeom>
        </p:spPr>
      </p:pic>
      <p:pic>
        <p:nvPicPr>
          <p:cNvPr id="164" name="Graphic 163">
            <a:extLst>
              <a:ext uri="{FF2B5EF4-FFF2-40B4-BE49-F238E27FC236}">
                <a16:creationId xmlns:a16="http://schemas.microsoft.com/office/drawing/2014/main" id="{1C89BD91-B7B4-8941-B1D0-EDFBFB548AC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724547" y="2613899"/>
            <a:ext cx="146793" cy="195724"/>
          </a:xfrm>
          <a:prstGeom prst="rect">
            <a:avLst/>
          </a:prstGeom>
        </p:spPr>
      </p:pic>
      <p:pic>
        <p:nvPicPr>
          <p:cNvPr id="165" name="Picture 2" descr="SAP – Logos Download">
            <a:extLst>
              <a:ext uri="{FF2B5EF4-FFF2-40B4-BE49-F238E27FC236}">
                <a16:creationId xmlns:a16="http://schemas.microsoft.com/office/drawing/2014/main" id="{15543614-71FB-114C-A6CE-6147589E178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105307" y="3398788"/>
            <a:ext cx="285233" cy="145241"/>
          </a:xfrm>
          <a:prstGeom prst="rect">
            <a:avLst/>
          </a:prstGeom>
          <a:noFill/>
          <a:extLst>
            <a:ext uri="{909E8E84-426E-40DD-AFC4-6F175D3DCCD1}">
              <a14:hiddenFill xmlns:a14="http://schemas.microsoft.com/office/drawing/2010/main">
                <a:solidFill>
                  <a:srgbClr val="FFFFFF"/>
                </a:solidFill>
              </a14:hiddenFill>
            </a:ext>
          </a:extLst>
        </p:spPr>
      </p:pic>
      <p:sp>
        <p:nvSpPr>
          <p:cNvPr id="167" name="TextBox 166">
            <a:extLst>
              <a:ext uri="{FF2B5EF4-FFF2-40B4-BE49-F238E27FC236}">
                <a16:creationId xmlns:a16="http://schemas.microsoft.com/office/drawing/2014/main" id="{CCF7D297-C819-3B4E-B5C1-8999FCD1ADE5}"/>
              </a:ext>
            </a:extLst>
          </p:cNvPr>
          <p:cNvSpPr txBox="1"/>
          <p:nvPr/>
        </p:nvSpPr>
        <p:spPr>
          <a:xfrm>
            <a:off x="7343848" y="3395234"/>
            <a:ext cx="359411" cy="203174"/>
          </a:xfrm>
          <a:prstGeom prst="rect">
            <a:avLst/>
          </a:prstGeom>
          <a:noFill/>
          <a:ln>
            <a:noFill/>
          </a:ln>
        </p:spPr>
        <p:txBody>
          <a:bodyPr wrap="square" lIns="0" tIns="0" rIns="0" bIns="0" rtlCol="0" anchor="ctr">
            <a:noAutofit/>
          </a:bodyPr>
          <a:lstStyle/>
          <a:p>
            <a:pPr algn="ctr">
              <a:lnSpc>
                <a:spcPct val="100000"/>
              </a:lnSpc>
              <a:spcBef>
                <a:spcPts val="900"/>
              </a:spcBef>
              <a:buClr>
                <a:srgbClr val="00A6A7"/>
              </a:buClr>
            </a:pPr>
            <a:r>
              <a:rPr lang="en-US" sz="500" b="1" dirty="0">
                <a:solidFill>
                  <a:schemeClr val="tx2"/>
                </a:solidFill>
              </a:rPr>
              <a:t>Products Systems</a:t>
            </a:r>
          </a:p>
        </p:txBody>
      </p:sp>
      <p:sp>
        <p:nvSpPr>
          <p:cNvPr id="170" name="TextBox 169">
            <a:extLst>
              <a:ext uri="{FF2B5EF4-FFF2-40B4-BE49-F238E27FC236}">
                <a16:creationId xmlns:a16="http://schemas.microsoft.com/office/drawing/2014/main" id="{FC96F272-D8B5-C64A-9A42-0376D7367FD0}"/>
              </a:ext>
            </a:extLst>
          </p:cNvPr>
          <p:cNvSpPr txBox="1"/>
          <p:nvPr/>
        </p:nvSpPr>
        <p:spPr>
          <a:xfrm>
            <a:off x="7966624" y="1787434"/>
            <a:ext cx="464473" cy="119339"/>
          </a:xfrm>
          <a:prstGeom prst="rect">
            <a:avLst/>
          </a:prstGeom>
          <a:noFill/>
          <a:ln>
            <a:noFill/>
          </a:ln>
        </p:spPr>
        <p:txBody>
          <a:bodyPr wrap="square" lIns="0" tIns="0" rIns="0" bIns="0" rtlCol="0" anchor="ctr">
            <a:noAutofit/>
          </a:bodyPr>
          <a:lstStyle/>
          <a:p>
            <a:pPr algn="ctr">
              <a:lnSpc>
                <a:spcPts val="700"/>
              </a:lnSpc>
              <a:buClr>
                <a:srgbClr val="00A6A7"/>
              </a:buClr>
            </a:pPr>
            <a:r>
              <a:rPr lang="en-US" sz="500" b="1" dirty="0">
                <a:solidFill>
                  <a:schemeClr val="tx2"/>
                </a:solidFill>
              </a:rPr>
              <a:t>Homegrown</a:t>
            </a:r>
          </a:p>
        </p:txBody>
      </p:sp>
      <p:sp>
        <p:nvSpPr>
          <p:cNvPr id="171" name="TextBox 170">
            <a:extLst>
              <a:ext uri="{FF2B5EF4-FFF2-40B4-BE49-F238E27FC236}">
                <a16:creationId xmlns:a16="http://schemas.microsoft.com/office/drawing/2014/main" id="{204C6A8C-C5D1-2C49-BD03-068558218459}"/>
              </a:ext>
            </a:extLst>
          </p:cNvPr>
          <p:cNvSpPr txBox="1"/>
          <p:nvPr/>
        </p:nvSpPr>
        <p:spPr>
          <a:xfrm>
            <a:off x="7124281" y="1901243"/>
            <a:ext cx="378100" cy="166172"/>
          </a:xfrm>
          <a:prstGeom prst="rect">
            <a:avLst/>
          </a:prstGeom>
          <a:noFill/>
          <a:ln>
            <a:noFill/>
          </a:ln>
        </p:spPr>
        <p:txBody>
          <a:bodyPr wrap="square" lIns="0" tIns="0" rIns="0" bIns="0" rtlCol="0" anchor="ctr">
            <a:noAutofit/>
          </a:bodyPr>
          <a:lstStyle/>
          <a:p>
            <a:pPr algn="ctr">
              <a:lnSpc>
                <a:spcPct val="100000"/>
              </a:lnSpc>
              <a:spcBef>
                <a:spcPts val="900"/>
              </a:spcBef>
              <a:buClr>
                <a:srgbClr val="00A6A7"/>
              </a:buClr>
            </a:pPr>
            <a:r>
              <a:rPr lang="en-US" sz="500" b="1" dirty="0">
                <a:solidFill>
                  <a:schemeClr val="tx2"/>
                </a:solidFill>
              </a:rPr>
              <a:t>Legacy DBs/Apps</a:t>
            </a:r>
          </a:p>
        </p:txBody>
      </p:sp>
      <p:sp>
        <p:nvSpPr>
          <p:cNvPr id="173" name="TextBox 172">
            <a:extLst>
              <a:ext uri="{FF2B5EF4-FFF2-40B4-BE49-F238E27FC236}">
                <a16:creationId xmlns:a16="http://schemas.microsoft.com/office/drawing/2014/main" id="{DA6FE11B-BC99-5649-A5DF-AA772779EEE6}"/>
              </a:ext>
            </a:extLst>
          </p:cNvPr>
          <p:cNvSpPr txBox="1"/>
          <p:nvPr/>
        </p:nvSpPr>
        <p:spPr>
          <a:xfrm>
            <a:off x="6821879" y="2795554"/>
            <a:ext cx="253917" cy="113159"/>
          </a:xfrm>
          <a:prstGeom prst="rect">
            <a:avLst/>
          </a:prstGeom>
          <a:noFill/>
          <a:ln>
            <a:noFill/>
          </a:ln>
        </p:spPr>
        <p:txBody>
          <a:bodyPr wrap="square" lIns="0" tIns="0" rIns="0" bIns="0" rtlCol="0" anchor="ctr">
            <a:noAutofit/>
          </a:bodyPr>
          <a:lstStyle/>
          <a:p>
            <a:pPr algn="ctr">
              <a:lnSpc>
                <a:spcPct val="100000"/>
              </a:lnSpc>
              <a:spcBef>
                <a:spcPts val="900"/>
              </a:spcBef>
              <a:buClr>
                <a:srgbClr val="00A6A7"/>
              </a:buClr>
            </a:pPr>
            <a:r>
              <a:rPr lang="en-US" sz="500" b="1" dirty="0">
                <a:solidFill>
                  <a:schemeClr val="tx2"/>
                </a:solidFill>
              </a:rPr>
              <a:t>C360</a:t>
            </a:r>
          </a:p>
        </p:txBody>
      </p:sp>
      <p:cxnSp>
        <p:nvCxnSpPr>
          <p:cNvPr id="225" name="Straight Connector 224">
            <a:extLst>
              <a:ext uri="{FF2B5EF4-FFF2-40B4-BE49-F238E27FC236}">
                <a16:creationId xmlns:a16="http://schemas.microsoft.com/office/drawing/2014/main" id="{F406C48A-D386-9C4C-918D-47A782E652E0}"/>
              </a:ext>
            </a:extLst>
          </p:cNvPr>
          <p:cNvCxnSpPr>
            <a:cxnSpLocks/>
          </p:cNvCxnSpPr>
          <p:nvPr/>
        </p:nvCxnSpPr>
        <p:spPr>
          <a:xfrm flipV="1">
            <a:off x="6240227" y="2795554"/>
            <a:ext cx="2484320" cy="621264"/>
          </a:xfrm>
          <a:prstGeom prst="line">
            <a:avLst/>
          </a:prstGeom>
          <a:ln w="9525" cap="sq">
            <a:solidFill>
              <a:schemeClr val="accent1"/>
            </a:solidFill>
          </a:ln>
        </p:spPr>
        <p:style>
          <a:lnRef idx="1">
            <a:schemeClr val="dk1"/>
          </a:lnRef>
          <a:fillRef idx="0">
            <a:schemeClr val="dk1"/>
          </a:fillRef>
          <a:effectRef idx="0">
            <a:schemeClr val="dk1"/>
          </a:effectRef>
          <a:fontRef idx="minor">
            <a:schemeClr val="lt1"/>
          </a:fontRef>
        </p:style>
      </p:cxnSp>
      <p:sp>
        <p:nvSpPr>
          <p:cNvPr id="118" name="Oval 117">
            <a:extLst>
              <a:ext uri="{FF2B5EF4-FFF2-40B4-BE49-F238E27FC236}">
                <a16:creationId xmlns:a16="http://schemas.microsoft.com/office/drawing/2014/main" id="{134569A7-C676-41EB-8EB2-1393FF85D214}"/>
              </a:ext>
            </a:extLst>
          </p:cNvPr>
          <p:cNvSpPr>
            <a:spLocks noChangeAspect="1"/>
          </p:cNvSpPr>
          <p:nvPr/>
        </p:nvSpPr>
        <p:spPr>
          <a:xfrm>
            <a:off x="7225744" y="2150688"/>
            <a:ext cx="1247403" cy="1247403"/>
          </a:xfrm>
          <a:prstGeom prst="ellipse">
            <a:avLst/>
          </a:prstGeom>
          <a:solidFill>
            <a:srgbClr val="EAF8F8"/>
          </a:solidFill>
          <a:ln>
            <a:solidFill>
              <a:schemeClr val="tx2"/>
            </a:solidFill>
          </a:ln>
        </p:spPr>
        <p:style>
          <a:lnRef idx="0">
            <a:schemeClr val="dk1"/>
          </a:lnRef>
          <a:fillRef idx="1">
            <a:schemeClr val="dk1"/>
          </a:fillRef>
          <a:effectRef idx="0">
            <a:schemeClr val="dk1"/>
          </a:effectRef>
          <a:fontRef idx="minor">
            <a:schemeClr val="lt1"/>
          </a:fontRef>
        </p:style>
        <p:txBody>
          <a:bodyPr rtlCol="0" anchor="ctr"/>
          <a:lstStyle/>
          <a:p>
            <a:pPr algn="ctr"/>
            <a:endParaRPr lang="en-US" sz="1200"/>
          </a:p>
        </p:txBody>
      </p:sp>
      <p:grpSp>
        <p:nvGrpSpPr>
          <p:cNvPr id="140" name="Group 139">
            <a:extLst>
              <a:ext uri="{FF2B5EF4-FFF2-40B4-BE49-F238E27FC236}">
                <a16:creationId xmlns:a16="http://schemas.microsoft.com/office/drawing/2014/main" id="{CCF043BC-496A-48D4-BDBB-D6733193C88F}"/>
              </a:ext>
            </a:extLst>
          </p:cNvPr>
          <p:cNvGrpSpPr>
            <a:grpSpLocks noChangeAspect="1"/>
          </p:cNvGrpSpPr>
          <p:nvPr/>
        </p:nvGrpSpPr>
        <p:grpSpPr>
          <a:xfrm>
            <a:off x="7336658" y="2438148"/>
            <a:ext cx="1005840" cy="672483"/>
            <a:chOff x="4024128" y="2100871"/>
            <a:chExt cx="2000173" cy="1337271"/>
          </a:xfrm>
          <a:solidFill>
            <a:srgbClr val="40BCBD"/>
          </a:solidFill>
        </p:grpSpPr>
        <p:sp>
          <p:nvSpPr>
            <p:cNvPr id="141" name="Freeform 19">
              <a:extLst>
                <a:ext uri="{FF2B5EF4-FFF2-40B4-BE49-F238E27FC236}">
                  <a16:creationId xmlns:a16="http://schemas.microsoft.com/office/drawing/2014/main" id="{5F599E11-BF0A-4777-90D2-8B1410AB2806}"/>
                </a:ext>
              </a:extLst>
            </p:cNvPr>
            <p:cNvSpPr>
              <a:spLocks noEditPoints="1"/>
            </p:cNvSpPr>
            <p:nvPr/>
          </p:nvSpPr>
          <p:spPr bwMode="auto">
            <a:xfrm rot="18900000">
              <a:off x="4024128" y="2157982"/>
              <a:ext cx="1280160" cy="1280160"/>
            </a:xfrm>
            <a:custGeom>
              <a:avLst/>
              <a:gdLst>
                <a:gd name="T0" fmla="*/ 1002 w 1002"/>
                <a:gd name="T1" fmla="*/ 461 h 1002"/>
                <a:gd name="T2" fmla="*/ 905 w 1002"/>
                <a:gd name="T3" fmla="*/ 386 h 1002"/>
                <a:gd name="T4" fmla="*/ 948 w 1002"/>
                <a:gd name="T5" fmla="*/ 272 h 1002"/>
                <a:gd name="T6" fmla="*/ 830 w 1002"/>
                <a:gd name="T7" fmla="*/ 240 h 1002"/>
                <a:gd name="T8" fmla="*/ 827 w 1002"/>
                <a:gd name="T9" fmla="*/ 119 h 1002"/>
                <a:gd name="T10" fmla="*/ 705 w 1002"/>
                <a:gd name="T11" fmla="*/ 134 h 1002"/>
                <a:gd name="T12" fmla="*/ 656 w 1002"/>
                <a:gd name="T13" fmla="*/ 23 h 1002"/>
                <a:gd name="T14" fmla="*/ 549 w 1002"/>
                <a:gd name="T15" fmla="*/ 84 h 1002"/>
                <a:gd name="T16" fmla="*/ 461 w 1002"/>
                <a:gd name="T17" fmla="*/ 0 h 1002"/>
                <a:gd name="T18" fmla="*/ 386 w 1002"/>
                <a:gd name="T19" fmla="*/ 97 h 1002"/>
                <a:gd name="T20" fmla="*/ 272 w 1002"/>
                <a:gd name="T21" fmla="*/ 54 h 1002"/>
                <a:gd name="T22" fmla="*/ 240 w 1002"/>
                <a:gd name="T23" fmla="*/ 172 h 1002"/>
                <a:gd name="T24" fmla="*/ 118 w 1002"/>
                <a:gd name="T25" fmla="*/ 175 h 1002"/>
                <a:gd name="T26" fmla="*/ 134 w 1002"/>
                <a:gd name="T27" fmla="*/ 297 h 1002"/>
                <a:gd name="T28" fmla="*/ 23 w 1002"/>
                <a:gd name="T29" fmla="*/ 346 h 1002"/>
                <a:gd name="T30" fmla="*/ 84 w 1002"/>
                <a:gd name="T31" fmla="*/ 453 h 1002"/>
                <a:gd name="T32" fmla="*/ 0 w 1002"/>
                <a:gd name="T33" fmla="*/ 541 h 1002"/>
                <a:gd name="T34" fmla="*/ 97 w 1002"/>
                <a:gd name="T35" fmla="*/ 616 h 1002"/>
                <a:gd name="T36" fmla="*/ 53 w 1002"/>
                <a:gd name="T37" fmla="*/ 730 h 1002"/>
                <a:gd name="T38" fmla="*/ 172 w 1002"/>
                <a:gd name="T39" fmla="*/ 762 h 1002"/>
                <a:gd name="T40" fmla="*/ 175 w 1002"/>
                <a:gd name="T41" fmla="*/ 884 h 1002"/>
                <a:gd name="T42" fmla="*/ 297 w 1002"/>
                <a:gd name="T43" fmla="*/ 868 h 1002"/>
                <a:gd name="T44" fmla="*/ 346 w 1002"/>
                <a:gd name="T45" fmla="*/ 979 h 1002"/>
                <a:gd name="T46" fmla="*/ 453 w 1002"/>
                <a:gd name="T47" fmla="*/ 918 h 1002"/>
                <a:gd name="T48" fmla="*/ 541 w 1002"/>
                <a:gd name="T49" fmla="*/ 1002 h 1002"/>
                <a:gd name="T50" fmla="*/ 616 w 1002"/>
                <a:gd name="T51" fmla="*/ 905 h 1002"/>
                <a:gd name="T52" fmla="*/ 729 w 1002"/>
                <a:gd name="T53" fmla="*/ 949 h 1002"/>
                <a:gd name="T54" fmla="*/ 762 w 1002"/>
                <a:gd name="T55" fmla="*/ 830 h 1002"/>
                <a:gd name="T56" fmla="*/ 883 w 1002"/>
                <a:gd name="T57" fmla="*/ 827 h 1002"/>
                <a:gd name="T58" fmla="*/ 868 w 1002"/>
                <a:gd name="T59" fmla="*/ 705 h 1002"/>
                <a:gd name="T60" fmla="*/ 979 w 1002"/>
                <a:gd name="T61" fmla="*/ 656 h 1002"/>
                <a:gd name="T62" fmla="*/ 918 w 1002"/>
                <a:gd name="T63" fmla="*/ 549 h 1002"/>
                <a:gd name="T64" fmla="*/ 540 w 1002"/>
                <a:gd name="T65" fmla="*/ 190 h 1002"/>
                <a:gd name="T66" fmla="*/ 688 w 1002"/>
                <a:gd name="T67" fmla="*/ 462 h 1002"/>
                <a:gd name="T68" fmla="*/ 540 w 1002"/>
                <a:gd name="T69" fmla="*/ 190 h 1002"/>
                <a:gd name="T70" fmla="*/ 461 w 1002"/>
                <a:gd name="T71" fmla="*/ 314 h 1002"/>
                <a:gd name="T72" fmla="*/ 190 w 1002"/>
                <a:gd name="T73" fmla="*/ 462 h 1002"/>
                <a:gd name="T74" fmla="*/ 461 w 1002"/>
                <a:gd name="T75" fmla="*/ 812 h 1002"/>
                <a:gd name="T76" fmla="*/ 314 w 1002"/>
                <a:gd name="T77" fmla="*/ 541 h 1002"/>
                <a:gd name="T78" fmla="*/ 461 w 1002"/>
                <a:gd name="T79" fmla="*/ 812 h 1002"/>
                <a:gd name="T80" fmla="*/ 440 w 1002"/>
                <a:gd name="T81" fmla="*/ 440 h 1002"/>
                <a:gd name="T82" fmla="*/ 562 w 1002"/>
                <a:gd name="T83" fmla="*/ 562 h 1002"/>
                <a:gd name="T84" fmla="*/ 540 w 1002"/>
                <a:gd name="T85" fmla="*/ 812 h 1002"/>
                <a:gd name="T86" fmla="*/ 688 w 1002"/>
                <a:gd name="T87" fmla="*/ 541 h 1002"/>
                <a:gd name="T88" fmla="*/ 540 w 1002"/>
                <a:gd name="T89" fmla="*/ 812 h 10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002" h="1002">
                  <a:moveTo>
                    <a:pt x="1002" y="541"/>
                  </a:moveTo>
                  <a:cubicBezTo>
                    <a:pt x="1002" y="461"/>
                    <a:pt x="1002" y="461"/>
                    <a:pt x="1002" y="461"/>
                  </a:cubicBezTo>
                  <a:cubicBezTo>
                    <a:pt x="918" y="453"/>
                    <a:pt x="918" y="453"/>
                    <a:pt x="918" y="453"/>
                  </a:cubicBezTo>
                  <a:cubicBezTo>
                    <a:pt x="915" y="430"/>
                    <a:pt x="911" y="408"/>
                    <a:pt x="905" y="386"/>
                  </a:cubicBezTo>
                  <a:cubicBezTo>
                    <a:pt x="979" y="346"/>
                    <a:pt x="979" y="346"/>
                    <a:pt x="979" y="346"/>
                  </a:cubicBezTo>
                  <a:cubicBezTo>
                    <a:pt x="948" y="272"/>
                    <a:pt x="948" y="272"/>
                    <a:pt x="948" y="272"/>
                  </a:cubicBezTo>
                  <a:cubicBezTo>
                    <a:pt x="868" y="297"/>
                    <a:pt x="868" y="297"/>
                    <a:pt x="868" y="297"/>
                  </a:cubicBezTo>
                  <a:cubicBezTo>
                    <a:pt x="857" y="277"/>
                    <a:pt x="844" y="258"/>
                    <a:pt x="830" y="240"/>
                  </a:cubicBezTo>
                  <a:cubicBezTo>
                    <a:pt x="883" y="175"/>
                    <a:pt x="883" y="175"/>
                    <a:pt x="883" y="175"/>
                  </a:cubicBezTo>
                  <a:cubicBezTo>
                    <a:pt x="827" y="119"/>
                    <a:pt x="827" y="119"/>
                    <a:pt x="827" y="119"/>
                  </a:cubicBezTo>
                  <a:cubicBezTo>
                    <a:pt x="762" y="172"/>
                    <a:pt x="762" y="172"/>
                    <a:pt x="762" y="172"/>
                  </a:cubicBezTo>
                  <a:cubicBezTo>
                    <a:pt x="744" y="158"/>
                    <a:pt x="725" y="145"/>
                    <a:pt x="705" y="134"/>
                  </a:cubicBezTo>
                  <a:cubicBezTo>
                    <a:pt x="729" y="54"/>
                    <a:pt x="729" y="54"/>
                    <a:pt x="729" y="54"/>
                  </a:cubicBezTo>
                  <a:cubicBezTo>
                    <a:pt x="656" y="23"/>
                    <a:pt x="656" y="23"/>
                    <a:pt x="656" y="23"/>
                  </a:cubicBezTo>
                  <a:cubicBezTo>
                    <a:pt x="616" y="97"/>
                    <a:pt x="616" y="97"/>
                    <a:pt x="616" y="97"/>
                  </a:cubicBezTo>
                  <a:cubicBezTo>
                    <a:pt x="594" y="91"/>
                    <a:pt x="572" y="87"/>
                    <a:pt x="549" y="84"/>
                  </a:cubicBezTo>
                  <a:cubicBezTo>
                    <a:pt x="541" y="0"/>
                    <a:pt x="541" y="0"/>
                    <a:pt x="541" y="0"/>
                  </a:cubicBezTo>
                  <a:cubicBezTo>
                    <a:pt x="461" y="0"/>
                    <a:pt x="461" y="0"/>
                    <a:pt x="461" y="0"/>
                  </a:cubicBezTo>
                  <a:cubicBezTo>
                    <a:pt x="453" y="84"/>
                    <a:pt x="453" y="84"/>
                    <a:pt x="453" y="84"/>
                  </a:cubicBezTo>
                  <a:cubicBezTo>
                    <a:pt x="430" y="87"/>
                    <a:pt x="408" y="91"/>
                    <a:pt x="386" y="97"/>
                  </a:cubicBezTo>
                  <a:cubicBezTo>
                    <a:pt x="346" y="23"/>
                    <a:pt x="346" y="23"/>
                    <a:pt x="346" y="23"/>
                  </a:cubicBezTo>
                  <a:cubicBezTo>
                    <a:pt x="272" y="54"/>
                    <a:pt x="272" y="54"/>
                    <a:pt x="272" y="54"/>
                  </a:cubicBezTo>
                  <a:cubicBezTo>
                    <a:pt x="297" y="134"/>
                    <a:pt x="297" y="134"/>
                    <a:pt x="297" y="134"/>
                  </a:cubicBezTo>
                  <a:cubicBezTo>
                    <a:pt x="277" y="145"/>
                    <a:pt x="258" y="158"/>
                    <a:pt x="240" y="172"/>
                  </a:cubicBezTo>
                  <a:cubicBezTo>
                    <a:pt x="175" y="119"/>
                    <a:pt x="175" y="119"/>
                    <a:pt x="175" y="119"/>
                  </a:cubicBezTo>
                  <a:cubicBezTo>
                    <a:pt x="118" y="175"/>
                    <a:pt x="118" y="175"/>
                    <a:pt x="118" y="175"/>
                  </a:cubicBezTo>
                  <a:cubicBezTo>
                    <a:pt x="172" y="240"/>
                    <a:pt x="172" y="240"/>
                    <a:pt x="172" y="240"/>
                  </a:cubicBezTo>
                  <a:cubicBezTo>
                    <a:pt x="157" y="258"/>
                    <a:pt x="145" y="277"/>
                    <a:pt x="134" y="297"/>
                  </a:cubicBezTo>
                  <a:cubicBezTo>
                    <a:pt x="53" y="272"/>
                    <a:pt x="53" y="272"/>
                    <a:pt x="53" y="272"/>
                  </a:cubicBezTo>
                  <a:cubicBezTo>
                    <a:pt x="23" y="346"/>
                    <a:pt x="23" y="346"/>
                    <a:pt x="23" y="346"/>
                  </a:cubicBezTo>
                  <a:cubicBezTo>
                    <a:pt x="97" y="386"/>
                    <a:pt x="97" y="386"/>
                    <a:pt x="97" y="386"/>
                  </a:cubicBezTo>
                  <a:cubicBezTo>
                    <a:pt x="91" y="408"/>
                    <a:pt x="86" y="430"/>
                    <a:pt x="84" y="453"/>
                  </a:cubicBezTo>
                  <a:cubicBezTo>
                    <a:pt x="0" y="461"/>
                    <a:pt x="0" y="461"/>
                    <a:pt x="0" y="461"/>
                  </a:cubicBezTo>
                  <a:cubicBezTo>
                    <a:pt x="0" y="541"/>
                    <a:pt x="0" y="541"/>
                    <a:pt x="0" y="541"/>
                  </a:cubicBezTo>
                  <a:cubicBezTo>
                    <a:pt x="84" y="549"/>
                    <a:pt x="84" y="549"/>
                    <a:pt x="84" y="549"/>
                  </a:cubicBezTo>
                  <a:cubicBezTo>
                    <a:pt x="86" y="572"/>
                    <a:pt x="91" y="594"/>
                    <a:pt x="97" y="616"/>
                  </a:cubicBezTo>
                  <a:cubicBezTo>
                    <a:pt x="23" y="656"/>
                    <a:pt x="23" y="656"/>
                    <a:pt x="23" y="656"/>
                  </a:cubicBezTo>
                  <a:cubicBezTo>
                    <a:pt x="53" y="730"/>
                    <a:pt x="53" y="730"/>
                    <a:pt x="53" y="730"/>
                  </a:cubicBezTo>
                  <a:cubicBezTo>
                    <a:pt x="134" y="705"/>
                    <a:pt x="134" y="705"/>
                    <a:pt x="134" y="705"/>
                  </a:cubicBezTo>
                  <a:cubicBezTo>
                    <a:pt x="145" y="725"/>
                    <a:pt x="157" y="744"/>
                    <a:pt x="172" y="762"/>
                  </a:cubicBezTo>
                  <a:cubicBezTo>
                    <a:pt x="118" y="827"/>
                    <a:pt x="118" y="827"/>
                    <a:pt x="118" y="827"/>
                  </a:cubicBezTo>
                  <a:cubicBezTo>
                    <a:pt x="175" y="884"/>
                    <a:pt x="175" y="884"/>
                    <a:pt x="175" y="884"/>
                  </a:cubicBezTo>
                  <a:cubicBezTo>
                    <a:pt x="240" y="830"/>
                    <a:pt x="240" y="830"/>
                    <a:pt x="240" y="830"/>
                  </a:cubicBezTo>
                  <a:cubicBezTo>
                    <a:pt x="258" y="845"/>
                    <a:pt x="277" y="857"/>
                    <a:pt x="297" y="868"/>
                  </a:cubicBezTo>
                  <a:cubicBezTo>
                    <a:pt x="272" y="949"/>
                    <a:pt x="272" y="949"/>
                    <a:pt x="272" y="949"/>
                  </a:cubicBezTo>
                  <a:cubicBezTo>
                    <a:pt x="346" y="979"/>
                    <a:pt x="346" y="979"/>
                    <a:pt x="346" y="979"/>
                  </a:cubicBezTo>
                  <a:cubicBezTo>
                    <a:pt x="386" y="905"/>
                    <a:pt x="386" y="905"/>
                    <a:pt x="386" y="905"/>
                  </a:cubicBezTo>
                  <a:cubicBezTo>
                    <a:pt x="408" y="911"/>
                    <a:pt x="430" y="916"/>
                    <a:pt x="453" y="918"/>
                  </a:cubicBezTo>
                  <a:cubicBezTo>
                    <a:pt x="461" y="1002"/>
                    <a:pt x="461" y="1002"/>
                    <a:pt x="461" y="1002"/>
                  </a:cubicBezTo>
                  <a:cubicBezTo>
                    <a:pt x="541" y="1002"/>
                    <a:pt x="541" y="1002"/>
                    <a:pt x="541" y="1002"/>
                  </a:cubicBezTo>
                  <a:cubicBezTo>
                    <a:pt x="549" y="918"/>
                    <a:pt x="549" y="918"/>
                    <a:pt x="549" y="918"/>
                  </a:cubicBezTo>
                  <a:cubicBezTo>
                    <a:pt x="572" y="916"/>
                    <a:pt x="594" y="911"/>
                    <a:pt x="616" y="905"/>
                  </a:cubicBezTo>
                  <a:cubicBezTo>
                    <a:pt x="656" y="979"/>
                    <a:pt x="656" y="979"/>
                    <a:pt x="656" y="979"/>
                  </a:cubicBezTo>
                  <a:cubicBezTo>
                    <a:pt x="729" y="949"/>
                    <a:pt x="729" y="949"/>
                    <a:pt x="729" y="949"/>
                  </a:cubicBezTo>
                  <a:cubicBezTo>
                    <a:pt x="705" y="868"/>
                    <a:pt x="705" y="868"/>
                    <a:pt x="705" y="868"/>
                  </a:cubicBezTo>
                  <a:cubicBezTo>
                    <a:pt x="725" y="857"/>
                    <a:pt x="744" y="845"/>
                    <a:pt x="762" y="830"/>
                  </a:cubicBezTo>
                  <a:cubicBezTo>
                    <a:pt x="827" y="884"/>
                    <a:pt x="827" y="884"/>
                    <a:pt x="827" y="884"/>
                  </a:cubicBezTo>
                  <a:cubicBezTo>
                    <a:pt x="883" y="827"/>
                    <a:pt x="883" y="827"/>
                    <a:pt x="883" y="827"/>
                  </a:cubicBezTo>
                  <a:cubicBezTo>
                    <a:pt x="830" y="762"/>
                    <a:pt x="830" y="762"/>
                    <a:pt x="830" y="762"/>
                  </a:cubicBezTo>
                  <a:cubicBezTo>
                    <a:pt x="844" y="744"/>
                    <a:pt x="857" y="725"/>
                    <a:pt x="868" y="705"/>
                  </a:cubicBezTo>
                  <a:cubicBezTo>
                    <a:pt x="948" y="730"/>
                    <a:pt x="948" y="730"/>
                    <a:pt x="948" y="730"/>
                  </a:cubicBezTo>
                  <a:cubicBezTo>
                    <a:pt x="979" y="656"/>
                    <a:pt x="979" y="656"/>
                    <a:pt x="979" y="656"/>
                  </a:cubicBezTo>
                  <a:cubicBezTo>
                    <a:pt x="905" y="616"/>
                    <a:pt x="905" y="616"/>
                    <a:pt x="905" y="616"/>
                  </a:cubicBezTo>
                  <a:cubicBezTo>
                    <a:pt x="911" y="594"/>
                    <a:pt x="915" y="572"/>
                    <a:pt x="918" y="549"/>
                  </a:cubicBezTo>
                  <a:lnTo>
                    <a:pt x="1002" y="541"/>
                  </a:lnTo>
                  <a:close/>
                  <a:moveTo>
                    <a:pt x="540" y="190"/>
                  </a:moveTo>
                  <a:cubicBezTo>
                    <a:pt x="682" y="208"/>
                    <a:pt x="794" y="320"/>
                    <a:pt x="812" y="462"/>
                  </a:cubicBezTo>
                  <a:cubicBezTo>
                    <a:pt x="688" y="462"/>
                    <a:pt x="688" y="462"/>
                    <a:pt x="688" y="462"/>
                  </a:cubicBezTo>
                  <a:cubicBezTo>
                    <a:pt x="672" y="388"/>
                    <a:pt x="614" y="330"/>
                    <a:pt x="540" y="314"/>
                  </a:cubicBezTo>
                  <a:lnTo>
                    <a:pt x="540" y="190"/>
                  </a:lnTo>
                  <a:close/>
                  <a:moveTo>
                    <a:pt x="461" y="190"/>
                  </a:moveTo>
                  <a:cubicBezTo>
                    <a:pt x="461" y="314"/>
                    <a:pt x="461" y="314"/>
                    <a:pt x="461" y="314"/>
                  </a:cubicBezTo>
                  <a:cubicBezTo>
                    <a:pt x="387" y="330"/>
                    <a:pt x="329" y="388"/>
                    <a:pt x="314" y="462"/>
                  </a:cubicBezTo>
                  <a:cubicBezTo>
                    <a:pt x="190" y="462"/>
                    <a:pt x="190" y="462"/>
                    <a:pt x="190" y="462"/>
                  </a:cubicBezTo>
                  <a:cubicBezTo>
                    <a:pt x="208" y="320"/>
                    <a:pt x="320" y="208"/>
                    <a:pt x="461" y="190"/>
                  </a:cubicBezTo>
                  <a:close/>
                  <a:moveTo>
                    <a:pt x="461" y="812"/>
                  </a:moveTo>
                  <a:cubicBezTo>
                    <a:pt x="320" y="794"/>
                    <a:pt x="208" y="682"/>
                    <a:pt x="190" y="541"/>
                  </a:cubicBezTo>
                  <a:cubicBezTo>
                    <a:pt x="314" y="541"/>
                    <a:pt x="314" y="541"/>
                    <a:pt x="314" y="541"/>
                  </a:cubicBezTo>
                  <a:cubicBezTo>
                    <a:pt x="329" y="614"/>
                    <a:pt x="387" y="673"/>
                    <a:pt x="461" y="688"/>
                  </a:cubicBezTo>
                  <a:lnTo>
                    <a:pt x="461" y="812"/>
                  </a:lnTo>
                  <a:close/>
                  <a:moveTo>
                    <a:pt x="440" y="562"/>
                  </a:moveTo>
                  <a:cubicBezTo>
                    <a:pt x="406" y="529"/>
                    <a:pt x="406" y="474"/>
                    <a:pt x="440" y="440"/>
                  </a:cubicBezTo>
                  <a:cubicBezTo>
                    <a:pt x="473" y="406"/>
                    <a:pt x="528" y="406"/>
                    <a:pt x="562" y="440"/>
                  </a:cubicBezTo>
                  <a:cubicBezTo>
                    <a:pt x="596" y="474"/>
                    <a:pt x="596" y="529"/>
                    <a:pt x="562" y="562"/>
                  </a:cubicBezTo>
                  <a:cubicBezTo>
                    <a:pt x="528" y="596"/>
                    <a:pt x="473" y="596"/>
                    <a:pt x="440" y="562"/>
                  </a:cubicBezTo>
                  <a:close/>
                  <a:moveTo>
                    <a:pt x="540" y="812"/>
                  </a:moveTo>
                  <a:cubicBezTo>
                    <a:pt x="540" y="688"/>
                    <a:pt x="540" y="688"/>
                    <a:pt x="540" y="688"/>
                  </a:cubicBezTo>
                  <a:cubicBezTo>
                    <a:pt x="614" y="673"/>
                    <a:pt x="672" y="614"/>
                    <a:pt x="688" y="541"/>
                  </a:cubicBezTo>
                  <a:cubicBezTo>
                    <a:pt x="812" y="541"/>
                    <a:pt x="812" y="541"/>
                    <a:pt x="812" y="541"/>
                  </a:cubicBezTo>
                  <a:cubicBezTo>
                    <a:pt x="794" y="682"/>
                    <a:pt x="682" y="794"/>
                    <a:pt x="540" y="8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1" rIns="68580" bIns="34291" numCol="1" anchor="t" anchorCtr="0" compatLnSpc="1">
              <a:prstTxWarp prst="textNoShape">
                <a:avLst/>
              </a:prstTxWarp>
            </a:bodyPr>
            <a:lstStyle/>
            <a:p>
              <a:endParaRPr lang="en-US" sz="1351"/>
            </a:p>
          </p:txBody>
        </p:sp>
        <p:sp>
          <p:nvSpPr>
            <p:cNvPr id="142" name="Freeform 20">
              <a:extLst>
                <a:ext uri="{FF2B5EF4-FFF2-40B4-BE49-F238E27FC236}">
                  <a16:creationId xmlns:a16="http://schemas.microsoft.com/office/drawing/2014/main" id="{065F93AB-328E-4FBC-BFD0-D7EEDE2AFF3B}"/>
                </a:ext>
              </a:extLst>
            </p:cNvPr>
            <p:cNvSpPr>
              <a:spLocks noEditPoints="1"/>
            </p:cNvSpPr>
            <p:nvPr/>
          </p:nvSpPr>
          <p:spPr bwMode="auto">
            <a:xfrm>
              <a:off x="5315529" y="2881011"/>
              <a:ext cx="548640" cy="548640"/>
            </a:xfrm>
            <a:custGeom>
              <a:avLst/>
              <a:gdLst>
                <a:gd name="T0" fmla="*/ 699 w 699"/>
                <a:gd name="T1" fmla="*/ 321 h 699"/>
                <a:gd name="T2" fmla="*/ 631 w 699"/>
                <a:gd name="T3" fmla="*/ 269 h 699"/>
                <a:gd name="T4" fmla="*/ 662 w 699"/>
                <a:gd name="T5" fmla="*/ 190 h 699"/>
                <a:gd name="T6" fmla="*/ 579 w 699"/>
                <a:gd name="T7" fmla="*/ 167 h 699"/>
                <a:gd name="T8" fmla="*/ 577 w 699"/>
                <a:gd name="T9" fmla="*/ 82 h 699"/>
                <a:gd name="T10" fmla="*/ 492 w 699"/>
                <a:gd name="T11" fmla="*/ 93 h 699"/>
                <a:gd name="T12" fmla="*/ 457 w 699"/>
                <a:gd name="T13" fmla="*/ 16 h 699"/>
                <a:gd name="T14" fmla="*/ 383 w 699"/>
                <a:gd name="T15" fmla="*/ 58 h 699"/>
                <a:gd name="T16" fmla="*/ 322 w 699"/>
                <a:gd name="T17" fmla="*/ 0 h 699"/>
                <a:gd name="T18" fmla="*/ 269 w 699"/>
                <a:gd name="T19" fmla="*/ 68 h 699"/>
                <a:gd name="T20" fmla="*/ 190 w 699"/>
                <a:gd name="T21" fmla="*/ 37 h 699"/>
                <a:gd name="T22" fmla="*/ 167 w 699"/>
                <a:gd name="T23" fmla="*/ 120 h 699"/>
                <a:gd name="T24" fmla="*/ 83 w 699"/>
                <a:gd name="T25" fmla="*/ 122 h 699"/>
                <a:gd name="T26" fmla="*/ 93 w 699"/>
                <a:gd name="T27" fmla="*/ 207 h 699"/>
                <a:gd name="T28" fmla="*/ 16 w 699"/>
                <a:gd name="T29" fmla="*/ 241 h 699"/>
                <a:gd name="T30" fmla="*/ 58 w 699"/>
                <a:gd name="T31" fmla="*/ 316 h 699"/>
                <a:gd name="T32" fmla="*/ 0 w 699"/>
                <a:gd name="T33" fmla="*/ 377 h 699"/>
                <a:gd name="T34" fmla="*/ 68 w 699"/>
                <a:gd name="T35" fmla="*/ 430 h 699"/>
                <a:gd name="T36" fmla="*/ 37 w 699"/>
                <a:gd name="T37" fmla="*/ 509 h 699"/>
                <a:gd name="T38" fmla="*/ 120 w 699"/>
                <a:gd name="T39" fmla="*/ 531 h 699"/>
                <a:gd name="T40" fmla="*/ 122 w 699"/>
                <a:gd name="T41" fmla="*/ 616 h 699"/>
                <a:gd name="T42" fmla="*/ 207 w 699"/>
                <a:gd name="T43" fmla="*/ 605 h 699"/>
                <a:gd name="T44" fmla="*/ 241 w 699"/>
                <a:gd name="T45" fmla="*/ 683 h 699"/>
                <a:gd name="T46" fmla="*/ 316 w 699"/>
                <a:gd name="T47" fmla="*/ 640 h 699"/>
                <a:gd name="T48" fmla="*/ 377 w 699"/>
                <a:gd name="T49" fmla="*/ 699 h 699"/>
                <a:gd name="T50" fmla="*/ 430 w 699"/>
                <a:gd name="T51" fmla="*/ 631 h 699"/>
                <a:gd name="T52" fmla="*/ 509 w 699"/>
                <a:gd name="T53" fmla="*/ 661 h 699"/>
                <a:gd name="T54" fmla="*/ 532 w 699"/>
                <a:gd name="T55" fmla="*/ 579 h 699"/>
                <a:gd name="T56" fmla="*/ 616 w 699"/>
                <a:gd name="T57" fmla="*/ 577 h 699"/>
                <a:gd name="T58" fmla="*/ 606 w 699"/>
                <a:gd name="T59" fmla="*/ 492 h 699"/>
                <a:gd name="T60" fmla="*/ 683 w 699"/>
                <a:gd name="T61" fmla="*/ 457 h 699"/>
                <a:gd name="T62" fmla="*/ 640 w 699"/>
                <a:gd name="T63" fmla="*/ 383 h 699"/>
                <a:gd name="T64" fmla="*/ 292 w 699"/>
                <a:gd name="T65" fmla="*/ 406 h 699"/>
                <a:gd name="T66" fmla="*/ 407 w 699"/>
                <a:gd name="T67" fmla="*/ 292 h 699"/>
                <a:gd name="T68" fmla="*/ 292 w 699"/>
                <a:gd name="T69" fmla="*/ 406 h 6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99" h="699">
                  <a:moveTo>
                    <a:pt x="699" y="377"/>
                  </a:moveTo>
                  <a:cubicBezTo>
                    <a:pt x="699" y="321"/>
                    <a:pt x="699" y="321"/>
                    <a:pt x="699" y="321"/>
                  </a:cubicBezTo>
                  <a:cubicBezTo>
                    <a:pt x="640" y="316"/>
                    <a:pt x="640" y="316"/>
                    <a:pt x="640" y="316"/>
                  </a:cubicBezTo>
                  <a:cubicBezTo>
                    <a:pt x="639" y="300"/>
                    <a:pt x="636" y="284"/>
                    <a:pt x="631" y="269"/>
                  </a:cubicBezTo>
                  <a:cubicBezTo>
                    <a:pt x="683" y="241"/>
                    <a:pt x="683" y="241"/>
                    <a:pt x="683" y="241"/>
                  </a:cubicBezTo>
                  <a:cubicBezTo>
                    <a:pt x="662" y="190"/>
                    <a:pt x="662" y="190"/>
                    <a:pt x="662" y="190"/>
                  </a:cubicBezTo>
                  <a:cubicBezTo>
                    <a:pt x="606" y="207"/>
                    <a:pt x="606" y="207"/>
                    <a:pt x="606" y="207"/>
                  </a:cubicBezTo>
                  <a:cubicBezTo>
                    <a:pt x="598" y="193"/>
                    <a:pt x="589" y="180"/>
                    <a:pt x="579" y="167"/>
                  </a:cubicBezTo>
                  <a:cubicBezTo>
                    <a:pt x="616" y="122"/>
                    <a:pt x="616" y="122"/>
                    <a:pt x="616" y="122"/>
                  </a:cubicBezTo>
                  <a:cubicBezTo>
                    <a:pt x="577" y="82"/>
                    <a:pt x="577" y="82"/>
                    <a:pt x="577" y="82"/>
                  </a:cubicBezTo>
                  <a:cubicBezTo>
                    <a:pt x="532" y="120"/>
                    <a:pt x="532" y="120"/>
                    <a:pt x="532" y="120"/>
                  </a:cubicBezTo>
                  <a:cubicBezTo>
                    <a:pt x="519" y="110"/>
                    <a:pt x="506" y="101"/>
                    <a:pt x="492" y="93"/>
                  </a:cubicBezTo>
                  <a:cubicBezTo>
                    <a:pt x="509" y="37"/>
                    <a:pt x="509" y="37"/>
                    <a:pt x="509" y="37"/>
                  </a:cubicBezTo>
                  <a:cubicBezTo>
                    <a:pt x="457" y="16"/>
                    <a:pt x="457" y="16"/>
                    <a:pt x="457" y="16"/>
                  </a:cubicBezTo>
                  <a:cubicBezTo>
                    <a:pt x="430" y="68"/>
                    <a:pt x="430" y="68"/>
                    <a:pt x="430" y="68"/>
                  </a:cubicBezTo>
                  <a:cubicBezTo>
                    <a:pt x="414" y="63"/>
                    <a:pt x="399" y="60"/>
                    <a:pt x="383" y="58"/>
                  </a:cubicBezTo>
                  <a:cubicBezTo>
                    <a:pt x="377" y="0"/>
                    <a:pt x="377" y="0"/>
                    <a:pt x="377" y="0"/>
                  </a:cubicBezTo>
                  <a:cubicBezTo>
                    <a:pt x="322" y="0"/>
                    <a:pt x="322" y="0"/>
                    <a:pt x="322" y="0"/>
                  </a:cubicBezTo>
                  <a:cubicBezTo>
                    <a:pt x="316" y="58"/>
                    <a:pt x="316" y="58"/>
                    <a:pt x="316" y="58"/>
                  </a:cubicBezTo>
                  <a:cubicBezTo>
                    <a:pt x="300" y="60"/>
                    <a:pt x="284" y="63"/>
                    <a:pt x="269" y="68"/>
                  </a:cubicBezTo>
                  <a:cubicBezTo>
                    <a:pt x="241" y="16"/>
                    <a:pt x="241" y="16"/>
                    <a:pt x="241" y="16"/>
                  </a:cubicBezTo>
                  <a:cubicBezTo>
                    <a:pt x="190" y="37"/>
                    <a:pt x="190" y="37"/>
                    <a:pt x="190" y="37"/>
                  </a:cubicBezTo>
                  <a:cubicBezTo>
                    <a:pt x="207" y="93"/>
                    <a:pt x="207" y="93"/>
                    <a:pt x="207" y="93"/>
                  </a:cubicBezTo>
                  <a:cubicBezTo>
                    <a:pt x="193" y="101"/>
                    <a:pt x="180" y="110"/>
                    <a:pt x="167" y="120"/>
                  </a:cubicBezTo>
                  <a:cubicBezTo>
                    <a:pt x="122" y="82"/>
                    <a:pt x="122" y="82"/>
                    <a:pt x="122" y="82"/>
                  </a:cubicBezTo>
                  <a:cubicBezTo>
                    <a:pt x="83" y="122"/>
                    <a:pt x="83" y="122"/>
                    <a:pt x="83" y="122"/>
                  </a:cubicBezTo>
                  <a:cubicBezTo>
                    <a:pt x="120" y="167"/>
                    <a:pt x="120" y="167"/>
                    <a:pt x="120" y="167"/>
                  </a:cubicBezTo>
                  <a:cubicBezTo>
                    <a:pt x="110" y="180"/>
                    <a:pt x="101" y="193"/>
                    <a:pt x="93" y="207"/>
                  </a:cubicBezTo>
                  <a:cubicBezTo>
                    <a:pt x="37" y="190"/>
                    <a:pt x="37" y="190"/>
                    <a:pt x="37" y="190"/>
                  </a:cubicBezTo>
                  <a:cubicBezTo>
                    <a:pt x="16" y="241"/>
                    <a:pt x="16" y="241"/>
                    <a:pt x="16" y="241"/>
                  </a:cubicBezTo>
                  <a:cubicBezTo>
                    <a:pt x="68" y="269"/>
                    <a:pt x="68" y="269"/>
                    <a:pt x="68" y="269"/>
                  </a:cubicBezTo>
                  <a:cubicBezTo>
                    <a:pt x="63" y="284"/>
                    <a:pt x="60" y="300"/>
                    <a:pt x="58" y="316"/>
                  </a:cubicBezTo>
                  <a:cubicBezTo>
                    <a:pt x="0" y="321"/>
                    <a:pt x="0" y="321"/>
                    <a:pt x="0" y="321"/>
                  </a:cubicBezTo>
                  <a:cubicBezTo>
                    <a:pt x="0" y="377"/>
                    <a:pt x="0" y="377"/>
                    <a:pt x="0" y="377"/>
                  </a:cubicBezTo>
                  <a:cubicBezTo>
                    <a:pt x="58" y="383"/>
                    <a:pt x="58" y="383"/>
                    <a:pt x="58" y="383"/>
                  </a:cubicBezTo>
                  <a:cubicBezTo>
                    <a:pt x="60" y="399"/>
                    <a:pt x="63" y="414"/>
                    <a:pt x="68" y="430"/>
                  </a:cubicBezTo>
                  <a:cubicBezTo>
                    <a:pt x="16" y="457"/>
                    <a:pt x="16" y="457"/>
                    <a:pt x="16" y="457"/>
                  </a:cubicBezTo>
                  <a:cubicBezTo>
                    <a:pt x="37" y="509"/>
                    <a:pt x="37" y="509"/>
                    <a:pt x="37" y="509"/>
                  </a:cubicBezTo>
                  <a:cubicBezTo>
                    <a:pt x="93" y="492"/>
                    <a:pt x="93" y="492"/>
                    <a:pt x="93" y="492"/>
                  </a:cubicBezTo>
                  <a:cubicBezTo>
                    <a:pt x="101" y="505"/>
                    <a:pt x="110" y="519"/>
                    <a:pt x="120" y="531"/>
                  </a:cubicBezTo>
                  <a:cubicBezTo>
                    <a:pt x="83" y="577"/>
                    <a:pt x="83" y="577"/>
                    <a:pt x="83" y="577"/>
                  </a:cubicBezTo>
                  <a:cubicBezTo>
                    <a:pt x="122" y="616"/>
                    <a:pt x="122" y="616"/>
                    <a:pt x="122" y="616"/>
                  </a:cubicBezTo>
                  <a:cubicBezTo>
                    <a:pt x="167" y="579"/>
                    <a:pt x="167" y="579"/>
                    <a:pt x="167" y="579"/>
                  </a:cubicBezTo>
                  <a:cubicBezTo>
                    <a:pt x="180" y="589"/>
                    <a:pt x="193" y="598"/>
                    <a:pt x="207" y="605"/>
                  </a:cubicBezTo>
                  <a:cubicBezTo>
                    <a:pt x="190" y="661"/>
                    <a:pt x="190" y="661"/>
                    <a:pt x="190" y="661"/>
                  </a:cubicBezTo>
                  <a:cubicBezTo>
                    <a:pt x="241" y="683"/>
                    <a:pt x="241" y="683"/>
                    <a:pt x="241" y="683"/>
                  </a:cubicBezTo>
                  <a:cubicBezTo>
                    <a:pt x="269" y="631"/>
                    <a:pt x="269" y="631"/>
                    <a:pt x="269" y="631"/>
                  </a:cubicBezTo>
                  <a:cubicBezTo>
                    <a:pt x="284" y="635"/>
                    <a:pt x="300" y="638"/>
                    <a:pt x="316" y="640"/>
                  </a:cubicBezTo>
                  <a:cubicBezTo>
                    <a:pt x="322" y="699"/>
                    <a:pt x="322" y="699"/>
                    <a:pt x="322" y="699"/>
                  </a:cubicBezTo>
                  <a:cubicBezTo>
                    <a:pt x="377" y="699"/>
                    <a:pt x="377" y="699"/>
                    <a:pt x="377" y="699"/>
                  </a:cubicBezTo>
                  <a:cubicBezTo>
                    <a:pt x="383" y="640"/>
                    <a:pt x="383" y="640"/>
                    <a:pt x="383" y="640"/>
                  </a:cubicBezTo>
                  <a:cubicBezTo>
                    <a:pt x="399" y="638"/>
                    <a:pt x="414" y="635"/>
                    <a:pt x="430" y="631"/>
                  </a:cubicBezTo>
                  <a:cubicBezTo>
                    <a:pt x="457" y="683"/>
                    <a:pt x="457" y="683"/>
                    <a:pt x="457" y="683"/>
                  </a:cubicBezTo>
                  <a:cubicBezTo>
                    <a:pt x="509" y="661"/>
                    <a:pt x="509" y="661"/>
                    <a:pt x="509" y="661"/>
                  </a:cubicBezTo>
                  <a:cubicBezTo>
                    <a:pt x="492" y="605"/>
                    <a:pt x="492" y="605"/>
                    <a:pt x="492" y="605"/>
                  </a:cubicBezTo>
                  <a:cubicBezTo>
                    <a:pt x="506" y="598"/>
                    <a:pt x="519" y="589"/>
                    <a:pt x="532" y="579"/>
                  </a:cubicBezTo>
                  <a:cubicBezTo>
                    <a:pt x="577" y="616"/>
                    <a:pt x="577" y="616"/>
                    <a:pt x="577" y="616"/>
                  </a:cubicBezTo>
                  <a:cubicBezTo>
                    <a:pt x="616" y="577"/>
                    <a:pt x="616" y="577"/>
                    <a:pt x="616" y="577"/>
                  </a:cubicBezTo>
                  <a:cubicBezTo>
                    <a:pt x="579" y="531"/>
                    <a:pt x="579" y="531"/>
                    <a:pt x="579" y="531"/>
                  </a:cubicBezTo>
                  <a:cubicBezTo>
                    <a:pt x="589" y="519"/>
                    <a:pt x="598" y="505"/>
                    <a:pt x="606" y="492"/>
                  </a:cubicBezTo>
                  <a:cubicBezTo>
                    <a:pt x="662" y="509"/>
                    <a:pt x="662" y="509"/>
                    <a:pt x="662" y="509"/>
                  </a:cubicBezTo>
                  <a:cubicBezTo>
                    <a:pt x="683" y="457"/>
                    <a:pt x="683" y="457"/>
                    <a:pt x="683" y="457"/>
                  </a:cubicBezTo>
                  <a:cubicBezTo>
                    <a:pt x="631" y="430"/>
                    <a:pt x="631" y="430"/>
                    <a:pt x="631" y="430"/>
                  </a:cubicBezTo>
                  <a:cubicBezTo>
                    <a:pt x="636" y="414"/>
                    <a:pt x="639" y="399"/>
                    <a:pt x="640" y="383"/>
                  </a:cubicBezTo>
                  <a:lnTo>
                    <a:pt x="699" y="377"/>
                  </a:lnTo>
                  <a:close/>
                  <a:moveTo>
                    <a:pt x="292" y="406"/>
                  </a:moveTo>
                  <a:cubicBezTo>
                    <a:pt x="261" y="375"/>
                    <a:pt x="261" y="324"/>
                    <a:pt x="292" y="292"/>
                  </a:cubicBezTo>
                  <a:cubicBezTo>
                    <a:pt x="324" y="260"/>
                    <a:pt x="375" y="260"/>
                    <a:pt x="407" y="292"/>
                  </a:cubicBezTo>
                  <a:cubicBezTo>
                    <a:pt x="438" y="324"/>
                    <a:pt x="438" y="375"/>
                    <a:pt x="407" y="406"/>
                  </a:cubicBezTo>
                  <a:cubicBezTo>
                    <a:pt x="375" y="438"/>
                    <a:pt x="324" y="438"/>
                    <a:pt x="292" y="406"/>
                  </a:cubicBezTo>
                  <a:close/>
                </a:path>
              </a:pathLst>
            </a:custGeom>
            <a:grpFill/>
            <a:ln>
              <a:noFill/>
            </a:ln>
          </p:spPr>
          <p:txBody>
            <a:bodyPr vert="horz" wrap="square" lIns="68580" tIns="34291" rIns="68580" bIns="34291" numCol="1" anchor="t" anchorCtr="0" compatLnSpc="1">
              <a:prstTxWarp prst="textNoShape">
                <a:avLst/>
              </a:prstTxWarp>
            </a:bodyPr>
            <a:lstStyle/>
            <a:p>
              <a:endParaRPr lang="en-US" sz="1351"/>
            </a:p>
          </p:txBody>
        </p:sp>
        <p:sp>
          <p:nvSpPr>
            <p:cNvPr id="143" name="Freeform 22">
              <a:extLst>
                <a:ext uri="{FF2B5EF4-FFF2-40B4-BE49-F238E27FC236}">
                  <a16:creationId xmlns:a16="http://schemas.microsoft.com/office/drawing/2014/main" id="{7E7BF51B-89B2-41DF-A3E3-AB8CCE9B0BB4}"/>
                </a:ext>
              </a:extLst>
            </p:cNvPr>
            <p:cNvSpPr>
              <a:spLocks noEditPoints="1"/>
            </p:cNvSpPr>
            <p:nvPr/>
          </p:nvSpPr>
          <p:spPr bwMode="auto">
            <a:xfrm>
              <a:off x="5295098" y="2100871"/>
              <a:ext cx="729203" cy="731265"/>
            </a:xfrm>
            <a:custGeom>
              <a:avLst/>
              <a:gdLst>
                <a:gd name="T0" fmla="*/ 400 w 454"/>
                <a:gd name="T1" fmla="*/ 266 h 455"/>
                <a:gd name="T2" fmla="*/ 454 w 454"/>
                <a:gd name="T3" fmla="*/ 262 h 455"/>
                <a:gd name="T4" fmla="*/ 454 w 454"/>
                <a:gd name="T5" fmla="*/ 194 h 455"/>
                <a:gd name="T6" fmla="*/ 399 w 454"/>
                <a:gd name="T7" fmla="*/ 189 h 455"/>
                <a:gd name="T8" fmla="*/ 376 w 454"/>
                <a:gd name="T9" fmla="*/ 133 h 455"/>
                <a:gd name="T10" fmla="*/ 412 w 454"/>
                <a:gd name="T11" fmla="*/ 91 h 455"/>
                <a:gd name="T12" fmla="*/ 364 w 454"/>
                <a:gd name="T13" fmla="*/ 43 h 455"/>
                <a:gd name="T14" fmla="*/ 321 w 454"/>
                <a:gd name="T15" fmla="*/ 79 h 455"/>
                <a:gd name="T16" fmla="*/ 266 w 454"/>
                <a:gd name="T17" fmla="*/ 56 h 455"/>
                <a:gd name="T18" fmla="*/ 261 w 454"/>
                <a:gd name="T19" fmla="*/ 0 h 455"/>
                <a:gd name="T20" fmla="*/ 193 w 454"/>
                <a:gd name="T21" fmla="*/ 0 h 455"/>
                <a:gd name="T22" fmla="*/ 189 w 454"/>
                <a:gd name="T23" fmla="*/ 56 h 455"/>
                <a:gd name="T24" fmla="*/ 133 w 454"/>
                <a:gd name="T25" fmla="*/ 79 h 455"/>
                <a:gd name="T26" fmla="*/ 90 w 454"/>
                <a:gd name="T27" fmla="*/ 43 h 455"/>
                <a:gd name="T28" fmla="*/ 42 w 454"/>
                <a:gd name="T29" fmla="*/ 91 h 455"/>
                <a:gd name="T30" fmla="*/ 78 w 454"/>
                <a:gd name="T31" fmla="*/ 133 h 455"/>
                <a:gd name="T32" fmla="*/ 55 w 454"/>
                <a:gd name="T33" fmla="*/ 189 h 455"/>
                <a:gd name="T34" fmla="*/ 0 w 454"/>
                <a:gd name="T35" fmla="*/ 194 h 455"/>
                <a:gd name="T36" fmla="*/ 0 w 454"/>
                <a:gd name="T37" fmla="*/ 262 h 455"/>
                <a:gd name="T38" fmla="*/ 55 w 454"/>
                <a:gd name="T39" fmla="*/ 266 h 455"/>
                <a:gd name="T40" fmla="*/ 78 w 454"/>
                <a:gd name="T41" fmla="*/ 322 h 455"/>
                <a:gd name="T42" fmla="*/ 42 w 454"/>
                <a:gd name="T43" fmla="*/ 364 h 455"/>
                <a:gd name="T44" fmla="*/ 90 w 454"/>
                <a:gd name="T45" fmla="*/ 412 h 455"/>
                <a:gd name="T46" fmla="*/ 132 w 454"/>
                <a:gd name="T47" fmla="*/ 377 h 455"/>
                <a:gd name="T48" fmla="*/ 189 w 454"/>
                <a:gd name="T49" fmla="*/ 400 h 455"/>
                <a:gd name="T50" fmla="*/ 193 w 454"/>
                <a:gd name="T51" fmla="*/ 455 h 455"/>
                <a:gd name="T52" fmla="*/ 261 w 454"/>
                <a:gd name="T53" fmla="*/ 455 h 455"/>
                <a:gd name="T54" fmla="*/ 266 w 454"/>
                <a:gd name="T55" fmla="*/ 400 h 455"/>
                <a:gd name="T56" fmla="*/ 322 w 454"/>
                <a:gd name="T57" fmla="*/ 377 h 455"/>
                <a:gd name="T58" fmla="*/ 364 w 454"/>
                <a:gd name="T59" fmla="*/ 412 h 455"/>
                <a:gd name="T60" fmla="*/ 412 w 454"/>
                <a:gd name="T61" fmla="*/ 364 h 455"/>
                <a:gd name="T62" fmla="*/ 376 w 454"/>
                <a:gd name="T63" fmla="*/ 322 h 455"/>
                <a:gd name="T64" fmla="*/ 400 w 454"/>
                <a:gd name="T65" fmla="*/ 266 h 455"/>
                <a:gd name="T66" fmla="*/ 227 w 454"/>
                <a:gd name="T67" fmla="*/ 315 h 455"/>
                <a:gd name="T68" fmla="*/ 140 w 454"/>
                <a:gd name="T69" fmla="*/ 228 h 455"/>
                <a:gd name="T70" fmla="*/ 227 w 454"/>
                <a:gd name="T71" fmla="*/ 140 h 455"/>
                <a:gd name="T72" fmla="*/ 314 w 454"/>
                <a:gd name="T73" fmla="*/ 228 h 455"/>
                <a:gd name="T74" fmla="*/ 227 w 454"/>
                <a:gd name="T75" fmla="*/ 315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54" h="455">
                  <a:moveTo>
                    <a:pt x="400" y="266"/>
                  </a:moveTo>
                  <a:cubicBezTo>
                    <a:pt x="454" y="262"/>
                    <a:pt x="454" y="262"/>
                    <a:pt x="454" y="262"/>
                  </a:cubicBezTo>
                  <a:cubicBezTo>
                    <a:pt x="454" y="194"/>
                    <a:pt x="454" y="194"/>
                    <a:pt x="454" y="194"/>
                  </a:cubicBezTo>
                  <a:cubicBezTo>
                    <a:pt x="399" y="189"/>
                    <a:pt x="399" y="189"/>
                    <a:pt x="399" y="189"/>
                  </a:cubicBezTo>
                  <a:cubicBezTo>
                    <a:pt x="395" y="169"/>
                    <a:pt x="387" y="150"/>
                    <a:pt x="376" y="133"/>
                  </a:cubicBezTo>
                  <a:cubicBezTo>
                    <a:pt x="412" y="91"/>
                    <a:pt x="412" y="91"/>
                    <a:pt x="412" y="91"/>
                  </a:cubicBezTo>
                  <a:cubicBezTo>
                    <a:pt x="364" y="43"/>
                    <a:pt x="364" y="43"/>
                    <a:pt x="364" y="43"/>
                  </a:cubicBezTo>
                  <a:cubicBezTo>
                    <a:pt x="321" y="79"/>
                    <a:pt x="321" y="79"/>
                    <a:pt x="321" y="79"/>
                  </a:cubicBezTo>
                  <a:cubicBezTo>
                    <a:pt x="305" y="68"/>
                    <a:pt x="286" y="60"/>
                    <a:pt x="266" y="56"/>
                  </a:cubicBezTo>
                  <a:cubicBezTo>
                    <a:pt x="261" y="0"/>
                    <a:pt x="261" y="0"/>
                    <a:pt x="261" y="0"/>
                  </a:cubicBezTo>
                  <a:cubicBezTo>
                    <a:pt x="193" y="0"/>
                    <a:pt x="193" y="0"/>
                    <a:pt x="193" y="0"/>
                  </a:cubicBezTo>
                  <a:cubicBezTo>
                    <a:pt x="189" y="56"/>
                    <a:pt x="189" y="56"/>
                    <a:pt x="189" y="56"/>
                  </a:cubicBezTo>
                  <a:cubicBezTo>
                    <a:pt x="169" y="60"/>
                    <a:pt x="150" y="68"/>
                    <a:pt x="133" y="79"/>
                  </a:cubicBezTo>
                  <a:cubicBezTo>
                    <a:pt x="90" y="43"/>
                    <a:pt x="90" y="43"/>
                    <a:pt x="90" y="43"/>
                  </a:cubicBezTo>
                  <a:cubicBezTo>
                    <a:pt x="42" y="91"/>
                    <a:pt x="42" y="91"/>
                    <a:pt x="42" y="91"/>
                  </a:cubicBezTo>
                  <a:cubicBezTo>
                    <a:pt x="78" y="133"/>
                    <a:pt x="78" y="133"/>
                    <a:pt x="78" y="133"/>
                  </a:cubicBezTo>
                  <a:cubicBezTo>
                    <a:pt x="68" y="150"/>
                    <a:pt x="60" y="169"/>
                    <a:pt x="55" y="189"/>
                  </a:cubicBezTo>
                  <a:cubicBezTo>
                    <a:pt x="0" y="194"/>
                    <a:pt x="0" y="194"/>
                    <a:pt x="0" y="194"/>
                  </a:cubicBezTo>
                  <a:cubicBezTo>
                    <a:pt x="0" y="262"/>
                    <a:pt x="0" y="262"/>
                    <a:pt x="0" y="262"/>
                  </a:cubicBezTo>
                  <a:cubicBezTo>
                    <a:pt x="55" y="266"/>
                    <a:pt x="55" y="266"/>
                    <a:pt x="55" y="266"/>
                  </a:cubicBezTo>
                  <a:cubicBezTo>
                    <a:pt x="59" y="286"/>
                    <a:pt x="67" y="305"/>
                    <a:pt x="78" y="322"/>
                  </a:cubicBezTo>
                  <a:cubicBezTo>
                    <a:pt x="42" y="364"/>
                    <a:pt x="42" y="364"/>
                    <a:pt x="42" y="364"/>
                  </a:cubicBezTo>
                  <a:cubicBezTo>
                    <a:pt x="90" y="412"/>
                    <a:pt x="90" y="412"/>
                    <a:pt x="90" y="412"/>
                  </a:cubicBezTo>
                  <a:cubicBezTo>
                    <a:pt x="132" y="377"/>
                    <a:pt x="132" y="377"/>
                    <a:pt x="132" y="377"/>
                  </a:cubicBezTo>
                  <a:cubicBezTo>
                    <a:pt x="149" y="388"/>
                    <a:pt x="168" y="396"/>
                    <a:pt x="189" y="400"/>
                  </a:cubicBezTo>
                  <a:cubicBezTo>
                    <a:pt x="193" y="455"/>
                    <a:pt x="193" y="455"/>
                    <a:pt x="193" y="455"/>
                  </a:cubicBezTo>
                  <a:cubicBezTo>
                    <a:pt x="261" y="455"/>
                    <a:pt x="261" y="455"/>
                    <a:pt x="261" y="455"/>
                  </a:cubicBezTo>
                  <a:cubicBezTo>
                    <a:pt x="266" y="400"/>
                    <a:pt x="266" y="400"/>
                    <a:pt x="266" y="400"/>
                  </a:cubicBezTo>
                  <a:cubicBezTo>
                    <a:pt x="286" y="396"/>
                    <a:pt x="305" y="388"/>
                    <a:pt x="322" y="377"/>
                  </a:cubicBezTo>
                  <a:cubicBezTo>
                    <a:pt x="364" y="412"/>
                    <a:pt x="364" y="412"/>
                    <a:pt x="364" y="412"/>
                  </a:cubicBezTo>
                  <a:cubicBezTo>
                    <a:pt x="412" y="364"/>
                    <a:pt x="412" y="364"/>
                    <a:pt x="412" y="364"/>
                  </a:cubicBezTo>
                  <a:cubicBezTo>
                    <a:pt x="376" y="322"/>
                    <a:pt x="376" y="322"/>
                    <a:pt x="376" y="322"/>
                  </a:cubicBezTo>
                  <a:cubicBezTo>
                    <a:pt x="387" y="305"/>
                    <a:pt x="395" y="286"/>
                    <a:pt x="400" y="266"/>
                  </a:cubicBezTo>
                  <a:close/>
                  <a:moveTo>
                    <a:pt x="227" y="315"/>
                  </a:moveTo>
                  <a:cubicBezTo>
                    <a:pt x="179" y="315"/>
                    <a:pt x="140" y="276"/>
                    <a:pt x="140" y="228"/>
                  </a:cubicBezTo>
                  <a:cubicBezTo>
                    <a:pt x="140" y="179"/>
                    <a:pt x="179" y="140"/>
                    <a:pt x="227" y="140"/>
                  </a:cubicBezTo>
                  <a:cubicBezTo>
                    <a:pt x="275" y="140"/>
                    <a:pt x="314" y="179"/>
                    <a:pt x="314" y="228"/>
                  </a:cubicBezTo>
                  <a:cubicBezTo>
                    <a:pt x="314" y="276"/>
                    <a:pt x="275" y="315"/>
                    <a:pt x="227" y="315"/>
                  </a:cubicBezTo>
                  <a:close/>
                </a:path>
              </a:pathLst>
            </a:custGeom>
            <a:grpFill/>
            <a:ln>
              <a:noFill/>
            </a:ln>
          </p:spPr>
          <p:txBody>
            <a:bodyPr vert="horz" wrap="square" lIns="68580" tIns="34291" rIns="68580" bIns="34291" numCol="1" anchor="t" anchorCtr="0" compatLnSpc="1">
              <a:prstTxWarp prst="textNoShape">
                <a:avLst/>
              </a:prstTxWarp>
            </a:bodyPr>
            <a:lstStyle/>
            <a:p>
              <a:endParaRPr lang="en-US" sz="1351"/>
            </a:p>
          </p:txBody>
        </p:sp>
      </p:grpSp>
      <p:sp>
        <p:nvSpPr>
          <p:cNvPr id="160" name="Trapezoid 159">
            <a:extLst>
              <a:ext uri="{FF2B5EF4-FFF2-40B4-BE49-F238E27FC236}">
                <a16:creationId xmlns:a16="http://schemas.microsoft.com/office/drawing/2014/main" id="{5C436FD6-2A95-0640-9BF5-1F72ACEA245E}"/>
              </a:ext>
            </a:extLst>
          </p:cNvPr>
          <p:cNvSpPr/>
          <p:nvPr/>
        </p:nvSpPr>
        <p:spPr>
          <a:xfrm rot="5400000">
            <a:off x="183919" y="921603"/>
            <a:ext cx="3423794" cy="3791633"/>
          </a:xfrm>
          <a:prstGeom prst="trapezoid">
            <a:avLst>
              <a:gd name="adj" fmla="val 43532"/>
            </a:avLst>
          </a:prstGeom>
          <a:gradFill>
            <a:gsLst>
              <a:gs pos="0">
                <a:schemeClr val="bg1">
                  <a:alpha val="47000"/>
                </a:schemeClr>
              </a:gs>
              <a:gs pos="100000">
                <a:schemeClr val="tx2">
                  <a:alpha val="5000"/>
                </a:schemeClr>
              </a:gs>
            </a:gsLst>
            <a:lin ang="5400000" scaled="1"/>
          </a:gradFill>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sz="1200"/>
          </a:p>
        </p:txBody>
      </p:sp>
      <p:cxnSp>
        <p:nvCxnSpPr>
          <p:cNvPr id="145" name="Straight Connector 144">
            <a:extLst>
              <a:ext uri="{FF2B5EF4-FFF2-40B4-BE49-F238E27FC236}">
                <a16:creationId xmlns:a16="http://schemas.microsoft.com/office/drawing/2014/main" id="{A6F5F1E9-3686-403B-ABD3-B47E95E45486}"/>
              </a:ext>
            </a:extLst>
          </p:cNvPr>
          <p:cNvCxnSpPr>
            <a:cxnSpLocks/>
          </p:cNvCxnSpPr>
          <p:nvPr/>
        </p:nvCxnSpPr>
        <p:spPr>
          <a:xfrm flipV="1">
            <a:off x="2394802" y="2554503"/>
            <a:ext cx="778075" cy="371910"/>
          </a:xfrm>
          <a:prstGeom prst="line">
            <a:avLst/>
          </a:prstGeom>
          <a:ln w="9525" cap="sq">
            <a:solidFill>
              <a:schemeClr val="accent4"/>
            </a:solidFill>
          </a:ln>
        </p:spPr>
        <p:style>
          <a:lnRef idx="1">
            <a:schemeClr val="dk1"/>
          </a:lnRef>
          <a:fillRef idx="0">
            <a:schemeClr val="dk1"/>
          </a:fillRef>
          <a:effectRef idx="0">
            <a:schemeClr val="dk1"/>
          </a:effectRef>
          <a:fontRef idx="minor">
            <a:schemeClr val="lt1"/>
          </a:fontRef>
        </p:style>
      </p:cxnSp>
      <p:cxnSp>
        <p:nvCxnSpPr>
          <p:cNvPr id="146" name="Straight Connector 145">
            <a:extLst>
              <a:ext uri="{FF2B5EF4-FFF2-40B4-BE49-F238E27FC236}">
                <a16:creationId xmlns:a16="http://schemas.microsoft.com/office/drawing/2014/main" id="{48BAD1A8-F837-4EE2-B2DC-80BC31A01BCF}"/>
              </a:ext>
            </a:extLst>
          </p:cNvPr>
          <p:cNvCxnSpPr>
            <a:cxnSpLocks/>
          </p:cNvCxnSpPr>
          <p:nvPr/>
        </p:nvCxnSpPr>
        <p:spPr>
          <a:xfrm flipV="1">
            <a:off x="1445080" y="2550007"/>
            <a:ext cx="1727827" cy="1050627"/>
          </a:xfrm>
          <a:prstGeom prst="line">
            <a:avLst/>
          </a:prstGeom>
          <a:ln w="9525" cap="sq">
            <a:solidFill>
              <a:schemeClr val="accent4"/>
            </a:solidFill>
          </a:ln>
        </p:spPr>
        <p:style>
          <a:lnRef idx="1">
            <a:schemeClr val="dk1"/>
          </a:lnRef>
          <a:fillRef idx="0">
            <a:schemeClr val="dk1"/>
          </a:fillRef>
          <a:effectRef idx="0">
            <a:schemeClr val="dk1"/>
          </a:effectRef>
          <a:fontRef idx="minor">
            <a:schemeClr val="lt1"/>
          </a:fontRef>
        </p:style>
      </p:cxnSp>
      <p:cxnSp>
        <p:nvCxnSpPr>
          <p:cNvPr id="147" name="Straight Connector 146">
            <a:extLst>
              <a:ext uri="{FF2B5EF4-FFF2-40B4-BE49-F238E27FC236}">
                <a16:creationId xmlns:a16="http://schemas.microsoft.com/office/drawing/2014/main" id="{241EC9D9-7D73-49D8-8A45-8B0DAC005FE2}"/>
              </a:ext>
            </a:extLst>
          </p:cNvPr>
          <p:cNvCxnSpPr>
            <a:cxnSpLocks/>
          </p:cNvCxnSpPr>
          <p:nvPr/>
        </p:nvCxnSpPr>
        <p:spPr>
          <a:xfrm>
            <a:off x="2263333" y="2463885"/>
            <a:ext cx="910421" cy="100898"/>
          </a:xfrm>
          <a:prstGeom prst="line">
            <a:avLst/>
          </a:prstGeom>
          <a:ln w="9525" cap="sq">
            <a:solidFill>
              <a:schemeClr val="accent4"/>
            </a:solidFill>
          </a:ln>
        </p:spPr>
        <p:style>
          <a:lnRef idx="1">
            <a:schemeClr val="dk1"/>
          </a:lnRef>
          <a:fillRef idx="0">
            <a:schemeClr val="dk1"/>
          </a:fillRef>
          <a:effectRef idx="0">
            <a:schemeClr val="dk1"/>
          </a:effectRef>
          <a:fontRef idx="minor">
            <a:schemeClr val="lt1"/>
          </a:fontRef>
        </p:style>
      </p:cxnSp>
      <p:cxnSp>
        <p:nvCxnSpPr>
          <p:cNvPr id="148" name="Straight Connector 147">
            <a:extLst>
              <a:ext uri="{FF2B5EF4-FFF2-40B4-BE49-F238E27FC236}">
                <a16:creationId xmlns:a16="http://schemas.microsoft.com/office/drawing/2014/main" id="{B9EF99A1-9F84-4054-B6EA-0A54AFED4C2C}"/>
              </a:ext>
            </a:extLst>
          </p:cNvPr>
          <p:cNvCxnSpPr>
            <a:cxnSpLocks/>
          </p:cNvCxnSpPr>
          <p:nvPr/>
        </p:nvCxnSpPr>
        <p:spPr>
          <a:xfrm flipV="1">
            <a:off x="228886" y="2563543"/>
            <a:ext cx="2950371" cy="520127"/>
          </a:xfrm>
          <a:prstGeom prst="line">
            <a:avLst/>
          </a:prstGeom>
          <a:ln w="9525" cap="sq">
            <a:solidFill>
              <a:schemeClr val="accent4"/>
            </a:solidFill>
          </a:ln>
        </p:spPr>
        <p:style>
          <a:lnRef idx="1">
            <a:schemeClr val="dk1"/>
          </a:lnRef>
          <a:fillRef idx="0">
            <a:schemeClr val="dk1"/>
          </a:fillRef>
          <a:effectRef idx="0">
            <a:schemeClr val="dk1"/>
          </a:effectRef>
          <a:fontRef idx="minor">
            <a:schemeClr val="lt1"/>
          </a:fontRef>
        </p:style>
      </p:cxnSp>
      <p:cxnSp>
        <p:nvCxnSpPr>
          <p:cNvPr id="149" name="Straight Connector 148">
            <a:extLst>
              <a:ext uri="{FF2B5EF4-FFF2-40B4-BE49-F238E27FC236}">
                <a16:creationId xmlns:a16="http://schemas.microsoft.com/office/drawing/2014/main" id="{431A300A-0754-4D12-8B67-F65B363C886B}"/>
              </a:ext>
            </a:extLst>
          </p:cNvPr>
          <p:cNvCxnSpPr>
            <a:cxnSpLocks/>
          </p:cNvCxnSpPr>
          <p:nvPr/>
        </p:nvCxnSpPr>
        <p:spPr>
          <a:xfrm>
            <a:off x="550527" y="2530744"/>
            <a:ext cx="2628730" cy="29544"/>
          </a:xfrm>
          <a:prstGeom prst="line">
            <a:avLst/>
          </a:prstGeom>
          <a:ln w="9525" cap="sq">
            <a:solidFill>
              <a:schemeClr val="accent4"/>
            </a:solidFill>
          </a:ln>
        </p:spPr>
        <p:style>
          <a:lnRef idx="1">
            <a:schemeClr val="dk1"/>
          </a:lnRef>
          <a:fillRef idx="0">
            <a:schemeClr val="dk1"/>
          </a:fillRef>
          <a:effectRef idx="0">
            <a:schemeClr val="dk1"/>
          </a:effectRef>
          <a:fontRef idx="minor">
            <a:schemeClr val="lt1"/>
          </a:fontRef>
        </p:style>
      </p:cxnSp>
      <p:cxnSp>
        <p:nvCxnSpPr>
          <p:cNvPr id="150" name="Straight Connector 149">
            <a:extLst>
              <a:ext uri="{FF2B5EF4-FFF2-40B4-BE49-F238E27FC236}">
                <a16:creationId xmlns:a16="http://schemas.microsoft.com/office/drawing/2014/main" id="{31A4A51F-414A-4483-868B-516A83033C0D}"/>
              </a:ext>
            </a:extLst>
          </p:cNvPr>
          <p:cNvCxnSpPr>
            <a:cxnSpLocks/>
          </p:cNvCxnSpPr>
          <p:nvPr/>
        </p:nvCxnSpPr>
        <p:spPr>
          <a:xfrm>
            <a:off x="724175" y="2116968"/>
            <a:ext cx="2448732" cy="437853"/>
          </a:xfrm>
          <a:prstGeom prst="line">
            <a:avLst/>
          </a:prstGeom>
          <a:ln w="9525" cap="sq">
            <a:solidFill>
              <a:schemeClr val="accent4"/>
            </a:solidFill>
          </a:ln>
        </p:spPr>
        <p:style>
          <a:lnRef idx="1">
            <a:schemeClr val="dk1"/>
          </a:lnRef>
          <a:fillRef idx="0">
            <a:schemeClr val="dk1"/>
          </a:fillRef>
          <a:effectRef idx="0">
            <a:schemeClr val="dk1"/>
          </a:effectRef>
          <a:fontRef idx="minor">
            <a:schemeClr val="lt1"/>
          </a:fontRef>
        </p:style>
      </p:cxnSp>
      <p:cxnSp>
        <p:nvCxnSpPr>
          <p:cNvPr id="151" name="Straight Connector 150">
            <a:extLst>
              <a:ext uri="{FF2B5EF4-FFF2-40B4-BE49-F238E27FC236}">
                <a16:creationId xmlns:a16="http://schemas.microsoft.com/office/drawing/2014/main" id="{3346D7FE-98B1-4500-A172-8FF3675EE895}"/>
              </a:ext>
            </a:extLst>
          </p:cNvPr>
          <p:cNvCxnSpPr>
            <a:cxnSpLocks/>
          </p:cNvCxnSpPr>
          <p:nvPr/>
        </p:nvCxnSpPr>
        <p:spPr>
          <a:xfrm>
            <a:off x="1350427" y="1920051"/>
            <a:ext cx="1829922" cy="637540"/>
          </a:xfrm>
          <a:prstGeom prst="line">
            <a:avLst/>
          </a:prstGeom>
          <a:ln w="9525" cap="sq">
            <a:solidFill>
              <a:schemeClr val="accent4"/>
            </a:solidFill>
          </a:ln>
        </p:spPr>
        <p:style>
          <a:lnRef idx="1">
            <a:schemeClr val="dk1"/>
          </a:lnRef>
          <a:fillRef idx="0">
            <a:schemeClr val="dk1"/>
          </a:fillRef>
          <a:effectRef idx="0">
            <a:schemeClr val="dk1"/>
          </a:effectRef>
          <a:fontRef idx="minor">
            <a:schemeClr val="lt1"/>
          </a:fontRef>
        </p:style>
      </p:cxnSp>
      <p:cxnSp>
        <p:nvCxnSpPr>
          <p:cNvPr id="152" name="Straight Connector 151">
            <a:extLst>
              <a:ext uri="{FF2B5EF4-FFF2-40B4-BE49-F238E27FC236}">
                <a16:creationId xmlns:a16="http://schemas.microsoft.com/office/drawing/2014/main" id="{2291BE23-3CC5-46F0-8E2C-A11B5983C4ED}"/>
              </a:ext>
            </a:extLst>
          </p:cNvPr>
          <p:cNvCxnSpPr>
            <a:cxnSpLocks/>
            <a:stCxn id="13" idx="3"/>
          </p:cNvCxnSpPr>
          <p:nvPr/>
        </p:nvCxnSpPr>
        <p:spPr>
          <a:xfrm>
            <a:off x="2054191" y="2074625"/>
            <a:ext cx="1113067" cy="475382"/>
          </a:xfrm>
          <a:prstGeom prst="line">
            <a:avLst/>
          </a:prstGeom>
          <a:ln w="9525" cap="sq">
            <a:solidFill>
              <a:schemeClr val="accent4"/>
            </a:solidFill>
          </a:ln>
        </p:spPr>
        <p:style>
          <a:lnRef idx="1">
            <a:schemeClr val="dk1"/>
          </a:lnRef>
          <a:fillRef idx="0">
            <a:schemeClr val="dk1"/>
          </a:fillRef>
          <a:effectRef idx="0">
            <a:schemeClr val="dk1"/>
          </a:effectRef>
          <a:fontRef idx="minor">
            <a:schemeClr val="lt1"/>
          </a:fontRef>
        </p:style>
      </p:cxnSp>
      <p:cxnSp>
        <p:nvCxnSpPr>
          <p:cNvPr id="153" name="Straight Connector 152">
            <a:extLst>
              <a:ext uri="{FF2B5EF4-FFF2-40B4-BE49-F238E27FC236}">
                <a16:creationId xmlns:a16="http://schemas.microsoft.com/office/drawing/2014/main" id="{BBD7A2E6-7146-4AE7-8F16-CA3E21484C7F}"/>
              </a:ext>
            </a:extLst>
          </p:cNvPr>
          <p:cNvCxnSpPr>
            <a:cxnSpLocks/>
          </p:cNvCxnSpPr>
          <p:nvPr/>
        </p:nvCxnSpPr>
        <p:spPr>
          <a:xfrm flipH="1">
            <a:off x="2072992" y="2557272"/>
            <a:ext cx="1106265" cy="870265"/>
          </a:xfrm>
          <a:prstGeom prst="line">
            <a:avLst/>
          </a:prstGeom>
          <a:ln w="9525" cap="sq">
            <a:solidFill>
              <a:schemeClr val="accent4"/>
            </a:solidFill>
          </a:ln>
        </p:spPr>
        <p:style>
          <a:lnRef idx="1">
            <a:schemeClr val="dk1"/>
          </a:lnRef>
          <a:fillRef idx="0">
            <a:schemeClr val="dk1"/>
          </a:fillRef>
          <a:effectRef idx="0">
            <a:schemeClr val="dk1"/>
          </a:effectRef>
          <a:fontRef idx="minor">
            <a:schemeClr val="lt1"/>
          </a:fontRef>
        </p:style>
      </p:cxnSp>
      <p:cxnSp>
        <p:nvCxnSpPr>
          <p:cNvPr id="154" name="Straight Connector 153">
            <a:extLst>
              <a:ext uri="{FF2B5EF4-FFF2-40B4-BE49-F238E27FC236}">
                <a16:creationId xmlns:a16="http://schemas.microsoft.com/office/drawing/2014/main" id="{7B4222CE-6960-4E25-A070-1198469651B7}"/>
              </a:ext>
            </a:extLst>
          </p:cNvPr>
          <p:cNvCxnSpPr>
            <a:cxnSpLocks/>
          </p:cNvCxnSpPr>
          <p:nvPr/>
        </p:nvCxnSpPr>
        <p:spPr>
          <a:xfrm flipV="1">
            <a:off x="832603" y="2545516"/>
            <a:ext cx="2340274" cy="981679"/>
          </a:xfrm>
          <a:prstGeom prst="line">
            <a:avLst/>
          </a:prstGeom>
          <a:ln w="9525" cap="sq">
            <a:solidFill>
              <a:schemeClr val="accent4"/>
            </a:solidFill>
          </a:ln>
        </p:spPr>
        <p:style>
          <a:lnRef idx="1">
            <a:schemeClr val="dk1"/>
          </a:lnRef>
          <a:fillRef idx="0">
            <a:schemeClr val="dk1"/>
          </a:fillRef>
          <a:effectRef idx="0">
            <a:schemeClr val="dk1"/>
          </a:effectRef>
          <a:fontRef idx="minor">
            <a:schemeClr val="lt1"/>
          </a:fontRef>
        </p:style>
      </p:cxnSp>
      <p:pic>
        <p:nvPicPr>
          <p:cNvPr id="101" name="Picture 2" descr="ms-dynamics-gp-logo | Gravitate Solutions">
            <a:extLst>
              <a:ext uri="{FF2B5EF4-FFF2-40B4-BE49-F238E27FC236}">
                <a16:creationId xmlns:a16="http://schemas.microsoft.com/office/drawing/2014/main" id="{38F01D91-DFEC-4C4F-A9C5-69AF8927C9C9}"/>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r="15747"/>
          <a:stretch/>
        </p:blipFill>
        <p:spPr bwMode="auto">
          <a:xfrm>
            <a:off x="141014" y="2458863"/>
            <a:ext cx="396209" cy="137160"/>
          </a:xfrm>
          <a:prstGeom prst="rect">
            <a:avLst/>
          </a:prstGeom>
          <a:noFill/>
          <a:extLst>
            <a:ext uri="{909E8E84-426E-40DD-AFC4-6F175D3DCCD1}">
              <a14:hiddenFill xmlns:a14="http://schemas.microsoft.com/office/drawing/2010/main">
                <a:solidFill>
                  <a:srgbClr val="FFFFFF"/>
                </a:solidFill>
              </a14:hiddenFill>
            </a:ext>
          </a:extLst>
        </p:spPr>
      </p:pic>
      <p:pic>
        <p:nvPicPr>
          <p:cNvPr id="111" name="Picture 110" descr="A close up of a logo&#10;&#10;Description automatically generated">
            <a:extLst>
              <a:ext uri="{FF2B5EF4-FFF2-40B4-BE49-F238E27FC236}">
                <a16:creationId xmlns:a16="http://schemas.microsoft.com/office/drawing/2014/main" id="{E15BC834-DD9D-492B-9FAD-9A5311F331E7}"/>
              </a:ext>
            </a:extLst>
          </p:cNvPr>
          <p:cNvPicPr>
            <a:picLocks noChangeAspect="1"/>
          </p:cNvPicPr>
          <p:nvPr/>
        </p:nvPicPr>
        <p:blipFill>
          <a:blip r:embed="rId13" cstate="print">
            <a:extLst>
              <a:ext uri="{28A0092B-C50C-407E-A947-70E740481C1C}">
                <a14:useLocalDpi xmlns:a14="http://schemas.microsoft.com/office/drawing/2010/main"/>
              </a:ext>
            </a:extLst>
          </a:blip>
          <a:stretch>
            <a:fillRect/>
          </a:stretch>
        </p:blipFill>
        <p:spPr>
          <a:xfrm>
            <a:off x="228886" y="2976548"/>
            <a:ext cx="308402" cy="214238"/>
          </a:xfrm>
          <a:prstGeom prst="rect">
            <a:avLst/>
          </a:prstGeom>
        </p:spPr>
      </p:pic>
      <p:sp>
        <p:nvSpPr>
          <p:cNvPr id="113" name="Oval 112">
            <a:extLst>
              <a:ext uri="{FF2B5EF4-FFF2-40B4-BE49-F238E27FC236}">
                <a16:creationId xmlns:a16="http://schemas.microsoft.com/office/drawing/2014/main" id="{76E8EF4E-DCF4-4465-BF39-37D1DD23D24A}"/>
              </a:ext>
            </a:extLst>
          </p:cNvPr>
          <p:cNvSpPr>
            <a:spLocks noChangeAspect="1"/>
          </p:cNvSpPr>
          <p:nvPr/>
        </p:nvSpPr>
        <p:spPr>
          <a:xfrm>
            <a:off x="698335" y="2157803"/>
            <a:ext cx="1232443" cy="1233172"/>
          </a:xfrm>
          <a:prstGeom prst="ellipse">
            <a:avLst/>
          </a:prstGeom>
          <a:blipFill dpi="0" rotWithShape="1">
            <a:blip r:embed="rId14"/>
            <a:srcRect/>
            <a:stretch>
              <a:fillRect r="-41000"/>
            </a:stretch>
          </a:blipFill>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sz="1200" dirty="0"/>
          </a:p>
        </p:txBody>
      </p:sp>
      <p:pic>
        <p:nvPicPr>
          <p:cNvPr id="5" name="Graphic 4">
            <a:extLst>
              <a:ext uri="{FF2B5EF4-FFF2-40B4-BE49-F238E27FC236}">
                <a16:creationId xmlns:a16="http://schemas.microsoft.com/office/drawing/2014/main" id="{C665D5A8-9AAB-D145-8DAD-BDF537B022BA}"/>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550527" y="3477251"/>
            <a:ext cx="250783" cy="221279"/>
          </a:xfrm>
          <a:prstGeom prst="rect">
            <a:avLst/>
          </a:prstGeom>
        </p:spPr>
      </p:pic>
      <p:pic>
        <p:nvPicPr>
          <p:cNvPr id="7" name="Graphic 6">
            <a:extLst>
              <a:ext uri="{FF2B5EF4-FFF2-40B4-BE49-F238E27FC236}">
                <a16:creationId xmlns:a16="http://schemas.microsoft.com/office/drawing/2014/main" id="{EC290633-A390-5E48-B83D-105D049E963A}"/>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1151656" y="3595955"/>
            <a:ext cx="272499" cy="232426"/>
          </a:xfrm>
          <a:prstGeom prst="rect">
            <a:avLst/>
          </a:prstGeom>
        </p:spPr>
      </p:pic>
      <p:pic>
        <p:nvPicPr>
          <p:cNvPr id="9" name="Graphic 8">
            <a:extLst>
              <a:ext uri="{FF2B5EF4-FFF2-40B4-BE49-F238E27FC236}">
                <a16:creationId xmlns:a16="http://schemas.microsoft.com/office/drawing/2014/main" id="{47120B4E-013A-1E42-A69D-C1226CC6AEA2}"/>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2116208" y="2397327"/>
            <a:ext cx="147125" cy="242756"/>
          </a:xfrm>
          <a:prstGeom prst="rect">
            <a:avLst/>
          </a:prstGeom>
        </p:spPr>
      </p:pic>
      <p:pic>
        <p:nvPicPr>
          <p:cNvPr id="11" name="Graphic 10">
            <a:extLst>
              <a:ext uri="{FF2B5EF4-FFF2-40B4-BE49-F238E27FC236}">
                <a16:creationId xmlns:a16="http://schemas.microsoft.com/office/drawing/2014/main" id="{2318B9C4-161B-0945-A808-DDB8D62072D8}"/>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1907614" y="3370979"/>
            <a:ext cx="168308" cy="232426"/>
          </a:xfrm>
          <a:prstGeom prst="rect">
            <a:avLst/>
          </a:prstGeom>
        </p:spPr>
      </p:pic>
      <p:pic>
        <p:nvPicPr>
          <p:cNvPr id="13" name="Graphic 12">
            <a:extLst>
              <a:ext uri="{FF2B5EF4-FFF2-40B4-BE49-F238E27FC236}">
                <a16:creationId xmlns:a16="http://schemas.microsoft.com/office/drawing/2014/main" id="{A91E9258-4807-0E4A-9F00-70F3EF0C9478}"/>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1858603" y="1997787"/>
            <a:ext cx="195588" cy="153676"/>
          </a:xfrm>
          <a:prstGeom prst="rect">
            <a:avLst/>
          </a:prstGeom>
        </p:spPr>
      </p:pic>
      <p:pic>
        <p:nvPicPr>
          <p:cNvPr id="15" name="Graphic 14">
            <a:extLst>
              <a:ext uri="{FF2B5EF4-FFF2-40B4-BE49-F238E27FC236}">
                <a16:creationId xmlns:a16="http://schemas.microsoft.com/office/drawing/2014/main" id="{F7670E75-936E-0842-9A6B-8B1B9ED7E1D5}"/>
              </a:ext>
            </a:extLst>
          </p:cNvPr>
          <p:cNvPicPr>
            <a:picLocks noChangeAspect="1"/>
          </p:cNvPicPr>
          <p:nvPr/>
        </p:nvPicPr>
        <p:blipFill>
          <a:blip r:embed="rId25">
            <a:extLst>
              <a:ext uri="{96DAC541-7B7A-43D3-8B79-37D633B846F1}">
                <asvg:svgBlip xmlns:asvg="http://schemas.microsoft.com/office/drawing/2016/SVG/main" r:embed="rId26"/>
              </a:ext>
            </a:extLst>
          </a:blip>
          <a:stretch>
            <a:fillRect/>
          </a:stretch>
        </p:blipFill>
        <p:spPr>
          <a:xfrm>
            <a:off x="2145168" y="2902011"/>
            <a:ext cx="236330" cy="173309"/>
          </a:xfrm>
          <a:prstGeom prst="rect">
            <a:avLst/>
          </a:prstGeom>
        </p:spPr>
      </p:pic>
      <p:pic>
        <p:nvPicPr>
          <p:cNvPr id="17" name="Graphic 16">
            <a:extLst>
              <a:ext uri="{FF2B5EF4-FFF2-40B4-BE49-F238E27FC236}">
                <a16:creationId xmlns:a16="http://schemas.microsoft.com/office/drawing/2014/main" id="{95AA9F4D-DE91-BD4D-BDBE-CC610DD2B742}"/>
              </a:ext>
            </a:extLst>
          </p:cNvPr>
          <p:cNvPicPr>
            <a:picLocks noChangeAspect="1"/>
          </p:cNvPicPr>
          <p:nvPr/>
        </p:nvPicPr>
        <p:blipFill>
          <a:blip r:embed="rId27">
            <a:extLst>
              <a:ext uri="{96DAC541-7B7A-43D3-8B79-37D633B846F1}">
                <asvg:svgBlip xmlns:asvg="http://schemas.microsoft.com/office/drawing/2016/SVG/main" r:embed="rId28"/>
              </a:ext>
            </a:extLst>
          </a:blip>
          <a:stretch>
            <a:fillRect/>
          </a:stretch>
        </p:blipFill>
        <p:spPr>
          <a:xfrm>
            <a:off x="1152211" y="1747438"/>
            <a:ext cx="183712" cy="233173"/>
          </a:xfrm>
          <a:prstGeom prst="rect">
            <a:avLst/>
          </a:prstGeom>
        </p:spPr>
      </p:pic>
      <p:pic>
        <p:nvPicPr>
          <p:cNvPr id="27" name="Picture 26">
            <a:extLst>
              <a:ext uri="{FF2B5EF4-FFF2-40B4-BE49-F238E27FC236}">
                <a16:creationId xmlns:a16="http://schemas.microsoft.com/office/drawing/2014/main" id="{3CFD4CF9-4D0D-0144-8C3B-A557B0480874}"/>
              </a:ext>
            </a:extLst>
          </p:cNvPr>
          <p:cNvPicPr>
            <a:picLocks noChangeAspect="1"/>
          </p:cNvPicPr>
          <p:nvPr/>
        </p:nvPicPr>
        <p:blipFill>
          <a:blip r:embed="rId29"/>
          <a:stretch>
            <a:fillRect/>
          </a:stretch>
        </p:blipFill>
        <p:spPr>
          <a:xfrm>
            <a:off x="469043" y="2039494"/>
            <a:ext cx="486192" cy="75018"/>
          </a:xfrm>
          <a:prstGeom prst="rect">
            <a:avLst/>
          </a:prstGeom>
        </p:spPr>
      </p:pic>
      <p:grpSp>
        <p:nvGrpSpPr>
          <p:cNvPr id="250" name="Graphic 197">
            <a:extLst>
              <a:ext uri="{FF2B5EF4-FFF2-40B4-BE49-F238E27FC236}">
                <a16:creationId xmlns:a16="http://schemas.microsoft.com/office/drawing/2014/main" id="{6C31BF8C-C8ED-8746-B7CD-F1291A388DEA}"/>
              </a:ext>
            </a:extLst>
          </p:cNvPr>
          <p:cNvGrpSpPr/>
          <p:nvPr/>
        </p:nvGrpSpPr>
        <p:grpSpPr>
          <a:xfrm>
            <a:off x="3096265" y="1892823"/>
            <a:ext cx="3185515" cy="2104558"/>
            <a:chOff x="3096265" y="1720948"/>
            <a:chExt cx="3185515" cy="2104558"/>
          </a:xfrm>
        </p:grpSpPr>
        <p:sp>
          <p:nvSpPr>
            <p:cNvPr id="251" name="Freeform 250">
              <a:extLst>
                <a:ext uri="{FF2B5EF4-FFF2-40B4-BE49-F238E27FC236}">
                  <a16:creationId xmlns:a16="http://schemas.microsoft.com/office/drawing/2014/main" id="{788BD7E3-F508-594A-B4B0-61C54BC2D14E}"/>
                </a:ext>
              </a:extLst>
            </p:cNvPr>
            <p:cNvSpPr/>
            <p:nvPr/>
          </p:nvSpPr>
          <p:spPr>
            <a:xfrm rot="2700000">
              <a:off x="3891503" y="2029154"/>
              <a:ext cx="1488147" cy="1488147"/>
            </a:xfrm>
            <a:custGeom>
              <a:avLst/>
              <a:gdLst>
                <a:gd name="connsiteX0" fmla="*/ 0 w 1488147"/>
                <a:gd name="connsiteY0" fmla="*/ 0 h 1488147"/>
                <a:gd name="connsiteX1" fmla="*/ 1488148 w 1488147"/>
                <a:gd name="connsiteY1" fmla="*/ 0 h 1488147"/>
                <a:gd name="connsiteX2" fmla="*/ 1488148 w 1488147"/>
                <a:gd name="connsiteY2" fmla="*/ 1488148 h 1488147"/>
                <a:gd name="connsiteX3" fmla="*/ 0 w 1488147"/>
                <a:gd name="connsiteY3" fmla="*/ 1488148 h 1488147"/>
              </a:gdLst>
              <a:ahLst/>
              <a:cxnLst>
                <a:cxn ang="0">
                  <a:pos x="connsiteX0" y="connsiteY0"/>
                </a:cxn>
                <a:cxn ang="0">
                  <a:pos x="connsiteX1" y="connsiteY1"/>
                </a:cxn>
                <a:cxn ang="0">
                  <a:pos x="connsiteX2" y="connsiteY2"/>
                </a:cxn>
                <a:cxn ang="0">
                  <a:pos x="connsiteX3" y="connsiteY3"/>
                </a:cxn>
              </a:cxnLst>
              <a:rect l="l" t="t" r="r" b="b"/>
              <a:pathLst>
                <a:path w="1488147" h="1488147">
                  <a:moveTo>
                    <a:pt x="0" y="0"/>
                  </a:moveTo>
                  <a:lnTo>
                    <a:pt x="1488148" y="0"/>
                  </a:lnTo>
                  <a:lnTo>
                    <a:pt x="1488148" y="1488148"/>
                  </a:lnTo>
                  <a:lnTo>
                    <a:pt x="0" y="1488148"/>
                  </a:lnTo>
                  <a:close/>
                </a:path>
              </a:pathLst>
            </a:custGeom>
            <a:noFill/>
            <a:ln w="29705" cap="flat">
              <a:solidFill>
                <a:srgbClr val="1F2555"/>
              </a:solidFill>
              <a:prstDash val="solid"/>
              <a:miter/>
            </a:ln>
          </p:spPr>
          <p:txBody>
            <a:bodyPr rtlCol="0" anchor="ctr"/>
            <a:lstStyle/>
            <a:p>
              <a:endParaRPr lang="en-US"/>
            </a:p>
          </p:txBody>
        </p:sp>
        <p:sp>
          <p:nvSpPr>
            <p:cNvPr id="252" name="Freeform 251">
              <a:extLst>
                <a:ext uri="{FF2B5EF4-FFF2-40B4-BE49-F238E27FC236}">
                  <a16:creationId xmlns:a16="http://schemas.microsoft.com/office/drawing/2014/main" id="{9E872AAB-7F4C-9348-9758-2E2154B4B13F}"/>
                </a:ext>
              </a:extLst>
            </p:cNvPr>
            <p:cNvSpPr/>
            <p:nvPr/>
          </p:nvSpPr>
          <p:spPr>
            <a:xfrm>
              <a:off x="3163266" y="2063060"/>
              <a:ext cx="1291626" cy="410307"/>
            </a:xfrm>
            <a:custGeom>
              <a:avLst/>
              <a:gdLst>
                <a:gd name="connsiteX0" fmla="*/ 1291626 w 1291626"/>
                <a:gd name="connsiteY0" fmla="*/ 108960 h 410307"/>
                <a:gd name="connsiteX1" fmla="*/ 670008 w 1291626"/>
                <a:gd name="connsiteY1" fmla="*/ 232539 h 410307"/>
                <a:gd name="connsiteX2" fmla="*/ 0 w 1291626"/>
                <a:gd name="connsiteY2" fmla="*/ 287628 h 410307"/>
              </a:gdLst>
              <a:ahLst/>
              <a:cxnLst>
                <a:cxn ang="0">
                  <a:pos x="connsiteX0" y="connsiteY0"/>
                </a:cxn>
                <a:cxn ang="0">
                  <a:pos x="connsiteX1" y="connsiteY1"/>
                </a:cxn>
                <a:cxn ang="0">
                  <a:pos x="connsiteX2" y="connsiteY2"/>
                </a:cxn>
              </a:cxnLst>
              <a:rect l="l" t="t" r="r" b="b"/>
              <a:pathLst>
                <a:path w="1291626" h="410307">
                  <a:moveTo>
                    <a:pt x="1291626" y="108960"/>
                  </a:moveTo>
                  <a:cubicBezTo>
                    <a:pt x="927589" y="-132243"/>
                    <a:pt x="830810" y="80670"/>
                    <a:pt x="670008" y="232539"/>
                  </a:cubicBezTo>
                  <a:cubicBezTo>
                    <a:pt x="534517" y="360585"/>
                    <a:pt x="336493" y="529576"/>
                    <a:pt x="0" y="287628"/>
                  </a:cubicBezTo>
                </a:path>
              </a:pathLst>
            </a:custGeom>
            <a:noFill/>
            <a:ln w="22279" cap="flat">
              <a:solidFill>
                <a:srgbClr val="F9CB55"/>
              </a:solidFill>
              <a:prstDash val="solid"/>
              <a:miter/>
            </a:ln>
          </p:spPr>
          <p:txBody>
            <a:bodyPr rtlCol="0" anchor="ctr"/>
            <a:lstStyle/>
            <a:p>
              <a:endParaRPr lang="en-US"/>
            </a:p>
          </p:txBody>
        </p:sp>
        <p:sp>
          <p:nvSpPr>
            <p:cNvPr id="253" name="Freeform 252">
              <a:extLst>
                <a:ext uri="{FF2B5EF4-FFF2-40B4-BE49-F238E27FC236}">
                  <a16:creationId xmlns:a16="http://schemas.microsoft.com/office/drawing/2014/main" id="{2F26A1A4-0955-6246-BB22-044A1D1D56DE}"/>
                </a:ext>
              </a:extLst>
            </p:cNvPr>
            <p:cNvSpPr/>
            <p:nvPr/>
          </p:nvSpPr>
          <p:spPr>
            <a:xfrm>
              <a:off x="3164010" y="2009871"/>
              <a:ext cx="1264081" cy="493456"/>
            </a:xfrm>
            <a:custGeom>
              <a:avLst/>
              <a:gdLst>
                <a:gd name="connsiteX0" fmla="*/ 1264082 w 1264081"/>
                <a:gd name="connsiteY0" fmla="*/ 88448 h 493456"/>
                <a:gd name="connsiteX1" fmla="*/ 670752 w 1264081"/>
                <a:gd name="connsiteY1" fmla="*/ 217238 h 493456"/>
                <a:gd name="connsiteX2" fmla="*/ 0 w 1264081"/>
                <a:gd name="connsiteY2" fmla="*/ 340817 h 493456"/>
              </a:gdLst>
              <a:ahLst/>
              <a:cxnLst>
                <a:cxn ang="0">
                  <a:pos x="connsiteX0" y="connsiteY0"/>
                </a:cxn>
                <a:cxn ang="0">
                  <a:pos x="connsiteX1" y="connsiteY1"/>
                </a:cxn>
                <a:cxn ang="0">
                  <a:pos x="connsiteX2" y="connsiteY2"/>
                </a:cxn>
              </a:cxnLst>
              <a:rect l="l" t="t" r="r" b="b"/>
              <a:pathLst>
                <a:path w="1264081" h="493456">
                  <a:moveTo>
                    <a:pt x="1264082" y="88448"/>
                  </a:moveTo>
                  <a:cubicBezTo>
                    <a:pt x="926100" y="-124466"/>
                    <a:pt x="794332" y="98870"/>
                    <a:pt x="670752" y="217238"/>
                  </a:cubicBezTo>
                  <a:cubicBezTo>
                    <a:pt x="482406" y="397396"/>
                    <a:pt x="223336" y="666144"/>
                    <a:pt x="0" y="340817"/>
                  </a:cubicBezTo>
                </a:path>
              </a:pathLst>
            </a:custGeom>
            <a:noFill/>
            <a:ln w="22279" cap="flat">
              <a:solidFill>
                <a:srgbClr val="F9CB55"/>
              </a:solidFill>
              <a:prstDash val="solid"/>
              <a:miter/>
            </a:ln>
          </p:spPr>
          <p:txBody>
            <a:bodyPr rtlCol="0" anchor="ctr"/>
            <a:lstStyle/>
            <a:p>
              <a:endParaRPr lang="en-US"/>
            </a:p>
          </p:txBody>
        </p:sp>
        <p:sp>
          <p:nvSpPr>
            <p:cNvPr id="254" name="Freeform 253">
              <a:extLst>
                <a:ext uri="{FF2B5EF4-FFF2-40B4-BE49-F238E27FC236}">
                  <a16:creationId xmlns:a16="http://schemas.microsoft.com/office/drawing/2014/main" id="{246BF1B7-D029-5B49-8066-FCD4EBB6AF4C}"/>
                </a:ext>
              </a:extLst>
            </p:cNvPr>
            <p:cNvSpPr/>
            <p:nvPr/>
          </p:nvSpPr>
          <p:spPr>
            <a:xfrm>
              <a:off x="3156566" y="2099173"/>
              <a:ext cx="1305026" cy="447694"/>
            </a:xfrm>
            <a:custGeom>
              <a:avLst/>
              <a:gdLst>
                <a:gd name="connsiteX0" fmla="*/ 1305027 w 1305026"/>
                <a:gd name="connsiteY0" fmla="*/ 149526 h 447694"/>
                <a:gd name="connsiteX1" fmla="*/ 588118 w 1305026"/>
                <a:gd name="connsiteY1" fmla="*/ 142081 h 447694"/>
                <a:gd name="connsiteX2" fmla="*/ 0 w 1305026"/>
                <a:gd name="connsiteY2" fmla="*/ 270127 h 447694"/>
              </a:gdLst>
              <a:ahLst/>
              <a:cxnLst>
                <a:cxn ang="0">
                  <a:pos x="connsiteX0" y="connsiteY0"/>
                </a:cxn>
                <a:cxn ang="0">
                  <a:pos x="connsiteX1" y="connsiteY1"/>
                </a:cxn>
                <a:cxn ang="0">
                  <a:pos x="connsiteX2" y="connsiteY2"/>
                </a:cxn>
              </a:cxnLst>
              <a:rect l="l" t="t" r="r" b="b"/>
              <a:pathLst>
                <a:path w="1305026" h="447694">
                  <a:moveTo>
                    <a:pt x="1305027" y="149526"/>
                  </a:moveTo>
                  <a:cubicBezTo>
                    <a:pt x="1039257" y="-61154"/>
                    <a:pt x="792098" y="-35843"/>
                    <a:pt x="588118" y="142081"/>
                  </a:cubicBezTo>
                  <a:cubicBezTo>
                    <a:pt x="394560" y="310328"/>
                    <a:pt x="253859" y="660221"/>
                    <a:pt x="0" y="270127"/>
                  </a:cubicBezTo>
                </a:path>
              </a:pathLst>
            </a:custGeom>
            <a:noFill/>
            <a:ln w="22279" cap="flat">
              <a:solidFill>
                <a:srgbClr val="F9CB55"/>
              </a:solidFill>
              <a:prstDash val="solid"/>
              <a:miter/>
            </a:ln>
          </p:spPr>
          <p:txBody>
            <a:bodyPr rtlCol="0" anchor="ctr"/>
            <a:lstStyle/>
            <a:p>
              <a:endParaRPr lang="en-US"/>
            </a:p>
          </p:txBody>
        </p:sp>
        <p:sp>
          <p:nvSpPr>
            <p:cNvPr id="255" name="Freeform 254">
              <a:extLst>
                <a:ext uri="{FF2B5EF4-FFF2-40B4-BE49-F238E27FC236}">
                  <a16:creationId xmlns:a16="http://schemas.microsoft.com/office/drawing/2014/main" id="{2BF32C45-99E2-3448-9D84-9F97CB14602A}"/>
                </a:ext>
              </a:extLst>
            </p:cNvPr>
            <p:cNvSpPr/>
            <p:nvPr/>
          </p:nvSpPr>
          <p:spPr>
            <a:xfrm>
              <a:off x="3096265" y="2302299"/>
              <a:ext cx="159312" cy="159312"/>
            </a:xfrm>
            <a:custGeom>
              <a:avLst/>
              <a:gdLst>
                <a:gd name="connsiteX0" fmla="*/ 159313 w 159312"/>
                <a:gd name="connsiteY0" fmla="*/ 79656 h 159312"/>
                <a:gd name="connsiteX1" fmla="*/ 79656 w 159312"/>
                <a:gd name="connsiteY1" fmla="*/ 159313 h 159312"/>
                <a:gd name="connsiteX2" fmla="*/ 0 w 159312"/>
                <a:gd name="connsiteY2" fmla="*/ 79656 h 159312"/>
                <a:gd name="connsiteX3" fmla="*/ 79656 w 159312"/>
                <a:gd name="connsiteY3" fmla="*/ 0 h 159312"/>
                <a:gd name="connsiteX4" fmla="*/ 159313 w 159312"/>
                <a:gd name="connsiteY4" fmla="*/ 79656 h 159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312" h="159312">
                  <a:moveTo>
                    <a:pt x="159313" y="79656"/>
                  </a:moveTo>
                  <a:cubicBezTo>
                    <a:pt x="159313" y="123650"/>
                    <a:pt x="123650" y="159313"/>
                    <a:pt x="79656" y="159313"/>
                  </a:cubicBezTo>
                  <a:cubicBezTo>
                    <a:pt x="35663" y="159313"/>
                    <a:pt x="0" y="123650"/>
                    <a:pt x="0" y="79656"/>
                  </a:cubicBezTo>
                  <a:cubicBezTo>
                    <a:pt x="0" y="35663"/>
                    <a:pt x="35663" y="0"/>
                    <a:pt x="79656" y="0"/>
                  </a:cubicBezTo>
                  <a:cubicBezTo>
                    <a:pt x="123650" y="0"/>
                    <a:pt x="159313" y="35663"/>
                    <a:pt x="159313" y="79656"/>
                  </a:cubicBezTo>
                  <a:close/>
                </a:path>
              </a:pathLst>
            </a:custGeom>
            <a:solidFill>
              <a:srgbClr val="FFFFFF"/>
            </a:solidFill>
            <a:ln w="22279" cap="flat">
              <a:solidFill>
                <a:srgbClr val="F9CB55"/>
              </a:solidFill>
              <a:prstDash val="solid"/>
              <a:miter/>
            </a:ln>
          </p:spPr>
          <p:txBody>
            <a:bodyPr rtlCol="0" anchor="ctr"/>
            <a:lstStyle/>
            <a:p>
              <a:endParaRPr lang="en-US"/>
            </a:p>
          </p:txBody>
        </p:sp>
        <p:sp>
          <p:nvSpPr>
            <p:cNvPr id="256" name="Freeform 255">
              <a:extLst>
                <a:ext uri="{FF2B5EF4-FFF2-40B4-BE49-F238E27FC236}">
                  <a16:creationId xmlns:a16="http://schemas.microsoft.com/office/drawing/2014/main" id="{7A53A3CF-ABC9-BE47-8186-7231ADE816F4}"/>
                </a:ext>
              </a:extLst>
            </p:cNvPr>
            <p:cNvSpPr/>
            <p:nvPr/>
          </p:nvSpPr>
          <p:spPr>
            <a:xfrm>
              <a:off x="3871241" y="2995385"/>
              <a:ext cx="1527618" cy="763808"/>
            </a:xfrm>
            <a:custGeom>
              <a:avLst/>
              <a:gdLst>
                <a:gd name="connsiteX0" fmla="*/ 763809 w 1527618"/>
                <a:gd name="connsiteY0" fmla="*/ 763809 h 763808"/>
                <a:gd name="connsiteX1" fmla="*/ 1527618 w 1527618"/>
                <a:gd name="connsiteY1" fmla="*/ 0 h 763808"/>
                <a:gd name="connsiteX2" fmla="*/ 0 w 1527618"/>
                <a:gd name="connsiteY2" fmla="*/ 0 h 763808"/>
              </a:gdLst>
              <a:ahLst/>
              <a:cxnLst>
                <a:cxn ang="0">
                  <a:pos x="connsiteX0" y="connsiteY0"/>
                </a:cxn>
                <a:cxn ang="0">
                  <a:pos x="connsiteX1" y="connsiteY1"/>
                </a:cxn>
                <a:cxn ang="0">
                  <a:pos x="connsiteX2" y="connsiteY2"/>
                </a:cxn>
              </a:cxnLst>
              <a:rect l="l" t="t" r="r" b="b"/>
              <a:pathLst>
                <a:path w="1527618" h="763808">
                  <a:moveTo>
                    <a:pt x="763809" y="763809"/>
                  </a:moveTo>
                  <a:lnTo>
                    <a:pt x="1527618" y="0"/>
                  </a:lnTo>
                  <a:lnTo>
                    <a:pt x="0" y="0"/>
                  </a:lnTo>
                  <a:close/>
                </a:path>
              </a:pathLst>
            </a:custGeom>
            <a:solidFill>
              <a:srgbClr val="1F2555"/>
            </a:solidFill>
            <a:ln w="7426" cap="flat">
              <a:noFill/>
              <a:prstDash val="solid"/>
              <a:miter/>
            </a:ln>
          </p:spPr>
          <p:txBody>
            <a:bodyPr rtlCol="0" anchor="ctr"/>
            <a:lstStyle/>
            <a:p>
              <a:endParaRPr lang="en-US"/>
            </a:p>
          </p:txBody>
        </p:sp>
        <p:sp>
          <p:nvSpPr>
            <p:cNvPr id="257" name="Freeform 256">
              <a:extLst>
                <a:ext uri="{FF2B5EF4-FFF2-40B4-BE49-F238E27FC236}">
                  <a16:creationId xmlns:a16="http://schemas.microsoft.com/office/drawing/2014/main" id="{1AAEF179-4633-4243-AB8D-1589431FC232}"/>
                </a:ext>
              </a:extLst>
            </p:cNvPr>
            <p:cNvSpPr/>
            <p:nvPr/>
          </p:nvSpPr>
          <p:spPr>
            <a:xfrm>
              <a:off x="3871241" y="1782671"/>
              <a:ext cx="1527618" cy="763808"/>
            </a:xfrm>
            <a:custGeom>
              <a:avLst/>
              <a:gdLst>
                <a:gd name="connsiteX0" fmla="*/ 763809 w 1527618"/>
                <a:gd name="connsiteY0" fmla="*/ 0 h 763808"/>
                <a:gd name="connsiteX1" fmla="*/ 0 w 1527618"/>
                <a:gd name="connsiteY1" fmla="*/ 763809 h 763808"/>
                <a:gd name="connsiteX2" fmla="*/ 1527618 w 1527618"/>
                <a:gd name="connsiteY2" fmla="*/ 763809 h 763808"/>
              </a:gdLst>
              <a:ahLst/>
              <a:cxnLst>
                <a:cxn ang="0">
                  <a:pos x="connsiteX0" y="connsiteY0"/>
                </a:cxn>
                <a:cxn ang="0">
                  <a:pos x="connsiteX1" y="connsiteY1"/>
                </a:cxn>
                <a:cxn ang="0">
                  <a:pos x="connsiteX2" y="connsiteY2"/>
                </a:cxn>
              </a:cxnLst>
              <a:rect l="l" t="t" r="r" b="b"/>
              <a:pathLst>
                <a:path w="1527618" h="763808">
                  <a:moveTo>
                    <a:pt x="763809" y="0"/>
                  </a:moveTo>
                  <a:lnTo>
                    <a:pt x="0" y="763809"/>
                  </a:lnTo>
                  <a:lnTo>
                    <a:pt x="1527618" y="763809"/>
                  </a:lnTo>
                  <a:close/>
                </a:path>
              </a:pathLst>
            </a:custGeom>
            <a:solidFill>
              <a:srgbClr val="F9CB55"/>
            </a:solidFill>
            <a:ln w="7426" cap="flat">
              <a:noFill/>
              <a:prstDash val="solid"/>
              <a:miter/>
            </a:ln>
          </p:spPr>
          <p:txBody>
            <a:bodyPr rtlCol="0" anchor="ctr"/>
            <a:lstStyle/>
            <a:p>
              <a:endParaRPr lang="en-US"/>
            </a:p>
          </p:txBody>
        </p:sp>
        <p:sp>
          <p:nvSpPr>
            <p:cNvPr id="258" name="Freeform 257">
              <a:extLst>
                <a:ext uri="{FF2B5EF4-FFF2-40B4-BE49-F238E27FC236}">
                  <a16:creationId xmlns:a16="http://schemas.microsoft.com/office/drawing/2014/main" id="{25529DCD-DAF7-8E4D-98FA-2ED3A0A9160F}"/>
                </a:ext>
              </a:extLst>
            </p:cNvPr>
            <p:cNvSpPr/>
            <p:nvPr/>
          </p:nvSpPr>
          <p:spPr>
            <a:xfrm>
              <a:off x="3647160" y="2546480"/>
              <a:ext cx="1976523" cy="448905"/>
            </a:xfrm>
            <a:custGeom>
              <a:avLst/>
              <a:gdLst>
                <a:gd name="connsiteX0" fmla="*/ 1751698 w 1976523"/>
                <a:gd name="connsiteY0" fmla="*/ 0 h 448905"/>
                <a:gd name="connsiteX1" fmla="*/ 224080 w 1976523"/>
                <a:gd name="connsiteY1" fmla="*/ 0 h 448905"/>
                <a:gd name="connsiteX2" fmla="*/ 0 w 1976523"/>
                <a:gd name="connsiteY2" fmla="*/ 224825 h 448905"/>
                <a:gd name="connsiteX3" fmla="*/ 224080 w 1976523"/>
                <a:gd name="connsiteY3" fmla="*/ 448905 h 448905"/>
                <a:gd name="connsiteX4" fmla="*/ 1751698 w 1976523"/>
                <a:gd name="connsiteY4" fmla="*/ 448905 h 448905"/>
                <a:gd name="connsiteX5" fmla="*/ 1976523 w 1976523"/>
                <a:gd name="connsiteY5" fmla="*/ 224825 h 448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76523" h="448905">
                  <a:moveTo>
                    <a:pt x="1751698" y="0"/>
                  </a:moveTo>
                  <a:lnTo>
                    <a:pt x="224080" y="0"/>
                  </a:lnTo>
                  <a:lnTo>
                    <a:pt x="0" y="224825"/>
                  </a:lnTo>
                  <a:lnTo>
                    <a:pt x="224080" y="448905"/>
                  </a:lnTo>
                  <a:lnTo>
                    <a:pt x="1751698" y="448905"/>
                  </a:lnTo>
                  <a:lnTo>
                    <a:pt x="1976523" y="224825"/>
                  </a:lnTo>
                  <a:close/>
                </a:path>
              </a:pathLst>
            </a:custGeom>
            <a:solidFill>
              <a:srgbClr val="EC5A28"/>
            </a:solidFill>
            <a:ln w="7426" cap="flat">
              <a:noFill/>
              <a:prstDash val="solid"/>
              <a:miter/>
            </a:ln>
          </p:spPr>
          <p:txBody>
            <a:bodyPr rtlCol="0" anchor="ctr"/>
            <a:lstStyle/>
            <a:p>
              <a:endParaRPr lang="en-US"/>
            </a:p>
          </p:txBody>
        </p:sp>
        <p:sp>
          <p:nvSpPr>
            <p:cNvPr id="259" name="Freeform 258">
              <a:extLst>
                <a:ext uri="{FF2B5EF4-FFF2-40B4-BE49-F238E27FC236}">
                  <a16:creationId xmlns:a16="http://schemas.microsoft.com/office/drawing/2014/main" id="{D7909833-85DB-4549-82CA-E8B50DA920EF}"/>
                </a:ext>
              </a:extLst>
            </p:cNvPr>
            <p:cNvSpPr/>
            <p:nvPr/>
          </p:nvSpPr>
          <p:spPr>
            <a:xfrm>
              <a:off x="4751184" y="3150387"/>
              <a:ext cx="1291626" cy="410307"/>
            </a:xfrm>
            <a:custGeom>
              <a:avLst/>
              <a:gdLst>
                <a:gd name="connsiteX0" fmla="*/ 0 w 1291626"/>
                <a:gd name="connsiteY0" fmla="*/ 301347 h 410307"/>
                <a:gd name="connsiteX1" fmla="*/ 621619 w 1291626"/>
                <a:gd name="connsiteY1" fmla="*/ 177768 h 410307"/>
                <a:gd name="connsiteX2" fmla="*/ 1291626 w 1291626"/>
                <a:gd name="connsiteY2" fmla="*/ 122679 h 410307"/>
              </a:gdLst>
              <a:ahLst/>
              <a:cxnLst>
                <a:cxn ang="0">
                  <a:pos x="connsiteX0" y="connsiteY0"/>
                </a:cxn>
                <a:cxn ang="0">
                  <a:pos x="connsiteX1" y="connsiteY1"/>
                </a:cxn>
                <a:cxn ang="0">
                  <a:pos x="connsiteX2" y="connsiteY2"/>
                </a:cxn>
              </a:cxnLst>
              <a:rect l="l" t="t" r="r" b="b"/>
              <a:pathLst>
                <a:path w="1291626" h="410307">
                  <a:moveTo>
                    <a:pt x="0" y="301347"/>
                  </a:moveTo>
                  <a:cubicBezTo>
                    <a:pt x="363293" y="542550"/>
                    <a:pt x="460817" y="329637"/>
                    <a:pt x="621619" y="177768"/>
                  </a:cubicBezTo>
                  <a:cubicBezTo>
                    <a:pt x="757109" y="49722"/>
                    <a:pt x="955133" y="-119269"/>
                    <a:pt x="1291626" y="122679"/>
                  </a:cubicBezTo>
                </a:path>
              </a:pathLst>
            </a:custGeom>
            <a:noFill/>
            <a:ln w="22279" cap="flat">
              <a:solidFill>
                <a:srgbClr val="1F2555"/>
              </a:solidFill>
              <a:prstDash val="solid"/>
              <a:miter/>
            </a:ln>
          </p:spPr>
          <p:txBody>
            <a:bodyPr rtlCol="0" anchor="ctr"/>
            <a:lstStyle/>
            <a:p>
              <a:endParaRPr lang="en-US"/>
            </a:p>
          </p:txBody>
        </p:sp>
        <p:sp>
          <p:nvSpPr>
            <p:cNvPr id="260" name="Freeform 259">
              <a:extLst>
                <a:ext uri="{FF2B5EF4-FFF2-40B4-BE49-F238E27FC236}">
                  <a16:creationId xmlns:a16="http://schemas.microsoft.com/office/drawing/2014/main" id="{4F21FAE4-AD1C-4C4B-A3A5-630DC1AAB23D}"/>
                </a:ext>
              </a:extLst>
            </p:cNvPr>
            <p:cNvSpPr/>
            <p:nvPr/>
          </p:nvSpPr>
          <p:spPr>
            <a:xfrm>
              <a:off x="4777240" y="3120427"/>
              <a:ext cx="1264081" cy="493456"/>
            </a:xfrm>
            <a:custGeom>
              <a:avLst/>
              <a:gdLst>
                <a:gd name="connsiteX0" fmla="*/ 0 w 1264081"/>
                <a:gd name="connsiteY0" fmla="*/ 405009 h 493456"/>
                <a:gd name="connsiteX1" fmla="*/ 593329 w 1264081"/>
                <a:gd name="connsiteY1" fmla="*/ 276219 h 493456"/>
                <a:gd name="connsiteX2" fmla="*/ 1264082 w 1264081"/>
                <a:gd name="connsiteY2" fmla="*/ 152639 h 493456"/>
              </a:gdLst>
              <a:ahLst/>
              <a:cxnLst>
                <a:cxn ang="0">
                  <a:pos x="connsiteX0" y="connsiteY0"/>
                </a:cxn>
                <a:cxn ang="0">
                  <a:pos x="connsiteX1" y="connsiteY1"/>
                </a:cxn>
                <a:cxn ang="0">
                  <a:pos x="connsiteX2" y="connsiteY2"/>
                </a:cxn>
              </a:cxnLst>
              <a:rect l="l" t="t" r="r" b="b"/>
              <a:pathLst>
                <a:path w="1264081" h="493456">
                  <a:moveTo>
                    <a:pt x="0" y="405009"/>
                  </a:moveTo>
                  <a:cubicBezTo>
                    <a:pt x="337982" y="617923"/>
                    <a:pt x="469750" y="394587"/>
                    <a:pt x="593329" y="276219"/>
                  </a:cubicBezTo>
                  <a:cubicBezTo>
                    <a:pt x="781676" y="96061"/>
                    <a:pt x="1040746" y="-172687"/>
                    <a:pt x="1264082" y="152639"/>
                  </a:cubicBezTo>
                </a:path>
              </a:pathLst>
            </a:custGeom>
            <a:noFill/>
            <a:ln w="22279" cap="flat">
              <a:solidFill>
                <a:srgbClr val="1F2555"/>
              </a:solidFill>
              <a:prstDash val="solid"/>
              <a:miter/>
            </a:ln>
          </p:spPr>
          <p:txBody>
            <a:bodyPr rtlCol="0" anchor="ctr"/>
            <a:lstStyle/>
            <a:p>
              <a:endParaRPr lang="en-US"/>
            </a:p>
          </p:txBody>
        </p:sp>
        <p:sp>
          <p:nvSpPr>
            <p:cNvPr id="261" name="Freeform 260">
              <a:extLst>
                <a:ext uri="{FF2B5EF4-FFF2-40B4-BE49-F238E27FC236}">
                  <a16:creationId xmlns:a16="http://schemas.microsoft.com/office/drawing/2014/main" id="{0F58DF7B-68D5-F740-9E78-9522514C2415}"/>
                </a:ext>
              </a:extLst>
            </p:cNvPr>
            <p:cNvSpPr/>
            <p:nvPr/>
          </p:nvSpPr>
          <p:spPr>
            <a:xfrm>
              <a:off x="4744484" y="3076888"/>
              <a:ext cx="1305026" cy="447694"/>
            </a:xfrm>
            <a:custGeom>
              <a:avLst/>
              <a:gdLst>
                <a:gd name="connsiteX0" fmla="*/ 0 w 1305026"/>
                <a:gd name="connsiteY0" fmla="*/ 298169 h 447694"/>
                <a:gd name="connsiteX1" fmla="*/ 716908 w 1305026"/>
                <a:gd name="connsiteY1" fmla="*/ 305613 h 447694"/>
                <a:gd name="connsiteX2" fmla="*/ 1305027 w 1305026"/>
                <a:gd name="connsiteY2" fmla="*/ 177567 h 447694"/>
              </a:gdLst>
              <a:ahLst/>
              <a:cxnLst>
                <a:cxn ang="0">
                  <a:pos x="connsiteX0" y="connsiteY0"/>
                </a:cxn>
                <a:cxn ang="0">
                  <a:pos x="connsiteX1" y="connsiteY1"/>
                </a:cxn>
                <a:cxn ang="0">
                  <a:pos x="connsiteX2" y="connsiteY2"/>
                </a:cxn>
              </a:cxnLst>
              <a:rect l="l" t="t" r="r" b="b"/>
              <a:pathLst>
                <a:path w="1305026" h="447694">
                  <a:moveTo>
                    <a:pt x="0" y="298169"/>
                  </a:moveTo>
                  <a:cubicBezTo>
                    <a:pt x="265770" y="508849"/>
                    <a:pt x="512928" y="483537"/>
                    <a:pt x="716908" y="305613"/>
                  </a:cubicBezTo>
                  <a:cubicBezTo>
                    <a:pt x="910466" y="137367"/>
                    <a:pt x="1051168" y="-212526"/>
                    <a:pt x="1305027" y="177567"/>
                  </a:cubicBezTo>
                </a:path>
              </a:pathLst>
            </a:custGeom>
            <a:noFill/>
            <a:ln w="22279" cap="flat">
              <a:solidFill>
                <a:srgbClr val="1F2555"/>
              </a:solidFill>
              <a:prstDash val="solid"/>
              <a:miter/>
            </a:ln>
          </p:spPr>
          <p:txBody>
            <a:bodyPr rtlCol="0" anchor="ctr"/>
            <a:lstStyle/>
            <a:p>
              <a:endParaRPr lang="en-US"/>
            </a:p>
          </p:txBody>
        </p:sp>
        <p:sp>
          <p:nvSpPr>
            <p:cNvPr id="262" name="Freeform 261">
              <a:extLst>
                <a:ext uri="{FF2B5EF4-FFF2-40B4-BE49-F238E27FC236}">
                  <a16:creationId xmlns:a16="http://schemas.microsoft.com/office/drawing/2014/main" id="{9BF6F4D4-F768-3C49-A446-FE3D6DDA80F2}"/>
                </a:ext>
              </a:extLst>
            </p:cNvPr>
            <p:cNvSpPr/>
            <p:nvPr/>
          </p:nvSpPr>
          <p:spPr>
            <a:xfrm>
              <a:off x="6029410" y="3242543"/>
              <a:ext cx="209935" cy="125068"/>
            </a:xfrm>
            <a:custGeom>
              <a:avLst/>
              <a:gdLst>
                <a:gd name="connsiteX0" fmla="*/ 0 w 209935"/>
                <a:gd name="connsiteY0" fmla="*/ 0 h 125068"/>
                <a:gd name="connsiteX1" fmla="*/ 209936 w 209935"/>
                <a:gd name="connsiteY1" fmla="*/ 125068 h 125068"/>
              </a:gdLst>
              <a:ahLst/>
              <a:cxnLst>
                <a:cxn ang="0">
                  <a:pos x="connsiteX0" y="connsiteY0"/>
                </a:cxn>
                <a:cxn ang="0">
                  <a:pos x="connsiteX1" y="connsiteY1"/>
                </a:cxn>
              </a:cxnLst>
              <a:rect l="l" t="t" r="r" b="b"/>
              <a:pathLst>
                <a:path w="209935" h="125068">
                  <a:moveTo>
                    <a:pt x="0" y="0"/>
                  </a:moveTo>
                  <a:lnTo>
                    <a:pt x="209936" y="125068"/>
                  </a:lnTo>
                </a:path>
              </a:pathLst>
            </a:custGeom>
            <a:ln w="22279" cap="flat">
              <a:solidFill>
                <a:srgbClr val="1F2555"/>
              </a:solidFill>
              <a:prstDash val="solid"/>
              <a:miter/>
            </a:ln>
          </p:spPr>
          <p:txBody>
            <a:bodyPr rtlCol="0" anchor="ctr"/>
            <a:lstStyle/>
            <a:p>
              <a:endParaRPr lang="en-US"/>
            </a:p>
          </p:txBody>
        </p:sp>
        <p:sp>
          <p:nvSpPr>
            <p:cNvPr id="263" name="Freeform 262">
              <a:extLst>
                <a:ext uri="{FF2B5EF4-FFF2-40B4-BE49-F238E27FC236}">
                  <a16:creationId xmlns:a16="http://schemas.microsoft.com/office/drawing/2014/main" id="{FB119DE1-025F-2A44-B49F-BE82DFAA2A05}"/>
                </a:ext>
              </a:extLst>
            </p:cNvPr>
            <p:cNvSpPr/>
            <p:nvPr/>
          </p:nvSpPr>
          <p:spPr>
            <a:xfrm>
              <a:off x="6196912" y="3325178"/>
              <a:ext cx="84867" cy="84867"/>
            </a:xfrm>
            <a:custGeom>
              <a:avLst/>
              <a:gdLst>
                <a:gd name="connsiteX0" fmla="*/ 84868 w 84867"/>
                <a:gd name="connsiteY0" fmla="*/ 42434 h 84867"/>
                <a:gd name="connsiteX1" fmla="*/ 42434 w 84867"/>
                <a:gd name="connsiteY1" fmla="*/ 84868 h 84867"/>
                <a:gd name="connsiteX2" fmla="*/ 0 w 84867"/>
                <a:gd name="connsiteY2" fmla="*/ 42434 h 84867"/>
                <a:gd name="connsiteX3" fmla="*/ 42434 w 84867"/>
                <a:gd name="connsiteY3" fmla="*/ 0 h 84867"/>
                <a:gd name="connsiteX4" fmla="*/ 84868 w 84867"/>
                <a:gd name="connsiteY4" fmla="*/ 42434 h 848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67" h="84867">
                  <a:moveTo>
                    <a:pt x="84868" y="42434"/>
                  </a:moveTo>
                  <a:cubicBezTo>
                    <a:pt x="84868" y="65869"/>
                    <a:pt x="65869" y="84868"/>
                    <a:pt x="42434" y="84868"/>
                  </a:cubicBezTo>
                  <a:cubicBezTo>
                    <a:pt x="18998" y="84868"/>
                    <a:pt x="0" y="65869"/>
                    <a:pt x="0" y="42434"/>
                  </a:cubicBezTo>
                  <a:cubicBezTo>
                    <a:pt x="0" y="18998"/>
                    <a:pt x="18998" y="0"/>
                    <a:pt x="42434" y="0"/>
                  </a:cubicBezTo>
                  <a:cubicBezTo>
                    <a:pt x="65869" y="0"/>
                    <a:pt x="84868" y="18998"/>
                    <a:pt x="84868" y="42434"/>
                  </a:cubicBezTo>
                  <a:close/>
                </a:path>
              </a:pathLst>
            </a:custGeom>
            <a:solidFill>
              <a:srgbClr val="FFFFFF"/>
            </a:solidFill>
            <a:ln w="22279" cap="flat">
              <a:solidFill>
                <a:srgbClr val="1F2555"/>
              </a:solidFill>
              <a:prstDash val="solid"/>
              <a:miter/>
            </a:ln>
          </p:spPr>
          <p:txBody>
            <a:bodyPr rtlCol="0" anchor="ctr"/>
            <a:lstStyle/>
            <a:p>
              <a:endParaRPr lang="en-US"/>
            </a:p>
          </p:txBody>
        </p:sp>
        <p:sp>
          <p:nvSpPr>
            <p:cNvPr id="264" name="Freeform 263">
              <a:extLst>
                <a:ext uri="{FF2B5EF4-FFF2-40B4-BE49-F238E27FC236}">
                  <a16:creationId xmlns:a16="http://schemas.microsoft.com/office/drawing/2014/main" id="{63C4D3FF-780A-9044-87D5-0952BCA4E463}"/>
                </a:ext>
              </a:extLst>
            </p:cNvPr>
            <p:cNvSpPr/>
            <p:nvPr/>
          </p:nvSpPr>
          <p:spPr>
            <a:xfrm>
              <a:off x="6029410" y="3242543"/>
              <a:ext cx="209935" cy="7444"/>
            </a:xfrm>
            <a:custGeom>
              <a:avLst/>
              <a:gdLst>
                <a:gd name="connsiteX0" fmla="*/ 0 w 209935"/>
                <a:gd name="connsiteY0" fmla="*/ 0 h 7444"/>
                <a:gd name="connsiteX1" fmla="*/ 209936 w 209935"/>
                <a:gd name="connsiteY1" fmla="*/ 0 h 7444"/>
              </a:gdLst>
              <a:ahLst/>
              <a:cxnLst>
                <a:cxn ang="0">
                  <a:pos x="connsiteX0" y="connsiteY0"/>
                </a:cxn>
                <a:cxn ang="0">
                  <a:pos x="connsiteX1" y="connsiteY1"/>
                </a:cxn>
              </a:cxnLst>
              <a:rect l="l" t="t" r="r" b="b"/>
              <a:pathLst>
                <a:path w="209935" h="7444">
                  <a:moveTo>
                    <a:pt x="0" y="0"/>
                  </a:moveTo>
                  <a:lnTo>
                    <a:pt x="209936" y="0"/>
                  </a:lnTo>
                </a:path>
              </a:pathLst>
            </a:custGeom>
            <a:ln w="22279" cap="flat">
              <a:solidFill>
                <a:srgbClr val="1F2555"/>
              </a:solidFill>
              <a:prstDash val="solid"/>
              <a:miter/>
            </a:ln>
          </p:spPr>
          <p:txBody>
            <a:bodyPr rtlCol="0" anchor="ctr"/>
            <a:lstStyle/>
            <a:p>
              <a:endParaRPr lang="en-US"/>
            </a:p>
          </p:txBody>
        </p:sp>
        <p:sp>
          <p:nvSpPr>
            <p:cNvPr id="265" name="Freeform 264">
              <a:extLst>
                <a:ext uri="{FF2B5EF4-FFF2-40B4-BE49-F238E27FC236}">
                  <a16:creationId xmlns:a16="http://schemas.microsoft.com/office/drawing/2014/main" id="{04E0E310-FCF1-3643-9BDE-F6CDCC64A380}"/>
                </a:ext>
              </a:extLst>
            </p:cNvPr>
            <p:cNvSpPr/>
            <p:nvPr/>
          </p:nvSpPr>
          <p:spPr>
            <a:xfrm>
              <a:off x="6029410" y="3116731"/>
              <a:ext cx="209935" cy="125812"/>
            </a:xfrm>
            <a:custGeom>
              <a:avLst/>
              <a:gdLst>
                <a:gd name="connsiteX0" fmla="*/ 0 w 209935"/>
                <a:gd name="connsiteY0" fmla="*/ 125813 h 125812"/>
                <a:gd name="connsiteX1" fmla="*/ 209936 w 209935"/>
                <a:gd name="connsiteY1" fmla="*/ 0 h 125812"/>
              </a:gdLst>
              <a:ahLst/>
              <a:cxnLst>
                <a:cxn ang="0">
                  <a:pos x="connsiteX0" y="connsiteY0"/>
                </a:cxn>
                <a:cxn ang="0">
                  <a:pos x="connsiteX1" y="connsiteY1"/>
                </a:cxn>
              </a:cxnLst>
              <a:rect l="l" t="t" r="r" b="b"/>
              <a:pathLst>
                <a:path w="209935" h="125812">
                  <a:moveTo>
                    <a:pt x="0" y="125813"/>
                  </a:moveTo>
                  <a:lnTo>
                    <a:pt x="209936" y="0"/>
                  </a:lnTo>
                </a:path>
              </a:pathLst>
            </a:custGeom>
            <a:ln w="22279" cap="flat">
              <a:solidFill>
                <a:srgbClr val="1F2555"/>
              </a:solidFill>
              <a:prstDash val="solid"/>
              <a:miter/>
            </a:ln>
          </p:spPr>
          <p:txBody>
            <a:bodyPr rtlCol="0" anchor="ctr"/>
            <a:lstStyle/>
            <a:p>
              <a:endParaRPr lang="en-US"/>
            </a:p>
          </p:txBody>
        </p:sp>
        <p:sp>
          <p:nvSpPr>
            <p:cNvPr id="266" name="Freeform 265">
              <a:extLst>
                <a:ext uri="{FF2B5EF4-FFF2-40B4-BE49-F238E27FC236}">
                  <a16:creationId xmlns:a16="http://schemas.microsoft.com/office/drawing/2014/main" id="{A3B5735D-DE18-114A-9907-E93B8CB6135E}"/>
                </a:ext>
              </a:extLst>
            </p:cNvPr>
            <p:cNvSpPr/>
            <p:nvPr/>
          </p:nvSpPr>
          <p:spPr>
            <a:xfrm>
              <a:off x="6196912" y="3200110"/>
              <a:ext cx="84867" cy="84867"/>
            </a:xfrm>
            <a:custGeom>
              <a:avLst/>
              <a:gdLst>
                <a:gd name="connsiteX0" fmla="*/ 84868 w 84867"/>
                <a:gd name="connsiteY0" fmla="*/ 42434 h 84867"/>
                <a:gd name="connsiteX1" fmla="*/ 42434 w 84867"/>
                <a:gd name="connsiteY1" fmla="*/ 84868 h 84867"/>
                <a:gd name="connsiteX2" fmla="*/ 0 w 84867"/>
                <a:gd name="connsiteY2" fmla="*/ 42434 h 84867"/>
                <a:gd name="connsiteX3" fmla="*/ 42434 w 84867"/>
                <a:gd name="connsiteY3" fmla="*/ 0 h 84867"/>
                <a:gd name="connsiteX4" fmla="*/ 84868 w 84867"/>
                <a:gd name="connsiteY4" fmla="*/ 42434 h 848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67" h="84867">
                  <a:moveTo>
                    <a:pt x="84868" y="42434"/>
                  </a:moveTo>
                  <a:cubicBezTo>
                    <a:pt x="84868" y="65869"/>
                    <a:pt x="65869" y="84868"/>
                    <a:pt x="42434" y="84868"/>
                  </a:cubicBezTo>
                  <a:cubicBezTo>
                    <a:pt x="18998" y="84868"/>
                    <a:pt x="0" y="65869"/>
                    <a:pt x="0" y="42434"/>
                  </a:cubicBezTo>
                  <a:cubicBezTo>
                    <a:pt x="0" y="18998"/>
                    <a:pt x="18998" y="0"/>
                    <a:pt x="42434" y="0"/>
                  </a:cubicBezTo>
                  <a:cubicBezTo>
                    <a:pt x="65869" y="0"/>
                    <a:pt x="84868" y="18998"/>
                    <a:pt x="84868" y="42434"/>
                  </a:cubicBezTo>
                  <a:close/>
                </a:path>
              </a:pathLst>
            </a:custGeom>
            <a:solidFill>
              <a:srgbClr val="FFFFFF"/>
            </a:solidFill>
            <a:ln w="22279" cap="flat">
              <a:solidFill>
                <a:srgbClr val="1F2555"/>
              </a:solidFill>
              <a:prstDash val="solid"/>
              <a:miter/>
            </a:ln>
          </p:spPr>
          <p:txBody>
            <a:bodyPr rtlCol="0" anchor="ctr"/>
            <a:lstStyle/>
            <a:p>
              <a:endParaRPr lang="en-US"/>
            </a:p>
          </p:txBody>
        </p:sp>
        <p:sp>
          <p:nvSpPr>
            <p:cNvPr id="267" name="Freeform 266">
              <a:extLst>
                <a:ext uri="{FF2B5EF4-FFF2-40B4-BE49-F238E27FC236}">
                  <a16:creationId xmlns:a16="http://schemas.microsoft.com/office/drawing/2014/main" id="{63E9F396-236A-CE42-B6D3-029F2482305F}"/>
                </a:ext>
              </a:extLst>
            </p:cNvPr>
            <p:cNvSpPr/>
            <p:nvPr/>
          </p:nvSpPr>
          <p:spPr>
            <a:xfrm>
              <a:off x="6196912" y="3074297"/>
              <a:ext cx="84867" cy="84867"/>
            </a:xfrm>
            <a:custGeom>
              <a:avLst/>
              <a:gdLst>
                <a:gd name="connsiteX0" fmla="*/ 84868 w 84867"/>
                <a:gd name="connsiteY0" fmla="*/ 42434 h 84867"/>
                <a:gd name="connsiteX1" fmla="*/ 42434 w 84867"/>
                <a:gd name="connsiteY1" fmla="*/ 84868 h 84867"/>
                <a:gd name="connsiteX2" fmla="*/ 0 w 84867"/>
                <a:gd name="connsiteY2" fmla="*/ 42434 h 84867"/>
                <a:gd name="connsiteX3" fmla="*/ 42434 w 84867"/>
                <a:gd name="connsiteY3" fmla="*/ 0 h 84867"/>
                <a:gd name="connsiteX4" fmla="*/ 84868 w 84867"/>
                <a:gd name="connsiteY4" fmla="*/ 42434 h 848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67" h="84867">
                  <a:moveTo>
                    <a:pt x="84868" y="42434"/>
                  </a:moveTo>
                  <a:cubicBezTo>
                    <a:pt x="84868" y="65869"/>
                    <a:pt x="65869" y="84868"/>
                    <a:pt x="42434" y="84868"/>
                  </a:cubicBezTo>
                  <a:cubicBezTo>
                    <a:pt x="18998" y="84868"/>
                    <a:pt x="0" y="65869"/>
                    <a:pt x="0" y="42434"/>
                  </a:cubicBezTo>
                  <a:cubicBezTo>
                    <a:pt x="0" y="18998"/>
                    <a:pt x="18998" y="0"/>
                    <a:pt x="42434" y="0"/>
                  </a:cubicBezTo>
                  <a:cubicBezTo>
                    <a:pt x="65869" y="0"/>
                    <a:pt x="84868" y="18998"/>
                    <a:pt x="84868" y="42434"/>
                  </a:cubicBezTo>
                  <a:close/>
                </a:path>
              </a:pathLst>
            </a:custGeom>
            <a:solidFill>
              <a:srgbClr val="FFFFFF"/>
            </a:solidFill>
            <a:ln w="22279" cap="flat">
              <a:solidFill>
                <a:srgbClr val="1F2555"/>
              </a:solidFill>
              <a:prstDash val="solid"/>
              <a:miter/>
            </a:ln>
          </p:spPr>
          <p:txBody>
            <a:bodyPr rtlCol="0" anchor="ctr"/>
            <a:lstStyle/>
            <a:p>
              <a:endParaRPr lang="en-US"/>
            </a:p>
          </p:txBody>
        </p:sp>
        <p:sp>
          <p:nvSpPr>
            <p:cNvPr id="268" name="Freeform 267">
              <a:extLst>
                <a:ext uri="{FF2B5EF4-FFF2-40B4-BE49-F238E27FC236}">
                  <a16:creationId xmlns:a16="http://schemas.microsoft.com/office/drawing/2014/main" id="{489C3747-DB5F-B542-ADD5-E7587D5308C5}"/>
                </a:ext>
              </a:extLst>
            </p:cNvPr>
            <p:cNvSpPr/>
            <p:nvPr/>
          </p:nvSpPr>
          <p:spPr>
            <a:xfrm>
              <a:off x="5949754" y="3156187"/>
              <a:ext cx="159312" cy="159312"/>
            </a:xfrm>
            <a:custGeom>
              <a:avLst/>
              <a:gdLst>
                <a:gd name="connsiteX0" fmla="*/ 159313 w 159312"/>
                <a:gd name="connsiteY0" fmla="*/ 79657 h 159312"/>
                <a:gd name="connsiteX1" fmla="*/ 79656 w 159312"/>
                <a:gd name="connsiteY1" fmla="*/ 159313 h 159312"/>
                <a:gd name="connsiteX2" fmla="*/ 0 w 159312"/>
                <a:gd name="connsiteY2" fmla="*/ 79657 h 159312"/>
                <a:gd name="connsiteX3" fmla="*/ 79656 w 159312"/>
                <a:gd name="connsiteY3" fmla="*/ 0 h 159312"/>
                <a:gd name="connsiteX4" fmla="*/ 159313 w 159312"/>
                <a:gd name="connsiteY4" fmla="*/ 79657 h 159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312" h="159312">
                  <a:moveTo>
                    <a:pt x="159313" y="79657"/>
                  </a:moveTo>
                  <a:cubicBezTo>
                    <a:pt x="159313" y="123650"/>
                    <a:pt x="123650" y="159313"/>
                    <a:pt x="79656" y="159313"/>
                  </a:cubicBezTo>
                  <a:cubicBezTo>
                    <a:pt x="35663" y="159313"/>
                    <a:pt x="0" y="123650"/>
                    <a:pt x="0" y="79657"/>
                  </a:cubicBezTo>
                  <a:cubicBezTo>
                    <a:pt x="0" y="35663"/>
                    <a:pt x="35663" y="0"/>
                    <a:pt x="79656" y="0"/>
                  </a:cubicBezTo>
                  <a:cubicBezTo>
                    <a:pt x="123650" y="0"/>
                    <a:pt x="159313" y="35664"/>
                    <a:pt x="159313" y="79657"/>
                  </a:cubicBezTo>
                  <a:close/>
                </a:path>
              </a:pathLst>
            </a:custGeom>
            <a:solidFill>
              <a:srgbClr val="FFFFFF"/>
            </a:solidFill>
            <a:ln w="22279" cap="flat">
              <a:solidFill>
                <a:srgbClr val="1F2555"/>
              </a:solidFill>
              <a:prstDash val="solid"/>
              <a:miter/>
            </a:ln>
          </p:spPr>
          <p:txBody>
            <a:bodyPr rtlCol="0" anchor="ctr"/>
            <a:lstStyle/>
            <a:p>
              <a:endParaRPr lang="en-US"/>
            </a:p>
          </p:txBody>
        </p:sp>
      </p:grpSp>
      <p:sp>
        <p:nvSpPr>
          <p:cNvPr id="2" name="Slide Number Placeholder 1">
            <a:extLst>
              <a:ext uri="{FF2B5EF4-FFF2-40B4-BE49-F238E27FC236}">
                <a16:creationId xmlns:a16="http://schemas.microsoft.com/office/drawing/2014/main" id="{E3FC4E40-8F5B-9B42-83A4-6F4228067FE8}"/>
              </a:ext>
            </a:extLst>
          </p:cNvPr>
          <p:cNvSpPr>
            <a:spLocks noGrp="1"/>
          </p:cNvSpPr>
          <p:nvPr>
            <p:ph type="sldNum" sz="quarter" idx="12"/>
          </p:nvPr>
        </p:nvSpPr>
        <p:spPr/>
        <p:txBody>
          <a:bodyPr/>
          <a:lstStyle/>
          <a:p>
            <a:fld id="{94C005EB-05AB-4350-8862-D44178390B49}" type="slidenum">
              <a:rPr lang="en-US" smtClean="0"/>
              <a:pPr/>
              <a:t>7</a:t>
            </a:fld>
            <a:endParaRPr lang="en-US" dirty="0"/>
          </a:p>
        </p:txBody>
      </p:sp>
      <p:sp>
        <p:nvSpPr>
          <p:cNvPr id="45" name="TextBox 44">
            <a:extLst>
              <a:ext uri="{FF2B5EF4-FFF2-40B4-BE49-F238E27FC236}">
                <a16:creationId xmlns:a16="http://schemas.microsoft.com/office/drawing/2014/main" id="{4CB7C17F-4AF4-4EFC-8B26-051602927AB4}"/>
              </a:ext>
            </a:extLst>
          </p:cNvPr>
          <p:cNvSpPr txBox="1"/>
          <p:nvPr/>
        </p:nvSpPr>
        <p:spPr>
          <a:xfrm>
            <a:off x="4098661" y="3231382"/>
            <a:ext cx="1087472" cy="175959"/>
          </a:xfrm>
          <a:prstGeom prst="rect">
            <a:avLst/>
          </a:prstGeom>
          <a:noFill/>
        </p:spPr>
        <p:txBody>
          <a:bodyPr wrap="square" lIns="0" tIns="0" rIns="0" bIns="0" rtlCol="0">
            <a:noAutofit/>
          </a:bodyPr>
          <a:lstStyle/>
          <a:p>
            <a:pPr marL="0" marR="0" lvl="0" indent="0" algn="ctr" defTabSz="914400" eaLnBrk="1" fontAlgn="auto" latinLnBrk="0" hangingPunct="1">
              <a:lnSpc>
                <a:spcPct val="100000"/>
              </a:lnSpc>
              <a:spcBef>
                <a:spcPts val="900"/>
              </a:spcBef>
              <a:spcAft>
                <a:spcPts val="0"/>
              </a:spcAft>
              <a:buClr>
                <a:srgbClr val="00A6A7"/>
              </a:buClr>
              <a:buSzTx/>
              <a:buFontTx/>
              <a:buNone/>
              <a:tabLst/>
              <a:defRPr/>
            </a:pPr>
            <a:r>
              <a:rPr lang="en-US" sz="700" b="1" kern="0" dirty="0">
                <a:solidFill>
                  <a:schemeClr val="bg1"/>
                </a:solidFill>
              </a:rPr>
              <a:t>CASE MANAGEMENT</a:t>
            </a:r>
            <a:endParaRPr kumimoji="0" lang="en-US" sz="700" b="1" i="0" u="none" strike="noStrike" kern="0" cap="none" spc="0" normalizeH="0" baseline="30000" noProof="0" dirty="0">
              <a:ln>
                <a:noFill/>
              </a:ln>
              <a:solidFill>
                <a:schemeClr val="bg1"/>
              </a:solidFill>
              <a:effectLst/>
              <a:uLnTx/>
              <a:uFillTx/>
            </a:endParaRPr>
          </a:p>
        </p:txBody>
      </p:sp>
      <p:sp>
        <p:nvSpPr>
          <p:cNvPr id="129" name="TextBox 128">
            <a:extLst>
              <a:ext uri="{FF2B5EF4-FFF2-40B4-BE49-F238E27FC236}">
                <a16:creationId xmlns:a16="http://schemas.microsoft.com/office/drawing/2014/main" id="{EFF8CFF9-B658-490C-92C2-75A8697B0D5B}"/>
              </a:ext>
            </a:extLst>
          </p:cNvPr>
          <p:cNvSpPr txBox="1"/>
          <p:nvPr/>
        </p:nvSpPr>
        <p:spPr>
          <a:xfrm>
            <a:off x="4071841" y="2532920"/>
            <a:ext cx="553883" cy="157534"/>
          </a:xfrm>
          <a:prstGeom prst="rect">
            <a:avLst/>
          </a:prstGeom>
          <a:noFill/>
        </p:spPr>
        <p:txBody>
          <a:bodyPr wrap="square" lIns="0" tIns="0" rIns="0" bIns="0" rtlCol="0">
            <a:noAutofit/>
          </a:bodyPr>
          <a:lstStyle/>
          <a:p>
            <a:pPr marL="0" marR="0" lvl="0" indent="0" algn="ctr" defTabSz="914400" eaLnBrk="1" fontAlgn="auto" latinLnBrk="0" hangingPunct="1">
              <a:lnSpc>
                <a:spcPct val="100000"/>
              </a:lnSpc>
              <a:spcBef>
                <a:spcPts val="900"/>
              </a:spcBef>
              <a:spcAft>
                <a:spcPts val="0"/>
              </a:spcAft>
              <a:buClr>
                <a:srgbClr val="00A6A7"/>
              </a:buClr>
              <a:buSzTx/>
              <a:buFontTx/>
              <a:buNone/>
              <a:tabLst/>
              <a:defRPr/>
            </a:pPr>
            <a:r>
              <a:rPr kumimoji="0" lang="en-US" sz="700" b="1" i="0" u="none" strike="noStrike" kern="0" cap="none" spc="0" normalizeH="0" baseline="0" noProof="0" dirty="0">
                <a:ln>
                  <a:noFill/>
                </a:ln>
                <a:solidFill>
                  <a:srgbClr val="1F2555"/>
                </a:solidFill>
                <a:effectLst/>
                <a:uLnTx/>
                <a:uFillTx/>
              </a:rPr>
              <a:t>AI BRAINS</a:t>
            </a:r>
          </a:p>
        </p:txBody>
      </p:sp>
      <p:sp>
        <p:nvSpPr>
          <p:cNvPr id="78" name="TextBox 77">
            <a:extLst>
              <a:ext uri="{FF2B5EF4-FFF2-40B4-BE49-F238E27FC236}">
                <a16:creationId xmlns:a16="http://schemas.microsoft.com/office/drawing/2014/main" id="{5B5DCB8E-FECC-4A44-BB95-6610B94D0B65}"/>
              </a:ext>
            </a:extLst>
          </p:cNvPr>
          <p:cNvSpPr txBox="1"/>
          <p:nvPr/>
        </p:nvSpPr>
        <p:spPr>
          <a:xfrm>
            <a:off x="3910603" y="2791361"/>
            <a:ext cx="1390011" cy="123376"/>
          </a:xfrm>
          <a:prstGeom prst="rect">
            <a:avLst/>
          </a:prstGeom>
          <a:noFill/>
        </p:spPr>
        <p:txBody>
          <a:bodyPr wrap="square" lIns="0" tIns="0" rIns="0" bIns="0" rtlCol="0">
            <a:noAutofit/>
          </a:bodyPr>
          <a:lstStyle/>
          <a:p>
            <a:pPr marL="0" marR="0" lvl="0" indent="0" algn="ctr" defTabSz="914400" eaLnBrk="1" fontAlgn="auto" latinLnBrk="0" hangingPunct="1">
              <a:lnSpc>
                <a:spcPct val="100000"/>
              </a:lnSpc>
              <a:spcBef>
                <a:spcPts val="900"/>
              </a:spcBef>
              <a:spcAft>
                <a:spcPts val="0"/>
              </a:spcAft>
              <a:buClr>
                <a:srgbClr val="00A6A7"/>
              </a:buClr>
              <a:buSzTx/>
              <a:buFontTx/>
              <a:buNone/>
              <a:tabLst/>
              <a:defRPr/>
            </a:pPr>
            <a:r>
              <a:rPr kumimoji="0" lang="en-US" sz="700" b="1" i="0" u="none" strike="noStrike" kern="0" cap="none" spc="0" normalizeH="0" baseline="0" noProof="0" dirty="0">
                <a:ln>
                  <a:noFill/>
                </a:ln>
                <a:solidFill>
                  <a:schemeClr val="bg1"/>
                </a:solidFill>
                <a:effectLst/>
                <a:uLnTx/>
                <a:uFillTx/>
              </a:rPr>
              <a:t>WORKFLOW AUTOMATION</a:t>
            </a:r>
          </a:p>
        </p:txBody>
      </p:sp>
      <p:pic>
        <p:nvPicPr>
          <p:cNvPr id="64" name="Graphic 63">
            <a:extLst>
              <a:ext uri="{FF2B5EF4-FFF2-40B4-BE49-F238E27FC236}">
                <a16:creationId xmlns:a16="http://schemas.microsoft.com/office/drawing/2014/main" id="{5F44D9F6-A969-E240-9FBA-D9DD05D5A6D3}"/>
              </a:ext>
            </a:extLst>
          </p:cNvPr>
          <p:cNvPicPr>
            <a:picLocks noChangeAspect="1"/>
          </p:cNvPicPr>
          <p:nvPr/>
        </p:nvPicPr>
        <p:blipFill>
          <a:blip r:embed="rId30">
            <a:extLst>
              <a:ext uri="{96DAC541-7B7A-43D3-8B79-37D633B846F1}">
                <asvg:svgBlip xmlns:asvg="http://schemas.microsoft.com/office/drawing/2016/SVG/main" r:embed="rId31"/>
              </a:ext>
            </a:extLst>
          </a:blip>
          <a:stretch>
            <a:fillRect/>
          </a:stretch>
        </p:blipFill>
        <p:spPr>
          <a:xfrm>
            <a:off x="4449827" y="3398449"/>
            <a:ext cx="307213" cy="254245"/>
          </a:xfrm>
          <a:prstGeom prst="rect">
            <a:avLst/>
          </a:prstGeom>
        </p:spPr>
      </p:pic>
      <p:pic>
        <p:nvPicPr>
          <p:cNvPr id="68" name="Graphic 67">
            <a:extLst>
              <a:ext uri="{FF2B5EF4-FFF2-40B4-BE49-F238E27FC236}">
                <a16:creationId xmlns:a16="http://schemas.microsoft.com/office/drawing/2014/main" id="{1492E941-F023-C645-8929-203D316CA5DB}"/>
              </a:ext>
            </a:extLst>
          </p:cNvPr>
          <p:cNvPicPr>
            <a:picLocks noChangeAspect="1"/>
          </p:cNvPicPr>
          <p:nvPr/>
        </p:nvPicPr>
        <p:blipFill>
          <a:blip r:embed="rId32">
            <a:extLst>
              <a:ext uri="{96DAC541-7B7A-43D3-8B79-37D633B846F1}">
                <asvg:svgBlip xmlns:asvg="http://schemas.microsoft.com/office/drawing/2016/SVG/main" r:embed="rId33"/>
              </a:ext>
            </a:extLst>
          </a:blip>
          <a:stretch>
            <a:fillRect/>
          </a:stretch>
        </p:blipFill>
        <p:spPr>
          <a:xfrm>
            <a:off x="4236887" y="2932344"/>
            <a:ext cx="774700" cy="165100"/>
          </a:xfrm>
          <a:prstGeom prst="rect">
            <a:avLst/>
          </a:prstGeom>
        </p:spPr>
      </p:pic>
      <p:pic>
        <p:nvPicPr>
          <p:cNvPr id="70" name="Graphic 69">
            <a:extLst>
              <a:ext uri="{FF2B5EF4-FFF2-40B4-BE49-F238E27FC236}">
                <a16:creationId xmlns:a16="http://schemas.microsoft.com/office/drawing/2014/main" id="{FCFAAD81-6EF1-0740-AC29-227509CA83A5}"/>
              </a:ext>
            </a:extLst>
          </p:cNvPr>
          <p:cNvPicPr>
            <a:picLocks noChangeAspect="1"/>
          </p:cNvPicPr>
          <p:nvPr/>
        </p:nvPicPr>
        <p:blipFill>
          <a:blip r:embed="rId34">
            <a:extLst>
              <a:ext uri="{96DAC541-7B7A-43D3-8B79-37D633B846F1}">
                <asvg:svgBlip xmlns:asvg="http://schemas.microsoft.com/office/drawing/2016/SVG/main" r:embed="rId35"/>
              </a:ext>
            </a:extLst>
          </a:blip>
          <a:stretch>
            <a:fillRect/>
          </a:stretch>
        </p:blipFill>
        <p:spPr>
          <a:xfrm>
            <a:off x="4455955" y="2211921"/>
            <a:ext cx="393700" cy="342900"/>
          </a:xfrm>
          <a:prstGeom prst="rect">
            <a:avLst/>
          </a:prstGeom>
        </p:spPr>
      </p:pic>
      <p:sp>
        <p:nvSpPr>
          <p:cNvPr id="93" name="Rectangle 92">
            <a:extLst>
              <a:ext uri="{FF2B5EF4-FFF2-40B4-BE49-F238E27FC236}">
                <a16:creationId xmlns:a16="http://schemas.microsoft.com/office/drawing/2014/main" id="{BB27033D-0C84-B040-88B1-A43C6A0B95AE}"/>
              </a:ext>
            </a:extLst>
          </p:cNvPr>
          <p:cNvSpPr/>
          <p:nvPr/>
        </p:nvSpPr>
        <p:spPr>
          <a:xfrm>
            <a:off x="4385221" y="3804436"/>
            <a:ext cx="3738801" cy="430887"/>
          </a:xfrm>
          <a:prstGeom prst="rect">
            <a:avLst/>
          </a:prstGeom>
        </p:spPr>
        <p:txBody>
          <a:bodyPr wrap="square" lIns="0" tIns="0" rIns="0" bIns="0">
            <a:spAutoFit/>
          </a:bodyPr>
          <a:lstStyle/>
          <a:p>
            <a:pPr algn="ctr">
              <a:spcBef>
                <a:spcPts val="300"/>
              </a:spcBef>
              <a:buClr>
                <a:srgbClr val="00A6A7"/>
              </a:buClr>
            </a:pPr>
            <a:r>
              <a:rPr lang="en-US" sz="1400" b="1" dirty="0"/>
              <a:t>Insulate users</a:t>
            </a:r>
            <a:br>
              <a:rPr lang="en-US" sz="1400" b="1" dirty="0"/>
            </a:br>
            <a:r>
              <a:rPr lang="en-US" sz="1400" b="1" dirty="0"/>
              <a:t>from back-end complexity</a:t>
            </a:r>
          </a:p>
        </p:txBody>
      </p:sp>
      <p:sp>
        <p:nvSpPr>
          <p:cNvPr id="88" name="TextBox 87">
            <a:extLst>
              <a:ext uri="{FF2B5EF4-FFF2-40B4-BE49-F238E27FC236}">
                <a16:creationId xmlns:a16="http://schemas.microsoft.com/office/drawing/2014/main" id="{DEB64135-6B80-1E4C-AB51-8A518DFC872D}"/>
              </a:ext>
            </a:extLst>
          </p:cNvPr>
          <p:cNvSpPr txBox="1"/>
          <p:nvPr/>
        </p:nvSpPr>
        <p:spPr>
          <a:xfrm>
            <a:off x="8493679" y="3319350"/>
            <a:ext cx="444174" cy="118128"/>
          </a:xfrm>
          <a:prstGeom prst="rect">
            <a:avLst/>
          </a:prstGeom>
          <a:noFill/>
          <a:ln>
            <a:noFill/>
          </a:ln>
        </p:spPr>
        <p:txBody>
          <a:bodyPr wrap="square" lIns="0" tIns="0" rIns="0" bIns="0" rtlCol="0" anchor="ctr">
            <a:noAutofit/>
          </a:bodyPr>
          <a:lstStyle/>
          <a:p>
            <a:pPr algn="ctr">
              <a:lnSpc>
                <a:spcPct val="100000"/>
              </a:lnSpc>
              <a:spcBef>
                <a:spcPts val="900"/>
              </a:spcBef>
              <a:buClr>
                <a:srgbClr val="00A6A7"/>
              </a:buClr>
            </a:pPr>
            <a:r>
              <a:rPr lang="en-US" sz="500" b="1" dirty="0">
                <a:solidFill>
                  <a:schemeClr val="tx2"/>
                </a:solidFill>
              </a:rPr>
              <a:t>Data lakes</a:t>
            </a:r>
          </a:p>
        </p:txBody>
      </p:sp>
      <p:sp>
        <p:nvSpPr>
          <p:cNvPr id="89" name="TextBox 88">
            <a:extLst>
              <a:ext uri="{FF2B5EF4-FFF2-40B4-BE49-F238E27FC236}">
                <a16:creationId xmlns:a16="http://schemas.microsoft.com/office/drawing/2014/main" id="{2F1D867D-5437-BE49-8F51-0F481BE67B72}"/>
              </a:ext>
            </a:extLst>
          </p:cNvPr>
          <p:cNvSpPr txBox="1"/>
          <p:nvPr/>
        </p:nvSpPr>
        <p:spPr>
          <a:xfrm>
            <a:off x="7834153" y="3750170"/>
            <a:ext cx="542686" cy="78211"/>
          </a:xfrm>
          <a:prstGeom prst="rect">
            <a:avLst/>
          </a:prstGeom>
          <a:noFill/>
          <a:ln>
            <a:noFill/>
          </a:ln>
        </p:spPr>
        <p:txBody>
          <a:bodyPr wrap="square" lIns="0" tIns="0" rIns="0" bIns="0" rtlCol="0" anchor="ctr">
            <a:noAutofit/>
          </a:bodyPr>
          <a:lstStyle/>
          <a:p>
            <a:pPr algn="ctr">
              <a:lnSpc>
                <a:spcPts val="700"/>
              </a:lnSpc>
              <a:buClr>
                <a:srgbClr val="00A6A7"/>
              </a:buClr>
            </a:pPr>
            <a:r>
              <a:rPr lang="en-US" sz="500" b="1" dirty="0">
                <a:solidFill>
                  <a:schemeClr val="tx2"/>
                </a:solidFill>
              </a:rPr>
              <a:t>Micro-services</a:t>
            </a:r>
          </a:p>
        </p:txBody>
      </p:sp>
      <p:sp>
        <p:nvSpPr>
          <p:cNvPr id="90" name="TextBox 89">
            <a:extLst>
              <a:ext uri="{FF2B5EF4-FFF2-40B4-BE49-F238E27FC236}">
                <a16:creationId xmlns:a16="http://schemas.microsoft.com/office/drawing/2014/main" id="{C0B22D44-DC48-7344-BBF8-4C8DD0A8A28C}"/>
              </a:ext>
            </a:extLst>
          </p:cNvPr>
          <p:cNvSpPr txBox="1"/>
          <p:nvPr/>
        </p:nvSpPr>
        <p:spPr>
          <a:xfrm>
            <a:off x="8440805" y="2196392"/>
            <a:ext cx="387092" cy="148541"/>
          </a:xfrm>
          <a:prstGeom prst="rect">
            <a:avLst/>
          </a:prstGeom>
          <a:noFill/>
          <a:ln>
            <a:noFill/>
          </a:ln>
        </p:spPr>
        <p:txBody>
          <a:bodyPr wrap="square" lIns="0" tIns="0" rIns="0" bIns="0" rtlCol="0" anchor="ctr">
            <a:noAutofit/>
          </a:bodyPr>
          <a:lstStyle/>
          <a:p>
            <a:pPr algn="ctr">
              <a:lnSpc>
                <a:spcPct val="100000"/>
              </a:lnSpc>
              <a:spcBef>
                <a:spcPts val="900"/>
              </a:spcBef>
              <a:buClr>
                <a:srgbClr val="00A6A7"/>
              </a:buClr>
            </a:pPr>
            <a:r>
              <a:rPr lang="en-US" sz="500" b="1" dirty="0">
                <a:solidFill>
                  <a:schemeClr val="tx2"/>
                </a:solidFill>
              </a:rPr>
              <a:t>3</a:t>
            </a:r>
            <a:r>
              <a:rPr lang="en-US" sz="500" b="1" baseline="30000" dirty="0">
                <a:solidFill>
                  <a:schemeClr val="tx2"/>
                </a:solidFill>
              </a:rPr>
              <a:t>rd</a:t>
            </a:r>
            <a:r>
              <a:rPr lang="en-US" sz="500" b="1" dirty="0">
                <a:solidFill>
                  <a:schemeClr val="tx2"/>
                </a:solidFill>
              </a:rPr>
              <a:t> party Systems</a:t>
            </a:r>
          </a:p>
        </p:txBody>
      </p:sp>
      <p:sp>
        <p:nvSpPr>
          <p:cNvPr id="91" name="TextBox 90">
            <a:extLst>
              <a:ext uri="{FF2B5EF4-FFF2-40B4-BE49-F238E27FC236}">
                <a16:creationId xmlns:a16="http://schemas.microsoft.com/office/drawing/2014/main" id="{9665E50A-1F7E-6740-98F8-AD9947A7DC66}"/>
              </a:ext>
            </a:extLst>
          </p:cNvPr>
          <p:cNvSpPr txBox="1"/>
          <p:nvPr/>
        </p:nvSpPr>
        <p:spPr>
          <a:xfrm>
            <a:off x="8527198" y="2835746"/>
            <a:ext cx="551855" cy="186781"/>
          </a:xfrm>
          <a:prstGeom prst="rect">
            <a:avLst/>
          </a:prstGeom>
          <a:noFill/>
          <a:ln>
            <a:noFill/>
          </a:ln>
        </p:spPr>
        <p:txBody>
          <a:bodyPr wrap="square" lIns="0" tIns="0" rIns="0" bIns="0" rtlCol="0" anchor="ctr">
            <a:noAutofit/>
          </a:bodyPr>
          <a:lstStyle/>
          <a:p>
            <a:pPr algn="ctr">
              <a:lnSpc>
                <a:spcPct val="100000"/>
              </a:lnSpc>
              <a:spcBef>
                <a:spcPts val="900"/>
              </a:spcBef>
              <a:buClr>
                <a:srgbClr val="00A6A7"/>
              </a:buClr>
            </a:pPr>
            <a:r>
              <a:rPr lang="en-US" sz="500" b="1" dirty="0">
                <a:solidFill>
                  <a:schemeClr val="tx2"/>
                </a:solidFill>
              </a:rPr>
              <a:t>Rogue low-code apps &amp; RPA</a:t>
            </a:r>
          </a:p>
        </p:txBody>
      </p:sp>
      <p:pic>
        <p:nvPicPr>
          <p:cNvPr id="98" name="Pega Logo" descr="Pega">
            <a:extLst>
              <a:ext uri="{FF2B5EF4-FFF2-40B4-BE49-F238E27FC236}">
                <a16:creationId xmlns:a16="http://schemas.microsoft.com/office/drawing/2014/main" id="{1332D559-EC56-1E4B-B3AC-253F500CEB00}"/>
              </a:ext>
            </a:extLst>
          </p:cNvPr>
          <p:cNvPicPr>
            <a:picLocks noChangeAspect="1"/>
          </p:cNvPicPr>
          <p:nvPr/>
        </p:nvPicPr>
        <p:blipFill rotWithShape="1">
          <a:blip r:embed="rId36"/>
          <a:srcRect t="15359" b="39953"/>
          <a:stretch/>
        </p:blipFill>
        <p:spPr bwMode="gray">
          <a:xfrm>
            <a:off x="1105422" y="3825538"/>
            <a:ext cx="365760" cy="146646"/>
          </a:xfrm>
          <a:prstGeom prst="rect">
            <a:avLst/>
          </a:prstGeom>
        </p:spPr>
      </p:pic>
      <p:pic>
        <p:nvPicPr>
          <p:cNvPr id="100" name="Pega Logo" descr="Pega">
            <a:extLst>
              <a:ext uri="{FF2B5EF4-FFF2-40B4-BE49-F238E27FC236}">
                <a16:creationId xmlns:a16="http://schemas.microsoft.com/office/drawing/2014/main" id="{14D5D2E8-E075-6446-9AA0-77096A1A1826}"/>
              </a:ext>
            </a:extLst>
          </p:cNvPr>
          <p:cNvPicPr>
            <a:picLocks noChangeAspect="1"/>
          </p:cNvPicPr>
          <p:nvPr/>
        </p:nvPicPr>
        <p:blipFill rotWithShape="1">
          <a:blip r:embed="rId36"/>
          <a:srcRect t="15359" b="39953"/>
          <a:stretch/>
        </p:blipFill>
        <p:spPr bwMode="gray">
          <a:xfrm>
            <a:off x="1992858" y="2649321"/>
            <a:ext cx="365760" cy="146646"/>
          </a:xfrm>
          <a:prstGeom prst="rect">
            <a:avLst/>
          </a:prstGeom>
        </p:spPr>
      </p:pic>
      <p:sp>
        <p:nvSpPr>
          <p:cNvPr id="102" name="Rectangle 101">
            <a:extLst>
              <a:ext uri="{FF2B5EF4-FFF2-40B4-BE49-F238E27FC236}">
                <a16:creationId xmlns:a16="http://schemas.microsoft.com/office/drawing/2014/main" id="{B08543B6-C81A-FC45-870A-14042A835BF6}"/>
              </a:ext>
            </a:extLst>
          </p:cNvPr>
          <p:cNvSpPr/>
          <p:nvPr/>
        </p:nvSpPr>
        <p:spPr>
          <a:xfrm>
            <a:off x="1390556" y="1422514"/>
            <a:ext cx="3738801" cy="723275"/>
          </a:xfrm>
          <a:prstGeom prst="rect">
            <a:avLst/>
          </a:prstGeom>
        </p:spPr>
        <p:txBody>
          <a:bodyPr wrap="square" lIns="0" tIns="0" rIns="0" bIns="0">
            <a:spAutoFit/>
          </a:bodyPr>
          <a:lstStyle/>
          <a:p>
            <a:pPr algn="ctr">
              <a:spcBef>
                <a:spcPts val="300"/>
              </a:spcBef>
              <a:buClr>
                <a:srgbClr val="00A6A7"/>
              </a:buClr>
            </a:pPr>
            <a:r>
              <a:rPr lang="en-US" sz="1400" b="1" dirty="0"/>
              <a:t>Provide consistent  </a:t>
            </a:r>
          </a:p>
          <a:p>
            <a:pPr algn="ctr">
              <a:spcBef>
                <a:spcPts val="300"/>
              </a:spcBef>
              <a:buClr>
                <a:srgbClr val="00A6A7"/>
              </a:buClr>
            </a:pPr>
            <a:r>
              <a:rPr lang="en-US" sz="1400" b="1" dirty="0"/>
              <a:t>Experiences across </a:t>
            </a:r>
          </a:p>
          <a:p>
            <a:pPr algn="ctr">
              <a:spcBef>
                <a:spcPts val="300"/>
              </a:spcBef>
              <a:buClr>
                <a:srgbClr val="00A6A7"/>
              </a:buClr>
            </a:pPr>
            <a:r>
              <a:rPr lang="en-US" sz="1400" b="1" dirty="0"/>
              <a:t>all channels</a:t>
            </a:r>
          </a:p>
        </p:txBody>
      </p:sp>
      <p:sp>
        <p:nvSpPr>
          <p:cNvPr id="8" name="Title 9">
            <a:extLst>
              <a:ext uri="{FF2B5EF4-FFF2-40B4-BE49-F238E27FC236}">
                <a16:creationId xmlns:a16="http://schemas.microsoft.com/office/drawing/2014/main" id="{51573ED0-6403-DC9F-42BC-3A927E00FB1B}"/>
              </a:ext>
            </a:extLst>
          </p:cNvPr>
          <p:cNvSpPr>
            <a:spLocks noGrp="1"/>
          </p:cNvSpPr>
          <p:nvPr>
            <p:ph type="title"/>
          </p:nvPr>
        </p:nvSpPr>
        <p:spPr>
          <a:xfrm>
            <a:off x="365125" y="365760"/>
            <a:ext cx="8413750" cy="338327"/>
          </a:xfrm>
        </p:spPr>
        <p:txBody>
          <a:bodyPr>
            <a:noAutofit/>
          </a:bodyPr>
          <a:lstStyle/>
          <a:p>
            <a:r>
              <a:rPr lang="en-US" sz="2800" dirty="0" err="1"/>
              <a:t>Pega</a:t>
            </a:r>
            <a:r>
              <a:rPr lang="en-US" sz="2800" dirty="0"/>
              <a:t> as a Technology</a:t>
            </a:r>
            <a:endParaRPr lang="en-US" sz="2800" b="0" baseline="30000" dirty="0"/>
          </a:p>
        </p:txBody>
      </p:sp>
      <p:sp>
        <p:nvSpPr>
          <p:cNvPr id="10" name="Subtitle 11">
            <a:extLst>
              <a:ext uri="{FF2B5EF4-FFF2-40B4-BE49-F238E27FC236}">
                <a16:creationId xmlns:a16="http://schemas.microsoft.com/office/drawing/2014/main" id="{CF764F88-B0C2-18A0-D647-9CEA8EB13385}"/>
              </a:ext>
            </a:extLst>
          </p:cNvPr>
          <p:cNvSpPr>
            <a:spLocks noGrp="1"/>
          </p:cNvSpPr>
          <p:nvPr>
            <p:ph type="subTitle" idx="13"/>
          </p:nvPr>
        </p:nvSpPr>
        <p:spPr>
          <a:xfrm>
            <a:off x="365442" y="760849"/>
            <a:ext cx="8413116" cy="272759"/>
          </a:xfrm>
        </p:spPr>
        <p:txBody>
          <a:bodyPr/>
          <a:lstStyle/>
          <a:p>
            <a:r>
              <a:rPr lang="en-US" sz="1800" dirty="0">
                <a:solidFill>
                  <a:schemeClr val="tx1"/>
                </a:solidFill>
              </a:rPr>
              <a:t>The </a:t>
            </a:r>
            <a:r>
              <a:rPr lang="en-US" sz="1800" i="1" dirty="0">
                <a:solidFill>
                  <a:schemeClr val="tx1"/>
                </a:solidFill>
              </a:rPr>
              <a:t>low-code </a:t>
            </a:r>
            <a:r>
              <a:rPr lang="en-US" sz="1800" dirty="0">
                <a:solidFill>
                  <a:schemeClr val="tx1"/>
                </a:solidFill>
              </a:rPr>
              <a:t>platform for </a:t>
            </a:r>
            <a:r>
              <a:rPr lang="en-US" sz="1800" i="1" dirty="0">
                <a:solidFill>
                  <a:schemeClr val="tx1"/>
                </a:solidFill>
              </a:rPr>
              <a:t>AI-powered decisioning </a:t>
            </a:r>
            <a:r>
              <a:rPr lang="en-US" sz="1800" dirty="0">
                <a:solidFill>
                  <a:schemeClr val="tx1"/>
                </a:solidFill>
              </a:rPr>
              <a:t>and </a:t>
            </a:r>
            <a:r>
              <a:rPr lang="en-US" sz="1800" i="1" dirty="0">
                <a:solidFill>
                  <a:schemeClr val="tx1"/>
                </a:solidFill>
              </a:rPr>
              <a:t>workflow automation</a:t>
            </a:r>
          </a:p>
        </p:txBody>
      </p:sp>
      <p:sp>
        <p:nvSpPr>
          <p:cNvPr id="3" name="Title 3">
            <a:extLst>
              <a:ext uri="{FF2B5EF4-FFF2-40B4-BE49-F238E27FC236}">
                <a16:creationId xmlns:a16="http://schemas.microsoft.com/office/drawing/2014/main" id="{32DD11FB-6419-79A9-4BC5-A499A81F5E70}"/>
              </a:ext>
            </a:extLst>
          </p:cNvPr>
          <p:cNvSpPr txBox="1">
            <a:spLocks/>
          </p:cNvSpPr>
          <p:nvPr/>
        </p:nvSpPr>
        <p:spPr>
          <a:xfrm>
            <a:off x="2457766" y="4493570"/>
            <a:ext cx="4390078" cy="338327"/>
          </a:xfrm>
          <a:prstGeom prst="rect">
            <a:avLst/>
          </a:prstGeom>
        </p:spPr>
        <p:txBody>
          <a:bodyPr vert="horz" lIns="0" tIns="0" rIns="0" bIns="0" rtlCol="0" anchor="ctr" anchorCtr="0">
            <a:normAutofit/>
          </a:bodyPr>
          <a:lstStyle>
            <a:lvl1pPr algn="l" defTabSz="914400" rtl="0" eaLnBrk="1" latinLnBrk="0" hangingPunct="1">
              <a:lnSpc>
                <a:spcPct val="90000"/>
              </a:lnSpc>
              <a:spcBef>
                <a:spcPct val="0"/>
              </a:spcBef>
              <a:buNone/>
              <a:defRPr sz="2400" b="1" kern="1200">
                <a:solidFill>
                  <a:schemeClr val="tx2"/>
                </a:solidFill>
                <a:latin typeface="+mj-lt"/>
                <a:ea typeface="+mj-ea"/>
                <a:cs typeface="+mj-cs"/>
              </a:defRPr>
            </a:lvl1pPr>
          </a:lstStyle>
          <a:p>
            <a:r>
              <a:rPr lang="en-US" sz="2000" b="0" dirty="0">
                <a:solidFill>
                  <a:srgbClr val="525EC0"/>
                </a:solidFill>
              </a:rPr>
              <a:t>Center-out</a:t>
            </a:r>
            <a:r>
              <a:rPr lang="en-US" sz="2000" b="0" baseline="40000" dirty="0">
                <a:solidFill>
                  <a:srgbClr val="525EC0"/>
                </a:solidFill>
              </a:rPr>
              <a:t>™</a:t>
            </a:r>
            <a:r>
              <a:rPr lang="en-US" sz="2000" b="0" baseline="76000" dirty="0">
                <a:solidFill>
                  <a:srgbClr val="525EC0"/>
                </a:solidFill>
              </a:rPr>
              <a:t> </a:t>
            </a:r>
            <a:r>
              <a:rPr lang="en-US" sz="2000" b="0" dirty="0">
                <a:solidFill>
                  <a:srgbClr val="525EC0"/>
                </a:solidFill>
              </a:rPr>
              <a:t>Business Architecture</a:t>
            </a:r>
          </a:p>
        </p:txBody>
      </p:sp>
    </p:spTree>
    <p:extLst>
      <p:ext uri="{BB962C8B-B14F-4D97-AF65-F5344CB8AC3E}">
        <p14:creationId xmlns:p14="http://schemas.microsoft.com/office/powerpoint/2010/main" val="830620549"/>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p:txBody>
          <a:bodyPr/>
          <a:lstStyle/>
          <a:p>
            <a:r>
              <a:rPr lang="en-US" dirty="0"/>
              <a:t>System Architect University Program</a:t>
            </a:r>
          </a:p>
        </p:txBody>
      </p:sp>
      <p:pic>
        <p:nvPicPr>
          <p:cNvPr id="5" name="Picture Placeholder 4"/>
          <p:cNvPicPr>
            <a:picLocks noGrp="1" noChangeAspect="1"/>
          </p:cNvPicPr>
          <p:nvPr>
            <p:ph type="pic" sz="quarter" idx="15"/>
          </p:nvPr>
        </p:nvPicPr>
        <p:blipFill>
          <a:blip r:embed="rId2">
            <a:extLst>
              <a:ext uri="{28A0092B-C50C-407E-A947-70E740481C1C}">
                <a14:useLocalDpi xmlns:a14="http://schemas.microsoft.com/office/drawing/2010/main" val="0"/>
              </a:ext>
            </a:extLst>
          </a:blip>
          <a:srcRect l="16900" r="16900"/>
          <a:stretch>
            <a:fillRect/>
          </a:stretch>
        </p:blipFill>
        <p:spPr/>
      </p:pic>
      <p:pic>
        <p:nvPicPr>
          <p:cNvPr id="8" name="Picture Placeholder 7"/>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21875" r="21875"/>
          <a:stretch>
            <a:fillRect/>
          </a:stretch>
        </p:blipFill>
        <p:spPr/>
      </p:pic>
      <p:pic>
        <p:nvPicPr>
          <p:cNvPr id="11" name="Picture Placeholder 10"/>
          <p:cNvPicPr>
            <a:picLocks noGrp="1" noChangeAspect="1"/>
          </p:cNvPicPr>
          <p:nvPr>
            <p:ph type="pic" sz="quarter" idx="14"/>
          </p:nvPr>
        </p:nvPicPr>
        <p:blipFill>
          <a:blip r:embed="rId4">
            <a:extLst>
              <a:ext uri="{28A0092B-C50C-407E-A947-70E740481C1C}">
                <a14:useLocalDpi xmlns:a14="http://schemas.microsoft.com/office/drawing/2010/main" val="0"/>
              </a:ext>
            </a:extLst>
          </a:blip>
          <a:srcRect l="21107" r="21107"/>
          <a:stretch>
            <a:fillRect/>
          </a:stretch>
        </p:blipFill>
        <p:spPr/>
      </p:pic>
    </p:spTree>
    <p:extLst>
      <p:ext uri="{BB962C8B-B14F-4D97-AF65-F5344CB8AC3E}">
        <p14:creationId xmlns:p14="http://schemas.microsoft.com/office/powerpoint/2010/main" val="4257450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p:cNvSpPr/>
          <p:nvPr/>
        </p:nvSpPr>
        <p:spPr>
          <a:xfrm>
            <a:off x="0" y="1"/>
            <a:ext cx="9144000" cy="836962"/>
          </a:xfrm>
          <a:prstGeom prst="rect">
            <a:avLst/>
          </a:prstGeom>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sz="1200" dirty="0">
              <a:solidFill>
                <a:srgbClr val="FFFFFF"/>
              </a:solidFill>
            </a:endParaRPr>
          </a:p>
        </p:txBody>
      </p:sp>
      <p:sp>
        <p:nvSpPr>
          <p:cNvPr id="6" name="Slide Number Placeholder 5"/>
          <p:cNvSpPr>
            <a:spLocks noGrp="1"/>
          </p:cNvSpPr>
          <p:nvPr>
            <p:ph type="sldNum" sz="quarter" idx="12"/>
          </p:nvPr>
        </p:nvSpPr>
        <p:spPr>
          <a:xfrm>
            <a:off x="8229600" y="4857040"/>
            <a:ext cx="548640" cy="182580"/>
          </a:xfrm>
        </p:spPr>
        <p:txBody>
          <a:bodyPr/>
          <a:lstStyle/>
          <a:p>
            <a:fld id="{94C005EB-05AB-4350-8862-D44178390B49}" type="slidenum">
              <a:rPr lang="en-US" smtClean="0">
                <a:solidFill>
                  <a:srgbClr val="FFFFFF"/>
                </a:solidFill>
              </a:rPr>
              <a:pPr/>
              <a:t>9</a:t>
            </a:fld>
            <a:endParaRPr lang="en-US" dirty="0">
              <a:solidFill>
                <a:srgbClr val="FFFFFF"/>
              </a:solidFill>
            </a:endParaRPr>
          </a:p>
        </p:txBody>
      </p:sp>
      <p:sp>
        <p:nvSpPr>
          <p:cNvPr id="7" name="Rectangle 6"/>
          <p:cNvSpPr/>
          <p:nvPr/>
        </p:nvSpPr>
        <p:spPr>
          <a:xfrm>
            <a:off x="107504" y="160145"/>
            <a:ext cx="6984953" cy="523220"/>
          </a:xfrm>
          <a:prstGeom prst="rect">
            <a:avLst/>
          </a:prstGeom>
        </p:spPr>
        <p:txBody>
          <a:bodyPr wrap="square">
            <a:spAutoFit/>
          </a:bodyPr>
          <a:lstStyle/>
          <a:p>
            <a:r>
              <a:rPr lang="en-US" sz="2800" dirty="0" err="1">
                <a:solidFill>
                  <a:srgbClr val="F9CB55"/>
                </a:solidFill>
                <a:latin typeface="Open Sans Extrabold" charset="0"/>
                <a:ea typeface="Open Sans Extrabold" charset="0"/>
                <a:cs typeface="Open Sans Extrabold" charset="0"/>
              </a:rPr>
              <a:t>Pega</a:t>
            </a:r>
            <a:r>
              <a:rPr lang="en-US" sz="2800" dirty="0">
                <a:solidFill>
                  <a:srgbClr val="F9CB55"/>
                </a:solidFill>
                <a:latin typeface="Open Sans Extrabold" charset="0"/>
                <a:ea typeface="Open Sans Extrabold" charset="0"/>
                <a:cs typeface="Open Sans Extrabold" charset="0"/>
              </a:rPr>
              <a:t> Project Roles</a:t>
            </a:r>
          </a:p>
        </p:txBody>
      </p:sp>
      <p:sp>
        <p:nvSpPr>
          <p:cNvPr id="16" name="Content Placeholder 2"/>
          <p:cNvSpPr>
            <a:spLocks noGrp="1"/>
          </p:cNvSpPr>
          <p:nvPr>
            <p:ph idx="1"/>
          </p:nvPr>
        </p:nvSpPr>
        <p:spPr>
          <a:xfrm>
            <a:off x="521584" y="1011314"/>
            <a:ext cx="7938848" cy="4008708"/>
          </a:xfrm>
        </p:spPr>
        <p:txBody>
          <a:bodyPr>
            <a:noAutofit/>
          </a:bodyPr>
          <a:lstStyle/>
          <a:p>
            <a:pPr marL="0" indent="0">
              <a:buNone/>
            </a:pPr>
            <a:r>
              <a:rPr lang="en-US" sz="1400" dirty="0"/>
              <a:t>Pega projects incorporate many different roles. </a:t>
            </a:r>
          </a:p>
          <a:p>
            <a:r>
              <a:rPr lang="en-US" sz="1800" b="1" dirty="0"/>
              <a:t>Business Architect</a:t>
            </a:r>
          </a:p>
          <a:p>
            <a:pPr lvl="1"/>
            <a:r>
              <a:rPr lang="en-US" sz="1400" dirty="0"/>
              <a:t>Business Analyst, Project Manager, Business User</a:t>
            </a:r>
          </a:p>
          <a:p>
            <a:pPr lvl="1"/>
            <a:endParaRPr lang="en-US" sz="1000" dirty="0"/>
          </a:p>
          <a:p>
            <a:r>
              <a:rPr lang="en-US" sz="1800" b="1" dirty="0"/>
              <a:t>System Architect</a:t>
            </a:r>
            <a:endParaRPr lang="en-US" sz="1800" b="1" u="sng" dirty="0"/>
          </a:p>
          <a:p>
            <a:pPr lvl="1"/>
            <a:r>
              <a:rPr lang="en-US" sz="1400" dirty="0"/>
              <a:t>Developer, Programmer, Enterprise Architect</a:t>
            </a:r>
          </a:p>
          <a:p>
            <a:pPr marL="365760" lvl="2" indent="0">
              <a:buNone/>
            </a:pPr>
            <a:endParaRPr lang="en-US" sz="1000" dirty="0"/>
          </a:p>
          <a:p>
            <a:r>
              <a:rPr lang="en-US" sz="1800" b="1" dirty="0"/>
              <a:t>Stakeholder</a:t>
            </a:r>
          </a:p>
          <a:p>
            <a:pPr lvl="1"/>
            <a:r>
              <a:rPr lang="en-US" sz="1400" dirty="0"/>
              <a:t>Project Manager, Tester, Support</a:t>
            </a:r>
          </a:p>
          <a:p>
            <a:pPr lvl="1"/>
            <a:endParaRPr lang="en-US" sz="1000" dirty="0"/>
          </a:p>
          <a:p>
            <a:r>
              <a:rPr lang="en-US" sz="1800" b="1" dirty="0"/>
              <a:t>Specialist</a:t>
            </a:r>
          </a:p>
          <a:p>
            <a:pPr lvl="1"/>
            <a:r>
              <a:rPr lang="en-US" sz="1400" dirty="0"/>
              <a:t>System Administrator, UX Designer, Strategy Designer, Marketing Consultant</a:t>
            </a:r>
            <a:endParaRPr lang="en-US" dirty="0"/>
          </a:p>
          <a:p>
            <a:pPr marL="182880" lvl="1" indent="0">
              <a:buNone/>
            </a:pPr>
            <a:endParaRPr lang="en-US" dirty="0"/>
          </a:p>
        </p:txBody>
      </p:sp>
      <p:sp>
        <p:nvSpPr>
          <p:cNvPr id="2" name="Left Arrow 1">
            <a:extLst>
              <a:ext uri="{FF2B5EF4-FFF2-40B4-BE49-F238E27FC236}">
                <a16:creationId xmlns:a16="http://schemas.microsoft.com/office/drawing/2014/main" id="{A626E413-C765-08C7-D613-B6983ACC281F}"/>
              </a:ext>
            </a:extLst>
          </p:cNvPr>
          <p:cNvSpPr/>
          <p:nvPr/>
        </p:nvSpPr>
        <p:spPr>
          <a:xfrm>
            <a:off x="2764984" y="2246400"/>
            <a:ext cx="777925" cy="139290"/>
          </a:xfrm>
          <a:prstGeom prst="leftArrow">
            <a:avLst/>
          </a:prstGeom>
          <a:solidFill>
            <a:srgbClr val="FF0000"/>
          </a:solidFill>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sz="1200" dirty="0">
              <a:solidFill>
                <a:srgbClr val="FF0000"/>
              </a:solidFill>
              <a:highlight>
                <a:srgbClr val="FFFF00"/>
              </a:highlight>
            </a:endParaRPr>
          </a:p>
        </p:txBody>
      </p:sp>
      <p:pic>
        <p:nvPicPr>
          <p:cNvPr id="4" name="Picture 3">
            <a:extLst>
              <a:ext uri="{FF2B5EF4-FFF2-40B4-BE49-F238E27FC236}">
                <a16:creationId xmlns:a16="http://schemas.microsoft.com/office/drawing/2014/main" id="{D26D7288-8C32-07B7-4C63-4DD9813AA4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86308" y="2385690"/>
            <a:ext cx="1306149" cy="1145392"/>
          </a:xfrm>
          <a:prstGeom prst="rect">
            <a:avLst/>
          </a:prstGeom>
        </p:spPr>
      </p:pic>
      <p:pic>
        <p:nvPicPr>
          <p:cNvPr id="5" name="Picture 4">
            <a:extLst>
              <a:ext uri="{FF2B5EF4-FFF2-40B4-BE49-F238E27FC236}">
                <a16:creationId xmlns:a16="http://schemas.microsoft.com/office/drawing/2014/main" id="{0B50CE61-4669-F906-9FD7-48642C4319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40839" y="1260293"/>
            <a:ext cx="797086" cy="1038221"/>
          </a:xfrm>
          <a:prstGeom prst="rect">
            <a:avLst/>
          </a:prstGeom>
        </p:spPr>
      </p:pic>
      <p:sp>
        <p:nvSpPr>
          <p:cNvPr id="3" name="TextBox 2">
            <a:extLst>
              <a:ext uri="{FF2B5EF4-FFF2-40B4-BE49-F238E27FC236}">
                <a16:creationId xmlns:a16="http://schemas.microsoft.com/office/drawing/2014/main" id="{ACC90EDB-E593-A4B1-B556-0D41EE485C95}"/>
              </a:ext>
            </a:extLst>
          </p:cNvPr>
          <p:cNvSpPr txBox="1"/>
          <p:nvPr/>
        </p:nvSpPr>
        <p:spPr>
          <a:xfrm>
            <a:off x="3675888" y="2210889"/>
            <a:ext cx="1261872" cy="210312"/>
          </a:xfrm>
          <a:prstGeom prst="rect">
            <a:avLst/>
          </a:prstGeom>
          <a:noFill/>
        </p:spPr>
        <p:txBody>
          <a:bodyPr wrap="none" lIns="0" tIns="0" rIns="0" bIns="0" rtlCol="0">
            <a:noAutofit/>
          </a:bodyPr>
          <a:lstStyle/>
          <a:p>
            <a:pPr>
              <a:lnSpc>
                <a:spcPct val="100000"/>
              </a:lnSpc>
              <a:spcBef>
                <a:spcPts val="900"/>
              </a:spcBef>
              <a:buClr>
                <a:srgbClr val="00A6A7"/>
              </a:buClr>
            </a:pPr>
            <a:r>
              <a:rPr lang="en-US" sz="1200" b="1" dirty="0">
                <a:solidFill>
                  <a:srgbClr val="FF0000"/>
                </a:solidFill>
              </a:rPr>
              <a:t>You are here </a:t>
            </a:r>
          </a:p>
        </p:txBody>
      </p:sp>
    </p:spTree>
    <p:extLst>
      <p:ext uri="{BB962C8B-B14F-4D97-AF65-F5344CB8AC3E}">
        <p14:creationId xmlns:p14="http://schemas.microsoft.com/office/powerpoint/2010/main" val="579184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p:cNvSpPr/>
          <p:nvPr/>
        </p:nvSpPr>
        <p:spPr>
          <a:xfrm>
            <a:off x="0" y="1"/>
            <a:ext cx="9144000" cy="836962"/>
          </a:xfrm>
          <a:prstGeom prst="rect">
            <a:avLst/>
          </a:prstGeom>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sz="1200" dirty="0">
              <a:solidFill>
                <a:srgbClr val="FFFFFF"/>
              </a:solidFill>
            </a:endParaRPr>
          </a:p>
        </p:txBody>
      </p:sp>
      <p:sp>
        <p:nvSpPr>
          <p:cNvPr id="6" name="Slide Number Placeholder 5"/>
          <p:cNvSpPr>
            <a:spLocks noGrp="1"/>
          </p:cNvSpPr>
          <p:nvPr>
            <p:ph type="sldNum" sz="quarter" idx="12"/>
          </p:nvPr>
        </p:nvSpPr>
        <p:spPr>
          <a:xfrm>
            <a:off x="8229600" y="4857040"/>
            <a:ext cx="548640" cy="182580"/>
          </a:xfrm>
        </p:spPr>
        <p:txBody>
          <a:bodyPr/>
          <a:lstStyle/>
          <a:p>
            <a:fld id="{94C005EB-05AB-4350-8862-D44178390B49}" type="slidenum">
              <a:rPr lang="en-US" smtClean="0">
                <a:solidFill>
                  <a:srgbClr val="FFFFFF"/>
                </a:solidFill>
              </a:rPr>
              <a:pPr/>
              <a:t>10</a:t>
            </a:fld>
            <a:endParaRPr lang="en-US" dirty="0">
              <a:solidFill>
                <a:srgbClr val="FFFFFF"/>
              </a:solidFill>
            </a:endParaRPr>
          </a:p>
        </p:txBody>
      </p:sp>
      <p:sp>
        <p:nvSpPr>
          <p:cNvPr id="7" name="Rectangle 6"/>
          <p:cNvSpPr/>
          <p:nvPr/>
        </p:nvSpPr>
        <p:spPr>
          <a:xfrm>
            <a:off x="107504" y="160145"/>
            <a:ext cx="6984953" cy="523220"/>
          </a:xfrm>
          <a:prstGeom prst="rect">
            <a:avLst/>
          </a:prstGeom>
        </p:spPr>
        <p:txBody>
          <a:bodyPr wrap="square">
            <a:spAutoFit/>
          </a:bodyPr>
          <a:lstStyle/>
          <a:p>
            <a:r>
              <a:rPr lang="en-US" sz="2800" dirty="0">
                <a:solidFill>
                  <a:srgbClr val="F9CB55"/>
                </a:solidFill>
                <a:latin typeface="Open Sans Extrabold" charset="0"/>
                <a:ea typeface="Open Sans Extrabold" charset="0"/>
                <a:cs typeface="Open Sans Extrabold" charset="0"/>
              </a:rPr>
              <a:t>System Architect Program</a:t>
            </a:r>
          </a:p>
        </p:txBody>
      </p:sp>
      <p:sp>
        <p:nvSpPr>
          <p:cNvPr id="21" name="Rounded Rectangle 20"/>
          <p:cNvSpPr/>
          <p:nvPr/>
        </p:nvSpPr>
        <p:spPr>
          <a:xfrm>
            <a:off x="1691680" y="1772958"/>
            <a:ext cx="3603738" cy="760294"/>
          </a:xfrm>
          <a:prstGeom prst="roundRect">
            <a:avLst>
              <a:gd name="adj" fmla="val 6700"/>
            </a:avLst>
          </a:prstGeom>
          <a:solidFill>
            <a:schemeClr val="tx2">
              <a:lumMod val="75000"/>
              <a:lumOff val="25000"/>
              <a:alpha val="25098"/>
            </a:schemeClr>
          </a:solidFill>
          <a:ln w="25400" cap="flat" cmpd="sng" algn="ctr">
            <a:solidFill>
              <a:srgbClr val="002F5F"/>
            </a:solidFill>
            <a:prstDash val="solid"/>
          </a:ln>
          <a:effectLst/>
        </p:spPr>
        <p:txBody>
          <a:bodyPr rtlCol="0" anchor="ctr" anchorCtr="0"/>
          <a:lstStyle/>
          <a:p>
            <a:pPr algn="ctr">
              <a:defRPr/>
            </a:pPr>
            <a:r>
              <a:rPr lang="en-US" sz="1600" b="1" kern="0" dirty="0">
                <a:solidFill>
                  <a:srgbClr val="002F5F"/>
                </a:solidFill>
              </a:rPr>
              <a:t>System Architect Training</a:t>
            </a:r>
          </a:p>
        </p:txBody>
      </p:sp>
      <p:cxnSp>
        <p:nvCxnSpPr>
          <p:cNvPr id="22" name="Straight Arrow Connector 21"/>
          <p:cNvCxnSpPr>
            <a:cxnSpLocks/>
          </p:cNvCxnSpPr>
          <p:nvPr/>
        </p:nvCxnSpPr>
        <p:spPr>
          <a:xfrm>
            <a:off x="5349053" y="2153105"/>
            <a:ext cx="729479" cy="0"/>
          </a:xfrm>
          <a:prstGeom prst="straightConnector1">
            <a:avLst/>
          </a:prstGeom>
          <a:ln w="31750">
            <a:prstDash val="solid"/>
            <a:tailEnd type="triangle"/>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1333010" y="2653669"/>
            <a:ext cx="4361030" cy="523220"/>
          </a:xfrm>
          <a:prstGeom prst="rect">
            <a:avLst/>
          </a:prstGeom>
          <a:noFill/>
        </p:spPr>
        <p:txBody>
          <a:bodyPr wrap="square" rtlCol="0">
            <a:spAutoFit/>
          </a:bodyPr>
          <a:lstStyle/>
          <a:p>
            <a:pPr algn="ctr"/>
            <a:r>
              <a:rPr lang="en-GB" sz="1400" b="1" dirty="0"/>
              <a:t>Online Self-Study </a:t>
            </a:r>
          </a:p>
          <a:p>
            <a:pPr algn="ctr"/>
            <a:r>
              <a:rPr lang="en-GB" sz="1400" u="sng" dirty="0"/>
              <a:t>and</a:t>
            </a:r>
            <a:r>
              <a:rPr lang="en-GB" sz="1400" dirty="0"/>
              <a:t> </a:t>
            </a:r>
            <a:r>
              <a:rPr lang="en-GB" sz="1400" b="1" dirty="0"/>
              <a:t>Instructor-led mentoring</a:t>
            </a:r>
            <a:r>
              <a:rPr lang="en-GB" sz="1400" dirty="0"/>
              <a:t> from </a:t>
            </a:r>
            <a:r>
              <a:rPr lang="en-GB" sz="1400" b="1" dirty="0"/>
              <a:t>AI4Process</a:t>
            </a:r>
          </a:p>
        </p:txBody>
      </p:sp>
      <p:sp>
        <p:nvSpPr>
          <p:cNvPr id="34" name="TextBox 33"/>
          <p:cNvSpPr txBox="1"/>
          <p:nvPr/>
        </p:nvSpPr>
        <p:spPr>
          <a:xfrm>
            <a:off x="1691680" y="3733071"/>
            <a:ext cx="5945480" cy="914400"/>
          </a:xfrm>
          <a:prstGeom prst="rect">
            <a:avLst/>
          </a:prstGeom>
          <a:noFill/>
        </p:spPr>
        <p:txBody>
          <a:bodyPr wrap="square" lIns="0" tIns="0" rIns="0" bIns="0" rtlCol="0">
            <a:noAutofit/>
          </a:bodyPr>
          <a:lstStyle/>
          <a:p>
            <a:pPr>
              <a:lnSpc>
                <a:spcPct val="100000"/>
              </a:lnSpc>
              <a:spcBef>
                <a:spcPts val="900"/>
              </a:spcBef>
              <a:buClr>
                <a:srgbClr val="00A6A7"/>
              </a:buClr>
            </a:pPr>
            <a:r>
              <a:rPr lang="en-GB" sz="1400" b="1" dirty="0"/>
              <a:t>System Architect </a:t>
            </a:r>
            <a:r>
              <a:rPr lang="en-GB" sz="1400" dirty="0"/>
              <a:t>teaches the core competencies for building applications on the Pega Platform. Students learn how to use </a:t>
            </a:r>
            <a:r>
              <a:rPr lang="en-GB" sz="1400" dirty="0" err="1"/>
              <a:t>Pega’s</a:t>
            </a:r>
            <a:r>
              <a:rPr lang="en-GB" sz="1400" dirty="0"/>
              <a:t> low-code technology to build application functionality such as workflows, UI screens, automated decisions, and data handling.</a:t>
            </a:r>
          </a:p>
        </p:txBody>
      </p:sp>
      <p:sp>
        <p:nvSpPr>
          <p:cNvPr id="15" name="TextBox 14">
            <a:extLst>
              <a:ext uri="{FF2B5EF4-FFF2-40B4-BE49-F238E27FC236}">
                <a16:creationId xmlns:a16="http://schemas.microsoft.com/office/drawing/2014/main" id="{BC46DCE3-5A66-4C2A-B775-D1520DEC42E5}"/>
              </a:ext>
            </a:extLst>
          </p:cNvPr>
          <p:cNvSpPr txBox="1"/>
          <p:nvPr/>
        </p:nvSpPr>
        <p:spPr>
          <a:xfrm>
            <a:off x="6075671" y="2667229"/>
            <a:ext cx="2236793" cy="646331"/>
          </a:xfrm>
          <a:prstGeom prst="rect">
            <a:avLst/>
          </a:prstGeom>
          <a:noFill/>
        </p:spPr>
        <p:txBody>
          <a:bodyPr wrap="square" rtlCol="0">
            <a:spAutoFit/>
          </a:bodyPr>
          <a:lstStyle/>
          <a:p>
            <a:r>
              <a:rPr lang="en-GB" sz="1200" dirty="0"/>
              <a:t>60 Multiple Choice questions</a:t>
            </a:r>
          </a:p>
          <a:p>
            <a:r>
              <a:rPr lang="en-GB" sz="1200" dirty="0"/>
              <a:t>90 minutes</a:t>
            </a:r>
          </a:p>
          <a:p>
            <a:r>
              <a:rPr lang="en-GB" sz="1200" dirty="0"/>
              <a:t>65% pass mark</a:t>
            </a:r>
          </a:p>
        </p:txBody>
      </p:sp>
      <p:pic>
        <p:nvPicPr>
          <p:cNvPr id="29" name="Picture 28" descr="A close up of a logo&#10;&#10;Description automatically generated">
            <a:extLst>
              <a:ext uri="{FF2B5EF4-FFF2-40B4-BE49-F238E27FC236}">
                <a16:creationId xmlns:a16="http://schemas.microsoft.com/office/drawing/2014/main" id="{514348CD-98D7-4F9D-BDED-5D97CA713F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9593" y="1736963"/>
            <a:ext cx="1094475" cy="872844"/>
          </a:xfrm>
          <a:prstGeom prst="rect">
            <a:avLst/>
          </a:prstGeom>
        </p:spPr>
      </p:pic>
      <p:sp>
        <p:nvSpPr>
          <p:cNvPr id="3" name="TextBox 2">
            <a:extLst>
              <a:ext uri="{FF2B5EF4-FFF2-40B4-BE49-F238E27FC236}">
                <a16:creationId xmlns:a16="http://schemas.microsoft.com/office/drawing/2014/main" id="{27D43655-C933-3A72-B12F-114ECB5D4685}"/>
              </a:ext>
            </a:extLst>
          </p:cNvPr>
          <p:cNvSpPr txBox="1"/>
          <p:nvPr/>
        </p:nvSpPr>
        <p:spPr>
          <a:xfrm>
            <a:off x="5694040" y="1324787"/>
            <a:ext cx="1905579" cy="338554"/>
          </a:xfrm>
          <a:prstGeom prst="rect">
            <a:avLst/>
          </a:prstGeom>
          <a:noFill/>
        </p:spPr>
        <p:txBody>
          <a:bodyPr wrap="square" rtlCol="0">
            <a:spAutoFit/>
          </a:bodyPr>
          <a:lstStyle/>
          <a:p>
            <a:r>
              <a:rPr lang="en-GB" sz="1600" dirty="0"/>
              <a:t>Certification Exam</a:t>
            </a:r>
          </a:p>
        </p:txBody>
      </p:sp>
      <p:sp>
        <p:nvSpPr>
          <p:cNvPr id="4" name="TextBox 3">
            <a:extLst>
              <a:ext uri="{FF2B5EF4-FFF2-40B4-BE49-F238E27FC236}">
                <a16:creationId xmlns:a16="http://schemas.microsoft.com/office/drawing/2014/main" id="{21270E78-470D-90D7-B95E-BF7B4304E157}"/>
              </a:ext>
            </a:extLst>
          </p:cNvPr>
          <p:cNvSpPr txBox="1"/>
          <p:nvPr/>
        </p:nvSpPr>
        <p:spPr>
          <a:xfrm>
            <a:off x="3033964" y="1324787"/>
            <a:ext cx="1132031" cy="338554"/>
          </a:xfrm>
          <a:prstGeom prst="rect">
            <a:avLst/>
          </a:prstGeom>
          <a:noFill/>
        </p:spPr>
        <p:txBody>
          <a:bodyPr wrap="square" rtlCol="0">
            <a:spAutoFit/>
          </a:bodyPr>
          <a:lstStyle/>
          <a:p>
            <a:r>
              <a:rPr lang="en-GB" sz="1600" dirty="0"/>
              <a:t>10 Weeks</a:t>
            </a:r>
          </a:p>
        </p:txBody>
      </p:sp>
    </p:spTree>
    <p:extLst>
      <p:ext uri="{BB962C8B-B14F-4D97-AF65-F5344CB8AC3E}">
        <p14:creationId xmlns:p14="http://schemas.microsoft.com/office/powerpoint/2010/main" val="1764082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0940D67D-DAF0-47D4-A842-2784ABD9BF5C}"/>
              </a:ext>
            </a:extLst>
          </p:cNvPr>
          <p:cNvSpPr/>
          <p:nvPr/>
        </p:nvSpPr>
        <p:spPr>
          <a:xfrm>
            <a:off x="0" y="1"/>
            <a:ext cx="9144000" cy="836962"/>
          </a:xfrm>
          <a:prstGeom prst="rect">
            <a:avLst/>
          </a:prstGeom>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sz="1200" dirty="0">
              <a:solidFill>
                <a:srgbClr val="FFFFFF"/>
              </a:solidFill>
            </a:endParaRPr>
          </a:p>
        </p:txBody>
      </p:sp>
      <p:sp>
        <p:nvSpPr>
          <p:cNvPr id="35" name="Rectangle 34">
            <a:extLst>
              <a:ext uri="{FF2B5EF4-FFF2-40B4-BE49-F238E27FC236}">
                <a16:creationId xmlns:a16="http://schemas.microsoft.com/office/drawing/2014/main" id="{501DAEE5-885B-42CC-9CC1-2D071DE378BB}"/>
              </a:ext>
            </a:extLst>
          </p:cNvPr>
          <p:cNvSpPr/>
          <p:nvPr/>
        </p:nvSpPr>
        <p:spPr>
          <a:xfrm>
            <a:off x="107504" y="160145"/>
            <a:ext cx="8314977" cy="523220"/>
          </a:xfrm>
          <a:prstGeom prst="rect">
            <a:avLst/>
          </a:prstGeom>
        </p:spPr>
        <p:txBody>
          <a:bodyPr wrap="square">
            <a:spAutoFit/>
          </a:bodyPr>
          <a:lstStyle/>
          <a:p>
            <a:r>
              <a:rPr lang="en-US" sz="2800" dirty="0" err="1">
                <a:solidFill>
                  <a:srgbClr val="F9CB55"/>
                </a:solidFill>
                <a:latin typeface="Open Sans Extrabold" charset="0"/>
                <a:ea typeface="Open Sans Extrabold" charset="0"/>
                <a:cs typeface="Open Sans Extrabold" charset="0"/>
              </a:rPr>
              <a:t>Pega</a:t>
            </a:r>
            <a:r>
              <a:rPr lang="en-US" sz="2800" dirty="0">
                <a:solidFill>
                  <a:srgbClr val="F9CB55"/>
                </a:solidFill>
                <a:latin typeface="Open Sans Extrabold" charset="0"/>
                <a:ea typeface="Open Sans Extrabold" charset="0"/>
                <a:cs typeface="Open Sans Extrabold" charset="0"/>
              </a:rPr>
              <a:t> Academy Online Self-Study Training</a:t>
            </a:r>
          </a:p>
        </p:txBody>
      </p:sp>
      <p:pic>
        <p:nvPicPr>
          <p:cNvPr id="22" name="Picture 21">
            <a:extLst>
              <a:ext uri="{FF2B5EF4-FFF2-40B4-BE49-F238E27FC236}">
                <a16:creationId xmlns:a16="http://schemas.microsoft.com/office/drawing/2014/main" id="{126C1AB8-183F-584E-BD3C-F9DCE7E8E622}"/>
              </a:ext>
            </a:extLst>
          </p:cNvPr>
          <p:cNvPicPr>
            <a:picLocks noChangeAspect="1"/>
          </p:cNvPicPr>
          <p:nvPr/>
        </p:nvPicPr>
        <p:blipFill>
          <a:blip r:embed="rId3"/>
          <a:stretch>
            <a:fillRect/>
          </a:stretch>
        </p:blipFill>
        <p:spPr>
          <a:xfrm>
            <a:off x="4778154" y="928706"/>
            <a:ext cx="3096344" cy="3884926"/>
          </a:xfrm>
          <a:prstGeom prst="rect">
            <a:avLst/>
          </a:prstGeom>
        </p:spPr>
      </p:pic>
      <p:sp>
        <p:nvSpPr>
          <p:cNvPr id="23" name="Content Placeholder 2">
            <a:extLst>
              <a:ext uri="{FF2B5EF4-FFF2-40B4-BE49-F238E27FC236}">
                <a16:creationId xmlns:a16="http://schemas.microsoft.com/office/drawing/2014/main" id="{8B189196-07ED-2F4C-9898-ED737181E5A1}"/>
              </a:ext>
            </a:extLst>
          </p:cNvPr>
          <p:cNvSpPr txBox="1">
            <a:spLocks/>
          </p:cNvSpPr>
          <p:nvPr/>
        </p:nvSpPr>
        <p:spPr>
          <a:xfrm>
            <a:off x="467544" y="1203598"/>
            <a:ext cx="4310610" cy="3610034"/>
          </a:xfrm>
          <a:prstGeom prst="rect">
            <a:avLst/>
          </a:prstGeom>
        </p:spPr>
        <p:txBody>
          <a:bodyPr vert="horz" lIns="0" tIns="0" rIns="0" bIns="0" rtlCol="0">
            <a:noAutofit/>
          </a:bodyPr>
          <a:lstStyle>
            <a:lvl1pPr marL="182880" indent="-182880" algn="l" defTabSz="914400" rtl="0" eaLnBrk="1" latinLnBrk="0" hangingPunct="1">
              <a:spcBef>
                <a:spcPts val="900"/>
              </a:spcBef>
              <a:buClr>
                <a:schemeClr val="tx2"/>
              </a:buClr>
              <a:buFont typeface="Calibri" pitchFamily="34" charset="0"/>
              <a:buChar char="•"/>
              <a:defRPr sz="1200" kern="1200">
                <a:solidFill>
                  <a:schemeClr val="tx1"/>
                </a:solidFill>
                <a:latin typeface="+mn-lt"/>
                <a:ea typeface="+mn-ea"/>
                <a:cs typeface="+mn-cs"/>
              </a:defRPr>
            </a:lvl1pPr>
            <a:lvl2pPr marL="36576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2pPr>
            <a:lvl3pPr marL="54864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3pPr>
            <a:lvl4pPr marL="73152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4pPr>
            <a:lvl5pPr marL="91440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5pPr>
            <a:lvl6pPr marL="109728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6pPr>
            <a:lvl7pPr marL="128016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7pPr>
            <a:lvl8pPr marL="146304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8pPr>
            <a:lvl9pPr marL="164592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9pPr>
          </a:lstStyle>
          <a:p>
            <a:pPr marL="137160" indent="-137160" defTabSz="685800">
              <a:spcBef>
                <a:spcPts val="675"/>
              </a:spcBef>
              <a:buClr>
                <a:srgbClr val="00A6A7"/>
              </a:buClr>
              <a:defRPr/>
            </a:pPr>
            <a:r>
              <a:rPr lang="en-US" sz="1800" b="1" dirty="0">
                <a:solidFill>
                  <a:srgbClr val="1F2555"/>
                </a:solidFill>
                <a:latin typeface="Open Sans"/>
              </a:rPr>
              <a:t>Modern Design</a:t>
            </a:r>
          </a:p>
          <a:p>
            <a:pPr marL="274320" lvl="1" indent="-137160" defTabSz="685800">
              <a:spcBef>
                <a:spcPts val="225"/>
              </a:spcBef>
              <a:defRPr/>
            </a:pPr>
            <a:r>
              <a:rPr lang="en-US" sz="1800" dirty="0">
                <a:solidFill>
                  <a:srgbClr val="1F2555"/>
                </a:solidFill>
                <a:latin typeface="Open Sans"/>
              </a:rPr>
              <a:t> Easy to navigate</a:t>
            </a:r>
          </a:p>
          <a:p>
            <a:pPr marL="274320" lvl="1" indent="-137160" defTabSz="685800">
              <a:spcBef>
                <a:spcPts val="225"/>
              </a:spcBef>
              <a:defRPr/>
            </a:pPr>
            <a:r>
              <a:rPr lang="en-US" sz="1800" dirty="0">
                <a:solidFill>
                  <a:srgbClr val="1F2555"/>
                </a:solidFill>
                <a:latin typeface="Open Sans"/>
              </a:rPr>
              <a:t> Powerful search</a:t>
            </a:r>
          </a:p>
          <a:p>
            <a:pPr marL="411480" lvl="2" indent="-137160" defTabSz="685800">
              <a:spcBef>
                <a:spcPts val="225"/>
              </a:spcBef>
              <a:defRPr/>
            </a:pPr>
            <a:endParaRPr lang="en-US" sz="1800" dirty="0">
              <a:solidFill>
                <a:srgbClr val="1F2555"/>
              </a:solidFill>
              <a:latin typeface="Open Sans"/>
            </a:endParaRPr>
          </a:p>
          <a:p>
            <a:pPr marL="137160" indent="-137160" defTabSz="685800">
              <a:spcBef>
                <a:spcPts val="675"/>
              </a:spcBef>
              <a:buClr>
                <a:srgbClr val="00A6A7"/>
              </a:buClr>
              <a:defRPr/>
            </a:pPr>
            <a:r>
              <a:rPr lang="en-US" sz="1800" b="1" dirty="0">
                <a:solidFill>
                  <a:srgbClr val="1F2555"/>
                </a:solidFill>
                <a:latin typeface="Open Sans"/>
              </a:rPr>
              <a:t>Modular Content</a:t>
            </a:r>
            <a:endParaRPr lang="en-US" sz="1800" b="1" u="sng" dirty="0">
              <a:solidFill>
                <a:srgbClr val="1F2555"/>
              </a:solidFill>
              <a:latin typeface="Open Sans"/>
            </a:endParaRPr>
          </a:p>
          <a:p>
            <a:pPr marL="274320" lvl="1" indent="-137160" defTabSz="685800">
              <a:spcBef>
                <a:spcPts val="225"/>
              </a:spcBef>
              <a:defRPr/>
            </a:pPr>
            <a:r>
              <a:rPr lang="en-US" sz="1800" dirty="0">
                <a:solidFill>
                  <a:srgbClr val="1F2555"/>
                </a:solidFill>
                <a:latin typeface="Open Sans"/>
              </a:rPr>
              <a:t> Supports ‘Just in Time’ learning</a:t>
            </a:r>
          </a:p>
          <a:p>
            <a:pPr marL="274320" lvl="1" indent="-137160" defTabSz="685800">
              <a:spcBef>
                <a:spcPts val="225"/>
              </a:spcBef>
              <a:defRPr/>
            </a:pPr>
            <a:r>
              <a:rPr lang="en-US" sz="1800" dirty="0">
                <a:solidFill>
                  <a:srgbClr val="1F2555"/>
                </a:solidFill>
                <a:latin typeface="Open Sans"/>
              </a:rPr>
              <a:t> Faster/easier to comprehend</a:t>
            </a:r>
          </a:p>
          <a:p>
            <a:pPr marL="274320" lvl="1" indent="-137160" defTabSz="685800">
              <a:spcBef>
                <a:spcPts val="225"/>
              </a:spcBef>
              <a:defRPr/>
            </a:pPr>
            <a:r>
              <a:rPr lang="en-US" sz="1800" dirty="0">
                <a:solidFill>
                  <a:srgbClr val="1F2555"/>
                </a:solidFill>
                <a:latin typeface="Open Sans"/>
              </a:rPr>
              <a:t> Covers all of </a:t>
            </a:r>
            <a:r>
              <a:rPr lang="en-US" sz="1800" dirty="0" err="1">
                <a:solidFill>
                  <a:srgbClr val="1F2555"/>
                </a:solidFill>
                <a:latin typeface="Open Sans"/>
              </a:rPr>
              <a:t>Pega</a:t>
            </a:r>
            <a:r>
              <a:rPr lang="en-US" sz="1800" dirty="0">
                <a:solidFill>
                  <a:srgbClr val="1F2555"/>
                </a:solidFill>
                <a:latin typeface="Open Sans"/>
              </a:rPr>
              <a:t> Technology</a:t>
            </a:r>
            <a:endParaRPr lang="en-US" sz="1800" b="1" dirty="0">
              <a:solidFill>
                <a:srgbClr val="1F2555"/>
              </a:solidFill>
              <a:latin typeface="Open Sans"/>
            </a:endParaRPr>
          </a:p>
          <a:p>
            <a:pPr marL="137160" lvl="1" indent="0" defTabSz="685800">
              <a:spcBef>
                <a:spcPts val="225"/>
              </a:spcBef>
              <a:buNone/>
              <a:defRPr/>
            </a:pPr>
            <a:endParaRPr lang="en-US" sz="1800" dirty="0">
              <a:solidFill>
                <a:srgbClr val="1F2555"/>
              </a:solidFill>
              <a:latin typeface="Open Sans"/>
            </a:endParaRPr>
          </a:p>
          <a:p>
            <a:pPr marL="274320" lvl="1" indent="-137160" defTabSz="685800">
              <a:spcBef>
                <a:spcPts val="225"/>
              </a:spcBef>
              <a:defRPr/>
            </a:pPr>
            <a:endParaRPr lang="en-US" sz="1050" dirty="0">
              <a:solidFill>
                <a:srgbClr val="1F2555"/>
              </a:solidFill>
              <a:latin typeface="Open Sans"/>
            </a:endParaRPr>
          </a:p>
          <a:p>
            <a:pPr marL="274320" lvl="2" indent="0" defTabSz="685800">
              <a:spcBef>
                <a:spcPts val="225"/>
              </a:spcBef>
              <a:buNone/>
              <a:defRPr/>
            </a:pPr>
            <a:endParaRPr lang="en-US" sz="750" dirty="0">
              <a:solidFill>
                <a:srgbClr val="1F2555"/>
              </a:solidFill>
              <a:latin typeface="Open Sans"/>
            </a:endParaRPr>
          </a:p>
          <a:p>
            <a:pPr marL="137160" lvl="1" indent="0" defTabSz="685800">
              <a:spcBef>
                <a:spcPts val="225"/>
              </a:spcBef>
              <a:buNone/>
              <a:defRPr/>
            </a:pPr>
            <a:endParaRPr lang="en-US" sz="900" dirty="0">
              <a:solidFill>
                <a:srgbClr val="1F2555"/>
              </a:solidFill>
              <a:latin typeface="Open Sans"/>
            </a:endParaRPr>
          </a:p>
        </p:txBody>
      </p:sp>
    </p:spTree>
    <p:extLst>
      <p:ext uri="{BB962C8B-B14F-4D97-AF65-F5344CB8AC3E}">
        <p14:creationId xmlns:p14="http://schemas.microsoft.com/office/powerpoint/2010/main" val="1628675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0940D67D-DAF0-47D4-A842-2784ABD9BF5C}"/>
              </a:ext>
            </a:extLst>
          </p:cNvPr>
          <p:cNvSpPr/>
          <p:nvPr/>
        </p:nvSpPr>
        <p:spPr>
          <a:xfrm>
            <a:off x="0" y="1"/>
            <a:ext cx="9144000" cy="836962"/>
          </a:xfrm>
          <a:prstGeom prst="rect">
            <a:avLst/>
          </a:prstGeom>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sz="1200" dirty="0">
              <a:solidFill>
                <a:srgbClr val="FFFFFF"/>
              </a:solidFill>
            </a:endParaRPr>
          </a:p>
        </p:txBody>
      </p:sp>
      <p:sp>
        <p:nvSpPr>
          <p:cNvPr id="35" name="Rectangle 34">
            <a:extLst>
              <a:ext uri="{FF2B5EF4-FFF2-40B4-BE49-F238E27FC236}">
                <a16:creationId xmlns:a16="http://schemas.microsoft.com/office/drawing/2014/main" id="{501DAEE5-885B-42CC-9CC1-2D071DE378BB}"/>
              </a:ext>
            </a:extLst>
          </p:cNvPr>
          <p:cNvSpPr/>
          <p:nvPr/>
        </p:nvSpPr>
        <p:spPr>
          <a:xfrm>
            <a:off x="107504" y="160145"/>
            <a:ext cx="8496944" cy="523220"/>
          </a:xfrm>
          <a:prstGeom prst="rect">
            <a:avLst/>
          </a:prstGeom>
        </p:spPr>
        <p:txBody>
          <a:bodyPr wrap="square">
            <a:spAutoFit/>
          </a:bodyPr>
          <a:lstStyle/>
          <a:p>
            <a:r>
              <a:rPr lang="en-US" sz="2800" dirty="0" err="1">
                <a:solidFill>
                  <a:srgbClr val="F9CB55"/>
                </a:solidFill>
                <a:latin typeface="Open Sans Extrabold" charset="0"/>
                <a:ea typeface="Open Sans Extrabold" charset="0"/>
                <a:cs typeface="Open Sans Extrabold" charset="0"/>
              </a:rPr>
              <a:t>Pega</a:t>
            </a:r>
            <a:r>
              <a:rPr lang="en-US" sz="2800" dirty="0">
                <a:solidFill>
                  <a:srgbClr val="F9CB55"/>
                </a:solidFill>
                <a:latin typeface="Open Sans Extrabold" charset="0"/>
                <a:ea typeface="Open Sans Extrabold" charset="0"/>
                <a:cs typeface="Open Sans Extrabold" charset="0"/>
              </a:rPr>
              <a:t> Academy Content Structure</a:t>
            </a:r>
          </a:p>
        </p:txBody>
      </p:sp>
      <p:sp>
        <p:nvSpPr>
          <p:cNvPr id="6" name="Content Placeholder 2">
            <a:extLst>
              <a:ext uri="{FF2B5EF4-FFF2-40B4-BE49-F238E27FC236}">
                <a16:creationId xmlns:a16="http://schemas.microsoft.com/office/drawing/2014/main" id="{EA9A6314-421B-BC4E-9935-8839D2E3A627}"/>
              </a:ext>
            </a:extLst>
          </p:cNvPr>
          <p:cNvSpPr txBox="1">
            <a:spLocks/>
          </p:cNvSpPr>
          <p:nvPr/>
        </p:nvSpPr>
        <p:spPr>
          <a:xfrm>
            <a:off x="539552" y="1030811"/>
            <a:ext cx="4624915" cy="3737202"/>
          </a:xfrm>
          <a:prstGeom prst="rect">
            <a:avLst/>
          </a:prstGeom>
        </p:spPr>
        <p:txBody>
          <a:bodyPr vert="horz" lIns="0" tIns="0" rIns="0" bIns="0" rtlCol="0">
            <a:noAutofit/>
          </a:bodyPr>
          <a:lstStyle>
            <a:lvl1pPr marL="182880" indent="-182880" algn="l" defTabSz="914400" rtl="0" eaLnBrk="1" latinLnBrk="0" hangingPunct="1">
              <a:spcBef>
                <a:spcPts val="900"/>
              </a:spcBef>
              <a:buClr>
                <a:schemeClr val="tx2"/>
              </a:buClr>
              <a:buFont typeface="Calibri" pitchFamily="34" charset="0"/>
              <a:buChar char="•"/>
              <a:defRPr sz="1200" kern="1200">
                <a:solidFill>
                  <a:schemeClr val="tx1"/>
                </a:solidFill>
                <a:latin typeface="+mn-lt"/>
                <a:ea typeface="+mn-ea"/>
                <a:cs typeface="+mn-cs"/>
              </a:defRPr>
            </a:lvl1pPr>
            <a:lvl2pPr marL="36576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2pPr>
            <a:lvl3pPr marL="54864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3pPr>
            <a:lvl4pPr marL="73152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4pPr>
            <a:lvl5pPr marL="91440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5pPr>
            <a:lvl6pPr marL="109728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6pPr>
            <a:lvl7pPr marL="128016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7pPr>
            <a:lvl8pPr marL="146304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8pPr>
            <a:lvl9pPr marL="164592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9pPr>
          </a:lstStyle>
          <a:p>
            <a:pPr marL="137160" indent="-137160" defTabSz="685800">
              <a:spcBef>
                <a:spcPts val="675"/>
              </a:spcBef>
              <a:buClr>
                <a:srgbClr val="00A6A7"/>
              </a:buClr>
              <a:defRPr/>
            </a:pPr>
            <a:r>
              <a:rPr lang="en-US" sz="1500" b="1" dirty="0">
                <a:solidFill>
                  <a:srgbClr val="1F2555"/>
                </a:solidFill>
                <a:latin typeface="Open Sans"/>
              </a:rPr>
              <a:t>Modules</a:t>
            </a:r>
          </a:p>
          <a:p>
            <a:pPr marL="274320" lvl="1" indent="-137160" defTabSz="685800">
              <a:spcBef>
                <a:spcPts val="225"/>
              </a:spcBef>
              <a:defRPr/>
            </a:pPr>
            <a:r>
              <a:rPr lang="en-US" sz="1500" dirty="0">
                <a:solidFill>
                  <a:srgbClr val="1F2555"/>
                </a:solidFill>
                <a:latin typeface="Open Sans"/>
              </a:rPr>
              <a:t> Collection of learning topics</a:t>
            </a:r>
          </a:p>
          <a:p>
            <a:pPr marL="274320" lvl="1" indent="-137160" defTabSz="685800">
              <a:spcBef>
                <a:spcPts val="225"/>
              </a:spcBef>
              <a:defRPr/>
            </a:pPr>
            <a:r>
              <a:rPr lang="en-US" sz="1500" dirty="0">
                <a:solidFill>
                  <a:srgbClr val="1F2555"/>
                </a:solidFill>
                <a:latin typeface="Open Sans"/>
              </a:rPr>
              <a:t> Covers a specific learning objective</a:t>
            </a:r>
          </a:p>
          <a:p>
            <a:pPr marL="274320" lvl="1" indent="-137160" defTabSz="685800">
              <a:spcBef>
                <a:spcPts val="225"/>
              </a:spcBef>
              <a:defRPr/>
            </a:pPr>
            <a:r>
              <a:rPr lang="en-US" sz="1500" dirty="0">
                <a:solidFill>
                  <a:srgbClr val="1F2555"/>
                </a:solidFill>
                <a:latin typeface="Open Sans"/>
              </a:rPr>
              <a:t> Knowledge check quiz at end</a:t>
            </a:r>
          </a:p>
          <a:p>
            <a:pPr marL="274320" lvl="1" indent="-137160" defTabSz="685800">
              <a:spcBef>
                <a:spcPts val="225"/>
              </a:spcBef>
              <a:defRPr/>
            </a:pPr>
            <a:endParaRPr lang="en-US" sz="750" dirty="0">
              <a:solidFill>
                <a:srgbClr val="1F2555"/>
              </a:solidFill>
              <a:latin typeface="Open Sans"/>
            </a:endParaRPr>
          </a:p>
          <a:p>
            <a:pPr lvl="0">
              <a:buClr>
                <a:srgbClr val="00A6A7"/>
              </a:buClr>
              <a:defRPr/>
            </a:pPr>
            <a:r>
              <a:rPr lang="en-US" sz="1500" b="1" dirty="0">
                <a:solidFill>
                  <a:srgbClr val="1F2555"/>
                </a:solidFill>
              </a:rPr>
              <a:t>Challenges</a:t>
            </a:r>
          </a:p>
          <a:p>
            <a:pPr lvl="1">
              <a:defRPr/>
            </a:pPr>
            <a:r>
              <a:rPr lang="en-US" sz="1500" dirty="0">
                <a:solidFill>
                  <a:srgbClr val="1F2555"/>
                </a:solidFill>
              </a:rPr>
              <a:t>Guided demo &amp; hands-on exercise</a:t>
            </a:r>
          </a:p>
          <a:p>
            <a:pPr lvl="1">
              <a:defRPr/>
            </a:pPr>
            <a:r>
              <a:rPr lang="en-US" sz="1500" dirty="0">
                <a:solidFill>
                  <a:srgbClr val="1F2555"/>
                </a:solidFill>
              </a:rPr>
              <a:t>Individual </a:t>
            </a:r>
            <a:r>
              <a:rPr lang="en-US" sz="1500" dirty="0" err="1">
                <a:solidFill>
                  <a:srgbClr val="1F2555"/>
                </a:solidFill>
              </a:rPr>
              <a:t>Pega</a:t>
            </a:r>
            <a:r>
              <a:rPr lang="en-US" sz="1500" dirty="0">
                <a:solidFill>
                  <a:srgbClr val="1F2555"/>
                </a:solidFill>
              </a:rPr>
              <a:t> Cloud instances</a:t>
            </a:r>
          </a:p>
          <a:p>
            <a:pPr lvl="1">
              <a:defRPr/>
            </a:pPr>
            <a:endParaRPr lang="en-US" sz="750" dirty="0">
              <a:solidFill>
                <a:srgbClr val="1F2555"/>
              </a:solidFill>
            </a:endParaRPr>
          </a:p>
          <a:p>
            <a:pPr lvl="0">
              <a:buClr>
                <a:srgbClr val="00A6A7"/>
              </a:buClr>
              <a:defRPr/>
            </a:pPr>
            <a:r>
              <a:rPr lang="en-US" sz="1500" b="1" dirty="0">
                <a:solidFill>
                  <a:srgbClr val="1F2555"/>
                </a:solidFill>
              </a:rPr>
              <a:t>Missions</a:t>
            </a:r>
          </a:p>
          <a:p>
            <a:pPr lvl="1">
              <a:defRPr/>
            </a:pPr>
            <a:r>
              <a:rPr lang="en-US" sz="1500" dirty="0">
                <a:solidFill>
                  <a:srgbClr val="1F2555"/>
                </a:solidFill>
              </a:rPr>
              <a:t>Collection of Modules and Challenges</a:t>
            </a:r>
          </a:p>
          <a:p>
            <a:pPr lvl="1">
              <a:defRPr/>
            </a:pPr>
            <a:r>
              <a:rPr lang="en-US" sz="1500" dirty="0">
                <a:solidFill>
                  <a:srgbClr val="1F2555"/>
                </a:solidFill>
              </a:rPr>
              <a:t>Supports larger learning objective</a:t>
            </a:r>
          </a:p>
          <a:p>
            <a:pPr lvl="1">
              <a:defRPr/>
            </a:pPr>
            <a:r>
              <a:rPr lang="en-US" sz="1500" dirty="0">
                <a:solidFill>
                  <a:srgbClr val="1F2555"/>
                </a:solidFill>
              </a:rPr>
              <a:t>End of Mission exercise</a:t>
            </a:r>
          </a:p>
          <a:p>
            <a:pPr lvl="1">
              <a:defRPr/>
            </a:pPr>
            <a:r>
              <a:rPr lang="en-US" sz="1500" dirty="0">
                <a:solidFill>
                  <a:srgbClr val="1F2555"/>
                </a:solidFill>
              </a:rPr>
              <a:t>Digital badges for all completed Missions</a:t>
            </a:r>
          </a:p>
          <a:p>
            <a:pPr marL="137160" lvl="1" indent="0" defTabSz="685800">
              <a:spcBef>
                <a:spcPts val="225"/>
              </a:spcBef>
              <a:buNone/>
              <a:defRPr/>
            </a:pPr>
            <a:endParaRPr lang="en-US" sz="1800" dirty="0">
              <a:solidFill>
                <a:srgbClr val="1F2555"/>
              </a:solidFill>
              <a:latin typeface="Open Sans"/>
            </a:endParaRPr>
          </a:p>
          <a:p>
            <a:pPr marL="274320" lvl="1" indent="-137160" defTabSz="685800">
              <a:spcBef>
                <a:spcPts val="225"/>
              </a:spcBef>
              <a:defRPr/>
            </a:pPr>
            <a:endParaRPr lang="en-US" sz="1800" dirty="0">
              <a:solidFill>
                <a:srgbClr val="1F2555"/>
              </a:solidFill>
              <a:latin typeface="Open Sans"/>
            </a:endParaRPr>
          </a:p>
          <a:p>
            <a:pPr marL="274320" lvl="1" indent="-137160" defTabSz="685800">
              <a:spcBef>
                <a:spcPts val="225"/>
              </a:spcBef>
              <a:defRPr/>
            </a:pPr>
            <a:endParaRPr lang="en-US" sz="1050" dirty="0">
              <a:solidFill>
                <a:srgbClr val="1F2555"/>
              </a:solidFill>
              <a:latin typeface="Open Sans"/>
            </a:endParaRPr>
          </a:p>
          <a:p>
            <a:pPr marL="274320" lvl="2" indent="0" defTabSz="685800">
              <a:spcBef>
                <a:spcPts val="225"/>
              </a:spcBef>
              <a:buNone/>
              <a:defRPr/>
            </a:pPr>
            <a:endParaRPr lang="en-US" sz="750" dirty="0">
              <a:solidFill>
                <a:srgbClr val="1F2555"/>
              </a:solidFill>
              <a:latin typeface="Open Sans"/>
            </a:endParaRPr>
          </a:p>
          <a:p>
            <a:pPr marL="137160" lvl="1" indent="0" defTabSz="685800">
              <a:spcBef>
                <a:spcPts val="225"/>
              </a:spcBef>
              <a:buNone/>
              <a:defRPr/>
            </a:pPr>
            <a:endParaRPr lang="en-US" sz="900" dirty="0">
              <a:solidFill>
                <a:srgbClr val="1F2555"/>
              </a:solidFill>
              <a:latin typeface="Open Sans"/>
            </a:endParaRPr>
          </a:p>
        </p:txBody>
      </p:sp>
      <p:pic>
        <p:nvPicPr>
          <p:cNvPr id="7" name="Picture 6">
            <a:extLst>
              <a:ext uri="{FF2B5EF4-FFF2-40B4-BE49-F238E27FC236}">
                <a16:creationId xmlns:a16="http://schemas.microsoft.com/office/drawing/2014/main" id="{101BB2EB-E9BB-904F-ADF9-CF78D9D92EDF}"/>
              </a:ext>
            </a:extLst>
          </p:cNvPr>
          <p:cNvPicPr>
            <a:picLocks noChangeAspect="1"/>
          </p:cNvPicPr>
          <p:nvPr/>
        </p:nvPicPr>
        <p:blipFill>
          <a:blip r:embed="rId3"/>
          <a:stretch>
            <a:fillRect/>
          </a:stretch>
        </p:blipFill>
        <p:spPr>
          <a:xfrm>
            <a:off x="5392098" y="915566"/>
            <a:ext cx="3400717" cy="3852447"/>
          </a:xfrm>
          <a:prstGeom prst="rect">
            <a:avLst/>
          </a:prstGeom>
        </p:spPr>
      </p:pic>
    </p:spTree>
    <p:extLst>
      <p:ext uri="{BB962C8B-B14F-4D97-AF65-F5344CB8AC3E}">
        <p14:creationId xmlns:p14="http://schemas.microsoft.com/office/powerpoint/2010/main" val="207900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014FB948-CC54-4FAB-9CE7-7AF2AA32E33B}"/>
              </a:ext>
            </a:extLst>
          </p:cNvPr>
          <p:cNvSpPr txBox="1">
            <a:spLocks noGrp="1"/>
          </p:cNvSpPr>
          <p:nvPr>
            <p:ph idx="1"/>
          </p:nvPr>
        </p:nvSpPr>
        <p:spPr>
          <a:xfrm>
            <a:off x="565150" y="1490580"/>
            <a:ext cx="7229009" cy="1281589"/>
          </a:xfrm>
          <a:prstGeom prst="rect">
            <a:avLst/>
          </a:prstGeom>
        </p:spPr>
        <p:txBody>
          <a:bodyPr>
            <a:normAutofit/>
          </a:bodyPr>
          <a:lstStyle>
            <a:lvl1pPr marL="182880" indent="-182880" algn="l" defTabSz="914400" rtl="0" eaLnBrk="1" latinLnBrk="0" hangingPunct="1">
              <a:spcBef>
                <a:spcPts val="900"/>
              </a:spcBef>
              <a:buClr>
                <a:schemeClr val="tx2"/>
              </a:buClr>
              <a:buSzPct val="120000"/>
              <a:buFont typeface="Calibri" pitchFamily="34" charset="0"/>
              <a:buChar char="•"/>
              <a:defRPr sz="1200" kern="1200">
                <a:solidFill>
                  <a:schemeClr val="tx1"/>
                </a:solidFill>
                <a:latin typeface="+mn-lt"/>
                <a:ea typeface="+mn-ea"/>
                <a:cs typeface="+mn-cs"/>
              </a:defRPr>
            </a:lvl1pPr>
            <a:lvl2pPr marL="36576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2pPr>
            <a:lvl3pPr marL="54864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3pPr>
            <a:lvl4pPr marL="73152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4pPr>
            <a:lvl5pPr marL="91440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5pPr>
            <a:lvl6pPr marL="109728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6pPr>
            <a:lvl7pPr marL="128016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7pPr>
            <a:lvl8pPr marL="146304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8pPr>
            <a:lvl9pPr marL="164592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9pPr>
          </a:lstStyle>
          <a:p>
            <a:pPr marL="0">
              <a:spcBef>
                <a:spcPts val="450"/>
              </a:spcBef>
            </a:pPr>
            <a:r>
              <a:rPr lang="en-US" sz="1400" dirty="0">
                <a:ea typeface="Calibri" panose="020F0502020204030204" pitchFamily="34" charset="0"/>
                <a:cs typeface="Times New Roman" panose="02020603050405020304" pitchFamily="18" charset="0"/>
              </a:rPr>
              <a:t>Go to: </a:t>
            </a:r>
            <a:r>
              <a:rPr lang="en-US" sz="1400" u="sng" dirty="0">
                <a:solidFill>
                  <a:srgbClr val="0070C0"/>
                </a:solidFill>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https://accounts.pega.com/register</a:t>
            </a:r>
            <a:endParaRPr lang="en-US" sz="1100" u="sng" dirty="0">
              <a:solidFill>
                <a:srgbClr val="0070C0"/>
              </a:solidFill>
              <a:ea typeface="Calibri" panose="020F0502020204030204" pitchFamily="34" charset="0"/>
              <a:cs typeface="Times New Roman" panose="02020603050405020304" pitchFamily="18" charset="0"/>
            </a:endParaRPr>
          </a:p>
          <a:p>
            <a:pPr marL="0">
              <a:spcBef>
                <a:spcPts val="450"/>
              </a:spcBef>
            </a:pPr>
            <a:r>
              <a:rPr lang="en-US" sz="1400" dirty="0">
                <a:ea typeface="Calibri" panose="020F0502020204030204" pitchFamily="34" charset="0"/>
                <a:cs typeface="Times New Roman" panose="02020603050405020304" pitchFamily="18" charset="0"/>
              </a:rPr>
              <a:t>Complete and submit the </a:t>
            </a:r>
            <a:r>
              <a:rPr lang="en-US" sz="1400" b="1" dirty="0">
                <a:ea typeface="Calibri" panose="020F0502020204030204" pitchFamily="34" charset="0"/>
                <a:cs typeface="Times New Roman" panose="02020603050405020304" pitchFamily="18" charset="0"/>
              </a:rPr>
              <a:t>Sign Up </a:t>
            </a:r>
            <a:r>
              <a:rPr lang="en-US" sz="1400" dirty="0">
                <a:ea typeface="Calibri" panose="020F0502020204030204" pitchFamily="34" charset="0"/>
                <a:cs typeface="Times New Roman" panose="02020603050405020304" pitchFamily="18" charset="0"/>
              </a:rPr>
              <a:t>form using your </a:t>
            </a:r>
            <a:r>
              <a:rPr lang="en-US" sz="1400" u="sng" dirty="0">
                <a:ea typeface="Calibri" panose="020F0502020204030204" pitchFamily="34" charset="0"/>
                <a:cs typeface="Times New Roman" panose="02020603050405020304" pitchFamily="18" charset="0"/>
              </a:rPr>
              <a:t>university email address</a:t>
            </a:r>
            <a:endParaRPr lang="en-US" sz="1100" u="sng" dirty="0">
              <a:ea typeface="Calibri" panose="020F0502020204030204" pitchFamily="34" charset="0"/>
              <a:cs typeface="Times New Roman" panose="02020603050405020304" pitchFamily="18" charset="0"/>
            </a:endParaRPr>
          </a:p>
          <a:p>
            <a:pPr marL="0">
              <a:spcBef>
                <a:spcPts val="450"/>
              </a:spcBef>
            </a:pPr>
            <a:r>
              <a:rPr lang="en-US" sz="1400" dirty="0">
                <a:ea typeface="Calibri" panose="020F0502020204030204" pitchFamily="34" charset="0"/>
                <a:cs typeface="Times New Roman" panose="02020603050405020304" pitchFamily="18" charset="0"/>
              </a:rPr>
              <a:t>Wait for the “Welcome to Pega” email and respond </a:t>
            </a:r>
            <a:r>
              <a:rPr lang="en-US" sz="1400" dirty="0">
                <a:solidFill>
                  <a:srgbClr val="1F2555"/>
                </a:solidFill>
                <a:latin typeface="Open Sans"/>
                <a:ea typeface="Calibri" panose="020F0502020204030204" pitchFamily="34" charset="0"/>
                <a:cs typeface="Times New Roman" panose="02020603050405020304" pitchFamily="18" charset="0"/>
              </a:rPr>
              <a:t>to activate your account </a:t>
            </a:r>
            <a:endParaRPr lang="en-US" sz="1100" dirty="0">
              <a:ea typeface="Calibri" panose="020F0502020204030204" pitchFamily="34" charset="0"/>
              <a:cs typeface="Times New Roman" panose="02020603050405020304" pitchFamily="18" charset="0"/>
            </a:endParaRPr>
          </a:p>
          <a:p>
            <a:pPr marL="0">
              <a:spcBef>
                <a:spcPts val="450"/>
              </a:spcBef>
            </a:pPr>
            <a:r>
              <a:rPr lang="en-US" sz="1400" dirty="0">
                <a:solidFill>
                  <a:srgbClr val="1F2555"/>
                </a:solidFill>
                <a:latin typeface="Open Sans"/>
                <a:ea typeface="Calibri" panose="020F0502020204030204" pitchFamily="34" charset="0"/>
                <a:cs typeface="Times New Roman" panose="02020603050405020304" pitchFamily="18" charset="0"/>
              </a:rPr>
              <a:t>Access </a:t>
            </a:r>
            <a:r>
              <a:rPr lang="en-US" sz="1400" dirty="0" err="1">
                <a:solidFill>
                  <a:srgbClr val="1F2555"/>
                </a:solidFill>
                <a:latin typeface="Open Sans"/>
                <a:ea typeface="Calibri" panose="020F0502020204030204" pitchFamily="34" charset="0"/>
                <a:cs typeface="Times New Roman" panose="02020603050405020304" pitchFamily="18" charset="0"/>
              </a:rPr>
              <a:t>Pega</a:t>
            </a:r>
            <a:r>
              <a:rPr lang="en-US" sz="1400" dirty="0">
                <a:solidFill>
                  <a:srgbClr val="1F2555"/>
                </a:solidFill>
                <a:latin typeface="Open Sans"/>
                <a:ea typeface="Calibri" panose="020F0502020204030204" pitchFamily="34" charset="0"/>
                <a:cs typeface="Times New Roman" panose="02020603050405020304" pitchFamily="18" charset="0"/>
              </a:rPr>
              <a:t> Academy at </a:t>
            </a:r>
            <a:r>
              <a:rPr lang="en-US" sz="1400" dirty="0">
                <a:solidFill>
                  <a:srgbClr val="0070C0"/>
                </a:solidFill>
                <a:latin typeface="Open Sans"/>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https://academy.pega.com</a:t>
            </a:r>
            <a:endParaRPr lang="en-US" sz="1100" dirty="0">
              <a:solidFill>
                <a:srgbClr val="0070C0"/>
              </a:solidFill>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8D0A1806-D377-731D-526E-B4F8CEB9C500}"/>
              </a:ext>
            </a:extLst>
          </p:cNvPr>
          <p:cNvSpPr txBox="1"/>
          <p:nvPr/>
        </p:nvSpPr>
        <p:spPr>
          <a:xfrm>
            <a:off x="365125" y="1005351"/>
            <a:ext cx="6278742" cy="358481"/>
          </a:xfrm>
          <a:prstGeom prst="rect">
            <a:avLst/>
          </a:prstGeom>
          <a:noFill/>
        </p:spPr>
        <p:txBody>
          <a:bodyPr wrap="none" lIns="0" tIns="0" rIns="0" bIns="0" rtlCol="0">
            <a:noAutofit/>
          </a:bodyPr>
          <a:lstStyle/>
          <a:p>
            <a:pPr>
              <a:spcBef>
                <a:spcPts val="675"/>
              </a:spcBef>
              <a:buClr>
                <a:srgbClr val="00A6A7"/>
              </a:buClr>
            </a:pPr>
            <a:r>
              <a:rPr lang="en-US" u="sng" dirty="0">
                <a:solidFill>
                  <a:srgbClr val="FF0000"/>
                </a:solidFill>
              </a:rPr>
              <a:t>You first need to register for a </a:t>
            </a:r>
            <a:r>
              <a:rPr lang="en-US" u="sng" dirty="0" err="1">
                <a:solidFill>
                  <a:srgbClr val="FF0000"/>
                </a:solidFill>
              </a:rPr>
              <a:t>Pega</a:t>
            </a:r>
            <a:r>
              <a:rPr lang="en-US" u="sng" dirty="0">
                <a:solidFill>
                  <a:srgbClr val="FF0000"/>
                </a:solidFill>
              </a:rPr>
              <a:t> Community Account</a:t>
            </a:r>
          </a:p>
        </p:txBody>
      </p:sp>
      <p:pic>
        <p:nvPicPr>
          <p:cNvPr id="9" name="Picture 8" descr="Graphical user interface, application, website&#10;&#10;Description automatically generated">
            <a:extLst>
              <a:ext uri="{FF2B5EF4-FFF2-40B4-BE49-F238E27FC236}">
                <a16:creationId xmlns:a16="http://schemas.microsoft.com/office/drawing/2014/main" id="{EA89C501-FE0D-FB57-80EF-DFF3970A4F4C}"/>
              </a:ext>
            </a:extLst>
          </p:cNvPr>
          <p:cNvPicPr>
            <a:picLocks noChangeAspect="1"/>
          </p:cNvPicPr>
          <p:nvPr/>
        </p:nvPicPr>
        <p:blipFill>
          <a:blip r:embed="rId5"/>
          <a:stretch>
            <a:fillRect/>
          </a:stretch>
        </p:blipFill>
        <p:spPr>
          <a:xfrm>
            <a:off x="1797011" y="2772169"/>
            <a:ext cx="4964384" cy="2105993"/>
          </a:xfrm>
          <a:prstGeom prst="rect">
            <a:avLst/>
          </a:prstGeom>
        </p:spPr>
      </p:pic>
      <p:sp>
        <p:nvSpPr>
          <p:cNvPr id="4" name="Rectangle 3">
            <a:extLst>
              <a:ext uri="{FF2B5EF4-FFF2-40B4-BE49-F238E27FC236}">
                <a16:creationId xmlns:a16="http://schemas.microsoft.com/office/drawing/2014/main" id="{2667720F-8D19-0E86-50E2-DA14E2AEB127}"/>
              </a:ext>
            </a:extLst>
          </p:cNvPr>
          <p:cNvSpPr/>
          <p:nvPr/>
        </p:nvSpPr>
        <p:spPr>
          <a:xfrm>
            <a:off x="0" y="1"/>
            <a:ext cx="9144000" cy="836962"/>
          </a:xfrm>
          <a:prstGeom prst="rect">
            <a:avLst/>
          </a:prstGeom>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sz="1200" dirty="0">
              <a:solidFill>
                <a:srgbClr val="FFFFFF"/>
              </a:solidFill>
            </a:endParaRPr>
          </a:p>
        </p:txBody>
      </p:sp>
      <p:sp>
        <p:nvSpPr>
          <p:cNvPr id="6" name="Rectangle 5">
            <a:extLst>
              <a:ext uri="{FF2B5EF4-FFF2-40B4-BE49-F238E27FC236}">
                <a16:creationId xmlns:a16="http://schemas.microsoft.com/office/drawing/2014/main" id="{45CF944E-DA20-8BA0-ABF1-3FA8A987121F}"/>
              </a:ext>
            </a:extLst>
          </p:cNvPr>
          <p:cNvSpPr/>
          <p:nvPr/>
        </p:nvSpPr>
        <p:spPr>
          <a:xfrm>
            <a:off x="107504" y="160145"/>
            <a:ext cx="6984953" cy="523220"/>
          </a:xfrm>
          <a:prstGeom prst="rect">
            <a:avLst/>
          </a:prstGeom>
        </p:spPr>
        <p:txBody>
          <a:bodyPr wrap="square">
            <a:spAutoFit/>
          </a:bodyPr>
          <a:lstStyle/>
          <a:p>
            <a:r>
              <a:rPr lang="en-US" sz="2800" dirty="0">
                <a:solidFill>
                  <a:srgbClr val="F9CB55"/>
                </a:solidFill>
                <a:latin typeface="Open Sans Extrabold" charset="0"/>
                <a:ea typeface="Open Sans Extrabold" charset="0"/>
                <a:cs typeface="Open Sans Extrabold" charset="0"/>
              </a:rPr>
              <a:t>Accessing </a:t>
            </a:r>
            <a:r>
              <a:rPr lang="en-US" sz="2800" dirty="0" err="1">
                <a:solidFill>
                  <a:srgbClr val="F9CB55"/>
                </a:solidFill>
                <a:latin typeface="Open Sans Extrabold" charset="0"/>
                <a:ea typeface="Open Sans Extrabold" charset="0"/>
                <a:cs typeface="Open Sans Extrabold" charset="0"/>
              </a:rPr>
              <a:t>Pega</a:t>
            </a:r>
            <a:r>
              <a:rPr lang="en-US" sz="2800" dirty="0">
                <a:solidFill>
                  <a:srgbClr val="F9CB55"/>
                </a:solidFill>
                <a:latin typeface="Open Sans Extrabold" charset="0"/>
                <a:ea typeface="Open Sans Extrabold" charset="0"/>
                <a:cs typeface="Open Sans Extrabold" charset="0"/>
              </a:rPr>
              <a:t> Academy</a:t>
            </a:r>
          </a:p>
        </p:txBody>
      </p:sp>
    </p:spTree>
    <p:extLst>
      <p:ext uri="{BB962C8B-B14F-4D97-AF65-F5344CB8AC3E}">
        <p14:creationId xmlns:p14="http://schemas.microsoft.com/office/powerpoint/2010/main" val="1031043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0940D67D-DAF0-47D4-A842-2784ABD9BF5C}"/>
              </a:ext>
            </a:extLst>
          </p:cNvPr>
          <p:cNvSpPr/>
          <p:nvPr/>
        </p:nvSpPr>
        <p:spPr>
          <a:xfrm>
            <a:off x="0" y="1"/>
            <a:ext cx="9144000" cy="836962"/>
          </a:xfrm>
          <a:prstGeom prst="rect">
            <a:avLst/>
          </a:prstGeom>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sz="1200" dirty="0">
              <a:solidFill>
                <a:srgbClr val="FFFFFF"/>
              </a:solidFill>
            </a:endParaRPr>
          </a:p>
        </p:txBody>
      </p:sp>
      <p:sp>
        <p:nvSpPr>
          <p:cNvPr id="35" name="Rectangle 34">
            <a:extLst>
              <a:ext uri="{FF2B5EF4-FFF2-40B4-BE49-F238E27FC236}">
                <a16:creationId xmlns:a16="http://schemas.microsoft.com/office/drawing/2014/main" id="{501DAEE5-885B-42CC-9CC1-2D071DE378BB}"/>
              </a:ext>
            </a:extLst>
          </p:cNvPr>
          <p:cNvSpPr/>
          <p:nvPr/>
        </p:nvSpPr>
        <p:spPr>
          <a:xfrm>
            <a:off x="107504" y="160145"/>
            <a:ext cx="8496944" cy="523220"/>
          </a:xfrm>
          <a:prstGeom prst="rect">
            <a:avLst/>
          </a:prstGeom>
        </p:spPr>
        <p:txBody>
          <a:bodyPr wrap="square">
            <a:spAutoFit/>
          </a:bodyPr>
          <a:lstStyle/>
          <a:p>
            <a:r>
              <a:rPr lang="en-US" sz="2800" dirty="0">
                <a:solidFill>
                  <a:srgbClr val="F9CB55"/>
                </a:solidFill>
                <a:latin typeface="Open Sans Extrabold" charset="0"/>
                <a:ea typeface="Open Sans Extrabold" charset="0"/>
                <a:cs typeface="Open Sans Extrabold" charset="0"/>
              </a:rPr>
              <a:t>System Architect Mission</a:t>
            </a:r>
          </a:p>
        </p:txBody>
      </p:sp>
      <p:sp>
        <p:nvSpPr>
          <p:cNvPr id="6" name="Content Placeholder 2">
            <a:extLst>
              <a:ext uri="{FF2B5EF4-FFF2-40B4-BE49-F238E27FC236}">
                <a16:creationId xmlns:a16="http://schemas.microsoft.com/office/drawing/2014/main" id="{EA9A6314-421B-BC4E-9935-8839D2E3A627}"/>
              </a:ext>
            </a:extLst>
          </p:cNvPr>
          <p:cNvSpPr txBox="1">
            <a:spLocks/>
          </p:cNvSpPr>
          <p:nvPr/>
        </p:nvSpPr>
        <p:spPr>
          <a:xfrm>
            <a:off x="539552" y="1515569"/>
            <a:ext cx="4953992" cy="3737202"/>
          </a:xfrm>
          <a:prstGeom prst="rect">
            <a:avLst/>
          </a:prstGeom>
        </p:spPr>
        <p:txBody>
          <a:bodyPr vert="horz" lIns="0" tIns="0" rIns="0" bIns="0" rtlCol="0">
            <a:noAutofit/>
          </a:bodyPr>
          <a:lstStyle>
            <a:lvl1pPr marL="182880" indent="-182880" algn="l" defTabSz="914400" rtl="0" eaLnBrk="1" latinLnBrk="0" hangingPunct="1">
              <a:spcBef>
                <a:spcPts val="900"/>
              </a:spcBef>
              <a:buClr>
                <a:schemeClr val="tx2"/>
              </a:buClr>
              <a:buFont typeface="Calibri" pitchFamily="34" charset="0"/>
              <a:buChar char="•"/>
              <a:defRPr sz="1200" kern="1200">
                <a:solidFill>
                  <a:schemeClr val="tx1"/>
                </a:solidFill>
                <a:latin typeface="+mn-lt"/>
                <a:ea typeface="+mn-ea"/>
                <a:cs typeface="+mn-cs"/>
              </a:defRPr>
            </a:lvl1pPr>
            <a:lvl2pPr marL="36576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2pPr>
            <a:lvl3pPr marL="54864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3pPr>
            <a:lvl4pPr marL="73152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4pPr>
            <a:lvl5pPr marL="91440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5pPr>
            <a:lvl6pPr marL="109728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6pPr>
            <a:lvl7pPr marL="128016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7pPr>
            <a:lvl8pPr marL="146304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8pPr>
            <a:lvl9pPr marL="164592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9pPr>
          </a:lstStyle>
          <a:p>
            <a:pPr marL="137160" indent="-137160" defTabSz="685800">
              <a:spcBef>
                <a:spcPts val="675"/>
              </a:spcBef>
              <a:buClr>
                <a:srgbClr val="00A6A7"/>
              </a:buClr>
              <a:defRPr/>
            </a:pPr>
            <a:r>
              <a:rPr lang="en-US" sz="1500" b="1" dirty="0">
                <a:solidFill>
                  <a:srgbClr val="1F2555"/>
                </a:solidFill>
                <a:latin typeface="Open Sans"/>
              </a:rPr>
              <a:t>3 Sub Missions</a:t>
            </a:r>
          </a:p>
          <a:p>
            <a:pPr marL="274320" lvl="1" indent="-137160" defTabSz="685800">
              <a:spcBef>
                <a:spcPts val="225"/>
              </a:spcBef>
              <a:defRPr/>
            </a:pPr>
            <a:r>
              <a:rPr lang="en-US" sz="1500" dirty="0">
                <a:solidFill>
                  <a:srgbClr val="1F2555"/>
                </a:solidFill>
                <a:latin typeface="Open Sans"/>
              </a:rPr>
              <a:t> Low-Code App Builder</a:t>
            </a:r>
          </a:p>
          <a:p>
            <a:pPr marL="274320" lvl="1" indent="-137160" defTabSz="685800">
              <a:spcBef>
                <a:spcPts val="225"/>
              </a:spcBef>
              <a:defRPr/>
            </a:pPr>
            <a:r>
              <a:rPr lang="en-US" sz="1500" dirty="0">
                <a:solidFill>
                  <a:srgbClr val="1F2555"/>
                </a:solidFill>
                <a:latin typeface="Open Sans"/>
              </a:rPr>
              <a:t> Low-Code App Builder Extended</a:t>
            </a:r>
          </a:p>
          <a:p>
            <a:pPr marL="274320" lvl="1" indent="-137160" defTabSz="685800">
              <a:spcBef>
                <a:spcPts val="225"/>
              </a:spcBef>
              <a:defRPr/>
            </a:pPr>
            <a:r>
              <a:rPr lang="en-US" sz="1500" dirty="0">
                <a:solidFill>
                  <a:srgbClr val="1F2555"/>
                </a:solidFill>
                <a:latin typeface="Open Sans"/>
              </a:rPr>
              <a:t> Data and Integration Beginner</a:t>
            </a:r>
            <a:endParaRPr lang="en-US" sz="750" dirty="0">
              <a:solidFill>
                <a:srgbClr val="1F2555"/>
              </a:solidFill>
              <a:latin typeface="Open Sans"/>
            </a:endParaRPr>
          </a:p>
          <a:p>
            <a:pPr lvl="0">
              <a:buClr>
                <a:srgbClr val="00A6A7"/>
              </a:buClr>
              <a:defRPr/>
            </a:pPr>
            <a:r>
              <a:rPr lang="en-US" sz="1500" b="1" dirty="0">
                <a:solidFill>
                  <a:srgbClr val="1F2555"/>
                </a:solidFill>
              </a:rPr>
              <a:t>53 Modules</a:t>
            </a:r>
          </a:p>
          <a:p>
            <a:pPr lvl="0">
              <a:buClr>
                <a:srgbClr val="00A6A7"/>
              </a:buClr>
              <a:defRPr/>
            </a:pPr>
            <a:r>
              <a:rPr lang="en-US" sz="1500" b="1" dirty="0">
                <a:solidFill>
                  <a:srgbClr val="1F2555"/>
                </a:solidFill>
              </a:rPr>
              <a:t>51 Challenges</a:t>
            </a:r>
          </a:p>
          <a:p>
            <a:pPr lvl="0">
              <a:buClr>
                <a:srgbClr val="00A6A7"/>
              </a:buClr>
              <a:defRPr/>
            </a:pPr>
            <a:r>
              <a:rPr lang="en-US" sz="1500" b="1" dirty="0">
                <a:solidFill>
                  <a:srgbClr val="1F2555"/>
                </a:solidFill>
                <a:latin typeface="Open Sans"/>
              </a:rPr>
              <a:t>44 Hours to complete!</a:t>
            </a:r>
            <a:endParaRPr lang="en-US" sz="1800" dirty="0">
              <a:solidFill>
                <a:srgbClr val="1F2555"/>
              </a:solidFill>
              <a:latin typeface="Open Sans"/>
            </a:endParaRPr>
          </a:p>
          <a:p>
            <a:pPr marL="274320" lvl="1" indent="-137160" defTabSz="685800">
              <a:spcBef>
                <a:spcPts val="225"/>
              </a:spcBef>
              <a:defRPr/>
            </a:pPr>
            <a:endParaRPr lang="en-US" sz="1800" dirty="0">
              <a:solidFill>
                <a:srgbClr val="1F2555"/>
              </a:solidFill>
              <a:latin typeface="Open Sans"/>
            </a:endParaRPr>
          </a:p>
          <a:p>
            <a:pPr marL="274320" lvl="1" indent="-137160" defTabSz="685800">
              <a:spcBef>
                <a:spcPts val="225"/>
              </a:spcBef>
              <a:defRPr/>
            </a:pPr>
            <a:endParaRPr lang="en-US" sz="1050" dirty="0">
              <a:solidFill>
                <a:srgbClr val="1F2555"/>
              </a:solidFill>
              <a:latin typeface="Open Sans"/>
            </a:endParaRPr>
          </a:p>
          <a:p>
            <a:pPr marL="274320" lvl="2" indent="0" defTabSz="685800">
              <a:spcBef>
                <a:spcPts val="225"/>
              </a:spcBef>
              <a:buNone/>
              <a:defRPr/>
            </a:pPr>
            <a:endParaRPr lang="en-US" sz="750" dirty="0">
              <a:solidFill>
                <a:srgbClr val="1F2555"/>
              </a:solidFill>
              <a:latin typeface="Open Sans"/>
            </a:endParaRPr>
          </a:p>
          <a:p>
            <a:pPr marL="137160" lvl="1" indent="0" defTabSz="685800">
              <a:spcBef>
                <a:spcPts val="225"/>
              </a:spcBef>
              <a:buNone/>
              <a:defRPr/>
            </a:pPr>
            <a:endParaRPr lang="en-US" sz="900" dirty="0">
              <a:solidFill>
                <a:srgbClr val="1F2555"/>
              </a:solidFill>
              <a:latin typeface="Open Sans"/>
            </a:endParaRPr>
          </a:p>
        </p:txBody>
      </p:sp>
      <p:sp>
        <p:nvSpPr>
          <p:cNvPr id="2" name="TextBox 1">
            <a:extLst>
              <a:ext uri="{FF2B5EF4-FFF2-40B4-BE49-F238E27FC236}">
                <a16:creationId xmlns:a16="http://schemas.microsoft.com/office/drawing/2014/main" id="{CCB2EDFE-28FE-3BA7-7F7C-30C4D4FAC558}"/>
              </a:ext>
            </a:extLst>
          </p:cNvPr>
          <p:cNvSpPr txBox="1"/>
          <p:nvPr/>
        </p:nvSpPr>
        <p:spPr>
          <a:xfrm>
            <a:off x="539552" y="1017513"/>
            <a:ext cx="6568479" cy="317506"/>
          </a:xfrm>
          <a:prstGeom prst="rect">
            <a:avLst/>
          </a:prstGeom>
          <a:noFill/>
        </p:spPr>
        <p:txBody>
          <a:bodyPr wrap="none" lIns="0" tIns="0" rIns="0" bIns="0" rtlCol="0">
            <a:noAutofit/>
          </a:bodyPr>
          <a:lstStyle/>
          <a:p>
            <a:pPr>
              <a:spcBef>
                <a:spcPts val="900"/>
              </a:spcBef>
              <a:buClr>
                <a:srgbClr val="00A6A7"/>
              </a:buClr>
            </a:pPr>
            <a:r>
              <a:rPr lang="en-US" sz="1600" b="1" dirty="0">
                <a:solidFill>
                  <a:srgbClr val="525EC0"/>
                </a:solidFill>
                <a:latin typeface="Open Sans"/>
                <a:hlinkClick r:id="rId3">
                  <a:extLst>
                    <a:ext uri="{A12FA001-AC4F-418D-AE19-62706E023703}">
                      <ahyp:hlinkClr xmlns:ahyp="http://schemas.microsoft.com/office/drawing/2018/hyperlinkcolor" val="tx"/>
                    </a:ext>
                  </a:extLst>
                </a:hlinkClick>
              </a:rPr>
              <a:t>https://</a:t>
            </a:r>
            <a:r>
              <a:rPr lang="en-US" sz="1600" b="1" dirty="0" err="1">
                <a:solidFill>
                  <a:srgbClr val="525EC0"/>
                </a:solidFill>
                <a:latin typeface="Open Sans"/>
                <a:hlinkClick r:id="rId3">
                  <a:extLst>
                    <a:ext uri="{A12FA001-AC4F-418D-AE19-62706E023703}">
                      <ahyp:hlinkClr xmlns:ahyp="http://schemas.microsoft.com/office/drawing/2018/hyperlinkcolor" val="tx"/>
                    </a:ext>
                  </a:extLst>
                </a:hlinkClick>
              </a:rPr>
              <a:t>academy.pega.com</a:t>
            </a:r>
            <a:r>
              <a:rPr lang="en-US" sz="1600" b="1" dirty="0">
                <a:solidFill>
                  <a:srgbClr val="525EC0"/>
                </a:solidFill>
                <a:latin typeface="Open Sans"/>
                <a:hlinkClick r:id="rId3">
                  <a:extLst>
                    <a:ext uri="{A12FA001-AC4F-418D-AE19-62706E023703}">
                      <ahyp:hlinkClr xmlns:ahyp="http://schemas.microsoft.com/office/drawing/2018/hyperlinkcolor" val="tx"/>
                    </a:ext>
                  </a:extLst>
                </a:hlinkClick>
              </a:rPr>
              <a:t>/mission/system-architect/v5</a:t>
            </a:r>
            <a:endParaRPr lang="en-US" sz="1600" b="1" dirty="0">
              <a:solidFill>
                <a:srgbClr val="525EC0"/>
              </a:solidFill>
              <a:latin typeface="Open Sans"/>
            </a:endParaRPr>
          </a:p>
          <a:p>
            <a:pPr marL="182880" indent="-182880">
              <a:lnSpc>
                <a:spcPct val="100000"/>
              </a:lnSpc>
              <a:spcBef>
                <a:spcPts val="900"/>
              </a:spcBef>
              <a:buClr>
                <a:srgbClr val="00A6A7"/>
              </a:buClr>
              <a:buFont typeface="Calibri" pitchFamily="34" charset="0"/>
              <a:buChar char="•"/>
            </a:pPr>
            <a:endParaRPr lang="en-US" sz="1200" dirty="0"/>
          </a:p>
        </p:txBody>
      </p:sp>
      <p:pic>
        <p:nvPicPr>
          <p:cNvPr id="4" name="Picture 3" descr="Graphical user interface, text, website&#10;&#10;Description automatically generated">
            <a:extLst>
              <a:ext uri="{FF2B5EF4-FFF2-40B4-BE49-F238E27FC236}">
                <a16:creationId xmlns:a16="http://schemas.microsoft.com/office/drawing/2014/main" id="{4B5FE824-016C-DE3D-F747-752E4580EE82}"/>
              </a:ext>
            </a:extLst>
          </p:cNvPr>
          <p:cNvPicPr>
            <a:picLocks noChangeAspect="1"/>
          </p:cNvPicPr>
          <p:nvPr/>
        </p:nvPicPr>
        <p:blipFill>
          <a:blip r:embed="rId4"/>
          <a:stretch>
            <a:fillRect/>
          </a:stretch>
        </p:blipFill>
        <p:spPr>
          <a:xfrm>
            <a:off x="4200525" y="1402435"/>
            <a:ext cx="3811463" cy="3664743"/>
          </a:xfrm>
          <a:prstGeom prst="rect">
            <a:avLst/>
          </a:prstGeom>
        </p:spPr>
      </p:pic>
    </p:spTree>
    <p:extLst>
      <p:ext uri="{BB962C8B-B14F-4D97-AF65-F5344CB8AC3E}">
        <p14:creationId xmlns:p14="http://schemas.microsoft.com/office/powerpoint/2010/main" val="2164673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p:cNvSpPr/>
          <p:nvPr/>
        </p:nvSpPr>
        <p:spPr>
          <a:xfrm>
            <a:off x="0" y="1"/>
            <a:ext cx="9144000" cy="836962"/>
          </a:xfrm>
          <a:prstGeom prst="rect">
            <a:avLst/>
          </a:prstGeom>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sz="1200" dirty="0">
              <a:solidFill>
                <a:srgbClr val="FFFFFF"/>
              </a:solidFill>
            </a:endParaRPr>
          </a:p>
        </p:txBody>
      </p:sp>
      <p:sp>
        <p:nvSpPr>
          <p:cNvPr id="6" name="Slide Number Placeholder 5"/>
          <p:cNvSpPr>
            <a:spLocks noGrp="1"/>
          </p:cNvSpPr>
          <p:nvPr>
            <p:ph type="sldNum" sz="quarter" idx="12"/>
          </p:nvPr>
        </p:nvSpPr>
        <p:spPr>
          <a:xfrm>
            <a:off x="8229600" y="4857040"/>
            <a:ext cx="548640" cy="182580"/>
          </a:xfrm>
        </p:spPr>
        <p:txBody>
          <a:bodyPr/>
          <a:lstStyle/>
          <a:p>
            <a:fld id="{94C005EB-05AB-4350-8862-D44178390B49}" type="slidenum">
              <a:rPr lang="en-US" smtClean="0">
                <a:solidFill>
                  <a:srgbClr val="FFFFFF"/>
                </a:solidFill>
              </a:rPr>
              <a:pPr/>
              <a:t>15</a:t>
            </a:fld>
            <a:endParaRPr lang="en-US" dirty="0">
              <a:solidFill>
                <a:srgbClr val="FFFFFF"/>
              </a:solidFill>
            </a:endParaRPr>
          </a:p>
        </p:txBody>
      </p:sp>
      <p:sp>
        <p:nvSpPr>
          <p:cNvPr id="7" name="Rectangle 6"/>
          <p:cNvSpPr/>
          <p:nvPr/>
        </p:nvSpPr>
        <p:spPr>
          <a:xfrm>
            <a:off x="107504" y="160145"/>
            <a:ext cx="8600727" cy="523220"/>
          </a:xfrm>
          <a:prstGeom prst="rect">
            <a:avLst/>
          </a:prstGeom>
        </p:spPr>
        <p:txBody>
          <a:bodyPr wrap="square">
            <a:spAutoFit/>
          </a:bodyPr>
          <a:lstStyle/>
          <a:p>
            <a:r>
              <a:rPr lang="en-US" sz="2800" dirty="0">
                <a:solidFill>
                  <a:srgbClr val="F9CB55"/>
                </a:solidFill>
                <a:latin typeface="Open Sans Extrabold" charset="0"/>
                <a:ea typeface="Open Sans Extrabold" charset="0"/>
                <a:cs typeface="Open Sans Extrabold" charset="0"/>
              </a:rPr>
              <a:t>Instructor-Led Mentoring and  Topic Agenda</a:t>
            </a:r>
          </a:p>
        </p:txBody>
      </p:sp>
      <p:graphicFrame>
        <p:nvGraphicFramePr>
          <p:cNvPr id="3" name="Table 2">
            <a:extLst>
              <a:ext uri="{FF2B5EF4-FFF2-40B4-BE49-F238E27FC236}">
                <a16:creationId xmlns:a16="http://schemas.microsoft.com/office/drawing/2014/main" id="{48297C15-FBD4-F619-9390-89F9299F29EE}"/>
              </a:ext>
            </a:extLst>
          </p:cNvPr>
          <p:cNvGraphicFramePr>
            <a:graphicFrameLocks noGrp="1"/>
          </p:cNvGraphicFramePr>
          <p:nvPr>
            <p:extLst>
              <p:ext uri="{D42A27DB-BD31-4B8C-83A1-F6EECF244321}">
                <p14:modId xmlns:p14="http://schemas.microsoft.com/office/powerpoint/2010/main" val="389340989"/>
              </p:ext>
            </p:extLst>
          </p:nvPr>
        </p:nvGraphicFramePr>
        <p:xfrm>
          <a:off x="177122" y="1061829"/>
          <a:ext cx="8789755" cy="3019842"/>
        </p:xfrm>
        <a:graphic>
          <a:graphicData uri="http://schemas.openxmlformats.org/drawingml/2006/table">
            <a:tbl>
              <a:tblPr/>
              <a:tblGrid>
                <a:gridCol w="702511">
                  <a:extLst>
                    <a:ext uri="{9D8B030D-6E8A-4147-A177-3AD203B41FA5}">
                      <a16:colId xmlns:a16="http://schemas.microsoft.com/office/drawing/2014/main" val="2893686355"/>
                    </a:ext>
                  </a:extLst>
                </a:gridCol>
                <a:gridCol w="894865">
                  <a:extLst>
                    <a:ext uri="{9D8B030D-6E8A-4147-A177-3AD203B41FA5}">
                      <a16:colId xmlns:a16="http://schemas.microsoft.com/office/drawing/2014/main" val="1219827415"/>
                    </a:ext>
                  </a:extLst>
                </a:gridCol>
                <a:gridCol w="1873364">
                  <a:extLst>
                    <a:ext uri="{9D8B030D-6E8A-4147-A177-3AD203B41FA5}">
                      <a16:colId xmlns:a16="http://schemas.microsoft.com/office/drawing/2014/main" val="671850725"/>
                    </a:ext>
                  </a:extLst>
                </a:gridCol>
                <a:gridCol w="2099171">
                  <a:extLst>
                    <a:ext uri="{9D8B030D-6E8A-4147-A177-3AD203B41FA5}">
                      <a16:colId xmlns:a16="http://schemas.microsoft.com/office/drawing/2014/main" val="469271319"/>
                    </a:ext>
                  </a:extLst>
                </a:gridCol>
                <a:gridCol w="794507">
                  <a:extLst>
                    <a:ext uri="{9D8B030D-6E8A-4147-A177-3AD203B41FA5}">
                      <a16:colId xmlns:a16="http://schemas.microsoft.com/office/drawing/2014/main" val="902944909"/>
                    </a:ext>
                  </a:extLst>
                </a:gridCol>
                <a:gridCol w="827960">
                  <a:extLst>
                    <a:ext uri="{9D8B030D-6E8A-4147-A177-3AD203B41FA5}">
                      <a16:colId xmlns:a16="http://schemas.microsoft.com/office/drawing/2014/main" val="2651077725"/>
                    </a:ext>
                  </a:extLst>
                </a:gridCol>
                <a:gridCol w="1597377">
                  <a:extLst>
                    <a:ext uri="{9D8B030D-6E8A-4147-A177-3AD203B41FA5}">
                      <a16:colId xmlns:a16="http://schemas.microsoft.com/office/drawing/2014/main" val="1722077549"/>
                    </a:ext>
                  </a:extLst>
                </a:gridCol>
              </a:tblGrid>
              <a:tr h="268048">
                <a:tc>
                  <a:txBody>
                    <a:bodyPr/>
                    <a:lstStyle/>
                    <a:p>
                      <a:pPr algn="l" fontAlgn="b"/>
                      <a:r>
                        <a:rPr lang="en-GB" sz="1600" b="1" i="0" u="none" strike="noStrike">
                          <a:solidFill>
                            <a:srgbClr val="002060"/>
                          </a:solidFill>
                          <a:effectLst/>
                          <a:latin typeface="Calibri" panose="020F050202020403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DE9D9"/>
                    </a:solidFill>
                  </a:tcPr>
                </a:tc>
                <a:tc gridSpan="4">
                  <a:txBody>
                    <a:bodyPr/>
                    <a:lstStyle/>
                    <a:p>
                      <a:pPr algn="ctr" fontAlgn="b"/>
                      <a:r>
                        <a:rPr lang="en-GB" sz="1600" b="1" i="0" u="none" strike="noStrike">
                          <a:solidFill>
                            <a:srgbClr val="000000"/>
                          </a:solidFill>
                          <a:effectLst/>
                          <a:latin typeface="Calibri" panose="020F0502020204030204" pitchFamily="34" charset="0"/>
                        </a:rPr>
                        <a:t>Self-Study</a:t>
                      </a:r>
                    </a:p>
                  </a:txBody>
                  <a:tcPr marL="95526" marR="95526" marT="47763" marB="4776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EBF1DE"/>
                    </a:solidFill>
                  </a:tcPr>
                </a:tc>
                <a:tc hMerge="1">
                  <a:txBody>
                    <a:bodyPr/>
                    <a:lstStyle/>
                    <a:p>
                      <a:endParaRPr lang="en-US"/>
                    </a:p>
                  </a:txBody>
                  <a:tcPr/>
                </a:tc>
                <a:tc hMerge="1">
                  <a:txBody>
                    <a:bodyPr/>
                    <a:lstStyle/>
                    <a:p>
                      <a:endParaRPr lang="en-US"/>
                    </a:p>
                  </a:txBody>
                  <a:tcPr/>
                </a:tc>
                <a:tc hMerge="1">
                  <a:txBody>
                    <a:bodyPr/>
                    <a:lstStyle/>
                    <a:p>
                      <a:endParaRPr lang="en-US"/>
                    </a:p>
                  </a:txBody>
                  <a:tcPr/>
                </a:tc>
                <a:tc gridSpan="2">
                  <a:txBody>
                    <a:bodyPr/>
                    <a:lstStyle/>
                    <a:p>
                      <a:pPr algn="ctr" fontAlgn="b"/>
                      <a:r>
                        <a:rPr lang="en-GB" sz="1600" b="1" i="0" u="none" strike="noStrike">
                          <a:solidFill>
                            <a:srgbClr val="000000"/>
                          </a:solidFill>
                          <a:effectLst/>
                          <a:latin typeface="Calibri" panose="020F0502020204030204" pitchFamily="34" charset="0"/>
                        </a:rPr>
                        <a:t>Mentoring (2-4pm)</a:t>
                      </a:r>
                    </a:p>
                  </a:txBody>
                  <a:tcPr marL="95526" marR="95526" marT="47763" marB="4776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DAEEF3"/>
                    </a:solidFill>
                  </a:tcPr>
                </a:tc>
                <a:tc hMerge="1">
                  <a:txBody>
                    <a:bodyPr/>
                    <a:lstStyle/>
                    <a:p>
                      <a:endParaRPr lang="en-US"/>
                    </a:p>
                  </a:txBody>
                  <a:tcPr/>
                </a:tc>
                <a:extLst>
                  <a:ext uri="{0D108BD9-81ED-4DB2-BD59-A6C34878D82A}">
                    <a16:rowId xmlns:a16="http://schemas.microsoft.com/office/drawing/2014/main" val="1255411415"/>
                  </a:ext>
                </a:extLst>
              </a:tr>
              <a:tr h="223373">
                <a:tc>
                  <a:txBody>
                    <a:bodyPr/>
                    <a:lstStyle/>
                    <a:p>
                      <a:pPr algn="ctr" fontAlgn="b"/>
                      <a:r>
                        <a:rPr lang="en-GB" sz="1300" b="1" i="0" u="none" strike="noStrike">
                          <a:solidFill>
                            <a:srgbClr val="002060"/>
                          </a:solidFill>
                          <a:effectLst/>
                          <a:latin typeface="Calibri" panose="020F0502020204030204" pitchFamily="34" charset="0"/>
                        </a:rPr>
                        <a:t>Week No.</a:t>
                      </a:r>
                    </a:p>
                  </a:txBody>
                  <a:tcPr marL="0" marR="0" marT="0"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DE9D9"/>
                    </a:solidFill>
                  </a:tcPr>
                </a:tc>
                <a:tc>
                  <a:txBody>
                    <a:bodyPr/>
                    <a:lstStyle/>
                    <a:p>
                      <a:pPr algn="ctr" fontAlgn="b"/>
                      <a:r>
                        <a:rPr lang="en-GB" sz="1300" b="1" i="0" u="none" strike="noStrike">
                          <a:solidFill>
                            <a:srgbClr val="000000"/>
                          </a:solidFill>
                          <a:effectLst/>
                          <a:latin typeface="Calibri" panose="020F0502020204030204" pitchFamily="34" charset="0"/>
                        </a:rPr>
                        <a:t>Start Date</a:t>
                      </a:r>
                    </a:p>
                  </a:txBody>
                  <a:tcPr marL="0" marR="0" marT="0" marB="0" anchor="b">
                    <a:lnL w="6350" cap="flat" cmpd="sng" algn="ctr">
                      <a:solidFill>
                        <a:srgbClr val="000000"/>
                      </a:solidFill>
                      <a:prstDash val="solid"/>
                      <a:round/>
                      <a:headEnd type="none" w="med" len="med"/>
                      <a:tailEnd type="none" w="med" len="med"/>
                    </a:lnL>
                    <a:lnR>
                      <a:noFill/>
                    </a:lnR>
                    <a:lnT>
                      <a:noFill/>
                    </a:lnT>
                    <a:lnB w="6350" cap="flat" cmpd="sng" algn="ctr">
                      <a:solidFill>
                        <a:srgbClr val="000000"/>
                      </a:solidFill>
                      <a:prstDash val="solid"/>
                      <a:round/>
                      <a:headEnd type="none" w="med" len="med"/>
                      <a:tailEnd type="none" w="med" len="med"/>
                    </a:lnB>
                    <a:solidFill>
                      <a:srgbClr val="EBF1DE"/>
                    </a:solidFill>
                  </a:tcPr>
                </a:tc>
                <a:tc>
                  <a:txBody>
                    <a:bodyPr/>
                    <a:lstStyle/>
                    <a:p>
                      <a:pPr algn="l" fontAlgn="b"/>
                      <a:r>
                        <a:rPr lang="en-GB" sz="1300" b="1" i="0" u="none" strike="noStrike">
                          <a:solidFill>
                            <a:srgbClr val="000000"/>
                          </a:solidFill>
                          <a:effectLst/>
                          <a:latin typeface="Calibri" panose="020F0502020204030204" pitchFamily="34" charset="0"/>
                        </a:rPr>
                        <a:t> Mission </a:t>
                      </a:r>
                    </a:p>
                  </a:txBody>
                  <a:tcPr marL="0" marR="0" marT="0" marB="0" anchor="b">
                    <a:lnL>
                      <a:noFill/>
                    </a:lnL>
                    <a:lnR>
                      <a:noFill/>
                    </a:lnR>
                    <a:lnT>
                      <a:noFill/>
                    </a:lnT>
                    <a:lnB w="6350" cap="flat" cmpd="sng" algn="ctr">
                      <a:solidFill>
                        <a:srgbClr val="000000"/>
                      </a:solidFill>
                      <a:prstDash val="solid"/>
                      <a:round/>
                      <a:headEnd type="none" w="med" len="med"/>
                      <a:tailEnd type="none" w="med" len="med"/>
                    </a:lnB>
                    <a:solidFill>
                      <a:srgbClr val="EBF1DE"/>
                    </a:solidFill>
                  </a:tcPr>
                </a:tc>
                <a:tc>
                  <a:txBody>
                    <a:bodyPr/>
                    <a:lstStyle/>
                    <a:p>
                      <a:pPr algn="l" fontAlgn="b"/>
                      <a:r>
                        <a:rPr lang="en-GB" sz="1300" b="1" i="0" u="none" strike="noStrike">
                          <a:solidFill>
                            <a:srgbClr val="000000"/>
                          </a:solidFill>
                          <a:effectLst/>
                          <a:latin typeface="Calibri" panose="020F0502020204030204" pitchFamily="34" charset="0"/>
                        </a:rPr>
                        <a:t>Challenge To Finish On</a:t>
                      </a:r>
                    </a:p>
                  </a:txBody>
                  <a:tcPr marL="0" marR="0" marT="0" marB="0" anchor="b">
                    <a:lnL>
                      <a:noFill/>
                    </a:lnL>
                    <a:lnR>
                      <a:noFill/>
                    </a:lnR>
                    <a:lnT>
                      <a:noFill/>
                    </a:lnT>
                    <a:lnB w="6350" cap="flat" cmpd="sng" algn="ctr">
                      <a:solidFill>
                        <a:srgbClr val="000000"/>
                      </a:solidFill>
                      <a:prstDash val="solid"/>
                      <a:round/>
                      <a:headEnd type="none" w="med" len="med"/>
                      <a:tailEnd type="none" w="med" len="med"/>
                    </a:lnB>
                    <a:solidFill>
                      <a:srgbClr val="EBF1DE"/>
                    </a:solidFill>
                  </a:tcPr>
                </a:tc>
                <a:tc>
                  <a:txBody>
                    <a:bodyPr/>
                    <a:lstStyle/>
                    <a:p>
                      <a:pPr algn="l" fontAlgn="b"/>
                      <a:r>
                        <a:rPr lang="en-GB" sz="1300" b="1" i="0" u="none" strike="noStrike">
                          <a:solidFill>
                            <a:srgbClr val="000000"/>
                          </a:solidFill>
                          <a:effectLst/>
                          <a:latin typeface="Calibri" panose="020F0502020204030204" pitchFamily="34" charset="0"/>
                        </a:rPr>
                        <a:t>Date Due</a:t>
                      </a:r>
                    </a:p>
                  </a:txBody>
                  <a:tcPr marL="0" marR="0" marT="0"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EBF1DE"/>
                    </a:solidFill>
                  </a:tcPr>
                </a:tc>
                <a:tc>
                  <a:txBody>
                    <a:bodyPr/>
                    <a:lstStyle/>
                    <a:p>
                      <a:pPr algn="ctr" fontAlgn="b"/>
                      <a:r>
                        <a:rPr lang="en-GB" sz="1300" b="1" i="0" u="none" strike="noStrike">
                          <a:solidFill>
                            <a:srgbClr val="000000"/>
                          </a:solidFill>
                          <a:effectLst/>
                          <a:latin typeface="Calibri" panose="020F0502020204030204" pitchFamily="34" charset="0"/>
                        </a:rPr>
                        <a:t>Date</a:t>
                      </a:r>
                    </a:p>
                  </a:txBody>
                  <a:tcPr marL="0" marR="0" marT="0" marB="0" anchor="b">
                    <a:lnL w="6350" cap="flat" cmpd="sng" algn="ctr">
                      <a:solidFill>
                        <a:srgbClr val="000000"/>
                      </a:solidFill>
                      <a:prstDash val="solid"/>
                      <a:round/>
                      <a:headEnd type="none" w="med" len="med"/>
                      <a:tailEnd type="none" w="med" len="med"/>
                    </a:lnL>
                    <a:lnR>
                      <a:noFill/>
                    </a:lnR>
                    <a:lnT>
                      <a:noFill/>
                    </a:lnT>
                    <a:lnB w="6350" cap="flat" cmpd="sng" algn="ctr">
                      <a:solidFill>
                        <a:srgbClr val="000000"/>
                      </a:solidFill>
                      <a:prstDash val="solid"/>
                      <a:round/>
                      <a:headEnd type="none" w="med" len="med"/>
                      <a:tailEnd type="none" w="med" len="med"/>
                    </a:lnB>
                    <a:solidFill>
                      <a:srgbClr val="DAEEF3"/>
                    </a:solidFill>
                  </a:tcPr>
                </a:tc>
                <a:tc>
                  <a:txBody>
                    <a:bodyPr/>
                    <a:lstStyle/>
                    <a:p>
                      <a:pPr algn="l" fontAlgn="b"/>
                      <a:r>
                        <a:rPr lang="en-GB" sz="1300" b="1" i="0" u="none" strike="noStrike">
                          <a:solidFill>
                            <a:srgbClr val="000000"/>
                          </a:solidFill>
                          <a:effectLst/>
                          <a:latin typeface="Calibri" panose="020F0502020204030204" pitchFamily="34" charset="0"/>
                        </a:rPr>
                        <a:t>Format</a:t>
                      </a:r>
                    </a:p>
                  </a:txBody>
                  <a:tcPr marL="0" marR="0" marT="0"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DAEEF3"/>
                    </a:solidFill>
                  </a:tcPr>
                </a:tc>
                <a:extLst>
                  <a:ext uri="{0D108BD9-81ED-4DB2-BD59-A6C34878D82A}">
                    <a16:rowId xmlns:a16="http://schemas.microsoft.com/office/drawing/2014/main" val="1229650623"/>
                  </a:ext>
                </a:extLst>
              </a:tr>
              <a:tr h="223373">
                <a:tc>
                  <a:txBody>
                    <a:bodyPr/>
                    <a:lstStyle/>
                    <a:p>
                      <a:pPr algn="ctr" fontAlgn="b"/>
                      <a:r>
                        <a:rPr lang="en-GB" sz="900" b="0" i="0" u="none" strike="noStrike">
                          <a:solidFill>
                            <a:srgbClr val="000000"/>
                          </a:solidFill>
                          <a:effectLst/>
                          <a:latin typeface="Calibri" panose="020F0502020204030204" pitchFamily="34" charset="0"/>
                        </a:rPr>
                        <a:t>0</a:t>
                      </a:r>
                    </a:p>
                  </a:txBody>
                  <a:tcPr marL="0" marR="0" marT="0" marB="0"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DE9D9"/>
                    </a:solidFill>
                  </a:tcPr>
                </a:tc>
                <a:tc>
                  <a:txBody>
                    <a:bodyPr/>
                    <a:lstStyle/>
                    <a:p>
                      <a:pPr algn="ctr" fontAlgn="b"/>
                      <a:r>
                        <a:rPr lang="en-GB" sz="900" b="0" i="0" u="none" strike="noStrike">
                          <a:solidFill>
                            <a:srgbClr val="000000"/>
                          </a:solidFill>
                          <a:effectLst/>
                          <a:latin typeface="Calibri" panose="020F0502020204030204" pitchFamily="34" charset="0"/>
                        </a:rPr>
                        <a:t>3rd Nov</a:t>
                      </a:r>
                    </a:p>
                  </a:txBody>
                  <a:tcPr marL="0" marR="0" marT="0" marB="0"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 Low-Code App Builder</a:t>
                      </a:r>
                    </a:p>
                  </a:txBody>
                  <a:tcPr marL="0" marR="0" marT="0" marB="0" anchor="b">
                    <a:lnL>
                      <a:noFill/>
                    </a:lnL>
                    <a:lnR>
                      <a:noFill/>
                    </a:lnR>
                    <a:lnT w="6350" cap="flat" cmpd="sng" algn="ctr">
                      <a:solidFill>
                        <a:srgbClr val="000000"/>
                      </a:solidFill>
                      <a:prstDash val="solid"/>
                      <a:round/>
                      <a:headEnd type="none" w="med" len="med"/>
                      <a:tailEnd type="none" w="med" len="med"/>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Creating a data model </a:t>
                      </a:r>
                    </a:p>
                  </a:txBody>
                  <a:tcPr marL="0" marR="0" marT="0" marB="0" anchor="b">
                    <a:lnL>
                      <a:noFill/>
                    </a:lnL>
                    <a:lnR>
                      <a:noFill/>
                    </a:lnR>
                    <a:lnT w="6350" cap="flat" cmpd="sng" algn="ctr">
                      <a:solidFill>
                        <a:srgbClr val="000000"/>
                      </a:solidFill>
                      <a:prstDash val="solid"/>
                      <a:round/>
                      <a:headEnd type="none" w="med" len="med"/>
                      <a:tailEnd type="none" w="med" len="med"/>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10th Nov</a:t>
                      </a:r>
                    </a:p>
                  </a:txBody>
                  <a:tcPr marL="0" marR="0" marT="0" marB="0"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EBF1DE"/>
                    </a:solidFill>
                  </a:tcPr>
                </a:tc>
                <a:tc>
                  <a:txBody>
                    <a:bodyPr/>
                    <a:lstStyle/>
                    <a:p>
                      <a:pPr algn="ctr" fontAlgn="b"/>
                      <a:r>
                        <a:rPr lang="en-GB" sz="900" b="0" i="0" u="none" strike="noStrike">
                          <a:solidFill>
                            <a:srgbClr val="000000"/>
                          </a:solidFill>
                          <a:effectLst/>
                          <a:latin typeface="Calibri" panose="020F0502020204030204" pitchFamily="34" charset="0"/>
                        </a:rPr>
                        <a:t>3rd Nov</a:t>
                      </a:r>
                    </a:p>
                  </a:txBody>
                  <a:tcPr marL="0" marR="0" marT="0" marB="0"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a:noFill/>
                    </a:lnB>
                    <a:solidFill>
                      <a:srgbClr val="DAEEF3"/>
                    </a:solidFill>
                  </a:tcPr>
                </a:tc>
                <a:tc>
                  <a:txBody>
                    <a:bodyPr/>
                    <a:lstStyle/>
                    <a:p>
                      <a:pPr algn="l" fontAlgn="b"/>
                      <a:r>
                        <a:rPr lang="en-GB" sz="900" b="0" i="0" u="none" strike="noStrike">
                          <a:solidFill>
                            <a:srgbClr val="000000"/>
                          </a:solidFill>
                          <a:effectLst/>
                          <a:latin typeface="Calibri" panose="020F0502020204030204" pitchFamily="34" charset="0"/>
                        </a:rPr>
                        <a:t>Kick Off</a:t>
                      </a:r>
                    </a:p>
                  </a:txBody>
                  <a:tcPr marL="0" marR="0" marT="0" marB="0"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DAEEF3"/>
                    </a:solidFill>
                  </a:tcPr>
                </a:tc>
                <a:extLst>
                  <a:ext uri="{0D108BD9-81ED-4DB2-BD59-A6C34878D82A}">
                    <a16:rowId xmlns:a16="http://schemas.microsoft.com/office/drawing/2014/main" val="670590355"/>
                  </a:ext>
                </a:extLst>
              </a:tr>
              <a:tr h="223373">
                <a:tc>
                  <a:txBody>
                    <a:bodyPr/>
                    <a:lstStyle/>
                    <a:p>
                      <a:pPr algn="ctr" fontAlgn="b"/>
                      <a:r>
                        <a:rPr lang="en-GB" sz="900" b="0" i="0" u="none" strike="noStrike">
                          <a:solidFill>
                            <a:srgbClr val="000000"/>
                          </a:solidFill>
                          <a:effectLst/>
                          <a:latin typeface="Calibri" panose="020F0502020204030204" pitchFamily="34" charset="0"/>
                        </a:rPr>
                        <a:t>1</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DE9D9"/>
                    </a:solidFill>
                  </a:tcPr>
                </a:tc>
                <a:tc>
                  <a:txBody>
                    <a:bodyPr/>
                    <a:lstStyle/>
                    <a:p>
                      <a:pPr algn="ctr" fontAlgn="b"/>
                      <a:r>
                        <a:rPr lang="en-GB" sz="900" b="0" i="0" u="none" strike="noStrike">
                          <a:solidFill>
                            <a:srgbClr val="000000"/>
                          </a:solidFill>
                          <a:effectLst/>
                          <a:latin typeface="Calibri" panose="020F0502020204030204" pitchFamily="34" charset="0"/>
                        </a:rPr>
                        <a:t>10th Nov</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 Low-Code App Builder</a:t>
                      </a:r>
                    </a:p>
                  </a:txBody>
                  <a:tcPr marL="0" marR="0" marT="0" marB="0" anchor="b">
                    <a:lnL>
                      <a:noFill/>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Sending emails during case processing </a:t>
                      </a:r>
                    </a:p>
                  </a:txBody>
                  <a:tcPr marL="0" marR="0" marT="0" marB="0" anchor="b">
                    <a:lnL>
                      <a:noFill/>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17th Nov</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BF1DE"/>
                    </a:solidFill>
                  </a:tcPr>
                </a:tc>
                <a:tc>
                  <a:txBody>
                    <a:bodyPr/>
                    <a:lstStyle/>
                    <a:p>
                      <a:pPr algn="ctr" fontAlgn="b"/>
                      <a:r>
                        <a:rPr lang="en-GB" sz="900" b="0" i="0" u="none" strike="noStrike">
                          <a:solidFill>
                            <a:srgbClr val="000000"/>
                          </a:solidFill>
                          <a:effectLst/>
                          <a:latin typeface="Calibri" panose="020F0502020204030204" pitchFamily="34" charset="0"/>
                        </a:rPr>
                        <a:t>10th Nov</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DAEEF3"/>
                    </a:solidFill>
                  </a:tcPr>
                </a:tc>
                <a:tc>
                  <a:txBody>
                    <a:bodyPr/>
                    <a:lstStyle/>
                    <a:p>
                      <a:pPr algn="l" fontAlgn="b"/>
                      <a:r>
                        <a:rPr lang="en-GB" sz="900" b="0" i="0" u="none" strike="noStrike">
                          <a:solidFill>
                            <a:srgbClr val="000000"/>
                          </a:solidFill>
                          <a:effectLst/>
                          <a:latin typeface="Calibri" panose="020F0502020204030204" pitchFamily="34" charset="0"/>
                        </a:rPr>
                        <a:t>Mentoring</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DAEEF3"/>
                    </a:solidFill>
                  </a:tcPr>
                </a:tc>
                <a:extLst>
                  <a:ext uri="{0D108BD9-81ED-4DB2-BD59-A6C34878D82A}">
                    <a16:rowId xmlns:a16="http://schemas.microsoft.com/office/drawing/2014/main" val="3540052020"/>
                  </a:ext>
                </a:extLst>
              </a:tr>
              <a:tr h="223373">
                <a:tc>
                  <a:txBody>
                    <a:bodyPr/>
                    <a:lstStyle/>
                    <a:p>
                      <a:pPr algn="ctr" fontAlgn="b"/>
                      <a:r>
                        <a:rPr lang="en-GB" sz="900" b="0" i="0" u="none" strike="noStrike">
                          <a:solidFill>
                            <a:srgbClr val="000000"/>
                          </a:solidFill>
                          <a:effectLst/>
                          <a:latin typeface="Calibri" panose="020F0502020204030204" pitchFamily="34" charset="0"/>
                        </a:rPr>
                        <a:t>2</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DE9D9"/>
                    </a:solidFill>
                  </a:tcPr>
                </a:tc>
                <a:tc>
                  <a:txBody>
                    <a:bodyPr/>
                    <a:lstStyle/>
                    <a:p>
                      <a:pPr algn="ctr" fontAlgn="b"/>
                      <a:r>
                        <a:rPr lang="en-GB" sz="900" b="0" i="0" u="none" strike="noStrike">
                          <a:solidFill>
                            <a:srgbClr val="000000"/>
                          </a:solidFill>
                          <a:effectLst/>
                          <a:latin typeface="Calibri" panose="020F0502020204030204" pitchFamily="34" charset="0"/>
                        </a:rPr>
                        <a:t>17th Nov</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 Low-Code App Builder Extended</a:t>
                      </a:r>
                    </a:p>
                  </a:txBody>
                  <a:tcPr marL="0" marR="0" marT="0" marB="0" anchor="b">
                    <a:lnL>
                      <a:noFill/>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TBD</a:t>
                      </a:r>
                    </a:p>
                  </a:txBody>
                  <a:tcPr marL="0" marR="0" marT="0" marB="0" anchor="b">
                    <a:lnL>
                      <a:noFill/>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24th Nov</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BF1DE"/>
                    </a:solidFill>
                  </a:tcPr>
                </a:tc>
                <a:tc>
                  <a:txBody>
                    <a:bodyPr/>
                    <a:lstStyle/>
                    <a:p>
                      <a:pPr algn="ctr" fontAlgn="b"/>
                      <a:r>
                        <a:rPr lang="en-GB" sz="900" b="0" i="0" u="none" strike="noStrike">
                          <a:solidFill>
                            <a:srgbClr val="000000"/>
                          </a:solidFill>
                          <a:effectLst/>
                          <a:latin typeface="Calibri" panose="020F0502020204030204" pitchFamily="34" charset="0"/>
                        </a:rPr>
                        <a:t>17th Nov</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DAEEF3"/>
                    </a:solidFill>
                  </a:tcPr>
                </a:tc>
                <a:tc>
                  <a:txBody>
                    <a:bodyPr/>
                    <a:lstStyle/>
                    <a:p>
                      <a:pPr algn="l" fontAlgn="b"/>
                      <a:r>
                        <a:rPr lang="en-GB" sz="900" b="0" i="0" u="none" strike="noStrike">
                          <a:solidFill>
                            <a:srgbClr val="000000"/>
                          </a:solidFill>
                          <a:effectLst/>
                          <a:latin typeface="Calibri" panose="020F0502020204030204" pitchFamily="34" charset="0"/>
                        </a:rPr>
                        <a:t>Mentoring</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DAEEF3"/>
                    </a:solidFill>
                  </a:tcPr>
                </a:tc>
                <a:extLst>
                  <a:ext uri="{0D108BD9-81ED-4DB2-BD59-A6C34878D82A}">
                    <a16:rowId xmlns:a16="http://schemas.microsoft.com/office/drawing/2014/main" val="828166031"/>
                  </a:ext>
                </a:extLst>
              </a:tr>
              <a:tr h="223373">
                <a:tc>
                  <a:txBody>
                    <a:bodyPr/>
                    <a:lstStyle/>
                    <a:p>
                      <a:pPr algn="ctr" fontAlgn="b"/>
                      <a:r>
                        <a:rPr lang="en-GB" sz="900" b="0" i="0" u="none" strike="noStrike">
                          <a:solidFill>
                            <a:srgbClr val="000000"/>
                          </a:solidFill>
                          <a:effectLst/>
                          <a:latin typeface="Calibri" panose="020F0502020204030204" pitchFamily="34" charset="0"/>
                        </a:rPr>
                        <a:t>3</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DE9D9"/>
                    </a:solidFill>
                  </a:tcPr>
                </a:tc>
                <a:tc>
                  <a:txBody>
                    <a:bodyPr/>
                    <a:lstStyle/>
                    <a:p>
                      <a:pPr algn="ctr" fontAlgn="b"/>
                      <a:r>
                        <a:rPr lang="en-GB" sz="900" b="0" i="0" u="none" strike="noStrike">
                          <a:solidFill>
                            <a:srgbClr val="000000"/>
                          </a:solidFill>
                          <a:effectLst/>
                          <a:latin typeface="Calibri" panose="020F0502020204030204" pitchFamily="34" charset="0"/>
                        </a:rPr>
                        <a:t>24th Nov</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 Low-Code App Builder Extended</a:t>
                      </a:r>
                    </a:p>
                  </a:txBody>
                  <a:tcPr marL="0" marR="0" marT="0" marB="0" anchor="b">
                    <a:lnL>
                      <a:noFill/>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TBD</a:t>
                      </a:r>
                    </a:p>
                  </a:txBody>
                  <a:tcPr marL="0" marR="0" marT="0" marB="0" anchor="b">
                    <a:lnL>
                      <a:noFill/>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1st Dec</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BF1DE"/>
                    </a:solidFill>
                  </a:tcPr>
                </a:tc>
                <a:tc>
                  <a:txBody>
                    <a:bodyPr/>
                    <a:lstStyle/>
                    <a:p>
                      <a:pPr algn="ctr" fontAlgn="b"/>
                      <a:r>
                        <a:rPr lang="en-GB" sz="900" b="0" i="0" u="none" strike="noStrike">
                          <a:solidFill>
                            <a:srgbClr val="000000"/>
                          </a:solidFill>
                          <a:effectLst/>
                          <a:latin typeface="Calibri" panose="020F0502020204030204" pitchFamily="34" charset="0"/>
                        </a:rPr>
                        <a:t>24th Nov</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DAEEF3"/>
                    </a:solidFill>
                  </a:tcPr>
                </a:tc>
                <a:tc>
                  <a:txBody>
                    <a:bodyPr/>
                    <a:lstStyle/>
                    <a:p>
                      <a:pPr algn="l" fontAlgn="b"/>
                      <a:r>
                        <a:rPr lang="en-GB" sz="900" b="1" i="0" u="none" strike="noStrike">
                          <a:solidFill>
                            <a:srgbClr val="000000"/>
                          </a:solidFill>
                          <a:effectLst/>
                          <a:latin typeface="Calibri" panose="020F0502020204030204" pitchFamily="34" charset="0"/>
                        </a:rPr>
                        <a:t>1-hr test</a:t>
                      </a:r>
                      <a:r>
                        <a:rPr lang="en-GB" sz="900" b="0" i="0" u="none" strike="noStrike">
                          <a:solidFill>
                            <a:srgbClr val="000000"/>
                          </a:solidFill>
                          <a:effectLst/>
                          <a:latin typeface="Calibri" panose="020F0502020204030204" pitchFamily="34" charset="0"/>
                        </a:rPr>
                        <a:t> &amp; Mentoring</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DAEEF3"/>
                    </a:solidFill>
                  </a:tcPr>
                </a:tc>
                <a:extLst>
                  <a:ext uri="{0D108BD9-81ED-4DB2-BD59-A6C34878D82A}">
                    <a16:rowId xmlns:a16="http://schemas.microsoft.com/office/drawing/2014/main" val="3731876402"/>
                  </a:ext>
                </a:extLst>
              </a:tr>
              <a:tr h="223373">
                <a:tc>
                  <a:txBody>
                    <a:bodyPr/>
                    <a:lstStyle/>
                    <a:p>
                      <a:pPr algn="ctr" fontAlgn="b"/>
                      <a:r>
                        <a:rPr lang="en-GB" sz="900" b="0" i="0" u="none" strike="noStrike">
                          <a:solidFill>
                            <a:srgbClr val="000000"/>
                          </a:solidFill>
                          <a:effectLst/>
                          <a:latin typeface="Calibri" panose="020F0502020204030204" pitchFamily="34" charset="0"/>
                        </a:rPr>
                        <a:t>4</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DE9D9"/>
                    </a:solidFill>
                  </a:tcPr>
                </a:tc>
                <a:tc>
                  <a:txBody>
                    <a:bodyPr/>
                    <a:lstStyle/>
                    <a:p>
                      <a:pPr algn="ctr" fontAlgn="b"/>
                      <a:r>
                        <a:rPr lang="en-GB" sz="900" b="0" i="0" u="none" strike="noStrike">
                          <a:solidFill>
                            <a:srgbClr val="000000"/>
                          </a:solidFill>
                          <a:effectLst/>
                          <a:latin typeface="Calibri" panose="020F0502020204030204" pitchFamily="34" charset="0"/>
                        </a:rPr>
                        <a:t>1st Dec</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 Data and Integration Beginner</a:t>
                      </a:r>
                    </a:p>
                  </a:txBody>
                  <a:tcPr marL="0" marR="0" marT="0" marB="0" anchor="b">
                    <a:lnL>
                      <a:noFill/>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TBD</a:t>
                      </a:r>
                    </a:p>
                  </a:txBody>
                  <a:tcPr marL="0" marR="0" marT="0" marB="0" anchor="b">
                    <a:lnL>
                      <a:noFill/>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8th Dec</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BF1DE"/>
                    </a:solidFill>
                  </a:tcPr>
                </a:tc>
                <a:tc>
                  <a:txBody>
                    <a:bodyPr/>
                    <a:lstStyle/>
                    <a:p>
                      <a:pPr algn="ctr" fontAlgn="b"/>
                      <a:r>
                        <a:rPr lang="en-GB" sz="900" b="0" i="0" u="none" strike="noStrike">
                          <a:solidFill>
                            <a:srgbClr val="000000"/>
                          </a:solidFill>
                          <a:effectLst/>
                          <a:latin typeface="Calibri" panose="020F0502020204030204" pitchFamily="34" charset="0"/>
                        </a:rPr>
                        <a:t>1st Dec</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DAEEF3"/>
                    </a:solidFill>
                  </a:tcPr>
                </a:tc>
                <a:tc>
                  <a:txBody>
                    <a:bodyPr/>
                    <a:lstStyle/>
                    <a:p>
                      <a:pPr algn="l" fontAlgn="b"/>
                      <a:r>
                        <a:rPr lang="en-GB" sz="900" b="0" i="0" u="none" strike="noStrike">
                          <a:solidFill>
                            <a:srgbClr val="000000"/>
                          </a:solidFill>
                          <a:effectLst/>
                          <a:latin typeface="Calibri" panose="020F0502020204030204" pitchFamily="34" charset="0"/>
                        </a:rPr>
                        <a:t>Mentoring</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DAEEF3"/>
                    </a:solidFill>
                  </a:tcPr>
                </a:tc>
                <a:extLst>
                  <a:ext uri="{0D108BD9-81ED-4DB2-BD59-A6C34878D82A}">
                    <a16:rowId xmlns:a16="http://schemas.microsoft.com/office/drawing/2014/main" val="2785608058"/>
                  </a:ext>
                </a:extLst>
              </a:tr>
              <a:tr h="223373">
                <a:tc>
                  <a:txBody>
                    <a:bodyPr/>
                    <a:lstStyle/>
                    <a:p>
                      <a:pPr algn="ctr" fontAlgn="b"/>
                      <a:r>
                        <a:rPr lang="en-GB" sz="900" b="0" i="0" u="none" strike="noStrike">
                          <a:solidFill>
                            <a:srgbClr val="000000"/>
                          </a:solidFill>
                          <a:effectLst/>
                          <a:latin typeface="Calibri" panose="020F0502020204030204" pitchFamily="34" charset="0"/>
                        </a:rPr>
                        <a:t>5</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DE9D9"/>
                    </a:solidFill>
                  </a:tcPr>
                </a:tc>
                <a:tc>
                  <a:txBody>
                    <a:bodyPr/>
                    <a:lstStyle/>
                    <a:p>
                      <a:pPr algn="ctr" fontAlgn="b"/>
                      <a:r>
                        <a:rPr lang="en-GB" sz="900" b="0" i="0" u="none" strike="noStrike">
                          <a:solidFill>
                            <a:srgbClr val="000000"/>
                          </a:solidFill>
                          <a:effectLst/>
                          <a:latin typeface="Calibri" panose="020F0502020204030204" pitchFamily="34" charset="0"/>
                        </a:rPr>
                        <a:t>8th Dec</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 System Architect</a:t>
                      </a:r>
                    </a:p>
                  </a:txBody>
                  <a:tcPr marL="0" marR="0" marT="0" marB="0" anchor="b">
                    <a:lnL>
                      <a:noFill/>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TBD</a:t>
                      </a:r>
                    </a:p>
                  </a:txBody>
                  <a:tcPr marL="0" marR="0" marT="0" marB="0" anchor="b">
                    <a:lnL>
                      <a:noFill/>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15th Dec</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BF1DE"/>
                    </a:solidFill>
                  </a:tcPr>
                </a:tc>
                <a:tc>
                  <a:txBody>
                    <a:bodyPr/>
                    <a:lstStyle/>
                    <a:p>
                      <a:pPr algn="ctr" fontAlgn="b"/>
                      <a:r>
                        <a:rPr lang="en-GB" sz="900" b="0" i="0" u="none" strike="noStrike">
                          <a:solidFill>
                            <a:srgbClr val="000000"/>
                          </a:solidFill>
                          <a:effectLst/>
                          <a:latin typeface="Calibri" panose="020F0502020204030204" pitchFamily="34" charset="0"/>
                        </a:rPr>
                        <a:t>8th Dec</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DAEEF3"/>
                    </a:solidFill>
                  </a:tcPr>
                </a:tc>
                <a:tc>
                  <a:txBody>
                    <a:bodyPr/>
                    <a:lstStyle/>
                    <a:p>
                      <a:pPr algn="l" fontAlgn="b"/>
                      <a:r>
                        <a:rPr lang="en-GB" sz="900" b="0" i="0" u="none" strike="noStrike">
                          <a:solidFill>
                            <a:srgbClr val="000000"/>
                          </a:solidFill>
                          <a:effectLst/>
                          <a:latin typeface="Calibri" panose="020F0502020204030204" pitchFamily="34" charset="0"/>
                        </a:rPr>
                        <a:t>Mentoring</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DAEEF3"/>
                    </a:solidFill>
                  </a:tcPr>
                </a:tc>
                <a:extLst>
                  <a:ext uri="{0D108BD9-81ED-4DB2-BD59-A6C34878D82A}">
                    <a16:rowId xmlns:a16="http://schemas.microsoft.com/office/drawing/2014/main" val="2982847486"/>
                  </a:ext>
                </a:extLst>
              </a:tr>
              <a:tr h="223373">
                <a:tc>
                  <a:txBody>
                    <a:bodyPr/>
                    <a:lstStyle/>
                    <a:p>
                      <a:pPr algn="ctr" fontAlgn="b"/>
                      <a:r>
                        <a:rPr lang="en-GB" sz="900" b="0" i="0" u="none" strike="noStrike">
                          <a:solidFill>
                            <a:srgbClr val="000000"/>
                          </a:solidFill>
                          <a:effectLst/>
                          <a:latin typeface="Calibri" panose="020F0502020204030204" pitchFamily="34" charset="0"/>
                        </a:rPr>
                        <a:t>6</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DE9D9"/>
                    </a:solidFill>
                  </a:tcPr>
                </a:tc>
                <a:tc>
                  <a:txBody>
                    <a:bodyPr/>
                    <a:lstStyle/>
                    <a:p>
                      <a:pPr algn="ctr" fontAlgn="b"/>
                      <a:r>
                        <a:rPr lang="en-GB" sz="900" b="0" i="0" u="none" strike="noStrike">
                          <a:solidFill>
                            <a:srgbClr val="000000"/>
                          </a:solidFill>
                          <a:effectLst/>
                          <a:latin typeface="Calibri" panose="020F0502020204030204" pitchFamily="34" charset="0"/>
                        </a:rPr>
                        <a:t>15th Dec</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 System Architect</a:t>
                      </a:r>
                    </a:p>
                  </a:txBody>
                  <a:tcPr marL="0" marR="0" marT="0" marB="0" anchor="b">
                    <a:lnL>
                      <a:noFill/>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TBD</a:t>
                      </a:r>
                    </a:p>
                  </a:txBody>
                  <a:tcPr marL="0" marR="0" marT="0" marB="0" anchor="b">
                    <a:lnL>
                      <a:noFill/>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12th Jan</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BF1DE"/>
                    </a:solidFill>
                  </a:tcPr>
                </a:tc>
                <a:tc>
                  <a:txBody>
                    <a:bodyPr/>
                    <a:lstStyle/>
                    <a:p>
                      <a:pPr algn="ctr" fontAlgn="b"/>
                      <a:r>
                        <a:rPr lang="en-GB" sz="900" b="0" i="0" u="none" strike="noStrike">
                          <a:solidFill>
                            <a:srgbClr val="000000"/>
                          </a:solidFill>
                          <a:effectLst/>
                          <a:latin typeface="Calibri" panose="020F0502020204030204" pitchFamily="34" charset="0"/>
                        </a:rPr>
                        <a:t>15th Dec</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DAEEF3"/>
                    </a:solidFill>
                  </a:tcPr>
                </a:tc>
                <a:tc>
                  <a:txBody>
                    <a:bodyPr/>
                    <a:lstStyle/>
                    <a:p>
                      <a:pPr algn="l" fontAlgn="b"/>
                      <a:r>
                        <a:rPr lang="en-GB" sz="900" b="0" i="0" u="none" strike="noStrike">
                          <a:solidFill>
                            <a:srgbClr val="000000"/>
                          </a:solidFill>
                          <a:effectLst/>
                          <a:latin typeface="Calibri" panose="020F0502020204030204" pitchFamily="34" charset="0"/>
                        </a:rPr>
                        <a:t>Mentoring</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DAEEF3"/>
                    </a:solidFill>
                  </a:tcPr>
                </a:tc>
                <a:extLst>
                  <a:ext uri="{0D108BD9-81ED-4DB2-BD59-A6C34878D82A}">
                    <a16:rowId xmlns:a16="http://schemas.microsoft.com/office/drawing/2014/main" val="3899655470"/>
                  </a:ext>
                </a:extLst>
              </a:tr>
              <a:tr h="223373">
                <a:tc>
                  <a:txBody>
                    <a:bodyPr/>
                    <a:lstStyle/>
                    <a:p>
                      <a:pPr algn="ctr" fontAlgn="b"/>
                      <a:r>
                        <a:rPr lang="en-GB" sz="900" b="0" i="0" u="none" strike="noStrike">
                          <a:solidFill>
                            <a:srgbClr val="000000"/>
                          </a:solidFill>
                          <a:effectLst/>
                          <a:latin typeface="Calibri" panose="020F0502020204030204" pitchFamily="34" charset="0"/>
                        </a:rPr>
                        <a:t>9</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DE9D9"/>
                    </a:solidFill>
                  </a:tcPr>
                </a:tc>
                <a:tc>
                  <a:txBody>
                    <a:bodyPr/>
                    <a:lstStyle/>
                    <a:p>
                      <a:pPr algn="ctr" fontAlgn="b"/>
                      <a:r>
                        <a:rPr lang="en-GB" sz="900" b="0" i="0" u="none" strike="noStrike">
                          <a:solidFill>
                            <a:srgbClr val="000000"/>
                          </a:solidFill>
                          <a:effectLst/>
                          <a:latin typeface="Calibri" panose="020F0502020204030204" pitchFamily="34" charset="0"/>
                        </a:rPr>
                        <a:t>12th Jan</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 System Architect</a:t>
                      </a:r>
                    </a:p>
                  </a:txBody>
                  <a:tcPr marL="0" marR="0" marT="0" marB="0" anchor="b">
                    <a:lnL>
                      <a:noFill/>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TBD</a:t>
                      </a:r>
                    </a:p>
                  </a:txBody>
                  <a:tcPr marL="0" marR="0" marT="0" marB="0" anchor="b">
                    <a:lnL>
                      <a:noFill/>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19th Jan</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BF1DE"/>
                    </a:solidFill>
                  </a:tcPr>
                </a:tc>
                <a:tc>
                  <a:txBody>
                    <a:bodyPr/>
                    <a:lstStyle/>
                    <a:p>
                      <a:pPr algn="ctr" fontAlgn="b"/>
                      <a:r>
                        <a:rPr lang="en-GB" sz="900" b="0" i="0" u="none" strike="noStrike">
                          <a:solidFill>
                            <a:srgbClr val="000000"/>
                          </a:solidFill>
                          <a:effectLst/>
                          <a:latin typeface="Calibri" panose="020F0502020204030204" pitchFamily="34" charset="0"/>
                        </a:rPr>
                        <a:t>12th Jan</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DAEEF3"/>
                    </a:solidFill>
                  </a:tcPr>
                </a:tc>
                <a:tc>
                  <a:txBody>
                    <a:bodyPr/>
                    <a:lstStyle/>
                    <a:p>
                      <a:pPr algn="l" fontAlgn="b"/>
                      <a:r>
                        <a:rPr lang="en-GB" sz="900" b="1" i="0" u="none" strike="noStrike">
                          <a:solidFill>
                            <a:srgbClr val="000000"/>
                          </a:solidFill>
                          <a:effectLst/>
                          <a:latin typeface="Calibri" panose="020F0502020204030204" pitchFamily="34" charset="0"/>
                        </a:rPr>
                        <a:t>1-hr test</a:t>
                      </a:r>
                      <a:r>
                        <a:rPr lang="en-GB" sz="900" b="0" i="0" u="none" strike="noStrike">
                          <a:solidFill>
                            <a:srgbClr val="000000"/>
                          </a:solidFill>
                          <a:effectLst/>
                          <a:latin typeface="Calibri" panose="020F0502020204030204" pitchFamily="34" charset="0"/>
                        </a:rPr>
                        <a:t> &amp; Mentoring</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DAEEF3"/>
                    </a:solidFill>
                  </a:tcPr>
                </a:tc>
                <a:extLst>
                  <a:ext uri="{0D108BD9-81ED-4DB2-BD59-A6C34878D82A}">
                    <a16:rowId xmlns:a16="http://schemas.microsoft.com/office/drawing/2014/main" val="239684558"/>
                  </a:ext>
                </a:extLst>
              </a:tr>
              <a:tr h="223373">
                <a:tc>
                  <a:txBody>
                    <a:bodyPr/>
                    <a:lstStyle/>
                    <a:p>
                      <a:pPr algn="ctr" fontAlgn="b"/>
                      <a:r>
                        <a:rPr lang="en-GB" sz="900" b="0" i="0" u="none" strike="noStrike">
                          <a:solidFill>
                            <a:srgbClr val="000000"/>
                          </a:solidFill>
                          <a:effectLst/>
                          <a:latin typeface="Calibri" panose="020F0502020204030204" pitchFamily="34" charset="0"/>
                        </a:rPr>
                        <a:t>10</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DE9D9"/>
                    </a:solidFill>
                  </a:tcPr>
                </a:tc>
                <a:tc>
                  <a:txBody>
                    <a:bodyPr/>
                    <a:lstStyle/>
                    <a:p>
                      <a:pPr algn="ctr" fontAlgn="b"/>
                      <a:r>
                        <a:rPr lang="en-GB" sz="900" b="0" i="0" u="none" strike="noStrike">
                          <a:solidFill>
                            <a:srgbClr val="000000"/>
                          </a:solidFill>
                          <a:effectLst/>
                          <a:latin typeface="Calibri" panose="020F0502020204030204" pitchFamily="34" charset="0"/>
                        </a:rPr>
                        <a:t>19th Jan</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 System Architect</a:t>
                      </a:r>
                    </a:p>
                  </a:txBody>
                  <a:tcPr marL="0" marR="0" marT="0" marB="0" anchor="b">
                    <a:lnL>
                      <a:noFill/>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TBD</a:t>
                      </a:r>
                    </a:p>
                  </a:txBody>
                  <a:tcPr marL="0" marR="0" marT="0" marB="0" anchor="b">
                    <a:lnL>
                      <a:noFill/>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26th Jan</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BF1DE"/>
                    </a:solidFill>
                  </a:tcPr>
                </a:tc>
                <a:tc>
                  <a:txBody>
                    <a:bodyPr/>
                    <a:lstStyle/>
                    <a:p>
                      <a:pPr algn="ctr" fontAlgn="b"/>
                      <a:r>
                        <a:rPr lang="en-GB" sz="900" b="0" i="0" u="none" strike="noStrike">
                          <a:solidFill>
                            <a:srgbClr val="000000"/>
                          </a:solidFill>
                          <a:effectLst/>
                          <a:latin typeface="Calibri" panose="020F0502020204030204" pitchFamily="34" charset="0"/>
                        </a:rPr>
                        <a:t>19th Jan</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DAEEF3"/>
                    </a:solidFill>
                  </a:tcPr>
                </a:tc>
                <a:tc>
                  <a:txBody>
                    <a:bodyPr/>
                    <a:lstStyle/>
                    <a:p>
                      <a:pPr algn="l" fontAlgn="b"/>
                      <a:r>
                        <a:rPr lang="en-GB" sz="900" b="0" i="0" u="none" strike="noStrike">
                          <a:solidFill>
                            <a:srgbClr val="000000"/>
                          </a:solidFill>
                          <a:effectLst/>
                          <a:latin typeface="Calibri" panose="020F0502020204030204" pitchFamily="34" charset="0"/>
                        </a:rPr>
                        <a:t>Mentoring</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DAEEF3"/>
                    </a:solidFill>
                  </a:tcPr>
                </a:tc>
                <a:extLst>
                  <a:ext uri="{0D108BD9-81ED-4DB2-BD59-A6C34878D82A}">
                    <a16:rowId xmlns:a16="http://schemas.microsoft.com/office/drawing/2014/main" val="3174060201"/>
                  </a:ext>
                </a:extLst>
              </a:tr>
              <a:tr h="223373">
                <a:tc>
                  <a:txBody>
                    <a:bodyPr/>
                    <a:lstStyle/>
                    <a:p>
                      <a:pPr algn="ctr" fontAlgn="b"/>
                      <a:r>
                        <a:rPr lang="en-GB" sz="900" b="0" i="0" u="none" strike="noStrike">
                          <a:solidFill>
                            <a:srgbClr val="000000"/>
                          </a:solidFill>
                          <a:effectLst/>
                          <a:latin typeface="Calibri" panose="020F0502020204030204" pitchFamily="34" charset="0"/>
                        </a:rPr>
                        <a:t>11</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DE9D9"/>
                    </a:solidFill>
                  </a:tcPr>
                </a:tc>
                <a:tc>
                  <a:txBody>
                    <a:bodyPr/>
                    <a:lstStyle/>
                    <a:p>
                      <a:pPr algn="ctr" fontAlgn="b"/>
                      <a:r>
                        <a:rPr lang="en-GB" sz="900" b="0" i="0" u="none" strike="noStrike">
                          <a:solidFill>
                            <a:srgbClr val="000000"/>
                          </a:solidFill>
                          <a:effectLst/>
                          <a:latin typeface="Calibri" panose="020F0502020204030204" pitchFamily="34" charset="0"/>
                        </a:rPr>
                        <a:t>26th Jan</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 System Architect</a:t>
                      </a:r>
                    </a:p>
                  </a:txBody>
                  <a:tcPr marL="0" marR="0" marT="0" marB="0" anchor="b">
                    <a:lnL>
                      <a:noFill/>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TBD</a:t>
                      </a:r>
                    </a:p>
                  </a:txBody>
                  <a:tcPr marL="0" marR="0" marT="0" marB="0" anchor="b">
                    <a:lnL>
                      <a:noFill/>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2nd Feb</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BF1DE"/>
                    </a:solidFill>
                  </a:tcPr>
                </a:tc>
                <a:tc>
                  <a:txBody>
                    <a:bodyPr/>
                    <a:lstStyle/>
                    <a:p>
                      <a:pPr algn="ctr" fontAlgn="b"/>
                      <a:r>
                        <a:rPr lang="en-GB" sz="900" b="0" i="0" u="none" strike="noStrike">
                          <a:solidFill>
                            <a:srgbClr val="000000"/>
                          </a:solidFill>
                          <a:effectLst/>
                          <a:latin typeface="Calibri" panose="020F0502020204030204" pitchFamily="34" charset="0"/>
                        </a:rPr>
                        <a:t>26th Jan</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DAEEF3"/>
                    </a:solidFill>
                  </a:tcPr>
                </a:tc>
                <a:tc>
                  <a:txBody>
                    <a:bodyPr/>
                    <a:lstStyle/>
                    <a:p>
                      <a:pPr algn="l" fontAlgn="b"/>
                      <a:r>
                        <a:rPr lang="en-GB" sz="900" b="0" i="0" u="none" strike="noStrike">
                          <a:solidFill>
                            <a:srgbClr val="000000"/>
                          </a:solidFill>
                          <a:effectLst/>
                          <a:latin typeface="Calibri" panose="020F0502020204030204" pitchFamily="34" charset="0"/>
                        </a:rPr>
                        <a:t>Mentoring &amp; Exam Prep</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DAEEF3"/>
                    </a:solidFill>
                  </a:tcPr>
                </a:tc>
                <a:extLst>
                  <a:ext uri="{0D108BD9-81ED-4DB2-BD59-A6C34878D82A}">
                    <a16:rowId xmlns:a16="http://schemas.microsoft.com/office/drawing/2014/main" val="3109999592"/>
                  </a:ext>
                </a:extLst>
              </a:tr>
              <a:tr h="223373">
                <a:tc>
                  <a:txBody>
                    <a:bodyPr/>
                    <a:lstStyle/>
                    <a:p>
                      <a:pPr algn="ctr" fontAlgn="b"/>
                      <a:r>
                        <a:rPr lang="en-GB" sz="900" b="0" i="0" u="none" strike="noStrike">
                          <a:solidFill>
                            <a:srgbClr val="000000"/>
                          </a:solidFill>
                          <a:effectLst/>
                          <a:latin typeface="Calibri" panose="020F0502020204030204" pitchFamily="34" charset="0"/>
                        </a:rPr>
                        <a:t>11</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DE9D9"/>
                    </a:solidFill>
                  </a:tcPr>
                </a:tc>
                <a:tc>
                  <a:txBody>
                    <a:bodyPr/>
                    <a:lstStyle/>
                    <a:p>
                      <a:pPr algn="ctr" fontAlgn="b"/>
                      <a:r>
                        <a:rPr lang="en-GB" sz="900" b="0" i="0" u="none" strike="noStrike">
                          <a:solidFill>
                            <a:srgbClr val="000000"/>
                          </a:solidFill>
                          <a:effectLst/>
                          <a:latin typeface="Calibri" panose="020F0502020204030204" pitchFamily="34" charset="0"/>
                        </a:rPr>
                        <a:t>February</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 </a:t>
                      </a:r>
                    </a:p>
                  </a:txBody>
                  <a:tcPr marL="0" marR="0" marT="0" marB="0" anchor="b">
                    <a:lnL>
                      <a:noFill/>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 </a:t>
                      </a:r>
                    </a:p>
                  </a:txBody>
                  <a:tcPr marL="0" marR="0" marT="0" marB="0" anchor="b">
                    <a:lnL>
                      <a:noFill/>
                    </a:lnL>
                    <a:lnR>
                      <a:noFill/>
                    </a:lnR>
                    <a:lnT>
                      <a:noFill/>
                    </a:lnT>
                    <a:lnB>
                      <a:noFill/>
                    </a:lnB>
                    <a:solidFill>
                      <a:srgbClr val="EBF1DE"/>
                    </a:solidFill>
                  </a:tcPr>
                </a:tc>
                <a:tc>
                  <a:txBody>
                    <a:bodyPr/>
                    <a:lstStyle/>
                    <a:p>
                      <a:pPr algn="l" fontAlgn="b"/>
                      <a:r>
                        <a:rPr lang="en-GB" sz="900" b="0" i="0" u="none" strike="noStrike">
                          <a:solidFill>
                            <a:srgbClr val="000000"/>
                          </a:solidFill>
                          <a:effectLst/>
                          <a:latin typeface="Calibri" panose="020F050202020403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EBF1DE"/>
                    </a:solidFill>
                  </a:tcPr>
                </a:tc>
                <a:tc>
                  <a:txBody>
                    <a:bodyPr/>
                    <a:lstStyle/>
                    <a:p>
                      <a:pPr algn="ctr" fontAlgn="b"/>
                      <a:r>
                        <a:rPr lang="en-GB" sz="900" b="0" i="0" u="none" strike="noStrike">
                          <a:solidFill>
                            <a:srgbClr val="000000"/>
                          </a:solidFill>
                          <a:effectLst/>
                          <a:latin typeface="Calibri" panose="020F0502020204030204" pitchFamily="34" charset="0"/>
                        </a:rPr>
                        <a:t> </a:t>
                      </a:r>
                    </a:p>
                  </a:txBody>
                  <a:tcPr marL="0" marR="0" marT="0" marB="0" anchor="b">
                    <a:lnL w="6350" cap="flat" cmpd="sng" algn="ctr">
                      <a:solidFill>
                        <a:srgbClr val="000000"/>
                      </a:solidFill>
                      <a:prstDash val="solid"/>
                      <a:round/>
                      <a:headEnd type="none" w="med" len="med"/>
                      <a:tailEnd type="none" w="med" len="med"/>
                    </a:lnL>
                    <a:lnR>
                      <a:noFill/>
                    </a:lnR>
                    <a:lnT>
                      <a:noFill/>
                    </a:lnT>
                    <a:lnB>
                      <a:noFill/>
                    </a:lnB>
                    <a:solidFill>
                      <a:srgbClr val="DAEEF3"/>
                    </a:solidFill>
                  </a:tcPr>
                </a:tc>
                <a:tc>
                  <a:txBody>
                    <a:bodyPr/>
                    <a:lstStyle/>
                    <a:p>
                      <a:pPr algn="l" fontAlgn="b"/>
                      <a:r>
                        <a:rPr lang="en-GB" sz="900" b="1" i="0" u="none" strike="noStrike" dirty="0">
                          <a:solidFill>
                            <a:srgbClr val="000000"/>
                          </a:solidFill>
                          <a:effectLst/>
                          <a:latin typeface="Calibri" panose="020F0502020204030204" pitchFamily="34" charset="0"/>
                        </a:rPr>
                        <a:t>Certification Exam (Date TBD)</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DAEEF3"/>
                    </a:solidFill>
                  </a:tcPr>
                </a:tc>
                <a:extLst>
                  <a:ext uri="{0D108BD9-81ED-4DB2-BD59-A6C34878D82A}">
                    <a16:rowId xmlns:a16="http://schemas.microsoft.com/office/drawing/2014/main" val="305995063"/>
                  </a:ext>
                </a:extLst>
              </a:tr>
            </a:tbl>
          </a:graphicData>
        </a:graphic>
      </p:graphicFrame>
    </p:spTree>
    <p:extLst>
      <p:ext uri="{BB962C8B-B14F-4D97-AF65-F5344CB8AC3E}">
        <p14:creationId xmlns:p14="http://schemas.microsoft.com/office/powerpoint/2010/main" val="2243655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p:cNvSpPr/>
          <p:nvPr/>
        </p:nvSpPr>
        <p:spPr>
          <a:xfrm>
            <a:off x="0" y="1"/>
            <a:ext cx="9144000" cy="836962"/>
          </a:xfrm>
          <a:prstGeom prst="rect">
            <a:avLst/>
          </a:prstGeom>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sz="1200" dirty="0">
              <a:solidFill>
                <a:srgbClr val="FFFFFF"/>
              </a:solidFill>
            </a:endParaRPr>
          </a:p>
        </p:txBody>
      </p:sp>
      <p:sp>
        <p:nvSpPr>
          <p:cNvPr id="6" name="Slide Number Placeholder 5"/>
          <p:cNvSpPr>
            <a:spLocks noGrp="1"/>
          </p:cNvSpPr>
          <p:nvPr>
            <p:ph type="sldNum" sz="quarter" idx="12"/>
          </p:nvPr>
        </p:nvSpPr>
        <p:spPr>
          <a:xfrm>
            <a:off x="8229600" y="4857040"/>
            <a:ext cx="548640" cy="182580"/>
          </a:xfrm>
        </p:spPr>
        <p:txBody>
          <a:bodyPr/>
          <a:lstStyle/>
          <a:p>
            <a:fld id="{94C005EB-05AB-4350-8862-D44178390B49}" type="slidenum">
              <a:rPr lang="en-US" smtClean="0">
                <a:solidFill>
                  <a:srgbClr val="FFFFFF"/>
                </a:solidFill>
              </a:rPr>
              <a:pPr/>
              <a:t>16</a:t>
            </a:fld>
            <a:endParaRPr lang="en-US" dirty="0">
              <a:solidFill>
                <a:srgbClr val="FFFFFF"/>
              </a:solidFill>
            </a:endParaRPr>
          </a:p>
        </p:txBody>
      </p:sp>
      <p:sp>
        <p:nvSpPr>
          <p:cNvPr id="7" name="Rectangle 6"/>
          <p:cNvSpPr/>
          <p:nvPr/>
        </p:nvSpPr>
        <p:spPr>
          <a:xfrm>
            <a:off x="107504" y="160145"/>
            <a:ext cx="8600727" cy="523220"/>
          </a:xfrm>
          <a:prstGeom prst="rect">
            <a:avLst/>
          </a:prstGeom>
        </p:spPr>
        <p:txBody>
          <a:bodyPr wrap="square">
            <a:spAutoFit/>
          </a:bodyPr>
          <a:lstStyle/>
          <a:p>
            <a:r>
              <a:rPr lang="en-US" sz="2800" dirty="0">
                <a:solidFill>
                  <a:srgbClr val="F9CB55"/>
                </a:solidFill>
                <a:latin typeface="Open Sans Extrabold" charset="0"/>
                <a:ea typeface="Open Sans Extrabold" charset="0"/>
                <a:cs typeface="Open Sans Extrabold" charset="0"/>
              </a:rPr>
              <a:t>To Be Completed By 10</a:t>
            </a:r>
            <a:r>
              <a:rPr lang="en-US" sz="2800" baseline="30000" dirty="0">
                <a:solidFill>
                  <a:srgbClr val="F9CB55"/>
                </a:solidFill>
                <a:latin typeface="Open Sans Extrabold" charset="0"/>
                <a:ea typeface="Open Sans Extrabold" charset="0"/>
                <a:cs typeface="Open Sans Extrabold" charset="0"/>
              </a:rPr>
              <a:t>th</a:t>
            </a:r>
            <a:r>
              <a:rPr lang="en-US" sz="2800" dirty="0">
                <a:solidFill>
                  <a:srgbClr val="F9CB55"/>
                </a:solidFill>
                <a:latin typeface="Open Sans Extrabold" charset="0"/>
                <a:ea typeface="Open Sans Extrabold" charset="0"/>
                <a:cs typeface="Open Sans Extrabold" charset="0"/>
              </a:rPr>
              <a:t> November</a:t>
            </a:r>
          </a:p>
        </p:txBody>
      </p:sp>
      <p:pic>
        <p:nvPicPr>
          <p:cNvPr id="16" name="Picture 15" descr="Graphical user interface, text, application&#10;&#10;Description automatically generated">
            <a:extLst>
              <a:ext uri="{FF2B5EF4-FFF2-40B4-BE49-F238E27FC236}">
                <a16:creationId xmlns:a16="http://schemas.microsoft.com/office/drawing/2014/main" id="{1F977A91-4A22-41AF-8EF2-22900220C405}"/>
              </a:ext>
            </a:extLst>
          </p:cNvPr>
          <p:cNvPicPr>
            <a:picLocks noChangeAspect="1"/>
          </p:cNvPicPr>
          <p:nvPr/>
        </p:nvPicPr>
        <p:blipFill>
          <a:blip r:embed="rId3"/>
          <a:stretch>
            <a:fillRect/>
          </a:stretch>
        </p:blipFill>
        <p:spPr>
          <a:xfrm>
            <a:off x="4698987" y="929774"/>
            <a:ext cx="3970602" cy="4146393"/>
          </a:xfrm>
          <a:prstGeom prst="rect">
            <a:avLst/>
          </a:prstGeom>
        </p:spPr>
      </p:pic>
      <p:pic>
        <p:nvPicPr>
          <p:cNvPr id="18" name="Picture 17" descr="Graphical user interface, text, website&#10;&#10;Description automatically generated">
            <a:extLst>
              <a:ext uri="{FF2B5EF4-FFF2-40B4-BE49-F238E27FC236}">
                <a16:creationId xmlns:a16="http://schemas.microsoft.com/office/drawing/2014/main" id="{ACC56050-3F98-354F-33D0-C19D72FF8FA7}"/>
              </a:ext>
            </a:extLst>
          </p:cNvPr>
          <p:cNvPicPr>
            <a:picLocks noChangeAspect="1"/>
          </p:cNvPicPr>
          <p:nvPr/>
        </p:nvPicPr>
        <p:blipFill>
          <a:blip r:embed="rId4"/>
          <a:stretch>
            <a:fillRect/>
          </a:stretch>
        </p:blipFill>
        <p:spPr>
          <a:xfrm>
            <a:off x="159881" y="1563049"/>
            <a:ext cx="4425878" cy="1499320"/>
          </a:xfrm>
          <a:prstGeom prst="rect">
            <a:avLst/>
          </a:prstGeom>
        </p:spPr>
      </p:pic>
      <p:sp>
        <p:nvSpPr>
          <p:cNvPr id="19" name="TextBox 18">
            <a:extLst>
              <a:ext uri="{FF2B5EF4-FFF2-40B4-BE49-F238E27FC236}">
                <a16:creationId xmlns:a16="http://schemas.microsoft.com/office/drawing/2014/main" id="{AC4619AA-3B7E-241B-AC7D-C12DF1194C0F}"/>
              </a:ext>
            </a:extLst>
          </p:cNvPr>
          <p:cNvSpPr txBox="1"/>
          <p:nvPr/>
        </p:nvSpPr>
        <p:spPr>
          <a:xfrm>
            <a:off x="190307" y="1085925"/>
            <a:ext cx="4425877" cy="228162"/>
          </a:xfrm>
          <a:prstGeom prst="rect">
            <a:avLst/>
          </a:prstGeom>
          <a:noFill/>
        </p:spPr>
        <p:txBody>
          <a:bodyPr wrap="none" lIns="0" tIns="0" rIns="0" bIns="0" rtlCol="0">
            <a:noAutofit/>
          </a:bodyPr>
          <a:lstStyle/>
          <a:p>
            <a:pPr>
              <a:lnSpc>
                <a:spcPct val="100000"/>
              </a:lnSpc>
              <a:spcBef>
                <a:spcPts val="900"/>
              </a:spcBef>
              <a:buClr>
                <a:srgbClr val="00A6A7"/>
              </a:buClr>
            </a:pPr>
            <a:r>
              <a:rPr lang="en-US" sz="1200" dirty="0">
                <a:hlinkClick r:id="rId5"/>
              </a:rPr>
              <a:t>https://</a:t>
            </a:r>
            <a:r>
              <a:rPr lang="en-US" sz="1200" dirty="0" err="1">
                <a:hlinkClick r:id="rId5"/>
              </a:rPr>
              <a:t>academy.pega.com</a:t>
            </a:r>
            <a:r>
              <a:rPr lang="en-US" sz="1200" dirty="0">
                <a:hlinkClick r:id="rId5"/>
              </a:rPr>
              <a:t>/mission/low-code-app-builder/v5</a:t>
            </a:r>
            <a:endParaRPr lang="en-US" sz="1200" dirty="0"/>
          </a:p>
        </p:txBody>
      </p:sp>
    </p:spTree>
    <p:extLst>
      <p:ext uri="{BB962C8B-B14F-4D97-AF65-F5344CB8AC3E}">
        <p14:creationId xmlns:p14="http://schemas.microsoft.com/office/powerpoint/2010/main" val="3686764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014FB948-CC54-4FAB-9CE7-7AF2AA32E33B}"/>
              </a:ext>
            </a:extLst>
          </p:cNvPr>
          <p:cNvSpPr txBox="1">
            <a:spLocks noGrp="1"/>
          </p:cNvSpPr>
          <p:nvPr>
            <p:ph idx="1"/>
          </p:nvPr>
        </p:nvSpPr>
        <p:spPr>
          <a:xfrm>
            <a:off x="270004" y="1386899"/>
            <a:ext cx="2639974" cy="565545"/>
          </a:xfrm>
          <a:prstGeom prst="rect">
            <a:avLst/>
          </a:prstGeom>
        </p:spPr>
        <p:txBody>
          <a:bodyPr>
            <a:noAutofit/>
          </a:bodyPr>
          <a:lstStyle>
            <a:lvl1pPr marL="182880" indent="-182880" algn="l" defTabSz="914400" rtl="0" eaLnBrk="1" latinLnBrk="0" hangingPunct="1">
              <a:spcBef>
                <a:spcPts val="900"/>
              </a:spcBef>
              <a:buClr>
                <a:schemeClr val="tx2"/>
              </a:buClr>
              <a:buSzPct val="120000"/>
              <a:buFont typeface="Calibri" pitchFamily="34" charset="0"/>
              <a:buChar char="•"/>
              <a:defRPr sz="1200" kern="1200">
                <a:solidFill>
                  <a:schemeClr val="tx1"/>
                </a:solidFill>
                <a:latin typeface="+mn-lt"/>
                <a:ea typeface="+mn-ea"/>
                <a:cs typeface="+mn-cs"/>
              </a:defRPr>
            </a:lvl1pPr>
            <a:lvl2pPr marL="36576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2pPr>
            <a:lvl3pPr marL="54864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3pPr>
            <a:lvl4pPr marL="73152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4pPr>
            <a:lvl5pPr marL="91440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5pPr>
            <a:lvl6pPr marL="109728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6pPr>
            <a:lvl7pPr marL="128016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7pPr>
            <a:lvl8pPr marL="146304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8pPr>
            <a:lvl9pPr marL="164592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9pPr>
          </a:lstStyle>
          <a:p>
            <a:pPr marL="0" indent="0" algn="ctr">
              <a:spcBef>
                <a:spcPts val="0"/>
              </a:spcBef>
              <a:buNone/>
            </a:pPr>
            <a:r>
              <a:rPr lang="en-US" sz="1400" b="1" dirty="0">
                <a:ea typeface="Calibri" panose="020F0502020204030204" pitchFamily="34" charset="0"/>
                <a:cs typeface="Times New Roman" panose="02020603050405020304" pitchFamily="18" charset="0"/>
              </a:rPr>
              <a:t>My Space </a:t>
            </a:r>
            <a:r>
              <a:rPr lang="en-US" sz="1400" dirty="0">
                <a:ea typeface="Calibri" panose="020F0502020204030204" pitchFamily="34" charset="0"/>
                <a:cs typeface="Times New Roman" panose="02020603050405020304" pitchFamily="18" charset="0"/>
              </a:rPr>
              <a:t>collaboration area </a:t>
            </a:r>
          </a:p>
          <a:p>
            <a:pPr marL="0" indent="0" algn="ctr">
              <a:spcBef>
                <a:spcPts val="0"/>
              </a:spcBef>
              <a:buNone/>
            </a:pPr>
            <a:r>
              <a:rPr lang="en-US" sz="1400" dirty="0">
                <a:ea typeface="Calibri" panose="020F0502020204030204" pitchFamily="34" charset="0"/>
                <a:cs typeface="Times New Roman" panose="02020603050405020304" pitchFamily="18" charset="0"/>
                <a:hlinkClick r:id="rId3"/>
              </a:rPr>
              <a:t>https://my.pega.com </a:t>
            </a:r>
            <a:endParaRPr lang="en-US" sz="1400" dirty="0">
              <a:ea typeface="Calibri" panose="020F0502020204030204" pitchFamily="34" charset="0"/>
              <a:cs typeface="Times New Roman" panose="02020603050405020304" pitchFamily="18" charset="0"/>
            </a:endParaRPr>
          </a:p>
          <a:p>
            <a:pPr marL="0" algn="ctr">
              <a:spcBef>
                <a:spcPts val="0"/>
              </a:spcBef>
            </a:pPr>
            <a:endParaRPr lang="en-US" sz="1400" dirty="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B75693C9-A1E5-44B3-320F-9C4837348ACA}"/>
              </a:ext>
            </a:extLst>
          </p:cNvPr>
          <p:cNvSpPr/>
          <p:nvPr/>
        </p:nvSpPr>
        <p:spPr>
          <a:xfrm>
            <a:off x="0" y="1"/>
            <a:ext cx="9144000" cy="836962"/>
          </a:xfrm>
          <a:prstGeom prst="rect">
            <a:avLst/>
          </a:prstGeom>
          <a:ln>
            <a:noFill/>
          </a:ln>
        </p:spPr>
        <p:style>
          <a:lnRef idx="0">
            <a:schemeClr val="dk1"/>
          </a:lnRef>
          <a:fillRef idx="1">
            <a:schemeClr val="dk1"/>
          </a:fillRef>
          <a:effectRef idx="0">
            <a:schemeClr val="dk1"/>
          </a:effectRef>
          <a:fontRef idx="minor">
            <a:schemeClr val="lt1"/>
          </a:fontRef>
        </p:style>
        <p:txBody>
          <a:bodyPr rtlCol="0" anchor="ctr"/>
          <a:lstStyle/>
          <a:p>
            <a:pPr algn="ctr"/>
            <a:endParaRPr lang="en-US" sz="1200" dirty="0">
              <a:solidFill>
                <a:srgbClr val="FFFFFF"/>
              </a:solidFill>
            </a:endParaRPr>
          </a:p>
        </p:txBody>
      </p:sp>
      <p:sp>
        <p:nvSpPr>
          <p:cNvPr id="4" name="Rectangle 3">
            <a:extLst>
              <a:ext uri="{FF2B5EF4-FFF2-40B4-BE49-F238E27FC236}">
                <a16:creationId xmlns:a16="http://schemas.microsoft.com/office/drawing/2014/main" id="{2F883778-9EF7-1020-7582-48D8CDFB121D}"/>
              </a:ext>
            </a:extLst>
          </p:cNvPr>
          <p:cNvSpPr/>
          <p:nvPr/>
        </p:nvSpPr>
        <p:spPr>
          <a:xfrm>
            <a:off x="107504" y="160145"/>
            <a:ext cx="8600727" cy="523220"/>
          </a:xfrm>
          <a:prstGeom prst="rect">
            <a:avLst/>
          </a:prstGeom>
        </p:spPr>
        <p:txBody>
          <a:bodyPr wrap="square">
            <a:spAutoFit/>
          </a:bodyPr>
          <a:lstStyle/>
          <a:p>
            <a:r>
              <a:rPr lang="en-US" sz="2800" dirty="0">
                <a:solidFill>
                  <a:srgbClr val="F9CB55"/>
                </a:solidFill>
                <a:latin typeface="Open Sans Extrabold" charset="0"/>
                <a:ea typeface="Open Sans Extrabold" charset="0"/>
                <a:cs typeface="Open Sans Extrabold" charset="0"/>
              </a:rPr>
              <a:t>Collaboration, Resources and Support</a:t>
            </a:r>
          </a:p>
        </p:txBody>
      </p:sp>
      <p:pic>
        <p:nvPicPr>
          <p:cNvPr id="11" name="Picture 10" descr="Graphical user interface, application, Word&#10;&#10;Description automatically generated">
            <a:extLst>
              <a:ext uri="{FF2B5EF4-FFF2-40B4-BE49-F238E27FC236}">
                <a16:creationId xmlns:a16="http://schemas.microsoft.com/office/drawing/2014/main" id="{48825FFB-9A0B-2B52-C4BE-AEFE685EEA2B}"/>
              </a:ext>
            </a:extLst>
          </p:cNvPr>
          <p:cNvPicPr>
            <a:picLocks noChangeAspect="1"/>
          </p:cNvPicPr>
          <p:nvPr/>
        </p:nvPicPr>
        <p:blipFill>
          <a:blip r:embed="rId4"/>
          <a:stretch>
            <a:fillRect/>
          </a:stretch>
        </p:blipFill>
        <p:spPr>
          <a:xfrm>
            <a:off x="3306501" y="1050470"/>
            <a:ext cx="5111238" cy="1238405"/>
          </a:xfrm>
          <a:prstGeom prst="rect">
            <a:avLst/>
          </a:prstGeom>
        </p:spPr>
      </p:pic>
      <p:pic>
        <p:nvPicPr>
          <p:cNvPr id="13" name="Picture 12" descr="Graphical user interface, text, application&#10;&#10;Description automatically generated">
            <a:extLst>
              <a:ext uri="{FF2B5EF4-FFF2-40B4-BE49-F238E27FC236}">
                <a16:creationId xmlns:a16="http://schemas.microsoft.com/office/drawing/2014/main" id="{10A84DA2-DA0A-3A99-8309-ECC1BEF55E2C}"/>
              </a:ext>
            </a:extLst>
          </p:cNvPr>
          <p:cNvPicPr>
            <a:picLocks noChangeAspect="1"/>
          </p:cNvPicPr>
          <p:nvPr/>
        </p:nvPicPr>
        <p:blipFill>
          <a:blip r:embed="rId5"/>
          <a:stretch>
            <a:fillRect/>
          </a:stretch>
        </p:blipFill>
        <p:spPr>
          <a:xfrm>
            <a:off x="3306501" y="2718321"/>
            <a:ext cx="1638407" cy="1039842"/>
          </a:xfrm>
          <a:prstGeom prst="rect">
            <a:avLst/>
          </a:prstGeom>
        </p:spPr>
      </p:pic>
      <p:sp>
        <p:nvSpPr>
          <p:cNvPr id="14" name="Content Placeholder 2">
            <a:extLst>
              <a:ext uri="{FF2B5EF4-FFF2-40B4-BE49-F238E27FC236}">
                <a16:creationId xmlns:a16="http://schemas.microsoft.com/office/drawing/2014/main" id="{631E567E-A327-F85A-8AC3-A856A4386D6E}"/>
              </a:ext>
            </a:extLst>
          </p:cNvPr>
          <p:cNvSpPr txBox="1">
            <a:spLocks/>
          </p:cNvSpPr>
          <p:nvPr/>
        </p:nvSpPr>
        <p:spPr>
          <a:xfrm>
            <a:off x="270004" y="2862017"/>
            <a:ext cx="2639974" cy="565545"/>
          </a:xfrm>
          <a:prstGeom prst="rect">
            <a:avLst/>
          </a:prstGeom>
        </p:spPr>
        <p:txBody>
          <a:bodyPr vert="horz" lIns="0" tIns="0" rIns="0" bIns="0" rtlCol="0">
            <a:noAutofit/>
          </a:bodyPr>
          <a:lstStyle>
            <a:lvl1pPr marL="182880" indent="-182880" algn="l" defTabSz="914400" rtl="0" eaLnBrk="1" latinLnBrk="0" hangingPunct="1">
              <a:spcBef>
                <a:spcPts val="900"/>
              </a:spcBef>
              <a:buClr>
                <a:schemeClr val="tx2"/>
              </a:buClr>
              <a:buSzPct val="120000"/>
              <a:buFont typeface="Calibri" pitchFamily="34" charset="0"/>
              <a:buChar char="•"/>
              <a:defRPr sz="1200" kern="1200">
                <a:solidFill>
                  <a:schemeClr val="tx1"/>
                </a:solidFill>
                <a:latin typeface="+mn-lt"/>
                <a:ea typeface="+mn-ea"/>
                <a:cs typeface="+mn-cs"/>
              </a:defRPr>
            </a:lvl1pPr>
            <a:lvl2pPr marL="36576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2pPr>
            <a:lvl3pPr marL="54864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3pPr>
            <a:lvl4pPr marL="73152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4pPr>
            <a:lvl5pPr marL="91440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5pPr>
            <a:lvl6pPr marL="109728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6pPr>
            <a:lvl7pPr marL="128016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7pPr>
            <a:lvl8pPr marL="146304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8pPr>
            <a:lvl9pPr marL="164592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9pPr>
          </a:lstStyle>
          <a:p>
            <a:pPr marL="0" indent="0" algn="ctr">
              <a:spcBef>
                <a:spcPts val="0"/>
              </a:spcBef>
              <a:buFont typeface="Calibri" pitchFamily="34" charset="0"/>
              <a:buNone/>
            </a:pPr>
            <a:r>
              <a:rPr lang="en-US" sz="1400" dirty="0">
                <a:ea typeface="Calibri" panose="020F0502020204030204" pitchFamily="34" charset="0"/>
                <a:cs typeface="Times New Roman" panose="02020603050405020304" pitchFamily="18" charset="0"/>
              </a:rPr>
              <a:t>Click on UWTSD Space Tile</a:t>
            </a:r>
          </a:p>
          <a:p>
            <a:pPr marL="0" algn="ctr">
              <a:spcBef>
                <a:spcPts val="0"/>
              </a:spcBef>
            </a:pPr>
            <a:endParaRPr lang="en-US" sz="1400" dirty="0">
              <a:ea typeface="Calibri" panose="020F0502020204030204" pitchFamily="34" charset="0"/>
              <a:cs typeface="Times New Roman" panose="02020603050405020304" pitchFamily="18" charset="0"/>
            </a:endParaRPr>
          </a:p>
        </p:txBody>
      </p:sp>
      <p:sp>
        <p:nvSpPr>
          <p:cNvPr id="16" name="Content Placeholder 2">
            <a:extLst>
              <a:ext uri="{FF2B5EF4-FFF2-40B4-BE49-F238E27FC236}">
                <a16:creationId xmlns:a16="http://schemas.microsoft.com/office/drawing/2014/main" id="{2C6A579B-4446-5800-41C7-FC7CC9D234F2}"/>
              </a:ext>
            </a:extLst>
          </p:cNvPr>
          <p:cNvSpPr txBox="1">
            <a:spLocks/>
          </p:cNvSpPr>
          <p:nvPr/>
        </p:nvSpPr>
        <p:spPr>
          <a:xfrm>
            <a:off x="385168" y="4187609"/>
            <a:ext cx="8373664" cy="565545"/>
          </a:xfrm>
          <a:prstGeom prst="rect">
            <a:avLst/>
          </a:prstGeom>
        </p:spPr>
        <p:txBody>
          <a:bodyPr vert="horz" lIns="0" tIns="0" rIns="0" bIns="0" rtlCol="0">
            <a:noAutofit/>
          </a:bodyPr>
          <a:lstStyle>
            <a:lvl1pPr marL="182880" indent="-182880" algn="l" defTabSz="914400" rtl="0" eaLnBrk="1" latinLnBrk="0" hangingPunct="1">
              <a:spcBef>
                <a:spcPts val="900"/>
              </a:spcBef>
              <a:buClr>
                <a:schemeClr val="tx2"/>
              </a:buClr>
              <a:buSzPct val="120000"/>
              <a:buFont typeface="Calibri" pitchFamily="34" charset="0"/>
              <a:buChar char="•"/>
              <a:defRPr sz="1200" kern="1200">
                <a:solidFill>
                  <a:schemeClr val="tx1"/>
                </a:solidFill>
                <a:latin typeface="+mn-lt"/>
                <a:ea typeface="+mn-ea"/>
                <a:cs typeface="+mn-cs"/>
              </a:defRPr>
            </a:lvl1pPr>
            <a:lvl2pPr marL="36576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2pPr>
            <a:lvl3pPr marL="54864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3pPr>
            <a:lvl4pPr marL="73152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4pPr>
            <a:lvl5pPr marL="91440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5pPr>
            <a:lvl6pPr marL="1097280" indent="-182880" algn="l" defTabSz="914400" rtl="0" eaLnBrk="1" latinLnBrk="0" hangingPunct="1">
              <a:spcBef>
                <a:spcPts val="300"/>
              </a:spcBef>
              <a:buFont typeface="Calibri" pitchFamily="34" charset="0"/>
              <a:buChar char="–"/>
              <a:defRPr sz="1200" kern="1200">
                <a:solidFill>
                  <a:schemeClr val="tx1"/>
                </a:solidFill>
                <a:latin typeface="+mn-lt"/>
                <a:ea typeface="+mn-ea"/>
                <a:cs typeface="+mn-cs"/>
              </a:defRPr>
            </a:lvl6pPr>
            <a:lvl7pPr marL="128016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7pPr>
            <a:lvl8pPr marL="146304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8pPr>
            <a:lvl9pPr marL="1645920" indent="-182880" algn="l" defTabSz="914400" rtl="0" eaLnBrk="1" latinLnBrk="0" hangingPunct="1">
              <a:spcBef>
                <a:spcPts val="300"/>
              </a:spcBef>
              <a:buFont typeface="Calibri" pitchFamily="34" charset="0"/>
              <a:buChar char="–"/>
              <a:defRPr sz="1200" kern="1200" baseline="0">
                <a:solidFill>
                  <a:schemeClr val="tx1"/>
                </a:solidFill>
                <a:latin typeface="+mn-lt"/>
                <a:ea typeface="+mn-ea"/>
                <a:cs typeface="+mn-cs"/>
              </a:defRPr>
            </a:lvl9pPr>
          </a:lstStyle>
          <a:p>
            <a:pPr marL="0" indent="0">
              <a:spcBef>
                <a:spcPts val="0"/>
              </a:spcBef>
              <a:buFont typeface="Calibri" pitchFamily="34" charset="0"/>
              <a:buNone/>
            </a:pPr>
            <a:r>
              <a:rPr lang="en-US" sz="1400" dirty="0">
                <a:ea typeface="Calibri" panose="020F0502020204030204" pitchFamily="34" charset="0"/>
                <a:cs typeface="Times New Roman" panose="02020603050405020304" pitchFamily="18" charset="0"/>
              </a:rPr>
              <a:t>Post messages to group (students and staff) using </a:t>
            </a:r>
            <a:r>
              <a:rPr lang="en-US" sz="1400" b="1" dirty="0">
                <a:ea typeface="Calibri" panose="020F0502020204030204" pitchFamily="34" charset="0"/>
                <a:cs typeface="Times New Roman" panose="02020603050405020304" pitchFamily="18" charset="0"/>
              </a:rPr>
              <a:t>Pulse</a:t>
            </a:r>
            <a:r>
              <a:rPr lang="en-US" sz="1400" dirty="0">
                <a:ea typeface="Calibri" panose="020F0502020204030204" pitchFamily="34" charset="0"/>
                <a:cs typeface="Times New Roman" panose="02020603050405020304" pitchFamily="18" charset="0"/>
              </a:rPr>
              <a:t>, access shared resources via </a:t>
            </a:r>
            <a:r>
              <a:rPr lang="en-US" sz="1400" b="1" dirty="0">
                <a:ea typeface="Calibri" panose="020F0502020204030204" pitchFamily="34" charset="0"/>
                <a:cs typeface="Times New Roman" panose="02020603050405020304" pitchFamily="18" charset="0"/>
              </a:rPr>
              <a:t>Board</a:t>
            </a:r>
          </a:p>
          <a:p>
            <a:pPr marL="0">
              <a:spcBef>
                <a:spcPts val="0"/>
              </a:spcBef>
            </a:pPr>
            <a:endParaRPr lang="en-US" sz="1400"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03437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a:xfrm>
            <a:off x="365125" y="822325"/>
            <a:ext cx="5907087" cy="2057400"/>
          </a:xfrm>
        </p:spPr>
        <p:txBody>
          <a:bodyPr/>
          <a:lstStyle/>
          <a:p>
            <a:r>
              <a:rPr lang="en-US" dirty="0"/>
              <a:t>Welcome to AI4Process</a:t>
            </a:r>
          </a:p>
        </p:txBody>
      </p:sp>
      <p:pic>
        <p:nvPicPr>
          <p:cNvPr id="5" name="Picture Placeholder 4"/>
          <p:cNvPicPr>
            <a:picLocks noGrp="1" noChangeAspect="1"/>
          </p:cNvPicPr>
          <p:nvPr>
            <p:ph type="pic" sz="quarter" idx="15"/>
          </p:nvPr>
        </p:nvPicPr>
        <p:blipFill>
          <a:blip r:embed="rId2">
            <a:extLst>
              <a:ext uri="{28A0092B-C50C-407E-A947-70E740481C1C}">
                <a14:useLocalDpi xmlns:a14="http://schemas.microsoft.com/office/drawing/2010/main" val="0"/>
              </a:ext>
            </a:extLst>
          </a:blip>
          <a:srcRect l="16900" r="16900"/>
          <a:stretch>
            <a:fillRect/>
          </a:stretch>
        </p:blipFill>
        <p:spPr/>
      </p:pic>
      <p:pic>
        <p:nvPicPr>
          <p:cNvPr id="8" name="Picture Placeholder 7"/>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21875" r="21875"/>
          <a:stretch>
            <a:fillRect/>
          </a:stretch>
        </p:blipFill>
        <p:spPr/>
      </p:pic>
      <p:pic>
        <p:nvPicPr>
          <p:cNvPr id="11" name="Picture Placeholder 10"/>
          <p:cNvPicPr>
            <a:picLocks noGrp="1" noChangeAspect="1"/>
          </p:cNvPicPr>
          <p:nvPr>
            <p:ph type="pic" sz="quarter" idx="14"/>
          </p:nvPr>
        </p:nvPicPr>
        <p:blipFill>
          <a:blip r:embed="rId4">
            <a:extLst>
              <a:ext uri="{28A0092B-C50C-407E-A947-70E740481C1C}">
                <a14:useLocalDpi xmlns:a14="http://schemas.microsoft.com/office/drawing/2010/main" val="0"/>
              </a:ext>
            </a:extLst>
          </a:blip>
          <a:srcRect l="21107" r="21107"/>
          <a:stretch>
            <a:fillRect/>
          </a:stretch>
        </p:blipFill>
        <p:spPr/>
      </p:pic>
    </p:spTree>
    <p:extLst>
      <p:ext uri="{BB962C8B-B14F-4D97-AF65-F5344CB8AC3E}">
        <p14:creationId xmlns:p14="http://schemas.microsoft.com/office/powerpoint/2010/main" val="2924266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F409B-8B39-B642-BB5F-17C2486355D9}"/>
              </a:ext>
            </a:extLst>
          </p:cNvPr>
          <p:cNvSpPr>
            <a:spLocks noGrp="1"/>
          </p:cNvSpPr>
          <p:nvPr>
            <p:ph type="ctrTitle"/>
          </p:nvPr>
        </p:nvSpPr>
        <p:spPr/>
        <p:txBody>
          <a:bodyPr>
            <a:normAutofit fontScale="90000"/>
          </a:bodyPr>
          <a:lstStyle/>
          <a:p>
            <a:r>
              <a:rPr lang="en-US" dirty="0"/>
              <a:t>ai4process </a:t>
            </a:r>
            <a:r>
              <a:rPr lang="en-US" dirty="0">
                <a:latin typeface="Nexa-Trial Book" pitchFamily="2" charset="77"/>
              </a:rPr>
              <a:t>introduction</a:t>
            </a:r>
          </a:p>
        </p:txBody>
      </p:sp>
    </p:spTree>
    <p:extLst>
      <p:ext uri="{BB962C8B-B14F-4D97-AF65-F5344CB8AC3E}">
        <p14:creationId xmlns:p14="http://schemas.microsoft.com/office/powerpoint/2010/main" val="3390580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A00F3EA-0539-4243-BA85-B00330551C19}"/>
              </a:ext>
            </a:extLst>
          </p:cNvPr>
          <p:cNvSpPr>
            <a:spLocks noGrp="1"/>
          </p:cNvSpPr>
          <p:nvPr>
            <p:ph type="title"/>
          </p:nvPr>
        </p:nvSpPr>
        <p:spPr/>
        <p:txBody>
          <a:bodyPr/>
          <a:lstStyle/>
          <a:p>
            <a:r>
              <a:rPr lang="en-US" b="0" dirty="0"/>
              <a:t>introduction</a:t>
            </a:r>
          </a:p>
        </p:txBody>
      </p:sp>
      <p:grpSp>
        <p:nvGrpSpPr>
          <p:cNvPr id="4" name="Group 3">
            <a:extLst>
              <a:ext uri="{FF2B5EF4-FFF2-40B4-BE49-F238E27FC236}">
                <a16:creationId xmlns:a16="http://schemas.microsoft.com/office/drawing/2014/main" id="{4C25F4AA-3D7A-DE45-AEF6-B550356F2AD5}"/>
              </a:ext>
            </a:extLst>
          </p:cNvPr>
          <p:cNvGrpSpPr/>
          <p:nvPr/>
        </p:nvGrpSpPr>
        <p:grpSpPr>
          <a:xfrm>
            <a:off x="1270731" y="1411320"/>
            <a:ext cx="2368582" cy="1361911"/>
            <a:chOff x="1743075" y="1857376"/>
            <a:chExt cx="3158109" cy="1815881"/>
          </a:xfrm>
        </p:grpSpPr>
        <p:sp>
          <p:nvSpPr>
            <p:cNvPr id="8" name="TextBox 7">
              <a:extLst>
                <a:ext uri="{FF2B5EF4-FFF2-40B4-BE49-F238E27FC236}">
                  <a16:creationId xmlns:a16="http://schemas.microsoft.com/office/drawing/2014/main" id="{2220D744-8D5E-8E41-9A54-C128E1DB124E}"/>
                </a:ext>
              </a:extLst>
            </p:cNvPr>
            <p:cNvSpPr txBox="1"/>
            <p:nvPr/>
          </p:nvSpPr>
          <p:spPr>
            <a:xfrm>
              <a:off x="2743202" y="2457449"/>
              <a:ext cx="2157982" cy="1145185"/>
            </a:xfrm>
            <a:prstGeom prst="rect">
              <a:avLst/>
            </a:prstGeom>
            <a:noFill/>
          </p:spPr>
          <p:txBody>
            <a:bodyPr wrap="square" rtlCol="0">
              <a:spAutoFit/>
            </a:bodyPr>
            <a:lstStyle/>
            <a:p>
              <a:pPr>
                <a:lnSpc>
                  <a:spcPts val="1350"/>
                </a:lnSpc>
                <a:spcAft>
                  <a:spcPts val="450"/>
                </a:spcAft>
              </a:pPr>
              <a:r>
                <a:rPr lang="en-GB" sz="825" b="1" dirty="0">
                  <a:solidFill>
                    <a:srgbClr val="14212B"/>
                  </a:solidFill>
                  <a:latin typeface="Nexa Book" pitchFamily="2" charset="77"/>
                  <a:cs typeface="Arial" panose="020B0604020202020204" pitchFamily="34" charset="0"/>
                </a:rPr>
                <a:t>ai4process </a:t>
              </a:r>
              <a:r>
                <a:rPr lang="en-GB" sz="825" dirty="0">
                  <a:solidFill>
                    <a:srgbClr val="14212B"/>
                  </a:solidFill>
                  <a:latin typeface="Nexa Book" pitchFamily="2" charset="77"/>
                  <a:cs typeface="Arial" panose="020B0604020202020204" pitchFamily="34" charset="0"/>
                </a:rPr>
                <a:t>was formed just 3 years ago by Amit Agrawal and Ian Johnston</a:t>
              </a:r>
            </a:p>
            <a:p>
              <a:pPr marL="214313" indent="-214313" algn="ctr">
                <a:lnSpc>
                  <a:spcPts val="1350"/>
                </a:lnSpc>
                <a:spcAft>
                  <a:spcPts val="450"/>
                </a:spcAft>
                <a:buFont typeface="Arial" panose="020B0604020202020204" pitchFamily="34" charset="0"/>
                <a:buChar char="•"/>
              </a:pPr>
              <a:endParaRPr lang="en-GB" sz="825" dirty="0">
                <a:solidFill>
                  <a:srgbClr val="14212B"/>
                </a:solidFill>
                <a:latin typeface="Nexa Book" pitchFamily="2" charset="77"/>
                <a:cs typeface="Arial" panose="020B0604020202020204" pitchFamily="34" charset="0"/>
              </a:endParaRPr>
            </a:p>
          </p:txBody>
        </p:sp>
        <p:sp>
          <p:nvSpPr>
            <p:cNvPr id="2" name="TextBox 1">
              <a:extLst>
                <a:ext uri="{FF2B5EF4-FFF2-40B4-BE49-F238E27FC236}">
                  <a16:creationId xmlns:a16="http://schemas.microsoft.com/office/drawing/2014/main" id="{3CA0E553-C265-C144-81D0-AC1698257849}"/>
                </a:ext>
              </a:extLst>
            </p:cNvPr>
            <p:cNvSpPr txBox="1"/>
            <p:nvPr/>
          </p:nvSpPr>
          <p:spPr>
            <a:xfrm>
              <a:off x="1743075" y="1857376"/>
              <a:ext cx="1114425" cy="1815881"/>
            </a:xfrm>
            <a:prstGeom prst="rect">
              <a:avLst/>
            </a:prstGeom>
            <a:noFill/>
          </p:spPr>
          <p:txBody>
            <a:bodyPr wrap="square" rtlCol="0">
              <a:spAutoFit/>
            </a:bodyPr>
            <a:lstStyle/>
            <a:p>
              <a:r>
                <a:rPr lang="en-US" sz="8250" dirty="0">
                  <a:solidFill>
                    <a:srgbClr val="3D294A"/>
                  </a:solidFill>
                  <a:latin typeface="Nexa Bold" pitchFamily="2" charset="77"/>
                </a:rPr>
                <a:t>3</a:t>
              </a:r>
            </a:p>
          </p:txBody>
        </p:sp>
        <p:sp>
          <p:nvSpPr>
            <p:cNvPr id="12" name="TextBox 11">
              <a:extLst>
                <a:ext uri="{FF2B5EF4-FFF2-40B4-BE49-F238E27FC236}">
                  <a16:creationId xmlns:a16="http://schemas.microsoft.com/office/drawing/2014/main" id="{AE6EDABA-C38E-D94E-BB0A-6B20BF5EEE9A}"/>
                </a:ext>
              </a:extLst>
            </p:cNvPr>
            <p:cNvSpPr txBox="1"/>
            <p:nvPr/>
          </p:nvSpPr>
          <p:spPr>
            <a:xfrm>
              <a:off x="2730503" y="2094560"/>
              <a:ext cx="1827210" cy="466795"/>
            </a:xfrm>
            <a:prstGeom prst="rect">
              <a:avLst/>
            </a:prstGeom>
            <a:noFill/>
          </p:spPr>
          <p:txBody>
            <a:bodyPr wrap="square" rtlCol="0">
              <a:spAutoFit/>
            </a:bodyPr>
            <a:lstStyle/>
            <a:p>
              <a:pPr>
                <a:lnSpc>
                  <a:spcPts val="1875"/>
                </a:lnSpc>
              </a:pPr>
              <a:r>
                <a:rPr lang="en-US" sz="1950" dirty="0">
                  <a:solidFill>
                    <a:srgbClr val="3D294A"/>
                  </a:solidFill>
                  <a:latin typeface="Nexa Bold" pitchFamily="2" charset="77"/>
                </a:rPr>
                <a:t>years ago</a:t>
              </a:r>
            </a:p>
          </p:txBody>
        </p:sp>
      </p:grpSp>
      <p:grpSp>
        <p:nvGrpSpPr>
          <p:cNvPr id="5" name="Group 4">
            <a:extLst>
              <a:ext uri="{FF2B5EF4-FFF2-40B4-BE49-F238E27FC236}">
                <a16:creationId xmlns:a16="http://schemas.microsoft.com/office/drawing/2014/main" id="{3B939230-C82D-6D4C-A66E-69B2E5A57994}"/>
              </a:ext>
            </a:extLst>
          </p:cNvPr>
          <p:cNvGrpSpPr/>
          <p:nvPr/>
        </p:nvGrpSpPr>
        <p:grpSpPr>
          <a:xfrm>
            <a:off x="3909202" y="1481614"/>
            <a:ext cx="4417982" cy="1114507"/>
            <a:chOff x="5553646" y="1914525"/>
            <a:chExt cx="5890642" cy="1486010"/>
          </a:xfrm>
        </p:grpSpPr>
        <p:sp>
          <p:nvSpPr>
            <p:cNvPr id="11" name="TextBox 10">
              <a:extLst>
                <a:ext uri="{FF2B5EF4-FFF2-40B4-BE49-F238E27FC236}">
                  <a16:creationId xmlns:a16="http://schemas.microsoft.com/office/drawing/2014/main" id="{F708EDD5-F2E4-5C47-AAB5-7C915BC4DB05}"/>
                </a:ext>
              </a:extLst>
            </p:cNvPr>
            <p:cNvSpPr txBox="1"/>
            <p:nvPr/>
          </p:nvSpPr>
          <p:spPr>
            <a:xfrm>
              <a:off x="7843838" y="2085973"/>
              <a:ext cx="3600450" cy="1299075"/>
            </a:xfrm>
            <a:prstGeom prst="rect">
              <a:avLst/>
            </a:prstGeom>
            <a:noFill/>
          </p:spPr>
          <p:txBody>
            <a:bodyPr wrap="square" rtlCol="0">
              <a:spAutoFit/>
            </a:bodyPr>
            <a:lstStyle/>
            <a:p>
              <a:pPr>
                <a:lnSpc>
                  <a:spcPts val="1350"/>
                </a:lnSpc>
                <a:spcAft>
                  <a:spcPts val="450"/>
                </a:spcAft>
              </a:pPr>
              <a:r>
                <a:rPr lang="en-GB" sz="825" dirty="0">
                  <a:solidFill>
                    <a:srgbClr val="14212B"/>
                  </a:solidFill>
                  <a:latin typeface="Nexa Book" pitchFamily="2" charset="77"/>
                  <a:cs typeface="Arial" panose="020B0604020202020204" pitchFamily="34" charset="0"/>
                </a:rPr>
                <a:t>Since its inception, Ian and Amit have been joined by many others to the extent that the leadership team alone has well over 100 man-years’ experience in delivering successful business outcomes using Pega technology</a:t>
              </a:r>
            </a:p>
          </p:txBody>
        </p:sp>
        <p:sp>
          <p:nvSpPr>
            <p:cNvPr id="14" name="TextBox 13">
              <a:extLst>
                <a:ext uri="{FF2B5EF4-FFF2-40B4-BE49-F238E27FC236}">
                  <a16:creationId xmlns:a16="http://schemas.microsoft.com/office/drawing/2014/main" id="{5C1F4768-C36D-6D4C-B0EF-40711DB21349}"/>
                </a:ext>
              </a:extLst>
            </p:cNvPr>
            <p:cNvSpPr txBox="1"/>
            <p:nvPr/>
          </p:nvSpPr>
          <p:spPr>
            <a:xfrm>
              <a:off x="5553646" y="1914525"/>
              <a:ext cx="2347341" cy="1354218"/>
            </a:xfrm>
            <a:prstGeom prst="rect">
              <a:avLst/>
            </a:prstGeom>
            <a:noFill/>
          </p:spPr>
          <p:txBody>
            <a:bodyPr wrap="square" rtlCol="0">
              <a:spAutoFit/>
            </a:bodyPr>
            <a:lstStyle/>
            <a:p>
              <a:r>
                <a:rPr lang="en-US" sz="6000" dirty="0">
                  <a:solidFill>
                    <a:srgbClr val="227A83"/>
                  </a:solidFill>
                  <a:latin typeface="Nexa Bold" pitchFamily="2" charset="77"/>
                </a:rPr>
                <a:t>100</a:t>
              </a:r>
            </a:p>
          </p:txBody>
        </p:sp>
        <p:sp>
          <p:nvSpPr>
            <p:cNvPr id="23" name="TextBox 22">
              <a:extLst>
                <a:ext uri="{FF2B5EF4-FFF2-40B4-BE49-F238E27FC236}">
                  <a16:creationId xmlns:a16="http://schemas.microsoft.com/office/drawing/2014/main" id="{8868D94B-BCA1-7B43-9AA5-D6D9E20305B5}"/>
                </a:ext>
              </a:extLst>
            </p:cNvPr>
            <p:cNvSpPr txBox="1"/>
            <p:nvPr/>
          </p:nvSpPr>
          <p:spPr>
            <a:xfrm>
              <a:off x="5577078" y="2877315"/>
              <a:ext cx="2103884" cy="523220"/>
            </a:xfrm>
            <a:prstGeom prst="rect">
              <a:avLst/>
            </a:prstGeom>
            <a:noFill/>
          </p:spPr>
          <p:txBody>
            <a:bodyPr wrap="square" rtlCol="0">
              <a:spAutoFit/>
            </a:bodyPr>
            <a:lstStyle/>
            <a:p>
              <a:r>
                <a:rPr lang="en-US" sz="1950" b="1" dirty="0">
                  <a:solidFill>
                    <a:srgbClr val="227A83"/>
                  </a:solidFill>
                  <a:latin typeface="Nexa Bold" pitchFamily="2" charset="77"/>
                </a:rPr>
                <a:t>man-years</a:t>
              </a:r>
            </a:p>
          </p:txBody>
        </p:sp>
      </p:grpSp>
      <p:grpSp>
        <p:nvGrpSpPr>
          <p:cNvPr id="6" name="Group 5">
            <a:extLst>
              <a:ext uri="{FF2B5EF4-FFF2-40B4-BE49-F238E27FC236}">
                <a16:creationId xmlns:a16="http://schemas.microsoft.com/office/drawing/2014/main" id="{D4CFBB38-926D-3448-AFEE-406B69315B49}"/>
              </a:ext>
            </a:extLst>
          </p:cNvPr>
          <p:cNvGrpSpPr/>
          <p:nvPr/>
        </p:nvGrpSpPr>
        <p:grpSpPr>
          <a:xfrm>
            <a:off x="684127" y="2621731"/>
            <a:ext cx="2459980" cy="1667454"/>
            <a:chOff x="1777801" y="3388418"/>
            <a:chExt cx="3279973" cy="2223271"/>
          </a:xfrm>
        </p:grpSpPr>
        <p:sp>
          <p:nvSpPr>
            <p:cNvPr id="15" name="TextBox 14">
              <a:extLst>
                <a:ext uri="{FF2B5EF4-FFF2-40B4-BE49-F238E27FC236}">
                  <a16:creationId xmlns:a16="http://schemas.microsoft.com/office/drawing/2014/main" id="{89068629-F02D-2F4F-B8F1-853A5A92AB70}"/>
                </a:ext>
              </a:extLst>
            </p:cNvPr>
            <p:cNvSpPr txBox="1"/>
            <p:nvPr/>
          </p:nvSpPr>
          <p:spPr>
            <a:xfrm>
              <a:off x="1843088" y="4453680"/>
              <a:ext cx="3043238" cy="1158009"/>
            </a:xfrm>
            <a:prstGeom prst="rect">
              <a:avLst/>
            </a:prstGeom>
            <a:noFill/>
          </p:spPr>
          <p:txBody>
            <a:bodyPr wrap="square" rtlCol="0">
              <a:spAutoFit/>
            </a:bodyPr>
            <a:lstStyle/>
            <a:p>
              <a:pPr>
                <a:lnSpc>
                  <a:spcPts val="1350"/>
                </a:lnSpc>
                <a:spcAft>
                  <a:spcPts val="450"/>
                </a:spcAft>
              </a:pPr>
              <a:r>
                <a:rPr lang="en-GB" sz="825" dirty="0">
                  <a:solidFill>
                    <a:srgbClr val="14212B"/>
                  </a:solidFill>
                  <a:latin typeface="Nexa Book" pitchFamily="2" charset="77"/>
                  <a:cs typeface="Arial" panose="020B0604020202020204" pitchFamily="34" charset="0"/>
                </a:rPr>
                <a:t>Amit and Ian are handpicking talent they admire and respect and who they believe are committed to customer success </a:t>
              </a:r>
            </a:p>
            <a:p>
              <a:pPr algn="ctr">
                <a:lnSpc>
                  <a:spcPts val="1500"/>
                </a:lnSpc>
                <a:spcAft>
                  <a:spcPts val="450"/>
                </a:spcAft>
              </a:pPr>
              <a:endParaRPr lang="en-GB" sz="825" dirty="0">
                <a:solidFill>
                  <a:srgbClr val="14212B"/>
                </a:solidFill>
                <a:latin typeface="Nexa Book" pitchFamily="2" charset="77"/>
                <a:cs typeface="Arial" panose="020B0604020202020204" pitchFamily="34" charset="0"/>
              </a:endParaRPr>
            </a:p>
          </p:txBody>
        </p:sp>
        <p:sp>
          <p:nvSpPr>
            <p:cNvPr id="18" name="TextBox 17">
              <a:extLst>
                <a:ext uri="{FF2B5EF4-FFF2-40B4-BE49-F238E27FC236}">
                  <a16:creationId xmlns:a16="http://schemas.microsoft.com/office/drawing/2014/main" id="{6C753117-E0D7-6A40-9459-3B4969A8DB53}"/>
                </a:ext>
              </a:extLst>
            </p:cNvPr>
            <p:cNvSpPr txBox="1"/>
            <p:nvPr/>
          </p:nvSpPr>
          <p:spPr>
            <a:xfrm>
              <a:off x="1777801" y="3388418"/>
              <a:ext cx="3279973" cy="1354217"/>
            </a:xfrm>
            <a:prstGeom prst="rect">
              <a:avLst/>
            </a:prstGeom>
            <a:noFill/>
          </p:spPr>
          <p:txBody>
            <a:bodyPr wrap="square" rtlCol="0">
              <a:spAutoFit/>
            </a:bodyPr>
            <a:lstStyle/>
            <a:p>
              <a:r>
                <a:rPr lang="en-US" sz="6000" dirty="0">
                  <a:solidFill>
                    <a:srgbClr val="99254D"/>
                  </a:solidFill>
                  <a:latin typeface="Nexa Bold" pitchFamily="2" charset="77"/>
                </a:rPr>
                <a:t>talent</a:t>
              </a:r>
            </a:p>
          </p:txBody>
        </p:sp>
      </p:grpSp>
      <p:grpSp>
        <p:nvGrpSpPr>
          <p:cNvPr id="10" name="Group 9">
            <a:extLst>
              <a:ext uri="{FF2B5EF4-FFF2-40B4-BE49-F238E27FC236}">
                <a16:creationId xmlns:a16="http://schemas.microsoft.com/office/drawing/2014/main" id="{6A961833-0B41-3341-A2D4-3AE66EC92FAA}"/>
              </a:ext>
            </a:extLst>
          </p:cNvPr>
          <p:cNvGrpSpPr/>
          <p:nvPr/>
        </p:nvGrpSpPr>
        <p:grpSpPr>
          <a:xfrm>
            <a:off x="3775434" y="2530981"/>
            <a:ext cx="4264145" cy="2226502"/>
            <a:chOff x="5887351" y="3377148"/>
            <a:chExt cx="5685526" cy="2968669"/>
          </a:xfrm>
        </p:grpSpPr>
        <p:sp>
          <p:nvSpPr>
            <p:cNvPr id="16" name="TextBox 15">
              <a:extLst>
                <a:ext uri="{FF2B5EF4-FFF2-40B4-BE49-F238E27FC236}">
                  <a16:creationId xmlns:a16="http://schemas.microsoft.com/office/drawing/2014/main" id="{7CBDC40D-3EF8-F343-BCD2-BA7A8CC7B9BD}"/>
                </a:ext>
              </a:extLst>
            </p:cNvPr>
            <p:cNvSpPr txBox="1"/>
            <p:nvPr/>
          </p:nvSpPr>
          <p:spPr>
            <a:xfrm>
              <a:off x="5943600" y="4567980"/>
              <a:ext cx="3771898" cy="1777837"/>
            </a:xfrm>
            <a:prstGeom prst="rect">
              <a:avLst/>
            </a:prstGeom>
            <a:noFill/>
          </p:spPr>
          <p:txBody>
            <a:bodyPr wrap="square" rtlCol="0">
              <a:spAutoFit/>
            </a:bodyPr>
            <a:lstStyle/>
            <a:p>
              <a:pPr>
                <a:lnSpc>
                  <a:spcPts val="1350"/>
                </a:lnSpc>
                <a:spcAft>
                  <a:spcPts val="450"/>
                </a:spcAft>
              </a:pPr>
              <a:r>
                <a:rPr lang="en-GB" sz="825" dirty="0">
                  <a:solidFill>
                    <a:srgbClr val="14212B"/>
                  </a:solidFill>
                  <a:latin typeface="Nexa Book" pitchFamily="2" charset="77"/>
                  <a:cs typeface="Arial" panose="020B0604020202020204" pitchFamily="34" charset="0"/>
                </a:rPr>
                <a:t>At </a:t>
              </a:r>
              <a:r>
                <a:rPr lang="en-GB" sz="825" b="1" dirty="0">
                  <a:solidFill>
                    <a:srgbClr val="14212B"/>
                  </a:solidFill>
                  <a:latin typeface="Nexa Bold" pitchFamily="2" charset="77"/>
                  <a:cs typeface="Arial" panose="020B0604020202020204" pitchFamily="34" charset="0"/>
                </a:rPr>
                <a:t>ai4process</a:t>
              </a:r>
              <a:r>
                <a:rPr lang="en-GB" sz="825" dirty="0">
                  <a:solidFill>
                    <a:srgbClr val="14212B"/>
                  </a:solidFill>
                  <a:latin typeface="Nexa Book" pitchFamily="2" charset="77"/>
                  <a:cs typeface="Arial" panose="020B0604020202020204" pitchFamily="34" charset="0"/>
                </a:rPr>
                <a:t>, there is a firm belief that Pega is by far the best DPA/AI platform, but many deployments are sub-optimal in that they do not bring out the best in the technology and costs are higher due to traditional deployment approaches – at aI4process, we are passionate that customers exploit the full power of their Pega investment</a:t>
              </a:r>
            </a:p>
          </p:txBody>
        </p:sp>
        <p:sp>
          <p:nvSpPr>
            <p:cNvPr id="17" name="TextBox 16">
              <a:extLst>
                <a:ext uri="{FF2B5EF4-FFF2-40B4-BE49-F238E27FC236}">
                  <a16:creationId xmlns:a16="http://schemas.microsoft.com/office/drawing/2014/main" id="{E1A5C062-1A97-084C-AC3E-2F5D77BAA53F}"/>
                </a:ext>
              </a:extLst>
            </p:cNvPr>
            <p:cNvSpPr txBox="1"/>
            <p:nvPr/>
          </p:nvSpPr>
          <p:spPr>
            <a:xfrm>
              <a:off x="6223399" y="3377148"/>
              <a:ext cx="5349478" cy="1354217"/>
            </a:xfrm>
            <a:prstGeom prst="rect">
              <a:avLst/>
            </a:prstGeom>
            <a:noFill/>
          </p:spPr>
          <p:txBody>
            <a:bodyPr wrap="square" rtlCol="0">
              <a:spAutoFit/>
            </a:bodyPr>
            <a:lstStyle/>
            <a:p>
              <a:r>
                <a:rPr lang="en-US" sz="6000" dirty="0">
                  <a:solidFill>
                    <a:srgbClr val="6D7A31"/>
                  </a:solidFill>
                  <a:latin typeface="Nexa Bold" pitchFamily="2" charset="77"/>
                </a:rPr>
                <a:t>power</a:t>
              </a:r>
              <a:endParaRPr lang="en-US" sz="4500" dirty="0">
                <a:solidFill>
                  <a:srgbClr val="6D7A31"/>
                </a:solidFill>
                <a:latin typeface="Nexa Bold" pitchFamily="2" charset="77"/>
              </a:endParaRPr>
            </a:p>
          </p:txBody>
        </p:sp>
        <p:sp>
          <p:nvSpPr>
            <p:cNvPr id="24" name="TextBox 23">
              <a:extLst>
                <a:ext uri="{FF2B5EF4-FFF2-40B4-BE49-F238E27FC236}">
                  <a16:creationId xmlns:a16="http://schemas.microsoft.com/office/drawing/2014/main" id="{4369F770-6DF9-8940-BBE7-F47A3F384137}"/>
                </a:ext>
              </a:extLst>
            </p:cNvPr>
            <p:cNvSpPr txBox="1"/>
            <p:nvPr/>
          </p:nvSpPr>
          <p:spPr>
            <a:xfrm rot="16200000">
              <a:off x="5771793" y="3847240"/>
              <a:ext cx="754335" cy="523220"/>
            </a:xfrm>
            <a:prstGeom prst="rect">
              <a:avLst/>
            </a:prstGeom>
            <a:noFill/>
          </p:spPr>
          <p:txBody>
            <a:bodyPr wrap="square" rtlCol="0">
              <a:spAutoFit/>
            </a:bodyPr>
            <a:lstStyle/>
            <a:p>
              <a:r>
                <a:rPr lang="en-US" sz="1950" b="1" dirty="0">
                  <a:solidFill>
                    <a:srgbClr val="6D7A31"/>
                  </a:solidFill>
                  <a:latin typeface="Nexa Bold" pitchFamily="2" charset="77"/>
                </a:rPr>
                <a:t>full</a:t>
              </a:r>
            </a:p>
          </p:txBody>
        </p:sp>
      </p:grpSp>
    </p:spTree>
    <p:extLst>
      <p:ext uri="{BB962C8B-B14F-4D97-AF65-F5344CB8AC3E}">
        <p14:creationId xmlns:p14="http://schemas.microsoft.com/office/powerpoint/2010/main" val="3917272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p:tgtEl>
                                          <p:spTgt spid="4"/>
                                        </p:tgtEl>
                                        <p:attrNameLst>
                                          <p:attrName>ppt_y</p:attrName>
                                        </p:attrNameLst>
                                      </p:cBhvr>
                                      <p:tavLst>
                                        <p:tav tm="0">
                                          <p:val>
                                            <p:strVal val="#ppt_y-#ppt_h*1.125000"/>
                                          </p:val>
                                        </p:tav>
                                        <p:tav tm="100000">
                                          <p:val>
                                            <p:strVal val="#ppt_y"/>
                                          </p:val>
                                        </p:tav>
                                      </p:tavLst>
                                    </p:anim>
                                    <p:animEffect transition="in" filter="wipe(down)">
                                      <p:cBhvr>
                                        <p:cTn id="8" dur="500"/>
                                        <p:tgtEl>
                                          <p:spTgt spid="4"/>
                                        </p:tgtEl>
                                      </p:cBhvr>
                                    </p:animEffect>
                                  </p:childTnLst>
                                </p:cTn>
                              </p:par>
                            </p:childTnLst>
                          </p:cTn>
                        </p:par>
                        <p:par>
                          <p:cTn id="9" fill="hold">
                            <p:stCondLst>
                              <p:cond delay="500"/>
                            </p:stCondLst>
                            <p:childTnLst>
                              <p:par>
                                <p:cTn id="10" presetID="12" presetClass="entr" presetSubtype="2" fill="hold" nodeType="after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p:tgtEl>
                                          <p:spTgt spid="5"/>
                                        </p:tgtEl>
                                        <p:attrNameLst>
                                          <p:attrName>ppt_x</p:attrName>
                                        </p:attrNameLst>
                                      </p:cBhvr>
                                      <p:tavLst>
                                        <p:tav tm="0">
                                          <p:val>
                                            <p:strVal val="#ppt_x+#ppt_w*1.125000"/>
                                          </p:val>
                                        </p:tav>
                                        <p:tav tm="100000">
                                          <p:val>
                                            <p:strVal val="#ppt_x"/>
                                          </p:val>
                                        </p:tav>
                                      </p:tavLst>
                                    </p:anim>
                                    <p:animEffect transition="in" filter="wipe(left)">
                                      <p:cBhvr>
                                        <p:cTn id="13" dur="500"/>
                                        <p:tgtEl>
                                          <p:spTgt spid="5"/>
                                        </p:tgtEl>
                                      </p:cBhvr>
                                    </p:animEffect>
                                  </p:childTnLst>
                                </p:cTn>
                              </p:par>
                            </p:childTnLst>
                          </p:cTn>
                        </p:par>
                        <p:par>
                          <p:cTn id="14" fill="hold">
                            <p:stCondLst>
                              <p:cond delay="1000"/>
                            </p:stCondLst>
                            <p:childTnLst>
                              <p:par>
                                <p:cTn id="15" presetID="12" presetClass="entr" presetSubtype="4" fill="hold" nodeType="after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p:tgtEl>
                                          <p:spTgt spid="6"/>
                                        </p:tgtEl>
                                        <p:attrNameLst>
                                          <p:attrName>ppt_y</p:attrName>
                                        </p:attrNameLst>
                                      </p:cBhvr>
                                      <p:tavLst>
                                        <p:tav tm="0">
                                          <p:val>
                                            <p:strVal val="#ppt_y+#ppt_h*1.125000"/>
                                          </p:val>
                                        </p:tav>
                                        <p:tav tm="100000">
                                          <p:val>
                                            <p:strVal val="#ppt_y"/>
                                          </p:val>
                                        </p:tav>
                                      </p:tavLst>
                                    </p:anim>
                                    <p:animEffect transition="in" filter="wipe(up)">
                                      <p:cBhvr>
                                        <p:cTn id="18" dur="500"/>
                                        <p:tgtEl>
                                          <p:spTgt spid="6"/>
                                        </p:tgtEl>
                                      </p:cBhvr>
                                    </p:animEffect>
                                  </p:childTnLst>
                                </p:cTn>
                              </p:par>
                            </p:childTnLst>
                          </p:cTn>
                        </p:par>
                        <p:par>
                          <p:cTn id="19" fill="hold">
                            <p:stCondLst>
                              <p:cond delay="1500"/>
                            </p:stCondLst>
                            <p:childTnLst>
                              <p:par>
                                <p:cTn id="20" presetID="12" presetClass="entr" presetSubtype="2" fill="hold" nodeType="afterEffect">
                                  <p:stCondLst>
                                    <p:cond delay="0"/>
                                  </p:stCondLst>
                                  <p:childTnLst>
                                    <p:set>
                                      <p:cBhvr>
                                        <p:cTn id="21" dur="1" fill="hold">
                                          <p:stCondLst>
                                            <p:cond delay="0"/>
                                          </p:stCondLst>
                                        </p:cTn>
                                        <p:tgtEl>
                                          <p:spTgt spid="10"/>
                                        </p:tgtEl>
                                        <p:attrNameLst>
                                          <p:attrName>style.visibility</p:attrName>
                                        </p:attrNameLst>
                                      </p:cBhvr>
                                      <p:to>
                                        <p:strVal val="visible"/>
                                      </p:to>
                                    </p:set>
                                    <p:anim calcmode="lin" valueType="num">
                                      <p:cBhvr additive="base">
                                        <p:cTn id="22" dur="500"/>
                                        <p:tgtEl>
                                          <p:spTgt spid="10"/>
                                        </p:tgtEl>
                                        <p:attrNameLst>
                                          <p:attrName>ppt_x</p:attrName>
                                        </p:attrNameLst>
                                      </p:cBhvr>
                                      <p:tavLst>
                                        <p:tav tm="0">
                                          <p:val>
                                            <p:strVal val="#ppt_x+#ppt_w*1.125000"/>
                                          </p:val>
                                        </p:tav>
                                        <p:tav tm="100000">
                                          <p:val>
                                            <p:strVal val="#ppt_x"/>
                                          </p:val>
                                        </p:tav>
                                      </p:tavLst>
                                    </p:anim>
                                    <p:animEffect transition="in" filter="wipe(left)">
                                      <p:cBhvr>
                                        <p:cTn id="2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7E9FD52-683F-7143-BC32-A8D5323347B8}"/>
              </a:ext>
            </a:extLst>
          </p:cNvPr>
          <p:cNvSpPr>
            <a:spLocks noGrp="1"/>
          </p:cNvSpPr>
          <p:nvPr>
            <p:ph type="title"/>
          </p:nvPr>
        </p:nvSpPr>
        <p:spPr/>
        <p:txBody>
          <a:bodyPr/>
          <a:lstStyle/>
          <a:p>
            <a:r>
              <a:rPr lang="en-US" dirty="0"/>
              <a:t>the three pillars</a:t>
            </a:r>
          </a:p>
        </p:txBody>
      </p:sp>
      <p:grpSp>
        <p:nvGrpSpPr>
          <p:cNvPr id="4" name="Group 3">
            <a:extLst>
              <a:ext uri="{FF2B5EF4-FFF2-40B4-BE49-F238E27FC236}">
                <a16:creationId xmlns:a16="http://schemas.microsoft.com/office/drawing/2014/main" id="{214A94F0-42D9-7C4B-A895-AF9CEA4BE431}"/>
              </a:ext>
            </a:extLst>
          </p:cNvPr>
          <p:cNvGrpSpPr/>
          <p:nvPr/>
        </p:nvGrpSpPr>
        <p:grpSpPr>
          <a:xfrm>
            <a:off x="355440" y="1578779"/>
            <a:ext cx="4020686" cy="2689162"/>
            <a:chOff x="388575" y="2105038"/>
            <a:chExt cx="5360915" cy="3585549"/>
          </a:xfrm>
        </p:grpSpPr>
        <p:pic>
          <p:nvPicPr>
            <p:cNvPr id="5" name="Picture 4">
              <a:extLst>
                <a:ext uri="{FF2B5EF4-FFF2-40B4-BE49-F238E27FC236}">
                  <a16:creationId xmlns:a16="http://schemas.microsoft.com/office/drawing/2014/main" id="{BED121D5-7242-0141-B454-E6997A1EFEE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384470" y="2105038"/>
              <a:ext cx="1403442" cy="1195374"/>
            </a:xfrm>
            <a:prstGeom prst="rect">
              <a:avLst/>
            </a:prstGeom>
          </p:spPr>
        </p:pic>
        <p:cxnSp>
          <p:nvCxnSpPr>
            <p:cNvPr id="6" name="Straight Connector 5">
              <a:extLst>
                <a:ext uri="{FF2B5EF4-FFF2-40B4-BE49-F238E27FC236}">
                  <a16:creationId xmlns:a16="http://schemas.microsoft.com/office/drawing/2014/main" id="{D77D2022-F198-5B44-A09A-D8B7B5F14264}"/>
                </a:ext>
              </a:extLst>
            </p:cNvPr>
            <p:cNvCxnSpPr>
              <a:cxnSpLocks/>
            </p:cNvCxnSpPr>
            <p:nvPr/>
          </p:nvCxnSpPr>
          <p:spPr>
            <a:xfrm>
              <a:off x="1214438" y="3786188"/>
              <a:ext cx="3643312" cy="0"/>
            </a:xfrm>
            <a:prstGeom prst="line">
              <a:avLst/>
            </a:prstGeom>
            <a:ln>
              <a:solidFill>
                <a:schemeClr val="bg2">
                  <a:lumMod val="75000"/>
                </a:schemeClr>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F51818A-F91B-B94D-B7FE-6AF9B52F98B4}"/>
                </a:ext>
              </a:extLst>
            </p:cNvPr>
            <p:cNvCxnSpPr>
              <a:cxnSpLocks/>
            </p:cNvCxnSpPr>
            <p:nvPr/>
          </p:nvCxnSpPr>
          <p:spPr>
            <a:xfrm>
              <a:off x="3057525" y="3794199"/>
              <a:ext cx="0" cy="406326"/>
            </a:xfrm>
            <a:prstGeom prst="line">
              <a:avLst/>
            </a:prstGeom>
            <a:ln>
              <a:solidFill>
                <a:schemeClr val="bg2">
                  <a:lumMod val="75000"/>
                </a:schemeClr>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902296A-53B0-6E47-BB0A-4BCD9D3C81E5}"/>
                </a:ext>
              </a:extLst>
            </p:cNvPr>
            <p:cNvCxnSpPr>
              <a:cxnSpLocks/>
            </p:cNvCxnSpPr>
            <p:nvPr/>
          </p:nvCxnSpPr>
          <p:spPr>
            <a:xfrm>
              <a:off x="1216572" y="3794199"/>
              <a:ext cx="0" cy="406326"/>
            </a:xfrm>
            <a:prstGeom prst="line">
              <a:avLst/>
            </a:prstGeom>
            <a:ln>
              <a:solidFill>
                <a:schemeClr val="bg2">
                  <a:lumMod val="75000"/>
                </a:schemeClr>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987BC97-5F40-C140-BBDA-240A6F5E8E2F}"/>
                </a:ext>
              </a:extLst>
            </p:cNvPr>
            <p:cNvCxnSpPr>
              <a:cxnSpLocks/>
            </p:cNvCxnSpPr>
            <p:nvPr/>
          </p:nvCxnSpPr>
          <p:spPr>
            <a:xfrm>
              <a:off x="4849540" y="3794199"/>
              <a:ext cx="0" cy="406326"/>
            </a:xfrm>
            <a:prstGeom prst="line">
              <a:avLst/>
            </a:prstGeom>
            <a:ln>
              <a:solidFill>
                <a:schemeClr val="bg2">
                  <a:lumMod val="75000"/>
                </a:schemeClr>
              </a:solidFill>
              <a:headEnd type="none"/>
              <a:tailEnd type="oval"/>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75560BE1-FF8E-AD47-BC7F-D7773FC3D4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88575" y="4603387"/>
              <a:ext cx="1515491" cy="1087200"/>
            </a:xfrm>
            <a:prstGeom prst="rect">
              <a:avLst/>
            </a:prstGeom>
          </p:spPr>
        </p:pic>
        <p:cxnSp>
          <p:nvCxnSpPr>
            <p:cNvPr id="11" name="Straight Connector 10">
              <a:extLst>
                <a:ext uri="{FF2B5EF4-FFF2-40B4-BE49-F238E27FC236}">
                  <a16:creationId xmlns:a16="http://schemas.microsoft.com/office/drawing/2014/main" id="{BAD9AA6D-9D64-A040-B13A-81FBAA77BB19}"/>
                </a:ext>
              </a:extLst>
            </p:cNvPr>
            <p:cNvCxnSpPr>
              <a:cxnSpLocks/>
            </p:cNvCxnSpPr>
            <p:nvPr/>
          </p:nvCxnSpPr>
          <p:spPr>
            <a:xfrm>
              <a:off x="3057525" y="3501008"/>
              <a:ext cx="0" cy="313755"/>
            </a:xfrm>
            <a:prstGeom prst="line">
              <a:avLst/>
            </a:prstGeom>
            <a:ln>
              <a:solidFill>
                <a:schemeClr val="bg2">
                  <a:lumMod val="75000"/>
                </a:schemeClr>
              </a:solidFill>
              <a:headEnd type="oval"/>
              <a:tailEnd type="none"/>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CE852BEF-34F8-B340-9614-20E9556AC1C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403114" y="4560525"/>
              <a:ext cx="1120690" cy="1085850"/>
            </a:xfrm>
            <a:prstGeom prst="rect">
              <a:avLst/>
            </a:prstGeom>
          </p:spPr>
        </p:pic>
        <p:pic>
          <p:nvPicPr>
            <p:cNvPr id="13" name="Picture 12">
              <a:extLst>
                <a:ext uri="{FF2B5EF4-FFF2-40B4-BE49-F238E27FC236}">
                  <a16:creationId xmlns:a16="http://schemas.microsoft.com/office/drawing/2014/main" id="{2B2501A1-637A-E640-AF93-8EA0BB99D04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103326" y="4560525"/>
              <a:ext cx="1646164" cy="1085850"/>
            </a:xfrm>
            <a:prstGeom prst="rect">
              <a:avLst/>
            </a:prstGeom>
          </p:spPr>
        </p:pic>
      </p:grpSp>
      <p:grpSp>
        <p:nvGrpSpPr>
          <p:cNvPr id="14" name="Group 13">
            <a:extLst>
              <a:ext uri="{FF2B5EF4-FFF2-40B4-BE49-F238E27FC236}">
                <a16:creationId xmlns:a16="http://schemas.microsoft.com/office/drawing/2014/main" id="{45CB957E-8384-E443-8C74-A6612FC61C87}"/>
              </a:ext>
            </a:extLst>
          </p:cNvPr>
          <p:cNvGrpSpPr/>
          <p:nvPr/>
        </p:nvGrpSpPr>
        <p:grpSpPr>
          <a:xfrm>
            <a:off x="5116064" y="1575198"/>
            <a:ext cx="2646760" cy="2646760"/>
            <a:chOff x="6157912" y="2100263"/>
            <a:chExt cx="3529013" cy="3529013"/>
          </a:xfrm>
        </p:grpSpPr>
        <p:sp>
          <p:nvSpPr>
            <p:cNvPr id="15" name="Rectangle 14">
              <a:extLst>
                <a:ext uri="{FF2B5EF4-FFF2-40B4-BE49-F238E27FC236}">
                  <a16:creationId xmlns:a16="http://schemas.microsoft.com/office/drawing/2014/main" id="{5EB7A9C4-254E-5444-8C6E-BAA72DF1E600}"/>
                </a:ext>
              </a:extLst>
            </p:cNvPr>
            <p:cNvSpPr/>
            <p:nvPr/>
          </p:nvSpPr>
          <p:spPr>
            <a:xfrm>
              <a:off x="6157912" y="2100263"/>
              <a:ext cx="3529013" cy="3529013"/>
            </a:xfrm>
            <a:prstGeom prst="rect">
              <a:avLst/>
            </a:prstGeom>
            <a:solidFill>
              <a:srgbClr val="3D294A"/>
            </a:solidFill>
            <a:ln w="3175">
              <a:noFill/>
            </a:ln>
          </p:spPr>
          <p:style>
            <a:lnRef idx="2">
              <a:schemeClr val="accent1">
                <a:shade val="50000"/>
              </a:schemeClr>
            </a:lnRef>
            <a:fillRef idx="1">
              <a:schemeClr val="accent1"/>
            </a:fillRef>
            <a:effectRef idx="0">
              <a:schemeClr val="accent1"/>
            </a:effectRef>
            <a:fontRef idx="minor">
              <a:schemeClr val="lt1"/>
            </a:fontRef>
          </p:style>
          <p:txBody>
            <a:bodyPr lIns="162000" tIns="891000" rIns="162000" bIns="162000" rtlCol="0" anchor="t" anchorCtr="1"/>
            <a:lstStyle/>
            <a:p>
              <a:pPr>
                <a:lnSpc>
                  <a:spcPct val="150000"/>
                </a:lnSpc>
              </a:pPr>
              <a:r>
                <a:rPr lang="en-GB" sz="900" dirty="0">
                  <a:solidFill>
                    <a:schemeClr val="bg1"/>
                  </a:solidFill>
                  <a:latin typeface="Nexa Bold" pitchFamily="2" charset="77"/>
                </a:rPr>
                <a:t>ai4process</a:t>
              </a:r>
              <a:r>
                <a:rPr lang="en-GB" sz="900" dirty="0">
                  <a:solidFill>
                    <a:schemeClr val="bg1"/>
                  </a:solidFill>
                  <a:latin typeface="Nexa Book" pitchFamily="2" charset="77"/>
                </a:rPr>
                <a:t> and </a:t>
              </a:r>
              <a:r>
                <a:rPr lang="en-GB" sz="900" b="1" dirty="0" err="1">
                  <a:solidFill>
                    <a:schemeClr val="bg1"/>
                  </a:solidFill>
                  <a:latin typeface="Nexa Bold" pitchFamily="2" charset="77"/>
                </a:rPr>
                <a:t>Pega</a:t>
              </a:r>
              <a:r>
                <a:rPr lang="en-GB" sz="900" dirty="0">
                  <a:solidFill>
                    <a:schemeClr val="bg1"/>
                  </a:solidFill>
                  <a:latin typeface="Nexa Book" pitchFamily="2" charset="77"/>
                </a:rPr>
                <a:t> are both Consulting partners, working together to deliver successful business outcomes to our mutual customers, and Authorised Training Partners. </a:t>
              </a:r>
            </a:p>
            <a:p>
              <a:pPr>
                <a:lnSpc>
                  <a:spcPct val="150000"/>
                </a:lnSpc>
              </a:pPr>
              <a:endParaRPr lang="en-US" sz="900" dirty="0">
                <a:solidFill>
                  <a:schemeClr val="bg1"/>
                </a:solidFill>
                <a:latin typeface="Nexa Book" pitchFamily="2" charset="77"/>
              </a:endParaRPr>
            </a:p>
          </p:txBody>
        </p:sp>
        <p:pic>
          <p:nvPicPr>
            <p:cNvPr id="16" name="Picture 15">
              <a:extLst>
                <a:ext uri="{FF2B5EF4-FFF2-40B4-BE49-F238E27FC236}">
                  <a16:creationId xmlns:a16="http://schemas.microsoft.com/office/drawing/2014/main" id="{94DD529A-851D-0D41-BF1A-04BCCE69DE1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408890" y="2340000"/>
              <a:ext cx="882402" cy="752852"/>
            </a:xfrm>
            <a:prstGeom prst="rect">
              <a:avLst/>
            </a:prstGeom>
          </p:spPr>
        </p:pic>
      </p:grpSp>
      <p:grpSp>
        <p:nvGrpSpPr>
          <p:cNvPr id="17" name="Group 16">
            <a:extLst>
              <a:ext uri="{FF2B5EF4-FFF2-40B4-BE49-F238E27FC236}">
                <a16:creationId xmlns:a16="http://schemas.microsoft.com/office/drawing/2014/main" id="{7C918B80-C0FA-3640-91E4-5C5ACF09368C}"/>
              </a:ext>
            </a:extLst>
          </p:cNvPr>
          <p:cNvGrpSpPr/>
          <p:nvPr/>
        </p:nvGrpSpPr>
        <p:grpSpPr>
          <a:xfrm>
            <a:off x="5275636" y="1575198"/>
            <a:ext cx="2646760" cy="2646760"/>
            <a:chOff x="8269412" y="2100263"/>
            <a:chExt cx="3529013" cy="3529013"/>
          </a:xfrm>
        </p:grpSpPr>
        <p:sp>
          <p:nvSpPr>
            <p:cNvPr id="18" name="Rectangle 17">
              <a:extLst>
                <a:ext uri="{FF2B5EF4-FFF2-40B4-BE49-F238E27FC236}">
                  <a16:creationId xmlns:a16="http://schemas.microsoft.com/office/drawing/2014/main" id="{618EC6A9-7847-994A-A542-E03C4F7E7BB4}"/>
                </a:ext>
              </a:extLst>
            </p:cNvPr>
            <p:cNvSpPr/>
            <p:nvPr/>
          </p:nvSpPr>
          <p:spPr>
            <a:xfrm>
              <a:off x="8269412" y="2100263"/>
              <a:ext cx="3529013" cy="3529013"/>
            </a:xfrm>
            <a:prstGeom prst="rect">
              <a:avLst/>
            </a:prstGeom>
            <a:solidFill>
              <a:srgbClr val="227A83"/>
            </a:solidFill>
            <a:ln w="3175">
              <a:noFill/>
            </a:ln>
          </p:spPr>
          <p:style>
            <a:lnRef idx="2">
              <a:schemeClr val="accent1">
                <a:shade val="50000"/>
              </a:schemeClr>
            </a:lnRef>
            <a:fillRef idx="1">
              <a:schemeClr val="accent1"/>
            </a:fillRef>
            <a:effectRef idx="0">
              <a:schemeClr val="accent1"/>
            </a:effectRef>
            <a:fontRef idx="minor">
              <a:schemeClr val="lt1"/>
            </a:fontRef>
          </p:style>
          <p:txBody>
            <a:bodyPr lIns="162000" tIns="891000" rIns="162000" bIns="405000" rtlCol="0" anchor="t" anchorCtr="1"/>
            <a:lstStyle/>
            <a:p>
              <a:pPr>
                <a:lnSpc>
                  <a:spcPct val="150000"/>
                </a:lnSpc>
                <a:spcBef>
                  <a:spcPts val="450"/>
                </a:spcBef>
              </a:pPr>
              <a:r>
                <a:rPr lang="en-GB" sz="900" dirty="0">
                  <a:solidFill>
                    <a:schemeClr val="bg1"/>
                  </a:solidFill>
                  <a:latin typeface="Nexa Bold" pitchFamily="2" charset="77"/>
                </a:rPr>
                <a:t>ai4consulting</a:t>
              </a:r>
              <a:r>
                <a:rPr lang="en-GB" sz="900" dirty="0">
                  <a:solidFill>
                    <a:schemeClr val="bg1"/>
                  </a:solidFill>
                  <a:latin typeface="Nexa Book" pitchFamily="2" charset="77"/>
                </a:rPr>
                <a:t> can deliver full end-to-end programmes and projects, specialising in Agile delivery and </a:t>
              </a:r>
              <a:r>
                <a:rPr lang="en-GB" sz="900" dirty="0" err="1">
                  <a:solidFill>
                    <a:schemeClr val="bg1"/>
                  </a:solidFill>
                  <a:latin typeface="Nexa Book" pitchFamily="2" charset="77"/>
                </a:rPr>
                <a:t>Pega</a:t>
              </a:r>
              <a:r>
                <a:rPr lang="en-GB" sz="900" dirty="0">
                  <a:solidFill>
                    <a:schemeClr val="bg1"/>
                  </a:solidFill>
                  <a:latin typeface="Nexa Book" pitchFamily="2" charset="77"/>
                </a:rPr>
                <a:t> Express™. We also provide specialist services such as performance tuning, </a:t>
              </a:r>
              <a:r>
                <a:rPr lang="en-GB" sz="900" dirty="0" err="1">
                  <a:solidFill>
                    <a:schemeClr val="bg1"/>
                  </a:solidFill>
                  <a:latin typeface="Nexa Book" pitchFamily="2" charset="77"/>
                </a:rPr>
                <a:t>CoE</a:t>
              </a:r>
              <a:r>
                <a:rPr lang="en-GB" sz="900" dirty="0">
                  <a:solidFill>
                    <a:schemeClr val="bg1"/>
                  </a:solidFill>
                  <a:latin typeface="Nexa Book" pitchFamily="2" charset="77"/>
                </a:rPr>
                <a:t> services, system health checks etc. and can also provide specialist resources for staff augmentation.</a:t>
              </a:r>
            </a:p>
          </p:txBody>
        </p:sp>
        <p:pic>
          <p:nvPicPr>
            <p:cNvPr id="19" name="Picture 18">
              <a:extLst>
                <a:ext uri="{FF2B5EF4-FFF2-40B4-BE49-F238E27FC236}">
                  <a16:creationId xmlns:a16="http://schemas.microsoft.com/office/drawing/2014/main" id="{AAE8E069-12D0-E345-B37E-FBACF37AE174}"/>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8504238" y="2340000"/>
              <a:ext cx="1082676" cy="777013"/>
            </a:xfrm>
            <a:prstGeom prst="rect">
              <a:avLst/>
            </a:prstGeom>
          </p:spPr>
        </p:pic>
      </p:grpSp>
      <p:grpSp>
        <p:nvGrpSpPr>
          <p:cNvPr id="20" name="Group 19">
            <a:extLst>
              <a:ext uri="{FF2B5EF4-FFF2-40B4-BE49-F238E27FC236}">
                <a16:creationId xmlns:a16="http://schemas.microsoft.com/office/drawing/2014/main" id="{9C832E4F-F9FC-5E4E-AED9-455FF94CCBF4}"/>
              </a:ext>
            </a:extLst>
          </p:cNvPr>
          <p:cNvGrpSpPr/>
          <p:nvPr/>
        </p:nvGrpSpPr>
        <p:grpSpPr>
          <a:xfrm>
            <a:off x="5434492" y="1575197"/>
            <a:ext cx="2646760" cy="2646760"/>
            <a:chOff x="8970640" y="2100263"/>
            <a:chExt cx="3529013" cy="3529013"/>
          </a:xfrm>
        </p:grpSpPr>
        <p:sp>
          <p:nvSpPr>
            <p:cNvPr id="21" name="Rectangle 20">
              <a:extLst>
                <a:ext uri="{FF2B5EF4-FFF2-40B4-BE49-F238E27FC236}">
                  <a16:creationId xmlns:a16="http://schemas.microsoft.com/office/drawing/2014/main" id="{ABC4519E-D9BE-6343-9AC5-7AD14CF17ECC}"/>
                </a:ext>
              </a:extLst>
            </p:cNvPr>
            <p:cNvSpPr/>
            <p:nvPr/>
          </p:nvSpPr>
          <p:spPr>
            <a:xfrm>
              <a:off x="8970640" y="2100263"/>
              <a:ext cx="3529013" cy="3529013"/>
            </a:xfrm>
            <a:prstGeom prst="rect">
              <a:avLst/>
            </a:prstGeom>
            <a:solidFill>
              <a:srgbClr val="99254D"/>
            </a:solidFill>
            <a:ln w="3175">
              <a:noFill/>
            </a:ln>
          </p:spPr>
          <p:style>
            <a:lnRef idx="2">
              <a:schemeClr val="accent1">
                <a:shade val="50000"/>
              </a:schemeClr>
            </a:lnRef>
            <a:fillRef idx="1">
              <a:schemeClr val="accent1"/>
            </a:fillRef>
            <a:effectRef idx="0">
              <a:schemeClr val="accent1"/>
            </a:effectRef>
            <a:fontRef idx="minor">
              <a:schemeClr val="lt1"/>
            </a:fontRef>
          </p:style>
          <p:txBody>
            <a:bodyPr lIns="162000" tIns="891000" rIns="162000" bIns="162000" rtlCol="0" anchor="t" anchorCtr="1"/>
            <a:lstStyle/>
            <a:p>
              <a:pPr>
                <a:lnSpc>
                  <a:spcPct val="150000"/>
                </a:lnSpc>
                <a:spcBef>
                  <a:spcPts val="450"/>
                </a:spcBef>
              </a:pPr>
              <a:r>
                <a:rPr lang="en-GB" sz="900" dirty="0">
                  <a:solidFill>
                    <a:schemeClr val="bg1"/>
                  </a:solidFill>
                  <a:latin typeface="Nexa Bold" pitchFamily="2" charset="77"/>
                </a:rPr>
                <a:t>ai4talent</a:t>
              </a:r>
              <a:r>
                <a:rPr lang="en-GB" sz="900" dirty="0">
                  <a:solidFill>
                    <a:schemeClr val="bg1"/>
                  </a:solidFill>
                  <a:latin typeface="Nexa Book" pitchFamily="2" charset="77"/>
                </a:rPr>
                <a:t> is our Academy, which we use to build the delivery ecosystems for Pega by teaching not only the Pega training materials, but also our own content and perhaps most importantly of all how to apply students’ newly gained knowledge on real projects and in real-world situations. </a:t>
              </a:r>
            </a:p>
          </p:txBody>
        </p:sp>
        <p:pic>
          <p:nvPicPr>
            <p:cNvPr id="22" name="Picture 21">
              <a:extLst>
                <a:ext uri="{FF2B5EF4-FFF2-40B4-BE49-F238E27FC236}">
                  <a16:creationId xmlns:a16="http://schemas.microsoft.com/office/drawing/2014/main" id="{6DB8D9CA-878E-FB41-ACF0-94A48EE8D2B2}"/>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9199563" y="2340000"/>
              <a:ext cx="757016" cy="734163"/>
            </a:xfrm>
            <a:prstGeom prst="rect">
              <a:avLst/>
            </a:prstGeom>
          </p:spPr>
        </p:pic>
      </p:grpSp>
      <p:grpSp>
        <p:nvGrpSpPr>
          <p:cNvPr id="23" name="Group 22">
            <a:extLst>
              <a:ext uri="{FF2B5EF4-FFF2-40B4-BE49-F238E27FC236}">
                <a16:creationId xmlns:a16="http://schemas.microsoft.com/office/drawing/2014/main" id="{BC7C30E2-C615-6148-A2DA-A34F4F61AD3E}"/>
              </a:ext>
            </a:extLst>
          </p:cNvPr>
          <p:cNvGrpSpPr/>
          <p:nvPr/>
        </p:nvGrpSpPr>
        <p:grpSpPr>
          <a:xfrm>
            <a:off x="5598984" y="1575198"/>
            <a:ext cx="2646760" cy="2646760"/>
            <a:chOff x="9870280" y="2085975"/>
            <a:chExt cx="3529013" cy="3529013"/>
          </a:xfrm>
        </p:grpSpPr>
        <p:sp>
          <p:nvSpPr>
            <p:cNvPr id="24" name="Rectangle 23">
              <a:extLst>
                <a:ext uri="{FF2B5EF4-FFF2-40B4-BE49-F238E27FC236}">
                  <a16:creationId xmlns:a16="http://schemas.microsoft.com/office/drawing/2014/main" id="{D81F9DE8-2A1F-1542-9058-35F866D3712C}"/>
                </a:ext>
              </a:extLst>
            </p:cNvPr>
            <p:cNvSpPr/>
            <p:nvPr/>
          </p:nvSpPr>
          <p:spPr>
            <a:xfrm>
              <a:off x="9870280" y="2085975"/>
              <a:ext cx="3529013" cy="3529013"/>
            </a:xfrm>
            <a:prstGeom prst="rect">
              <a:avLst/>
            </a:prstGeom>
            <a:solidFill>
              <a:srgbClr val="6D7A31"/>
            </a:solidFill>
            <a:ln w="3175">
              <a:noFill/>
            </a:ln>
          </p:spPr>
          <p:style>
            <a:lnRef idx="2">
              <a:schemeClr val="accent1">
                <a:shade val="50000"/>
              </a:schemeClr>
            </a:lnRef>
            <a:fillRef idx="1">
              <a:schemeClr val="accent1"/>
            </a:fillRef>
            <a:effectRef idx="0">
              <a:schemeClr val="accent1"/>
            </a:effectRef>
            <a:fontRef idx="minor">
              <a:schemeClr val="lt1"/>
            </a:fontRef>
          </p:style>
          <p:txBody>
            <a:bodyPr lIns="162000" tIns="891000" rIns="162000" bIns="162000" rtlCol="0" anchor="t" anchorCtr="1"/>
            <a:lstStyle/>
            <a:p>
              <a:pPr>
                <a:lnSpc>
                  <a:spcPct val="150000"/>
                </a:lnSpc>
                <a:spcBef>
                  <a:spcPts val="450"/>
                </a:spcBef>
              </a:pPr>
              <a:r>
                <a:rPr lang="en-GB" sz="900" dirty="0">
                  <a:solidFill>
                    <a:schemeClr val="bg1"/>
                  </a:solidFill>
                  <a:latin typeface="Nexa Bold" pitchFamily="2" charset="77"/>
                </a:rPr>
                <a:t>ai4innovation</a:t>
              </a:r>
              <a:r>
                <a:rPr lang="en-GB" sz="900" dirty="0">
                  <a:solidFill>
                    <a:schemeClr val="bg1"/>
                  </a:solidFill>
                  <a:latin typeface="Nexa Book" pitchFamily="2" charset="77"/>
                </a:rPr>
                <a:t> is the pillar of the business that produces market-leading BPM  products. Our customers use our products to short-cut their project timelines by making use of the pre-configured capabilities we provide, so they have no need to design and build the application from scratch. </a:t>
              </a:r>
            </a:p>
          </p:txBody>
        </p:sp>
        <p:pic>
          <p:nvPicPr>
            <p:cNvPr id="25" name="Picture 24">
              <a:extLst>
                <a:ext uri="{FF2B5EF4-FFF2-40B4-BE49-F238E27FC236}">
                  <a16:creationId xmlns:a16="http://schemas.microsoft.com/office/drawing/2014/main" id="{BBAE6AE3-DA84-1A43-90D1-3E4C4A591130}"/>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094887" y="2325712"/>
              <a:ext cx="1114099" cy="734163"/>
            </a:xfrm>
            <a:prstGeom prst="rect">
              <a:avLst/>
            </a:prstGeom>
          </p:spPr>
        </p:pic>
      </p:grpSp>
      <p:sp>
        <p:nvSpPr>
          <p:cNvPr id="29" name="Freeform 28">
            <a:extLst>
              <a:ext uri="{FF2B5EF4-FFF2-40B4-BE49-F238E27FC236}">
                <a16:creationId xmlns:a16="http://schemas.microsoft.com/office/drawing/2014/main" id="{CE10BE06-3D5D-C446-A287-85E6767B4AC1}"/>
              </a:ext>
            </a:extLst>
          </p:cNvPr>
          <p:cNvSpPr/>
          <p:nvPr/>
        </p:nvSpPr>
        <p:spPr>
          <a:xfrm>
            <a:off x="8492502" y="3685032"/>
            <a:ext cx="651498" cy="1458468"/>
          </a:xfrm>
          <a:custGeom>
            <a:avLst/>
            <a:gdLst>
              <a:gd name="connsiteX0" fmla="*/ 0 w 1257300"/>
              <a:gd name="connsiteY0" fmla="*/ 2814638 h 2814638"/>
              <a:gd name="connsiteX1" fmla="*/ 1257300 w 1257300"/>
              <a:gd name="connsiteY1" fmla="*/ 0 h 2814638"/>
              <a:gd name="connsiteX2" fmla="*/ 1257300 w 1257300"/>
              <a:gd name="connsiteY2" fmla="*/ 2814638 h 2814638"/>
              <a:gd name="connsiteX3" fmla="*/ 0 w 1257300"/>
              <a:gd name="connsiteY3" fmla="*/ 2814638 h 2814638"/>
            </a:gdLst>
            <a:ahLst/>
            <a:cxnLst>
              <a:cxn ang="0">
                <a:pos x="connsiteX0" y="connsiteY0"/>
              </a:cxn>
              <a:cxn ang="0">
                <a:pos x="connsiteX1" y="connsiteY1"/>
              </a:cxn>
              <a:cxn ang="0">
                <a:pos x="connsiteX2" y="connsiteY2"/>
              </a:cxn>
              <a:cxn ang="0">
                <a:pos x="connsiteX3" y="connsiteY3"/>
              </a:cxn>
            </a:cxnLst>
            <a:rect l="l" t="t" r="r" b="b"/>
            <a:pathLst>
              <a:path w="1257300" h="2814638">
                <a:moveTo>
                  <a:pt x="0" y="2814638"/>
                </a:moveTo>
                <a:lnTo>
                  <a:pt x="1257300" y="0"/>
                </a:lnTo>
                <a:lnTo>
                  <a:pt x="1257300" y="2814638"/>
                </a:lnTo>
                <a:lnTo>
                  <a:pt x="0" y="2814638"/>
                </a:lnTo>
                <a:close/>
              </a:path>
            </a:pathLst>
          </a:custGeom>
          <a:solidFill>
            <a:srgbClr val="3D29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3823018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p:tgtEl>
                                          <p:spTgt spid="4"/>
                                        </p:tgtEl>
                                        <p:attrNameLst>
                                          <p:attrName>ppt_y</p:attrName>
                                        </p:attrNameLst>
                                      </p:cBhvr>
                                      <p:tavLst>
                                        <p:tav tm="0">
                                          <p:val>
                                            <p:strVal val="#ppt_y-#ppt_h*1.125000"/>
                                          </p:val>
                                        </p:tav>
                                        <p:tav tm="100000">
                                          <p:val>
                                            <p:strVal val="#ppt_y"/>
                                          </p:val>
                                        </p:tav>
                                      </p:tavLst>
                                    </p:anim>
                                    <p:animEffect transition="in" filter="wipe(down)">
                                      <p:cBhvr>
                                        <p:cTn id="8" dur="500"/>
                                        <p:tgtEl>
                                          <p:spTgt spid="4"/>
                                        </p:tgtEl>
                                      </p:cBhvr>
                                    </p:animEffect>
                                  </p:childTnLst>
                                </p:cTn>
                              </p:par>
                            </p:childTnLst>
                          </p:cTn>
                        </p:par>
                        <p:par>
                          <p:cTn id="9" fill="hold">
                            <p:stCondLst>
                              <p:cond delay="500"/>
                            </p:stCondLst>
                            <p:childTnLst>
                              <p:par>
                                <p:cTn id="10" presetID="12" presetClass="entr" presetSubtype="2" fill="hold" nodeType="afterEffect">
                                  <p:stCondLst>
                                    <p:cond delay="0"/>
                                  </p:stCondLst>
                                  <p:childTnLst>
                                    <p:set>
                                      <p:cBhvr>
                                        <p:cTn id="11" dur="1" fill="hold">
                                          <p:stCondLst>
                                            <p:cond delay="0"/>
                                          </p:stCondLst>
                                        </p:cTn>
                                        <p:tgtEl>
                                          <p:spTgt spid="14"/>
                                        </p:tgtEl>
                                        <p:attrNameLst>
                                          <p:attrName>style.visibility</p:attrName>
                                        </p:attrNameLst>
                                      </p:cBhvr>
                                      <p:to>
                                        <p:strVal val="visible"/>
                                      </p:to>
                                    </p:set>
                                    <p:anim calcmode="lin" valueType="num">
                                      <p:cBhvr additive="base">
                                        <p:cTn id="12" dur="500"/>
                                        <p:tgtEl>
                                          <p:spTgt spid="14"/>
                                        </p:tgtEl>
                                        <p:attrNameLst>
                                          <p:attrName>ppt_x</p:attrName>
                                        </p:attrNameLst>
                                      </p:cBhvr>
                                      <p:tavLst>
                                        <p:tav tm="0">
                                          <p:val>
                                            <p:strVal val="#ppt_x+#ppt_w*1.125000"/>
                                          </p:val>
                                        </p:tav>
                                        <p:tav tm="100000">
                                          <p:val>
                                            <p:strVal val="#ppt_x"/>
                                          </p:val>
                                        </p:tav>
                                      </p:tavLst>
                                    </p:anim>
                                    <p:animEffect transition="in" filter="wipe(left)">
                                      <p:cBhvr>
                                        <p:cTn id="13" dur="500"/>
                                        <p:tgtEl>
                                          <p:spTgt spid="14"/>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2" fill="hold" nodeType="clickEffect">
                                  <p:stCondLst>
                                    <p:cond delay="0"/>
                                  </p:stCondLst>
                                  <p:childTnLst>
                                    <p:set>
                                      <p:cBhvr>
                                        <p:cTn id="17" dur="1" fill="hold">
                                          <p:stCondLst>
                                            <p:cond delay="0"/>
                                          </p:stCondLst>
                                        </p:cTn>
                                        <p:tgtEl>
                                          <p:spTgt spid="17"/>
                                        </p:tgtEl>
                                        <p:attrNameLst>
                                          <p:attrName>style.visibility</p:attrName>
                                        </p:attrNameLst>
                                      </p:cBhvr>
                                      <p:to>
                                        <p:strVal val="visible"/>
                                      </p:to>
                                    </p:set>
                                    <p:anim calcmode="lin" valueType="num">
                                      <p:cBhvr additive="base">
                                        <p:cTn id="18" dur="500"/>
                                        <p:tgtEl>
                                          <p:spTgt spid="17"/>
                                        </p:tgtEl>
                                        <p:attrNameLst>
                                          <p:attrName>ppt_x</p:attrName>
                                        </p:attrNameLst>
                                      </p:cBhvr>
                                      <p:tavLst>
                                        <p:tav tm="0">
                                          <p:val>
                                            <p:strVal val="#ppt_x+#ppt_w*1.125000"/>
                                          </p:val>
                                        </p:tav>
                                        <p:tav tm="100000">
                                          <p:val>
                                            <p:strVal val="#ppt_x"/>
                                          </p:val>
                                        </p:tav>
                                      </p:tavLst>
                                    </p:anim>
                                    <p:animEffect transition="in" filter="wipe(left)">
                                      <p:cBhvr>
                                        <p:cTn id="19" dur="500"/>
                                        <p:tgtEl>
                                          <p:spTgt spid="17"/>
                                        </p:tgtEl>
                                      </p:cBhvr>
                                    </p:animEffect>
                                  </p:childTnLst>
                                </p:cTn>
                              </p:par>
                            </p:childTnLst>
                          </p:cTn>
                        </p:par>
                      </p:childTnLst>
                    </p:cTn>
                  </p:par>
                  <p:par>
                    <p:cTn id="20" fill="hold">
                      <p:stCondLst>
                        <p:cond delay="indefinite"/>
                      </p:stCondLst>
                      <p:childTnLst>
                        <p:par>
                          <p:cTn id="21" fill="hold">
                            <p:stCondLst>
                              <p:cond delay="0"/>
                            </p:stCondLst>
                            <p:childTnLst>
                              <p:par>
                                <p:cTn id="22" presetID="12" presetClass="entr" presetSubtype="2" fill="hold" nodeType="clickEffect">
                                  <p:stCondLst>
                                    <p:cond delay="0"/>
                                  </p:stCondLst>
                                  <p:childTnLst>
                                    <p:set>
                                      <p:cBhvr>
                                        <p:cTn id="23" dur="1" fill="hold">
                                          <p:stCondLst>
                                            <p:cond delay="0"/>
                                          </p:stCondLst>
                                        </p:cTn>
                                        <p:tgtEl>
                                          <p:spTgt spid="20"/>
                                        </p:tgtEl>
                                        <p:attrNameLst>
                                          <p:attrName>style.visibility</p:attrName>
                                        </p:attrNameLst>
                                      </p:cBhvr>
                                      <p:to>
                                        <p:strVal val="visible"/>
                                      </p:to>
                                    </p:set>
                                    <p:anim calcmode="lin" valueType="num">
                                      <p:cBhvr additive="base">
                                        <p:cTn id="24" dur="500"/>
                                        <p:tgtEl>
                                          <p:spTgt spid="20"/>
                                        </p:tgtEl>
                                        <p:attrNameLst>
                                          <p:attrName>ppt_x</p:attrName>
                                        </p:attrNameLst>
                                      </p:cBhvr>
                                      <p:tavLst>
                                        <p:tav tm="0">
                                          <p:val>
                                            <p:strVal val="#ppt_x+#ppt_w*1.125000"/>
                                          </p:val>
                                        </p:tav>
                                        <p:tav tm="100000">
                                          <p:val>
                                            <p:strVal val="#ppt_x"/>
                                          </p:val>
                                        </p:tav>
                                      </p:tavLst>
                                    </p:anim>
                                    <p:animEffect transition="in" filter="wipe(left)">
                                      <p:cBhvr>
                                        <p:cTn id="25" dur="500"/>
                                        <p:tgtEl>
                                          <p:spTgt spid="20"/>
                                        </p:tgtEl>
                                      </p:cBhvr>
                                    </p:animEffect>
                                  </p:childTnLst>
                                </p:cTn>
                              </p:par>
                            </p:childTnLst>
                          </p:cTn>
                        </p:par>
                      </p:childTnLst>
                    </p:cTn>
                  </p:par>
                  <p:par>
                    <p:cTn id="26" fill="hold">
                      <p:stCondLst>
                        <p:cond delay="indefinite"/>
                      </p:stCondLst>
                      <p:childTnLst>
                        <p:par>
                          <p:cTn id="27" fill="hold">
                            <p:stCondLst>
                              <p:cond delay="0"/>
                            </p:stCondLst>
                            <p:childTnLst>
                              <p:par>
                                <p:cTn id="28" presetID="12" presetClass="entr" presetSubtype="2" fill="hold" nodeType="clickEffect">
                                  <p:stCondLst>
                                    <p:cond delay="0"/>
                                  </p:stCondLst>
                                  <p:childTnLst>
                                    <p:set>
                                      <p:cBhvr>
                                        <p:cTn id="29" dur="1" fill="hold">
                                          <p:stCondLst>
                                            <p:cond delay="0"/>
                                          </p:stCondLst>
                                        </p:cTn>
                                        <p:tgtEl>
                                          <p:spTgt spid="23"/>
                                        </p:tgtEl>
                                        <p:attrNameLst>
                                          <p:attrName>style.visibility</p:attrName>
                                        </p:attrNameLst>
                                      </p:cBhvr>
                                      <p:to>
                                        <p:strVal val="visible"/>
                                      </p:to>
                                    </p:set>
                                    <p:anim calcmode="lin" valueType="num">
                                      <p:cBhvr additive="base">
                                        <p:cTn id="30" dur="500"/>
                                        <p:tgtEl>
                                          <p:spTgt spid="23"/>
                                        </p:tgtEl>
                                        <p:attrNameLst>
                                          <p:attrName>ppt_x</p:attrName>
                                        </p:attrNameLst>
                                      </p:cBhvr>
                                      <p:tavLst>
                                        <p:tav tm="0">
                                          <p:val>
                                            <p:strVal val="#ppt_x+#ppt_w*1.125000"/>
                                          </p:val>
                                        </p:tav>
                                        <p:tav tm="100000">
                                          <p:val>
                                            <p:strVal val="#ppt_x"/>
                                          </p:val>
                                        </p:tav>
                                      </p:tavLst>
                                    </p:anim>
                                    <p:animEffect transition="in" filter="wipe(left)">
                                      <p:cBhvr>
                                        <p:cTn id="31"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135D74-C521-8741-A910-0FA87D124B0E}"/>
              </a:ext>
            </a:extLst>
          </p:cNvPr>
          <p:cNvSpPr>
            <a:spLocks noGrp="1"/>
          </p:cNvSpPr>
          <p:nvPr>
            <p:ph type="title"/>
          </p:nvPr>
        </p:nvSpPr>
        <p:spPr/>
        <p:txBody>
          <a:bodyPr/>
          <a:lstStyle/>
          <a:p>
            <a:r>
              <a:rPr lang="en-US" dirty="0"/>
              <a:t>our people</a:t>
            </a:r>
          </a:p>
        </p:txBody>
      </p:sp>
      <p:grpSp>
        <p:nvGrpSpPr>
          <p:cNvPr id="26" name="Group 25">
            <a:extLst>
              <a:ext uri="{FF2B5EF4-FFF2-40B4-BE49-F238E27FC236}">
                <a16:creationId xmlns:a16="http://schemas.microsoft.com/office/drawing/2014/main" id="{F5E4B25F-BF1E-0E48-8828-830B3F5E800B}"/>
              </a:ext>
            </a:extLst>
          </p:cNvPr>
          <p:cNvGrpSpPr/>
          <p:nvPr/>
        </p:nvGrpSpPr>
        <p:grpSpPr>
          <a:xfrm>
            <a:off x="6014956" y="2348191"/>
            <a:ext cx="950774" cy="1088400"/>
            <a:chOff x="8173428" y="3080154"/>
            <a:chExt cx="1267698" cy="1451199"/>
          </a:xfrm>
        </p:grpSpPr>
        <p:sp>
          <p:nvSpPr>
            <p:cNvPr id="10" name="TextBox 9">
              <a:extLst>
                <a:ext uri="{FF2B5EF4-FFF2-40B4-BE49-F238E27FC236}">
                  <a16:creationId xmlns:a16="http://schemas.microsoft.com/office/drawing/2014/main" id="{F8AAAA1C-C8BF-AF48-B028-414F2583341E}"/>
                </a:ext>
              </a:extLst>
            </p:cNvPr>
            <p:cNvSpPr txBox="1"/>
            <p:nvPr/>
          </p:nvSpPr>
          <p:spPr>
            <a:xfrm>
              <a:off x="8173428" y="4131244"/>
              <a:ext cx="1267698" cy="400109"/>
            </a:xfrm>
            <a:prstGeom prst="rect">
              <a:avLst/>
            </a:prstGeom>
            <a:noFill/>
          </p:spPr>
          <p:txBody>
            <a:bodyPr wrap="square" rtlCol="0">
              <a:spAutoFit/>
            </a:bodyPr>
            <a:lstStyle/>
            <a:p>
              <a:pPr algn="ctr"/>
              <a:r>
                <a:rPr lang="en-GB" sz="675" dirty="0">
                  <a:latin typeface="Nexa Book" pitchFamily="2" charset="77"/>
                </a:rPr>
                <a:t>Performance experts</a:t>
              </a:r>
            </a:p>
          </p:txBody>
        </p:sp>
        <p:pic>
          <p:nvPicPr>
            <p:cNvPr id="12" name="Picture 11">
              <a:extLst>
                <a:ext uri="{FF2B5EF4-FFF2-40B4-BE49-F238E27FC236}">
                  <a16:creationId xmlns:a16="http://schemas.microsoft.com/office/drawing/2014/main" id="{45C77BC7-DABC-684B-93CF-26FAC5EA3C6B}"/>
                </a:ext>
              </a:extLst>
            </p:cNvPr>
            <p:cNvPicPr>
              <a:picLocks noChangeAspect="1"/>
            </p:cNvPicPr>
            <p:nvPr/>
          </p:nvPicPr>
          <p:blipFill>
            <a:blip r:embed="rId2"/>
            <a:stretch>
              <a:fillRect/>
            </a:stretch>
          </p:blipFill>
          <p:spPr>
            <a:xfrm>
              <a:off x="8381803" y="3080154"/>
              <a:ext cx="914775" cy="914775"/>
            </a:xfrm>
            <a:prstGeom prst="rect">
              <a:avLst/>
            </a:prstGeom>
          </p:spPr>
        </p:pic>
      </p:grpSp>
      <p:grpSp>
        <p:nvGrpSpPr>
          <p:cNvPr id="25" name="Group 24">
            <a:extLst>
              <a:ext uri="{FF2B5EF4-FFF2-40B4-BE49-F238E27FC236}">
                <a16:creationId xmlns:a16="http://schemas.microsoft.com/office/drawing/2014/main" id="{AE54D64D-5A0B-E14B-B89C-9B61ABBD6831}"/>
              </a:ext>
            </a:extLst>
          </p:cNvPr>
          <p:cNvGrpSpPr/>
          <p:nvPr/>
        </p:nvGrpSpPr>
        <p:grpSpPr>
          <a:xfrm>
            <a:off x="4397725" y="2348191"/>
            <a:ext cx="1223915" cy="1487228"/>
            <a:chOff x="6313512" y="3102382"/>
            <a:chExt cx="1631886" cy="1982971"/>
          </a:xfrm>
        </p:grpSpPr>
        <p:sp>
          <p:nvSpPr>
            <p:cNvPr id="9" name="TextBox 8">
              <a:extLst>
                <a:ext uri="{FF2B5EF4-FFF2-40B4-BE49-F238E27FC236}">
                  <a16:creationId xmlns:a16="http://schemas.microsoft.com/office/drawing/2014/main" id="{B7E06ACA-778E-7944-AD08-4C6103DB4934}"/>
                </a:ext>
              </a:extLst>
            </p:cNvPr>
            <p:cNvSpPr txBox="1"/>
            <p:nvPr/>
          </p:nvSpPr>
          <p:spPr>
            <a:xfrm>
              <a:off x="6313512" y="4131245"/>
              <a:ext cx="1631886" cy="954108"/>
            </a:xfrm>
            <a:prstGeom prst="rect">
              <a:avLst/>
            </a:prstGeom>
            <a:noFill/>
            <a:ln>
              <a:noFill/>
            </a:ln>
          </p:spPr>
          <p:txBody>
            <a:bodyPr wrap="square" rtlCol="0">
              <a:spAutoFit/>
            </a:bodyPr>
            <a:lstStyle/>
            <a:p>
              <a:pPr algn="ctr"/>
              <a:r>
                <a:rPr lang="en-GB" sz="675" dirty="0">
                  <a:latin typeface="Nexa Book" pitchFamily="2" charset="77"/>
                </a:rPr>
                <a:t>Expertise in KYC/CLM, Smart Investigate, Smart Dispute, Collections, Customer Service, Process AI, 1:1 Customer Engagement</a:t>
              </a:r>
            </a:p>
          </p:txBody>
        </p:sp>
        <p:pic>
          <p:nvPicPr>
            <p:cNvPr id="15" name="Picture 14">
              <a:extLst>
                <a:ext uri="{FF2B5EF4-FFF2-40B4-BE49-F238E27FC236}">
                  <a16:creationId xmlns:a16="http://schemas.microsoft.com/office/drawing/2014/main" id="{56F47CF8-0B8C-534D-A9DC-5B5606BB2C4D}"/>
                </a:ext>
              </a:extLst>
            </p:cNvPr>
            <p:cNvPicPr>
              <a:picLocks noChangeAspect="1"/>
            </p:cNvPicPr>
            <p:nvPr/>
          </p:nvPicPr>
          <p:blipFill>
            <a:blip r:embed="rId3"/>
            <a:stretch>
              <a:fillRect/>
            </a:stretch>
          </p:blipFill>
          <p:spPr>
            <a:xfrm>
              <a:off x="6721934" y="3102382"/>
              <a:ext cx="737980" cy="823543"/>
            </a:xfrm>
            <a:prstGeom prst="rect">
              <a:avLst/>
            </a:prstGeom>
          </p:spPr>
        </p:pic>
      </p:grpSp>
      <p:grpSp>
        <p:nvGrpSpPr>
          <p:cNvPr id="22" name="Group 21">
            <a:extLst>
              <a:ext uri="{FF2B5EF4-FFF2-40B4-BE49-F238E27FC236}">
                <a16:creationId xmlns:a16="http://schemas.microsoft.com/office/drawing/2014/main" id="{0FD11079-5AD4-014E-816C-AB2109905B12}"/>
              </a:ext>
            </a:extLst>
          </p:cNvPr>
          <p:cNvGrpSpPr/>
          <p:nvPr/>
        </p:nvGrpSpPr>
        <p:grpSpPr>
          <a:xfrm>
            <a:off x="502120" y="2378540"/>
            <a:ext cx="1093832" cy="1019976"/>
            <a:chOff x="669493" y="3171386"/>
            <a:chExt cx="1458443" cy="1359968"/>
          </a:xfrm>
        </p:grpSpPr>
        <p:sp>
          <p:nvSpPr>
            <p:cNvPr id="4" name="TextBox 3">
              <a:extLst>
                <a:ext uri="{FF2B5EF4-FFF2-40B4-BE49-F238E27FC236}">
                  <a16:creationId xmlns:a16="http://schemas.microsoft.com/office/drawing/2014/main" id="{1DB47640-3370-6844-997B-AB92B7EA9E1D}"/>
                </a:ext>
              </a:extLst>
            </p:cNvPr>
            <p:cNvSpPr txBox="1"/>
            <p:nvPr/>
          </p:nvSpPr>
          <p:spPr>
            <a:xfrm>
              <a:off x="669493" y="4131245"/>
              <a:ext cx="1458443" cy="400109"/>
            </a:xfrm>
            <a:prstGeom prst="rect">
              <a:avLst/>
            </a:prstGeom>
            <a:noFill/>
          </p:spPr>
          <p:txBody>
            <a:bodyPr wrap="square" rtlCol="0">
              <a:spAutoFit/>
            </a:bodyPr>
            <a:lstStyle/>
            <a:p>
              <a:pPr algn="ctr"/>
              <a:r>
                <a:rPr lang="en-GB" sz="675" dirty="0">
                  <a:latin typeface="Nexa Book" pitchFamily="2" charset="77"/>
                </a:rPr>
                <a:t>Over 100 people and rapidly increasing </a:t>
              </a:r>
            </a:p>
          </p:txBody>
        </p:sp>
        <p:pic>
          <p:nvPicPr>
            <p:cNvPr id="2" name="Picture 1">
              <a:extLst>
                <a:ext uri="{FF2B5EF4-FFF2-40B4-BE49-F238E27FC236}">
                  <a16:creationId xmlns:a16="http://schemas.microsoft.com/office/drawing/2014/main" id="{D8702611-0943-5E49-A83F-730E0D8206F6}"/>
                </a:ext>
              </a:extLst>
            </p:cNvPr>
            <p:cNvPicPr>
              <a:picLocks noChangeAspect="1"/>
            </p:cNvPicPr>
            <p:nvPr/>
          </p:nvPicPr>
          <p:blipFill>
            <a:blip r:embed="rId4"/>
            <a:stretch>
              <a:fillRect/>
            </a:stretch>
          </p:blipFill>
          <p:spPr>
            <a:xfrm>
              <a:off x="994484" y="3171386"/>
              <a:ext cx="455471" cy="492402"/>
            </a:xfrm>
            <a:prstGeom prst="rect">
              <a:avLst/>
            </a:prstGeom>
          </p:spPr>
        </p:pic>
        <p:pic>
          <p:nvPicPr>
            <p:cNvPr id="16" name="Picture 15">
              <a:extLst>
                <a:ext uri="{FF2B5EF4-FFF2-40B4-BE49-F238E27FC236}">
                  <a16:creationId xmlns:a16="http://schemas.microsoft.com/office/drawing/2014/main" id="{9B64E149-2307-4644-A9C0-A36D892148ED}"/>
                </a:ext>
              </a:extLst>
            </p:cNvPr>
            <p:cNvPicPr>
              <a:picLocks noChangeAspect="1"/>
            </p:cNvPicPr>
            <p:nvPr/>
          </p:nvPicPr>
          <p:blipFill>
            <a:blip r:embed="rId5"/>
            <a:stretch>
              <a:fillRect/>
            </a:stretch>
          </p:blipFill>
          <p:spPr>
            <a:xfrm>
              <a:off x="1144134" y="3549217"/>
              <a:ext cx="640718" cy="398937"/>
            </a:xfrm>
            <a:prstGeom prst="rect">
              <a:avLst/>
            </a:prstGeom>
          </p:spPr>
        </p:pic>
      </p:grpSp>
      <p:grpSp>
        <p:nvGrpSpPr>
          <p:cNvPr id="27" name="Group 26">
            <a:extLst>
              <a:ext uri="{FF2B5EF4-FFF2-40B4-BE49-F238E27FC236}">
                <a16:creationId xmlns:a16="http://schemas.microsoft.com/office/drawing/2014/main" id="{DF968B31-9787-684E-A39B-5B0FBEE97BF3}"/>
              </a:ext>
            </a:extLst>
          </p:cNvPr>
          <p:cNvGrpSpPr/>
          <p:nvPr/>
        </p:nvGrpSpPr>
        <p:grpSpPr>
          <a:xfrm>
            <a:off x="7453837" y="2297671"/>
            <a:ext cx="973087" cy="1308592"/>
            <a:chOff x="9938449" y="3063563"/>
            <a:chExt cx="1297449" cy="1744789"/>
          </a:xfrm>
        </p:grpSpPr>
        <p:sp>
          <p:nvSpPr>
            <p:cNvPr id="11" name="TextBox 10">
              <a:extLst>
                <a:ext uri="{FF2B5EF4-FFF2-40B4-BE49-F238E27FC236}">
                  <a16:creationId xmlns:a16="http://schemas.microsoft.com/office/drawing/2014/main" id="{436C8A36-41D1-FC4D-BE93-48AFD02E3DB4}"/>
                </a:ext>
              </a:extLst>
            </p:cNvPr>
            <p:cNvSpPr txBox="1"/>
            <p:nvPr/>
          </p:nvSpPr>
          <p:spPr>
            <a:xfrm>
              <a:off x="9938449" y="4131244"/>
              <a:ext cx="1297449" cy="677108"/>
            </a:xfrm>
            <a:prstGeom prst="rect">
              <a:avLst/>
            </a:prstGeom>
            <a:noFill/>
          </p:spPr>
          <p:txBody>
            <a:bodyPr wrap="square" rtlCol="0">
              <a:spAutoFit/>
            </a:bodyPr>
            <a:lstStyle/>
            <a:p>
              <a:pPr algn="ctr"/>
              <a:r>
                <a:rPr lang="en-GB" sz="675" dirty="0">
                  <a:latin typeface="Nexa Book" pitchFamily="2" charset="77"/>
                </a:rPr>
                <a:t>Centre of Excellence creation and advisory services</a:t>
              </a:r>
            </a:p>
          </p:txBody>
        </p:sp>
        <p:pic>
          <p:nvPicPr>
            <p:cNvPr id="18" name="Picture 17">
              <a:extLst>
                <a:ext uri="{FF2B5EF4-FFF2-40B4-BE49-F238E27FC236}">
                  <a16:creationId xmlns:a16="http://schemas.microsoft.com/office/drawing/2014/main" id="{A6E82472-6628-9548-92BC-D3CC80CFDC48}"/>
                </a:ext>
              </a:extLst>
            </p:cNvPr>
            <p:cNvPicPr>
              <a:picLocks noChangeAspect="1"/>
            </p:cNvPicPr>
            <p:nvPr/>
          </p:nvPicPr>
          <p:blipFill>
            <a:blip r:embed="rId6"/>
            <a:stretch>
              <a:fillRect/>
            </a:stretch>
          </p:blipFill>
          <p:spPr>
            <a:xfrm>
              <a:off x="10218467" y="3063563"/>
              <a:ext cx="644660" cy="951136"/>
            </a:xfrm>
            <a:prstGeom prst="rect">
              <a:avLst/>
            </a:prstGeom>
          </p:spPr>
        </p:pic>
      </p:grpSp>
      <p:grpSp>
        <p:nvGrpSpPr>
          <p:cNvPr id="23" name="Group 22">
            <a:extLst>
              <a:ext uri="{FF2B5EF4-FFF2-40B4-BE49-F238E27FC236}">
                <a16:creationId xmlns:a16="http://schemas.microsoft.com/office/drawing/2014/main" id="{ED6B6EC6-F558-1D44-9ADB-5DD064B0EE97}"/>
              </a:ext>
            </a:extLst>
          </p:cNvPr>
          <p:cNvGrpSpPr/>
          <p:nvPr/>
        </p:nvGrpSpPr>
        <p:grpSpPr>
          <a:xfrm>
            <a:off x="2221470" y="2403489"/>
            <a:ext cx="1223915" cy="1208869"/>
            <a:chOff x="2511445" y="3196527"/>
            <a:chExt cx="1631886" cy="1611826"/>
          </a:xfrm>
        </p:grpSpPr>
        <p:sp>
          <p:nvSpPr>
            <p:cNvPr id="5" name="TextBox 4">
              <a:extLst>
                <a:ext uri="{FF2B5EF4-FFF2-40B4-BE49-F238E27FC236}">
                  <a16:creationId xmlns:a16="http://schemas.microsoft.com/office/drawing/2014/main" id="{CB1408BE-0F1A-2B49-A1C9-8BF3E3C2E67B}"/>
                </a:ext>
              </a:extLst>
            </p:cNvPr>
            <p:cNvSpPr txBox="1"/>
            <p:nvPr/>
          </p:nvSpPr>
          <p:spPr>
            <a:xfrm>
              <a:off x="2511445" y="4131245"/>
              <a:ext cx="1631886" cy="677108"/>
            </a:xfrm>
            <a:prstGeom prst="rect">
              <a:avLst/>
            </a:prstGeom>
            <a:noFill/>
            <a:ln>
              <a:noFill/>
            </a:ln>
          </p:spPr>
          <p:txBody>
            <a:bodyPr wrap="square" rtlCol="0">
              <a:spAutoFit/>
            </a:bodyPr>
            <a:lstStyle/>
            <a:p>
              <a:pPr algn="ctr"/>
              <a:r>
                <a:rPr lang="en-GB" sz="675" dirty="0">
                  <a:latin typeface="Nexa Book" pitchFamily="2" charset="77"/>
                </a:rPr>
                <a:t>95% on-shore resources in UK, US, Netherlands, Poland, Australia and Switzerland</a:t>
              </a:r>
            </a:p>
          </p:txBody>
        </p:sp>
        <p:pic>
          <p:nvPicPr>
            <p:cNvPr id="21" name="Picture 20">
              <a:extLst>
                <a:ext uri="{FF2B5EF4-FFF2-40B4-BE49-F238E27FC236}">
                  <a16:creationId xmlns:a16="http://schemas.microsoft.com/office/drawing/2014/main" id="{92CA29BF-7453-4D42-9B72-85FD2B713B00}"/>
                </a:ext>
              </a:extLst>
            </p:cNvPr>
            <p:cNvPicPr>
              <a:picLocks noChangeAspect="1"/>
            </p:cNvPicPr>
            <p:nvPr/>
          </p:nvPicPr>
          <p:blipFill>
            <a:blip r:embed="rId7"/>
            <a:stretch>
              <a:fillRect/>
            </a:stretch>
          </p:blipFill>
          <p:spPr>
            <a:xfrm>
              <a:off x="2920988" y="3196527"/>
              <a:ext cx="812800" cy="812800"/>
            </a:xfrm>
            <a:prstGeom prst="rect">
              <a:avLst/>
            </a:prstGeom>
          </p:spPr>
        </p:pic>
      </p:grpSp>
    </p:spTree>
    <p:extLst>
      <p:ext uri="{BB962C8B-B14F-4D97-AF65-F5344CB8AC3E}">
        <p14:creationId xmlns:p14="http://schemas.microsoft.com/office/powerpoint/2010/main" val="3066773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ppt_x"/>
                                          </p:val>
                                        </p:tav>
                                        <p:tav tm="100000">
                                          <p:val>
                                            <p:strVal val="#ppt_x"/>
                                          </p:val>
                                        </p:tav>
                                      </p:tavLst>
                                    </p:anim>
                                    <p:anim calcmode="lin" valueType="num">
                                      <p:cBhvr additive="base">
                                        <p:cTn id="8" dur="500" fill="hold"/>
                                        <p:tgtEl>
                                          <p:spTgt spid="2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23"/>
                                        </p:tgtEl>
                                        <p:attrNameLst>
                                          <p:attrName>style.visibility</p:attrName>
                                        </p:attrNameLst>
                                      </p:cBhvr>
                                      <p:to>
                                        <p:strVal val="visible"/>
                                      </p:to>
                                    </p:set>
                                    <p:anim calcmode="lin" valueType="num">
                                      <p:cBhvr additive="base">
                                        <p:cTn id="12" dur="500" fill="hold"/>
                                        <p:tgtEl>
                                          <p:spTgt spid="23"/>
                                        </p:tgtEl>
                                        <p:attrNameLst>
                                          <p:attrName>ppt_x</p:attrName>
                                        </p:attrNameLst>
                                      </p:cBhvr>
                                      <p:tavLst>
                                        <p:tav tm="0">
                                          <p:val>
                                            <p:strVal val="#ppt_x"/>
                                          </p:val>
                                        </p:tav>
                                        <p:tav tm="100000">
                                          <p:val>
                                            <p:strVal val="#ppt_x"/>
                                          </p:val>
                                        </p:tav>
                                      </p:tavLst>
                                    </p:anim>
                                    <p:anim calcmode="lin" valueType="num">
                                      <p:cBhvr additive="base">
                                        <p:cTn id="13" dur="500" fill="hold"/>
                                        <p:tgtEl>
                                          <p:spTgt spid="23"/>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nodeType="afterEffect">
                                  <p:stCondLst>
                                    <p:cond delay="0"/>
                                  </p:stCondLst>
                                  <p:childTnLst>
                                    <p:set>
                                      <p:cBhvr>
                                        <p:cTn id="16" dur="1" fill="hold">
                                          <p:stCondLst>
                                            <p:cond delay="0"/>
                                          </p:stCondLst>
                                        </p:cTn>
                                        <p:tgtEl>
                                          <p:spTgt spid="25"/>
                                        </p:tgtEl>
                                        <p:attrNameLst>
                                          <p:attrName>style.visibility</p:attrName>
                                        </p:attrNameLst>
                                      </p:cBhvr>
                                      <p:to>
                                        <p:strVal val="visible"/>
                                      </p:to>
                                    </p:set>
                                    <p:anim calcmode="lin" valueType="num">
                                      <p:cBhvr additive="base">
                                        <p:cTn id="17" dur="500" fill="hold"/>
                                        <p:tgtEl>
                                          <p:spTgt spid="25"/>
                                        </p:tgtEl>
                                        <p:attrNameLst>
                                          <p:attrName>ppt_x</p:attrName>
                                        </p:attrNameLst>
                                      </p:cBhvr>
                                      <p:tavLst>
                                        <p:tav tm="0">
                                          <p:val>
                                            <p:strVal val="#ppt_x"/>
                                          </p:val>
                                        </p:tav>
                                        <p:tav tm="100000">
                                          <p:val>
                                            <p:strVal val="#ppt_x"/>
                                          </p:val>
                                        </p:tav>
                                      </p:tavLst>
                                    </p:anim>
                                    <p:anim calcmode="lin" valueType="num">
                                      <p:cBhvr additive="base">
                                        <p:cTn id="18" dur="500" fill="hold"/>
                                        <p:tgtEl>
                                          <p:spTgt spid="25"/>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nodeType="afterEffect">
                                  <p:stCondLst>
                                    <p:cond delay="0"/>
                                  </p:stCondLst>
                                  <p:childTnLst>
                                    <p:set>
                                      <p:cBhvr>
                                        <p:cTn id="21" dur="1" fill="hold">
                                          <p:stCondLst>
                                            <p:cond delay="0"/>
                                          </p:stCondLst>
                                        </p:cTn>
                                        <p:tgtEl>
                                          <p:spTgt spid="26"/>
                                        </p:tgtEl>
                                        <p:attrNameLst>
                                          <p:attrName>style.visibility</p:attrName>
                                        </p:attrNameLst>
                                      </p:cBhvr>
                                      <p:to>
                                        <p:strVal val="visible"/>
                                      </p:to>
                                    </p:set>
                                    <p:anim calcmode="lin" valueType="num">
                                      <p:cBhvr additive="base">
                                        <p:cTn id="22" dur="500" fill="hold"/>
                                        <p:tgtEl>
                                          <p:spTgt spid="26"/>
                                        </p:tgtEl>
                                        <p:attrNameLst>
                                          <p:attrName>ppt_x</p:attrName>
                                        </p:attrNameLst>
                                      </p:cBhvr>
                                      <p:tavLst>
                                        <p:tav tm="0">
                                          <p:val>
                                            <p:strVal val="#ppt_x"/>
                                          </p:val>
                                        </p:tav>
                                        <p:tav tm="100000">
                                          <p:val>
                                            <p:strVal val="#ppt_x"/>
                                          </p:val>
                                        </p:tav>
                                      </p:tavLst>
                                    </p:anim>
                                    <p:anim calcmode="lin" valueType="num">
                                      <p:cBhvr additive="base">
                                        <p:cTn id="23" dur="500" fill="hold"/>
                                        <p:tgtEl>
                                          <p:spTgt spid="26"/>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nodeType="afterEffect">
                                  <p:stCondLst>
                                    <p:cond delay="0"/>
                                  </p:stCondLst>
                                  <p:childTnLst>
                                    <p:set>
                                      <p:cBhvr>
                                        <p:cTn id="26" dur="1" fill="hold">
                                          <p:stCondLst>
                                            <p:cond delay="0"/>
                                          </p:stCondLst>
                                        </p:cTn>
                                        <p:tgtEl>
                                          <p:spTgt spid="27"/>
                                        </p:tgtEl>
                                        <p:attrNameLst>
                                          <p:attrName>style.visibility</p:attrName>
                                        </p:attrNameLst>
                                      </p:cBhvr>
                                      <p:to>
                                        <p:strVal val="visible"/>
                                      </p:to>
                                    </p:set>
                                    <p:anim calcmode="lin" valueType="num">
                                      <p:cBhvr additive="base">
                                        <p:cTn id="27" dur="500" fill="hold"/>
                                        <p:tgtEl>
                                          <p:spTgt spid="27"/>
                                        </p:tgtEl>
                                        <p:attrNameLst>
                                          <p:attrName>ppt_x</p:attrName>
                                        </p:attrNameLst>
                                      </p:cBhvr>
                                      <p:tavLst>
                                        <p:tav tm="0">
                                          <p:val>
                                            <p:strVal val="#ppt_x"/>
                                          </p:val>
                                        </p:tav>
                                        <p:tav tm="100000">
                                          <p:val>
                                            <p:strVal val="#ppt_x"/>
                                          </p:val>
                                        </p:tav>
                                      </p:tavLst>
                                    </p:anim>
                                    <p:anim calcmode="lin" valueType="num">
                                      <p:cBhvr additive="base">
                                        <p:cTn id="28"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Object 20" hidden="1">
            <a:extLst>
              <a:ext uri="{FF2B5EF4-FFF2-40B4-BE49-F238E27FC236}">
                <a16:creationId xmlns:a16="http://schemas.microsoft.com/office/drawing/2014/main" id="{250A3147-A0C4-4435-B57D-A86A0869C8D6}"/>
              </a:ext>
            </a:extLst>
          </p:cNvPr>
          <p:cNvGraphicFramePr>
            <a:graphicFrameLocks noChangeAspect="1"/>
          </p:cNvGraphicFramePr>
          <p:nvPr>
            <p:custDataLst>
              <p:tags r:id="rId1"/>
            </p:custDataLst>
          </p:nvPr>
        </p:nvGraphicFramePr>
        <p:xfrm>
          <a:off x="1191" y="1191"/>
          <a:ext cx="1191" cy="1191"/>
        </p:xfrm>
        <a:graphic>
          <a:graphicData uri="http://schemas.openxmlformats.org/presentationml/2006/ole">
            <mc:AlternateContent xmlns:mc="http://schemas.openxmlformats.org/markup-compatibility/2006">
              <mc:Choice xmlns:v="urn:schemas-microsoft-com:vml" Requires="v">
                <p:oleObj name="think-cell Slide" r:id="rId3" imgW="377" imgH="377" progId="TCLayout.ActiveDocument.1">
                  <p:embed/>
                </p:oleObj>
              </mc:Choice>
              <mc:Fallback>
                <p:oleObj name="think-cell Slide" r:id="rId3" imgW="377" imgH="377" progId="TCLayout.ActiveDocument.1">
                  <p:embed/>
                  <p:pic>
                    <p:nvPicPr>
                      <p:cNvPr id="21" name="Object 20" hidden="1">
                        <a:extLst>
                          <a:ext uri="{FF2B5EF4-FFF2-40B4-BE49-F238E27FC236}">
                            <a16:creationId xmlns:a16="http://schemas.microsoft.com/office/drawing/2014/main" id="{250A3147-A0C4-4435-B57D-A86A0869C8D6}"/>
                          </a:ext>
                        </a:extLst>
                      </p:cNvPr>
                      <p:cNvPicPr/>
                      <p:nvPr/>
                    </p:nvPicPr>
                    <p:blipFill>
                      <a:blip r:embed="rId4"/>
                      <a:stretch>
                        <a:fillRect/>
                      </a:stretch>
                    </p:blipFill>
                    <p:spPr>
                      <a:xfrm>
                        <a:off x="1191" y="1191"/>
                        <a:ext cx="1191" cy="1191"/>
                      </a:xfrm>
                      <a:prstGeom prst="rect">
                        <a:avLst/>
                      </a:prstGeom>
                    </p:spPr>
                  </p:pic>
                </p:oleObj>
              </mc:Fallback>
            </mc:AlternateContent>
          </a:graphicData>
        </a:graphic>
      </p:graphicFrame>
      <p:sp>
        <p:nvSpPr>
          <p:cNvPr id="5" name="Google Shape;84;p12">
            <a:extLst>
              <a:ext uri="{FF2B5EF4-FFF2-40B4-BE49-F238E27FC236}">
                <a16:creationId xmlns:a16="http://schemas.microsoft.com/office/drawing/2014/main" id="{38CF2642-AA04-46DA-B77F-CDC9249540ED}"/>
              </a:ext>
            </a:extLst>
          </p:cNvPr>
          <p:cNvSpPr/>
          <p:nvPr/>
        </p:nvSpPr>
        <p:spPr>
          <a:xfrm rot="10800000">
            <a:off x="7912929" y="4071596"/>
            <a:ext cx="1231071" cy="1071904"/>
          </a:xfrm>
          <a:custGeom>
            <a:avLst/>
            <a:gdLst>
              <a:gd name="connsiteX0" fmla="*/ 501 w 62260"/>
              <a:gd name="connsiteY0" fmla="*/ 97743 h 97743"/>
              <a:gd name="connsiteX1" fmla="*/ 0 w 62260"/>
              <a:gd name="connsiteY1" fmla="*/ 791 h 97743"/>
              <a:gd name="connsiteX2" fmla="*/ 62260 w 62260"/>
              <a:gd name="connsiteY2" fmla="*/ 0 h 97743"/>
              <a:gd name="connsiteX3" fmla="*/ 501 w 62260"/>
              <a:gd name="connsiteY3" fmla="*/ 97743 h 97743"/>
              <a:gd name="connsiteX0" fmla="*/ 501 w 62140"/>
              <a:gd name="connsiteY0" fmla="*/ 96952 h 96952"/>
              <a:gd name="connsiteX1" fmla="*/ 0 w 62140"/>
              <a:gd name="connsiteY1" fmla="*/ 0 h 96952"/>
              <a:gd name="connsiteX2" fmla="*/ 62140 w 62140"/>
              <a:gd name="connsiteY2" fmla="*/ 71 h 96952"/>
              <a:gd name="connsiteX3" fmla="*/ 501 w 62140"/>
              <a:gd name="connsiteY3" fmla="*/ 96952 h 96952"/>
            </a:gdLst>
            <a:ahLst/>
            <a:cxnLst>
              <a:cxn ang="0">
                <a:pos x="connsiteX0" y="connsiteY0"/>
              </a:cxn>
              <a:cxn ang="0">
                <a:pos x="connsiteX1" y="connsiteY1"/>
              </a:cxn>
              <a:cxn ang="0">
                <a:pos x="connsiteX2" y="connsiteY2"/>
              </a:cxn>
              <a:cxn ang="0">
                <a:pos x="connsiteX3" y="connsiteY3"/>
              </a:cxn>
            </a:cxnLst>
            <a:rect l="l" t="t" r="r" b="b"/>
            <a:pathLst>
              <a:path w="62140" h="96952" extrusionOk="0">
                <a:moveTo>
                  <a:pt x="501" y="96952"/>
                </a:moveTo>
                <a:lnTo>
                  <a:pt x="0" y="0"/>
                </a:lnTo>
                <a:lnTo>
                  <a:pt x="62140" y="71"/>
                </a:lnTo>
                <a:cubicBezTo>
                  <a:pt x="41514" y="32221"/>
                  <a:pt x="21127" y="64802"/>
                  <a:pt x="501" y="96952"/>
                </a:cubicBezTo>
                <a:close/>
              </a:path>
            </a:pathLst>
          </a:custGeom>
          <a:solidFill>
            <a:srgbClr val="CD7A93"/>
          </a:solidFill>
          <a:ln>
            <a:noFill/>
          </a:ln>
        </p:spPr>
        <p:txBody>
          <a:bodyPr/>
          <a:lstStyle/>
          <a:p>
            <a:endParaRPr lang="en-US" sz="1350"/>
          </a:p>
        </p:txBody>
      </p:sp>
      <p:sp>
        <p:nvSpPr>
          <p:cNvPr id="6" name="Google Shape;85;p12">
            <a:extLst>
              <a:ext uri="{FF2B5EF4-FFF2-40B4-BE49-F238E27FC236}">
                <a16:creationId xmlns:a16="http://schemas.microsoft.com/office/drawing/2014/main" id="{15CDEB04-97DD-4E09-BFFF-8C4892727215}"/>
              </a:ext>
            </a:extLst>
          </p:cNvPr>
          <p:cNvSpPr/>
          <p:nvPr/>
        </p:nvSpPr>
        <p:spPr>
          <a:xfrm rot="10800000">
            <a:off x="8423200" y="3829689"/>
            <a:ext cx="730325" cy="1313812"/>
          </a:xfrm>
          <a:custGeom>
            <a:avLst/>
            <a:gdLst>
              <a:gd name="connsiteX0" fmla="*/ 59986 w 59986"/>
              <a:gd name="connsiteY0" fmla="*/ 2004 h 122822"/>
              <a:gd name="connsiteX1" fmla="*/ 613 w 59986"/>
              <a:gd name="connsiteY1" fmla="*/ 0 h 122822"/>
              <a:gd name="connsiteX2" fmla="*/ 0 w 59986"/>
              <a:gd name="connsiteY2" fmla="*/ 122822 h 122822"/>
              <a:gd name="connsiteX3" fmla="*/ 59986 w 59986"/>
              <a:gd name="connsiteY3" fmla="*/ 2004 h 122822"/>
              <a:gd name="connsiteX0" fmla="*/ 58092 w 58092"/>
              <a:gd name="connsiteY0" fmla="*/ 223 h 122822"/>
              <a:gd name="connsiteX1" fmla="*/ 613 w 58092"/>
              <a:gd name="connsiteY1" fmla="*/ 0 h 122822"/>
              <a:gd name="connsiteX2" fmla="*/ 0 w 58092"/>
              <a:gd name="connsiteY2" fmla="*/ 122822 h 122822"/>
              <a:gd name="connsiteX3" fmla="*/ 58092 w 58092"/>
              <a:gd name="connsiteY3" fmla="*/ 223 h 122822"/>
            </a:gdLst>
            <a:ahLst/>
            <a:cxnLst>
              <a:cxn ang="0">
                <a:pos x="connsiteX0" y="connsiteY0"/>
              </a:cxn>
              <a:cxn ang="0">
                <a:pos x="connsiteX1" y="connsiteY1"/>
              </a:cxn>
              <a:cxn ang="0">
                <a:pos x="connsiteX2" y="connsiteY2"/>
              </a:cxn>
              <a:cxn ang="0">
                <a:pos x="connsiteX3" y="connsiteY3"/>
              </a:cxn>
            </a:cxnLst>
            <a:rect l="l" t="t" r="r" b="b"/>
            <a:pathLst>
              <a:path w="58092" h="122822" extrusionOk="0">
                <a:moveTo>
                  <a:pt x="58092" y="223"/>
                </a:moveTo>
                <a:lnTo>
                  <a:pt x="613" y="0"/>
                </a:lnTo>
                <a:cubicBezTo>
                  <a:pt x="409" y="40941"/>
                  <a:pt x="204" y="81881"/>
                  <a:pt x="0" y="122822"/>
                </a:cubicBezTo>
                <a:cubicBezTo>
                  <a:pt x="19541" y="82906"/>
                  <a:pt x="38551" y="40139"/>
                  <a:pt x="58092" y="223"/>
                </a:cubicBezTo>
                <a:close/>
              </a:path>
            </a:pathLst>
          </a:custGeom>
          <a:solidFill>
            <a:srgbClr val="AD1956"/>
          </a:solidFill>
          <a:ln>
            <a:noFill/>
          </a:ln>
        </p:spPr>
        <p:txBody>
          <a:bodyPr/>
          <a:lstStyle/>
          <a:p>
            <a:endParaRPr lang="en-US" sz="1350"/>
          </a:p>
        </p:txBody>
      </p:sp>
      <p:sp>
        <p:nvSpPr>
          <p:cNvPr id="7" name="Slide Number Placeholder 8">
            <a:extLst>
              <a:ext uri="{FF2B5EF4-FFF2-40B4-BE49-F238E27FC236}">
                <a16:creationId xmlns:a16="http://schemas.microsoft.com/office/drawing/2014/main" id="{4B8CA453-8A6D-45EC-9883-47E627F8C7FC}"/>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DDAE45B-2AF1-48CA-8C5E-C98011313F30}" type="slidenum">
              <a:rPr lang="en-GB" smtClean="0"/>
              <a:pPr/>
              <a:t>23</a:t>
            </a:fld>
            <a:endParaRPr lang="en-GB">
              <a:solidFill>
                <a:schemeClr val="bg1"/>
              </a:solidFill>
              <a:latin typeface="+mj-lt"/>
            </a:endParaRPr>
          </a:p>
        </p:txBody>
      </p:sp>
      <p:sp>
        <p:nvSpPr>
          <p:cNvPr id="8" name="Slide Number Placeholder 8">
            <a:extLst>
              <a:ext uri="{FF2B5EF4-FFF2-40B4-BE49-F238E27FC236}">
                <a16:creationId xmlns:a16="http://schemas.microsoft.com/office/drawing/2014/main" id="{E6C06FF8-7544-41C4-82AF-514097103332}"/>
              </a:ext>
            </a:extLst>
          </p:cNvPr>
          <p:cNvSpPr txBox="1">
            <a:spLocks/>
          </p:cNvSpPr>
          <p:nvPr/>
        </p:nvSpPr>
        <p:spPr>
          <a:xfrm>
            <a:off x="6457950" y="4767263"/>
            <a:ext cx="2057400" cy="273844"/>
          </a:xfrm>
          <a:prstGeom prst="rect">
            <a:avLst/>
          </a:prstGeom>
        </p:spPr>
        <p:txBody>
          <a:bodyPr vert="horz" lIns="68580" tIns="34290" rIns="68580" bIns="3429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sz="900" dirty="0">
              <a:solidFill>
                <a:schemeClr val="bg1"/>
              </a:solidFill>
              <a:latin typeface="+mj-lt"/>
            </a:endParaRPr>
          </a:p>
        </p:txBody>
      </p:sp>
      <p:sp>
        <p:nvSpPr>
          <p:cNvPr id="10" name="Google Shape;289;p15">
            <a:extLst>
              <a:ext uri="{FF2B5EF4-FFF2-40B4-BE49-F238E27FC236}">
                <a16:creationId xmlns:a16="http://schemas.microsoft.com/office/drawing/2014/main" id="{5BA95817-5DA1-41CB-A51F-2C806CC396A0}"/>
              </a:ext>
            </a:extLst>
          </p:cNvPr>
          <p:cNvSpPr txBox="1">
            <a:spLocks/>
          </p:cNvSpPr>
          <p:nvPr/>
        </p:nvSpPr>
        <p:spPr>
          <a:xfrm>
            <a:off x="1334955" y="119800"/>
            <a:ext cx="7533500" cy="414449"/>
          </a:xfrm>
          <a:prstGeom prst="rect">
            <a:avLst/>
          </a:prstGeom>
        </p:spPr>
        <p:txBody>
          <a:bodyPr spcFirstLastPara="1" vert="horz" wrap="square" lIns="0" tIns="0" rIns="0" bIns="0" rtlCol="0"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spcBef>
                <a:spcPts val="0"/>
              </a:spcBef>
            </a:pPr>
            <a:r>
              <a:rPr lang="en-GB" sz="3000" dirty="0">
                <a:solidFill>
                  <a:srgbClr val="351A44"/>
                </a:solidFill>
                <a:latin typeface="Nexa Bold" panose="02000000000000000000" pitchFamily="50" charset="0"/>
              </a:rPr>
              <a:t>Our Training Journey - ai4talent</a:t>
            </a:r>
            <a:endParaRPr lang="en-IN" sz="3000" dirty="0">
              <a:solidFill>
                <a:srgbClr val="351A44"/>
              </a:solidFill>
              <a:latin typeface="Nexa Bold" panose="02000000000000000000" pitchFamily="50" charset="0"/>
            </a:endParaRPr>
          </a:p>
        </p:txBody>
      </p:sp>
      <p:sp>
        <p:nvSpPr>
          <p:cNvPr id="3" name="Footer Placeholder 2">
            <a:extLst>
              <a:ext uri="{FF2B5EF4-FFF2-40B4-BE49-F238E27FC236}">
                <a16:creationId xmlns:a16="http://schemas.microsoft.com/office/drawing/2014/main" id="{275181F9-EED6-4D19-A7F6-18D99FB51CEC}"/>
              </a:ext>
            </a:extLst>
          </p:cNvPr>
          <p:cNvSpPr>
            <a:spLocks noGrp="1"/>
          </p:cNvSpPr>
          <p:nvPr>
            <p:ph type="ftr" sz="quarter" idx="11"/>
          </p:nvPr>
        </p:nvSpPr>
        <p:spPr>
          <a:xfrm>
            <a:off x="4038600" y="5718969"/>
            <a:ext cx="41148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t>©2021 Ai4Academy</a:t>
            </a:r>
            <a:endParaRPr lang="en-GB" sz="900"/>
          </a:p>
        </p:txBody>
      </p:sp>
      <p:graphicFrame>
        <p:nvGraphicFramePr>
          <p:cNvPr id="20" name="Diagram 19">
            <a:extLst>
              <a:ext uri="{FF2B5EF4-FFF2-40B4-BE49-F238E27FC236}">
                <a16:creationId xmlns:a16="http://schemas.microsoft.com/office/drawing/2014/main" id="{FC2C8665-E111-45EC-831E-68BB198872A3}"/>
              </a:ext>
            </a:extLst>
          </p:cNvPr>
          <p:cNvGraphicFramePr/>
          <p:nvPr/>
        </p:nvGraphicFramePr>
        <p:xfrm>
          <a:off x="1517314" y="737791"/>
          <a:ext cx="6277236" cy="416639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2" name="Object 1">
            <a:extLst>
              <a:ext uri="{FF2B5EF4-FFF2-40B4-BE49-F238E27FC236}">
                <a16:creationId xmlns:a16="http://schemas.microsoft.com/office/drawing/2014/main" id="{5FE5F7B1-5043-4A81-9224-123AD95C612D}"/>
              </a:ext>
            </a:extLst>
          </p:cNvPr>
          <p:cNvGraphicFramePr>
            <a:graphicFrameLocks noChangeAspect="1"/>
          </p:cNvGraphicFramePr>
          <p:nvPr/>
        </p:nvGraphicFramePr>
        <p:xfrm>
          <a:off x="1" y="0"/>
          <a:ext cx="1154906" cy="1091803"/>
        </p:xfrm>
        <a:graphic>
          <a:graphicData uri="http://schemas.openxmlformats.org/presentationml/2006/ole">
            <mc:AlternateContent xmlns:mc="http://schemas.openxmlformats.org/markup-compatibility/2006">
              <mc:Choice xmlns:v="urn:schemas-microsoft-com:vml" Requires="v">
                <p:oleObj name="Bitmap Image" r:id="rId10" imgW="1539360" imgH="1455480" progId="Paint.Picture">
                  <p:embed/>
                </p:oleObj>
              </mc:Choice>
              <mc:Fallback>
                <p:oleObj name="Bitmap Image" r:id="rId10" imgW="1539360" imgH="1455480" progId="Paint.Picture">
                  <p:embed/>
                  <p:pic>
                    <p:nvPicPr>
                      <p:cNvPr id="2" name="Object 1">
                        <a:extLst>
                          <a:ext uri="{FF2B5EF4-FFF2-40B4-BE49-F238E27FC236}">
                            <a16:creationId xmlns:a16="http://schemas.microsoft.com/office/drawing/2014/main" id="{5FE5F7B1-5043-4A81-9224-123AD95C612D}"/>
                          </a:ext>
                        </a:extLst>
                      </p:cNvPr>
                      <p:cNvPicPr/>
                      <p:nvPr/>
                    </p:nvPicPr>
                    <p:blipFill>
                      <a:blip r:embed="rId11"/>
                      <a:stretch>
                        <a:fillRect/>
                      </a:stretch>
                    </p:blipFill>
                    <p:spPr>
                      <a:xfrm>
                        <a:off x="1" y="0"/>
                        <a:ext cx="1154906" cy="1091803"/>
                      </a:xfrm>
                      <a:prstGeom prst="rect">
                        <a:avLst/>
                      </a:prstGeom>
                    </p:spPr>
                  </p:pic>
                </p:oleObj>
              </mc:Fallback>
            </mc:AlternateContent>
          </a:graphicData>
        </a:graphic>
      </p:graphicFrame>
      <p:graphicFrame>
        <p:nvGraphicFramePr>
          <p:cNvPr id="12" name="Object 11">
            <a:extLst>
              <a:ext uri="{FF2B5EF4-FFF2-40B4-BE49-F238E27FC236}">
                <a16:creationId xmlns:a16="http://schemas.microsoft.com/office/drawing/2014/main" id="{59A24A75-0E48-4887-A130-71BC47411ADB}"/>
              </a:ext>
            </a:extLst>
          </p:cNvPr>
          <p:cNvGraphicFramePr>
            <a:graphicFrameLocks noChangeAspect="1"/>
          </p:cNvGraphicFramePr>
          <p:nvPr/>
        </p:nvGraphicFramePr>
        <p:xfrm>
          <a:off x="4221478" y="2086967"/>
          <a:ext cx="1154906" cy="1091803"/>
        </p:xfrm>
        <a:graphic>
          <a:graphicData uri="http://schemas.openxmlformats.org/presentationml/2006/ole">
            <mc:AlternateContent xmlns:mc="http://schemas.openxmlformats.org/markup-compatibility/2006">
              <mc:Choice xmlns:v="urn:schemas-microsoft-com:vml" Requires="v">
                <p:oleObj name="Bitmap Image" r:id="rId10" imgW="1539360" imgH="1455480" progId="Paint.Picture">
                  <p:embed/>
                </p:oleObj>
              </mc:Choice>
              <mc:Fallback>
                <p:oleObj name="Bitmap Image" r:id="rId10" imgW="1539360" imgH="1455480" progId="Paint.Picture">
                  <p:embed/>
                  <p:pic>
                    <p:nvPicPr>
                      <p:cNvPr id="12" name="Object 11">
                        <a:extLst>
                          <a:ext uri="{FF2B5EF4-FFF2-40B4-BE49-F238E27FC236}">
                            <a16:creationId xmlns:a16="http://schemas.microsoft.com/office/drawing/2014/main" id="{59A24A75-0E48-4887-A130-71BC47411ADB}"/>
                          </a:ext>
                        </a:extLst>
                      </p:cNvPr>
                      <p:cNvPicPr/>
                      <p:nvPr/>
                    </p:nvPicPr>
                    <p:blipFill>
                      <a:blip r:embed="rId11"/>
                      <a:stretch>
                        <a:fillRect/>
                      </a:stretch>
                    </p:blipFill>
                    <p:spPr>
                      <a:xfrm>
                        <a:off x="4221478" y="2086967"/>
                        <a:ext cx="1154906" cy="1091803"/>
                      </a:xfrm>
                      <a:prstGeom prst="rect">
                        <a:avLst/>
                      </a:prstGeom>
                    </p:spPr>
                  </p:pic>
                </p:oleObj>
              </mc:Fallback>
            </mc:AlternateContent>
          </a:graphicData>
        </a:graphic>
      </p:graphicFrame>
    </p:spTree>
    <p:extLst>
      <p:ext uri="{BB962C8B-B14F-4D97-AF65-F5344CB8AC3E}">
        <p14:creationId xmlns:p14="http://schemas.microsoft.com/office/powerpoint/2010/main" val="2475621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F6E2A504-C03F-1645-933F-A57BF863E191}"/>
              </a:ext>
            </a:extLst>
          </p:cNvPr>
          <p:cNvSpPr/>
          <p:nvPr/>
        </p:nvSpPr>
        <p:spPr>
          <a:xfrm>
            <a:off x="1025642" y="3167842"/>
            <a:ext cx="5545064" cy="1781039"/>
          </a:xfrm>
          <a:prstGeom prst="rect">
            <a:avLst/>
          </a:prstGeom>
          <a:solidFill>
            <a:schemeClr val="bg1"/>
          </a:solidFill>
          <a:ln w="12700">
            <a:solidFill>
              <a:srgbClr val="3D294A"/>
            </a:solidFill>
          </a:ln>
        </p:spPr>
        <p:style>
          <a:lnRef idx="2">
            <a:schemeClr val="accent1">
              <a:shade val="50000"/>
            </a:schemeClr>
          </a:lnRef>
          <a:fillRef idx="1">
            <a:schemeClr val="accent1"/>
          </a:fillRef>
          <a:effectRef idx="0">
            <a:schemeClr val="accent1"/>
          </a:effectRef>
          <a:fontRef idx="minor">
            <a:schemeClr val="lt1"/>
          </a:fontRef>
        </p:style>
        <p:txBody>
          <a:bodyPr lIns="162000" tIns="891000" rIns="162000" bIns="405000" rtlCol="0" anchor="t" anchorCtr="1"/>
          <a:lstStyle/>
          <a:p>
            <a:pPr>
              <a:lnSpc>
                <a:spcPct val="150000"/>
              </a:lnSpc>
              <a:spcBef>
                <a:spcPts val="450"/>
              </a:spcBef>
            </a:pPr>
            <a:r>
              <a:rPr lang="en-GB" sz="900" dirty="0">
                <a:solidFill>
                  <a:schemeClr val="bg1"/>
                </a:solidFill>
                <a:latin typeface="Nexa Book" pitchFamily="2" charset="77"/>
              </a:rPr>
              <a:t>services, system health checks etc. and can also provide specialist resources for staff augmentation.</a:t>
            </a:r>
          </a:p>
        </p:txBody>
      </p:sp>
      <p:sp>
        <p:nvSpPr>
          <p:cNvPr id="3" name="Title 2">
            <a:extLst>
              <a:ext uri="{FF2B5EF4-FFF2-40B4-BE49-F238E27FC236}">
                <a16:creationId xmlns:a16="http://schemas.microsoft.com/office/drawing/2014/main" id="{6A00F3EA-0539-4243-BA85-B00330551C19}"/>
              </a:ext>
            </a:extLst>
          </p:cNvPr>
          <p:cNvSpPr>
            <a:spLocks noGrp="1"/>
          </p:cNvSpPr>
          <p:nvPr>
            <p:ph type="title"/>
          </p:nvPr>
        </p:nvSpPr>
        <p:spPr/>
        <p:txBody>
          <a:bodyPr/>
          <a:lstStyle/>
          <a:p>
            <a:r>
              <a:rPr lang="en-US" dirty="0"/>
              <a:t>o</a:t>
            </a:r>
            <a:r>
              <a:rPr lang="en-US" b="0" dirty="0"/>
              <a:t>ur clients</a:t>
            </a:r>
          </a:p>
        </p:txBody>
      </p:sp>
      <p:pic>
        <p:nvPicPr>
          <p:cNvPr id="1042" name="Picture 18" descr="The CP logo">
            <a:extLst>
              <a:ext uri="{FF2B5EF4-FFF2-40B4-BE49-F238E27FC236}">
                <a16:creationId xmlns:a16="http://schemas.microsoft.com/office/drawing/2014/main" id="{3D4F4355-9F43-DC42-8B84-DEC05EECFB9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7" t="31272" r="1675" b="29203"/>
          <a:stretch/>
        </p:blipFill>
        <p:spPr bwMode="auto">
          <a:xfrm>
            <a:off x="1150212" y="3900981"/>
            <a:ext cx="1103291" cy="448194"/>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a:extLst>
              <a:ext uri="{FF2B5EF4-FFF2-40B4-BE49-F238E27FC236}">
                <a16:creationId xmlns:a16="http://schemas.microsoft.com/office/drawing/2014/main" id="{036EB2AA-D330-EF44-9A6C-243D62E22E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4565" y="3899175"/>
            <a:ext cx="861351" cy="450001"/>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descr="Telenet Logo PNG Transparent &amp;amp; SVG Vector - Freebie Supply">
            <a:extLst>
              <a:ext uri="{FF2B5EF4-FFF2-40B4-BE49-F238E27FC236}">
                <a16:creationId xmlns:a16="http://schemas.microsoft.com/office/drawing/2014/main" id="{7AF026E8-5564-8A40-8F91-A6522DCF20C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057" t="40271" r="5916" b="39895"/>
          <a:stretch/>
        </p:blipFill>
        <p:spPr bwMode="auto">
          <a:xfrm>
            <a:off x="1150211" y="4384565"/>
            <a:ext cx="2066669" cy="471000"/>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a:extLst>
              <a:ext uri="{FF2B5EF4-FFF2-40B4-BE49-F238E27FC236}">
                <a16:creationId xmlns:a16="http://schemas.microsoft.com/office/drawing/2014/main" id="{450408E4-2ED0-5F43-A4BA-048B46235C0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30152" y="4489174"/>
            <a:ext cx="918671" cy="340157"/>
          </a:xfrm>
          <a:prstGeom prst="rect">
            <a:avLst/>
          </a:prstGeom>
          <a:noFill/>
          <a:extLst>
            <a:ext uri="{909E8E84-426E-40DD-AFC4-6F175D3DCCD1}">
              <a14:hiddenFill xmlns:a14="http://schemas.microsoft.com/office/drawing/2010/main">
                <a:solidFill>
                  <a:srgbClr val="FFFFFF"/>
                </a:solidFill>
              </a14:hiddenFill>
            </a:ext>
          </a:extLst>
        </p:spPr>
      </p:pic>
      <p:pic>
        <p:nvPicPr>
          <p:cNvPr id="1052" name="Picture 28">
            <a:extLst>
              <a:ext uri="{FF2B5EF4-FFF2-40B4-BE49-F238E27FC236}">
                <a16:creationId xmlns:a16="http://schemas.microsoft.com/office/drawing/2014/main" id="{D02B1638-A6CE-B448-8236-EE48C3BDF7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30152" y="3899175"/>
            <a:ext cx="1228881" cy="491552"/>
          </a:xfrm>
          <a:prstGeom prst="rect">
            <a:avLst/>
          </a:prstGeom>
          <a:noFill/>
          <a:extLst>
            <a:ext uri="{909E8E84-426E-40DD-AFC4-6F175D3DCCD1}">
              <a14:hiddenFill xmlns:a14="http://schemas.microsoft.com/office/drawing/2010/main">
                <a:solidFill>
                  <a:srgbClr val="FFFFFF"/>
                </a:solidFill>
              </a14:hiddenFill>
            </a:ext>
          </a:extLst>
        </p:spPr>
      </p:pic>
      <p:pic>
        <p:nvPicPr>
          <p:cNvPr id="1054" name="Picture 30" descr="NatWest | Logopedia | Fandom">
            <a:extLst>
              <a:ext uri="{FF2B5EF4-FFF2-40B4-BE49-F238E27FC236}">
                <a16:creationId xmlns:a16="http://schemas.microsoft.com/office/drawing/2014/main" id="{A545AD2F-CAEF-0348-BB6B-72219B0669C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860452" y="3890063"/>
            <a:ext cx="781050" cy="857250"/>
          </a:xfrm>
          <a:prstGeom prst="rect">
            <a:avLst/>
          </a:prstGeom>
          <a:noFill/>
          <a:extLst>
            <a:ext uri="{909E8E84-426E-40DD-AFC4-6F175D3DCCD1}">
              <a14:hiddenFill xmlns:a14="http://schemas.microsoft.com/office/drawing/2010/main">
                <a:solidFill>
                  <a:srgbClr val="FFFFFF"/>
                </a:solidFill>
              </a14:hiddenFill>
            </a:ext>
          </a:extLst>
        </p:spPr>
      </p:pic>
      <p:sp>
        <p:nvSpPr>
          <p:cNvPr id="46" name="Rectangle 45">
            <a:extLst>
              <a:ext uri="{FF2B5EF4-FFF2-40B4-BE49-F238E27FC236}">
                <a16:creationId xmlns:a16="http://schemas.microsoft.com/office/drawing/2014/main" id="{ED112DB6-AE85-C942-8D1F-3F2151F97FA1}"/>
              </a:ext>
            </a:extLst>
          </p:cNvPr>
          <p:cNvSpPr/>
          <p:nvPr/>
        </p:nvSpPr>
        <p:spPr>
          <a:xfrm>
            <a:off x="411244" y="1422586"/>
            <a:ext cx="3784100" cy="1579472"/>
          </a:xfrm>
          <a:prstGeom prst="rect">
            <a:avLst/>
          </a:prstGeom>
          <a:solidFill>
            <a:schemeClr val="bg1"/>
          </a:solidFill>
          <a:ln w="12700">
            <a:solidFill>
              <a:srgbClr val="3D294A"/>
            </a:solidFill>
          </a:ln>
        </p:spPr>
        <p:style>
          <a:lnRef idx="2">
            <a:schemeClr val="accent1">
              <a:shade val="50000"/>
            </a:schemeClr>
          </a:lnRef>
          <a:fillRef idx="1">
            <a:schemeClr val="accent1"/>
          </a:fillRef>
          <a:effectRef idx="0">
            <a:schemeClr val="accent1"/>
          </a:effectRef>
          <a:fontRef idx="minor">
            <a:schemeClr val="lt1"/>
          </a:fontRef>
        </p:style>
        <p:txBody>
          <a:bodyPr lIns="162000" tIns="891000" rIns="162000" bIns="405000" rtlCol="0" anchor="t" anchorCtr="1"/>
          <a:lstStyle/>
          <a:p>
            <a:pPr>
              <a:lnSpc>
                <a:spcPct val="150000"/>
              </a:lnSpc>
              <a:spcBef>
                <a:spcPts val="450"/>
              </a:spcBef>
            </a:pPr>
            <a:r>
              <a:rPr lang="en-GB" sz="900" dirty="0">
                <a:solidFill>
                  <a:schemeClr val="bg1"/>
                </a:solidFill>
                <a:latin typeface="Nexa Book" pitchFamily="2" charset="77"/>
              </a:rPr>
              <a:t>services, system health checks etc. and can also provide specialist resources for staff augmentation.</a:t>
            </a:r>
          </a:p>
        </p:txBody>
      </p:sp>
      <p:pic>
        <p:nvPicPr>
          <p:cNvPr id="1030" name="Picture 6" descr="Accenture logo and symbol, meaning, history, PNG">
            <a:extLst>
              <a:ext uri="{FF2B5EF4-FFF2-40B4-BE49-F238E27FC236}">
                <a16:creationId xmlns:a16="http://schemas.microsoft.com/office/drawing/2014/main" id="{395807C9-D1F8-E341-9FFF-4D37F15C105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14364" y="2170109"/>
            <a:ext cx="1228881" cy="69227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743AEAEE-EA39-8E49-8212-1F98C31887E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5951" y="2015180"/>
            <a:ext cx="985708" cy="39428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igital Solutions to Advance Your Business | Cognizant">
            <a:extLst>
              <a:ext uri="{FF2B5EF4-FFF2-40B4-BE49-F238E27FC236}">
                <a16:creationId xmlns:a16="http://schemas.microsoft.com/office/drawing/2014/main" id="{F20EF0D1-9B61-3646-8F65-E1D4C72B105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141449" y="1972566"/>
            <a:ext cx="1577393" cy="33519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MERKLE - censhare Gold Partner">
            <a:extLst>
              <a:ext uri="{FF2B5EF4-FFF2-40B4-BE49-F238E27FC236}">
                <a16:creationId xmlns:a16="http://schemas.microsoft.com/office/drawing/2014/main" id="{419A036F-9592-EB43-806C-BC0FC3EFEAFB}"/>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t="29473" r="970" b="29535"/>
          <a:stretch/>
        </p:blipFill>
        <p:spPr bwMode="auto">
          <a:xfrm>
            <a:off x="2106264" y="2422466"/>
            <a:ext cx="1577394" cy="362848"/>
          </a:xfrm>
          <a:prstGeom prst="rect">
            <a:avLst/>
          </a:prstGeom>
          <a:noFill/>
          <a:extLst>
            <a:ext uri="{909E8E84-426E-40DD-AFC4-6F175D3DCCD1}">
              <a14:hiddenFill xmlns:a14="http://schemas.microsoft.com/office/drawing/2010/main">
                <a:solidFill>
                  <a:srgbClr val="FFFFFF"/>
                </a:solidFill>
              </a14:hiddenFill>
            </a:ext>
          </a:extLst>
        </p:spPr>
      </p:pic>
      <p:sp>
        <p:nvSpPr>
          <p:cNvPr id="47" name="Freeform 46">
            <a:extLst>
              <a:ext uri="{FF2B5EF4-FFF2-40B4-BE49-F238E27FC236}">
                <a16:creationId xmlns:a16="http://schemas.microsoft.com/office/drawing/2014/main" id="{3FCDA08F-0408-5E45-9E0C-BF455B66AAD6}"/>
              </a:ext>
            </a:extLst>
          </p:cNvPr>
          <p:cNvSpPr/>
          <p:nvPr/>
        </p:nvSpPr>
        <p:spPr>
          <a:xfrm>
            <a:off x="3683659" y="2029402"/>
            <a:ext cx="511685" cy="973685"/>
          </a:xfrm>
          <a:custGeom>
            <a:avLst/>
            <a:gdLst>
              <a:gd name="connsiteX0" fmla="*/ 0 w 1257300"/>
              <a:gd name="connsiteY0" fmla="*/ 2814638 h 2814638"/>
              <a:gd name="connsiteX1" fmla="*/ 1257300 w 1257300"/>
              <a:gd name="connsiteY1" fmla="*/ 0 h 2814638"/>
              <a:gd name="connsiteX2" fmla="*/ 1257300 w 1257300"/>
              <a:gd name="connsiteY2" fmla="*/ 2814638 h 2814638"/>
              <a:gd name="connsiteX3" fmla="*/ 0 w 1257300"/>
              <a:gd name="connsiteY3" fmla="*/ 2814638 h 2814638"/>
            </a:gdLst>
            <a:ahLst/>
            <a:cxnLst>
              <a:cxn ang="0">
                <a:pos x="connsiteX0" y="connsiteY0"/>
              </a:cxn>
              <a:cxn ang="0">
                <a:pos x="connsiteX1" y="connsiteY1"/>
              </a:cxn>
              <a:cxn ang="0">
                <a:pos x="connsiteX2" y="connsiteY2"/>
              </a:cxn>
              <a:cxn ang="0">
                <a:pos x="connsiteX3" y="connsiteY3"/>
              </a:cxn>
            </a:cxnLst>
            <a:rect l="l" t="t" r="r" b="b"/>
            <a:pathLst>
              <a:path w="1257300" h="2814638">
                <a:moveTo>
                  <a:pt x="0" y="2814638"/>
                </a:moveTo>
                <a:lnTo>
                  <a:pt x="1257300" y="0"/>
                </a:lnTo>
                <a:lnTo>
                  <a:pt x="1257300" y="2814638"/>
                </a:lnTo>
                <a:lnTo>
                  <a:pt x="0" y="2814638"/>
                </a:lnTo>
                <a:close/>
              </a:path>
            </a:pathLst>
          </a:custGeom>
          <a:solidFill>
            <a:srgbClr val="3D29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50" name="Rectangle 49">
            <a:extLst>
              <a:ext uri="{FF2B5EF4-FFF2-40B4-BE49-F238E27FC236}">
                <a16:creationId xmlns:a16="http://schemas.microsoft.com/office/drawing/2014/main" id="{131F176A-D005-E545-B074-B97922FA7B79}"/>
              </a:ext>
            </a:extLst>
          </p:cNvPr>
          <p:cNvSpPr/>
          <p:nvPr/>
        </p:nvSpPr>
        <p:spPr>
          <a:xfrm>
            <a:off x="4615134" y="1419625"/>
            <a:ext cx="2949768" cy="1579472"/>
          </a:xfrm>
          <a:prstGeom prst="rect">
            <a:avLst/>
          </a:prstGeom>
          <a:solidFill>
            <a:schemeClr val="bg1"/>
          </a:solidFill>
          <a:ln w="12700">
            <a:solidFill>
              <a:srgbClr val="3D294A"/>
            </a:solidFill>
          </a:ln>
        </p:spPr>
        <p:style>
          <a:lnRef idx="2">
            <a:schemeClr val="accent1">
              <a:shade val="50000"/>
            </a:schemeClr>
          </a:lnRef>
          <a:fillRef idx="1">
            <a:schemeClr val="accent1"/>
          </a:fillRef>
          <a:effectRef idx="0">
            <a:schemeClr val="accent1"/>
          </a:effectRef>
          <a:fontRef idx="minor">
            <a:schemeClr val="lt1"/>
          </a:fontRef>
        </p:style>
        <p:txBody>
          <a:bodyPr lIns="162000" tIns="891000" rIns="162000" bIns="405000" rtlCol="0" anchor="t" anchorCtr="1"/>
          <a:lstStyle/>
          <a:p>
            <a:pPr>
              <a:lnSpc>
                <a:spcPct val="150000"/>
              </a:lnSpc>
              <a:spcBef>
                <a:spcPts val="450"/>
              </a:spcBef>
            </a:pPr>
            <a:r>
              <a:rPr lang="en-GB" sz="900" dirty="0">
                <a:solidFill>
                  <a:schemeClr val="bg1"/>
                </a:solidFill>
                <a:latin typeface="Nexa Book" pitchFamily="2" charset="77"/>
              </a:rPr>
              <a:t>services, system health checks etc. and can also provide specialist resources for staff augmentation.</a:t>
            </a:r>
          </a:p>
        </p:txBody>
      </p:sp>
      <p:sp>
        <p:nvSpPr>
          <p:cNvPr id="51" name="Freeform 50">
            <a:extLst>
              <a:ext uri="{FF2B5EF4-FFF2-40B4-BE49-F238E27FC236}">
                <a16:creationId xmlns:a16="http://schemas.microsoft.com/office/drawing/2014/main" id="{A58A2690-2ADF-0A42-9E86-DA115A06C988}"/>
              </a:ext>
            </a:extLst>
          </p:cNvPr>
          <p:cNvSpPr/>
          <p:nvPr/>
        </p:nvSpPr>
        <p:spPr>
          <a:xfrm>
            <a:off x="7053217" y="2025412"/>
            <a:ext cx="511685" cy="973685"/>
          </a:xfrm>
          <a:custGeom>
            <a:avLst/>
            <a:gdLst>
              <a:gd name="connsiteX0" fmla="*/ 0 w 1257300"/>
              <a:gd name="connsiteY0" fmla="*/ 2814638 h 2814638"/>
              <a:gd name="connsiteX1" fmla="*/ 1257300 w 1257300"/>
              <a:gd name="connsiteY1" fmla="*/ 0 h 2814638"/>
              <a:gd name="connsiteX2" fmla="*/ 1257300 w 1257300"/>
              <a:gd name="connsiteY2" fmla="*/ 2814638 h 2814638"/>
              <a:gd name="connsiteX3" fmla="*/ 0 w 1257300"/>
              <a:gd name="connsiteY3" fmla="*/ 2814638 h 2814638"/>
            </a:gdLst>
            <a:ahLst/>
            <a:cxnLst>
              <a:cxn ang="0">
                <a:pos x="connsiteX0" y="connsiteY0"/>
              </a:cxn>
              <a:cxn ang="0">
                <a:pos x="connsiteX1" y="connsiteY1"/>
              </a:cxn>
              <a:cxn ang="0">
                <a:pos x="connsiteX2" y="connsiteY2"/>
              </a:cxn>
              <a:cxn ang="0">
                <a:pos x="connsiteX3" y="connsiteY3"/>
              </a:cxn>
            </a:cxnLst>
            <a:rect l="l" t="t" r="r" b="b"/>
            <a:pathLst>
              <a:path w="1257300" h="2814638">
                <a:moveTo>
                  <a:pt x="0" y="2814638"/>
                </a:moveTo>
                <a:lnTo>
                  <a:pt x="1257300" y="0"/>
                </a:lnTo>
                <a:lnTo>
                  <a:pt x="1257300" y="2814638"/>
                </a:lnTo>
                <a:lnTo>
                  <a:pt x="0" y="2814638"/>
                </a:lnTo>
                <a:close/>
              </a:path>
            </a:pathLst>
          </a:custGeom>
          <a:solidFill>
            <a:srgbClr val="3D29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pic>
        <p:nvPicPr>
          <p:cNvPr id="1038" name="Picture 14" descr="LeasePlan to achieve greener car fleets - electrive.com">
            <a:extLst>
              <a:ext uri="{FF2B5EF4-FFF2-40B4-BE49-F238E27FC236}">
                <a16:creationId xmlns:a16="http://schemas.microsoft.com/office/drawing/2014/main" id="{B82C159B-901C-894C-83D7-4291752BB16F}"/>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20448" t="-1180" r="20126" b="75"/>
          <a:stretch/>
        </p:blipFill>
        <p:spPr bwMode="auto">
          <a:xfrm>
            <a:off x="5078763" y="1875902"/>
            <a:ext cx="1065930" cy="906764"/>
          </a:xfrm>
          <a:prstGeom prst="rect">
            <a:avLst/>
          </a:prstGeom>
          <a:noFill/>
          <a:extLst>
            <a:ext uri="{909E8E84-426E-40DD-AFC4-6F175D3DCCD1}">
              <a14:hiddenFill xmlns:a14="http://schemas.microsoft.com/office/drawing/2010/main">
                <a:solidFill>
                  <a:srgbClr val="FFFFFF"/>
                </a:solidFill>
              </a14:hiddenFill>
            </a:ext>
          </a:extLst>
        </p:spPr>
      </p:pic>
      <p:sp>
        <p:nvSpPr>
          <p:cNvPr id="53" name="Freeform 52">
            <a:extLst>
              <a:ext uri="{FF2B5EF4-FFF2-40B4-BE49-F238E27FC236}">
                <a16:creationId xmlns:a16="http://schemas.microsoft.com/office/drawing/2014/main" id="{6421BF8B-1704-6E41-AD44-39479610F740}"/>
              </a:ext>
            </a:extLst>
          </p:cNvPr>
          <p:cNvSpPr/>
          <p:nvPr/>
        </p:nvSpPr>
        <p:spPr>
          <a:xfrm>
            <a:off x="6067701" y="3974494"/>
            <a:ext cx="511685" cy="973685"/>
          </a:xfrm>
          <a:custGeom>
            <a:avLst/>
            <a:gdLst>
              <a:gd name="connsiteX0" fmla="*/ 0 w 1257300"/>
              <a:gd name="connsiteY0" fmla="*/ 2814638 h 2814638"/>
              <a:gd name="connsiteX1" fmla="*/ 1257300 w 1257300"/>
              <a:gd name="connsiteY1" fmla="*/ 0 h 2814638"/>
              <a:gd name="connsiteX2" fmla="*/ 1257300 w 1257300"/>
              <a:gd name="connsiteY2" fmla="*/ 2814638 h 2814638"/>
              <a:gd name="connsiteX3" fmla="*/ 0 w 1257300"/>
              <a:gd name="connsiteY3" fmla="*/ 2814638 h 2814638"/>
            </a:gdLst>
            <a:ahLst/>
            <a:cxnLst>
              <a:cxn ang="0">
                <a:pos x="connsiteX0" y="connsiteY0"/>
              </a:cxn>
              <a:cxn ang="0">
                <a:pos x="connsiteX1" y="connsiteY1"/>
              </a:cxn>
              <a:cxn ang="0">
                <a:pos x="connsiteX2" y="connsiteY2"/>
              </a:cxn>
              <a:cxn ang="0">
                <a:pos x="connsiteX3" y="connsiteY3"/>
              </a:cxn>
            </a:cxnLst>
            <a:rect l="l" t="t" r="r" b="b"/>
            <a:pathLst>
              <a:path w="1257300" h="2814638">
                <a:moveTo>
                  <a:pt x="0" y="2814638"/>
                </a:moveTo>
                <a:lnTo>
                  <a:pt x="1257300" y="0"/>
                </a:lnTo>
                <a:lnTo>
                  <a:pt x="1257300" y="2814638"/>
                </a:lnTo>
                <a:lnTo>
                  <a:pt x="0" y="2814638"/>
                </a:lnTo>
                <a:close/>
              </a:path>
            </a:pathLst>
          </a:custGeom>
          <a:solidFill>
            <a:srgbClr val="3D29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3147103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a:xfrm>
            <a:off x="365125" y="822325"/>
            <a:ext cx="5907087" cy="2057400"/>
          </a:xfrm>
        </p:spPr>
        <p:txBody>
          <a:bodyPr/>
          <a:lstStyle/>
          <a:p>
            <a:r>
              <a:rPr lang="en-US" dirty="0"/>
              <a:t>Your Journey Begins…</a:t>
            </a:r>
          </a:p>
        </p:txBody>
      </p:sp>
      <p:pic>
        <p:nvPicPr>
          <p:cNvPr id="5" name="Picture Placeholder 4"/>
          <p:cNvPicPr>
            <a:picLocks noGrp="1" noChangeAspect="1"/>
          </p:cNvPicPr>
          <p:nvPr>
            <p:ph type="pic" sz="quarter" idx="15"/>
          </p:nvPr>
        </p:nvPicPr>
        <p:blipFill>
          <a:blip r:embed="rId2">
            <a:extLst>
              <a:ext uri="{28A0092B-C50C-407E-A947-70E740481C1C}">
                <a14:useLocalDpi xmlns:a14="http://schemas.microsoft.com/office/drawing/2010/main" val="0"/>
              </a:ext>
            </a:extLst>
          </a:blip>
          <a:srcRect l="16900" r="16900"/>
          <a:stretch>
            <a:fillRect/>
          </a:stretch>
        </p:blipFill>
        <p:spPr/>
      </p:pic>
      <p:pic>
        <p:nvPicPr>
          <p:cNvPr id="8" name="Picture Placeholder 7"/>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21875" r="21875"/>
          <a:stretch>
            <a:fillRect/>
          </a:stretch>
        </p:blipFill>
        <p:spPr/>
      </p:pic>
      <p:pic>
        <p:nvPicPr>
          <p:cNvPr id="11" name="Picture Placeholder 10"/>
          <p:cNvPicPr>
            <a:picLocks noGrp="1" noChangeAspect="1"/>
          </p:cNvPicPr>
          <p:nvPr>
            <p:ph type="pic" sz="quarter" idx="14"/>
          </p:nvPr>
        </p:nvPicPr>
        <p:blipFill>
          <a:blip r:embed="rId4">
            <a:extLst>
              <a:ext uri="{28A0092B-C50C-407E-A947-70E740481C1C}">
                <a14:useLocalDpi xmlns:a14="http://schemas.microsoft.com/office/drawing/2010/main" val="0"/>
              </a:ext>
            </a:extLst>
          </a:blip>
          <a:srcRect l="21107" r="21107"/>
          <a:stretch>
            <a:fillRect/>
          </a:stretch>
        </p:blipFill>
        <p:spPr/>
      </p:pic>
    </p:spTree>
    <p:extLst>
      <p:ext uri="{BB962C8B-B14F-4D97-AF65-F5344CB8AC3E}">
        <p14:creationId xmlns:p14="http://schemas.microsoft.com/office/powerpoint/2010/main" val="2031839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Stars">
            <a:extLst>
              <a:ext uri="{FF2B5EF4-FFF2-40B4-BE49-F238E27FC236}">
                <a16:creationId xmlns:a16="http://schemas.microsoft.com/office/drawing/2014/main" id="{59C0F67D-2739-B44B-AA80-A92E4225CF51}"/>
              </a:ext>
            </a:extLst>
          </p:cNvPr>
          <p:cNvPicPr>
            <a:picLocks noChangeAspect="1"/>
          </p:cNvPicPr>
          <p:nvPr/>
        </p:nvPicPr>
        <p:blipFill rotWithShape="1">
          <a:blip r:embed="rId3">
            <a:extLst>
              <a:ext uri="{28A0092B-C50C-407E-A947-70E740481C1C}">
                <a14:useLocalDpi xmlns:a14="http://schemas.microsoft.com/office/drawing/2010/main" val="0"/>
              </a:ext>
            </a:extLst>
          </a:blip>
          <a:srcRect l="12155" t="5297" r="20038"/>
          <a:stretch/>
        </p:blipFill>
        <p:spPr>
          <a:xfrm>
            <a:off x="-156117" y="-3484820"/>
            <a:ext cx="9300118" cy="8659440"/>
          </a:xfrm>
          <a:prstGeom prst="rect">
            <a:avLst/>
          </a:prstGeom>
        </p:spPr>
      </p:pic>
      <p:sp>
        <p:nvSpPr>
          <p:cNvPr id="2" name="Quote">
            <a:extLst>
              <a:ext uri="{FF2B5EF4-FFF2-40B4-BE49-F238E27FC236}">
                <a16:creationId xmlns:a16="http://schemas.microsoft.com/office/drawing/2014/main" id="{18EBAA72-A71F-BE4B-98E0-7C683A904E55}"/>
              </a:ext>
            </a:extLst>
          </p:cNvPr>
          <p:cNvSpPr txBox="1"/>
          <p:nvPr/>
        </p:nvSpPr>
        <p:spPr>
          <a:xfrm>
            <a:off x="-156117" y="789523"/>
            <a:ext cx="9299971" cy="1247136"/>
          </a:xfrm>
          <a:prstGeom prst="rect">
            <a:avLst/>
          </a:prstGeom>
          <a:noFill/>
          <a:effectLst/>
        </p:spPr>
        <p:txBody>
          <a:bodyPr wrap="square" rtlCol="0">
            <a:spAutoFit/>
          </a:bodyPr>
          <a:lstStyle/>
          <a:p>
            <a:pPr algn="ctr"/>
            <a:r>
              <a:rPr lang="en-US" sz="3613" b="1" spc="-83" dirty="0">
                <a:ln w="12700">
                  <a:solidFill>
                    <a:srgbClr val="1F2555"/>
                  </a:solidFill>
                  <a:prstDash val="solid"/>
                </a:ln>
                <a:solidFill>
                  <a:schemeClr val="bg1"/>
                </a:solidFill>
              </a:rPr>
              <a:t>“We’ve not found a limit</a:t>
            </a:r>
            <a:br>
              <a:rPr lang="en-US" sz="3613" b="1" spc="-83" dirty="0">
                <a:ln w="12700">
                  <a:solidFill>
                    <a:srgbClr val="1F2555"/>
                  </a:solidFill>
                  <a:prstDash val="solid"/>
                </a:ln>
                <a:solidFill>
                  <a:schemeClr val="bg1"/>
                </a:solidFill>
              </a:rPr>
            </a:br>
            <a:r>
              <a:rPr lang="en-US" sz="3613" b="1" spc="-83" dirty="0">
                <a:ln w="12700">
                  <a:solidFill>
                    <a:srgbClr val="1F2555"/>
                  </a:solidFill>
                  <a:prstDash val="solid"/>
                </a:ln>
                <a:solidFill>
                  <a:schemeClr val="bg1"/>
                </a:solidFill>
              </a:rPr>
              <a:t>to how far </a:t>
            </a:r>
            <a:r>
              <a:rPr lang="en-US" sz="3613" b="1" spc="-83" dirty="0" err="1">
                <a:ln w="12700">
                  <a:solidFill>
                    <a:srgbClr val="1F2555"/>
                  </a:solidFill>
                  <a:prstDash val="solid"/>
                </a:ln>
                <a:solidFill>
                  <a:schemeClr val="bg1"/>
                </a:solidFill>
              </a:rPr>
              <a:t>Pega</a:t>
            </a:r>
            <a:r>
              <a:rPr lang="en-US" sz="3613" b="1" spc="-83" dirty="0">
                <a:ln w="12700">
                  <a:solidFill>
                    <a:srgbClr val="1F2555"/>
                  </a:solidFill>
                  <a:prstDash val="solid"/>
                </a:ln>
                <a:solidFill>
                  <a:schemeClr val="bg1"/>
                </a:solidFill>
              </a:rPr>
              <a:t> can take us.”</a:t>
            </a:r>
          </a:p>
          <a:p>
            <a:r>
              <a:rPr lang="en-US" sz="139" dirty="0">
                <a:solidFill>
                  <a:schemeClr val="bg1"/>
                </a:solidFill>
              </a:rPr>
              <a:t> </a:t>
            </a:r>
          </a:p>
          <a:p>
            <a:endParaRPr lang="en-US" sz="139" dirty="0">
              <a:solidFill>
                <a:schemeClr val="bg1"/>
              </a:solidFill>
            </a:endParaRPr>
          </a:p>
        </p:txBody>
      </p:sp>
      <p:pic>
        <p:nvPicPr>
          <p:cNvPr id="4" name="Cisco" descr="Image result for CISCO">
            <a:extLst>
              <a:ext uri="{FF2B5EF4-FFF2-40B4-BE49-F238E27FC236}">
                <a16:creationId xmlns:a16="http://schemas.microsoft.com/office/drawing/2014/main" id="{73358B3F-C8ED-44AB-B101-A3B6AFA4EB79}"/>
              </a:ext>
            </a:extLst>
          </p:cNvPr>
          <p:cNvPicPr>
            <a:picLocks noChangeAspect="1" noChangeArrowheads="1"/>
          </p:cNvPicPr>
          <p:nvPr/>
        </p:nvPicPr>
        <p:blipFill rotWithShape="1">
          <a:blip r:embed="rId4">
            <a:biLevel thresh="25000"/>
            <a:extLst>
              <a:ext uri="{28A0092B-C50C-407E-A947-70E740481C1C}">
                <a14:useLocalDpi xmlns:a14="http://schemas.microsoft.com/office/drawing/2010/main" val="0"/>
              </a:ext>
            </a:extLst>
          </a:blip>
          <a:srcRect r="72153"/>
          <a:stretch/>
        </p:blipFill>
        <p:spPr bwMode="auto">
          <a:xfrm>
            <a:off x="4109400" y="2010818"/>
            <a:ext cx="925202" cy="548212"/>
          </a:xfrm>
          <a:prstGeom prst="rect">
            <a:avLst/>
          </a:prstGeom>
          <a:noFill/>
          <a:extLst>
            <a:ext uri="{909E8E84-426E-40DD-AFC4-6F175D3DCCD1}">
              <a14:hiddenFill xmlns:a14="http://schemas.microsoft.com/office/drawing/2010/main">
                <a:solidFill>
                  <a:srgbClr val="FFFFFF"/>
                </a:solidFill>
              </a14:hiddenFill>
            </a:ext>
          </a:extLst>
        </p:spPr>
      </p:pic>
      <p:pic>
        <p:nvPicPr>
          <p:cNvPr id="5" name="Pega">
            <a:extLst>
              <a:ext uri="{FF2B5EF4-FFF2-40B4-BE49-F238E27FC236}">
                <a16:creationId xmlns:a16="http://schemas.microsoft.com/office/drawing/2014/main" id="{50D91019-D8BE-4852-A559-F2074650507A}"/>
              </a:ext>
            </a:extLst>
          </p:cNvPr>
          <p:cNvPicPr>
            <a:picLocks noChangeAspect="1"/>
          </p:cNvPicPr>
          <p:nvPr/>
        </p:nvPicPr>
        <p:blipFill>
          <a:blip r:embed="rId5"/>
          <a:stretch>
            <a:fillRect/>
          </a:stretch>
        </p:blipFill>
        <p:spPr bwMode="invGray">
          <a:xfrm>
            <a:off x="3651938" y="3406035"/>
            <a:ext cx="1840126" cy="1883121"/>
          </a:xfrm>
          <a:prstGeom prst="rect">
            <a:avLst/>
          </a:prstGeom>
        </p:spPr>
      </p:pic>
      <p:sp>
        <p:nvSpPr>
          <p:cNvPr id="3" name="Slide Number Placeholder 2">
            <a:extLst>
              <a:ext uri="{FF2B5EF4-FFF2-40B4-BE49-F238E27FC236}">
                <a16:creationId xmlns:a16="http://schemas.microsoft.com/office/drawing/2014/main" id="{2BAE39F4-26D4-8F48-9097-8A06AD1B3BC4}"/>
              </a:ext>
            </a:extLst>
          </p:cNvPr>
          <p:cNvSpPr>
            <a:spLocks noGrp="1"/>
          </p:cNvSpPr>
          <p:nvPr>
            <p:ph type="sldNum" sz="quarter" idx="12"/>
          </p:nvPr>
        </p:nvSpPr>
        <p:spPr/>
        <p:txBody>
          <a:bodyPr/>
          <a:lstStyle/>
          <a:p>
            <a:fld id="{94C005EB-05AB-4350-8862-D44178390B49}" type="slidenum">
              <a:rPr lang="en-US" smtClean="0"/>
              <a:pPr/>
              <a:t>26</a:t>
            </a:fld>
            <a:endParaRPr lang="en-US" dirty="0"/>
          </a:p>
        </p:txBody>
      </p:sp>
    </p:spTree>
    <p:extLst>
      <p:ext uri="{BB962C8B-B14F-4D97-AF65-F5344CB8AC3E}">
        <p14:creationId xmlns:p14="http://schemas.microsoft.com/office/powerpoint/2010/main" val="3704156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3000"/>
                                        <p:tgtEl>
                                          <p:spTgt spid="2"/>
                                        </p:tgtEl>
                                      </p:cBhvr>
                                    </p:animEffect>
                                    <p:anim calcmode="lin" valueType="num">
                                      <p:cBhvr>
                                        <p:cTn id="8" dur="3000" fill="hold"/>
                                        <p:tgtEl>
                                          <p:spTgt spid="2"/>
                                        </p:tgtEl>
                                        <p:attrNameLst>
                                          <p:attrName>ppt_x</p:attrName>
                                        </p:attrNameLst>
                                      </p:cBhvr>
                                      <p:tavLst>
                                        <p:tav tm="0">
                                          <p:val>
                                            <p:strVal val="#ppt_x"/>
                                          </p:val>
                                        </p:tav>
                                        <p:tav tm="100000">
                                          <p:val>
                                            <p:strVal val="#ppt_x"/>
                                          </p:val>
                                        </p:tav>
                                      </p:tavLst>
                                    </p:anim>
                                    <p:anim calcmode="lin" valueType="num">
                                      <p:cBhvr>
                                        <p:cTn id="9" dur="3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3000"/>
                            </p:stCondLst>
                            <p:childTnLst>
                              <p:par>
                                <p:cTn id="11" presetID="10"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2000"/>
                                        <p:tgtEl>
                                          <p:spTgt spid="4"/>
                                        </p:tgtEl>
                                      </p:cBhvr>
                                    </p:animEffect>
                                  </p:childTnLst>
                                </p:cTn>
                              </p:par>
                            </p:childTnLst>
                          </p:cTn>
                        </p:par>
                        <p:par>
                          <p:cTn id="14" fill="hold">
                            <p:stCondLst>
                              <p:cond delay="5000"/>
                            </p:stCondLst>
                            <p:childTnLst>
                              <p:par>
                                <p:cTn id="15" presetID="10" presetClass="exit" presetSubtype="0" fill="hold" nodeType="afterEffect">
                                  <p:stCondLst>
                                    <p:cond delay="3000"/>
                                  </p:stCondLst>
                                  <p:childTnLst>
                                    <p:animEffect transition="out" filter="fade">
                                      <p:cBhvr>
                                        <p:cTn id="16" dur="2000"/>
                                        <p:tgtEl>
                                          <p:spTgt spid="4"/>
                                        </p:tgtEl>
                                      </p:cBhvr>
                                    </p:animEffect>
                                    <p:set>
                                      <p:cBhvr>
                                        <p:cTn id="17" dur="1" fill="hold">
                                          <p:stCondLst>
                                            <p:cond delay="1999"/>
                                          </p:stCondLst>
                                        </p:cTn>
                                        <p:tgtEl>
                                          <p:spTgt spid="4"/>
                                        </p:tgtEl>
                                        <p:attrNameLst>
                                          <p:attrName>style.visibility</p:attrName>
                                        </p:attrNameLst>
                                      </p:cBhvr>
                                      <p:to>
                                        <p:strVal val="hidden"/>
                                      </p:to>
                                    </p:set>
                                  </p:childTnLst>
                                </p:cTn>
                              </p:par>
                              <p:par>
                                <p:cTn id="18" presetID="10" presetClass="exit" presetSubtype="0" fill="hold" grpId="1" nodeType="withEffect">
                                  <p:stCondLst>
                                    <p:cond delay="3000"/>
                                  </p:stCondLst>
                                  <p:childTnLst>
                                    <p:animEffect transition="out" filter="fade">
                                      <p:cBhvr>
                                        <p:cTn id="19" dur="2000"/>
                                        <p:tgtEl>
                                          <p:spTgt spid="2"/>
                                        </p:tgtEl>
                                      </p:cBhvr>
                                    </p:animEffect>
                                    <p:set>
                                      <p:cBhvr>
                                        <p:cTn id="20" dur="1" fill="hold">
                                          <p:stCondLst>
                                            <p:cond delay="1999"/>
                                          </p:stCondLst>
                                        </p:cTn>
                                        <p:tgtEl>
                                          <p:spTgt spid="2"/>
                                        </p:tgtEl>
                                        <p:attrNameLst>
                                          <p:attrName>style.visibility</p:attrName>
                                        </p:attrNameLst>
                                      </p:cBhvr>
                                      <p:to>
                                        <p:strVal val="hidden"/>
                                      </p:to>
                                    </p:set>
                                  </p:childTnLst>
                                </p:cTn>
                              </p:par>
                            </p:childTnLst>
                          </p:cTn>
                        </p:par>
                        <p:par>
                          <p:cTn id="21" fill="hold">
                            <p:stCondLst>
                              <p:cond delay="10000"/>
                            </p:stCondLst>
                            <p:childTnLst>
                              <p:par>
                                <p:cTn id="22" presetID="10" presetClass="entr" presetSubtype="0" fill="hold" nodeType="after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3000"/>
                                        <p:tgtEl>
                                          <p:spTgt spid="5"/>
                                        </p:tgtEl>
                                      </p:cBhvr>
                                    </p:animEffect>
                                  </p:childTnLst>
                                </p:cTn>
                              </p:par>
                              <p:par>
                                <p:cTn id="25" presetID="42" presetClass="path" presetSubtype="0" accel="50000" decel="50000" fill="hold" nodeType="withEffect">
                                  <p:stCondLst>
                                    <p:cond delay="0"/>
                                  </p:stCondLst>
                                  <p:childTnLst>
                                    <p:animMotion origin="layout" path="M 0 -3.7037E-7 L 0 -0.31759 " pathEditMode="relative" rAng="0" ptsTypes="AA">
                                      <p:cBhvr>
                                        <p:cTn id="26" dur="3000" fill="hold"/>
                                        <p:tgtEl>
                                          <p:spTgt spid="5"/>
                                        </p:tgtEl>
                                        <p:attrNameLst>
                                          <p:attrName>ppt_x</p:attrName>
                                          <p:attrName>ppt_y</p:attrName>
                                        </p:attrNameLst>
                                      </p:cBhvr>
                                      <p:rCtr x="0" y="-15895"/>
                                    </p:animMotion>
                                  </p:childTnLst>
                                </p:cTn>
                              </p:par>
                              <p:par>
                                <p:cTn id="27" presetID="42" presetClass="path" presetSubtype="0" accel="50000" decel="50000" fill="hold" nodeType="withEffect">
                                  <p:stCondLst>
                                    <p:cond delay="0"/>
                                  </p:stCondLst>
                                  <p:childTnLst>
                                    <p:animMotion origin="layout" path="M -3.05556E-6 2.46914E-6 L -3.05556E-6 0.59012 " pathEditMode="relative" rAng="0" ptsTypes="AA">
                                      <p:cBhvr>
                                        <p:cTn id="28" dur="30000" fill="hold"/>
                                        <p:tgtEl>
                                          <p:spTgt spid="7"/>
                                        </p:tgtEl>
                                        <p:attrNameLst>
                                          <p:attrName>ppt_x</p:attrName>
                                          <p:attrName>ppt_y</p:attrName>
                                        </p:attrNameLst>
                                      </p:cBhvr>
                                      <p:rCtr x="0" y="2950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tags/tag1.xml><?xml version="1.0" encoding="utf-8"?>
<p:tagLst xmlns:a="http://schemas.openxmlformats.org/drawingml/2006/main" xmlns:r="http://schemas.openxmlformats.org/officeDocument/2006/relationships" xmlns:p="http://schemas.openxmlformats.org/presentationml/2006/main">
  <p:tag name="ARTICULATE_DESIGN_ID_PEGA" val="RuDbFm38"/>
  <p:tag name="ARTICULATE_PROJECT_OPEN" val="0"/>
  <p:tag name="ARTICULATE_SLIDE_COUNT" val="19"/>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Pega">
  <a:themeElements>
    <a:clrScheme name="Pega">
      <a:dk1>
        <a:srgbClr val="1F2555"/>
      </a:dk1>
      <a:lt1>
        <a:srgbClr val="FFFFFF"/>
      </a:lt1>
      <a:dk2>
        <a:srgbClr val="00A6A7"/>
      </a:dk2>
      <a:lt2>
        <a:srgbClr val="F4F3F3"/>
      </a:lt2>
      <a:accent1>
        <a:srgbClr val="1F2555"/>
      </a:accent1>
      <a:accent2>
        <a:srgbClr val="00A6A7"/>
      </a:accent2>
      <a:accent3>
        <a:srgbClr val="EC5A28"/>
      </a:accent3>
      <a:accent4>
        <a:srgbClr val="F9CB55"/>
      </a:accent4>
      <a:accent5>
        <a:srgbClr val="D2D0CE"/>
      </a:accent5>
      <a:accent6>
        <a:srgbClr val="ABA9AB"/>
      </a:accent6>
      <a:hlink>
        <a:srgbClr val="1F2555"/>
      </a:hlink>
      <a:folHlink>
        <a:srgbClr val="1F2555"/>
      </a:folHlink>
    </a:clrScheme>
    <a:fontScheme name="Pega">
      <a:majorFont>
        <a:latin typeface="Open Sans"/>
        <a:ea typeface=""/>
        <a:cs typeface=""/>
      </a:majorFont>
      <a:minorFont>
        <a:latin typeface="Open Sans"/>
        <a:ea typeface=""/>
        <a:cs typeface=""/>
      </a:minorFont>
    </a:fontScheme>
    <a:fmtScheme name="Pega">
      <a:fillStyleLst>
        <a:solidFill>
          <a:schemeClr val="phClr"/>
        </a:solidFill>
        <a:solidFill>
          <a:schemeClr val="phClr"/>
        </a:solidFill>
        <a:solidFill>
          <a:schemeClr val="phClr"/>
        </a:solidFill>
      </a:fillStyleLst>
      <a:lnStyleLst>
        <a:ln w="6350" cap="sq" cmpd="sng" algn="ctr">
          <a:solidFill>
            <a:schemeClr val="phClr"/>
          </a:solidFill>
          <a:prstDash val="solid"/>
        </a:ln>
        <a:ln w="6350" cap="sq" cmpd="sng" algn="ctr">
          <a:solidFill>
            <a:schemeClr val="phClr"/>
          </a:solidFill>
          <a:prstDash val="solid"/>
        </a:ln>
        <a:ln w="6350" cap="sq"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spDef>
      <a:spPr>
        <a:ln>
          <a:noFill/>
        </a:ln>
      </a:spPr>
      <a:bodyPr/>
      <a:lstStyle>
        <a:defPPr algn="ctr">
          <a:defRPr sz="1200"/>
        </a:defPPr>
      </a:lstStyle>
      <a:style>
        <a:lnRef idx="0">
          <a:schemeClr val="dk1"/>
        </a:lnRef>
        <a:fillRef idx="1">
          <a:schemeClr val="dk1"/>
        </a:fillRef>
        <a:effectRef idx="0">
          <a:schemeClr val="dk1"/>
        </a:effectRef>
        <a:fontRef idx="minor">
          <a:schemeClr val="lt1"/>
        </a:fontRef>
      </a:style>
    </a:spDef>
    <a:lnDef>
      <a:spPr>
        <a:ln w="6350" cap="sq"/>
      </a:spPr>
      <a:bodyPr/>
      <a:lstStyle/>
      <a:style>
        <a:lnRef idx="1">
          <a:schemeClr val="dk1"/>
        </a:lnRef>
        <a:fillRef idx="0">
          <a:schemeClr val="dk1"/>
        </a:fillRef>
        <a:effectRef idx="0">
          <a:schemeClr val="dk1"/>
        </a:effectRef>
        <a:fontRef idx="minor">
          <a:schemeClr val="lt1"/>
        </a:fontRef>
      </a:style>
    </a:lnDef>
    <a:txDef>
      <a:spPr>
        <a:noFill/>
      </a:spPr>
      <a:bodyPr wrap="square" lIns="0" tIns="0" rIns="0" bIns="0" rtlCol="0">
        <a:noAutofit/>
      </a:bodyPr>
      <a:lstStyle>
        <a:defPPr marL="182880" indent="-182880">
          <a:lnSpc>
            <a:spcPct val="100000"/>
          </a:lnSpc>
          <a:spcBef>
            <a:spcPts val="900"/>
          </a:spcBef>
          <a:buClr>
            <a:srgbClr val="00A6A7"/>
          </a:buClr>
          <a:buFont typeface="Calibri" pitchFamily="34" charset="0"/>
          <a:buChar char="•"/>
          <a:defRPr sz="1200"/>
        </a:defPPr>
      </a:lstStyle>
    </a:txDef>
  </a:objectDefaults>
  <a:extraClrSchemeLst/>
  <a:custClrLst>
    <a:custClr name="Dark Blue 75%">
      <a:srgbClr val="575C80"/>
    </a:custClr>
    <a:custClr name="Dark Blue 50%">
      <a:srgbClr val="8F92AA"/>
    </a:custClr>
    <a:custClr name="Dark Blue 25%">
      <a:srgbClr val="C7C8D4"/>
    </a:custClr>
    <a:custClr name="Teal 75%">
      <a:srgbClr val="40BCBD"/>
    </a:custClr>
    <a:custClr name="Teal 50%">
      <a:srgbClr val="7FD2D3"/>
    </a:custClr>
    <a:custClr name="Teal 25%">
      <a:srgbClr val="BFE9E9"/>
    </a:custClr>
    <a:custClr name="Orange 75%">
      <a:srgbClr val="F1835E"/>
    </a:custClr>
    <a:custClr name="Orange 50%">
      <a:srgbClr val="F5AC93"/>
    </a:custClr>
    <a:custClr name="Orange 25%">
      <a:srgbClr val="FAD6C9"/>
    </a:custClr>
    <a:custClr name="Yellow 75%">
      <a:srgbClr val="FBD880"/>
    </a:custClr>
    <a:custClr name="Yellow 50%">
      <a:srgbClr val="FCE5AA"/>
    </a:custClr>
    <a:custClr name="Yellow 25%">
      <a:srgbClr val="FDF2D4"/>
    </a:custClr>
    <a:custClr name="Light Grey 75%">
      <a:srgbClr val="DDDCDA"/>
    </a:custClr>
    <a:custClr name="Light Grey 50%">
      <a:srgbClr val="E8E7E6"/>
    </a:custClr>
    <a:custClr name="Light Grey 25%">
      <a:srgbClr val="F4F3F3"/>
    </a:custClr>
    <a:custClr name="Dark Grey 75%">
      <a:srgbClr val="C0BFC0"/>
    </a:custClr>
    <a:custClr name="Dark Grey 50%">
      <a:srgbClr val="D5D4D5"/>
    </a:custClr>
    <a:custClr name="Dark Grey 25%">
      <a:srgbClr val="EAE9EA"/>
    </a:custClr>
  </a:custClrLst>
  <a:extLst>
    <a:ext uri="{05A4C25C-085E-4340-85A3-A5531E510DB2}">
      <thm15:themeFamily xmlns:thm15="http://schemas.microsoft.com/office/thememl/2012/main" name="Pega Interim Presentation Photo Cover 09Aug2017" id="{5BCD8DD4-93E2-0C45-BB47-08F6D45EDA46}" vid="{3B45EBC6-F94C-BF48-BDB1-88FE6785DE9C}"/>
    </a:ext>
  </a:extLst>
</a:theme>
</file>

<file path=ppt/theme/theme2.xml><?xml version="1.0" encoding="utf-8"?>
<a:theme xmlns:a="http://schemas.openxmlformats.org/drawingml/2006/main" name="Pega 2021 Light">
  <a:themeElements>
    <a:clrScheme name="Pega New Colors 20Q4">
      <a:dk1>
        <a:srgbClr val="001F5F"/>
      </a:dk1>
      <a:lt1>
        <a:srgbClr val="FFFFFF"/>
      </a:lt1>
      <a:dk2>
        <a:srgbClr val="10A5AC"/>
      </a:dk2>
      <a:lt2>
        <a:srgbClr val="F4F3F3"/>
      </a:lt2>
      <a:accent1>
        <a:srgbClr val="001F5F"/>
      </a:accent1>
      <a:accent2>
        <a:srgbClr val="10A5AC"/>
      </a:accent2>
      <a:accent3>
        <a:srgbClr val="F76923"/>
      </a:accent3>
      <a:accent4>
        <a:srgbClr val="FFC836"/>
      </a:accent4>
      <a:accent5>
        <a:srgbClr val="D0D1DB"/>
      </a:accent5>
      <a:accent6>
        <a:srgbClr val="63666F"/>
      </a:accent6>
      <a:hlink>
        <a:srgbClr val="001F5F"/>
      </a:hlink>
      <a:folHlink>
        <a:srgbClr val="001F5F"/>
      </a:folHlink>
    </a:clrScheme>
    <a:fontScheme name="Pega 2020 Fonts">
      <a:majorFont>
        <a:latin typeface="Open Sans"/>
        <a:ea typeface=""/>
        <a:cs typeface=""/>
      </a:majorFont>
      <a:minorFont>
        <a:latin typeface="Open Sans"/>
        <a:ea typeface=""/>
        <a:cs typeface=""/>
      </a:minorFont>
    </a:fontScheme>
    <a:fmtScheme name="Pega 2020 Effects">
      <a:fillStyleLst>
        <a:solidFill>
          <a:schemeClr val="phClr"/>
        </a:solidFill>
        <a:solidFill>
          <a:schemeClr val="phClr"/>
        </a:solidFill>
        <a:solidFill>
          <a:schemeClr val="phClr"/>
        </a:solidFill>
      </a:fillStyleLst>
      <a:lnStyleLst>
        <a:ln w="6350" cap="sq" cmpd="sng" algn="ctr">
          <a:solidFill>
            <a:schemeClr val="phClr"/>
          </a:solidFill>
          <a:prstDash val="solid"/>
        </a:ln>
        <a:ln w="6350" cap="sq" cmpd="sng" algn="ctr">
          <a:solidFill>
            <a:schemeClr val="phClr"/>
          </a:solidFill>
          <a:prstDash val="solid"/>
        </a:ln>
        <a:ln w="6350" cap="sq"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spDef>
      <a:spPr>
        <a:ln>
          <a:noFill/>
        </a:ln>
      </a:spPr>
      <a:bodyPr/>
      <a:lstStyle>
        <a:defPPr algn="ctr">
          <a:defRPr sz="1200"/>
        </a:defPPr>
      </a:lstStyle>
      <a:style>
        <a:lnRef idx="0">
          <a:schemeClr val="dk1"/>
        </a:lnRef>
        <a:fillRef idx="1">
          <a:schemeClr val="dk1"/>
        </a:fillRef>
        <a:effectRef idx="0">
          <a:schemeClr val="dk1"/>
        </a:effectRef>
        <a:fontRef idx="minor">
          <a:schemeClr val="lt1"/>
        </a:fontRef>
      </a:style>
    </a:spDef>
    <a:lnDef>
      <a:spPr>
        <a:ln w="6350" cap="sq"/>
      </a:spPr>
      <a:bodyPr/>
      <a:lstStyle/>
      <a:style>
        <a:lnRef idx="1">
          <a:schemeClr val="dk1"/>
        </a:lnRef>
        <a:fillRef idx="0">
          <a:schemeClr val="dk1"/>
        </a:fillRef>
        <a:effectRef idx="0">
          <a:schemeClr val="dk1"/>
        </a:effectRef>
        <a:fontRef idx="minor">
          <a:schemeClr val="lt1"/>
        </a:fontRef>
      </a:style>
    </a:lnDef>
    <a:txDef>
      <a:spPr>
        <a:noFill/>
      </a:spPr>
      <a:bodyPr wrap="square" lIns="0" tIns="0" rIns="0" bIns="0" rtlCol="0">
        <a:noAutofit/>
      </a:bodyPr>
      <a:lstStyle>
        <a:defPPr marL="182880" indent="-182880">
          <a:lnSpc>
            <a:spcPct val="100000"/>
          </a:lnSpc>
          <a:spcBef>
            <a:spcPts val="900"/>
          </a:spcBef>
          <a:buClr>
            <a:srgbClr val="00A6A7"/>
          </a:buClr>
          <a:buFont typeface="Calibri" pitchFamily="34" charset="0"/>
          <a:buChar char="•"/>
          <a:defRPr sz="1200"/>
        </a:defPPr>
      </a:lstStyle>
    </a:txDef>
  </a:objectDefaults>
  <a:extraClrSchemeLst/>
  <a:custClrLst>
    <a:custClr name="Navy">
      <a:srgbClr val="001F5F"/>
    </a:custClr>
    <a:custClr name="Violet">
      <a:srgbClr val="5F67B9"/>
    </a:custClr>
    <a:custClr name="Light Navy">
      <a:srgbClr val="999EDB"/>
    </a:custClr>
    <a:custClr name="Forest">
      <a:srgbClr val="005154"/>
    </a:custClr>
    <a:custClr name="Teal">
      <a:srgbClr val="10A5AC"/>
    </a:custClr>
    <a:custClr name="Mint">
      <a:srgbClr val="82CEC7"/>
    </a:custClr>
    <a:custClr name="Wine">
      <a:srgbClr val="661D34"/>
    </a:custClr>
    <a:custClr name="Orange">
      <a:srgbClr val="F76923"/>
    </a:custClr>
    <a:custClr name="Yellow">
      <a:srgbClr val="FFC836"/>
    </a:custClr>
    <a:custClr name="Dark Gray">
      <a:srgbClr val="D0D1DB"/>
    </a:custClr>
    <a:custClr name="Medium Gray">
      <a:srgbClr val="A7A9B4"/>
    </a:custClr>
    <a:custClr name="Light Gray">
      <a:srgbClr val="63666F"/>
    </a:custClr>
  </a:custClrLst>
  <a:extLst>
    <a:ext uri="{05A4C25C-085E-4340-85A3-A5531E510DB2}">
      <thm15:themeFamily xmlns:thm15="http://schemas.microsoft.com/office/thememl/2012/main" name="Pega2021-PPTtemplate" id="{B9A5128D-44CF-E546-A87F-59262E9EB362}" vid="{FED81D84-5687-1A42-983A-E97B8196C033}"/>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3434</TotalTime>
  <Words>1257</Words>
  <Application>Microsoft Macintosh PowerPoint</Application>
  <PresentationFormat>On-screen Show (16:9)</PresentationFormat>
  <Paragraphs>279</Paragraphs>
  <Slides>26</Slides>
  <Notes>15</Notes>
  <HiddenSlides>0</HiddenSlides>
  <MMClips>0</MMClips>
  <ScaleCrop>false</ScaleCrop>
  <HeadingPairs>
    <vt:vector size="8" baseType="variant">
      <vt:variant>
        <vt:lpstr>Fonts Used</vt:lpstr>
      </vt:variant>
      <vt:variant>
        <vt:i4>8</vt:i4>
      </vt:variant>
      <vt:variant>
        <vt:lpstr>Theme</vt:lpstr>
      </vt:variant>
      <vt:variant>
        <vt:i4>2</vt:i4>
      </vt:variant>
      <vt:variant>
        <vt:lpstr>Embedded OLE Servers</vt:lpstr>
      </vt:variant>
      <vt:variant>
        <vt:i4>2</vt:i4>
      </vt:variant>
      <vt:variant>
        <vt:lpstr>Slide Titles</vt:lpstr>
      </vt:variant>
      <vt:variant>
        <vt:i4>26</vt:i4>
      </vt:variant>
    </vt:vector>
  </HeadingPairs>
  <TitlesOfParts>
    <vt:vector size="38" baseType="lpstr">
      <vt:lpstr>Arial</vt:lpstr>
      <vt:lpstr>Calibri</vt:lpstr>
      <vt:lpstr>Nexa Bold</vt:lpstr>
      <vt:lpstr>Nexa Book</vt:lpstr>
      <vt:lpstr>Nexa Light</vt:lpstr>
      <vt:lpstr>Nexa-Trial Book</vt:lpstr>
      <vt:lpstr>Open Sans</vt:lpstr>
      <vt:lpstr>Open Sans Extrabold</vt:lpstr>
      <vt:lpstr>Pega</vt:lpstr>
      <vt:lpstr>Pega 2021 Light</vt:lpstr>
      <vt:lpstr>think-cell Slide</vt:lpstr>
      <vt:lpstr>Bitmap Image</vt:lpstr>
      <vt:lpstr>Pega University Program Welcome</vt:lpstr>
      <vt:lpstr>PowerPoint Presentation</vt:lpstr>
      <vt:lpstr>Introductions</vt:lpstr>
      <vt:lpstr>Welcome to Pega</vt:lpstr>
      <vt:lpstr>PowerPoint Presentation</vt:lpstr>
      <vt:lpstr>Pega as a Company</vt:lpstr>
      <vt:lpstr>Pega as a Technology</vt:lpstr>
      <vt:lpstr>System Architect University Program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Welcome to AI4Process</vt:lpstr>
      <vt:lpstr>ai4process introduction</vt:lpstr>
      <vt:lpstr>introduction</vt:lpstr>
      <vt:lpstr>the three pillars</vt:lpstr>
      <vt:lpstr>our people</vt:lpstr>
      <vt:lpstr>PowerPoint Presentation</vt:lpstr>
      <vt:lpstr>our clients</vt:lpstr>
      <vt:lpstr>Your Journey Begins…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Pega University Academic Program</dc:title>
  <dc:creator>Rondelli, Marco</dc:creator>
  <cp:lastModifiedBy>Rondelli, Marco</cp:lastModifiedBy>
  <cp:revision>47</cp:revision>
  <dcterms:modified xsi:type="dcterms:W3CDTF">2022-11-02T18:04:56Z</dcterms:modified>
</cp:coreProperties>
</file>