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2"/>
  </p:notesMasterIdLst>
  <p:sldIdLst>
    <p:sldId id="278" r:id="rId2"/>
    <p:sldId id="286" r:id="rId3"/>
    <p:sldId id="287" r:id="rId4"/>
    <p:sldId id="280" r:id="rId5"/>
    <p:sldId id="285" r:id="rId6"/>
    <p:sldId id="288" r:id="rId7"/>
    <p:sldId id="284" r:id="rId8"/>
    <p:sldId id="290" r:id="rId9"/>
    <p:sldId id="291" r:id="rId10"/>
    <p:sldId id="29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09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17766C-4985-4934-9091-5BD4728C19F4}" v="246" dt="2025-11-09T17:20:49.1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17" autoAdjust="0"/>
    <p:restoredTop sz="92593" autoAdjust="0"/>
  </p:normalViewPr>
  <p:slideViewPr>
    <p:cSldViewPr snapToGrid="0">
      <p:cViewPr varScale="1">
        <p:scale>
          <a:sx n="58" d="100"/>
          <a:sy n="58" d="100"/>
        </p:scale>
        <p:origin x="99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Gando (2428547)" userId="a6ff8c39-5ef8-4669-aaf7-1e8d4977f50a" providerId="ADAL" clId="{C80639A8-BDAA-4ED3-8EA6-C2F006B31192}"/>
    <pc:docChg chg="undo redo custSel addSld delSld modSld sldOrd delMainMaster">
      <pc:chgData name="Laura Gando (2428547)" userId="a6ff8c39-5ef8-4669-aaf7-1e8d4977f50a" providerId="ADAL" clId="{C80639A8-BDAA-4ED3-8EA6-C2F006B31192}" dt="2025-11-09T18:56:32.298" v="3893" actId="20577"/>
      <pc:docMkLst>
        <pc:docMk/>
      </pc:docMkLst>
      <pc:sldChg chg="addSp delSp modSp add mod ord modClrScheme chgLayout">
        <pc:chgData name="Laura Gando (2428547)" userId="a6ff8c39-5ef8-4669-aaf7-1e8d4977f50a" providerId="ADAL" clId="{C80639A8-BDAA-4ED3-8EA6-C2F006B31192}" dt="2025-10-22T17:36:53.485" v="2825" actId="20577"/>
        <pc:sldMkLst>
          <pc:docMk/>
          <pc:sldMk cId="0" sldId="278"/>
        </pc:sldMkLst>
        <pc:spChg chg="add mod">
          <ac:chgData name="Laura Gando (2428547)" userId="a6ff8c39-5ef8-4669-aaf7-1e8d4977f50a" providerId="ADAL" clId="{C80639A8-BDAA-4ED3-8EA6-C2F006B31192}" dt="2025-10-22T16:35:08.432" v="2568" actId="1076"/>
          <ac:spMkLst>
            <pc:docMk/>
            <pc:sldMk cId="0" sldId="278"/>
            <ac:spMk id="3" creationId="{12414A87-44B7-9C40-ED1A-D867D7C6C5E6}"/>
          </ac:spMkLst>
        </pc:spChg>
        <pc:spChg chg="mod">
          <ac:chgData name="Laura Gando (2428547)" userId="a6ff8c39-5ef8-4669-aaf7-1e8d4977f50a" providerId="ADAL" clId="{C80639A8-BDAA-4ED3-8EA6-C2F006B31192}" dt="2025-10-21T15:40:31.709" v="277" actId="1076"/>
          <ac:spMkLst>
            <pc:docMk/>
            <pc:sldMk cId="0" sldId="278"/>
            <ac:spMk id="35842" creationId="{9A544012-1C21-57F4-7A9C-D3E91A71899C}"/>
          </ac:spMkLst>
        </pc:spChg>
        <pc:graphicFrameChg chg="add mod ord modGraphic">
          <ac:chgData name="Laura Gando (2428547)" userId="a6ff8c39-5ef8-4669-aaf7-1e8d4977f50a" providerId="ADAL" clId="{C80639A8-BDAA-4ED3-8EA6-C2F006B31192}" dt="2025-10-22T17:36:53.485" v="2825" actId="20577"/>
          <ac:graphicFrameMkLst>
            <pc:docMk/>
            <pc:sldMk cId="0" sldId="278"/>
            <ac:graphicFrameMk id="2" creationId="{5AA2DEA4-E100-01C1-414B-E1F1E1BCA3CD}"/>
          </ac:graphicFrameMkLst>
        </pc:graphicFrameChg>
        <pc:picChg chg="add mod">
          <ac:chgData name="Laura Gando (2428547)" userId="a6ff8c39-5ef8-4669-aaf7-1e8d4977f50a" providerId="ADAL" clId="{C80639A8-BDAA-4ED3-8EA6-C2F006B31192}" dt="2025-10-22T16:35:12.414" v="2569" actId="1076"/>
          <ac:picMkLst>
            <pc:docMk/>
            <pc:sldMk cId="0" sldId="278"/>
            <ac:picMk id="5" creationId="{A773F464-8905-DE18-C3B2-2054E437FBE4}"/>
          </ac:picMkLst>
        </pc:picChg>
      </pc:sldChg>
      <pc:sldChg chg="addSp delSp modSp add mod ord modClrScheme chgLayout">
        <pc:chgData name="Laura Gando (2428547)" userId="a6ff8c39-5ef8-4669-aaf7-1e8d4977f50a" providerId="ADAL" clId="{C80639A8-BDAA-4ED3-8EA6-C2F006B31192}" dt="2025-11-09T16:44:01.409" v="3642" actId="207"/>
        <pc:sldMkLst>
          <pc:docMk/>
          <pc:sldMk cId="2151205987" sldId="280"/>
        </pc:sldMkLst>
        <pc:spChg chg="add mod ord">
          <ac:chgData name="Laura Gando (2428547)" userId="a6ff8c39-5ef8-4669-aaf7-1e8d4977f50a" providerId="ADAL" clId="{C80639A8-BDAA-4ED3-8EA6-C2F006B31192}" dt="2025-11-09T16:44:01.409" v="3642" actId="207"/>
          <ac:spMkLst>
            <pc:docMk/>
            <pc:sldMk cId="2151205987" sldId="280"/>
            <ac:spMk id="3" creationId="{3A027669-3915-43F1-BEC5-8A284D5703F2}"/>
          </ac:spMkLst>
        </pc:spChg>
        <pc:spChg chg="add mod">
          <ac:chgData name="Laura Gando (2428547)" userId="a6ff8c39-5ef8-4669-aaf7-1e8d4977f50a" providerId="ADAL" clId="{C80639A8-BDAA-4ED3-8EA6-C2F006B31192}" dt="2025-11-09T16:44:00.474" v="3641" actId="207"/>
          <ac:spMkLst>
            <pc:docMk/>
            <pc:sldMk cId="2151205987" sldId="280"/>
            <ac:spMk id="7" creationId="{DA260AE5-1EF1-5BE6-152D-B2FBF68142FE}"/>
          </ac:spMkLst>
        </pc:spChg>
        <pc:spChg chg="add mod">
          <ac:chgData name="Laura Gando (2428547)" userId="a6ff8c39-5ef8-4669-aaf7-1e8d4977f50a" providerId="ADAL" clId="{C80639A8-BDAA-4ED3-8EA6-C2F006B31192}" dt="2025-10-22T08:55:25.873" v="759" actId="20577"/>
          <ac:spMkLst>
            <pc:docMk/>
            <pc:sldMk cId="2151205987" sldId="280"/>
            <ac:spMk id="35847" creationId="{F49A140A-6B27-5623-0E3C-275EEB63AD1E}"/>
          </ac:spMkLst>
        </pc:spChg>
        <pc:spChg chg="add mod">
          <ac:chgData name="Laura Gando (2428547)" userId="a6ff8c39-5ef8-4669-aaf7-1e8d4977f50a" providerId="ADAL" clId="{C80639A8-BDAA-4ED3-8EA6-C2F006B31192}" dt="2025-10-21T15:25:55.450" v="206" actId="26606"/>
          <ac:spMkLst>
            <pc:docMk/>
            <pc:sldMk cId="2151205987" sldId="280"/>
            <ac:spMk id="35849" creationId="{0D3D204B-B7B5-2B9C-AC95-4DE0E88C5E32}"/>
          </ac:spMkLst>
        </pc:spChg>
        <pc:picChg chg="add mod">
          <ac:chgData name="Laura Gando (2428547)" userId="a6ff8c39-5ef8-4669-aaf7-1e8d4977f50a" providerId="ADAL" clId="{C80639A8-BDAA-4ED3-8EA6-C2F006B31192}" dt="2025-11-09T15:37:42.906" v="3432" actId="1076"/>
          <ac:picMkLst>
            <pc:docMk/>
            <pc:sldMk cId="2151205987" sldId="280"/>
            <ac:picMk id="4" creationId="{35B217BD-CFDE-18BD-3F1F-DB8E45439593}"/>
          </ac:picMkLst>
        </pc:picChg>
      </pc:sldChg>
      <pc:sldChg chg="addSp delSp modSp add mod ord">
        <pc:chgData name="Laura Gando (2428547)" userId="a6ff8c39-5ef8-4669-aaf7-1e8d4977f50a" providerId="ADAL" clId="{C80639A8-BDAA-4ED3-8EA6-C2F006B31192}" dt="2025-11-09T16:46:41.268" v="3660" actId="255"/>
        <pc:sldMkLst>
          <pc:docMk/>
          <pc:sldMk cId="1934208646" sldId="284"/>
        </pc:sldMkLst>
        <pc:spChg chg="add mod">
          <ac:chgData name="Laura Gando (2428547)" userId="a6ff8c39-5ef8-4669-aaf7-1e8d4977f50a" providerId="ADAL" clId="{C80639A8-BDAA-4ED3-8EA6-C2F006B31192}" dt="2025-10-22T12:55:44.437" v="2260"/>
          <ac:spMkLst>
            <pc:docMk/>
            <pc:sldMk cId="1934208646" sldId="284"/>
            <ac:spMk id="6" creationId="{927DE29D-B292-C948-D984-D6355C6CC0FE}"/>
          </ac:spMkLst>
        </pc:spChg>
        <pc:spChg chg="add mod">
          <ac:chgData name="Laura Gando (2428547)" userId="a6ff8c39-5ef8-4669-aaf7-1e8d4977f50a" providerId="ADAL" clId="{C80639A8-BDAA-4ED3-8EA6-C2F006B31192}" dt="2025-11-02T15:50:05.345" v="3178" actId="27107"/>
          <ac:spMkLst>
            <pc:docMk/>
            <pc:sldMk cId="1934208646" sldId="284"/>
            <ac:spMk id="8" creationId="{83238507-79AD-95AE-8D95-2FA0C604A947}"/>
          </ac:spMkLst>
        </pc:spChg>
        <pc:spChg chg="add mod">
          <ac:chgData name="Laura Gando (2428547)" userId="a6ff8c39-5ef8-4669-aaf7-1e8d4977f50a" providerId="ADAL" clId="{C80639A8-BDAA-4ED3-8EA6-C2F006B31192}" dt="2025-10-27T15:11:43.759" v="2992" actId="20577"/>
          <ac:spMkLst>
            <pc:docMk/>
            <pc:sldMk cId="1934208646" sldId="284"/>
            <ac:spMk id="9" creationId="{C77E8201-ED07-0B6C-24EB-53E931513A60}"/>
          </ac:spMkLst>
        </pc:spChg>
        <pc:spChg chg="add mod">
          <ac:chgData name="Laura Gando (2428547)" userId="a6ff8c39-5ef8-4669-aaf7-1e8d4977f50a" providerId="ADAL" clId="{C80639A8-BDAA-4ED3-8EA6-C2F006B31192}" dt="2025-11-02T19:16:36.759" v="3386" actId="255"/>
          <ac:spMkLst>
            <pc:docMk/>
            <pc:sldMk cId="1934208646" sldId="284"/>
            <ac:spMk id="11" creationId="{984D6164-1355-CEEA-6D8F-A5F6BAF49356}"/>
          </ac:spMkLst>
        </pc:spChg>
        <pc:spChg chg="add mod">
          <ac:chgData name="Laura Gando (2428547)" userId="a6ff8c39-5ef8-4669-aaf7-1e8d4977f50a" providerId="ADAL" clId="{C80639A8-BDAA-4ED3-8EA6-C2F006B31192}" dt="2025-11-02T19:16:29.859" v="3385" actId="255"/>
          <ac:spMkLst>
            <pc:docMk/>
            <pc:sldMk cId="1934208646" sldId="284"/>
            <ac:spMk id="12" creationId="{91D05CAE-AEB1-C236-B79D-C7E598DDA332}"/>
          </ac:spMkLst>
        </pc:spChg>
        <pc:graphicFrameChg chg="add mod modGraphic">
          <ac:chgData name="Laura Gando (2428547)" userId="a6ff8c39-5ef8-4669-aaf7-1e8d4977f50a" providerId="ADAL" clId="{C80639A8-BDAA-4ED3-8EA6-C2F006B31192}" dt="2025-11-09T16:46:41.268" v="3660" actId="255"/>
          <ac:graphicFrameMkLst>
            <pc:docMk/>
            <pc:sldMk cId="1934208646" sldId="284"/>
            <ac:graphicFrameMk id="10" creationId="{7DF49C35-3C37-8053-33CA-F5142AB13794}"/>
          </ac:graphicFrameMkLst>
        </pc:graphicFrameChg>
      </pc:sldChg>
      <pc:sldChg chg="addSp delSp modSp add mod ord">
        <pc:chgData name="Laura Gando (2428547)" userId="a6ff8c39-5ef8-4669-aaf7-1e8d4977f50a" providerId="ADAL" clId="{C80639A8-BDAA-4ED3-8EA6-C2F006B31192}" dt="2025-11-09T18:56:32.298" v="3893" actId="20577"/>
        <pc:sldMkLst>
          <pc:docMk/>
          <pc:sldMk cId="2153806302" sldId="285"/>
        </pc:sldMkLst>
        <pc:spChg chg="add mod">
          <ac:chgData name="Laura Gando (2428547)" userId="a6ff8c39-5ef8-4669-aaf7-1e8d4977f50a" providerId="ADAL" clId="{C80639A8-BDAA-4ED3-8EA6-C2F006B31192}" dt="2025-11-09T15:40:26.048" v="3436" actId="255"/>
          <ac:spMkLst>
            <pc:docMk/>
            <pc:sldMk cId="2153806302" sldId="285"/>
            <ac:spMk id="2" creationId="{2720D641-C302-EB45-C908-676028BC7BFE}"/>
          </ac:spMkLst>
        </pc:spChg>
        <pc:spChg chg="add mod">
          <ac:chgData name="Laura Gando (2428547)" userId="a6ff8c39-5ef8-4669-aaf7-1e8d4977f50a" providerId="ADAL" clId="{C80639A8-BDAA-4ED3-8EA6-C2F006B31192}" dt="2025-10-22T09:40:50.193" v="1452" actId="20577"/>
          <ac:spMkLst>
            <pc:docMk/>
            <pc:sldMk cId="2153806302" sldId="285"/>
            <ac:spMk id="5" creationId="{A25FC617-C3ED-6BD4-3341-3C50C9C58387}"/>
          </ac:spMkLst>
        </pc:spChg>
        <pc:spChg chg="add mod">
          <ac:chgData name="Laura Gando (2428547)" userId="a6ff8c39-5ef8-4669-aaf7-1e8d4977f50a" providerId="ADAL" clId="{C80639A8-BDAA-4ED3-8EA6-C2F006B31192}" dt="2025-11-09T18:56:32.298" v="3893" actId="20577"/>
          <ac:spMkLst>
            <pc:docMk/>
            <pc:sldMk cId="2153806302" sldId="285"/>
            <ac:spMk id="7" creationId="{33366A51-F00A-5A6B-0B11-313F85259CD2}"/>
          </ac:spMkLst>
        </pc:spChg>
        <pc:spChg chg="add mod">
          <ac:chgData name="Laura Gando (2428547)" userId="a6ff8c39-5ef8-4669-aaf7-1e8d4977f50a" providerId="ADAL" clId="{C80639A8-BDAA-4ED3-8EA6-C2F006B31192}" dt="2025-10-22T12:54:30.232" v="2250" actId="1076"/>
          <ac:spMkLst>
            <pc:docMk/>
            <pc:sldMk cId="2153806302" sldId="285"/>
            <ac:spMk id="8" creationId="{2BCEE4A3-9212-8CC3-0CEA-68855889487E}"/>
          </ac:spMkLst>
        </pc:spChg>
      </pc:sldChg>
      <pc:sldChg chg="addSp modSp add mod ord">
        <pc:chgData name="Laura Gando (2428547)" userId="a6ff8c39-5ef8-4669-aaf7-1e8d4977f50a" providerId="ADAL" clId="{C80639A8-BDAA-4ED3-8EA6-C2F006B31192}" dt="2025-11-09T16:44:04.190" v="3645" actId="207"/>
        <pc:sldMkLst>
          <pc:docMk/>
          <pc:sldMk cId="596940411" sldId="286"/>
        </pc:sldMkLst>
        <pc:spChg chg="add mod">
          <ac:chgData name="Laura Gando (2428547)" userId="a6ff8c39-5ef8-4669-aaf7-1e8d4977f50a" providerId="ADAL" clId="{C80639A8-BDAA-4ED3-8EA6-C2F006B31192}" dt="2025-10-22T08:59:17.555" v="816" actId="255"/>
          <ac:spMkLst>
            <pc:docMk/>
            <pc:sldMk cId="596940411" sldId="286"/>
            <ac:spMk id="3" creationId="{67172F6B-24AB-B9F8-35F1-D641AB271C04}"/>
          </ac:spMkLst>
        </pc:spChg>
        <pc:spChg chg="add mod">
          <ac:chgData name="Laura Gando (2428547)" userId="a6ff8c39-5ef8-4669-aaf7-1e8d4977f50a" providerId="ADAL" clId="{C80639A8-BDAA-4ED3-8EA6-C2F006B31192}" dt="2025-11-09T16:44:04.190" v="3645" actId="207"/>
          <ac:spMkLst>
            <pc:docMk/>
            <pc:sldMk cId="596940411" sldId="286"/>
            <ac:spMk id="6" creationId="{8FA5B862-9FDA-FA7F-2514-ADF45E3C28B5}"/>
          </ac:spMkLst>
        </pc:spChg>
        <pc:picChg chg="add mod">
          <ac:chgData name="Laura Gando (2428547)" userId="a6ff8c39-5ef8-4669-aaf7-1e8d4977f50a" providerId="ADAL" clId="{C80639A8-BDAA-4ED3-8EA6-C2F006B31192}" dt="2025-11-02T19:22:05.192" v="3414" actId="14100"/>
          <ac:picMkLst>
            <pc:docMk/>
            <pc:sldMk cId="596940411" sldId="286"/>
            <ac:picMk id="5" creationId="{E6487876-5FB6-0C62-9062-785D6014383E}"/>
          </ac:picMkLst>
        </pc:picChg>
      </pc:sldChg>
      <pc:sldChg chg="addSp delSp modSp add mod ord modClrScheme chgLayout">
        <pc:chgData name="Laura Gando (2428547)" userId="a6ff8c39-5ef8-4669-aaf7-1e8d4977f50a" providerId="ADAL" clId="{C80639A8-BDAA-4ED3-8EA6-C2F006B31192}" dt="2025-11-09T17:13:36.342" v="3814" actId="20577"/>
        <pc:sldMkLst>
          <pc:docMk/>
          <pc:sldMk cId="3388402065" sldId="287"/>
        </pc:sldMkLst>
        <pc:spChg chg="add mod">
          <ac:chgData name="Laura Gando (2428547)" userId="a6ff8c39-5ef8-4669-aaf7-1e8d4977f50a" providerId="ADAL" clId="{C80639A8-BDAA-4ED3-8EA6-C2F006B31192}" dt="2025-11-09T16:49:27.601" v="3674" actId="255"/>
          <ac:spMkLst>
            <pc:docMk/>
            <pc:sldMk cId="3388402065" sldId="287"/>
            <ac:spMk id="6" creationId="{76C72EFD-FA09-7AEF-38A8-5026B6E53A5D}"/>
          </ac:spMkLst>
        </pc:spChg>
        <pc:spChg chg="add del mod">
          <ac:chgData name="Laura Gando (2428547)" userId="a6ff8c39-5ef8-4669-aaf7-1e8d4977f50a" providerId="ADAL" clId="{C80639A8-BDAA-4ED3-8EA6-C2F006B31192}" dt="2025-11-09T15:35:07.569" v="3415" actId="26606"/>
          <ac:spMkLst>
            <pc:docMk/>
            <pc:sldMk cId="3388402065" sldId="287"/>
            <ac:spMk id="7" creationId="{51CF4CC5-8FF1-9CB0-D178-816D631DD3CA}"/>
          </ac:spMkLst>
        </pc:spChg>
        <pc:spChg chg="add mod">
          <ac:chgData name="Laura Gando (2428547)" userId="a6ff8c39-5ef8-4669-aaf7-1e8d4977f50a" providerId="ADAL" clId="{C80639A8-BDAA-4ED3-8EA6-C2F006B31192}" dt="2025-11-09T15:35:07.569" v="3415" actId="26606"/>
          <ac:spMkLst>
            <pc:docMk/>
            <pc:sldMk cId="3388402065" sldId="287"/>
            <ac:spMk id="8" creationId="{94B1D287-5F86-7AD0-A6D8-51265A7E9FE8}"/>
          </ac:spMkLst>
        </pc:spChg>
        <pc:spChg chg="add del mod">
          <ac:chgData name="Laura Gando (2428547)" userId="a6ff8c39-5ef8-4669-aaf7-1e8d4977f50a" providerId="ADAL" clId="{C80639A8-BDAA-4ED3-8EA6-C2F006B31192}" dt="2025-11-09T15:35:27.781" v="3417" actId="26606"/>
          <ac:spMkLst>
            <pc:docMk/>
            <pc:sldMk cId="3388402065" sldId="287"/>
            <ac:spMk id="14" creationId="{A572D971-9412-4062-CC2F-F5DFEA0B3099}"/>
          </ac:spMkLst>
        </pc:spChg>
        <pc:spChg chg="add del">
          <ac:chgData name="Laura Gando (2428547)" userId="a6ff8c39-5ef8-4669-aaf7-1e8d4977f50a" providerId="ADAL" clId="{C80639A8-BDAA-4ED3-8EA6-C2F006B31192}" dt="2025-11-09T15:35:51.862" v="3420" actId="21"/>
          <ac:spMkLst>
            <pc:docMk/>
            <pc:sldMk cId="3388402065" sldId="287"/>
            <ac:spMk id="19" creationId="{EAF3441E-BB8F-2062-90CB-3CB96AB2980B}"/>
          </ac:spMkLst>
        </pc:spChg>
        <pc:graphicFrameChg chg="add mod modGraphic">
          <ac:chgData name="Laura Gando (2428547)" userId="a6ff8c39-5ef8-4669-aaf7-1e8d4977f50a" providerId="ADAL" clId="{C80639A8-BDAA-4ED3-8EA6-C2F006B31192}" dt="2025-11-09T17:13:36.342" v="3814" actId="20577"/>
          <ac:graphicFrameMkLst>
            <pc:docMk/>
            <pc:sldMk cId="3388402065" sldId="287"/>
            <ac:graphicFrameMk id="10" creationId="{2F74344A-1A23-3CBF-85ED-C2D31AAEEA6F}"/>
          </ac:graphicFrameMkLst>
        </pc:graphicFrameChg>
      </pc:sldChg>
      <pc:sldChg chg="addSp delSp modSp add mod ord">
        <pc:chgData name="Laura Gando (2428547)" userId="a6ff8c39-5ef8-4669-aaf7-1e8d4977f50a" providerId="ADAL" clId="{C80639A8-BDAA-4ED3-8EA6-C2F006B31192}" dt="2025-11-09T16:53:40.122" v="3676" actId="14100"/>
        <pc:sldMkLst>
          <pc:docMk/>
          <pc:sldMk cId="1033214409" sldId="288"/>
        </pc:sldMkLst>
        <pc:spChg chg="add mod">
          <ac:chgData name="Laura Gando (2428547)" userId="a6ff8c39-5ef8-4669-aaf7-1e8d4977f50a" providerId="ADAL" clId="{C80639A8-BDAA-4ED3-8EA6-C2F006B31192}" dt="2025-11-02T15:44:52.698" v="3107" actId="1076"/>
          <ac:spMkLst>
            <pc:docMk/>
            <pc:sldMk cId="1033214409" sldId="288"/>
            <ac:spMk id="6" creationId="{E50FB7C2-1809-A158-A509-73B3D924755C}"/>
          </ac:spMkLst>
        </pc:spChg>
        <pc:spChg chg="add mod">
          <ac:chgData name="Laura Gando (2428547)" userId="a6ff8c39-5ef8-4669-aaf7-1e8d4977f50a" providerId="ADAL" clId="{C80639A8-BDAA-4ED3-8EA6-C2F006B31192}" dt="2025-11-09T16:47:44.304" v="3665" actId="255"/>
          <ac:spMkLst>
            <pc:docMk/>
            <pc:sldMk cId="1033214409" sldId="288"/>
            <ac:spMk id="7" creationId="{7FE808E7-C89E-D8E7-B2D3-DE81EA565FDF}"/>
          </ac:spMkLst>
        </pc:spChg>
        <pc:spChg chg="add mod">
          <ac:chgData name="Laura Gando (2428547)" userId="a6ff8c39-5ef8-4669-aaf7-1e8d4977f50a" providerId="ADAL" clId="{C80639A8-BDAA-4ED3-8EA6-C2F006B31192}" dt="2025-11-09T16:53:34.123" v="3675" actId="14100"/>
          <ac:spMkLst>
            <pc:docMk/>
            <pc:sldMk cId="1033214409" sldId="288"/>
            <ac:spMk id="8" creationId="{49D59980-09B5-AFBD-2551-B61625EBC299}"/>
          </ac:spMkLst>
        </pc:spChg>
        <pc:spChg chg="add mod">
          <ac:chgData name="Laura Gando (2428547)" userId="a6ff8c39-5ef8-4669-aaf7-1e8d4977f50a" providerId="ADAL" clId="{C80639A8-BDAA-4ED3-8EA6-C2F006B31192}" dt="2025-11-09T16:48:06.474" v="3667" actId="255"/>
          <ac:spMkLst>
            <pc:docMk/>
            <pc:sldMk cId="1033214409" sldId="288"/>
            <ac:spMk id="9" creationId="{D3220163-C6A1-FF28-12C5-CC83F738A9FD}"/>
          </ac:spMkLst>
        </pc:spChg>
        <pc:spChg chg="add mod">
          <ac:chgData name="Laura Gando (2428547)" userId="a6ff8c39-5ef8-4669-aaf7-1e8d4977f50a" providerId="ADAL" clId="{C80639A8-BDAA-4ED3-8EA6-C2F006B31192}" dt="2025-11-09T16:53:40.122" v="3676" actId="14100"/>
          <ac:spMkLst>
            <pc:docMk/>
            <pc:sldMk cId="1033214409" sldId="288"/>
            <ac:spMk id="10" creationId="{72DD23B7-60DB-88D8-87F7-78416D25E90B}"/>
          </ac:spMkLst>
        </pc:spChg>
        <pc:spChg chg="add mod">
          <ac:chgData name="Laura Gando (2428547)" userId="a6ff8c39-5ef8-4669-aaf7-1e8d4977f50a" providerId="ADAL" clId="{C80639A8-BDAA-4ED3-8EA6-C2F006B31192}" dt="2025-10-22T12:54:42.084" v="2251"/>
          <ac:spMkLst>
            <pc:docMk/>
            <pc:sldMk cId="1033214409" sldId="288"/>
            <ac:spMk id="11" creationId="{7CDFD3B8-0B61-5753-FF0E-A1CBBFDF2E18}"/>
          </ac:spMkLst>
        </pc:spChg>
      </pc:sldChg>
      <pc:sldChg chg="addSp delSp modSp add mod modClrScheme chgLayout">
        <pc:chgData name="Laura Gando (2428547)" userId="a6ff8c39-5ef8-4669-aaf7-1e8d4977f50a" providerId="ADAL" clId="{C80639A8-BDAA-4ED3-8EA6-C2F006B31192}" dt="2025-11-09T16:45:27.306" v="3656" actId="1076"/>
        <pc:sldMkLst>
          <pc:docMk/>
          <pc:sldMk cId="2513851055" sldId="290"/>
        </pc:sldMkLst>
        <pc:spChg chg="add mod">
          <ac:chgData name="Laura Gando (2428547)" userId="a6ff8c39-5ef8-4669-aaf7-1e8d4977f50a" providerId="ADAL" clId="{C80639A8-BDAA-4ED3-8EA6-C2F006B31192}" dt="2025-11-02T19:10:43.502" v="3344" actId="20577"/>
          <ac:spMkLst>
            <pc:docMk/>
            <pc:sldMk cId="2513851055" sldId="290"/>
            <ac:spMk id="3" creationId="{9183939E-DF5B-A239-00E4-A5BB08512E3E}"/>
          </ac:spMkLst>
        </pc:spChg>
        <pc:spChg chg="mod ord">
          <ac:chgData name="Laura Gando (2428547)" userId="a6ff8c39-5ef8-4669-aaf7-1e8d4977f50a" providerId="ADAL" clId="{C80639A8-BDAA-4ED3-8EA6-C2F006B31192}" dt="2025-11-02T15:54:19.360" v="3218" actId="26606"/>
          <ac:spMkLst>
            <pc:docMk/>
            <pc:sldMk cId="2513851055" sldId="290"/>
            <ac:spMk id="6" creationId="{E25AD806-3CDF-C29D-FE62-7DE648B0FB73}"/>
          </ac:spMkLst>
        </pc:spChg>
        <pc:graphicFrameChg chg="add mod modGraphic">
          <ac:chgData name="Laura Gando (2428547)" userId="a6ff8c39-5ef8-4669-aaf7-1e8d4977f50a" providerId="ADAL" clId="{C80639A8-BDAA-4ED3-8EA6-C2F006B31192}" dt="2025-11-09T16:45:27.306" v="3656" actId="1076"/>
          <ac:graphicFrameMkLst>
            <pc:docMk/>
            <pc:sldMk cId="2513851055" sldId="290"/>
            <ac:graphicFrameMk id="10" creationId="{5ED3B75F-5FEC-F8F1-6D2B-E90CD21D44A3}"/>
          </ac:graphicFrameMkLst>
        </pc:graphicFrameChg>
        <pc:picChg chg="add mod">
          <ac:chgData name="Laura Gando (2428547)" userId="a6ff8c39-5ef8-4669-aaf7-1e8d4977f50a" providerId="ADAL" clId="{C80639A8-BDAA-4ED3-8EA6-C2F006B31192}" dt="2025-11-02T19:15:51.944" v="3381" actId="1076"/>
          <ac:picMkLst>
            <pc:docMk/>
            <pc:sldMk cId="2513851055" sldId="290"/>
            <ac:picMk id="4" creationId="{1F249860-1E30-86FE-5C13-C3221DC025C0}"/>
          </ac:picMkLst>
        </pc:picChg>
      </pc:sldChg>
      <pc:sldChg chg="addSp delSp modSp add mod modClrScheme chgLayout">
        <pc:chgData name="Laura Gando (2428547)" userId="a6ff8c39-5ef8-4669-aaf7-1e8d4977f50a" providerId="ADAL" clId="{C80639A8-BDAA-4ED3-8EA6-C2F006B31192}" dt="2025-11-02T17:12:33.594" v="3311"/>
        <pc:sldMkLst>
          <pc:docMk/>
          <pc:sldMk cId="1575747063" sldId="291"/>
        </pc:sldMkLst>
        <pc:spChg chg="add mod">
          <ac:chgData name="Laura Gando (2428547)" userId="a6ff8c39-5ef8-4669-aaf7-1e8d4977f50a" providerId="ADAL" clId="{C80639A8-BDAA-4ED3-8EA6-C2F006B31192}" dt="2025-11-02T15:55:12.876" v="3225" actId="2711"/>
          <ac:spMkLst>
            <pc:docMk/>
            <pc:sldMk cId="1575747063" sldId="291"/>
            <ac:spMk id="4" creationId="{7F27509F-5828-D169-FBFD-EAE5070FF035}"/>
          </ac:spMkLst>
        </pc:spChg>
        <pc:spChg chg="mod ord">
          <ac:chgData name="Laura Gando (2428547)" userId="a6ff8c39-5ef8-4669-aaf7-1e8d4977f50a" providerId="ADAL" clId="{C80639A8-BDAA-4ED3-8EA6-C2F006B31192}" dt="2025-10-22T13:24:28.769" v="2379" actId="26606"/>
          <ac:spMkLst>
            <pc:docMk/>
            <pc:sldMk cId="1575747063" sldId="291"/>
            <ac:spMk id="6" creationId="{0425FA26-E6F0-C178-9170-F27772789A7D}"/>
          </ac:spMkLst>
        </pc:spChg>
        <pc:graphicFrameChg chg="add mod modGraphic">
          <ac:chgData name="Laura Gando (2428547)" userId="a6ff8c39-5ef8-4669-aaf7-1e8d4977f50a" providerId="ADAL" clId="{C80639A8-BDAA-4ED3-8EA6-C2F006B31192}" dt="2025-11-02T17:12:33.594" v="3311"/>
          <ac:graphicFrameMkLst>
            <pc:docMk/>
            <pc:sldMk cId="1575747063" sldId="291"/>
            <ac:graphicFrameMk id="7" creationId="{36604EBB-C126-4042-6FAB-56518A66D35F}"/>
          </ac:graphicFrameMkLst>
        </pc:graphicFrameChg>
      </pc:sldChg>
      <pc:sldChg chg="addSp delSp modSp add mod">
        <pc:chgData name="Laura Gando (2428547)" userId="a6ff8c39-5ef8-4669-aaf7-1e8d4977f50a" providerId="ADAL" clId="{C80639A8-BDAA-4ED3-8EA6-C2F006B31192}" dt="2025-11-09T16:54:28.079" v="3679" actId="20577"/>
        <pc:sldMkLst>
          <pc:docMk/>
          <pc:sldMk cId="1039556560" sldId="292"/>
        </pc:sldMkLst>
        <pc:spChg chg="add del mod">
          <ac:chgData name="Laura Gando (2428547)" userId="a6ff8c39-5ef8-4669-aaf7-1e8d4977f50a" providerId="ADAL" clId="{C80639A8-BDAA-4ED3-8EA6-C2F006B31192}" dt="2025-11-09T16:21:26.892" v="3594" actId="21"/>
          <ac:spMkLst>
            <pc:docMk/>
            <pc:sldMk cId="1039556560" sldId="292"/>
            <ac:spMk id="2" creationId="{07A78A01-6D58-0046-8629-3F3521A50149}"/>
          </ac:spMkLst>
        </pc:spChg>
        <pc:spChg chg="add mod">
          <ac:chgData name="Laura Gando (2428547)" userId="a6ff8c39-5ef8-4669-aaf7-1e8d4977f50a" providerId="ADAL" clId="{C80639A8-BDAA-4ED3-8EA6-C2F006B31192}" dt="2025-10-22T13:27:43.547" v="2482" actId="255"/>
          <ac:spMkLst>
            <pc:docMk/>
            <pc:sldMk cId="1039556560" sldId="292"/>
            <ac:spMk id="3" creationId="{AF25B1FB-F1CB-6008-0E67-210A4244A269}"/>
          </ac:spMkLst>
        </pc:spChg>
        <pc:spChg chg="add mod">
          <ac:chgData name="Laura Gando (2428547)" userId="a6ff8c39-5ef8-4669-aaf7-1e8d4977f50a" providerId="ADAL" clId="{C80639A8-BDAA-4ED3-8EA6-C2F006B31192}" dt="2025-11-09T16:54:28.079" v="3679" actId="20577"/>
          <ac:spMkLst>
            <pc:docMk/>
            <pc:sldMk cId="1039556560" sldId="292"/>
            <ac:spMk id="5" creationId="{7B3E77F8-3C56-5605-1B34-3D21FCE67F33}"/>
          </ac:spMkLst>
        </pc:spChg>
      </pc:sldChg>
      <pc:sldChg chg="modSp new del mod">
        <pc:chgData name="Laura Gando (2428547)" userId="a6ff8c39-5ef8-4669-aaf7-1e8d4977f50a" providerId="ADAL" clId="{C80639A8-BDAA-4ED3-8EA6-C2F006B31192}" dt="2025-11-09T16:21:20.157" v="3593" actId="2696"/>
        <pc:sldMkLst>
          <pc:docMk/>
          <pc:sldMk cId="1596757385" sldId="293"/>
        </pc:sldMkLst>
        <pc:spChg chg="mod">
          <ac:chgData name="Laura Gando (2428547)" userId="a6ff8c39-5ef8-4669-aaf7-1e8d4977f50a" providerId="ADAL" clId="{C80639A8-BDAA-4ED3-8EA6-C2F006B31192}" dt="2025-11-09T16:16:32.602" v="3578" actId="1076"/>
          <ac:spMkLst>
            <pc:docMk/>
            <pc:sldMk cId="1596757385" sldId="293"/>
            <ac:spMk id="3" creationId="{597648CA-5F55-5387-F206-9AA3DB3BD86D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BD681-1249-4078-AFB7-1B2F0B184059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180669D-4C1D-4772-B728-FFE12A11555A}">
      <dgm:prSet/>
      <dgm:spPr>
        <a:xfrm>
          <a:off x="0" y="2571"/>
          <a:ext cx="5288049" cy="876963"/>
        </a:xfrm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Name: Laura Gando</a:t>
          </a:r>
          <a:endParaRPr lang="en-US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09C41A07-B97E-4824-8AB9-2023A6AB1AE5}" type="parTrans" cxnId="{3E3F6954-4BEB-441F-A4F0-8191F87A1A78}">
      <dgm:prSet/>
      <dgm:spPr/>
      <dgm:t>
        <a:bodyPr/>
        <a:lstStyle/>
        <a:p>
          <a:endParaRPr lang="en-US"/>
        </a:p>
      </dgm:t>
    </dgm:pt>
    <dgm:pt modelId="{6A1C19AB-0A6A-4F95-A95E-6A73B16308BD}" type="sibTrans" cxnId="{3E3F6954-4BEB-441F-A4F0-8191F87A1A78}">
      <dgm:prSet/>
      <dgm:spPr/>
      <dgm:t>
        <a:bodyPr/>
        <a:lstStyle/>
        <a:p>
          <a:endParaRPr lang="en-US"/>
        </a:p>
      </dgm:t>
    </dgm:pt>
    <dgm:pt modelId="{F3B86D8F-1BAF-49E4-9174-EC328332C225}">
      <dgm:prSet/>
      <dgm:spPr>
        <a:xfrm>
          <a:off x="0" y="879534"/>
          <a:ext cx="5288049" cy="876963"/>
        </a:xfrm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Number: 2428547</a:t>
          </a:r>
          <a:endParaRPr lang="en-US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2DF69351-7E93-49D0-95F3-90A988C50952}" type="parTrans" cxnId="{4820481A-3C36-462F-AB5E-12656F3C72ED}">
      <dgm:prSet/>
      <dgm:spPr/>
      <dgm:t>
        <a:bodyPr/>
        <a:lstStyle/>
        <a:p>
          <a:endParaRPr lang="en-US"/>
        </a:p>
      </dgm:t>
    </dgm:pt>
    <dgm:pt modelId="{546373E0-6579-4A62-8E7E-0035A6769B4B}" type="sibTrans" cxnId="{4820481A-3C36-462F-AB5E-12656F3C72ED}">
      <dgm:prSet/>
      <dgm:spPr/>
      <dgm:t>
        <a:bodyPr/>
        <a:lstStyle/>
        <a:p>
          <a:endParaRPr lang="en-US"/>
        </a:p>
      </dgm:t>
    </dgm:pt>
    <dgm:pt modelId="{E9DD63A7-96E6-4E31-9D57-F865C75979F3}">
      <dgm:prSet/>
      <dgm:spPr>
        <a:xfrm>
          <a:off x="0" y="1756497"/>
          <a:ext cx="5288049" cy="876963"/>
        </a:xfrm>
      </dgm:spPr>
      <dgm:t>
        <a:bodyPr/>
        <a:lstStyle/>
        <a:p>
          <a:pPr>
            <a:buNone/>
          </a:pPr>
          <a:r>
            <a:rPr lang="en-US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 Title: Professional Career Development Within H&amp;SC </a:t>
          </a:r>
        </a:p>
      </dgm:t>
    </dgm:pt>
    <dgm:pt modelId="{CCC1957E-37B2-40F0-A6F0-8998113B3062}" type="parTrans" cxnId="{8488EEEE-4BE2-4515-A8C8-7DC20F0C72FD}">
      <dgm:prSet/>
      <dgm:spPr/>
      <dgm:t>
        <a:bodyPr/>
        <a:lstStyle/>
        <a:p>
          <a:endParaRPr lang="en-US"/>
        </a:p>
      </dgm:t>
    </dgm:pt>
    <dgm:pt modelId="{03F8740F-06DC-4300-BE2D-54D53F105270}" type="sibTrans" cxnId="{8488EEEE-4BE2-4515-A8C8-7DC20F0C72FD}">
      <dgm:prSet/>
      <dgm:spPr/>
      <dgm:t>
        <a:bodyPr/>
        <a:lstStyle/>
        <a:p>
          <a:endParaRPr lang="en-US"/>
        </a:p>
      </dgm:t>
    </dgm:pt>
    <dgm:pt modelId="{EF049CEE-D49F-4E8F-A835-70595B7D37D9}">
      <dgm:prSet/>
      <dgm:spPr>
        <a:xfrm>
          <a:off x="0" y="2633461"/>
          <a:ext cx="5288049" cy="876963"/>
        </a:xfrm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 Code: LCHS4009 </a:t>
          </a:r>
          <a:endParaRPr lang="en-US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0152FD96-AC9C-4949-8C03-ACA3B6595E1D}" type="parTrans" cxnId="{3DA72FA1-9242-465D-B125-262DF3CECC15}">
      <dgm:prSet/>
      <dgm:spPr/>
      <dgm:t>
        <a:bodyPr/>
        <a:lstStyle/>
        <a:p>
          <a:endParaRPr lang="en-US"/>
        </a:p>
      </dgm:t>
    </dgm:pt>
    <dgm:pt modelId="{7CBBFFF5-2DDD-433F-88DB-BA3CB7EF93E2}" type="sibTrans" cxnId="{3DA72FA1-9242-465D-B125-262DF3CECC15}">
      <dgm:prSet/>
      <dgm:spPr/>
      <dgm:t>
        <a:bodyPr/>
        <a:lstStyle/>
        <a:p>
          <a:endParaRPr lang="en-US"/>
        </a:p>
      </dgm:t>
    </dgm:pt>
    <dgm:pt modelId="{27A22990-0789-46E6-89D2-264E6B117028}">
      <dgm:prSet/>
      <dgm:spPr>
        <a:xfrm>
          <a:off x="0" y="3510424"/>
          <a:ext cx="5288049" cy="876963"/>
        </a:xfrm>
      </dgm:spPr>
      <dgm:t>
        <a:bodyPr/>
        <a:lstStyle/>
        <a:p>
          <a:pPr>
            <a:buNone/>
          </a:pPr>
          <a:r>
            <a:rPr lang="en-GB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Presentation Title: Self-Awareness Presentation</a:t>
          </a:r>
          <a:endParaRPr lang="en-US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03E62F18-BA94-4CFF-8568-B77C56974025}" type="parTrans" cxnId="{25823878-331A-4CEB-B659-F8F0EDEA0427}">
      <dgm:prSet/>
      <dgm:spPr/>
      <dgm:t>
        <a:bodyPr/>
        <a:lstStyle/>
        <a:p>
          <a:endParaRPr lang="en-US"/>
        </a:p>
      </dgm:t>
    </dgm:pt>
    <dgm:pt modelId="{BB5D4C5B-8D40-4FAC-B7DB-509947014333}" type="sibTrans" cxnId="{25823878-331A-4CEB-B659-F8F0EDEA0427}">
      <dgm:prSet/>
      <dgm:spPr/>
      <dgm:t>
        <a:bodyPr/>
        <a:lstStyle/>
        <a:p>
          <a:endParaRPr lang="en-US"/>
        </a:p>
      </dgm:t>
    </dgm:pt>
    <dgm:pt modelId="{EA869706-31BF-4212-8D69-B8CD3165877F}">
      <dgm:prSet/>
      <dgm:spPr>
        <a:xfrm>
          <a:off x="0" y="4387387"/>
          <a:ext cx="5288049" cy="876963"/>
        </a:xfrm>
      </dgm:spPr>
      <dgm:t>
        <a:bodyPr/>
        <a:lstStyle/>
        <a:p>
          <a:pPr>
            <a:buNone/>
          </a:pPr>
          <a:r>
            <a:rPr lang="en-GB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Lecture Name: Arif Ahmed</a:t>
          </a:r>
          <a:endParaRPr lang="en-US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FCD7A333-1F32-46DE-8353-C4671D9A8624}" type="parTrans" cxnId="{AEE5D540-FF72-4BB4-AB82-463F9A926EC7}">
      <dgm:prSet/>
      <dgm:spPr/>
      <dgm:t>
        <a:bodyPr/>
        <a:lstStyle/>
        <a:p>
          <a:endParaRPr lang="en-US"/>
        </a:p>
      </dgm:t>
    </dgm:pt>
    <dgm:pt modelId="{D1FC353E-BD30-4B45-A65C-7A6DD38B1F81}" type="sibTrans" cxnId="{AEE5D540-FF72-4BB4-AB82-463F9A926EC7}">
      <dgm:prSet/>
      <dgm:spPr/>
      <dgm:t>
        <a:bodyPr/>
        <a:lstStyle/>
        <a:p>
          <a:endParaRPr lang="en-US"/>
        </a:p>
      </dgm:t>
    </dgm:pt>
    <dgm:pt modelId="{D8AE7434-A9B3-44F1-84A9-577E0D92BDED}" type="pres">
      <dgm:prSet presAssocID="{189BD681-1249-4078-AFB7-1B2F0B184059}" presName="vert0" presStyleCnt="0">
        <dgm:presLayoutVars>
          <dgm:dir/>
          <dgm:animOne val="branch"/>
          <dgm:animLvl val="lvl"/>
        </dgm:presLayoutVars>
      </dgm:prSet>
      <dgm:spPr/>
    </dgm:pt>
    <dgm:pt modelId="{0C42FD23-BA21-4BE0-B90A-6B9AD9003D59}" type="pres">
      <dgm:prSet presAssocID="{3180669D-4C1D-4772-B728-FFE12A11555A}" presName="thickLine" presStyleLbl="alignNode1" presStyleIdx="0" presStyleCnt="6"/>
      <dgm:spPr/>
    </dgm:pt>
    <dgm:pt modelId="{7757AA76-4FBD-409D-AD1C-2D3F0B588027}" type="pres">
      <dgm:prSet presAssocID="{3180669D-4C1D-4772-B728-FFE12A11555A}" presName="horz1" presStyleCnt="0"/>
      <dgm:spPr/>
    </dgm:pt>
    <dgm:pt modelId="{8B33497E-1F68-4B55-AC95-305F2F153535}" type="pres">
      <dgm:prSet presAssocID="{3180669D-4C1D-4772-B728-FFE12A11555A}" presName="tx1" presStyleLbl="revTx" presStyleIdx="0" presStyleCnt="6"/>
      <dgm:spPr/>
    </dgm:pt>
    <dgm:pt modelId="{152C5A98-5CFC-4F61-9BDB-9D3F2F7E9725}" type="pres">
      <dgm:prSet presAssocID="{3180669D-4C1D-4772-B728-FFE12A11555A}" presName="vert1" presStyleCnt="0"/>
      <dgm:spPr/>
    </dgm:pt>
    <dgm:pt modelId="{9261FF78-B3C4-473E-A5FE-60751F9A7A09}" type="pres">
      <dgm:prSet presAssocID="{F3B86D8F-1BAF-49E4-9174-EC328332C225}" presName="thickLine" presStyleLbl="alignNode1" presStyleIdx="1" presStyleCnt="6"/>
      <dgm:spPr/>
    </dgm:pt>
    <dgm:pt modelId="{4448FFB5-6D4E-4D85-A3F8-ED6836114BC4}" type="pres">
      <dgm:prSet presAssocID="{F3B86D8F-1BAF-49E4-9174-EC328332C225}" presName="horz1" presStyleCnt="0"/>
      <dgm:spPr/>
    </dgm:pt>
    <dgm:pt modelId="{47BD366E-4002-4574-B540-1F1E26AE5D70}" type="pres">
      <dgm:prSet presAssocID="{F3B86D8F-1BAF-49E4-9174-EC328332C225}" presName="tx1" presStyleLbl="revTx" presStyleIdx="1" presStyleCnt="6"/>
      <dgm:spPr/>
    </dgm:pt>
    <dgm:pt modelId="{13B19CB5-262E-40C9-83E0-427D781A4511}" type="pres">
      <dgm:prSet presAssocID="{F3B86D8F-1BAF-49E4-9174-EC328332C225}" presName="vert1" presStyleCnt="0"/>
      <dgm:spPr/>
    </dgm:pt>
    <dgm:pt modelId="{16A4ACB0-1C0B-4CCE-80A9-C55BF3A6EBF0}" type="pres">
      <dgm:prSet presAssocID="{E9DD63A7-96E6-4E31-9D57-F865C75979F3}" presName="thickLine" presStyleLbl="alignNode1" presStyleIdx="2" presStyleCnt="6"/>
      <dgm:spPr/>
    </dgm:pt>
    <dgm:pt modelId="{A20A4A3E-7098-4017-B6A3-ABDB8E4D2511}" type="pres">
      <dgm:prSet presAssocID="{E9DD63A7-96E6-4E31-9D57-F865C75979F3}" presName="horz1" presStyleCnt="0"/>
      <dgm:spPr/>
    </dgm:pt>
    <dgm:pt modelId="{F4B339CF-7CD1-46DD-87E4-5629780E4BF8}" type="pres">
      <dgm:prSet presAssocID="{E9DD63A7-96E6-4E31-9D57-F865C75979F3}" presName="tx1" presStyleLbl="revTx" presStyleIdx="2" presStyleCnt="6"/>
      <dgm:spPr/>
    </dgm:pt>
    <dgm:pt modelId="{AE89DA85-32E9-4328-A3F1-4CCA9CAD0F0E}" type="pres">
      <dgm:prSet presAssocID="{E9DD63A7-96E6-4E31-9D57-F865C75979F3}" presName="vert1" presStyleCnt="0"/>
      <dgm:spPr/>
    </dgm:pt>
    <dgm:pt modelId="{F4933FBE-0EC5-471B-B871-0187E6502392}" type="pres">
      <dgm:prSet presAssocID="{EF049CEE-D49F-4E8F-A835-70595B7D37D9}" presName="thickLine" presStyleLbl="alignNode1" presStyleIdx="3" presStyleCnt="6"/>
      <dgm:spPr/>
    </dgm:pt>
    <dgm:pt modelId="{7B0944EE-7394-4FBC-AB4A-EC39E50337BC}" type="pres">
      <dgm:prSet presAssocID="{EF049CEE-D49F-4E8F-A835-70595B7D37D9}" presName="horz1" presStyleCnt="0"/>
      <dgm:spPr/>
    </dgm:pt>
    <dgm:pt modelId="{5DD9B6B9-7776-4710-9810-39F088BB16F4}" type="pres">
      <dgm:prSet presAssocID="{EF049CEE-D49F-4E8F-A835-70595B7D37D9}" presName="tx1" presStyleLbl="revTx" presStyleIdx="3" presStyleCnt="6"/>
      <dgm:spPr/>
    </dgm:pt>
    <dgm:pt modelId="{9B55C01F-D8FA-422B-9A66-ECDDC1755C82}" type="pres">
      <dgm:prSet presAssocID="{EF049CEE-D49F-4E8F-A835-70595B7D37D9}" presName="vert1" presStyleCnt="0"/>
      <dgm:spPr/>
    </dgm:pt>
    <dgm:pt modelId="{BC2F117F-A101-4ECF-8AD6-2EFEC6534134}" type="pres">
      <dgm:prSet presAssocID="{27A22990-0789-46E6-89D2-264E6B117028}" presName="thickLine" presStyleLbl="alignNode1" presStyleIdx="4" presStyleCnt="6"/>
      <dgm:spPr/>
    </dgm:pt>
    <dgm:pt modelId="{6524E105-686C-4B47-AA7A-D01DF1032925}" type="pres">
      <dgm:prSet presAssocID="{27A22990-0789-46E6-89D2-264E6B117028}" presName="horz1" presStyleCnt="0"/>
      <dgm:spPr/>
    </dgm:pt>
    <dgm:pt modelId="{AF3CF918-A648-4EEC-AF38-51164403F462}" type="pres">
      <dgm:prSet presAssocID="{27A22990-0789-46E6-89D2-264E6B117028}" presName="tx1" presStyleLbl="revTx" presStyleIdx="4" presStyleCnt="6"/>
      <dgm:spPr/>
    </dgm:pt>
    <dgm:pt modelId="{01B99787-EA56-4064-8A4B-CE183AA63C87}" type="pres">
      <dgm:prSet presAssocID="{27A22990-0789-46E6-89D2-264E6B117028}" presName="vert1" presStyleCnt="0"/>
      <dgm:spPr/>
    </dgm:pt>
    <dgm:pt modelId="{FB6423AD-6B93-489F-B2B1-D8B9216CA1C1}" type="pres">
      <dgm:prSet presAssocID="{EA869706-31BF-4212-8D69-B8CD3165877F}" presName="thickLine" presStyleLbl="alignNode1" presStyleIdx="5" presStyleCnt="6"/>
      <dgm:spPr/>
    </dgm:pt>
    <dgm:pt modelId="{334E8717-9DF5-4FE9-AC69-19861F40E471}" type="pres">
      <dgm:prSet presAssocID="{EA869706-31BF-4212-8D69-B8CD3165877F}" presName="horz1" presStyleCnt="0"/>
      <dgm:spPr/>
    </dgm:pt>
    <dgm:pt modelId="{01F0C917-0E89-4F9C-A2C6-E350390C86EF}" type="pres">
      <dgm:prSet presAssocID="{EA869706-31BF-4212-8D69-B8CD3165877F}" presName="tx1" presStyleLbl="revTx" presStyleIdx="5" presStyleCnt="6"/>
      <dgm:spPr/>
    </dgm:pt>
    <dgm:pt modelId="{13DB7A8C-AC65-4BC4-8AD9-1D569C506DA8}" type="pres">
      <dgm:prSet presAssocID="{EA869706-31BF-4212-8D69-B8CD3165877F}" presName="vert1" presStyleCnt="0"/>
      <dgm:spPr/>
    </dgm:pt>
  </dgm:ptLst>
  <dgm:cxnLst>
    <dgm:cxn modelId="{F385850D-CE1C-42C5-B1BF-6EB40C6B77DC}" type="presOf" srcId="{27A22990-0789-46E6-89D2-264E6B117028}" destId="{AF3CF918-A648-4EEC-AF38-51164403F462}" srcOrd="0" destOrd="0" presId="urn:microsoft.com/office/officeart/2008/layout/LinedList"/>
    <dgm:cxn modelId="{4820481A-3C36-462F-AB5E-12656F3C72ED}" srcId="{189BD681-1249-4078-AFB7-1B2F0B184059}" destId="{F3B86D8F-1BAF-49E4-9174-EC328332C225}" srcOrd="1" destOrd="0" parTransId="{2DF69351-7E93-49D0-95F3-90A988C50952}" sibTransId="{546373E0-6579-4A62-8E7E-0035A6769B4B}"/>
    <dgm:cxn modelId="{EB991520-976C-41FC-8E54-491A4A1D1447}" type="presOf" srcId="{3180669D-4C1D-4772-B728-FFE12A11555A}" destId="{8B33497E-1F68-4B55-AC95-305F2F153535}" srcOrd="0" destOrd="0" presId="urn:microsoft.com/office/officeart/2008/layout/LinedList"/>
    <dgm:cxn modelId="{B0566920-E30E-4A70-9B55-4E3A03B780D2}" type="presOf" srcId="{EA869706-31BF-4212-8D69-B8CD3165877F}" destId="{01F0C917-0E89-4F9C-A2C6-E350390C86EF}" srcOrd="0" destOrd="0" presId="urn:microsoft.com/office/officeart/2008/layout/LinedList"/>
    <dgm:cxn modelId="{1303A925-F538-4086-9EC6-22006A056760}" type="presOf" srcId="{EF049CEE-D49F-4E8F-A835-70595B7D37D9}" destId="{5DD9B6B9-7776-4710-9810-39F088BB16F4}" srcOrd="0" destOrd="0" presId="urn:microsoft.com/office/officeart/2008/layout/LinedList"/>
    <dgm:cxn modelId="{AEE5D540-FF72-4BB4-AB82-463F9A926EC7}" srcId="{189BD681-1249-4078-AFB7-1B2F0B184059}" destId="{EA869706-31BF-4212-8D69-B8CD3165877F}" srcOrd="5" destOrd="0" parTransId="{FCD7A333-1F32-46DE-8353-C4671D9A8624}" sibTransId="{D1FC353E-BD30-4B45-A65C-7A6DD38B1F81}"/>
    <dgm:cxn modelId="{3E3F6954-4BEB-441F-A4F0-8191F87A1A78}" srcId="{189BD681-1249-4078-AFB7-1B2F0B184059}" destId="{3180669D-4C1D-4772-B728-FFE12A11555A}" srcOrd="0" destOrd="0" parTransId="{09C41A07-B97E-4824-8AB9-2023A6AB1AE5}" sibTransId="{6A1C19AB-0A6A-4F95-A95E-6A73B16308BD}"/>
    <dgm:cxn modelId="{25823878-331A-4CEB-B659-F8F0EDEA0427}" srcId="{189BD681-1249-4078-AFB7-1B2F0B184059}" destId="{27A22990-0789-46E6-89D2-264E6B117028}" srcOrd="4" destOrd="0" parTransId="{03E62F18-BA94-4CFF-8568-B77C56974025}" sibTransId="{BB5D4C5B-8D40-4FAC-B7DB-509947014333}"/>
    <dgm:cxn modelId="{3DA72FA1-9242-465D-B125-262DF3CECC15}" srcId="{189BD681-1249-4078-AFB7-1B2F0B184059}" destId="{EF049CEE-D49F-4E8F-A835-70595B7D37D9}" srcOrd="3" destOrd="0" parTransId="{0152FD96-AC9C-4949-8C03-ACA3B6595E1D}" sibTransId="{7CBBFFF5-2DDD-433F-88DB-BA3CB7EF93E2}"/>
    <dgm:cxn modelId="{042683B0-2C8D-4857-8534-D3682040FDC3}" type="presOf" srcId="{189BD681-1249-4078-AFB7-1B2F0B184059}" destId="{D8AE7434-A9B3-44F1-84A9-577E0D92BDED}" srcOrd="0" destOrd="0" presId="urn:microsoft.com/office/officeart/2008/layout/LinedList"/>
    <dgm:cxn modelId="{E3769DB1-873B-460C-8740-0DE412B3CD60}" type="presOf" srcId="{E9DD63A7-96E6-4E31-9D57-F865C75979F3}" destId="{F4B339CF-7CD1-46DD-87E4-5629780E4BF8}" srcOrd="0" destOrd="0" presId="urn:microsoft.com/office/officeart/2008/layout/LinedList"/>
    <dgm:cxn modelId="{9DF536DD-A911-4E94-A166-F6AE3414E491}" type="presOf" srcId="{F3B86D8F-1BAF-49E4-9174-EC328332C225}" destId="{47BD366E-4002-4574-B540-1F1E26AE5D70}" srcOrd="0" destOrd="0" presId="urn:microsoft.com/office/officeart/2008/layout/LinedList"/>
    <dgm:cxn modelId="{8488EEEE-4BE2-4515-A8C8-7DC20F0C72FD}" srcId="{189BD681-1249-4078-AFB7-1B2F0B184059}" destId="{E9DD63A7-96E6-4E31-9D57-F865C75979F3}" srcOrd="2" destOrd="0" parTransId="{CCC1957E-37B2-40F0-A6F0-8998113B3062}" sibTransId="{03F8740F-06DC-4300-BE2D-54D53F105270}"/>
    <dgm:cxn modelId="{982B225C-36E0-4F2D-907D-326ACB4C0A0E}" type="presParOf" srcId="{D8AE7434-A9B3-44F1-84A9-577E0D92BDED}" destId="{0C42FD23-BA21-4BE0-B90A-6B9AD9003D59}" srcOrd="0" destOrd="0" presId="urn:microsoft.com/office/officeart/2008/layout/LinedList"/>
    <dgm:cxn modelId="{DA46372E-FFB7-4617-9771-7EA15D01EC62}" type="presParOf" srcId="{D8AE7434-A9B3-44F1-84A9-577E0D92BDED}" destId="{7757AA76-4FBD-409D-AD1C-2D3F0B588027}" srcOrd="1" destOrd="0" presId="urn:microsoft.com/office/officeart/2008/layout/LinedList"/>
    <dgm:cxn modelId="{B5FD337D-49D9-4939-9041-DBA647AA1062}" type="presParOf" srcId="{7757AA76-4FBD-409D-AD1C-2D3F0B588027}" destId="{8B33497E-1F68-4B55-AC95-305F2F153535}" srcOrd="0" destOrd="0" presId="urn:microsoft.com/office/officeart/2008/layout/LinedList"/>
    <dgm:cxn modelId="{24E9D532-4CC3-4B2E-81EB-9A2CBC00C5E3}" type="presParOf" srcId="{7757AA76-4FBD-409D-AD1C-2D3F0B588027}" destId="{152C5A98-5CFC-4F61-9BDB-9D3F2F7E9725}" srcOrd="1" destOrd="0" presId="urn:microsoft.com/office/officeart/2008/layout/LinedList"/>
    <dgm:cxn modelId="{2D7EC1A8-F3CF-418B-A208-B9C7163D0DCB}" type="presParOf" srcId="{D8AE7434-A9B3-44F1-84A9-577E0D92BDED}" destId="{9261FF78-B3C4-473E-A5FE-60751F9A7A09}" srcOrd="2" destOrd="0" presId="urn:microsoft.com/office/officeart/2008/layout/LinedList"/>
    <dgm:cxn modelId="{0AFD2ED9-E837-45A7-8BFE-0733D88DD843}" type="presParOf" srcId="{D8AE7434-A9B3-44F1-84A9-577E0D92BDED}" destId="{4448FFB5-6D4E-4D85-A3F8-ED6836114BC4}" srcOrd="3" destOrd="0" presId="urn:microsoft.com/office/officeart/2008/layout/LinedList"/>
    <dgm:cxn modelId="{C7F248BB-D1E3-4E15-806A-2CB8148ABC72}" type="presParOf" srcId="{4448FFB5-6D4E-4D85-A3F8-ED6836114BC4}" destId="{47BD366E-4002-4574-B540-1F1E26AE5D70}" srcOrd="0" destOrd="0" presId="urn:microsoft.com/office/officeart/2008/layout/LinedList"/>
    <dgm:cxn modelId="{41EDADFB-E6A1-424A-86FE-5B6E207D4B85}" type="presParOf" srcId="{4448FFB5-6D4E-4D85-A3F8-ED6836114BC4}" destId="{13B19CB5-262E-40C9-83E0-427D781A4511}" srcOrd="1" destOrd="0" presId="urn:microsoft.com/office/officeart/2008/layout/LinedList"/>
    <dgm:cxn modelId="{08499C0E-A57D-4EB0-ABA2-1B0241C685EC}" type="presParOf" srcId="{D8AE7434-A9B3-44F1-84A9-577E0D92BDED}" destId="{16A4ACB0-1C0B-4CCE-80A9-C55BF3A6EBF0}" srcOrd="4" destOrd="0" presId="urn:microsoft.com/office/officeart/2008/layout/LinedList"/>
    <dgm:cxn modelId="{A2650038-A643-4B96-9486-CF954C03CD44}" type="presParOf" srcId="{D8AE7434-A9B3-44F1-84A9-577E0D92BDED}" destId="{A20A4A3E-7098-4017-B6A3-ABDB8E4D2511}" srcOrd="5" destOrd="0" presId="urn:microsoft.com/office/officeart/2008/layout/LinedList"/>
    <dgm:cxn modelId="{91AE32AC-D148-4AE3-AFD5-CA5DC0EADA30}" type="presParOf" srcId="{A20A4A3E-7098-4017-B6A3-ABDB8E4D2511}" destId="{F4B339CF-7CD1-46DD-87E4-5629780E4BF8}" srcOrd="0" destOrd="0" presId="urn:microsoft.com/office/officeart/2008/layout/LinedList"/>
    <dgm:cxn modelId="{6DCE1D68-0068-483F-9CB1-D613F23280FA}" type="presParOf" srcId="{A20A4A3E-7098-4017-B6A3-ABDB8E4D2511}" destId="{AE89DA85-32E9-4328-A3F1-4CCA9CAD0F0E}" srcOrd="1" destOrd="0" presId="urn:microsoft.com/office/officeart/2008/layout/LinedList"/>
    <dgm:cxn modelId="{CF6B3A0F-F37F-4EBA-B650-C024A56D49A0}" type="presParOf" srcId="{D8AE7434-A9B3-44F1-84A9-577E0D92BDED}" destId="{F4933FBE-0EC5-471B-B871-0187E6502392}" srcOrd="6" destOrd="0" presId="urn:microsoft.com/office/officeart/2008/layout/LinedList"/>
    <dgm:cxn modelId="{3176290A-1C5B-454B-B340-DF4339B80B69}" type="presParOf" srcId="{D8AE7434-A9B3-44F1-84A9-577E0D92BDED}" destId="{7B0944EE-7394-4FBC-AB4A-EC39E50337BC}" srcOrd="7" destOrd="0" presId="urn:microsoft.com/office/officeart/2008/layout/LinedList"/>
    <dgm:cxn modelId="{99DF8EC2-72F4-43B6-9D0D-70B43FC2CC44}" type="presParOf" srcId="{7B0944EE-7394-4FBC-AB4A-EC39E50337BC}" destId="{5DD9B6B9-7776-4710-9810-39F088BB16F4}" srcOrd="0" destOrd="0" presId="urn:microsoft.com/office/officeart/2008/layout/LinedList"/>
    <dgm:cxn modelId="{D21FE831-3AA0-45F6-8E77-3E8670FD955E}" type="presParOf" srcId="{7B0944EE-7394-4FBC-AB4A-EC39E50337BC}" destId="{9B55C01F-D8FA-422B-9A66-ECDDC1755C82}" srcOrd="1" destOrd="0" presId="urn:microsoft.com/office/officeart/2008/layout/LinedList"/>
    <dgm:cxn modelId="{EF4ED3CF-B9ED-42A7-9845-FC90CFB62488}" type="presParOf" srcId="{D8AE7434-A9B3-44F1-84A9-577E0D92BDED}" destId="{BC2F117F-A101-4ECF-8AD6-2EFEC6534134}" srcOrd="8" destOrd="0" presId="urn:microsoft.com/office/officeart/2008/layout/LinedList"/>
    <dgm:cxn modelId="{D0AFEFDC-F3B6-4688-85E1-392C47206281}" type="presParOf" srcId="{D8AE7434-A9B3-44F1-84A9-577E0D92BDED}" destId="{6524E105-686C-4B47-AA7A-D01DF1032925}" srcOrd="9" destOrd="0" presId="urn:microsoft.com/office/officeart/2008/layout/LinedList"/>
    <dgm:cxn modelId="{3694E97A-F87A-4202-A7A8-8C1B67B6CD8F}" type="presParOf" srcId="{6524E105-686C-4B47-AA7A-D01DF1032925}" destId="{AF3CF918-A648-4EEC-AF38-51164403F462}" srcOrd="0" destOrd="0" presId="urn:microsoft.com/office/officeart/2008/layout/LinedList"/>
    <dgm:cxn modelId="{8002409D-E95F-4DA7-AE69-364D2A07D424}" type="presParOf" srcId="{6524E105-686C-4B47-AA7A-D01DF1032925}" destId="{01B99787-EA56-4064-8A4B-CE183AA63C87}" srcOrd="1" destOrd="0" presId="urn:microsoft.com/office/officeart/2008/layout/LinedList"/>
    <dgm:cxn modelId="{62E069F0-0FA4-48B3-A32B-10B027A44221}" type="presParOf" srcId="{D8AE7434-A9B3-44F1-84A9-577E0D92BDED}" destId="{FB6423AD-6B93-489F-B2B1-D8B9216CA1C1}" srcOrd="10" destOrd="0" presId="urn:microsoft.com/office/officeart/2008/layout/LinedList"/>
    <dgm:cxn modelId="{93AC6AB0-B8C1-4E79-9380-BDCA188BDC51}" type="presParOf" srcId="{D8AE7434-A9B3-44F1-84A9-577E0D92BDED}" destId="{334E8717-9DF5-4FE9-AC69-19861F40E471}" srcOrd="11" destOrd="0" presId="urn:microsoft.com/office/officeart/2008/layout/LinedList"/>
    <dgm:cxn modelId="{DF4A489F-E006-4D2F-9F0A-B428F6E09E84}" type="presParOf" srcId="{334E8717-9DF5-4FE9-AC69-19861F40E471}" destId="{01F0C917-0E89-4F9C-A2C6-E350390C86EF}" srcOrd="0" destOrd="0" presId="urn:microsoft.com/office/officeart/2008/layout/LinedList"/>
    <dgm:cxn modelId="{8ECC6759-319B-4443-9542-5F1658F61CEB}" type="presParOf" srcId="{334E8717-9DF5-4FE9-AC69-19861F40E471}" destId="{13DB7A8C-AC65-4BC4-8AD9-1D569C506DA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A04BB6-5E69-408A-966E-74C2C2DC533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3A0813C-1A05-4639-AA9B-5DC1B3B850B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My name is Laura Gando,</a:t>
          </a:r>
          <a:r>
            <a:rPr lang="en-GB" sz="1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 and I attend this university to study Higher Education Skills for the Workplace (Health and Social Care). After the course is over, I want to work as a healthcare assistant.</a:t>
          </a:r>
          <a:r>
            <a:rPr lang="en-GB" sz="1900" dirty="0"/>
            <a:t> </a:t>
          </a:r>
          <a:endParaRPr lang="en-US" sz="1900" dirty="0"/>
        </a:p>
      </dgm:t>
    </dgm:pt>
    <dgm:pt modelId="{E2391048-AE1D-4468-A9F2-CBF7DC986D92}" type="parTrans" cxnId="{089BD969-085E-4418-B025-9034A6B49F86}">
      <dgm:prSet/>
      <dgm:spPr/>
      <dgm:t>
        <a:bodyPr/>
        <a:lstStyle/>
        <a:p>
          <a:endParaRPr lang="en-US"/>
        </a:p>
      </dgm:t>
    </dgm:pt>
    <dgm:pt modelId="{638E6B92-E2FF-4BED-88AA-E6E4C4B8EDBC}" type="sibTrans" cxnId="{089BD969-085E-4418-B025-9034A6B49F86}">
      <dgm:prSet/>
      <dgm:spPr/>
      <dgm:t>
        <a:bodyPr/>
        <a:lstStyle/>
        <a:p>
          <a:endParaRPr lang="en-US"/>
        </a:p>
      </dgm:t>
    </dgm:pt>
    <dgm:pt modelId="{A8B6EC66-6F4B-4542-9A2D-3FC56FCC20E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I'll be considering my own SWOT analysis today to further my academic growth in the UK health care industry.. Based on personal and academic skills, identify areas for improvement, and explore how I can make the most of opportunities available to me.</a:t>
          </a:r>
          <a:endParaRPr lang="en-US" sz="1900" dirty="0"/>
        </a:p>
      </dgm:t>
    </dgm:pt>
    <dgm:pt modelId="{B64448BF-64A4-4FA7-AE71-AE9B00C64B47}" type="parTrans" cxnId="{5B6FF9D4-1BE8-441F-8FFD-8F30D7229DFE}">
      <dgm:prSet/>
      <dgm:spPr/>
      <dgm:t>
        <a:bodyPr/>
        <a:lstStyle/>
        <a:p>
          <a:endParaRPr lang="en-US"/>
        </a:p>
      </dgm:t>
    </dgm:pt>
    <dgm:pt modelId="{0210050C-9D2D-4333-9B12-8A4C8368A501}" type="sibTrans" cxnId="{5B6FF9D4-1BE8-441F-8FFD-8F30D7229DFE}">
      <dgm:prSet/>
      <dgm:spPr/>
      <dgm:t>
        <a:bodyPr/>
        <a:lstStyle/>
        <a:p>
          <a:endParaRPr lang="en-US"/>
        </a:p>
      </dgm:t>
    </dgm:pt>
    <dgm:pt modelId="{9C727B4E-525E-407A-A523-9047B0FFC7FD}" type="pres">
      <dgm:prSet presAssocID="{75A04BB6-5E69-408A-966E-74C2C2DC5338}" presName="root" presStyleCnt="0">
        <dgm:presLayoutVars>
          <dgm:dir/>
          <dgm:resizeHandles val="exact"/>
        </dgm:presLayoutVars>
      </dgm:prSet>
      <dgm:spPr/>
    </dgm:pt>
    <dgm:pt modelId="{8191592D-0FE3-4113-B09D-61CEDA4A741D}" type="pres">
      <dgm:prSet presAssocID="{63A0813C-1A05-4639-AA9B-5DC1B3B850B1}" presName="compNode" presStyleCnt="0"/>
      <dgm:spPr/>
    </dgm:pt>
    <dgm:pt modelId="{28010007-2CF4-4AB2-A239-4B0ADA019DB5}" type="pres">
      <dgm:prSet presAssocID="{63A0813C-1A05-4639-AA9B-5DC1B3B850B1}" presName="bgRect" presStyleLbl="bgShp" presStyleIdx="0" presStyleCnt="2"/>
      <dgm:spPr/>
    </dgm:pt>
    <dgm:pt modelId="{45DEE575-7195-4D91-BB4B-71ECDF39060C}" type="pres">
      <dgm:prSet presAssocID="{63A0813C-1A05-4639-AA9B-5DC1B3B850B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3FADCB0-3D8C-4C08-9B36-68980A834220}" type="pres">
      <dgm:prSet presAssocID="{63A0813C-1A05-4639-AA9B-5DC1B3B850B1}" presName="spaceRect" presStyleCnt="0"/>
      <dgm:spPr/>
    </dgm:pt>
    <dgm:pt modelId="{F71209AB-A06C-4DC2-8A39-D9ACC753E856}" type="pres">
      <dgm:prSet presAssocID="{63A0813C-1A05-4639-AA9B-5DC1B3B850B1}" presName="parTx" presStyleLbl="revTx" presStyleIdx="0" presStyleCnt="2">
        <dgm:presLayoutVars>
          <dgm:chMax val="0"/>
          <dgm:chPref val="0"/>
        </dgm:presLayoutVars>
      </dgm:prSet>
      <dgm:spPr/>
    </dgm:pt>
    <dgm:pt modelId="{EF81EDD6-2606-4DC5-8EC8-512B5EC46C1F}" type="pres">
      <dgm:prSet presAssocID="{638E6B92-E2FF-4BED-88AA-E6E4C4B8EDBC}" presName="sibTrans" presStyleCnt="0"/>
      <dgm:spPr/>
    </dgm:pt>
    <dgm:pt modelId="{BE2DC5F4-258F-44B1-AE0F-85A46D4585CF}" type="pres">
      <dgm:prSet presAssocID="{A8B6EC66-6F4B-4542-9A2D-3FC56FCC20E0}" presName="compNode" presStyleCnt="0"/>
      <dgm:spPr/>
    </dgm:pt>
    <dgm:pt modelId="{9BD1A61E-3237-4B22-B6D5-608FC69777AC}" type="pres">
      <dgm:prSet presAssocID="{A8B6EC66-6F4B-4542-9A2D-3FC56FCC20E0}" presName="bgRect" presStyleLbl="bgShp" presStyleIdx="1" presStyleCnt="2"/>
      <dgm:spPr/>
    </dgm:pt>
    <dgm:pt modelId="{101EA1A5-807F-47B9-A411-34B0730BC904}" type="pres">
      <dgm:prSet presAssocID="{A8B6EC66-6F4B-4542-9A2D-3FC56FCC20E0}" presName="iconRect" presStyleLbl="nod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53B8E5F-9AE3-47FD-9EA8-5DE4D38BC771}" type="pres">
      <dgm:prSet presAssocID="{A8B6EC66-6F4B-4542-9A2D-3FC56FCC20E0}" presName="spaceRect" presStyleCnt="0"/>
      <dgm:spPr/>
    </dgm:pt>
    <dgm:pt modelId="{E93A3BA8-7400-493F-8811-15E7E95EE421}" type="pres">
      <dgm:prSet presAssocID="{A8B6EC66-6F4B-4542-9A2D-3FC56FCC20E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089BD969-085E-4418-B025-9034A6B49F86}" srcId="{75A04BB6-5E69-408A-966E-74C2C2DC5338}" destId="{63A0813C-1A05-4639-AA9B-5DC1B3B850B1}" srcOrd="0" destOrd="0" parTransId="{E2391048-AE1D-4468-A9F2-CBF7DC986D92}" sibTransId="{638E6B92-E2FF-4BED-88AA-E6E4C4B8EDBC}"/>
    <dgm:cxn modelId="{C7C4666A-2CCB-4F32-9D4D-3B5AF23FFCA8}" type="presOf" srcId="{63A0813C-1A05-4639-AA9B-5DC1B3B850B1}" destId="{F71209AB-A06C-4DC2-8A39-D9ACC753E856}" srcOrd="0" destOrd="0" presId="urn:microsoft.com/office/officeart/2018/2/layout/IconVerticalSolidList"/>
    <dgm:cxn modelId="{67A7F1B0-7062-4731-9B36-BEC67B4E7282}" type="presOf" srcId="{A8B6EC66-6F4B-4542-9A2D-3FC56FCC20E0}" destId="{E93A3BA8-7400-493F-8811-15E7E95EE421}" srcOrd="0" destOrd="0" presId="urn:microsoft.com/office/officeart/2018/2/layout/IconVerticalSolidList"/>
    <dgm:cxn modelId="{5B6FF9D4-1BE8-441F-8FFD-8F30D7229DFE}" srcId="{75A04BB6-5E69-408A-966E-74C2C2DC5338}" destId="{A8B6EC66-6F4B-4542-9A2D-3FC56FCC20E0}" srcOrd="1" destOrd="0" parTransId="{B64448BF-64A4-4FA7-AE71-AE9B00C64B47}" sibTransId="{0210050C-9D2D-4333-9B12-8A4C8368A501}"/>
    <dgm:cxn modelId="{61104BE9-979E-4B95-B08A-EFFED20EAEE0}" type="presOf" srcId="{75A04BB6-5E69-408A-966E-74C2C2DC5338}" destId="{9C727B4E-525E-407A-A523-9047B0FFC7FD}" srcOrd="0" destOrd="0" presId="urn:microsoft.com/office/officeart/2018/2/layout/IconVerticalSolidList"/>
    <dgm:cxn modelId="{963E203A-F17A-40C6-9F09-6739F0E298B9}" type="presParOf" srcId="{9C727B4E-525E-407A-A523-9047B0FFC7FD}" destId="{8191592D-0FE3-4113-B09D-61CEDA4A741D}" srcOrd="0" destOrd="0" presId="urn:microsoft.com/office/officeart/2018/2/layout/IconVerticalSolidList"/>
    <dgm:cxn modelId="{A7D3BE8F-0482-4A04-A96F-DB075D490919}" type="presParOf" srcId="{8191592D-0FE3-4113-B09D-61CEDA4A741D}" destId="{28010007-2CF4-4AB2-A239-4B0ADA019DB5}" srcOrd="0" destOrd="0" presId="urn:microsoft.com/office/officeart/2018/2/layout/IconVerticalSolidList"/>
    <dgm:cxn modelId="{A2037455-BFD3-4D4F-9EDD-88EDBA553A67}" type="presParOf" srcId="{8191592D-0FE3-4113-B09D-61CEDA4A741D}" destId="{45DEE575-7195-4D91-BB4B-71ECDF39060C}" srcOrd="1" destOrd="0" presId="urn:microsoft.com/office/officeart/2018/2/layout/IconVerticalSolidList"/>
    <dgm:cxn modelId="{43FCDA54-8E13-4ECF-89D4-FF02FCEDB520}" type="presParOf" srcId="{8191592D-0FE3-4113-B09D-61CEDA4A741D}" destId="{43FADCB0-3D8C-4C08-9B36-68980A834220}" srcOrd="2" destOrd="0" presId="urn:microsoft.com/office/officeart/2018/2/layout/IconVerticalSolidList"/>
    <dgm:cxn modelId="{E06DA362-26D7-4EAB-BB2D-4880581E5318}" type="presParOf" srcId="{8191592D-0FE3-4113-B09D-61CEDA4A741D}" destId="{F71209AB-A06C-4DC2-8A39-D9ACC753E856}" srcOrd="3" destOrd="0" presId="urn:microsoft.com/office/officeart/2018/2/layout/IconVerticalSolidList"/>
    <dgm:cxn modelId="{280E0A9C-CD4F-4C0E-82B0-B419C8506350}" type="presParOf" srcId="{9C727B4E-525E-407A-A523-9047B0FFC7FD}" destId="{EF81EDD6-2606-4DC5-8EC8-512B5EC46C1F}" srcOrd="1" destOrd="0" presId="urn:microsoft.com/office/officeart/2018/2/layout/IconVerticalSolidList"/>
    <dgm:cxn modelId="{83C78FB2-BCBC-4F8B-8E26-401BE0755422}" type="presParOf" srcId="{9C727B4E-525E-407A-A523-9047B0FFC7FD}" destId="{BE2DC5F4-258F-44B1-AE0F-85A46D4585CF}" srcOrd="2" destOrd="0" presId="urn:microsoft.com/office/officeart/2018/2/layout/IconVerticalSolidList"/>
    <dgm:cxn modelId="{95AFE473-0E33-4345-88CE-12CD8E1643BD}" type="presParOf" srcId="{BE2DC5F4-258F-44B1-AE0F-85A46D4585CF}" destId="{9BD1A61E-3237-4B22-B6D5-608FC69777AC}" srcOrd="0" destOrd="0" presId="urn:microsoft.com/office/officeart/2018/2/layout/IconVerticalSolidList"/>
    <dgm:cxn modelId="{DB71E873-4AAD-4F9B-9C52-023BCC48A8C0}" type="presParOf" srcId="{BE2DC5F4-258F-44B1-AE0F-85A46D4585CF}" destId="{101EA1A5-807F-47B9-A411-34B0730BC904}" srcOrd="1" destOrd="0" presId="urn:microsoft.com/office/officeart/2018/2/layout/IconVerticalSolidList"/>
    <dgm:cxn modelId="{BA1E90D7-4DB7-4EF1-BABA-03A70B7087C6}" type="presParOf" srcId="{BE2DC5F4-258F-44B1-AE0F-85A46D4585CF}" destId="{753B8E5F-9AE3-47FD-9EA8-5DE4D38BC771}" srcOrd="2" destOrd="0" presId="urn:microsoft.com/office/officeart/2018/2/layout/IconVerticalSolidList"/>
    <dgm:cxn modelId="{3D14DDA8-A544-4BF4-BAE2-58743D0CFEA7}" type="presParOf" srcId="{BE2DC5F4-258F-44B1-AE0F-85A46D4585CF}" destId="{E93A3BA8-7400-493F-8811-15E7E95EE4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056306-10A6-4D71-9247-150084910A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389CC7-8226-4679-8882-09744C2B5E16}">
      <dgm:prSet custT="1"/>
      <dgm:spPr>
        <a:xfrm>
          <a:off x="785267" y="3193"/>
          <a:ext cx="4391336" cy="743278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GB" sz="16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To practicing referencing by using my research and organising abilities and asking my lecturer for feedback</a:t>
          </a:r>
          <a:r>
            <a:rPr lang="en-GB" sz="17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.</a:t>
          </a:r>
          <a:endParaRPr lang="en-US" sz="17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gm:t>
    </dgm:pt>
    <dgm:pt modelId="{C063B2C4-7929-4948-96E2-4B44FE9B74A5}" type="parTrans" cxnId="{6864D2DA-A77D-4C0E-B19D-9154CA3183A6}">
      <dgm:prSet/>
      <dgm:spPr/>
      <dgm:t>
        <a:bodyPr/>
        <a:lstStyle/>
        <a:p>
          <a:endParaRPr lang="en-US"/>
        </a:p>
      </dgm:t>
    </dgm:pt>
    <dgm:pt modelId="{7F656BA8-0A02-4C80-9FDF-4875A6317227}" type="sibTrans" cxnId="{6864D2DA-A77D-4C0E-B19D-9154CA3183A6}">
      <dgm:prSet/>
      <dgm:spPr/>
      <dgm:t>
        <a:bodyPr/>
        <a:lstStyle/>
        <a:p>
          <a:endParaRPr lang="en-US"/>
        </a:p>
      </dgm:t>
    </dgm:pt>
    <dgm:pt modelId="{928BF977-267B-427A-A10B-F01C1902B463}">
      <dgm:prSet custT="1"/>
      <dgm:spPr>
        <a:xfrm>
          <a:off x="785267" y="932291"/>
          <a:ext cx="4391336" cy="743278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GB" sz="15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By reflecting on and monitoring my progress, I can develop resilience and self-motivation to boost my confidence. (Siraj et al., 2013).</a:t>
          </a:r>
          <a:endParaRPr lang="en-US" sz="15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gm:t>
    </dgm:pt>
    <dgm:pt modelId="{A9BF79EB-5BE4-4D3D-B299-EC78FDC87124}" type="parTrans" cxnId="{AD9561F6-EDEE-4ACA-BDCF-95D0A2809A53}">
      <dgm:prSet/>
      <dgm:spPr/>
      <dgm:t>
        <a:bodyPr/>
        <a:lstStyle/>
        <a:p>
          <a:endParaRPr lang="en-US"/>
        </a:p>
      </dgm:t>
    </dgm:pt>
    <dgm:pt modelId="{48439D4A-06AD-4907-960B-8A0ECFF39250}" type="sibTrans" cxnId="{AD9561F6-EDEE-4ACA-BDCF-95D0A2809A53}">
      <dgm:prSet/>
      <dgm:spPr/>
      <dgm:t>
        <a:bodyPr/>
        <a:lstStyle/>
        <a:p>
          <a:endParaRPr lang="en-US"/>
        </a:p>
      </dgm:t>
    </dgm:pt>
    <dgm:pt modelId="{2E3698A9-80B7-4A2E-95FC-240BF4657098}">
      <dgm:prSet custT="1"/>
      <dgm:spPr>
        <a:xfrm>
          <a:off x="785267" y="1861388"/>
          <a:ext cx="4391336" cy="743278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GB" sz="16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By participating in conversations and teamwork, using cooperation and creativity.</a:t>
          </a:r>
          <a:endParaRPr lang="en-US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gm:t>
    </dgm:pt>
    <dgm:pt modelId="{ECC05849-B6F2-49EB-AAD1-8F3A3D29158F}" type="parTrans" cxnId="{21097789-F2F6-4112-B48A-BD93A7D37023}">
      <dgm:prSet/>
      <dgm:spPr/>
      <dgm:t>
        <a:bodyPr/>
        <a:lstStyle/>
        <a:p>
          <a:endParaRPr lang="en-US"/>
        </a:p>
      </dgm:t>
    </dgm:pt>
    <dgm:pt modelId="{A53D0FE7-2BFC-47A3-A2F3-666F40629A00}" type="sibTrans" cxnId="{21097789-F2F6-4112-B48A-BD93A7D37023}">
      <dgm:prSet/>
      <dgm:spPr/>
      <dgm:t>
        <a:bodyPr/>
        <a:lstStyle/>
        <a:p>
          <a:endParaRPr lang="en-US"/>
        </a:p>
      </dgm:t>
    </dgm:pt>
    <dgm:pt modelId="{EB8F7BCB-4802-42ED-939E-A715B3F10B47}">
      <dgm:prSet custT="1"/>
      <dgm:spPr>
        <a:xfrm>
          <a:off x="785267" y="2790486"/>
          <a:ext cx="4391336" cy="743278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GB" sz="16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To efficiently prioritize and plan tasks, apply my management and planning abilities. (Skills for Care, 2022).</a:t>
          </a:r>
          <a:endParaRPr lang="en-US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gm:t>
    </dgm:pt>
    <dgm:pt modelId="{014611D3-B497-403D-BF98-1359B10073F4}" type="parTrans" cxnId="{72173078-F8AF-4069-9046-F844EB05E861}">
      <dgm:prSet/>
      <dgm:spPr/>
      <dgm:t>
        <a:bodyPr/>
        <a:lstStyle/>
        <a:p>
          <a:endParaRPr lang="en-US"/>
        </a:p>
      </dgm:t>
    </dgm:pt>
    <dgm:pt modelId="{C5A2D76C-FCE6-46D4-9E8F-DE8EE31504B8}" type="sibTrans" cxnId="{72173078-F8AF-4069-9046-F844EB05E861}">
      <dgm:prSet/>
      <dgm:spPr/>
      <dgm:t>
        <a:bodyPr/>
        <a:lstStyle/>
        <a:p>
          <a:endParaRPr lang="en-US"/>
        </a:p>
      </dgm:t>
    </dgm:pt>
    <dgm:pt modelId="{2DE0D95D-A19C-478C-A917-BFE7DD9FEDA0}" type="pres">
      <dgm:prSet presAssocID="{72056306-10A6-4D71-9247-150084910A3C}" presName="root" presStyleCnt="0">
        <dgm:presLayoutVars>
          <dgm:dir/>
          <dgm:resizeHandles val="exact"/>
        </dgm:presLayoutVars>
      </dgm:prSet>
      <dgm:spPr/>
    </dgm:pt>
    <dgm:pt modelId="{97A9D855-355F-4218-B6F2-3C458DF90BBB}" type="pres">
      <dgm:prSet presAssocID="{81389CC7-8226-4679-8882-09744C2B5E16}" presName="compNode" presStyleCnt="0"/>
      <dgm:spPr/>
    </dgm:pt>
    <dgm:pt modelId="{569D7F6D-DC56-404E-9FD5-1D6B378AE604}" type="pres">
      <dgm:prSet presAssocID="{81389CC7-8226-4679-8882-09744C2B5E16}" presName="bgRect" presStyleLbl="bgShp" presStyleIdx="0" presStyleCnt="4"/>
      <dgm:spPr>
        <a:xfrm>
          <a:off x="0" y="3193"/>
          <a:ext cx="5212080" cy="67956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ED200E6E-65F1-4B54-B139-FD3C62678565}" type="pres">
      <dgm:prSet presAssocID="{81389CC7-8226-4679-8882-09744C2B5E16}" presName="iconRect" presStyleLbl="node1" presStyleIdx="0" presStyleCnt="4"/>
      <dgm:spPr>
        <a:xfrm>
          <a:off x="205569" y="156096"/>
          <a:ext cx="374128" cy="373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0A4AE05-4A51-422D-B30C-9D35DB11E126}" type="pres">
      <dgm:prSet presAssocID="{81389CC7-8226-4679-8882-09744C2B5E16}" presName="spaceRect" presStyleCnt="0"/>
      <dgm:spPr/>
    </dgm:pt>
    <dgm:pt modelId="{44ECFC85-A922-4CFD-A040-F458999E661E}" type="pres">
      <dgm:prSet presAssocID="{81389CC7-8226-4679-8882-09744C2B5E16}" presName="parTx" presStyleLbl="revTx" presStyleIdx="0" presStyleCnt="4">
        <dgm:presLayoutVars>
          <dgm:chMax val="0"/>
          <dgm:chPref val="0"/>
        </dgm:presLayoutVars>
      </dgm:prSet>
      <dgm:spPr/>
    </dgm:pt>
    <dgm:pt modelId="{2DB5A2C2-40F6-4823-BA45-9EFE1B32DF63}" type="pres">
      <dgm:prSet presAssocID="{7F656BA8-0A02-4C80-9FDF-4875A6317227}" presName="sibTrans" presStyleCnt="0"/>
      <dgm:spPr/>
    </dgm:pt>
    <dgm:pt modelId="{B0B15401-839A-449B-BCEF-E079D9747323}" type="pres">
      <dgm:prSet presAssocID="{928BF977-267B-427A-A10B-F01C1902B463}" presName="compNode" presStyleCnt="0"/>
      <dgm:spPr/>
    </dgm:pt>
    <dgm:pt modelId="{981F1D84-597F-4B82-96CB-8ABA9C0D5D02}" type="pres">
      <dgm:prSet presAssocID="{928BF977-267B-427A-A10B-F01C1902B463}" presName="bgRect" presStyleLbl="bgShp" presStyleIdx="1" presStyleCnt="4" custLinFactNeighborX="2024" custLinFactNeighborY="6735"/>
      <dgm:spPr>
        <a:xfrm>
          <a:off x="0" y="932291"/>
          <a:ext cx="5212080" cy="67956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565C16C5-4380-4DEE-AE76-68FF97D9A4A9}" type="pres">
      <dgm:prSet presAssocID="{928BF977-267B-427A-A10B-F01C1902B463}" presName="iconRect" presStyleLbl="node1" presStyleIdx="1" presStyleCnt="4"/>
      <dgm:spPr>
        <a:xfrm>
          <a:off x="205569" y="1085194"/>
          <a:ext cx="374128" cy="373762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042A4DDB-8788-43E5-BEF8-3EA061540CA9}" type="pres">
      <dgm:prSet presAssocID="{928BF977-267B-427A-A10B-F01C1902B463}" presName="spaceRect" presStyleCnt="0"/>
      <dgm:spPr/>
    </dgm:pt>
    <dgm:pt modelId="{D517B8C9-F5E7-421C-8B7E-B562AE4C97E0}" type="pres">
      <dgm:prSet presAssocID="{928BF977-267B-427A-A10B-F01C1902B463}" presName="parTx" presStyleLbl="revTx" presStyleIdx="1" presStyleCnt="4">
        <dgm:presLayoutVars>
          <dgm:chMax val="0"/>
          <dgm:chPref val="0"/>
        </dgm:presLayoutVars>
      </dgm:prSet>
      <dgm:spPr/>
    </dgm:pt>
    <dgm:pt modelId="{4591D35A-6F6E-457D-B977-5196EAC20CA8}" type="pres">
      <dgm:prSet presAssocID="{48439D4A-06AD-4907-960B-8A0ECFF39250}" presName="sibTrans" presStyleCnt="0"/>
      <dgm:spPr/>
    </dgm:pt>
    <dgm:pt modelId="{E0D6DEB7-08DC-4C8E-96D0-5BC9D4987FC6}" type="pres">
      <dgm:prSet presAssocID="{2E3698A9-80B7-4A2E-95FC-240BF4657098}" presName="compNode" presStyleCnt="0"/>
      <dgm:spPr/>
    </dgm:pt>
    <dgm:pt modelId="{6809D3CF-5215-4987-AAD2-1EB12B7ADF25}" type="pres">
      <dgm:prSet presAssocID="{2E3698A9-80B7-4A2E-95FC-240BF4657098}" presName="bgRect" presStyleLbl="bgShp" presStyleIdx="2" presStyleCnt="4"/>
      <dgm:spPr>
        <a:xfrm>
          <a:off x="0" y="1861388"/>
          <a:ext cx="5212080" cy="67956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0AD40EB4-B5C2-4529-813A-D0E1624EC8AD}" type="pres">
      <dgm:prSet presAssocID="{2E3698A9-80B7-4A2E-95FC-240BF4657098}" presName="iconRect" presStyleLbl="node1" presStyleIdx="2" presStyleCnt="4"/>
      <dgm:spPr>
        <a:xfrm>
          <a:off x="205569" y="2014291"/>
          <a:ext cx="374128" cy="373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E9663DA0-00FD-4A7E-99B1-66EDFDB13559}" type="pres">
      <dgm:prSet presAssocID="{2E3698A9-80B7-4A2E-95FC-240BF4657098}" presName="spaceRect" presStyleCnt="0"/>
      <dgm:spPr/>
    </dgm:pt>
    <dgm:pt modelId="{0737CB41-782D-4430-9910-80962B0C91D7}" type="pres">
      <dgm:prSet presAssocID="{2E3698A9-80B7-4A2E-95FC-240BF4657098}" presName="parTx" presStyleLbl="revTx" presStyleIdx="2" presStyleCnt="4">
        <dgm:presLayoutVars>
          <dgm:chMax val="0"/>
          <dgm:chPref val="0"/>
        </dgm:presLayoutVars>
      </dgm:prSet>
      <dgm:spPr/>
    </dgm:pt>
    <dgm:pt modelId="{4B93FC24-4EDE-44D0-BF7F-EAE9A5DF2C27}" type="pres">
      <dgm:prSet presAssocID="{A53D0FE7-2BFC-47A3-A2F3-666F40629A00}" presName="sibTrans" presStyleCnt="0"/>
      <dgm:spPr/>
    </dgm:pt>
    <dgm:pt modelId="{1585D373-F7DF-489E-99FF-93FDA00A3E0F}" type="pres">
      <dgm:prSet presAssocID="{EB8F7BCB-4802-42ED-939E-A715B3F10B47}" presName="compNode" presStyleCnt="0"/>
      <dgm:spPr/>
    </dgm:pt>
    <dgm:pt modelId="{7985DC88-986F-468B-9402-4B6CD4E67C11}" type="pres">
      <dgm:prSet presAssocID="{EB8F7BCB-4802-42ED-939E-A715B3F10B47}" presName="bgRect" presStyleLbl="bgShp" presStyleIdx="3" presStyleCnt="4"/>
      <dgm:spPr>
        <a:xfrm>
          <a:off x="0" y="2790486"/>
          <a:ext cx="5212080" cy="67956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93B572A9-A8A0-44CD-8B0A-67971EECFE57}" type="pres">
      <dgm:prSet presAssocID="{EB8F7BCB-4802-42ED-939E-A715B3F10B47}" presName="iconRect" presStyleLbl="node1" presStyleIdx="3" presStyleCnt="4"/>
      <dgm:spPr>
        <a:xfrm>
          <a:off x="205569" y="2943389"/>
          <a:ext cx="374128" cy="373762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35969AAE-9C5D-409B-AB58-620268E813CB}" type="pres">
      <dgm:prSet presAssocID="{EB8F7BCB-4802-42ED-939E-A715B3F10B47}" presName="spaceRect" presStyleCnt="0"/>
      <dgm:spPr/>
    </dgm:pt>
    <dgm:pt modelId="{4B44B1D2-96DF-4394-A3CB-65E125003C88}" type="pres">
      <dgm:prSet presAssocID="{EB8F7BCB-4802-42ED-939E-A715B3F10B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728AE6D-DA21-42F7-BF3D-CEA071370F82}" type="presOf" srcId="{928BF977-267B-427A-A10B-F01C1902B463}" destId="{D517B8C9-F5E7-421C-8B7E-B562AE4C97E0}" srcOrd="0" destOrd="0" presId="urn:microsoft.com/office/officeart/2018/2/layout/IconVerticalSolidList"/>
    <dgm:cxn modelId="{72173078-F8AF-4069-9046-F844EB05E861}" srcId="{72056306-10A6-4D71-9247-150084910A3C}" destId="{EB8F7BCB-4802-42ED-939E-A715B3F10B47}" srcOrd="3" destOrd="0" parTransId="{014611D3-B497-403D-BF98-1359B10073F4}" sibTransId="{C5A2D76C-FCE6-46D4-9E8F-DE8EE31504B8}"/>
    <dgm:cxn modelId="{21097789-F2F6-4112-B48A-BD93A7D37023}" srcId="{72056306-10A6-4D71-9247-150084910A3C}" destId="{2E3698A9-80B7-4A2E-95FC-240BF4657098}" srcOrd="2" destOrd="0" parTransId="{ECC05849-B6F2-49EB-AAD1-8F3A3D29158F}" sibTransId="{A53D0FE7-2BFC-47A3-A2F3-666F40629A00}"/>
    <dgm:cxn modelId="{2E947CC6-5D73-44F1-9764-CA8CDD49BA7F}" type="presOf" srcId="{81389CC7-8226-4679-8882-09744C2B5E16}" destId="{44ECFC85-A922-4CFD-A040-F458999E661E}" srcOrd="0" destOrd="0" presId="urn:microsoft.com/office/officeart/2018/2/layout/IconVerticalSolidList"/>
    <dgm:cxn modelId="{857ED2CF-4D2C-4A00-94D4-B80E564F8381}" type="presOf" srcId="{72056306-10A6-4D71-9247-150084910A3C}" destId="{2DE0D95D-A19C-478C-A917-BFE7DD9FEDA0}" srcOrd="0" destOrd="0" presId="urn:microsoft.com/office/officeart/2018/2/layout/IconVerticalSolidList"/>
    <dgm:cxn modelId="{6864D2DA-A77D-4C0E-B19D-9154CA3183A6}" srcId="{72056306-10A6-4D71-9247-150084910A3C}" destId="{81389CC7-8226-4679-8882-09744C2B5E16}" srcOrd="0" destOrd="0" parTransId="{C063B2C4-7929-4948-96E2-4B44FE9B74A5}" sibTransId="{7F656BA8-0A02-4C80-9FDF-4875A6317227}"/>
    <dgm:cxn modelId="{4CA9F0E0-62F2-4F2E-B5CC-B3D2E17E11D7}" type="presOf" srcId="{2E3698A9-80B7-4A2E-95FC-240BF4657098}" destId="{0737CB41-782D-4430-9910-80962B0C91D7}" srcOrd="0" destOrd="0" presId="urn:microsoft.com/office/officeart/2018/2/layout/IconVerticalSolidList"/>
    <dgm:cxn modelId="{AD9561F6-EDEE-4ACA-BDCF-95D0A2809A53}" srcId="{72056306-10A6-4D71-9247-150084910A3C}" destId="{928BF977-267B-427A-A10B-F01C1902B463}" srcOrd="1" destOrd="0" parTransId="{A9BF79EB-5BE4-4D3D-B299-EC78FDC87124}" sibTransId="{48439D4A-06AD-4907-960B-8A0ECFF39250}"/>
    <dgm:cxn modelId="{12CECEF7-D36F-44C8-8191-80D2DA0955F8}" type="presOf" srcId="{EB8F7BCB-4802-42ED-939E-A715B3F10B47}" destId="{4B44B1D2-96DF-4394-A3CB-65E125003C88}" srcOrd="0" destOrd="0" presId="urn:microsoft.com/office/officeart/2018/2/layout/IconVerticalSolidList"/>
    <dgm:cxn modelId="{DF11E2E7-2EE7-48E7-B1AD-25C8B2CA6823}" type="presParOf" srcId="{2DE0D95D-A19C-478C-A917-BFE7DD9FEDA0}" destId="{97A9D855-355F-4218-B6F2-3C458DF90BBB}" srcOrd="0" destOrd="0" presId="urn:microsoft.com/office/officeart/2018/2/layout/IconVerticalSolidList"/>
    <dgm:cxn modelId="{8EAEDDA0-5365-4E8B-B412-FA853C3E5341}" type="presParOf" srcId="{97A9D855-355F-4218-B6F2-3C458DF90BBB}" destId="{569D7F6D-DC56-404E-9FD5-1D6B378AE604}" srcOrd="0" destOrd="0" presId="urn:microsoft.com/office/officeart/2018/2/layout/IconVerticalSolidList"/>
    <dgm:cxn modelId="{C49F9680-E892-42A3-A717-6915D60DE0AF}" type="presParOf" srcId="{97A9D855-355F-4218-B6F2-3C458DF90BBB}" destId="{ED200E6E-65F1-4B54-B139-FD3C62678565}" srcOrd="1" destOrd="0" presId="urn:microsoft.com/office/officeart/2018/2/layout/IconVerticalSolidList"/>
    <dgm:cxn modelId="{1185E26E-D530-47A4-A9DB-43B2FDDD6D53}" type="presParOf" srcId="{97A9D855-355F-4218-B6F2-3C458DF90BBB}" destId="{A0A4AE05-4A51-422D-B30C-9D35DB11E126}" srcOrd="2" destOrd="0" presId="urn:microsoft.com/office/officeart/2018/2/layout/IconVerticalSolidList"/>
    <dgm:cxn modelId="{60F43F7B-6E20-450D-B9E5-356A74156617}" type="presParOf" srcId="{97A9D855-355F-4218-B6F2-3C458DF90BBB}" destId="{44ECFC85-A922-4CFD-A040-F458999E661E}" srcOrd="3" destOrd="0" presId="urn:microsoft.com/office/officeart/2018/2/layout/IconVerticalSolidList"/>
    <dgm:cxn modelId="{EDEDFADF-284E-4356-8AEB-5604B22BC0C1}" type="presParOf" srcId="{2DE0D95D-A19C-478C-A917-BFE7DD9FEDA0}" destId="{2DB5A2C2-40F6-4823-BA45-9EFE1B32DF63}" srcOrd="1" destOrd="0" presId="urn:microsoft.com/office/officeart/2018/2/layout/IconVerticalSolidList"/>
    <dgm:cxn modelId="{DF0FFA89-5CE6-447C-BAEC-6A259041D180}" type="presParOf" srcId="{2DE0D95D-A19C-478C-A917-BFE7DD9FEDA0}" destId="{B0B15401-839A-449B-BCEF-E079D9747323}" srcOrd="2" destOrd="0" presId="urn:microsoft.com/office/officeart/2018/2/layout/IconVerticalSolidList"/>
    <dgm:cxn modelId="{04A3F0B3-1B89-4943-B3E9-2802F084267A}" type="presParOf" srcId="{B0B15401-839A-449B-BCEF-E079D9747323}" destId="{981F1D84-597F-4B82-96CB-8ABA9C0D5D02}" srcOrd="0" destOrd="0" presId="urn:microsoft.com/office/officeart/2018/2/layout/IconVerticalSolidList"/>
    <dgm:cxn modelId="{59ACA9C9-30B5-4D21-8753-FCCFB72D1E10}" type="presParOf" srcId="{B0B15401-839A-449B-BCEF-E079D9747323}" destId="{565C16C5-4380-4DEE-AE76-68FF97D9A4A9}" srcOrd="1" destOrd="0" presId="urn:microsoft.com/office/officeart/2018/2/layout/IconVerticalSolidList"/>
    <dgm:cxn modelId="{AFED6D2B-CBEE-4573-8106-2809DB20B321}" type="presParOf" srcId="{B0B15401-839A-449B-BCEF-E079D9747323}" destId="{042A4DDB-8788-43E5-BEF8-3EA061540CA9}" srcOrd="2" destOrd="0" presId="urn:microsoft.com/office/officeart/2018/2/layout/IconVerticalSolidList"/>
    <dgm:cxn modelId="{E5F4674C-D99F-48C0-A4BE-91B6950A9538}" type="presParOf" srcId="{B0B15401-839A-449B-BCEF-E079D9747323}" destId="{D517B8C9-F5E7-421C-8B7E-B562AE4C97E0}" srcOrd="3" destOrd="0" presId="urn:microsoft.com/office/officeart/2018/2/layout/IconVerticalSolidList"/>
    <dgm:cxn modelId="{E982C647-3921-4F8B-97A6-438B3C5CD17F}" type="presParOf" srcId="{2DE0D95D-A19C-478C-A917-BFE7DD9FEDA0}" destId="{4591D35A-6F6E-457D-B977-5196EAC20CA8}" srcOrd="3" destOrd="0" presId="urn:microsoft.com/office/officeart/2018/2/layout/IconVerticalSolidList"/>
    <dgm:cxn modelId="{8DB838ED-EBA2-4111-946D-C447420871C4}" type="presParOf" srcId="{2DE0D95D-A19C-478C-A917-BFE7DD9FEDA0}" destId="{E0D6DEB7-08DC-4C8E-96D0-5BC9D4987FC6}" srcOrd="4" destOrd="0" presId="urn:microsoft.com/office/officeart/2018/2/layout/IconVerticalSolidList"/>
    <dgm:cxn modelId="{45AF1AAC-20E4-435A-879B-7A32984411BA}" type="presParOf" srcId="{E0D6DEB7-08DC-4C8E-96D0-5BC9D4987FC6}" destId="{6809D3CF-5215-4987-AAD2-1EB12B7ADF25}" srcOrd="0" destOrd="0" presId="urn:microsoft.com/office/officeart/2018/2/layout/IconVerticalSolidList"/>
    <dgm:cxn modelId="{3746BE87-21E1-49BD-A0DB-D91FECC6D0C1}" type="presParOf" srcId="{E0D6DEB7-08DC-4C8E-96D0-5BC9D4987FC6}" destId="{0AD40EB4-B5C2-4529-813A-D0E1624EC8AD}" srcOrd="1" destOrd="0" presId="urn:microsoft.com/office/officeart/2018/2/layout/IconVerticalSolidList"/>
    <dgm:cxn modelId="{2D4479EC-39FA-455E-86A3-67633F7B6847}" type="presParOf" srcId="{E0D6DEB7-08DC-4C8E-96D0-5BC9D4987FC6}" destId="{E9663DA0-00FD-4A7E-99B1-66EDFDB13559}" srcOrd="2" destOrd="0" presId="urn:microsoft.com/office/officeart/2018/2/layout/IconVerticalSolidList"/>
    <dgm:cxn modelId="{359811B7-4D78-4360-8B3B-AE5A05864EE8}" type="presParOf" srcId="{E0D6DEB7-08DC-4C8E-96D0-5BC9D4987FC6}" destId="{0737CB41-782D-4430-9910-80962B0C91D7}" srcOrd="3" destOrd="0" presId="urn:microsoft.com/office/officeart/2018/2/layout/IconVerticalSolidList"/>
    <dgm:cxn modelId="{6C788922-9365-4849-AD5A-3567C05A03B0}" type="presParOf" srcId="{2DE0D95D-A19C-478C-A917-BFE7DD9FEDA0}" destId="{4B93FC24-4EDE-44D0-BF7F-EAE9A5DF2C27}" srcOrd="5" destOrd="0" presId="urn:microsoft.com/office/officeart/2018/2/layout/IconVerticalSolidList"/>
    <dgm:cxn modelId="{2A6F6C0E-DE20-4619-BA4A-17FD14890937}" type="presParOf" srcId="{2DE0D95D-A19C-478C-A917-BFE7DD9FEDA0}" destId="{1585D373-F7DF-489E-99FF-93FDA00A3E0F}" srcOrd="6" destOrd="0" presId="urn:microsoft.com/office/officeart/2018/2/layout/IconVerticalSolidList"/>
    <dgm:cxn modelId="{3484EC7D-6D72-4174-BE7D-FAD0E7575C86}" type="presParOf" srcId="{1585D373-F7DF-489E-99FF-93FDA00A3E0F}" destId="{7985DC88-986F-468B-9402-4B6CD4E67C11}" srcOrd="0" destOrd="0" presId="urn:microsoft.com/office/officeart/2018/2/layout/IconVerticalSolidList"/>
    <dgm:cxn modelId="{BF7D4A38-3F81-41D9-9355-5F5DDD559126}" type="presParOf" srcId="{1585D373-F7DF-489E-99FF-93FDA00A3E0F}" destId="{93B572A9-A8A0-44CD-8B0A-67971EECFE57}" srcOrd="1" destOrd="0" presId="urn:microsoft.com/office/officeart/2018/2/layout/IconVerticalSolidList"/>
    <dgm:cxn modelId="{9DE114F5-3991-436E-98C9-C582685E3D8C}" type="presParOf" srcId="{1585D373-F7DF-489E-99FF-93FDA00A3E0F}" destId="{35969AAE-9C5D-409B-AB58-620268E813CB}" srcOrd="2" destOrd="0" presId="urn:microsoft.com/office/officeart/2018/2/layout/IconVerticalSolidList"/>
    <dgm:cxn modelId="{11B3920C-4A54-490D-B143-8DC859446A70}" type="presParOf" srcId="{1585D373-F7DF-489E-99FF-93FDA00A3E0F}" destId="{4B44B1D2-96DF-4394-A3CB-65E125003C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0B1AC4-DACF-40E9-96CE-99F4F5EEE66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1AC0AC-AF14-410F-B077-85F6CDD295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I take advantage of my strengths to maximise my academic and career opportunities.  I can work well with others when I'm a team player, and I stay motivated to achieve my objectives</a:t>
          </a:r>
          <a:r>
            <a:rPr lang="en-GB" sz="1400" dirty="0"/>
            <a:t>. </a:t>
          </a:r>
          <a:endParaRPr lang="en-US" sz="1400" dirty="0"/>
        </a:p>
      </dgm:t>
    </dgm:pt>
    <dgm:pt modelId="{0B6E0872-8C3D-45BA-BB40-C06C7BDE4876}" type="parTrans" cxnId="{4EE0BA44-91B8-4A76-A657-834736079EFB}">
      <dgm:prSet/>
      <dgm:spPr/>
      <dgm:t>
        <a:bodyPr/>
        <a:lstStyle/>
        <a:p>
          <a:endParaRPr lang="en-US"/>
        </a:p>
      </dgm:t>
    </dgm:pt>
    <dgm:pt modelId="{326F690F-05BF-4624-9904-D281FAADF68A}" type="sibTrans" cxnId="{4EE0BA44-91B8-4A76-A657-834736079EFB}">
      <dgm:prSet/>
      <dgm:spPr/>
      <dgm:t>
        <a:bodyPr/>
        <a:lstStyle/>
        <a:p>
          <a:endParaRPr lang="en-US"/>
        </a:p>
      </dgm:t>
    </dgm:pt>
    <dgm:pt modelId="{1245750C-FE70-4C55-8071-4A48493D9F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My ability to solve problems and conduct research permits me to produce answers and make wise choices.  </a:t>
          </a:r>
          <a:endParaRPr lang="en-US" sz="1600" dirty="0"/>
        </a:p>
      </dgm:t>
    </dgm:pt>
    <dgm:pt modelId="{5B86A315-2F44-448D-8E7A-0D7EEF58E53C}" type="parTrans" cxnId="{2A917DB2-C244-42E9-AD2B-90EA42F3C864}">
      <dgm:prSet/>
      <dgm:spPr/>
      <dgm:t>
        <a:bodyPr/>
        <a:lstStyle/>
        <a:p>
          <a:endParaRPr lang="en-US"/>
        </a:p>
      </dgm:t>
    </dgm:pt>
    <dgm:pt modelId="{B7930C89-5BC3-4845-B72E-CA739DB5286C}" type="sibTrans" cxnId="{2A917DB2-C244-42E9-AD2B-90EA42F3C864}">
      <dgm:prSet/>
      <dgm:spPr/>
      <dgm:t>
        <a:bodyPr/>
        <a:lstStyle/>
        <a:p>
          <a:endParaRPr lang="en-US"/>
        </a:p>
      </dgm:t>
    </dgm:pt>
    <dgm:pt modelId="{1368D6E9-F43B-46EE-99CC-E0222171038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Through creativity, resilience, and reliability, I overcome obstacles and finish tasks to a high standard.</a:t>
          </a:r>
          <a:endParaRPr lang="en-US" sz="1600" dirty="0"/>
        </a:p>
      </dgm:t>
    </dgm:pt>
    <dgm:pt modelId="{0718C35B-FC54-43E9-B108-D531FCAD11D3}" type="parTrans" cxnId="{7A1AAFCC-2311-47C7-A72F-AD7E88E8D833}">
      <dgm:prSet/>
      <dgm:spPr/>
      <dgm:t>
        <a:bodyPr/>
        <a:lstStyle/>
        <a:p>
          <a:endParaRPr lang="en-US"/>
        </a:p>
      </dgm:t>
    </dgm:pt>
    <dgm:pt modelId="{056F3C10-997A-4D62-8376-50BF62F564BD}" type="sibTrans" cxnId="{7A1AAFCC-2311-47C7-A72F-AD7E88E8D833}">
      <dgm:prSet/>
      <dgm:spPr/>
      <dgm:t>
        <a:bodyPr/>
        <a:lstStyle/>
        <a:p>
          <a:endParaRPr lang="en-US"/>
        </a:p>
      </dgm:t>
    </dgm:pt>
    <dgm:pt modelId="{46C6CFA0-E960-498E-9B35-F2FFDFE7B22E}" type="pres">
      <dgm:prSet presAssocID="{7B0B1AC4-DACF-40E9-96CE-99F4F5EEE668}" presName="root" presStyleCnt="0">
        <dgm:presLayoutVars>
          <dgm:dir/>
          <dgm:resizeHandles val="exact"/>
        </dgm:presLayoutVars>
      </dgm:prSet>
      <dgm:spPr/>
    </dgm:pt>
    <dgm:pt modelId="{9D4E27A0-6F89-46B1-AE88-428D17F497B3}" type="pres">
      <dgm:prSet presAssocID="{461AC0AC-AF14-410F-B077-85F6CDD2953F}" presName="compNode" presStyleCnt="0"/>
      <dgm:spPr/>
    </dgm:pt>
    <dgm:pt modelId="{10DF3AD7-DC33-4A7E-96F9-2A7D833D3F7C}" type="pres">
      <dgm:prSet presAssocID="{461AC0AC-AF14-410F-B077-85F6CDD2953F}" presName="bgRect" presStyleLbl="bgShp" presStyleIdx="0" presStyleCnt="3"/>
      <dgm:spPr/>
    </dgm:pt>
    <dgm:pt modelId="{68D2C966-0A98-4AC9-9A42-57B81D90C19E}" type="pres">
      <dgm:prSet presAssocID="{461AC0AC-AF14-410F-B077-85F6CDD2953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4596F722-E51F-4FED-9B46-F7D192C8A8A7}" type="pres">
      <dgm:prSet presAssocID="{461AC0AC-AF14-410F-B077-85F6CDD2953F}" presName="spaceRect" presStyleCnt="0"/>
      <dgm:spPr/>
    </dgm:pt>
    <dgm:pt modelId="{08E95C89-DC26-4357-A21E-E0DD0C554676}" type="pres">
      <dgm:prSet presAssocID="{461AC0AC-AF14-410F-B077-85F6CDD2953F}" presName="parTx" presStyleLbl="revTx" presStyleIdx="0" presStyleCnt="3" custScaleX="112579">
        <dgm:presLayoutVars>
          <dgm:chMax val="0"/>
          <dgm:chPref val="0"/>
        </dgm:presLayoutVars>
      </dgm:prSet>
      <dgm:spPr/>
    </dgm:pt>
    <dgm:pt modelId="{5CD4622C-A372-4D59-BF59-8DC858C5C177}" type="pres">
      <dgm:prSet presAssocID="{326F690F-05BF-4624-9904-D281FAADF68A}" presName="sibTrans" presStyleCnt="0"/>
      <dgm:spPr/>
    </dgm:pt>
    <dgm:pt modelId="{35EF98E4-F92E-43AF-9C8D-C8D75D85454C}" type="pres">
      <dgm:prSet presAssocID="{1245750C-FE70-4C55-8071-4A48493D9F44}" presName="compNode" presStyleCnt="0"/>
      <dgm:spPr/>
    </dgm:pt>
    <dgm:pt modelId="{B54C14DE-29B5-425C-A820-8253E872FC43}" type="pres">
      <dgm:prSet presAssocID="{1245750C-FE70-4C55-8071-4A48493D9F44}" presName="bgRect" presStyleLbl="bgShp" presStyleIdx="1" presStyleCnt="3"/>
      <dgm:spPr/>
    </dgm:pt>
    <dgm:pt modelId="{4EAB90EC-11AF-4A90-9B0C-3A60E898CF8A}" type="pres">
      <dgm:prSet presAssocID="{1245750C-FE70-4C55-8071-4A48493D9F44}" presName="iconRect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071F449-02E4-4967-8FC6-8249CD57BB57}" type="pres">
      <dgm:prSet presAssocID="{1245750C-FE70-4C55-8071-4A48493D9F44}" presName="spaceRect" presStyleCnt="0"/>
      <dgm:spPr/>
    </dgm:pt>
    <dgm:pt modelId="{07899E0A-5B69-4FCC-90E5-F926842CBDB7}" type="pres">
      <dgm:prSet presAssocID="{1245750C-FE70-4C55-8071-4A48493D9F44}" presName="parTx" presStyleLbl="revTx" presStyleIdx="1" presStyleCnt="3">
        <dgm:presLayoutVars>
          <dgm:chMax val="0"/>
          <dgm:chPref val="0"/>
        </dgm:presLayoutVars>
      </dgm:prSet>
      <dgm:spPr/>
    </dgm:pt>
    <dgm:pt modelId="{B5D86BB3-8C6F-4B9E-8FF7-E3B781ADB102}" type="pres">
      <dgm:prSet presAssocID="{B7930C89-5BC3-4845-B72E-CA739DB5286C}" presName="sibTrans" presStyleCnt="0"/>
      <dgm:spPr/>
    </dgm:pt>
    <dgm:pt modelId="{8A61D571-6D17-41F2-8ACB-2C573F594D73}" type="pres">
      <dgm:prSet presAssocID="{1368D6E9-F43B-46EE-99CC-E02221710382}" presName="compNode" presStyleCnt="0"/>
      <dgm:spPr/>
    </dgm:pt>
    <dgm:pt modelId="{E618AA01-05BF-4621-BDE1-35537B4FAE34}" type="pres">
      <dgm:prSet presAssocID="{1368D6E9-F43B-46EE-99CC-E02221710382}" presName="bgRect" presStyleLbl="bgShp" presStyleIdx="2" presStyleCnt="3"/>
      <dgm:spPr/>
    </dgm:pt>
    <dgm:pt modelId="{701763A9-D327-4514-BFA7-EAFCAA0960EE}" type="pres">
      <dgm:prSet presAssocID="{1368D6E9-F43B-46EE-99CC-E02221710382}" presName="iconRect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72EB8DF-B5C0-4393-A5E8-D9D46D9D9003}" type="pres">
      <dgm:prSet presAssocID="{1368D6E9-F43B-46EE-99CC-E02221710382}" presName="spaceRect" presStyleCnt="0"/>
      <dgm:spPr/>
    </dgm:pt>
    <dgm:pt modelId="{5E78543C-7392-4D41-95FE-75DA918A6BC9}" type="pres">
      <dgm:prSet presAssocID="{1368D6E9-F43B-46EE-99CC-E022217103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8F6CA2C-84CA-4E41-B8F5-F297D9B684B3}" type="presOf" srcId="{1245750C-FE70-4C55-8071-4A48493D9F44}" destId="{07899E0A-5B69-4FCC-90E5-F926842CBDB7}" srcOrd="0" destOrd="0" presId="urn:microsoft.com/office/officeart/2018/2/layout/IconVerticalSolidList"/>
    <dgm:cxn modelId="{4EE0BA44-91B8-4A76-A657-834736079EFB}" srcId="{7B0B1AC4-DACF-40E9-96CE-99F4F5EEE668}" destId="{461AC0AC-AF14-410F-B077-85F6CDD2953F}" srcOrd="0" destOrd="0" parTransId="{0B6E0872-8C3D-45BA-BB40-C06C7BDE4876}" sibTransId="{326F690F-05BF-4624-9904-D281FAADF68A}"/>
    <dgm:cxn modelId="{1006E266-A85C-4D82-A7AD-C6B1700F1A5F}" type="presOf" srcId="{7B0B1AC4-DACF-40E9-96CE-99F4F5EEE668}" destId="{46C6CFA0-E960-498E-9B35-F2FFDFE7B22E}" srcOrd="0" destOrd="0" presId="urn:microsoft.com/office/officeart/2018/2/layout/IconVerticalSolidList"/>
    <dgm:cxn modelId="{E74BB785-614F-4CA9-BB65-8910B5747224}" type="presOf" srcId="{461AC0AC-AF14-410F-B077-85F6CDD2953F}" destId="{08E95C89-DC26-4357-A21E-E0DD0C554676}" srcOrd="0" destOrd="0" presId="urn:microsoft.com/office/officeart/2018/2/layout/IconVerticalSolidList"/>
    <dgm:cxn modelId="{79C2E493-E500-41DC-A366-46E22944991C}" type="presOf" srcId="{1368D6E9-F43B-46EE-99CC-E02221710382}" destId="{5E78543C-7392-4D41-95FE-75DA918A6BC9}" srcOrd="0" destOrd="0" presId="urn:microsoft.com/office/officeart/2018/2/layout/IconVerticalSolidList"/>
    <dgm:cxn modelId="{2A917DB2-C244-42E9-AD2B-90EA42F3C864}" srcId="{7B0B1AC4-DACF-40E9-96CE-99F4F5EEE668}" destId="{1245750C-FE70-4C55-8071-4A48493D9F44}" srcOrd="1" destOrd="0" parTransId="{5B86A315-2F44-448D-8E7A-0D7EEF58E53C}" sibTransId="{B7930C89-5BC3-4845-B72E-CA739DB5286C}"/>
    <dgm:cxn modelId="{7A1AAFCC-2311-47C7-A72F-AD7E88E8D833}" srcId="{7B0B1AC4-DACF-40E9-96CE-99F4F5EEE668}" destId="{1368D6E9-F43B-46EE-99CC-E02221710382}" srcOrd="2" destOrd="0" parTransId="{0718C35B-FC54-43E9-B108-D531FCAD11D3}" sibTransId="{056F3C10-997A-4D62-8376-50BF62F564BD}"/>
    <dgm:cxn modelId="{7D8AA2C0-E5FF-438B-86C5-B293DE15932D}" type="presParOf" srcId="{46C6CFA0-E960-498E-9B35-F2FFDFE7B22E}" destId="{9D4E27A0-6F89-46B1-AE88-428D17F497B3}" srcOrd="0" destOrd="0" presId="urn:microsoft.com/office/officeart/2018/2/layout/IconVerticalSolidList"/>
    <dgm:cxn modelId="{DBB2846A-A152-464A-99AC-51AE1D532B42}" type="presParOf" srcId="{9D4E27A0-6F89-46B1-AE88-428D17F497B3}" destId="{10DF3AD7-DC33-4A7E-96F9-2A7D833D3F7C}" srcOrd="0" destOrd="0" presId="urn:microsoft.com/office/officeart/2018/2/layout/IconVerticalSolidList"/>
    <dgm:cxn modelId="{EE32B08D-9A5B-4D9C-8FBC-5CF89037288F}" type="presParOf" srcId="{9D4E27A0-6F89-46B1-AE88-428D17F497B3}" destId="{68D2C966-0A98-4AC9-9A42-57B81D90C19E}" srcOrd="1" destOrd="0" presId="urn:microsoft.com/office/officeart/2018/2/layout/IconVerticalSolidList"/>
    <dgm:cxn modelId="{3730D72D-4D4F-4F3F-BD7C-7E3AEF544AD2}" type="presParOf" srcId="{9D4E27A0-6F89-46B1-AE88-428D17F497B3}" destId="{4596F722-E51F-4FED-9B46-F7D192C8A8A7}" srcOrd="2" destOrd="0" presId="urn:microsoft.com/office/officeart/2018/2/layout/IconVerticalSolidList"/>
    <dgm:cxn modelId="{119B6AE4-4F98-45B2-B561-9BBBC29EAA8B}" type="presParOf" srcId="{9D4E27A0-6F89-46B1-AE88-428D17F497B3}" destId="{08E95C89-DC26-4357-A21E-E0DD0C554676}" srcOrd="3" destOrd="0" presId="urn:microsoft.com/office/officeart/2018/2/layout/IconVerticalSolidList"/>
    <dgm:cxn modelId="{B8842665-842B-462B-BA83-DCC0E31F3CE6}" type="presParOf" srcId="{46C6CFA0-E960-498E-9B35-F2FFDFE7B22E}" destId="{5CD4622C-A372-4D59-BF59-8DC858C5C177}" srcOrd="1" destOrd="0" presId="urn:microsoft.com/office/officeart/2018/2/layout/IconVerticalSolidList"/>
    <dgm:cxn modelId="{602F96F5-6DDE-4574-81F0-01AF8E0CD3DE}" type="presParOf" srcId="{46C6CFA0-E960-498E-9B35-F2FFDFE7B22E}" destId="{35EF98E4-F92E-43AF-9C8D-C8D75D85454C}" srcOrd="2" destOrd="0" presId="urn:microsoft.com/office/officeart/2018/2/layout/IconVerticalSolidList"/>
    <dgm:cxn modelId="{558A4BEE-4825-456A-B564-464E66F49956}" type="presParOf" srcId="{35EF98E4-F92E-43AF-9C8D-C8D75D85454C}" destId="{B54C14DE-29B5-425C-A820-8253E872FC43}" srcOrd="0" destOrd="0" presId="urn:microsoft.com/office/officeart/2018/2/layout/IconVerticalSolidList"/>
    <dgm:cxn modelId="{9CEF9584-A61B-4E72-901D-D1FDF5801C8E}" type="presParOf" srcId="{35EF98E4-F92E-43AF-9C8D-C8D75D85454C}" destId="{4EAB90EC-11AF-4A90-9B0C-3A60E898CF8A}" srcOrd="1" destOrd="0" presId="urn:microsoft.com/office/officeart/2018/2/layout/IconVerticalSolidList"/>
    <dgm:cxn modelId="{23C7F183-D175-401E-B739-094907D2A5F2}" type="presParOf" srcId="{35EF98E4-F92E-43AF-9C8D-C8D75D85454C}" destId="{5071F449-02E4-4967-8FC6-8249CD57BB57}" srcOrd="2" destOrd="0" presId="urn:microsoft.com/office/officeart/2018/2/layout/IconVerticalSolidList"/>
    <dgm:cxn modelId="{F1F8097F-AACE-4B24-8E3F-FBB5124658DE}" type="presParOf" srcId="{35EF98E4-F92E-43AF-9C8D-C8D75D85454C}" destId="{07899E0A-5B69-4FCC-90E5-F926842CBDB7}" srcOrd="3" destOrd="0" presId="urn:microsoft.com/office/officeart/2018/2/layout/IconVerticalSolidList"/>
    <dgm:cxn modelId="{A854A5BE-1FDF-450D-9522-9374D23E153B}" type="presParOf" srcId="{46C6CFA0-E960-498E-9B35-F2FFDFE7B22E}" destId="{B5D86BB3-8C6F-4B9E-8FF7-E3B781ADB102}" srcOrd="3" destOrd="0" presId="urn:microsoft.com/office/officeart/2018/2/layout/IconVerticalSolidList"/>
    <dgm:cxn modelId="{619439BB-37AD-41A0-B85B-ADB5EFFF6C5E}" type="presParOf" srcId="{46C6CFA0-E960-498E-9B35-F2FFDFE7B22E}" destId="{8A61D571-6D17-41F2-8ACB-2C573F594D73}" srcOrd="4" destOrd="0" presId="urn:microsoft.com/office/officeart/2018/2/layout/IconVerticalSolidList"/>
    <dgm:cxn modelId="{E083DC7E-BA4C-4470-AF09-2BEBD2609440}" type="presParOf" srcId="{8A61D571-6D17-41F2-8ACB-2C573F594D73}" destId="{E618AA01-05BF-4621-BDE1-35537B4FAE34}" srcOrd="0" destOrd="0" presId="urn:microsoft.com/office/officeart/2018/2/layout/IconVerticalSolidList"/>
    <dgm:cxn modelId="{145DD412-7765-4C69-A93D-0874442097AF}" type="presParOf" srcId="{8A61D571-6D17-41F2-8ACB-2C573F594D73}" destId="{701763A9-D327-4514-BFA7-EAFCAA0960EE}" srcOrd="1" destOrd="0" presId="urn:microsoft.com/office/officeart/2018/2/layout/IconVerticalSolidList"/>
    <dgm:cxn modelId="{B69ECB59-C0C3-408E-891B-8D4EC733072C}" type="presParOf" srcId="{8A61D571-6D17-41F2-8ACB-2C573F594D73}" destId="{772EB8DF-B5C0-4393-A5E8-D9D46D9D9003}" srcOrd="2" destOrd="0" presId="urn:microsoft.com/office/officeart/2018/2/layout/IconVerticalSolidList"/>
    <dgm:cxn modelId="{85AA681C-216A-4759-9CA0-4B5A94708C3D}" type="presParOf" srcId="{8A61D571-6D17-41F2-8ACB-2C573F594D73}" destId="{5E78543C-7392-4D41-95FE-75DA918A6B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31355C-41FC-40A7-87A7-976E0F304E6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080DEB-5E9E-4960-9E39-AA5F36E58B91}">
      <dgm:prSet/>
      <dgm:spPr>
        <a:xfrm>
          <a:off x="1545245" y="571"/>
          <a:ext cx="3018372" cy="133787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pPr>
            <a:lnSpc>
              <a:spcPct val="100000"/>
            </a:lnSpc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SWOT analysis aids in establishing specific goals for one's career and studies</a:t>
          </a: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Grandview Display"/>
              <a:ea typeface="+mn-ea"/>
              <a:cs typeface="+mn-cs"/>
            </a:rPr>
            <a:t>.</a:t>
          </a:r>
          <a:endParaRPr lang="en-US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randview Display"/>
            <a:ea typeface="+mn-ea"/>
            <a:cs typeface="+mn-cs"/>
          </a:endParaRPr>
        </a:p>
      </dgm:t>
    </dgm:pt>
    <dgm:pt modelId="{E6C9F1B9-4CF2-45B1-AAB3-C9AE95253358}" type="parTrans" cxnId="{59D8FCE9-1263-4EC4-905A-4EF56DB390F8}">
      <dgm:prSet/>
      <dgm:spPr/>
      <dgm:t>
        <a:bodyPr/>
        <a:lstStyle/>
        <a:p>
          <a:endParaRPr lang="en-US"/>
        </a:p>
      </dgm:t>
    </dgm:pt>
    <dgm:pt modelId="{BB06D7B4-7852-40F9-87AB-E40755A0871C}" type="sibTrans" cxnId="{59D8FCE9-1263-4EC4-905A-4EF56DB390F8}">
      <dgm:prSet/>
      <dgm:spPr/>
      <dgm:t>
        <a:bodyPr/>
        <a:lstStyle/>
        <a:p>
          <a:endParaRPr lang="en-US"/>
        </a:p>
      </dgm:t>
    </dgm:pt>
    <dgm:pt modelId="{6642EFD2-6059-425E-83AF-1541A3A4EDAC}">
      <dgm:prSet/>
      <dgm:spPr>
        <a:xfrm>
          <a:off x="1545245" y="1672915"/>
          <a:ext cx="3018372" cy="133787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r>
            <a:rPr lang="en-GB" dirty="0"/>
            <a:t>Focusing on one’s strengths fosters continuous growth and development.</a:t>
          </a:r>
          <a:endParaRPr lang="en-US" dirty="0"/>
        </a:p>
      </dgm:t>
    </dgm:pt>
    <dgm:pt modelId="{76E3B7AE-84FE-4522-8293-E7C50E40DCE2}" type="parTrans" cxnId="{2245E8F3-69B5-4A87-8C78-E643CA875042}">
      <dgm:prSet/>
      <dgm:spPr/>
      <dgm:t>
        <a:bodyPr/>
        <a:lstStyle/>
        <a:p>
          <a:endParaRPr lang="en-US"/>
        </a:p>
      </dgm:t>
    </dgm:pt>
    <dgm:pt modelId="{9EB0579E-1702-49A9-B6AD-A465ADC9C299}" type="sibTrans" cxnId="{2245E8F3-69B5-4A87-8C78-E643CA875042}">
      <dgm:prSet/>
      <dgm:spPr/>
      <dgm:t>
        <a:bodyPr/>
        <a:lstStyle/>
        <a:p>
          <a:endParaRPr lang="en-US"/>
        </a:p>
      </dgm:t>
    </dgm:pt>
    <dgm:pt modelId="{0B124F14-DFCA-45CC-B41D-E0925A226988}">
      <dgm:prSet/>
      <dgm:spPr>
        <a:xfrm>
          <a:off x="1545245" y="3345258"/>
          <a:ext cx="3018372" cy="1337874"/>
        </a:xfrm>
        <a:prstGeom prst="rect">
          <a:avLst/>
        </a:prstGeom>
        <a:noFill/>
        <a:ln>
          <a:noFill/>
        </a:ln>
        <a:effectLst/>
      </dgm:spPr>
      <dgm:t>
        <a:bodyPr/>
        <a:lstStyle/>
        <a:p>
          <a:r>
            <a:rPr lang="en-GB" dirty="0"/>
            <a:t>Regular self-evaluation enhances awareness of future opportunities in the social and healthcare sectors. (Siraj et al., 2013)</a:t>
          </a:r>
          <a:endParaRPr lang="en-US" dirty="0"/>
        </a:p>
      </dgm:t>
    </dgm:pt>
    <dgm:pt modelId="{FF1E4722-047B-4074-B267-4D79D1D2172A}" type="parTrans" cxnId="{1F40FFB4-6F04-4093-B7B4-0467FDE2E2F3}">
      <dgm:prSet/>
      <dgm:spPr/>
      <dgm:t>
        <a:bodyPr/>
        <a:lstStyle/>
        <a:p>
          <a:endParaRPr lang="en-US"/>
        </a:p>
      </dgm:t>
    </dgm:pt>
    <dgm:pt modelId="{1B057D9D-5B44-4153-A628-04EECFC15B7A}" type="sibTrans" cxnId="{1F40FFB4-6F04-4093-B7B4-0467FDE2E2F3}">
      <dgm:prSet/>
      <dgm:spPr/>
      <dgm:t>
        <a:bodyPr/>
        <a:lstStyle/>
        <a:p>
          <a:endParaRPr lang="en-US"/>
        </a:p>
      </dgm:t>
    </dgm:pt>
    <dgm:pt modelId="{43E9CFE0-B8F5-47FB-B7B1-9D0DE594A235}" type="pres">
      <dgm:prSet presAssocID="{E831355C-41FC-40A7-87A7-976E0F304E63}" presName="root" presStyleCnt="0">
        <dgm:presLayoutVars>
          <dgm:dir/>
          <dgm:resizeHandles val="exact"/>
        </dgm:presLayoutVars>
      </dgm:prSet>
      <dgm:spPr/>
    </dgm:pt>
    <dgm:pt modelId="{FEB5DDD3-E5AA-46A4-9EC4-B7038B7957F1}" type="pres">
      <dgm:prSet presAssocID="{E0080DEB-5E9E-4960-9E39-AA5F36E58B91}" presName="compNode" presStyleCnt="0"/>
      <dgm:spPr/>
    </dgm:pt>
    <dgm:pt modelId="{78B86FB3-1393-4D76-B18E-B9E5122D4F02}" type="pres">
      <dgm:prSet presAssocID="{E0080DEB-5E9E-4960-9E39-AA5F36E58B91}" presName="bgRect" presStyleLbl="bgShp" presStyleIdx="0" presStyleCnt="3" custLinFactNeighborY="-15250"/>
      <dgm:spPr>
        <a:xfrm>
          <a:off x="0" y="0"/>
          <a:ext cx="4563618" cy="1337874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224C1B1A-5BC1-4137-B984-6E71B69AF623}" type="pres">
      <dgm:prSet presAssocID="{E0080DEB-5E9E-4960-9E39-AA5F36E58B91}" presName="iconRect" presStyleLbl="node1" presStyleIdx="0" presStyleCnt="3"/>
      <dgm:spPr>
        <a:xfrm>
          <a:off x="404707" y="301593"/>
          <a:ext cx="735831" cy="735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994365E-155C-475F-BCE6-78EEC4C362C7}" type="pres">
      <dgm:prSet presAssocID="{E0080DEB-5E9E-4960-9E39-AA5F36E58B91}" presName="spaceRect" presStyleCnt="0"/>
      <dgm:spPr/>
    </dgm:pt>
    <dgm:pt modelId="{7C7C169D-7F9F-414B-A395-3A4C87D0F769}" type="pres">
      <dgm:prSet presAssocID="{E0080DEB-5E9E-4960-9E39-AA5F36E58B91}" presName="parTx" presStyleLbl="revTx" presStyleIdx="0" presStyleCnt="3">
        <dgm:presLayoutVars>
          <dgm:chMax val="0"/>
          <dgm:chPref val="0"/>
        </dgm:presLayoutVars>
      </dgm:prSet>
      <dgm:spPr/>
    </dgm:pt>
    <dgm:pt modelId="{D12215C8-F14E-4B37-9939-1379539523B9}" type="pres">
      <dgm:prSet presAssocID="{BB06D7B4-7852-40F9-87AB-E40755A0871C}" presName="sibTrans" presStyleCnt="0"/>
      <dgm:spPr/>
    </dgm:pt>
    <dgm:pt modelId="{F11E06DA-2469-4C9D-876E-8FB79B2C6E5A}" type="pres">
      <dgm:prSet presAssocID="{6642EFD2-6059-425E-83AF-1541A3A4EDAC}" presName="compNode" presStyleCnt="0"/>
      <dgm:spPr/>
    </dgm:pt>
    <dgm:pt modelId="{C2162652-5D51-424E-AEF0-DD8FB141145A}" type="pres">
      <dgm:prSet presAssocID="{6642EFD2-6059-425E-83AF-1541A3A4EDAC}" presName="bgRect" presStyleLbl="bgShp" presStyleIdx="1" presStyleCnt="3"/>
      <dgm:spPr>
        <a:xfrm>
          <a:off x="0" y="1672915"/>
          <a:ext cx="4563618" cy="1337874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ED02E18E-3D63-4AC5-9B5B-CE20610B3F3D}" type="pres">
      <dgm:prSet presAssocID="{6642EFD2-6059-425E-83AF-1541A3A4EDAC}" presName="iconRect" presStyleLbl="node1" presStyleIdx="1" presStyleCnt="3"/>
      <dgm:spPr>
        <a:xfrm>
          <a:off x="404707" y="1973936"/>
          <a:ext cx="735831" cy="73583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9CCCEED-99DA-4C8D-804C-EC8F784D57EA}" type="pres">
      <dgm:prSet presAssocID="{6642EFD2-6059-425E-83AF-1541A3A4EDAC}" presName="spaceRect" presStyleCnt="0"/>
      <dgm:spPr/>
    </dgm:pt>
    <dgm:pt modelId="{CD13D90F-8993-4C10-A38A-473E8E606629}" type="pres">
      <dgm:prSet presAssocID="{6642EFD2-6059-425E-83AF-1541A3A4EDAC}" presName="parTx" presStyleLbl="revTx" presStyleIdx="1" presStyleCnt="3">
        <dgm:presLayoutVars>
          <dgm:chMax val="0"/>
          <dgm:chPref val="0"/>
        </dgm:presLayoutVars>
      </dgm:prSet>
      <dgm:spPr/>
    </dgm:pt>
    <dgm:pt modelId="{25C82DF5-A6D2-463C-9F75-4FF7ADEF0F54}" type="pres">
      <dgm:prSet presAssocID="{9EB0579E-1702-49A9-B6AD-A465ADC9C299}" presName="sibTrans" presStyleCnt="0"/>
      <dgm:spPr/>
    </dgm:pt>
    <dgm:pt modelId="{FE5CAC1B-374F-47E5-AF6E-D4B7C782C472}" type="pres">
      <dgm:prSet presAssocID="{0B124F14-DFCA-45CC-B41D-E0925A226988}" presName="compNode" presStyleCnt="0"/>
      <dgm:spPr/>
    </dgm:pt>
    <dgm:pt modelId="{035A7B17-D059-48F8-8E1A-EE802DD8A8CC}" type="pres">
      <dgm:prSet presAssocID="{0B124F14-DFCA-45CC-B41D-E0925A226988}" presName="bgRect" presStyleLbl="bgShp" presStyleIdx="2" presStyleCnt="3" custLinFactNeighborX="0" custLinFactNeighborY="-4642"/>
      <dgm:spPr>
        <a:xfrm>
          <a:off x="0" y="3345258"/>
          <a:ext cx="4563618" cy="1337874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2FBB3543-68C6-4255-93FE-C7EF62C41577}" type="pres">
      <dgm:prSet presAssocID="{0B124F14-DFCA-45CC-B41D-E0925A226988}" presName="iconRect" presStyleLbl="node1" presStyleIdx="2" presStyleCnt="3" custLinFactNeighborX="4488" custLinFactNeighborY="-8440"/>
      <dgm:spPr>
        <a:xfrm>
          <a:off x="404707" y="3646280"/>
          <a:ext cx="735831" cy="7358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80282E0-8A11-44D9-9016-F16609DB5E55}" type="pres">
      <dgm:prSet presAssocID="{0B124F14-DFCA-45CC-B41D-E0925A226988}" presName="spaceRect" presStyleCnt="0"/>
      <dgm:spPr/>
    </dgm:pt>
    <dgm:pt modelId="{2E8F3D61-4B38-4FAA-952C-5B7F4120CE6B}" type="pres">
      <dgm:prSet presAssocID="{0B124F14-DFCA-45CC-B41D-E0925A226988}" presName="parTx" presStyleLbl="revTx" presStyleIdx="2" presStyleCnt="3" custLinFactNeighborX="0" custLinFactNeighborY="-4642">
        <dgm:presLayoutVars>
          <dgm:chMax val="0"/>
          <dgm:chPref val="0"/>
        </dgm:presLayoutVars>
      </dgm:prSet>
      <dgm:spPr/>
    </dgm:pt>
  </dgm:ptLst>
  <dgm:cxnLst>
    <dgm:cxn modelId="{D4C53D19-8B5F-445F-B664-CF768D409224}" type="presOf" srcId="{E831355C-41FC-40A7-87A7-976E0F304E63}" destId="{43E9CFE0-B8F5-47FB-B7B1-9D0DE594A235}" srcOrd="0" destOrd="0" presId="urn:microsoft.com/office/officeart/2018/2/layout/IconVerticalSolidList"/>
    <dgm:cxn modelId="{D20E5E67-4C6F-4778-AECF-F769AA72968A}" type="presOf" srcId="{0B124F14-DFCA-45CC-B41D-E0925A226988}" destId="{2E8F3D61-4B38-4FAA-952C-5B7F4120CE6B}" srcOrd="0" destOrd="0" presId="urn:microsoft.com/office/officeart/2018/2/layout/IconVerticalSolidList"/>
    <dgm:cxn modelId="{785D53A4-F3A7-412A-B063-20C7D2EF0584}" type="presOf" srcId="{E0080DEB-5E9E-4960-9E39-AA5F36E58B91}" destId="{7C7C169D-7F9F-414B-A395-3A4C87D0F769}" srcOrd="0" destOrd="0" presId="urn:microsoft.com/office/officeart/2018/2/layout/IconVerticalSolidList"/>
    <dgm:cxn modelId="{1F40FFB4-6F04-4093-B7B4-0467FDE2E2F3}" srcId="{E831355C-41FC-40A7-87A7-976E0F304E63}" destId="{0B124F14-DFCA-45CC-B41D-E0925A226988}" srcOrd="2" destOrd="0" parTransId="{FF1E4722-047B-4074-B267-4D79D1D2172A}" sibTransId="{1B057D9D-5B44-4153-A628-04EECFC15B7A}"/>
    <dgm:cxn modelId="{669261DF-3A18-4B17-A1ED-CCFEF5753A8A}" type="presOf" srcId="{6642EFD2-6059-425E-83AF-1541A3A4EDAC}" destId="{CD13D90F-8993-4C10-A38A-473E8E606629}" srcOrd="0" destOrd="0" presId="urn:microsoft.com/office/officeart/2018/2/layout/IconVerticalSolidList"/>
    <dgm:cxn modelId="{59D8FCE9-1263-4EC4-905A-4EF56DB390F8}" srcId="{E831355C-41FC-40A7-87A7-976E0F304E63}" destId="{E0080DEB-5E9E-4960-9E39-AA5F36E58B91}" srcOrd="0" destOrd="0" parTransId="{E6C9F1B9-4CF2-45B1-AAB3-C9AE95253358}" sibTransId="{BB06D7B4-7852-40F9-87AB-E40755A0871C}"/>
    <dgm:cxn modelId="{2245E8F3-69B5-4A87-8C78-E643CA875042}" srcId="{E831355C-41FC-40A7-87A7-976E0F304E63}" destId="{6642EFD2-6059-425E-83AF-1541A3A4EDAC}" srcOrd="1" destOrd="0" parTransId="{76E3B7AE-84FE-4522-8293-E7C50E40DCE2}" sibTransId="{9EB0579E-1702-49A9-B6AD-A465ADC9C299}"/>
    <dgm:cxn modelId="{0FB48075-DB7C-4D5C-B579-38098356DA53}" type="presParOf" srcId="{43E9CFE0-B8F5-47FB-B7B1-9D0DE594A235}" destId="{FEB5DDD3-E5AA-46A4-9EC4-B7038B7957F1}" srcOrd="0" destOrd="0" presId="urn:microsoft.com/office/officeart/2018/2/layout/IconVerticalSolidList"/>
    <dgm:cxn modelId="{6AD4E0AC-0CFD-4FC7-88C8-C3400A500D2B}" type="presParOf" srcId="{FEB5DDD3-E5AA-46A4-9EC4-B7038B7957F1}" destId="{78B86FB3-1393-4D76-B18E-B9E5122D4F02}" srcOrd="0" destOrd="0" presId="urn:microsoft.com/office/officeart/2018/2/layout/IconVerticalSolidList"/>
    <dgm:cxn modelId="{BCA2F901-A759-4145-AF03-65661B2885C8}" type="presParOf" srcId="{FEB5DDD3-E5AA-46A4-9EC4-B7038B7957F1}" destId="{224C1B1A-5BC1-4137-B984-6E71B69AF623}" srcOrd="1" destOrd="0" presId="urn:microsoft.com/office/officeart/2018/2/layout/IconVerticalSolidList"/>
    <dgm:cxn modelId="{47ACC02D-B696-4255-84B8-E7E4B517BDFF}" type="presParOf" srcId="{FEB5DDD3-E5AA-46A4-9EC4-B7038B7957F1}" destId="{3994365E-155C-475F-BCE6-78EEC4C362C7}" srcOrd="2" destOrd="0" presId="urn:microsoft.com/office/officeart/2018/2/layout/IconVerticalSolidList"/>
    <dgm:cxn modelId="{87D62CC9-8453-4B32-B378-A7616466B9A6}" type="presParOf" srcId="{FEB5DDD3-E5AA-46A4-9EC4-B7038B7957F1}" destId="{7C7C169D-7F9F-414B-A395-3A4C87D0F769}" srcOrd="3" destOrd="0" presId="urn:microsoft.com/office/officeart/2018/2/layout/IconVerticalSolidList"/>
    <dgm:cxn modelId="{B41BC60F-DDF1-4C10-BF2D-C38B657F6C02}" type="presParOf" srcId="{43E9CFE0-B8F5-47FB-B7B1-9D0DE594A235}" destId="{D12215C8-F14E-4B37-9939-1379539523B9}" srcOrd="1" destOrd="0" presId="urn:microsoft.com/office/officeart/2018/2/layout/IconVerticalSolidList"/>
    <dgm:cxn modelId="{5DF209D4-A63A-4B83-A157-F9BA81F9363A}" type="presParOf" srcId="{43E9CFE0-B8F5-47FB-B7B1-9D0DE594A235}" destId="{F11E06DA-2469-4C9D-876E-8FB79B2C6E5A}" srcOrd="2" destOrd="0" presId="urn:microsoft.com/office/officeart/2018/2/layout/IconVerticalSolidList"/>
    <dgm:cxn modelId="{707E59D7-8D3F-46D6-AF89-3A1622597F08}" type="presParOf" srcId="{F11E06DA-2469-4C9D-876E-8FB79B2C6E5A}" destId="{C2162652-5D51-424E-AEF0-DD8FB141145A}" srcOrd="0" destOrd="0" presId="urn:microsoft.com/office/officeart/2018/2/layout/IconVerticalSolidList"/>
    <dgm:cxn modelId="{A007B655-C92C-4AD5-B345-C13E76898CE1}" type="presParOf" srcId="{F11E06DA-2469-4C9D-876E-8FB79B2C6E5A}" destId="{ED02E18E-3D63-4AC5-9B5B-CE20610B3F3D}" srcOrd="1" destOrd="0" presId="urn:microsoft.com/office/officeart/2018/2/layout/IconVerticalSolidList"/>
    <dgm:cxn modelId="{CC6E0A24-D37A-4638-BB1C-653825C0B16C}" type="presParOf" srcId="{F11E06DA-2469-4C9D-876E-8FB79B2C6E5A}" destId="{29CCCEED-99DA-4C8D-804C-EC8F784D57EA}" srcOrd="2" destOrd="0" presId="urn:microsoft.com/office/officeart/2018/2/layout/IconVerticalSolidList"/>
    <dgm:cxn modelId="{965BDD01-D260-43A4-AF6E-CB6638682B18}" type="presParOf" srcId="{F11E06DA-2469-4C9D-876E-8FB79B2C6E5A}" destId="{CD13D90F-8993-4C10-A38A-473E8E606629}" srcOrd="3" destOrd="0" presId="urn:microsoft.com/office/officeart/2018/2/layout/IconVerticalSolidList"/>
    <dgm:cxn modelId="{0CB06200-40CE-4412-AB5F-1A838FCA8D13}" type="presParOf" srcId="{43E9CFE0-B8F5-47FB-B7B1-9D0DE594A235}" destId="{25C82DF5-A6D2-463C-9F75-4FF7ADEF0F54}" srcOrd="3" destOrd="0" presId="urn:microsoft.com/office/officeart/2018/2/layout/IconVerticalSolidList"/>
    <dgm:cxn modelId="{3FFB7472-7C53-4583-9CDA-56DB7F27C52A}" type="presParOf" srcId="{43E9CFE0-B8F5-47FB-B7B1-9D0DE594A235}" destId="{FE5CAC1B-374F-47E5-AF6E-D4B7C782C472}" srcOrd="4" destOrd="0" presId="urn:microsoft.com/office/officeart/2018/2/layout/IconVerticalSolidList"/>
    <dgm:cxn modelId="{E17775C0-535E-4562-92CD-502C0BBC3F10}" type="presParOf" srcId="{FE5CAC1B-374F-47E5-AF6E-D4B7C782C472}" destId="{035A7B17-D059-48F8-8E1A-EE802DD8A8CC}" srcOrd="0" destOrd="0" presId="urn:microsoft.com/office/officeart/2018/2/layout/IconVerticalSolidList"/>
    <dgm:cxn modelId="{41A2A9EA-DD08-49C6-9E9F-2561F884C52C}" type="presParOf" srcId="{FE5CAC1B-374F-47E5-AF6E-D4B7C782C472}" destId="{2FBB3543-68C6-4255-93FE-C7EF62C41577}" srcOrd="1" destOrd="0" presId="urn:microsoft.com/office/officeart/2018/2/layout/IconVerticalSolidList"/>
    <dgm:cxn modelId="{AD592D0A-8F11-4110-A5B8-D02526160802}" type="presParOf" srcId="{FE5CAC1B-374F-47E5-AF6E-D4B7C782C472}" destId="{780282E0-8A11-44D9-9016-F16609DB5E55}" srcOrd="2" destOrd="0" presId="urn:microsoft.com/office/officeart/2018/2/layout/IconVerticalSolidList"/>
    <dgm:cxn modelId="{462C6E46-A0CE-4282-A418-37B39E184D81}" type="presParOf" srcId="{FE5CAC1B-374F-47E5-AF6E-D4B7C782C472}" destId="{2E8F3D61-4B38-4FAA-952C-5B7F4120CE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42FD23-BA21-4BE0-B90A-6B9AD9003D59}">
      <dsp:nvSpPr>
        <dsp:cNvPr id="0" name=""/>
        <dsp:cNvSpPr/>
      </dsp:nvSpPr>
      <dsp:spPr>
        <a:xfrm>
          <a:off x="0" y="1929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3497E-1F68-4B55-AC95-305F2F153535}">
      <dsp:nvSpPr>
        <dsp:cNvPr id="0" name=""/>
        <dsp:cNvSpPr/>
      </dsp:nvSpPr>
      <dsp:spPr>
        <a:xfrm>
          <a:off x="0" y="1929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Name: Laura Gando</a:t>
          </a:r>
          <a:endParaRPr lang="en-US" sz="1900" kern="1200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1929"/>
        <a:ext cx="5389033" cy="657904"/>
      </dsp:txXfrm>
    </dsp:sp>
    <dsp:sp modelId="{9261FF78-B3C4-473E-A5FE-60751F9A7A09}">
      <dsp:nvSpPr>
        <dsp:cNvPr id="0" name=""/>
        <dsp:cNvSpPr/>
      </dsp:nvSpPr>
      <dsp:spPr>
        <a:xfrm>
          <a:off x="0" y="659834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D366E-4002-4574-B540-1F1E26AE5D70}">
      <dsp:nvSpPr>
        <dsp:cNvPr id="0" name=""/>
        <dsp:cNvSpPr/>
      </dsp:nvSpPr>
      <dsp:spPr>
        <a:xfrm>
          <a:off x="0" y="659834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Student Number: 2428547</a:t>
          </a:r>
          <a:endParaRPr lang="en-US" sz="1900" kern="1200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659834"/>
        <a:ext cx="5389033" cy="657904"/>
      </dsp:txXfrm>
    </dsp:sp>
    <dsp:sp modelId="{16A4ACB0-1C0B-4CCE-80A9-C55BF3A6EBF0}">
      <dsp:nvSpPr>
        <dsp:cNvPr id="0" name=""/>
        <dsp:cNvSpPr/>
      </dsp:nvSpPr>
      <dsp:spPr>
        <a:xfrm>
          <a:off x="0" y="1317739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339CF-7CD1-46DD-87E4-5629780E4BF8}">
      <dsp:nvSpPr>
        <dsp:cNvPr id="0" name=""/>
        <dsp:cNvSpPr/>
      </dsp:nvSpPr>
      <dsp:spPr>
        <a:xfrm>
          <a:off x="0" y="1317739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 Title: Professional Career Development Within H&amp;SC </a:t>
          </a:r>
        </a:p>
      </dsp:txBody>
      <dsp:txXfrm>
        <a:off x="0" y="1317739"/>
        <a:ext cx="5389033" cy="657904"/>
      </dsp:txXfrm>
    </dsp:sp>
    <dsp:sp modelId="{F4933FBE-0EC5-471B-B871-0187E6502392}">
      <dsp:nvSpPr>
        <dsp:cNvPr id="0" name=""/>
        <dsp:cNvSpPr/>
      </dsp:nvSpPr>
      <dsp:spPr>
        <a:xfrm>
          <a:off x="0" y="1975644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D9B6B9-7776-4710-9810-39F088BB16F4}">
      <dsp:nvSpPr>
        <dsp:cNvPr id="0" name=""/>
        <dsp:cNvSpPr/>
      </dsp:nvSpPr>
      <dsp:spPr>
        <a:xfrm>
          <a:off x="0" y="1975643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 Code: LCHS4009 </a:t>
          </a:r>
          <a:endParaRPr lang="en-US" sz="1900" kern="1200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1975643"/>
        <a:ext cx="5389033" cy="657904"/>
      </dsp:txXfrm>
    </dsp:sp>
    <dsp:sp modelId="{BC2F117F-A101-4ECF-8AD6-2EFEC6534134}">
      <dsp:nvSpPr>
        <dsp:cNvPr id="0" name=""/>
        <dsp:cNvSpPr/>
      </dsp:nvSpPr>
      <dsp:spPr>
        <a:xfrm>
          <a:off x="0" y="2633548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CF918-A648-4EEC-AF38-51164403F462}">
      <dsp:nvSpPr>
        <dsp:cNvPr id="0" name=""/>
        <dsp:cNvSpPr/>
      </dsp:nvSpPr>
      <dsp:spPr>
        <a:xfrm>
          <a:off x="0" y="2633548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Presentation Title: Self-Awareness Presentation</a:t>
          </a:r>
          <a:endParaRPr lang="en-US" sz="1900" kern="120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2633548"/>
        <a:ext cx="5389033" cy="657904"/>
      </dsp:txXfrm>
    </dsp:sp>
    <dsp:sp modelId="{FB6423AD-6B93-489F-B2B1-D8B9216CA1C1}">
      <dsp:nvSpPr>
        <dsp:cNvPr id="0" name=""/>
        <dsp:cNvSpPr/>
      </dsp:nvSpPr>
      <dsp:spPr>
        <a:xfrm>
          <a:off x="0" y="3291453"/>
          <a:ext cx="538903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0C917-0E89-4F9C-A2C6-E350390C86EF}">
      <dsp:nvSpPr>
        <dsp:cNvPr id="0" name=""/>
        <dsp:cNvSpPr/>
      </dsp:nvSpPr>
      <dsp:spPr>
        <a:xfrm>
          <a:off x="0" y="3291453"/>
          <a:ext cx="5389033" cy="657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Lecture Name: Arif Ahmed</a:t>
          </a:r>
          <a:endParaRPr lang="en-US" sz="1900" kern="120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3291453"/>
        <a:ext cx="5389033" cy="6579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010007-2CF4-4AB2-A239-4B0ADA019DB5}">
      <dsp:nvSpPr>
        <dsp:cNvPr id="0" name=""/>
        <dsp:cNvSpPr/>
      </dsp:nvSpPr>
      <dsp:spPr>
        <a:xfrm>
          <a:off x="0" y="896257"/>
          <a:ext cx="8780444" cy="181080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DEE575-7195-4D91-BB4B-71ECDF39060C}">
      <dsp:nvSpPr>
        <dsp:cNvPr id="0" name=""/>
        <dsp:cNvSpPr/>
      </dsp:nvSpPr>
      <dsp:spPr>
        <a:xfrm>
          <a:off x="547769" y="1303689"/>
          <a:ext cx="995943" cy="9959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1209AB-A06C-4DC2-8A39-D9ACC753E856}">
      <dsp:nvSpPr>
        <dsp:cNvPr id="0" name=""/>
        <dsp:cNvSpPr/>
      </dsp:nvSpPr>
      <dsp:spPr>
        <a:xfrm>
          <a:off x="2091481" y="896257"/>
          <a:ext cx="6688962" cy="1810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644" tIns="191644" rIns="191644" bIns="1916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My name is Laura Gando,</a:t>
          </a:r>
          <a:r>
            <a:rPr lang="en-GB" sz="1900" kern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rPr>
            <a:t> and I attend this university to study Higher Education Skills for the Workplace (Health and Social Care). After the course is over, I want to work as a healthcare assistant.</a:t>
          </a:r>
          <a:r>
            <a:rPr lang="en-GB" sz="1900" kern="1200" dirty="0"/>
            <a:t> </a:t>
          </a:r>
          <a:endParaRPr lang="en-US" sz="1900" kern="1200" dirty="0"/>
        </a:p>
      </dsp:txBody>
      <dsp:txXfrm>
        <a:off x="2091481" y="896257"/>
        <a:ext cx="6688962" cy="1810806"/>
      </dsp:txXfrm>
    </dsp:sp>
    <dsp:sp modelId="{9BD1A61E-3237-4B22-B6D5-608FC69777AC}">
      <dsp:nvSpPr>
        <dsp:cNvPr id="0" name=""/>
        <dsp:cNvSpPr/>
      </dsp:nvSpPr>
      <dsp:spPr>
        <a:xfrm>
          <a:off x="0" y="3146048"/>
          <a:ext cx="8780444" cy="181080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EA1A5-807F-47B9-A411-34B0730BC904}">
      <dsp:nvSpPr>
        <dsp:cNvPr id="0" name=""/>
        <dsp:cNvSpPr/>
      </dsp:nvSpPr>
      <dsp:spPr>
        <a:xfrm>
          <a:off x="547769" y="3553479"/>
          <a:ext cx="995943" cy="995943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A3BA8-7400-493F-8811-15E7E95EE421}">
      <dsp:nvSpPr>
        <dsp:cNvPr id="0" name=""/>
        <dsp:cNvSpPr/>
      </dsp:nvSpPr>
      <dsp:spPr>
        <a:xfrm>
          <a:off x="2091481" y="3146048"/>
          <a:ext cx="6688962" cy="1810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644" tIns="191644" rIns="191644" bIns="19164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I'll be considering my own SWOT analysis today to further my academic growth in the UK health care industry.. Based on personal and academic skills, identify areas for improvement, and explore how I can make the most of opportunities available to me.</a:t>
          </a:r>
          <a:endParaRPr lang="en-US" sz="1900" kern="1200" dirty="0"/>
        </a:p>
      </dsp:txBody>
      <dsp:txXfrm>
        <a:off x="2091481" y="3146048"/>
        <a:ext cx="6688962" cy="18108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9D7F6D-DC56-404E-9FD5-1D6B378AE604}">
      <dsp:nvSpPr>
        <dsp:cNvPr id="0" name=""/>
        <dsp:cNvSpPr/>
      </dsp:nvSpPr>
      <dsp:spPr>
        <a:xfrm>
          <a:off x="0" y="3372"/>
          <a:ext cx="6532415" cy="738669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00E6E-65F1-4B54-B139-FD3C62678565}">
      <dsp:nvSpPr>
        <dsp:cNvPr id="0" name=""/>
        <dsp:cNvSpPr/>
      </dsp:nvSpPr>
      <dsp:spPr>
        <a:xfrm>
          <a:off x="223447" y="169572"/>
          <a:ext cx="406665" cy="4062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CFC85-A922-4CFD-A040-F458999E661E}">
      <dsp:nvSpPr>
        <dsp:cNvPr id="0" name=""/>
        <dsp:cNvSpPr/>
      </dsp:nvSpPr>
      <dsp:spPr>
        <a:xfrm>
          <a:off x="853560" y="3372"/>
          <a:ext cx="5653001" cy="78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062" tIns="83062" rIns="83062" bIns="8306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To practicing referencing by using my research and organising abilities and asking my lecturer for feedback</a:t>
          </a:r>
          <a:r>
            <a:rPr lang="en-GB" sz="1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.</a:t>
          </a:r>
          <a:endParaRPr lang="en-US" sz="17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sp:txBody>
      <dsp:txXfrm>
        <a:off x="853560" y="3372"/>
        <a:ext cx="5653001" cy="784836"/>
      </dsp:txXfrm>
    </dsp:sp>
    <dsp:sp modelId="{981F1D84-597F-4B82-96CB-8ABA9C0D5D02}">
      <dsp:nvSpPr>
        <dsp:cNvPr id="0" name=""/>
        <dsp:cNvSpPr/>
      </dsp:nvSpPr>
      <dsp:spPr>
        <a:xfrm>
          <a:off x="0" y="1034167"/>
          <a:ext cx="6532415" cy="738669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C16C5-4380-4DEE-AE76-68FF97D9A4A9}">
      <dsp:nvSpPr>
        <dsp:cNvPr id="0" name=""/>
        <dsp:cNvSpPr/>
      </dsp:nvSpPr>
      <dsp:spPr>
        <a:xfrm>
          <a:off x="223447" y="1150618"/>
          <a:ext cx="406665" cy="406268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7B8C9-F5E7-421C-8B7E-B562AE4C97E0}">
      <dsp:nvSpPr>
        <dsp:cNvPr id="0" name=""/>
        <dsp:cNvSpPr/>
      </dsp:nvSpPr>
      <dsp:spPr>
        <a:xfrm>
          <a:off x="853560" y="984417"/>
          <a:ext cx="5653001" cy="78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062" tIns="83062" rIns="83062" bIns="830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By reflecting on and monitoring my progress, I can develop resilience and self-motivation to boost my confidence. (Siraj et al., 2013).</a:t>
          </a:r>
          <a:endParaRPr lang="en-US" sz="15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sp:txBody>
      <dsp:txXfrm>
        <a:off x="853560" y="984417"/>
        <a:ext cx="5653001" cy="784836"/>
      </dsp:txXfrm>
    </dsp:sp>
    <dsp:sp modelId="{6809D3CF-5215-4987-AAD2-1EB12B7ADF25}">
      <dsp:nvSpPr>
        <dsp:cNvPr id="0" name=""/>
        <dsp:cNvSpPr/>
      </dsp:nvSpPr>
      <dsp:spPr>
        <a:xfrm>
          <a:off x="0" y="1965463"/>
          <a:ext cx="6532415" cy="738669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D40EB4-B5C2-4529-813A-D0E1624EC8AD}">
      <dsp:nvSpPr>
        <dsp:cNvPr id="0" name=""/>
        <dsp:cNvSpPr/>
      </dsp:nvSpPr>
      <dsp:spPr>
        <a:xfrm>
          <a:off x="223447" y="2131664"/>
          <a:ext cx="406665" cy="4062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7CB41-782D-4430-9910-80962B0C91D7}">
      <dsp:nvSpPr>
        <dsp:cNvPr id="0" name=""/>
        <dsp:cNvSpPr/>
      </dsp:nvSpPr>
      <dsp:spPr>
        <a:xfrm>
          <a:off x="853560" y="1965463"/>
          <a:ext cx="5653001" cy="78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062" tIns="83062" rIns="83062" bIns="8306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By participating in conversations and teamwork, using cooperation and creativity.</a:t>
          </a:r>
          <a:endParaRPr lang="en-US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sp:txBody>
      <dsp:txXfrm>
        <a:off x="853560" y="1965463"/>
        <a:ext cx="5653001" cy="784836"/>
      </dsp:txXfrm>
    </dsp:sp>
    <dsp:sp modelId="{7985DC88-986F-468B-9402-4B6CD4E67C11}">
      <dsp:nvSpPr>
        <dsp:cNvPr id="0" name=""/>
        <dsp:cNvSpPr/>
      </dsp:nvSpPr>
      <dsp:spPr>
        <a:xfrm>
          <a:off x="0" y="2946509"/>
          <a:ext cx="6532415" cy="738669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B572A9-A8A0-44CD-8B0A-67971EECFE57}">
      <dsp:nvSpPr>
        <dsp:cNvPr id="0" name=""/>
        <dsp:cNvSpPr/>
      </dsp:nvSpPr>
      <dsp:spPr>
        <a:xfrm>
          <a:off x="223447" y="3112709"/>
          <a:ext cx="406665" cy="406268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4B1D2-96DF-4394-A3CB-65E125003C88}">
      <dsp:nvSpPr>
        <dsp:cNvPr id="0" name=""/>
        <dsp:cNvSpPr/>
      </dsp:nvSpPr>
      <dsp:spPr>
        <a:xfrm>
          <a:off x="853560" y="2946509"/>
          <a:ext cx="5653001" cy="784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062" tIns="83062" rIns="83062" bIns="8306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To efficiently prioritize and plan tasks, apply my management and planning abilities. (Skills for Care, 2022).</a:t>
          </a:r>
          <a:endParaRPr lang="en-US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+mn-lt"/>
            <a:ea typeface="+mn-ea"/>
            <a:cs typeface="+mn-cs"/>
          </a:endParaRPr>
        </a:p>
      </dsp:txBody>
      <dsp:txXfrm>
        <a:off x="853560" y="2946509"/>
        <a:ext cx="5653001" cy="7848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DF3AD7-DC33-4A7E-96F9-2A7D833D3F7C}">
      <dsp:nvSpPr>
        <dsp:cNvPr id="0" name=""/>
        <dsp:cNvSpPr/>
      </dsp:nvSpPr>
      <dsp:spPr>
        <a:xfrm>
          <a:off x="-96788" y="7972"/>
          <a:ext cx="5427312" cy="12100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D2C966-0A98-4AC9-9A42-57B81D90C19E}">
      <dsp:nvSpPr>
        <dsp:cNvPr id="0" name=""/>
        <dsp:cNvSpPr/>
      </dsp:nvSpPr>
      <dsp:spPr>
        <a:xfrm>
          <a:off x="269239" y="280225"/>
          <a:ext cx="666807" cy="6655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E95C89-DC26-4357-A21E-E0DD0C554676}">
      <dsp:nvSpPr>
        <dsp:cNvPr id="0" name=""/>
        <dsp:cNvSpPr/>
      </dsp:nvSpPr>
      <dsp:spPr>
        <a:xfrm>
          <a:off x="1052243" y="7972"/>
          <a:ext cx="4471856" cy="1211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85" tIns="128185" rIns="128185" bIns="12818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take advantage of my strengths to maximise my academic and career opportunities.  I can work well with others when I'm a team player, and I stay motivated to achieve my objectives</a:t>
          </a:r>
          <a:r>
            <a:rPr lang="en-GB" sz="1400" kern="1200" dirty="0"/>
            <a:t>. </a:t>
          </a:r>
          <a:endParaRPr lang="en-US" sz="1400" kern="1200" dirty="0"/>
        </a:p>
      </dsp:txBody>
      <dsp:txXfrm>
        <a:off x="1052243" y="7972"/>
        <a:ext cx="4471856" cy="1211192"/>
      </dsp:txXfrm>
    </dsp:sp>
    <dsp:sp modelId="{B54C14DE-29B5-425C-A820-8253E872FC43}">
      <dsp:nvSpPr>
        <dsp:cNvPr id="0" name=""/>
        <dsp:cNvSpPr/>
      </dsp:nvSpPr>
      <dsp:spPr>
        <a:xfrm>
          <a:off x="-96788" y="1512788"/>
          <a:ext cx="5427312" cy="12100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AB90EC-11AF-4A90-9B0C-3A60E898CF8A}">
      <dsp:nvSpPr>
        <dsp:cNvPr id="0" name=""/>
        <dsp:cNvSpPr/>
      </dsp:nvSpPr>
      <dsp:spPr>
        <a:xfrm>
          <a:off x="269239" y="1785040"/>
          <a:ext cx="666807" cy="665505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99E0A-5B69-4FCC-90E5-F926842CBDB7}">
      <dsp:nvSpPr>
        <dsp:cNvPr id="0" name=""/>
        <dsp:cNvSpPr/>
      </dsp:nvSpPr>
      <dsp:spPr>
        <a:xfrm>
          <a:off x="1302074" y="1512788"/>
          <a:ext cx="3972194" cy="1211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85" tIns="128185" rIns="128185" bIns="12818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My ability to solve problems and conduct research permits me to produce answers and make wise choices.  </a:t>
          </a:r>
          <a:endParaRPr lang="en-US" sz="1600" kern="1200" dirty="0"/>
        </a:p>
      </dsp:txBody>
      <dsp:txXfrm>
        <a:off x="1302074" y="1512788"/>
        <a:ext cx="3972194" cy="1211192"/>
      </dsp:txXfrm>
    </dsp:sp>
    <dsp:sp modelId="{E618AA01-05BF-4621-BDE1-35537B4FAE34}">
      <dsp:nvSpPr>
        <dsp:cNvPr id="0" name=""/>
        <dsp:cNvSpPr/>
      </dsp:nvSpPr>
      <dsp:spPr>
        <a:xfrm>
          <a:off x="-96788" y="3017603"/>
          <a:ext cx="5427312" cy="12100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763A9-D327-4514-BFA7-EAFCAA0960EE}">
      <dsp:nvSpPr>
        <dsp:cNvPr id="0" name=""/>
        <dsp:cNvSpPr/>
      </dsp:nvSpPr>
      <dsp:spPr>
        <a:xfrm>
          <a:off x="269239" y="3289855"/>
          <a:ext cx="666807" cy="6655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8543C-7392-4D41-95FE-75DA918A6BC9}">
      <dsp:nvSpPr>
        <dsp:cNvPr id="0" name=""/>
        <dsp:cNvSpPr/>
      </dsp:nvSpPr>
      <dsp:spPr>
        <a:xfrm>
          <a:off x="1302074" y="3017603"/>
          <a:ext cx="3972194" cy="1211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185" tIns="128185" rIns="128185" bIns="12818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Through creativity, resilience, and reliability, I overcome obstacles and finish tasks to a high standard.</a:t>
          </a:r>
          <a:endParaRPr lang="en-US" sz="1600" kern="1200" dirty="0"/>
        </a:p>
      </dsp:txBody>
      <dsp:txXfrm>
        <a:off x="1302074" y="3017603"/>
        <a:ext cx="3972194" cy="12111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86FB3-1393-4D76-B18E-B9E5122D4F02}">
      <dsp:nvSpPr>
        <dsp:cNvPr id="0" name=""/>
        <dsp:cNvSpPr/>
      </dsp:nvSpPr>
      <dsp:spPr>
        <a:xfrm>
          <a:off x="0" y="0"/>
          <a:ext cx="9735015" cy="102903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4C1B1A-5BC1-4137-B984-6E71B69AF623}">
      <dsp:nvSpPr>
        <dsp:cNvPr id="0" name=""/>
        <dsp:cNvSpPr/>
      </dsp:nvSpPr>
      <dsp:spPr>
        <a:xfrm>
          <a:off x="311284" y="231973"/>
          <a:ext cx="565971" cy="5659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C169D-7F9F-414B-A395-3A4C87D0F769}">
      <dsp:nvSpPr>
        <dsp:cNvPr id="0" name=""/>
        <dsp:cNvSpPr/>
      </dsp:nvSpPr>
      <dsp:spPr>
        <a:xfrm>
          <a:off x="1188540" y="439"/>
          <a:ext cx="8546474" cy="1029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907" tIns="108907" rIns="108907" bIns="108907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+mn-lt"/>
              <a:ea typeface="+mn-ea"/>
              <a:cs typeface="+mn-cs"/>
            </a:rPr>
            <a:t>SWOT analysis aids in establishing specific goals for one's career and studies</a:t>
          </a:r>
          <a:r>
            <a:rPr lang="en-GB" sz="21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Grandview Display"/>
              <a:ea typeface="+mn-ea"/>
              <a:cs typeface="+mn-cs"/>
            </a:rPr>
            <a:t>.</a:t>
          </a:r>
          <a:endParaRPr lang="en-US" sz="21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Grandview Display"/>
            <a:ea typeface="+mn-ea"/>
            <a:cs typeface="+mn-cs"/>
          </a:endParaRPr>
        </a:p>
      </dsp:txBody>
      <dsp:txXfrm>
        <a:off x="1188540" y="439"/>
        <a:ext cx="8546474" cy="1029038"/>
      </dsp:txXfrm>
    </dsp:sp>
    <dsp:sp modelId="{C2162652-5D51-424E-AEF0-DD8FB141145A}">
      <dsp:nvSpPr>
        <dsp:cNvPr id="0" name=""/>
        <dsp:cNvSpPr/>
      </dsp:nvSpPr>
      <dsp:spPr>
        <a:xfrm>
          <a:off x="0" y="1286738"/>
          <a:ext cx="9735015" cy="102903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02E18E-3D63-4AC5-9B5B-CE20610B3F3D}">
      <dsp:nvSpPr>
        <dsp:cNvPr id="0" name=""/>
        <dsp:cNvSpPr/>
      </dsp:nvSpPr>
      <dsp:spPr>
        <a:xfrm>
          <a:off x="311284" y="1518272"/>
          <a:ext cx="565971" cy="565971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3D90F-8993-4C10-A38A-473E8E606629}">
      <dsp:nvSpPr>
        <dsp:cNvPr id="0" name=""/>
        <dsp:cNvSpPr/>
      </dsp:nvSpPr>
      <dsp:spPr>
        <a:xfrm>
          <a:off x="1188540" y="1286738"/>
          <a:ext cx="8546474" cy="1029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907" tIns="108907" rIns="108907" bIns="10890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Focusing on one’s strengths fosters continuous growth and development.</a:t>
          </a:r>
          <a:endParaRPr lang="en-US" sz="2100" kern="1200" dirty="0"/>
        </a:p>
      </dsp:txBody>
      <dsp:txXfrm>
        <a:off x="1188540" y="1286738"/>
        <a:ext cx="8546474" cy="1029038"/>
      </dsp:txXfrm>
    </dsp:sp>
    <dsp:sp modelId="{035A7B17-D059-48F8-8E1A-EE802DD8A8CC}">
      <dsp:nvSpPr>
        <dsp:cNvPr id="0" name=""/>
        <dsp:cNvSpPr/>
      </dsp:nvSpPr>
      <dsp:spPr>
        <a:xfrm>
          <a:off x="0" y="2525269"/>
          <a:ext cx="9735015" cy="1029038"/>
        </a:xfrm>
        <a:prstGeom prst="roundRect">
          <a:avLst>
            <a:gd name="adj" fmla="val 10000"/>
          </a:avLst>
        </a:prstGeom>
        <a:solidFill>
          <a:srgbClr val="1973EB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BB3543-68C6-4255-93FE-C7EF62C41577}">
      <dsp:nvSpPr>
        <dsp:cNvPr id="0" name=""/>
        <dsp:cNvSpPr/>
      </dsp:nvSpPr>
      <dsp:spPr>
        <a:xfrm>
          <a:off x="336685" y="2756803"/>
          <a:ext cx="565971" cy="5659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F3D61-4B38-4FAA-952C-5B7F4120CE6B}">
      <dsp:nvSpPr>
        <dsp:cNvPr id="0" name=""/>
        <dsp:cNvSpPr/>
      </dsp:nvSpPr>
      <dsp:spPr>
        <a:xfrm>
          <a:off x="1188540" y="2525269"/>
          <a:ext cx="8546474" cy="1029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907" tIns="108907" rIns="108907" bIns="108907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Regular self-evaluation enhances awareness of future opportunities in the social and healthcare sectors. (Siraj et al., 2013)</a:t>
          </a:r>
          <a:endParaRPr lang="en-US" sz="2100" kern="1200" dirty="0"/>
        </a:p>
      </dsp:txBody>
      <dsp:txXfrm>
        <a:off x="1188540" y="2525269"/>
        <a:ext cx="8546474" cy="10290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DB06D5-71A5-4C2F-820F-F8049FB60E29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A749FA-3360-4060-B4F1-1BA076958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127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BA84964C-253C-1824-6EE0-94A0864EFBC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9B8EA306-96CB-DD16-5D89-3DFEB62654E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25BACE2C-BBB2-D599-23A7-3B1133BBB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84C0E-FA13-CFCB-4B37-5E8961E6D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5F4139F0-8421-EB4C-9C6B-66827AAF054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3584933A-6886-95FE-695A-10B8E59B175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ECAAA2C3-EDBA-155A-9605-933C95AAFDA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4692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460B4-D915-CC19-8184-D8B768B78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F6845EA9-7E33-899B-44B2-383A973BDB2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8AEFEB7-43CF-8E3D-845D-E5488B2DBA7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C1448EC-7E74-2515-6ABD-62CA667E65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3253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A7C67-FC5D-925A-5674-4D8E7A38D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9C130EEB-D0E8-0DD7-2D0C-608FC4484DE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BF6A3ED0-198A-14F1-8C73-C55BCF08B31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83E898D9-30E8-DC04-9806-04110D185F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8934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1DEE9-8AEB-1AC4-0016-7883F9FC1D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D593DD22-5C26-402B-84F5-7958A2F616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F86ED64-6169-921D-D985-FB25FADFE80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A40593F8-9B3F-F8EC-3F25-1016F01B2F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095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14FC43-3246-DB8C-F00C-4FC6951F76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B280F8A6-A50C-E531-248A-3574CBFF4FC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1DB52094-EB90-ED08-F38E-7CAE573A2EB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F231E734-58A7-AD3D-FD40-6306402D70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22647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4CE0BE-6FE9-4C27-7217-222315A68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A93271EB-24A1-3821-CEBE-60450A59E9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6C5393E0-5ADD-E842-0B6D-7C494B35214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050F579A-F315-6771-22D2-96E599647B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24852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DD161D-E7E0-5898-014D-CE5D4CA364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61A753EA-3E66-8FC3-D9F8-AC2008226F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DA63ABDE-FC96-1B08-DB8D-4FD99AEC6C5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D2A58B35-4CE7-0876-8BE6-FC4B17F4BB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72300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1B4209-CE05-29FD-9D4D-8E353EBBA7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333A8592-40F4-850F-B99D-38634FB122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3D37BA2E-BCF1-22DF-601E-447C608F6C8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6B1EC1A9-E420-C53A-B0F5-979F94D43F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44908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241A3-77BB-08E1-DF47-AAAA63DB7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A3A31BC9-339B-4070-B442-4232D0A70E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55213A7-36D8-366B-F6E7-D246754583F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FE37F5A9-C958-49A0-83F7-EADBF8F453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prstClr val="black"/>
              </a:buClr>
              <a:buSzPct val="75000"/>
              <a:buFont typeface="Wingdings" panose="05000000000000000000" pitchFamily="2" charset="2"/>
              <a:buChar char="l"/>
              <a:tabLst/>
              <a:defRPr/>
            </a:pPr>
            <a:fld id="{B1C6BF87-3D80-DE40-8D09-560B368E20E2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F81B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prstClr val="black"/>
                </a:buClr>
                <a:buSzPct val="75000"/>
                <a:buFont typeface="Wingdings" panose="05000000000000000000" pitchFamily="2" charset="2"/>
                <a:buChar char="l"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4F81BD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9315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2A250133-9CC0-E6FD-F018-12C003AE88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wrap="none" anchor="ctr"/>
          <a:lstStyle>
            <a:lvl1pPr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en-US" altLang="en-US" sz="2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AutoShape 3">
            <a:extLst>
              <a:ext uri="{FF2B5EF4-FFF2-40B4-BE49-F238E27FC236}">
                <a16:creationId xmlns:a16="http://schemas.microsoft.com/office/drawing/2014/main" id="{D317BC2B-B2F0-CABA-A32C-19D0427E7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" y="990600"/>
            <a:ext cx="69088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txBody>
          <a:bodyPr wrap="none" anchor="ctr"/>
          <a:lstStyle>
            <a:lvl1pPr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en-US" altLang="en-US" sz="2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4" name="Group 15">
            <a:extLst>
              <a:ext uri="{FF2B5EF4-FFF2-40B4-BE49-F238E27FC236}">
                <a16:creationId xmlns:a16="http://schemas.microsoft.com/office/drawing/2014/main" id="{5FEF7F7F-6FEF-1483-B3DA-3E4867017F7B}"/>
              </a:ext>
            </a:extLst>
          </p:cNvPr>
          <p:cNvGrpSpPr>
            <a:grpSpLocks/>
          </p:cNvGrpSpPr>
          <p:nvPr/>
        </p:nvGrpSpPr>
        <p:grpSpPr bwMode="auto">
          <a:xfrm>
            <a:off x="4842933" y="4889500"/>
            <a:ext cx="6502400" cy="319088"/>
            <a:chOff x="2288" y="3080"/>
            <a:chExt cx="3072" cy="201"/>
          </a:xfrm>
        </p:grpSpPr>
        <p:sp>
          <p:nvSpPr>
            <p:cNvPr id="5" name="AutoShape 6">
              <a:extLst>
                <a:ext uri="{FF2B5EF4-FFF2-40B4-BE49-F238E27FC236}">
                  <a16:creationId xmlns:a16="http://schemas.microsoft.com/office/drawing/2014/main" id="{B5026CD9-BD11-B0AF-4DC8-74B29BABD60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  <p:sp>
          <p:nvSpPr>
            <p:cNvPr id="6" name="AutoShape 7">
              <a:extLst>
                <a:ext uri="{FF2B5EF4-FFF2-40B4-BE49-F238E27FC236}">
                  <a16:creationId xmlns:a16="http://schemas.microsoft.com/office/drawing/2014/main" id="{F4599341-3A91-8DEB-7DFD-C7761FAE02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</p:grpSp>
      <p:sp>
        <p:nvSpPr>
          <p:cNvPr id="41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231467" y="2927350"/>
            <a:ext cx="48768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1248833" y="1425575"/>
            <a:ext cx="103632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DD001B-C36A-B4C2-A756-5C155CB9D11C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>
          <a:xfrm>
            <a:off x="3556000" y="6553200"/>
            <a:ext cx="2540000" cy="304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DE290C-8F43-929A-7254-409706AD11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6927852" y="6553200"/>
            <a:ext cx="4373033" cy="30480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AD861F-85DB-C2B5-5296-2EA6DAB18E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12701" y="6359525"/>
            <a:ext cx="783167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BFF217A4-0EF8-6B4A-AA7B-ED7C4029970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0890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6E9C54-6894-CE46-BA3A-86F073785A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44798C65-B39A-6890-5A0C-DAE486C0CB6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BDADC5A0-9605-7837-D03F-914371E136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E66E8-A37C-FB42-8368-7ACD7402633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4367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51084C72-8A22-42D5-54F0-BEB92ABC3B0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189C55CC-E999-8121-D06D-13AB05F412B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D081B51-20A4-BC90-17EB-067948FF52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C145E5-9C98-EA43-B15E-C6C57184AFF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201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9200" y="2362200"/>
            <a:ext cx="52324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54800" y="2362200"/>
            <a:ext cx="52324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9A92E0C4-F530-20DC-29E4-01ACB96428D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7A42C83E-5B83-7885-A383-45535E3250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02BA93BA-C0F8-4A93-BE1F-EEDF69BF9C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36F00-734B-7A47-A094-8A920CD7936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626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446595C5-7A65-419F-3AE7-CC1F7E187D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1AEAABEC-9F45-7B8E-EEF4-58252CD30D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EE128FCF-7F21-59E2-C84C-4891C299409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6194DD-44A0-0841-B59E-26DA1C54C8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4026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7599DE8-7AAA-4872-F267-1F9D2103BF7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4BD1DB58-F073-79A0-C753-4CDD5FE24B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1728520D-904C-BFE5-DF1C-9EC0D77234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B481F-1662-C943-A301-A3FC9D35D26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09034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D2585B90-1C7C-E409-5682-B17D0F644A1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A32EE281-7650-F3DC-451E-03F7C26F348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FEF0DDE3-9C25-F8DE-CAA5-F11BD7F508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E0937-1F9C-644D-93B4-8E16F5F5BA7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8564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D9A65036-B630-ACFD-226C-CA07359D159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6EC664B-FFE6-37B2-F387-CD3E776359E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EBB9C433-1DF3-28BA-ABFF-2B9347CC71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D85449-3EA2-1443-BF33-C9C1BBC473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41815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0EBCB968-85D4-479D-578F-975BEE1261D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E429D83E-FA5C-6BC0-9EFA-6B8E2960ADC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505F7BCD-A938-6E28-DE6B-F3920D024C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6F3E1-F105-C340-AF01-F64DAC0CE5D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0717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22939C9F-6F49-EDB4-5021-5F22409FB3F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7DBF567-2F27-1832-C97F-54833646628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24D8B152-C2EE-424D-7F36-D67C504059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36BFDB-0BD4-204A-B3B8-665F93FA90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6181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20200" y="762000"/>
            <a:ext cx="2667000" cy="5334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762000"/>
            <a:ext cx="7797800" cy="5334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947C4F9E-8067-D591-A7F5-335203B61F7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9A9708E-822B-AD9B-C312-0AFEB263C26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A68C13ED-F3E8-E488-E100-760B57B7BC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F15258-7A36-1A4B-BD8E-88D58DA722C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4482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 preserve="1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762000"/>
            <a:ext cx="106680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1219200" y="2362200"/>
            <a:ext cx="5232400" cy="3733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54800" y="2362200"/>
            <a:ext cx="5232400" cy="3733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301A8E1-63E7-C4CC-3E27-C710FF46C3B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1DD4E61A-C619-B0A5-149E-3E5A0ED3A0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C16ED17E-7A17-EC63-1BAB-95283D2CD3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EE5F2-B840-B545-9EFB-82E3E51392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7965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3AF0476E-8DE4-E0CC-242E-BDC9E2BBFAA8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4267200" cy="6858000"/>
            <a:chOff x="0" y="0"/>
            <a:chExt cx="2016" cy="4320"/>
          </a:xfrm>
        </p:grpSpPr>
        <p:sp>
          <p:nvSpPr>
            <p:cNvPr id="1036" name="Rectangle 3">
              <a:extLst>
                <a:ext uri="{FF2B5EF4-FFF2-40B4-BE49-F238E27FC236}">
                  <a16:creationId xmlns:a16="http://schemas.microsoft.com/office/drawing/2014/main" id="{80D8324B-B04D-1847-98C4-5E48169668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480" cy="43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  <p:sp>
          <p:nvSpPr>
            <p:cNvPr id="1037" name="Rectangle 4">
              <a:extLst>
                <a:ext uri="{FF2B5EF4-FFF2-40B4-BE49-F238E27FC236}">
                  <a16:creationId xmlns:a16="http://schemas.microsoft.com/office/drawing/2014/main" id="{0E54C83C-3A7A-8262-13C1-22A275F8C8B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" y="0"/>
              <a:ext cx="1584" cy="6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</p:grpSp>
      <p:sp>
        <p:nvSpPr>
          <p:cNvPr id="1027" name="AutoShape 5">
            <a:extLst>
              <a:ext uri="{FF2B5EF4-FFF2-40B4-BE49-F238E27FC236}">
                <a16:creationId xmlns:a16="http://schemas.microsoft.com/office/drawing/2014/main" id="{F7AE572D-DD2A-03BE-9BE7-4FB16D23CC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6000" y="762000"/>
            <a:ext cx="6807200" cy="6096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txBody>
          <a:bodyPr wrap="none" anchor="ctr"/>
          <a:lstStyle>
            <a:lvl1pPr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accent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kumimoji="1" lang="en-US" altLang="en-US" sz="24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28" name="Rectangle 6">
            <a:extLst>
              <a:ext uri="{FF2B5EF4-FFF2-40B4-BE49-F238E27FC236}">
                <a16:creationId xmlns:a16="http://schemas.microsoft.com/office/drawing/2014/main" id="{945164A7-5C77-B427-97B3-B507AE03E7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19200" y="762000"/>
            <a:ext cx="10668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Rectangle 7">
            <a:extLst>
              <a:ext uri="{FF2B5EF4-FFF2-40B4-BE49-F238E27FC236}">
                <a16:creationId xmlns:a16="http://schemas.microsoft.com/office/drawing/2014/main" id="{52D3C900-9672-F501-E3A1-829C29DADC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2362200"/>
            <a:ext cx="106680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3080" name="Rectangle 8">
            <a:extLst>
              <a:ext uri="{FF2B5EF4-FFF2-40B4-BE49-F238E27FC236}">
                <a16:creationId xmlns:a16="http://schemas.microsoft.com/office/drawing/2014/main" id="{B03CCF9E-A94B-A95E-4E4A-388421254F0D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347200" y="6553200"/>
            <a:ext cx="2540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r" eaLnBrk="1" hangingPunct="1">
              <a:spcBef>
                <a:spcPct val="0"/>
              </a:spcBef>
              <a:buClrTx/>
              <a:buSzTx/>
              <a:buFontTx/>
              <a:buNone/>
              <a:defRPr sz="140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81" name="Rectangle 9">
            <a:extLst>
              <a:ext uri="{FF2B5EF4-FFF2-40B4-BE49-F238E27FC236}">
                <a16:creationId xmlns:a16="http://schemas.microsoft.com/office/drawing/2014/main" id="{A7920C6F-1A96-F2D0-2804-6286BC8A85FA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915833" y="6529388"/>
            <a:ext cx="3860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ctr" eaLnBrk="1" hangingPunct="1">
              <a:spcBef>
                <a:spcPct val="0"/>
              </a:spcBef>
              <a:buClrTx/>
              <a:buSzTx/>
              <a:buFontTx/>
              <a:buNone/>
              <a:defRPr sz="140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82" name="Rectangle 10">
            <a:extLst>
              <a:ext uri="{FF2B5EF4-FFF2-40B4-BE49-F238E27FC236}">
                <a16:creationId xmlns:a16="http://schemas.microsoft.com/office/drawing/2014/main" id="{D6EACED3-149F-7C0F-1971-303560C7482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2184" y="6343650"/>
            <a:ext cx="783167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  <a:spAutoFit/>
          </a:bodyPr>
          <a:lstStyle>
            <a:lvl1pPr eaLnBrk="1" hangingPunct="1">
              <a:spcBef>
                <a:spcPct val="0"/>
              </a:spcBef>
              <a:buClrTx/>
              <a:buSzTx/>
              <a:buFontTx/>
              <a:buNone/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E70BF8D2-4938-744A-B7D6-EC760B4F6FD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grpSp>
        <p:nvGrpSpPr>
          <p:cNvPr id="1033" name="Group 11">
            <a:extLst>
              <a:ext uri="{FF2B5EF4-FFF2-40B4-BE49-F238E27FC236}">
                <a16:creationId xmlns:a16="http://schemas.microsoft.com/office/drawing/2014/main" id="{0AB09B22-5CF6-0E83-4F62-CA9B42E29D94}"/>
              </a:ext>
            </a:extLst>
          </p:cNvPr>
          <p:cNvGrpSpPr>
            <a:grpSpLocks/>
          </p:cNvGrpSpPr>
          <p:nvPr/>
        </p:nvGrpSpPr>
        <p:grpSpPr bwMode="auto">
          <a:xfrm>
            <a:off x="304800" y="1981200"/>
            <a:ext cx="9855200" cy="319088"/>
            <a:chOff x="144" y="1248"/>
            <a:chExt cx="4656" cy="201"/>
          </a:xfrm>
        </p:grpSpPr>
        <p:sp>
          <p:nvSpPr>
            <p:cNvPr id="1034" name="AutoShape 12">
              <a:extLst>
                <a:ext uri="{FF2B5EF4-FFF2-40B4-BE49-F238E27FC236}">
                  <a16:creationId xmlns:a16="http://schemas.microsoft.com/office/drawing/2014/main" id="{B4ED0260-EC5E-202C-974B-FBDA5E873B5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" y="1248"/>
              <a:ext cx="4416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  <p:sp>
          <p:nvSpPr>
            <p:cNvPr id="1035" name="AutoShape 13">
              <a:extLst>
                <a:ext uri="{FF2B5EF4-FFF2-40B4-BE49-F238E27FC236}">
                  <a16:creationId xmlns:a16="http://schemas.microsoft.com/office/drawing/2014/main" id="{43263775-C9C3-14E0-FD6F-163BD42D82D8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144" y="1248"/>
              <a:ext cx="248" cy="201"/>
            </a:xfrm>
            <a:prstGeom prst="flowChartDelay">
              <a:avLst/>
            </a:prstGeom>
            <a:solidFill>
              <a:schemeClr val="bg2"/>
            </a:solidFill>
            <a:ln>
              <a:noFill/>
            </a:ln>
          </p:spPr>
          <p:txBody>
            <a:bodyPr wrap="none" anchor="ctr"/>
            <a:lstStyle>
              <a:lvl1pPr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 sz="2800">
                  <a:solidFill>
                    <a:schemeClr val="accent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20000"/>
                </a:spcBef>
                <a:buClr>
                  <a:schemeClr val="tx1"/>
                </a:buClr>
                <a:buSzPct val="75000"/>
                <a:buFont typeface="Wingdings" panose="05000000000000000000" pitchFamily="2" charset="2"/>
                <a:buChar char="l"/>
                <a:defRPr/>
              </a:pPr>
              <a:endParaRPr lang="en-US" altLang="en-US" sz="2800"/>
            </a:p>
          </p:txBody>
        </p:sp>
      </p:grpSp>
    </p:spTree>
    <p:extLst>
      <p:ext uri="{BB962C8B-B14F-4D97-AF65-F5344CB8AC3E}">
        <p14:creationId xmlns:p14="http://schemas.microsoft.com/office/powerpoint/2010/main" val="532193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</p:sldLayoutIdLst>
  <p:hf hdr="0" ftr="0" dt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A544012-1C21-57F4-7A9C-D3E91A7189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19200" y="561076"/>
            <a:ext cx="10972800" cy="1143000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b="1" dirty="0">
                <a:latin typeface="+mj-lt"/>
                <a:ea typeface="+mj-ea"/>
                <a:cs typeface="+mj-cs"/>
              </a:rPr>
              <a:t>Self-Awareness Presentation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2414A87-44B7-9C40-ED1A-D867D7C6C5E6}"/>
              </a:ext>
            </a:extLst>
          </p:cNvPr>
          <p:cNvSpPr txBox="1">
            <a:spLocks/>
          </p:cNvSpPr>
          <p:nvPr/>
        </p:nvSpPr>
        <p:spPr bwMode="auto">
          <a:xfrm>
            <a:off x="1281628" y="1701436"/>
            <a:ext cx="4814372" cy="39512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marR="0" lvl="0" indent="-342900" defTabSz="91440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tabLst/>
              <a:defRPr/>
            </a:pPr>
            <a:endParaRPr kumimoji="0" lang="en-US" sz="2400" b="1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</a:endParaRPr>
          </a:p>
          <a:p>
            <a:pPr marL="342900" marR="0" lvl="0" indent="-342900" defTabSz="91440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tabLst/>
              <a:defRPr/>
            </a:pPr>
            <a:endParaRPr lang="en-US" sz="2400" kern="0" dirty="0">
              <a:latin typeface="+mn-lt"/>
            </a:endParaRPr>
          </a:p>
          <a:p>
            <a:pPr marL="342900" marR="0" lvl="0" indent="-342900" defTabSz="91440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</a:rPr>
              <a:t>SWOT Analysis for Strategic Educational Development in the UK Health and Social Care Sector  </a:t>
            </a: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</a:rPr>
            </a:br>
            <a:br>
              <a:rPr kumimoji="0" lang="en-US" sz="2400" b="1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+mn-lt"/>
              </a:rPr>
            </a:br>
            <a:endParaRPr kumimoji="0" lang="en-US" sz="24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</a:endParaRPr>
          </a:p>
        </p:txBody>
      </p:sp>
      <p:graphicFrame>
        <p:nvGraphicFramePr>
          <p:cNvPr id="2" name="Content Placeholder 2">
            <a:extLst>
              <a:ext uri="{FF2B5EF4-FFF2-40B4-BE49-F238E27FC236}">
                <a16:creationId xmlns:a16="http://schemas.microsoft.com/office/drawing/2014/main" id="{5AA2DEA4-E100-01C1-414B-E1F1E1BCA3C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03783332"/>
              </p:ext>
            </p:extLst>
          </p:nvPr>
        </p:nvGraphicFramePr>
        <p:xfrm>
          <a:off x="6193367" y="2727076"/>
          <a:ext cx="5389033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person holding a mirror&#10;&#10;AI-generated content may be incorrect.">
            <a:extLst>
              <a:ext uri="{FF2B5EF4-FFF2-40B4-BE49-F238E27FC236}">
                <a16:creationId xmlns:a16="http://schemas.microsoft.com/office/drawing/2014/main" id="{A773F464-8905-DE18-C3B2-2054E437FBE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0129" y="4266195"/>
            <a:ext cx="4377369" cy="205128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BDFE7-288D-7FF3-33D3-56F2915F89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E56D6C-D36C-11DD-C5E0-870F6C3621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" y="6037243"/>
            <a:ext cx="813619" cy="8207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7172F6B-24AB-B9F8-35F1-D641AB271C04}"/>
              </a:ext>
            </a:extLst>
          </p:cNvPr>
          <p:cNvSpPr txBox="1"/>
          <p:nvPr/>
        </p:nvSpPr>
        <p:spPr>
          <a:xfrm>
            <a:off x="2030775" y="1122050"/>
            <a:ext cx="81304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Acknowledge use of AI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A5B862-9FDA-FA7F-2514-ADF45E3C28B5}"/>
              </a:ext>
            </a:extLst>
          </p:cNvPr>
          <p:cNvSpPr txBox="1"/>
          <p:nvPr/>
        </p:nvSpPr>
        <p:spPr>
          <a:xfrm>
            <a:off x="2030775" y="3040655"/>
            <a:ext cx="879880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 confirm that I have used AI tools for proofreading this work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Arial" panose="020B0604020202020204" pitchFamily="34" charset="0"/>
              </a:rPr>
              <a:t> (I have used Grammarly for spelling check)</a:t>
            </a:r>
            <a:endParaRPr lang="en-GB" sz="2800" dirty="0"/>
          </a:p>
        </p:txBody>
      </p:sp>
      <p:pic>
        <p:nvPicPr>
          <p:cNvPr id="5" name="Picture 4" descr="A blue light in a dark room&#10;&#10;AI-generated content may be incorrect.">
            <a:extLst>
              <a:ext uri="{FF2B5EF4-FFF2-40B4-BE49-F238E27FC236}">
                <a16:creationId xmlns:a16="http://schemas.microsoft.com/office/drawing/2014/main" id="{E6487876-5FB6-0C62-9062-785D601438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552" y="4748270"/>
            <a:ext cx="11178448" cy="2109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404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6A28D4-249E-94D7-1D26-56AE206F4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6C72EFD-FA09-7AEF-38A8-5026B6E53A5D}"/>
              </a:ext>
            </a:extLst>
          </p:cNvPr>
          <p:cNvSpPr txBox="1"/>
          <p:nvPr/>
        </p:nvSpPr>
        <p:spPr bwMode="auto">
          <a:xfrm>
            <a:off x="4241494" y="601185"/>
            <a:ext cx="4929157" cy="11620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  <a:r>
              <a:rPr lang="en-US" sz="2000" b="1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endParaRPr lang="en-US" sz="20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94B1D287-5F86-7AD0-A6D8-51265A7E9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84" y="6343650"/>
            <a:ext cx="783167" cy="488950"/>
          </a:xfrm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 b="1" kern="1200"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altLang="en-US" b="1" kern="1200"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2F74344A-1A23-3CBF-85ED-C2D31AAEEA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199915"/>
              </p:ext>
            </p:extLst>
          </p:nvPr>
        </p:nvGraphicFramePr>
        <p:xfrm>
          <a:off x="1961002" y="1597981"/>
          <a:ext cx="8780444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8402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3A9EB8-7095-08F9-7A53-A3ECE1FCD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7" name="Title 1">
            <a:extLst>
              <a:ext uri="{FF2B5EF4-FFF2-40B4-BE49-F238E27FC236}">
                <a16:creationId xmlns:a16="http://schemas.microsoft.com/office/drawing/2014/main" id="{F49A140A-6B27-5623-0E3C-275EEB63A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762000"/>
            <a:ext cx="10668000" cy="1143000"/>
          </a:xfrm>
        </p:spPr>
        <p:txBody>
          <a:bodyPr/>
          <a:lstStyle/>
          <a:p>
            <a:r>
              <a:rPr lang="en-US" dirty="0"/>
              <a:t>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260AE5-1EF1-5BE6-152D-B2FBF68142FE}"/>
              </a:ext>
            </a:extLst>
          </p:cNvPr>
          <p:cNvSpPr txBox="1"/>
          <p:nvPr/>
        </p:nvSpPr>
        <p:spPr bwMode="auto">
          <a:xfrm>
            <a:off x="1064007" y="2661722"/>
            <a:ext cx="6512193" cy="45825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</a:pPr>
            <a:r>
              <a:rPr lang="en-US" sz="2400" b="0" i="0" baseline="0" dirty="0"/>
              <a:t>This presentation will emphasize: How self-awareness promotes professional and academic development in the fields of health and social care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027669-3915-43F1-BEC5-8A284D5703F2}"/>
              </a:ext>
            </a:extLst>
          </p:cNvPr>
          <p:cNvSpPr txBox="1"/>
          <p:nvPr/>
        </p:nvSpPr>
        <p:spPr bwMode="auto">
          <a:xfrm>
            <a:off x="1219200" y="4693185"/>
            <a:ext cx="5895249" cy="458255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</a:pPr>
            <a:r>
              <a:rPr lang="en-US" sz="2400" b="0" i="0" baseline="0" dirty="0"/>
              <a:t>Goal: To think of my own strengths, weaknesses, possibilities, and risks.</a:t>
            </a:r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75000"/>
              <a:buFont typeface="Wingdings" pitchFamily="2" charset="2"/>
              <a:buChar char="l"/>
            </a:pPr>
            <a:r>
              <a:rPr lang="en-US" sz="2400" dirty="0"/>
              <a:t>A conclusion and reference list</a:t>
            </a:r>
          </a:p>
        </p:txBody>
      </p:sp>
      <p:sp>
        <p:nvSpPr>
          <p:cNvPr id="35849" name="Slide Number Placeholder 4">
            <a:extLst>
              <a:ext uri="{FF2B5EF4-FFF2-40B4-BE49-F238E27FC236}">
                <a16:creationId xmlns:a16="http://schemas.microsoft.com/office/drawing/2014/main" id="{0D3D204B-B7B5-2B9C-AC95-4DE0E88C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84" y="634365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/>
              <a:pPr>
                <a:spcAft>
                  <a:spcPts val="600"/>
                </a:spcAft>
                <a:defRPr/>
              </a:pPr>
              <a:t>4</a:t>
            </a:fld>
            <a:endParaRPr lang="en-US" altLang="en-US" dirty="0"/>
          </a:p>
        </p:txBody>
      </p:sp>
      <p:pic>
        <p:nvPicPr>
          <p:cNvPr id="4" name="Picture 3" descr="A magnifying glass over a blue circle&#10;&#10;AI-generated content may be incorrect.">
            <a:extLst>
              <a:ext uri="{FF2B5EF4-FFF2-40B4-BE49-F238E27FC236}">
                <a16:creationId xmlns:a16="http://schemas.microsoft.com/office/drawing/2014/main" id="{35B217BD-CFDE-18BD-3F1F-DB8E454395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7951" y="2824067"/>
            <a:ext cx="3341235" cy="310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205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A74D4-2210-3C66-CC04-4668948A6A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0D641-C302-EB45-C908-676028BC7BFE}"/>
              </a:ext>
            </a:extLst>
          </p:cNvPr>
          <p:cNvSpPr txBox="1">
            <a:spLocks/>
          </p:cNvSpPr>
          <p:nvPr/>
        </p:nvSpPr>
        <p:spPr bwMode="auto">
          <a:xfrm>
            <a:off x="960023" y="830168"/>
            <a:ext cx="10972800" cy="1159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5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ea typeface="+mj-ea"/>
                <a:cs typeface="+mj-cs"/>
              </a:rPr>
              <a:t>What is a SWOT Analysis, and why is it important to </a:t>
            </a:r>
            <a:r>
              <a:rPr lang="en-GB" sz="3500" b="1" dirty="0">
                <a:solidFill>
                  <a:schemeClr val="accent2">
                    <a:lumMod val="75000"/>
                  </a:schemeClr>
                </a:solidFill>
              </a:rPr>
              <a:t>my</a:t>
            </a:r>
            <a:r>
              <a:rPr kumimoji="0" lang="en-GB" sz="35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ea typeface="+mj-ea"/>
                <a:cs typeface="+mj-cs"/>
              </a:rPr>
              <a:t> personal and professional development?</a:t>
            </a:r>
            <a:endParaRPr kumimoji="0" lang="en-GB" altLang="en-US" sz="3500" b="1" i="1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5FC617-C3ED-6BD4-3341-3C50C9C58387}"/>
              </a:ext>
            </a:extLst>
          </p:cNvPr>
          <p:cNvSpPr txBox="1"/>
          <p:nvPr/>
        </p:nvSpPr>
        <p:spPr>
          <a:xfrm>
            <a:off x="2552700" y="2976974"/>
            <a:ext cx="8140700" cy="11757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366A51-F00A-5A6B-0B11-313F85259CD2}"/>
              </a:ext>
            </a:extLst>
          </p:cNvPr>
          <p:cNvSpPr txBox="1"/>
          <p:nvPr/>
        </p:nvSpPr>
        <p:spPr>
          <a:xfrm>
            <a:off x="1280596" y="2467778"/>
            <a:ext cx="10331654" cy="5218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300" kern="0" dirty="0">
                <a:solidFill>
                  <a:schemeClr val="bg2"/>
                </a:solidFill>
                <a:effectLst/>
                <a:ea typeface="Times New Roman" panose="02020603050405020304" pitchFamily="18" charset="0"/>
              </a:rPr>
              <a:t>A SWOT evaluation is a strategic planning technique that examines positive as well as adverse factors that may affect a person, project, program, process, or other entity's desired future outcomes. The letters S, W, O, and T represent </a:t>
            </a:r>
            <a:r>
              <a:rPr lang="en-GB" sz="2300" kern="0" dirty="0">
                <a:solidFill>
                  <a:schemeClr val="bg2"/>
                </a:solidFill>
                <a:ea typeface="Times New Roman" panose="02020603050405020304" pitchFamily="18" charset="0"/>
              </a:rPr>
              <a:t>strength</a:t>
            </a:r>
            <a:r>
              <a:rPr lang="en-GB" sz="2300" kern="0" dirty="0">
                <a:solidFill>
                  <a:schemeClr val="bg2"/>
                </a:solidFill>
                <a:effectLst/>
                <a:ea typeface="Times New Roman" panose="02020603050405020304" pitchFamily="18" charset="0"/>
              </a:rPr>
              <a:t>, weaknesses, opportunities, and </a:t>
            </a:r>
            <a:r>
              <a:rPr lang="en-GB" sz="2300" kern="0" dirty="0">
                <a:solidFill>
                  <a:schemeClr val="bg2"/>
                </a:solidFill>
                <a:ea typeface="Times New Roman" panose="02020603050405020304" pitchFamily="18" charset="0"/>
              </a:rPr>
              <a:t>threats</a:t>
            </a:r>
            <a:r>
              <a:rPr lang="en-GB" sz="2300" kern="0" dirty="0">
                <a:solidFill>
                  <a:schemeClr val="bg2"/>
                </a:solidFill>
                <a:effectLst/>
                <a:ea typeface="Times New Roman" panose="02020603050405020304" pitchFamily="18" charset="0"/>
              </a:rPr>
              <a:t>, respectively</a:t>
            </a:r>
            <a:r>
              <a:rPr lang="en-GB" sz="2300" kern="0" dirty="0">
                <a:solidFill>
                  <a:schemeClr val="bg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300" dirty="0">
                <a:solidFill>
                  <a:schemeClr val="bg2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Plesnicar </a:t>
            </a:r>
            <a:r>
              <a:rPr lang="en-GB" sz="2300" dirty="0">
                <a:solidFill>
                  <a:schemeClr val="bg2"/>
                </a:solidFill>
                <a:ea typeface="Aptos" panose="020B0004020202020204" pitchFamily="34" charset="0"/>
                <a:cs typeface="Arial" panose="020B0604020202020204" pitchFamily="34" charset="0"/>
              </a:rPr>
              <a:t>and </a:t>
            </a:r>
            <a:r>
              <a:rPr lang="en-GB" sz="2300" dirty="0">
                <a:solidFill>
                  <a:schemeClr val="bg2"/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 Zaletel-Kragelj, n.d.).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300" kern="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3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It is important because I can better understand where I am, what I need to work on, and how to plan for a prosperous future in health and social care. Reflection and self-awareness are critical skills for workers in this field</a:t>
            </a:r>
            <a:r>
              <a:rPr lang="en-GB" sz="2300" kern="100" dirty="0">
                <a:ea typeface="Aptos" panose="020B0004020202020204" pitchFamily="34" charset="0"/>
                <a:cs typeface="Times New Roman" panose="02020603050405020304" pitchFamily="18" charset="0"/>
              </a:rPr>
              <a:t>, as they foster both individual development and </a:t>
            </a:r>
            <a:r>
              <a:rPr lang="en-GB" sz="23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high-quality care</a:t>
            </a:r>
            <a:r>
              <a:rPr lang="en-GB" sz="2300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3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(Cottrell, 2019)</a:t>
            </a:r>
          </a:p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2BCEE4A3-9212-8CC3-0CEA-68855889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116" y="597252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/>
              <a:pPr>
                <a:spcAft>
                  <a:spcPts val="600"/>
                </a:spcAft>
                <a:defRPr/>
              </a:pPr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3806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943A6A-9888-E6C7-602F-A6E7013777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0FB7C2-1809-A158-A509-73B3D924755C}"/>
              </a:ext>
            </a:extLst>
          </p:cNvPr>
          <p:cNvSpPr txBox="1"/>
          <p:nvPr/>
        </p:nvSpPr>
        <p:spPr>
          <a:xfrm>
            <a:off x="1527673" y="804232"/>
            <a:ext cx="1066432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ea typeface="+mj-ea"/>
                <a:cs typeface="+mj-cs"/>
              </a:rPr>
              <a:t>Describing My Own Strengths, Weaknesses, Opportunities, and Threats</a:t>
            </a:r>
            <a:endParaRPr lang="en-GB" sz="36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E808E7-C89E-D8E7-B2D3-DE81EA565FDF}"/>
              </a:ext>
            </a:extLst>
          </p:cNvPr>
          <p:cNvSpPr txBox="1"/>
          <p:nvPr/>
        </p:nvSpPr>
        <p:spPr>
          <a:xfrm>
            <a:off x="1262588" y="2393186"/>
            <a:ext cx="5445879" cy="2071626"/>
          </a:xfrm>
          <a:prstGeom prst="rect">
            <a:avLst/>
          </a:prstGeom>
          <a:solidFill>
            <a:srgbClr val="4BACC6">
              <a:lumMod val="20000"/>
              <a:lumOff val="80000"/>
            </a:srgb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STRENGTHS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Team worker</a:t>
            </a:r>
            <a:endParaRPr kumimoji="0" lang="en-GB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0" dirty="0">
                <a:effectLst/>
                <a:ea typeface="Times New Roman" panose="02020603050405020304" pitchFamily="18" charset="0"/>
              </a:rPr>
              <a:t>Self-motivation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0" dirty="0">
                <a:effectLst/>
                <a:ea typeface="Times New Roman" panose="02020603050405020304" pitchFamily="18" charset="0"/>
              </a:rPr>
              <a:t>Problem-solving </a:t>
            </a:r>
            <a:endParaRPr lang="en-GB" kern="0" dirty="0">
              <a:ea typeface="Times New Roman" panose="02020603050405020304" pitchFamily="18" charset="0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0" dirty="0">
                <a:effectLst/>
                <a:ea typeface="Times New Roman" panose="02020603050405020304" pitchFamily="18" charset="0"/>
              </a:rPr>
              <a:t>Research skills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0" dirty="0">
                <a:effectLst/>
                <a:ea typeface="Times New Roman" panose="02020603050405020304" pitchFamily="18" charset="0"/>
              </a:rPr>
              <a:t>Creativity, resilience, and reliability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D59980-09B5-AFBD-2551-B61625EBC299}"/>
              </a:ext>
            </a:extLst>
          </p:cNvPr>
          <p:cNvSpPr txBox="1"/>
          <p:nvPr/>
        </p:nvSpPr>
        <p:spPr>
          <a:xfrm>
            <a:off x="6856190" y="2393186"/>
            <a:ext cx="5163212" cy="2071626"/>
          </a:xfrm>
          <a:prstGeom prst="rect">
            <a:avLst/>
          </a:prstGeom>
          <a:gradFill rotWithShape="1">
            <a:gsLst>
              <a:gs pos="0">
                <a:srgbClr val="8064A2">
                  <a:tint val="50000"/>
                  <a:satMod val="300000"/>
                </a:srgbClr>
              </a:gs>
              <a:gs pos="35000">
                <a:srgbClr val="8064A2">
                  <a:tint val="37000"/>
                  <a:satMod val="300000"/>
                </a:srgbClr>
              </a:gs>
              <a:gs pos="100000">
                <a:srgbClr val="8064A2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8064A2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WEAKNESSES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Reference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Fear of failure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Academic Writing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Communication skills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220163-C6A1-FF28-12C5-CC83F738A9FD}"/>
              </a:ext>
            </a:extLst>
          </p:cNvPr>
          <p:cNvSpPr txBox="1"/>
          <p:nvPr/>
        </p:nvSpPr>
        <p:spPr>
          <a:xfrm>
            <a:off x="1262596" y="4614210"/>
            <a:ext cx="5445871" cy="2071626"/>
          </a:xfrm>
          <a:prstGeom prst="rect">
            <a:avLst/>
          </a:prstGeom>
          <a:gradFill rotWithShape="1">
            <a:gsLst>
              <a:gs pos="0">
                <a:srgbClr val="F79646">
                  <a:tint val="50000"/>
                  <a:satMod val="300000"/>
                </a:srgbClr>
              </a:gs>
              <a:gs pos="35000">
                <a:srgbClr val="F79646">
                  <a:tint val="37000"/>
                  <a:satMod val="300000"/>
                </a:srgbClr>
              </a:gs>
              <a:gs pos="100000">
                <a:srgbClr val="F79646">
                  <a:tint val="15000"/>
                  <a:satMod val="350000"/>
                </a:srgbClr>
              </a:gs>
            </a:gsLst>
            <a:lin ang="16200000" scaled="1"/>
          </a:gradFill>
          <a:ln w="9525" cap="flat" cmpd="sng" algn="ctr">
            <a:solidFill>
              <a:srgbClr val="F79646">
                <a:shade val="95000"/>
                <a:satMod val="105000"/>
              </a:srgb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OPPORTUNITIES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Networking events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Scholarship and Grants 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Extracurricular Activities </a:t>
            </a:r>
            <a:endParaRPr kumimoji="0" lang="en-GB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DD23B7-60DB-88D8-87F7-78416D25E90B}"/>
              </a:ext>
            </a:extLst>
          </p:cNvPr>
          <p:cNvSpPr txBox="1"/>
          <p:nvPr/>
        </p:nvSpPr>
        <p:spPr>
          <a:xfrm>
            <a:off x="6856191" y="4612832"/>
            <a:ext cx="5163212" cy="2071626"/>
          </a:xfrm>
          <a:prstGeom prst="rect">
            <a:avLst/>
          </a:prstGeom>
          <a:gradFill rotWithShape="1">
            <a:gsLst>
              <a:gs pos="0">
                <a:sysClr val="windowText" lastClr="000000">
                  <a:tint val="50000"/>
                  <a:satMod val="300000"/>
                </a:sysClr>
              </a:gs>
              <a:gs pos="35000">
                <a:sysClr val="windowText" lastClr="000000">
                  <a:tint val="37000"/>
                  <a:satMod val="300000"/>
                </a:sysClr>
              </a:gs>
              <a:gs pos="100000">
                <a:sysClr val="windowText" lastClr="000000">
                  <a:tint val="15000"/>
                  <a:satMod val="350000"/>
                </a:sysClr>
              </a:gs>
            </a:gsLst>
            <a:lin ang="16200000" scaled="1"/>
          </a:gradFill>
          <a:ln w="9525" cap="flat" cmpd="sng" algn="ctr">
            <a:solidFill>
              <a:sysClr val="windowText" lastClr="000000">
                <a:shade val="95000"/>
                <a:satMod val="105000"/>
              </a:sysClr>
            </a:solidFill>
            <a:prstDash val="solid"/>
          </a:ln>
          <a:effectLst>
            <a:outerShdw blurRad="40000" dist="20000" dir="5400000" rotWithShape="0">
              <a:srgbClr val="000000">
                <a:alpha val="38000"/>
              </a:srgbClr>
            </a:outerShdw>
          </a:effectLst>
        </p:spPr>
        <p:txBody>
          <a:bodyPr wrap="square" rtlCol="0"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THREATS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Time limitation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Balancing lifestyle and study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Academic readiness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7CDFD3B8-0B61-5753-FF0E-A1CBBFDF2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116" y="597252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/>
              <a:pPr>
                <a:spcAft>
                  <a:spcPts val="600"/>
                </a:spcAft>
                <a:defRPr/>
              </a:pPr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33214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C5896-0328-46D8-035E-55929D225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927DE29D-B292-C948-D984-D6355C6CC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116" y="597252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/>
              <a:pPr>
                <a:spcAft>
                  <a:spcPts val="600"/>
                </a:spcAft>
                <a:defRPr/>
              </a:pPr>
              <a:t>7</a:t>
            </a:fld>
            <a:endParaRPr lang="en-US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238507-79AD-95AE-8D95-2FA0C604A947}"/>
              </a:ext>
            </a:extLst>
          </p:cNvPr>
          <p:cNvSpPr txBox="1"/>
          <p:nvPr/>
        </p:nvSpPr>
        <p:spPr>
          <a:xfrm>
            <a:off x="1011436" y="750872"/>
            <a:ext cx="1185415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Explain how I could leverage 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my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strengths </a:t>
            </a:r>
          </a:p>
          <a:p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 overcome 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my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weaknesses and</a:t>
            </a:r>
            <a:r>
              <a:rPr lang="en-GB" sz="3600" b="1" dirty="0">
                <a:solidFill>
                  <a:schemeClr val="accent6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minimise threats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C77E8201-ED07-0B6C-24EB-53E931513A60}"/>
              </a:ext>
            </a:extLst>
          </p:cNvPr>
          <p:cNvSpPr txBox="1">
            <a:spLocks/>
          </p:cNvSpPr>
          <p:nvPr/>
        </p:nvSpPr>
        <p:spPr>
          <a:xfrm>
            <a:off x="1498275" y="3202218"/>
            <a:ext cx="5212080" cy="31912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 referencing skills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Fear of failure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challenges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 and balances </a:t>
            </a:r>
          </a:p>
        </p:txBody>
      </p:sp>
      <p:graphicFrame>
        <p:nvGraphicFramePr>
          <p:cNvPr id="10" name="Content Placeholder 17">
            <a:extLst>
              <a:ext uri="{FF2B5EF4-FFF2-40B4-BE49-F238E27FC236}">
                <a16:creationId xmlns:a16="http://schemas.microsoft.com/office/drawing/2014/main" id="{7DF49C35-3C37-8053-33CA-F5142AB1379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796669"/>
              </p:ext>
            </p:extLst>
          </p:nvPr>
        </p:nvGraphicFramePr>
        <p:xfrm>
          <a:off x="5341197" y="2891049"/>
          <a:ext cx="6532416" cy="3734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984D6164-1355-CEEA-6D8F-A5F6BAF49356}"/>
              </a:ext>
            </a:extLst>
          </p:cNvPr>
          <p:cNvSpPr txBox="1">
            <a:spLocks/>
          </p:cNvSpPr>
          <p:nvPr/>
        </p:nvSpPr>
        <p:spPr>
          <a:xfrm>
            <a:off x="6661534" y="2053026"/>
            <a:ext cx="5212080" cy="695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strength help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91D05CAE-AEB1-C236-B79D-C7E598DDA332}"/>
              </a:ext>
            </a:extLst>
          </p:cNvPr>
          <p:cNvSpPr txBox="1">
            <a:spLocks/>
          </p:cNvSpPr>
          <p:nvPr/>
        </p:nvSpPr>
        <p:spPr>
          <a:xfrm>
            <a:off x="1397025" y="2335033"/>
            <a:ext cx="4133442" cy="4889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Weakness/threat</a:t>
            </a:r>
          </a:p>
        </p:txBody>
      </p:sp>
    </p:spTree>
    <p:extLst>
      <p:ext uri="{BB962C8B-B14F-4D97-AF65-F5344CB8AC3E}">
        <p14:creationId xmlns:p14="http://schemas.microsoft.com/office/powerpoint/2010/main" val="1934208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4CA49B-771F-1282-1388-199D7B70F2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183939E-DF5B-A239-00E4-A5BB08512E3E}"/>
              </a:ext>
            </a:extLst>
          </p:cNvPr>
          <p:cNvSpPr txBox="1"/>
          <p:nvPr/>
        </p:nvSpPr>
        <p:spPr bwMode="auto">
          <a:xfrm>
            <a:off x="1219200" y="75938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opportunities are available 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to me; </a:t>
            </a: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how do I utilize them with my strengths?</a:t>
            </a:r>
            <a:endParaRPr lang="en-US" sz="36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25AD806-3CDF-C29D-FE62-7DE648B0F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84" y="6343650"/>
            <a:ext cx="783167" cy="488950"/>
          </a:xfrm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 b="1" kern="1200"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altLang="en-US" b="1" kern="1200"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5ED3B75F-5FEC-F8F1-6D2B-E90CD21D44A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61977762"/>
              </p:ext>
            </p:extLst>
          </p:nvPr>
        </p:nvGraphicFramePr>
        <p:xfrm>
          <a:off x="1219200" y="2489332"/>
          <a:ext cx="5427312" cy="4236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A person standing on top of a chart with arrows pointing&#10;&#10;AI-generated content may be incorrect.">
            <a:extLst>
              <a:ext uri="{FF2B5EF4-FFF2-40B4-BE49-F238E27FC236}">
                <a16:creationId xmlns:a16="http://schemas.microsoft.com/office/drawing/2014/main" id="{1F249860-1E30-86FE-5C13-C3221DC025C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756" y="2632073"/>
            <a:ext cx="4896818" cy="395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851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36F69-5D66-DBDC-2A60-79088676A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425FA26-E6F0-C178-9170-F27772789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116" y="597252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US" alt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27509F-5828-D169-FBFD-EAE5070FF035}"/>
              </a:ext>
            </a:extLst>
          </p:cNvPr>
          <p:cNvSpPr txBox="1"/>
          <p:nvPr/>
        </p:nvSpPr>
        <p:spPr>
          <a:xfrm>
            <a:off x="2564176" y="1163149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altLang="en-US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Conclusion</a:t>
            </a:r>
            <a:endParaRPr lang="en-GB" sz="3600" dirty="0">
              <a:solidFill>
                <a:schemeClr val="accent6">
                  <a:lumMod val="75000"/>
                </a:schemeClr>
              </a:solidFill>
              <a:latin typeface="+mj-lt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6604EBB-C126-4042-6FAB-56518A66D35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2707385"/>
              </p:ext>
            </p:extLst>
          </p:nvPr>
        </p:nvGraphicFramePr>
        <p:xfrm>
          <a:off x="1509312" y="2655065"/>
          <a:ext cx="9735015" cy="3602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5747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B1B251-AAC8-F2C4-DCDA-D363E7E12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4F73150-7888-BCDC-CFDA-80DA5398A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29116" y="5972520"/>
            <a:ext cx="783167" cy="488950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E5036F00-734B-7A47-A094-8A920CD79364}" type="slidenum">
              <a:rPr lang="en-US" altLang="en-US"/>
              <a:pPr>
                <a:spcAft>
                  <a:spcPts val="600"/>
                </a:spcAft>
                <a:defRPr/>
              </a:pPr>
              <a:t>10</a:t>
            </a:fld>
            <a:endParaRPr lang="en-US" alt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F25B1FB-F1CB-6008-0E67-210A4244A269}"/>
              </a:ext>
            </a:extLst>
          </p:cNvPr>
          <p:cNvSpPr txBox="1">
            <a:spLocks/>
          </p:cNvSpPr>
          <p:nvPr/>
        </p:nvSpPr>
        <p:spPr>
          <a:xfrm>
            <a:off x="1884987" y="1189820"/>
            <a:ext cx="7842908" cy="7247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3E77F8-3C56-5605-1B34-3D21FCE67F33}"/>
              </a:ext>
            </a:extLst>
          </p:cNvPr>
          <p:cNvSpPr txBox="1"/>
          <p:nvPr/>
        </p:nvSpPr>
        <p:spPr>
          <a:xfrm>
            <a:off x="1303846" y="2346650"/>
            <a:ext cx="9613870" cy="4328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Cottrell, S. (2019) The Study Skills Handbook. 5th edn. London: Red Globe Press.</a:t>
            </a:r>
            <a:endParaRPr lang="en-GB" sz="2000" kern="100" dirty="0">
              <a:solidFill>
                <a:srgbClr val="0E0915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Plesnicar, A. and Zaletel-Kragelj, L. (no date) ‘SWOT analysis’, Health Investigation: Analysis-Planning-Evaluation, p. 465. (Accessed: 21 October 2025).</a:t>
            </a:r>
            <a:endParaRPr lang="en-GB" sz="2000" kern="100" dirty="0">
              <a:solidFill>
                <a:srgbClr val="0E0915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Siraj, H.H., Salam, A., Hani, A.C., Chong, S.H., Saidatul, A.S., Faiz, M.K., Murnira, A., and Nabishah, M. (2013) ‘Self-awareness and reflective skills in the promotion of personal and professional development of future medical professionals’, Education in Medicine Journal, 5(4). (Accessed: 22 October 2025).</a:t>
            </a:r>
            <a:endParaRPr lang="en-GB" sz="2000" kern="100" dirty="0">
              <a:solidFill>
                <a:srgbClr val="0E0915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Skills for Care. (2022) Developing your career in adult social care. Available at: </a:t>
            </a:r>
            <a:r>
              <a:rPr lang="en-GB" sz="2000" u="sng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r>
              <a:rPr lang="en-GB" sz="2000" u="sng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kern="0" dirty="0">
                <a:solidFill>
                  <a:srgbClr val="0E0915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(Accessed: 17 October 2025).</a:t>
            </a:r>
            <a:endParaRPr lang="en-GB" sz="2000" kern="100" dirty="0">
              <a:solidFill>
                <a:srgbClr val="0E0915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9556560"/>
      </p:ext>
    </p:extLst>
  </p:cSld>
  <p:clrMapOvr>
    <a:masterClrMapping/>
  </p:clrMapOvr>
</p:sld>
</file>

<file path=ppt/theme/theme1.xml><?xml version="1.0" encoding="utf-8"?>
<a:theme xmlns:a="http://schemas.openxmlformats.org/drawingml/2006/main" name="Capsules">
  <a:themeElements>
    <a:clrScheme name="">
      <a:dk1>
        <a:srgbClr val="003366"/>
      </a:dk1>
      <a:lt1>
        <a:srgbClr val="FFFFFF"/>
      </a:lt1>
      <a:dk2>
        <a:srgbClr val="009C98"/>
      </a:dk2>
      <a:lt2>
        <a:srgbClr val="003366"/>
      </a:lt2>
      <a:accent1>
        <a:srgbClr val="99CC99"/>
      </a:accent1>
      <a:accent2>
        <a:srgbClr val="33CCCC"/>
      </a:accent2>
      <a:accent3>
        <a:srgbClr val="FFFFFF"/>
      </a:accent3>
      <a:accent4>
        <a:srgbClr val="002A56"/>
      </a:accent4>
      <a:accent5>
        <a:srgbClr val="CAE2CA"/>
      </a:accent5>
      <a:accent6>
        <a:srgbClr val="2DB9B9"/>
      </a:accent6>
      <a:hlink>
        <a:srgbClr val="666699"/>
      </a:hlink>
      <a:folHlink>
        <a:srgbClr val="CC99FF"/>
      </a:folHlink>
    </a:clrScheme>
    <a:fontScheme name="Capsul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1">
                <a:gamma/>
                <a:shade val="50196"/>
                <a:invGamma/>
              </a:schemeClr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1"/>
          </a:buClr>
          <a:buSzPct val="75000"/>
          <a:buFont typeface="Wingdings" pitchFamily="2" charset="2"/>
          <a:buChar char="l"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accent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0">
          <a:gsLst>
            <a:gs pos="0">
              <a:schemeClr val="accent1"/>
            </a:gs>
            <a:gs pos="100000">
              <a:schemeClr val="accent1">
                <a:gamma/>
                <a:shade val="50196"/>
                <a:invGamma/>
              </a:schemeClr>
            </a:gs>
          </a:gsLst>
          <a:path path="rect">
            <a:fillToRect l="50000" t="50000" r="50000" b="50000"/>
          </a:path>
        </a:gra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1"/>
          </a:buClr>
          <a:buSzPct val="75000"/>
          <a:buFont typeface="Wingdings" pitchFamily="2" charset="2"/>
          <a:buChar char="l"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accent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apsules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psules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psules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1464</TotalTime>
  <Words>828</Words>
  <Application>Microsoft Office PowerPoint</Application>
  <PresentationFormat>Widescreen</PresentationFormat>
  <Paragraphs>97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Grandview Display</vt:lpstr>
      <vt:lpstr>Myriad Pro</vt:lpstr>
      <vt:lpstr>Times New Roman</vt:lpstr>
      <vt:lpstr>Wingdings</vt:lpstr>
      <vt:lpstr>Capsules</vt:lpstr>
      <vt:lpstr>Self-Awareness Presentation</vt:lpstr>
      <vt:lpstr>PowerPoint Presentation</vt:lpstr>
      <vt:lpstr>PowerPoint Presentation</vt:lpstr>
      <vt:lpstr>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Gando (2428547)</dc:creator>
  <cp:lastModifiedBy>Laura Gando (2428547)</cp:lastModifiedBy>
  <cp:revision>2</cp:revision>
  <dcterms:created xsi:type="dcterms:W3CDTF">2025-10-19T14:35:48Z</dcterms:created>
  <dcterms:modified xsi:type="dcterms:W3CDTF">2025-11-09T18:56:34Z</dcterms:modified>
</cp:coreProperties>
</file>