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
  </p:notesMasterIdLst>
  <p:sldIdLst>
    <p:sldId id="258" r:id="rId2"/>
    <p:sldId id="257" r:id="rId3"/>
    <p:sldId id="259" r:id="rId4"/>
  </p:sldIdLst>
  <p:sldSz cx="6858000" cy="9906000" type="A4"/>
  <p:notesSz cx="6858000" cy="9144000"/>
  <p:defaultTextStyle>
    <a:defPPr>
      <a:defRPr lang="en-US"/>
    </a:defPPr>
    <a:lvl1pPr marL="0" algn="l" defTabSz="594451" rtl="0" eaLnBrk="1" latinLnBrk="0" hangingPunct="1">
      <a:defRPr sz="1200" kern="1200">
        <a:solidFill>
          <a:schemeClr val="tx1"/>
        </a:solidFill>
        <a:latin typeface="+mn-lt"/>
        <a:ea typeface="+mn-ea"/>
        <a:cs typeface="+mn-cs"/>
      </a:defRPr>
    </a:lvl1pPr>
    <a:lvl2pPr marL="297226" algn="l" defTabSz="594451" rtl="0" eaLnBrk="1" latinLnBrk="0" hangingPunct="1">
      <a:defRPr sz="1200" kern="1200">
        <a:solidFill>
          <a:schemeClr val="tx1"/>
        </a:solidFill>
        <a:latin typeface="+mn-lt"/>
        <a:ea typeface="+mn-ea"/>
        <a:cs typeface="+mn-cs"/>
      </a:defRPr>
    </a:lvl2pPr>
    <a:lvl3pPr marL="594451" algn="l" defTabSz="594451" rtl="0" eaLnBrk="1" latinLnBrk="0" hangingPunct="1">
      <a:defRPr sz="1200" kern="1200">
        <a:solidFill>
          <a:schemeClr val="tx1"/>
        </a:solidFill>
        <a:latin typeface="+mn-lt"/>
        <a:ea typeface="+mn-ea"/>
        <a:cs typeface="+mn-cs"/>
      </a:defRPr>
    </a:lvl3pPr>
    <a:lvl4pPr marL="891677" algn="l" defTabSz="594451" rtl="0" eaLnBrk="1" latinLnBrk="0" hangingPunct="1">
      <a:defRPr sz="1200" kern="1200">
        <a:solidFill>
          <a:schemeClr val="tx1"/>
        </a:solidFill>
        <a:latin typeface="+mn-lt"/>
        <a:ea typeface="+mn-ea"/>
        <a:cs typeface="+mn-cs"/>
      </a:defRPr>
    </a:lvl4pPr>
    <a:lvl5pPr marL="1188903" algn="l" defTabSz="594451" rtl="0" eaLnBrk="1" latinLnBrk="0" hangingPunct="1">
      <a:defRPr sz="1200" kern="1200">
        <a:solidFill>
          <a:schemeClr val="tx1"/>
        </a:solidFill>
        <a:latin typeface="+mn-lt"/>
        <a:ea typeface="+mn-ea"/>
        <a:cs typeface="+mn-cs"/>
      </a:defRPr>
    </a:lvl5pPr>
    <a:lvl6pPr marL="1486129" algn="l" defTabSz="594451" rtl="0" eaLnBrk="1" latinLnBrk="0" hangingPunct="1">
      <a:defRPr sz="1200" kern="1200">
        <a:solidFill>
          <a:schemeClr val="tx1"/>
        </a:solidFill>
        <a:latin typeface="+mn-lt"/>
        <a:ea typeface="+mn-ea"/>
        <a:cs typeface="+mn-cs"/>
      </a:defRPr>
    </a:lvl6pPr>
    <a:lvl7pPr marL="1783354" algn="l" defTabSz="594451" rtl="0" eaLnBrk="1" latinLnBrk="0" hangingPunct="1">
      <a:defRPr sz="1200" kern="1200">
        <a:solidFill>
          <a:schemeClr val="tx1"/>
        </a:solidFill>
        <a:latin typeface="+mn-lt"/>
        <a:ea typeface="+mn-ea"/>
        <a:cs typeface="+mn-cs"/>
      </a:defRPr>
    </a:lvl7pPr>
    <a:lvl8pPr marL="2080580" algn="l" defTabSz="594451" rtl="0" eaLnBrk="1" latinLnBrk="0" hangingPunct="1">
      <a:defRPr sz="1200" kern="1200">
        <a:solidFill>
          <a:schemeClr val="tx1"/>
        </a:solidFill>
        <a:latin typeface="+mn-lt"/>
        <a:ea typeface="+mn-ea"/>
        <a:cs typeface="+mn-cs"/>
      </a:defRPr>
    </a:lvl8pPr>
    <a:lvl9pPr marL="2377806" algn="l" defTabSz="594451" rtl="0" eaLnBrk="1" latinLnBrk="0" hangingPunct="1">
      <a:defRPr sz="12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120">
          <p15:clr>
            <a:srgbClr val="A4A3A4"/>
          </p15:clr>
        </p15:guide>
        <p15:guide id="2" pos="216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100" d="100"/>
          <a:sy n="100" d="100"/>
        </p:scale>
        <p:origin x="1666" y="-67"/>
      </p:cViewPr>
      <p:guideLst>
        <p:guide orient="horz" pos="3120"/>
        <p:guide pos="2161"/>
      </p:guideLst>
    </p:cSldViewPr>
  </p:slideViewPr>
  <p:notesTextViewPr>
    <p:cViewPr>
      <p:scale>
        <a:sx n="100" d="100"/>
        <a:sy n="100" d="100"/>
      </p:scale>
      <p:origin x="0" y="0"/>
    </p:cViewPr>
  </p:notesTextViewPr>
  <p:notesViewPr>
    <p:cSldViewPr>
      <p:cViewPr varScale="1">
        <p:scale>
          <a:sx n="55" d="100"/>
          <a:sy n="55" d="100"/>
        </p:scale>
        <p:origin x="-2904"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CA9C4DC-D07E-4681-B821-A19D8CF4379D}" type="datetimeFigureOut">
              <a:rPr lang="en-US" smtClean="0"/>
              <a:t>2/17/2023</a:t>
            </a:fld>
            <a:endParaRPr lang="en-GB"/>
          </a:p>
        </p:txBody>
      </p:sp>
      <p:sp>
        <p:nvSpPr>
          <p:cNvPr id="4" name="Slide Image Placeholder 3"/>
          <p:cNvSpPr>
            <a:spLocks noGrp="1" noRot="1" noChangeAspect="1"/>
          </p:cNvSpPr>
          <p:nvPr>
            <p:ph type="sldImg" idx="2"/>
          </p:nvPr>
        </p:nvSpPr>
        <p:spPr>
          <a:xfrm>
            <a:off x="2241550" y="685800"/>
            <a:ext cx="23749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4BC91EB-82A4-40C8-97C0-837875FB0324}"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594451" rtl="0" eaLnBrk="1" latinLnBrk="0" hangingPunct="1">
      <a:defRPr sz="800" kern="1200">
        <a:solidFill>
          <a:schemeClr val="tx1"/>
        </a:solidFill>
        <a:latin typeface="+mn-lt"/>
        <a:ea typeface="+mn-ea"/>
        <a:cs typeface="+mn-cs"/>
      </a:defRPr>
    </a:lvl1pPr>
    <a:lvl2pPr marL="297226" algn="l" defTabSz="594451" rtl="0" eaLnBrk="1" latinLnBrk="0" hangingPunct="1">
      <a:defRPr sz="800" kern="1200">
        <a:solidFill>
          <a:schemeClr val="tx1"/>
        </a:solidFill>
        <a:latin typeface="+mn-lt"/>
        <a:ea typeface="+mn-ea"/>
        <a:cs typeface="+mn-cs"/>
      </a:defRPr>
    </a:lvl2pPr>
    <a:lvl3pPr marL="594451" algn="l" defTabSz="594451" rtl="0" eaLnBrk="1" latinLnBrk="0" hangingPunct="1">
      <a:defRPr sz="800" kern="1200">
        <a:solidFill>
          <a:schemeClr val="tx1"/>
        </a:solidFill>
        <a:latin typeface="+mn-lt"/>
        <a:ea typeface="+mn-ea"/>
        <a:cs typeface="+mn-cs"/>
      </a:defRPr>
    </a:lvl3pPr>
    <a:lvl4pPr marL="891677" algn="l" defTabSz="594451" rtl="0" eaLnBrk="1" latinLnBrk="0" hangingPunct="1">
      <a:defRPr sz="800" kern="1200">
        <a:solidFill>
          <a:schemeClr val="tx1"/>
        </a:solidFill>
        <a:latin typeface="+mn-lt"/>
        <a:ea typeface="+mn-ea"/>
        <a:cs typeface="+mn-cs"/>
      </a:defRPr>
    </a:lvl4pPr>
    <a:lvl5pPr marL="1188903" algn="l" defTabSz="594451" rtl="0" eaLnBrk="1" latinLnBrk="0" hangingPunct="1">
      <a:defRPr sz="800" kern="1200">
        <a:solidFill>
          <a:schemeClr val="tx1"/>
        </a:solidFill>
        <a:latin typeface="+mn-lt"/>
        <a:ea typeface="+mn-ea"/>
        <a:cs typeface="+mn-cs"/>
      </a:defRPr>
    </a:lvl5pPr>
    <a:lvl6pPr marL="1486129" algn="l" defTabSz="594451" rtl="0" eaLnBrk="1" latinLnBrk="0" hangingPunct="1">
      <a:defRPr sz="800" kern="1200">
        <a:solidFill>
          <a:schemeClr val="tx1"/>
        </a:solidFill>
        <a:latin typeface="+mn-lt"/>
        <a:ea typeface="+mn-ea"/>
        <a:cs typeface="+mn-cs"/>
      </a:defRPr>
    </a:lvl6pPr>
    <a:lvl7pPr marL="1783354" algn="l" defTabSz="594451" rtl="0" eaLnBrk="1" latinLnBrk="0" hangingPunct="1">
      <a:defRPr sz="800" kern="1200">
        <a:solidFill>
          <a:schemeClr val="tx1"/>
        </a:solidFill>
        <a:latin typeface="+mn-lt"/>
        <a:ea typeface="+mn-ea"/>
        <a:cs typeface="+mn-cs"/>
      </a:defRPr>
    </a:lvl7pPr>
    <a:lvl8pPr marL="2080580" algn="l" defTabSz="594451" rtl="0" eaLnBrk="1" latinLnBrk="0" hangingPunct="1">
      <a:defRPr sz="800" kern="1200">
        <a:solidFill>
          <a:schemeClr val="tx1"/>
        </a:solidFill>
        <a:latin typeface="+mn-lt"/>
        <a:ea typeface="+mn-ea"/>
        <a:cs typeface="+mn-cs"/>
      </a:defRPr>
    </a:lvl8pPr>
    <a:lvl9pPr marL="2377806" algn="l" defTabSz="594451" rtl="0" eaLnBrk="1" latinLnBrk="0" hangingPunct="1">
      <a:defRPr sz="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3077284"/>
            <a:ext cx="5829301" cy="2123369"/>
          </a:xfrm>
        </p:spPr>
        <p:txBody>
          <a:bodyPr/>
          <a:lstStyle/>
          <a:p>
            <a:r>
              <a:rPr lang="en-US"/>
              <a:t>Click to edit Master title style</a:t>
            </a:r>
            <a:endParaRPr lang="en-GB"/>
          </a:p>
        </p:txBody>
      </p:sp>
      <p:sp>
        <p:nvSpPr>
          <p:cNvPr id="3" name="Subtitle 2"/>
          <p:cNvSpPr>
            <a:spLocks noGrp="1"/>
          </p:cNvSpPr>
          <p:nvPr>
            <p:ph type="subTitle" idx="1"/>
          </p:nvPr>
        </p:nvSpPr>
        <p:spPr>
          <a:xfrm>
            <a:off x="1028701" y="5613400"/>
            <a:ext cx="4800600" cy="2531533"/>
          </a:xfrm>
        </p:spPr>
        <p:txBody>
          <a:bodyPr/>
          <a:lstStyle>
            <a:lvl1pPr marL="0" indent="0" algn="ctr">
              <a:buNone/>
              <a:defRPr>
                <a:solidFill>
                  <a:schemeClr val="tx1">
                    <a:tint val="75000"/>
                  </a:schemeClr>
                </a:solidFill>
              </a:defRPr>
            </a:lvl1pPr>
            <a:lvl2pPr marL="297226" indent="0" algn="ctr">
              <a:buNone/>
              <a:defRPr>
                <a:solidFill>
                  <a:schemeClr val="tx1">
                    <a:tint val="75000"/>
                  </a:schemeClr>
                </a:solidFill>
              </a:defRPr>
            </a:lvl2pPr>
            <a:lvl3pPr marL="594451" indent="0" algn="ctr">
              <a:buNone/>
              <a:defRPr>
                <a:solidFill>
                  <a:schemeClr val="tx1">
                    <a:tint val="75000"/>
                  </a:schemeClr>
                </a:solidFill>
              </a:defRPr>
            </a:lvl3pPr>
            <a:lvl4pPr marL="891677" indent="0" algn="ctr">
              <a:buNone/>
              <a:defRPr>
                <a:solidFill>
                  <a:schemeClr val="tx1">
                    <a:tint val="75000"/>
                  </a:schemeClr>
                </a:solidFill>
              </a:defRPr>
            </a:lvl4pPr>
            <a:lvl5pPr marL="1188903" indent="0" algn="ctr">
              <a:buNone/>
              <a:defRPr>
                <a:solidFill>
                  <a:schemeClr val="tx1">
                    <a:tint val="75000"/>
                  </a:schemeClr>
                </a:solidFill>
              </a:defRPr>
            </a:lvl5pPr>
            <a:lvl6pPr marL="1486129" indent="0" algn="ctr">
              <a:buNone/>
              <a:defRPr>
                <a:solidFill>
                  <a:schemeClr val="tx1">
                    <a:tint val="75000"/>
                  </a:schemeClr>
                </a:solidFill>
              </a:defRPr>
            </a:lvl6pPr>
            <a:lvl7pPr marL="1783354" indent="0" algn="ctr">
              <a:buNone/>
              <a:defRPr>
                <a:solidFill>
                  <a:schemeClr val="tx1">
                    <a:tint val="75000"/>
                  </a:schemeClr>
                </a:solidFill>
              </a:defRPr>
            </a:lvl7pPr>
            <a:lvl8pPr marL="2080580" indent="0" algn="ctr">
              <a:buNone/>
              <a:defRPr>
                <a:solidFill>
                  <a:schemeClr val="tx1">
                    <a:tint val="75000"/>
                  </a:schemeClr>
                </a:solidFill>
              </a:defRPr>
            </a:lvl8pPr>
            <a:lvl9pPr marL="2377806"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4370FA0-D99B-452B-87BE-EEB8AEE358F0}" type="datetimeFigureOut">
              <a:rPr lang="en-US" smtClean="0"/>
              <a:t>2/17/2023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268053-28DC-402A-9471-C32B68F1C02A}"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370FA0-D99B-452B-87BE-EEB8AEE358F0}" type="datetimeFigureOut">
              <a:rPr lang="en-US" smtClean="0"/>
              <a:t>2/17/2023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268053-28DC-402A-9471-C32B68F1C02A}"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1736" y="6365526"/>
            <a:ext cx="5829301" cy="1967442"/>
          </a:xfrm>
        </p:spPr>
        <p:txBody>
          <a:bodyPr anchor="t"/>
          <a:lstStyle>
            <a:lvl1pPr algn="l">
              <a:defRPr sz="2600" b="1" cap="all"/>
            </a:lvl1pPr>
          </a:lstStyle>
          <a:p>
            <a:r>
              <a:rPr lang="en-US"/>
              <a:t>Click to edit Master title style</a:t>
            </a:r>
            <a:endParaRPr lang="en-GB"/>
          </a:p>
        </p:txBody>
      </p:sp>
      <p:sp>
        <p:nvSpPr>
          <p:cNvPr id="3" name="Text Placeholder 2"/>
          <p:cNvSpPr>
            <a:spLocks noGrp="1"/>
          </p:cNvSpPr>
          <p:nvPr>
            <p:ph type="body" idx="1"/>
          </p:nvPr>
        </p:nvSpPr>
        <p:spPr>
          <a:xfrm>
            <a:off x="541736" y="4198590"/>
            <a:ext cx="5829301" cy="2166937"/>
          </a:xfrm>
        </p:spPr>
        <p:txBody>
          <a:bodyPr anchor="b"/>
          <a:lstStyle>
            <a:lvl1pPr marL="0" indent="0">
              <a:buNone/>
              <a:defRPr sz="1300">
                <a:solidFill>
                  <a:schemeClr val="tx1">
                    <a:tint val="75000"/>
                  </a:schemeClr>
                </a:solidFill>
              </a:defRPr>
            </a:lvl1pPr>
            <a:lvl2pPr marL="297226" indent="0">
              <a:buNone/>
              <a:defRPr sz="1200">
                <a:solidFill>
                  <a:schemeClr val="tx1">
                    <a:tint val="75000"/>
                  </a:schemeClr>
                </a:solidFill>
              </a:defRPr>
            </a:lvl2pPr>
            <a:lvl3pPr marL="594451" indent="0">
              <a:buNone/>
              <a:defRPr sz="1000">
                <a:solidFill>
                  <a:schemeClr val="tx1">
                    <a:tint val="75000"/>
                  </a:schemeClr>
                </a:solidFill>
              </a:defRPr>
            </a:lvl3pPr>
            <a:lvl4pPr marL="891677" indent="0">
              <a:buNone/>
              <a:defRPr sz="900">
                <a:solidFill>
                  <a:schemeClr val="tx1">
                    <a:tint val="75000"/>
                  </a:schemeClr>
                </a:solidFill>
              </a:defRPr>
            </a:lvl4pPr>
            <a:lvl5pPr marL="1188903" indent="0">
              <a:buNone/>
              <a:defRPr sz="900">
                <a:solidFill>
                  <a:schemeClr val="tx1">
                    <a:tint val="75000"/>
                  </a:schemeClr>
                </a:solidFill>
              </a:defRPr>
            </a:lvl5pPr>
            <a:lvl6pPr marL="1486129" indent="0">
              <a:buNone/>
              <a:defRPr sz="900">
                <a:solidFill>
                  <a:schemeClr val="tx1">
                    <a:tint val="75000"/>
                  </a:schemeClr>
                </a:solidFill>
              </a:defRPr>
            </a:lvl6pPr>
            <a:lvl7pPr marL="1783354" indent="0">
              <a:buNone/>
              <a:defRPr sz="900">
                <a:solidFill>
                  <a:schemeClr val="tx1">
                    <a:tint val="75000"/>
                  </a:schemeClr>
                </a:solidFill>
              </a:defRPr>
            </a:lvl7pPr>
            <a:lvl8pPr marL="2080580" indent="0">
              <a:buNone/>
              <a:defRPr sz="900">
                <a:solidFill>
                  <a:schemeClr val="tx1">
                    <a:tint val="75000"/>
                  </a:schemeClr>
                </a:solidFill>
              </a:defRPr>
            </a:lvl8pPr>
            <a:lvl9pPr marL="2377806" indent="0">
              <a:buNone/>
              <a:defRPr sz="9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370FA0-D99B-452B-87BE-EEB8AEE358F0}" type="datetimeFigureOut">
              <a:rPr lang="en-US" smtClean="0"/>
              <a:t>2/17/2023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268053-28DC-402A-9471-C32B68F1C02A}"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371477" y="2311407"/>
            <a:ext cx="3286125" cy="6537502"/>
          </a:xfrm>
        </p:spPr>
        <p:txBody>
          <a:bodyPr/>
          <a:lstStyle>
            <a:lvl1pPr>
              <a:defRPr sz="1800"/>
            </a:lvl1pPr>
            <a:lvl2pPr>
              <a:defRPr sz="1600"/>
            </a:lvl2pPr>
            <a:lvl3pPr>
              <a:defRPr sz="13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3771901" y="2311407"/>
            <a:ext cx="3286125" cy="6537502"/>
          </a:xfrm>
        </p:spPr>
        <p:txBody>
          <a:bodyPr/>
          <a:lstStyle>
            <a:lvl1pPr>
              <a:defRPr sz="1800"/>
            </a:lvl1pPr>
            <a:lvl2pPr>
              <a:defRPr sz="1600"/>
            </a:lvl2pPr>
            <a:lvl3pPr>
              <a:defRPr sz="13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4370FA0-D99B-452B-87BE-EEB8AEE358F0}" type="datetimeFigureOut">
              <a:rPr lang="en-US" smtClean="0"/>
              <a:t>2/17/2023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268053-28DC-402A-9471-C32B68F1C02A}"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42901" y="396699"/>
            <a:ext cx="6172200" cy="1651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342900" y="2217385"/>
            <a:ext cx="3030141" cy="924101"/>
          </a:xfrm>
        </p:spPr>
        <p:txBody>
          <a:bodyPr anchor="b"/>
          <a:lstStyle>
            <a:lvl1pPr marL="0" indent="0">
              <a:buNone/>
              <a:defRPr sz="1600" b="1"/>
            </a:lvl1pPr>
            <a:lvl2pPr marL="297226" indent="0">
              <a:buNone/>
              <a:defRPr sz="1300" b="1"/>
            </a:lvl2pPr>
            <a:lvl3pPr marL="594451" indent="0">
              <a:buNone/>
              <a:defRPr sz="1200" b="1"/>
            </a:lvl3pPr>
            <a:lvl4pPr marL="891677" indent="0">
              <a:buNone/>
              <a:defRPr sz="1000" b="1"/>
            </a:lvl4pPr>
            <a:lvl5pPr marL="1188903" indent="0">
              <a:buNone/>
              <a:defRPr sz="1000" b="1"/>
            </a:lvl5pPr>
            <a:lvl6pPr marL="1486129" indent="0">
              <a:buNone/>
              <a:defRPr sz="1000" b="1"/>
            </a:lvl6pPr>
            <a:lvl7pPr marL="1783354" indent="0">
              <a:buNone/>
              <a:defRPr sz="1000" b="1"/>
            </a:lvl7pPr>
            <a:lvl8pPr marL="2080580" indent="0">
              <a:buNone/>
              <a:defRPr sz="1000" b="1"/>
            </a:lvl8pPr>
            <a:lvl9pPr marL="2377806" indent="0">
              <a:buNone/>
              <a:defRPr sz="1000" b="1"/>
            </a:lvl9pPr>
          </a:lstStyle>
          <a:p>
            <a:pPr lvl="0"/>
            <a:r>
              <a:rPr lang="en-US"/>
              <a:t>Click to edit Master text styles</a:t>
            </a:r>
          </a:p>
        </p:txBody>
      </p:sp>
      <p:sp>
        <p:nvSpPr>
          <p:cNvPr id="4" name="Content Placeholder 3"/>
          <p:cNvSpPr>
            <a:spLocks noGrp="1"/>
          </p:cNvSpPr>
          <p:nvPr>
            <p:ph sz="half" idx="2"/>
          </p:nvPr>
        </p:nvSpPr>
        <p:spPr>
          <a:xfrm>
            <a:off x="342900" y="3141486"/>
            <a:ext cx="3030141" cy="5707416"/>
          </a:xfrm>
        </p:spPr>
        <p:txBody>
          <a:bodyPr/>
          <a:lstStyle>
            <a:lvl1pPr>
              <a:defRPr sz="1600"/>
            </a:lvl1pPr>
            <a:lvl2pPr>
              <a:defRPr sz="1300"/>
            </a:lvl2pPr>
            <a:lvl3pPr>
              <a:defRPr sz="1200"/>
            </a:lvl3pPr>
            <a:lvl4pPr>
              <a:defRPr sz="1000"/>
            </a:lvl4pPr>
            <a:lvl5pPr>
              <a:defRPr sz="1000"/>
            </a:lvl5pPr>
            <a:lvl6pPr>
              <a:defRPr sz="1000"/>
            </a:lvl6pPr>
            <a:lvl7pPr>
              <a:defRPr sz="1000"/>
            </a:lvl7pPr>
            <a:lvl8pPr>
              <a:defRPr sz="1000"/>
            </a:lvl8pPr>
            <a:lvl9pPr>
              <a:defRPr sz="1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3483770" y="2217385"/>
            <a:ext cx="3031332" cy="924101"/>
          </a:xfrm>
        </p:spPr>
        <p:txBody>
          <a:bodyPr anchor="b"/>
          <a:lstStyle>
            <a:lvl1pPr marL="0" indent="0">
              <a:buNone/>
              <a:defRPr sz="1600" b="1"/>
            </a:lvl1pPr>
            <a:lvl2pPr marL="297226" indent="0">
              <a:buNone/>
              <a:defRPr sz="1300" b="1"/>
            </a:lvl2pPr>
            <a:lvl3pPr marL="594451" indent="0">
              <a:buNone/>
              <a:defRPr sz="1200" b="1"/>
            </a:lvl3pPr>
            <a:lvl4pPr marL="891677" indent="0">
              <a:buNone/>
              <a:defRPr sz="1000" b="1"/>
            </a:lvl4pPr>
            <a:lvl5pPr marL="1188903" indent="0">
              <a:buNone/>
              <a:defRPr sz="1000" b="1"/>
            </a:lvl5pPr>
            <a:lvl6pPr marL="1486129" indent="0">
              <a:buNone/>
              <a:defRPr sz="1000" b="1"/>
            </a:lvl6pPr>
            <a:lvl7pPr marL="1783354" indent="0">
              <a:buNone/>
              <a:defRPr sz="1000" b="1"/>
            </a:lvl7pPr>
            <a:lvl8pPr marL="2080580" indent="0">
              <a:buNone/>
              <a:defRPr sz="1000" b="1"/>
            </a:lvl8pPr>
            <a:lvl9pPr marL="2377806" indent="0">
              <a:buNone/>
              <a:defRPr sz="1000" b="1"/>
            </a:lvl9pPr>
          </a:lstStyle>
          <a:p>
            <a:pPr lvl="0"/>
            <a:r>
              <a:rPr lang="en-US"/>
              <a:t>Click to edit Master text styles</a:t>
            </a:r>
          </a:p>
        </p:txBody>
      </p:sp>
      <p:sp>
        <p:nvSpPr>
          <p:cNvPr id="6" name="Content Placeholder 5"/>
          <p:cNvSpPr>
            <a:spLocks noGrp="1"/>
          </p:cNvSpPr>
          <p:nvPr>
            <p:ph sz="quarter" idx="4"/>
          </p:nvPr>
        </p:nvSpPr>
        <p:spPr>
          <a:xfrm>
            <a:off x="3483770" y="3141486"/>
            <a:ext cx="3031332" cy="5707416"/>
          </a:xfrm>
        </p:spPr>
        <p:txBody>
          <a:bodyPr/>
          <a:lstStyle>
            <a:lvl1pPr>
              <a:defRPr sz="1600"/>
            </a:lvl1pPr>
            <a:lvl2pPr>
              <a:defRPr sz="1300"/>
            </a:lvl2pPr>
            <a:lvl3pPr>
              <a:defRPr sz="1200"/>
            </a:lvl3pPr>
            <a:lvl4pPr>
              <a:defRPr sz="1000"/>
            </a:lvl4pPr>
            <a:lvl5pPr>
              <a:defRPr sz="1000"/>
            </a:lvl5pPr>
            <a:lvl6pPr>
              <a:defRPr sz="1000"/>
            </a:lvl6pPr>
            <a:lvl7pPr>
              <a:defRPr sz="1000"/>
            </a:lvl7pPr>
            <a:lvl8pPr>
              <a:defRPr sz="1000"/>
            </a:lvl8pPr>
            <a:lvl9pPr>
              <a:defRPr sz="1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4370FA0-D99B-452B-87BE-EEB8AEE358F0}" type="datetimeFigureOut">
              <a:rPr lang="en-US" smtClean="0"/>
              <a:t>2/17/2023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9268053-28DC-402A-9471-C32B68F1C02A}"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370FA0-D99B-452B-87BE-EEB8AEE358F0}" type="datetimeFigureOut">
              <a:rPr lang="en-US" smtClean="0"/>
              <a:t>2/17/2023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9268053-28DC-402A-9471-C32B68F1C02A}"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370FA0-D99B-452B-87BE-EEB8AEE358F0}" type="datetimeFigureOut">
              <a:rPr lang="en-US" smtClean="0"/>
              <a:t>2/17/2023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9268053-28DC-402A-9471-C32B68F1C02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394405"/>
            <a:ext cx="2256235" cy="1678517"/>
          </a:xfrm>
        </p:spPr>
        <p:txBody>
          <a:bodyPr anchor="b"/>
          <a:lstStyle>
            <a:lvl1pPr algn="l">
              <a:defRPr sz="1300" b="1"/>
            </a:lvl1pPr>
          </a:lstStyle>
          <a:p>
            <a:r>
              <a:rPr lang="en-US"/>
              <a:t>Click to edit Master title style</a:t>
            </a:r>
            <a:endParaRPr lang="en-GB"/>
          </a:p>
        </p:txBody>
      </p:sp>
      <p:sp>
        <p:nvSpPr>
          <p:cNvPr id="3" name="Content Placeholder 2"/>
          <p:cNvSpPr>
            <a:spLocks noGrp="1"/>
          </p:cNvSpPr>
          <p:nvPr>
            <p:ph idx="1"/>
          </p:nvPr>
        </p:nvSpPr>
        <p:spPr>
          <a:xfrm>
            <a:off x="2681290" y="394413"/>
            <a:ext cx="3833812" cy="8454497"/>
          </a:xfrm>
        </p:spPr>
        <p:txBody>
          <a:bodyPr/>
          <a:lstStyle>
            <a:lvl1pPr>
              <a:defRPr sz="2100"/>
            </a:lvl1pPr>
            <a:lvl2pPr>
              <a:defRPr sz="1800"/>
            </a:lvl2pPr>
            <a:lvl3pPr>
              <a:defRPr sz="16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342900" y="2072929"/>
            <a:ext cx="2256235" cy="6775980"/>
          </a:xfrm>
        </p:spPr>
        <p:txBody>
          <a:bodyPr/>
          <a:lstStyle>
            <a:lvl1pPr marL="0" indent="0">
              <a:buNone/>
              <a:defRPr sz="900"/>
            </a:lvl1pPr>
            <a:lvl2pPr marL="297226" indent="0">
              <a:buNone/>
              <a:defRPr sz="800"/>
            </a:lvl2pPr>
            <a:lvl3pPr marL="594451" indent="0">
              <a:buNone/>
              <a:defRPr sz="700"/>
            </a:lvl3pPr>
            <a:lvl4pPr marL="891677" indent="0">
              <a:buNone/>
              <a:defRPr sz="600"/>
            </a:lvl4pPr>
            <a:lvl5pPr marL="1188903" indent="0">
              <a:buNone/>
              <a:defRPr sz="600"/>
            </a:lvl5pPr>
            <a:lvl6pPr marL="1486129" indent="0">
              <a:buNone/>
              <a:defRPr sz="600"/>
            </a:lvl6pPr>
            <a:lvl7pPr marL="1783354" indent="0">
              <a:buNone/>
              <a:defRPr sz="600"/>
            </a:lvl7pPr>
            <a:lvl8pPr marL="2080580" indent="0">
              <a:buNone/>
              <a:defRPr sz="600"/>
            </a:lvl8pPr>
            <a:lvl9pPr marL="2377806"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54370FA0-D99B-452B-87BE-EEB8AEE358F0}" type="datetimeFigureOut">
              <a:rPr lang="en-US" smtClean="0"/>
              <a:t>2/17/2023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268053-28DC-402A-9471-C32B68F1C02A}"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44216" y="6934204"/>
            <a:ext cx="4114800" cy="818622"/>
          </a:xfrm>
        </p:spPr>
        <p:txBody>
          <a:bodyPr anchor="b"/>
          <a:lstStyle>
            <a:lvl1pPr algn="l">
              <a:defRPr sz="1300" b="1"/>
            </a:lvl1pPr>
          </a:lstStyle>
          <a:p>
            <a:r>
              <a:rPr lang="en-US"/>
              <a:t>Click to edit Master title style</a:t>
            </a:r>
            <a:endParaRPr lang="en-GB"/>
          </a:p>
        </p:txBody>
      </p:sp>
      <p:sp>
        <p:nvSpPr>
          <p:cNvPr id="3" name="Picture Placeholder 2"/>
          <p:cNvSpPr>
            <a:spLocks noGrp="1"/>
          </p:cNvSpPr>
          <p:nvPr>
            <p:ph type="pic" idx="1"/>
          </p:nvPr>
        </p:nvSpPr>
        <p:spPr>
          <a:xfrm>
            <a:off x="1344216" y="885119"/>
            <a:ext cx="4114800" cy="5943600"/>
          </a:xfrm>
        </p:spPr>
        <p:txBody>
          <a:bodyPr/>
          <a:lstStyle>
            <a:lvl1pPr marL="0" indent="0">
              <a:buNone/>
              <a:defRPr sz="2100"/>
            </a:lvl1pPr>
            <a:lvl2pPr marL="297226" indent="0">
              <a:buNone/>
              <a:defRPr sz="1800"/>
            </a:lvl2pPr>
            <a:lvl3pPr marL="594451" indent="0">
              <a:buNone/>
              <a:defRPr sz="1600"/>
            </a:lvl3pPr>
            <a:lvl4pPr marL="891677" indent="0">
              <a:buNone/>
              <a:defRPr sz="1300"/>
            </a:lvl4pPr>
            <a:lvl5pPr marL="1188903" indent="0">
              <a:buNone/>
              <a:defRPr sz="1300"/>
            </a:lvl5pPr>
            <a:lvl6pPr marL="1486129" indent="0">
              <a:buNone/>
              <a:defRPr sz="1300"/>
            </a:lvl6pPr>
            <a:lvl7pPr marL="1783354" indent="0">
              <a:buNone/>
              <a:defRPr sz="1300"/>
            </a:lvl7pPr>
            <a:lvl8pPr marL="2080580" indent="0">
              <a:buNone/>
              <a:defRPr sz="1300"/>
            </a:lvl8pPr>
            <a:lvl9pPr marL="2377806" indent="0">
              <a:buNone/>
              <a:defRPr sz="1300"/>
            </a:lvl9pPr>
          </a:lstStyle>
          <a:p>
            <a:endParaRPr lang="en-GB"/>
          </a:p>
        </p:txBody>
      </p:sp>
      <p:sp>
        <p:nvSpPr>
          <p:cNvPr id="4" name="Text Placeholder 3"/>
          <p:cNvSpPr>
            <a:spLocks noGrp="1"/>
          </p:cNvSpPr>
          <p:nvPr>
            <p:ph type="body" sz="half" idx="2"/>
          </p:nvPr>
        </p:nvSpPr>
        <p:spPr>
          <a:xfrm>
            <a:off x="1344216" y="7752826"/>
            <a:ext cx="4114800" cy="1162578"/>
          </a:xfrm>
        </p:spPr>
        <p:txBody>
          <a:bodyPr/>
          <a:lstStyle>
            <a:lvl1pPr marL="0" indent="0">
              <a:buNone/>
              <a:defRPr sz="900"/>
            </a:lvl1pPr>
            <a:lvl2pPr marL="297226" indent="0">
              <a:buNone/>
              <a:defRPr sz="800"/>
            </a:lvl2pPr>
            <a:lvl3pPr marL="594451" indent="0">
              <a:buNone/>
              <a:defRPr sz="700"/>
            </a:lvl3pPr>
            <a:lvl4pPr marL="891677" indent="0">
              <a:buNone/>
              <a:defRPr sz="600"/>
            </a:lvl4pPr>
            <a:lvl5pPr marL="1188903" indent="0">
              <a:buNone/>
              <a:defRPr sz="600"/>
            </a:lvl5pPr>
            <a:lvl6pPr marL="1486129" indent="0">
              <a:buNone/>
              <a:defRPr sz="600"/>
            </a:lvl6pPr>
            <a:lvl7pPr marL="1783354" indent="0">
              <a:buNone/>
              <a:defRPr sz="600"/>
            </a:lvl7pPr>
            <a:lvl8pPr marL="2080580" indent="0">
              <a:buNone/>
              <a:defRPr sz="600"/>
            </a:lvl8pPr>
            <a:lvl9pPr marL="2377806"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54370FA0-D99B-452B-87BE-EEB8AEE358F0}" type="datetimeFigureOut">
              <a:rPr lang="en-US" smtClean="0"/>
              <a:t>2/17/2023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268053-28DC-402A-9471-C32B68F1C02A}"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370FA0-D99B-452B-87BE-EEB8AEE358F0}" type="datetimeFigureOut">
              <a:rPr lang="en-US" smtClean="0"/>
              <a:t>2/17/2023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268053-28DC-402A-9471-C32B68F1C02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386387" y="396706"/>
            <a:ext cx="1671638" cy="8452203"/>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71476" y="396706"/>
            <a:ext cx="4900613" cy="845220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370FA0-D99B-452B-87BE-EEB8AEE358F0}" type="datetimeFigureOut">
              <a:rPr lang="en-US" smtClean="0"/>
              <a:t>2/17/2023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268053-28DC-402A-9471-C32B68F1C02A}"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42901" y="396699"/>
            <a:ext cx="6172200" cy="1651000"/>
          </a:xfrm>
          <a:prstGeom prst="rect">
            <a:avLst/>
          </a:prstGeom>
        </p:spPr>
        <p:txBody>
          <a:bodyPr vert="horz" lIns="59445" tIns="29723" rIns="59445" bIns="29723"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342901" y="2311407"/>
            <a:ext cx="6172200" cy="6537502"/>
          </a:xfrm>
          <a:prstGeom prst="rect">
            <a:avLst/>
          </a:prstGeom>
        </p:spPr>
        <p:txBody>
          <a:bodyPr vert="horz" lIns="59445" tIns="29723" rIns="59445" bIns="29723"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42900" y="9181402"/>
            <a:ext cx="1600200" cy="527403"/>
          </a:xfrm>
          <a:prstGeom prst="rect">
            <a:avLst/>
          </a:prstGeom>
        </p:spPr>
        <p:txBody>
          <a:bodyPr vert="horz" lIns="59445" tIns="29723" rIns="59445" bIns="29723" rtlCol="0" anchor="ctr"/>
          <a:lstStyle>
            <a:lvl1pPr algn="l">
              <a:defRPr sz="800">
                <a:solidFill>
                  <a:schemeClr val="tx1">
                    <a:tint val="75000"/>
                  </a:schemeClr>
                </a:solidFill>
              </a:defRPr>
            </a:lvl1pPr>
          </a:lstStyle>
          <a:p>
            <a:fld id="{54370FA0-D99B-452B-87BE-EEB8AEE358F0}" type="datetimeFigureOut">
              <a:rPr lang="en-US" smtClean="0"/>
              <a:t>2/17/2023</a:t>
            </a:fld>
            <a:endParaRPr lang="en-GB"/>
          </a:p>
        </p:txBody>
      </p:sp>
      <p:sp>
        <p:nvSpPr>
          <p:cNvPr id="5" name="Footer Placeholder 4"/>
          <p:cNvSpPr>
            <a:spLocks noGrp="1"/>
          </p:cNvSpPr>
          <p:nvPr>
            <p:ph type="ftr" sz="quarter" idx="3"/>
          </p:nvPr>
        </p:nvSpPr>
        <p:spPr>
          <a:xfrm>
            <a:off x="2343151" y="9181402"/>
            <a:ext cx="2171700" cy="527403"/>
          </a:xfrm>
          <a:prstGeom prst="rect">
            <a:avLst/>
          </a:prstGeom>
        </p:spPr>
        <p:txBody>
          <a:bodyPr vert="horz" lIns="59445" tIns="29723" rIns="59445" bIns="29723" rtlCol="0" anchor="ctr"/>
          <a:lstStyle>
            <a:lvl1pPr algn="ctr">
              <a:defRPr sz="8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914900" y="9181402"/>
            <a:ext cx="1600200" cy="527403"/>
          </a:xfrm>
          <a:prstGeom prst="rect">
            <a:avLst/>
          </a:prstGeom>
        </p:spPr>
        <p:txBody>
          <a:bodyPr vert="horz" lIns="59445" tIns="29723" rIns="59445" bIns="29723" rtlCol="0" anchor="ctr"/>
          <a:lstStyle>
            <a:lvl1pPr algn="r">
              <a:defRPr sz="800">
                <a:solidFill>
                  <a:schemeClr val="tx1">
                    <a:tint val="75000"/>
                  </a:schemeClr>
                </a:solidFill>
              </a:defRPr>
            </a:lvl1pPr>
          </a:lstStyle>
          <a:p>
            <a:fld id="{69268053-28DC-402A-9471-C32B68F1C02A}"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594451" rtl="0" eaLnBrk="1" latinLnBrk="0" hangingPunct="1">
        <a:spcBef>
          <a:spcPct val="0"/>
        </a:spcBef>
        <a:buNone/>
        <a:defRPr sz="2900" kern="1200">
          <a:solidFill>
            <a:schemeClr val="tx1"/>
          </a:solidFill>
          <a:latin typeface="+mj-lt"/>
          <a:ea typeface="+mj-ea"/>
          <a:cs typeface="+mj-cs"/>
        </a:defRPr>
      </a:lvl1pPr>
    </p:titleStyle>
    <p:bodyStyle>
      <a:lvl1pPr marL="222919" indent="-222919" algn="l" defTabSz="594451" rtl="0" eaLnBrk="1" latinLnBrk="0" hangingPunct="1">
        <a:spcBef>
          <a:spcPct val="20000"/>
        </a:spcBef>
        <a:buFont typeface="Arial" pitchFamily="34" charset="0"/>
        <a:buChar char="•"/>
        <a:defRPr sz="2100" kern="1200">
          <a:solidFill>
            <a:schemeClr val="tx1"/>
          </a:solidFill>
          <a:latin typeface="+mn-lt"/>
          <a:ea typeface="+mn-ea"/>
          <a:cs typeface="+mn-cs"/>
        </a:defRPr>
      </a:lvl1pPr>
      <a:lvl2pPr marL="482992" indent="-185766" algn="l" defTabSz="594451" rtl="0" eaLnBrk="1" latinLnBrk="0" hangingPunct="1">
        <a:spcBef>
          <a:spcPct val="20000"/>
        </a:spcBef>
        <a:buFont typeface="Arial" pitchFamily="34" charset="0"/>
        <a:buChar char="–"/>
        <a:defRPr sz="1800" kern="1200">
          <a:solidFill>
            <a:schemeClr val="tx1"/>
          </a:solidFill>
          <a:latin typeface="+mn-lt"/>
          <a:ea typeface="+mn-ea"/>
          <a:cs typeface="+mn-cs"/>
        </a:defRPr>
      </a:lvl2pPr>
      <a:lvl3pPr marL="743064" indent="-148613" algn="l" defTabSz="594451"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40290" indent="-148613" algn="l" defTabSz="594451" rtl="0" eaLnBrk="1" latinLnBrk="0" hangingPunct="1">
        <a:spcBef>
          <a:spcPct val="20000"/>
        </a:spcBef>
        <a:buFont typeface="Arial" pitchFamily="34" charset="0"/>
        <a:buChar char="–"/>
        <a:defRPr sz="1300" kern="1200">
          <a:solidFill>
            <a:schemeClr val="tx1"/>
          </a:solidFill>
          <a:latin typeface="+mn-lt"/>
          <a:ea typeface="+mn-ea"/>
          <a:cs typeface="+mn-cs"/>
        </a:defRPr>
      </a:lvl4pPr>
      <a:lvl5pPr marL="1337516" indent="-148613" algn="l" defTabSz="594451" rtl="0" eaLnBrk="1" latinLnBrk="0" hangingPunct="1">
        <a:spcBef>
          <a:spcPct val="20000"/>
        </a:spcBef>
        <a:buFont typeface="Arial" pitchFamily="34" charset="0"/>
        <a:buChar char="»"/>
        <a:defRPr sz="1300" kern="1200">
          <a:solidFill>
            <a:schemeClr val="tx1"/>
          </a:solidFill>
          <a:latin typeface="+mn-lt"/>
          <a:ea typeface="+mn-ea"/>
          <a:cs typeface="+mn-cs"/>
        </a:defRPr>
      </a:lvl5pPr>
      <a:lvl6pPr marL="1634741" indent="-148613" algn="l" defTabSz="594451" rtl="0" eaLnBrk="1" latinLnBrk="0" hangingPunct="1">
        <a:spcBef>
          <a:spcPct val="20000"/>
        </a:spcBef>
        <a:buFont typeface="Arial" pitchFamily="34" charset="0"/>
        <a:buChar char="•"/>
        <a:defRPr sz="1300" kern="1200">
          <a:solidFill>
            <a:schemeClr val="tx1"/>
          </a:solidFill>
          <a:latin typeface="+mn-lt"/>
          <a:ea typeface="+mn-ea"/>
          <a:cs typeface="+mn-cs"/>
        </a:defRPr>
      </a:lvl6pPr>
      <a:lvl7pPr marL="1931967" indent="-148613" algn="l" defTabSz="594451" rtl="0" eaLnBrk="1" latinLnBrk="0" hangingPunct="1">
        <a:spcBef>
          <a:spcPct val="20000"/>
        </a:spcBef>
        <a:buFont typeface="Arial" pitchFamily="34" charset="0"/>
        <a:buChar char="•"/>
        <a:defRPr sz="1300" kern="1200">
          <a:solidFill>
            <a:schemeClr val="tx1"/>
          </a:solidFill>
          <a:latin typeface="+mn-lt"/>
          <a:ea typeface="+mn-ea"/>
          <a:cs typeface="+mn-cs"/>
        </a:defRPr>
      </a:lvl7pPr>
      <a:lvl8pPr marL="2229193" indent="-148613" algn="l" defTabSz="594451" rtl="0" eaLnBrk="1" latinLnBrk="0" hangingPunct="1">
        <a:spcBef>
          <a:spcPct val="20000"/>
        </a:spcBef>
        <a:buFont typeface="Arial" pitchFamily="34" charset="0"/>
        <a:buChar char="•"/>
        <a:defRPr sz="1300" kern="1200">
          <a:solidFill>
            <a:schemeClr val="tx1"/>
          </a:solidFill>
          <a:latin typeface="+mn-lt"/>
          <a:ea typeface="+mn-ea"/>
          <a:cs typeface="+mn-cs"/>
        </a:defRPr>
      </a:lvl8pPr>
      <a:lvl9pPr marL="2526419" indent="-148613" algn="l" defTabSz="594451" rtl="0" eaLnBrk="1" latinLnBrk="0" hangingPunct="1">
        <a:spcBef>
          <a:spcPct val="20000"/>
        </a:spcBef>
        <a:buFont typeface="Arial" pitchFamily="34" charset="0"/>
        <a:buChar char="•"/>
        <a:defRPr sz="1300" kern="1200">
          <a:solidFill>
            <a:schemeClr val="tx1"/>
          </a:solidFill>
          <a:latin typeface="+mn-lt"/>
          <a:ea typeface="+mn-ea"/>
          <a:cs typeface="+mn-cs"/>
        </a:defRPr>
      </a:lvl9pPr>
    </p:bodyStyle>
    <p:otherStyle>
      <a:defPPr>
        <a:defRPr lang="en-US"/>
      </a:defPPr>
      <a:lvl1pPr marL="0" algn="l" defTabSz="594451" rtl="0" eaLnBrk="1" latinLnBrk="0" hangingPunct="1">
        <a:defRPr sz="1200" kern="1200">
          <a:solidFill>
            <a:schemeClr val="tx1"/>
          </a:solidFill>
          <a:latin typeface="+mn-lt"/>
          <a:ea typeface="+mn-ea"/>
          <a:cs typeface="+mn-cs"/>
        </a:defRPr>
      </a:lvl1pPr>
      <a:lvl2pPr marL="297226" algn="l" defTabSz="594451" rtl="0" eaLnBrk="1" latinLnBrk="0" hangingPunct="1">
        <a:defRPr sz="1200" kern="1200">
          <a:solidFill>
            <a:schemeClr val="tx1"/>
          </a:solidFill>
          <a:latin typeface="+mn-lt"/>
          <a:ea typeface="+mn-ea"/>
          <a:cs typeface="+mn-cs"/>
        </a:defRPr>
      </a:lvl2pPr>
      <a:lvl3pPr marL="594451" algn="l" defTabSz="594451" rtl="0" eaLnBrk="1" latinLnBrk="0" hangingPunct="1">
        <a:defRPr sz="1200" kern="1200">
          <a:solidFill>
            <a:schemeClr val="tx1"/>
          </a:solidFill>
          <a:latin typeface="+mn-lt"/>
          <a:ea typeface="+mn-ea"/>
          <a:cs typeface="+mn-cs"/>
        </a:defRPr>
      </a:lvl3pPr>
      <a:lvl4pPr marL="891677" algn="l" defTabSz="594451" rtl="0" eaLnBrk="1" latinLnBrk="0" hangingPunct="1">
        <a:defRPr sz="1200" kern="1200">
          <a:solidFill>
            <a:schemeClr val="tx1"/>
          </a:solidFill>
          <a:latin typeface="+mn-lt"/>
          <a:ea typeface="+mn-ea"/>
          <a:cs typeface="+mn-cs"/>
        </a:defRPr>
      </a:lvl4pPr>
      <a:lvl5pPr marL="1188903" algn="l" defTabSz="594451" rtl="0" eaLnBrk="1" latinLnBrk="0" hangingPunct="1">
        <a:defRPr sz="1200" kern="1200">
          <a:solidFill>
            <a:schemeClr val="tx1"/>
          </a:solidFill>
          <a:latin typeface="+mn-lt"/>
          <a:ea typeface="+mn-ea"/>
          <a:cs typeface="+mn-cs"/>
        </a:defRPr>
      </a:lvl5pPr>
      <a:lvl6pPr marL="1486129" algn="l" defTabSz="594451" rtl="0" eaLnBrk="1" latinLnBrk="0" hangingPunct="1">
        <a:defRPr sz="1200" kern="1200">
          <a:solidFill>
            <a:schemeClr val="tx1"/>
          </a:solidFill>
          <a:latin typeface="+mn-lt"/>
          <a:ea typeface="+mn-ea"/>
          <a:cs typeface="+mn-cs"/>
        </a:defRPr>
      </a:lvl6pPr>
      <a:lvl7pPr marL="1783354" algn="l" defTabSz="594451" rtl="0" eaLnBrk="1" latinLnBrk="0" hangingPunct="1">
        <a:defRPr sz="1200" kern="1200">
          <a:solidFill>
            <a:schemeClr val="tx1"/>
          </a:solidFill>
          <a:latin typeface="+mn-lt"/>
          <a:ea typeface="+mn-ea"/>
          <a:cs typeface="+mn-cs"/>
        </a:defRPr>
      </a:lvl7pPr>
      <a:lvl8pPr marL="2080580" algn="l" defTabSz="594451" rtl="0" eaLnBrk="1" latinLnBrk="0" hangingPunct="1">
        <a:defRPr sz="1200" kern="1200">
          <a:solidFill>
            <a:schemeClr val="tx1"/>
          </a:solidFill>
          <a:latin typeface="+mn-lt"/>
          <a:ea typeface="+mn-ea"/>
          <a:cs typeface="+mn-cs"/>
        </a:defRPr>
      </a:lvl8pPr>
      <a:lvl9pPr marL="2377806" algn="l" defTabSz="594451" rtl="0" eaLnBrk="1" latinLnBrk="0" hangingPunct="1">
        <a:defRPr sz="1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hyperlink" Target="https://www.recipesfromitaly.com/spaghetti-carbonara-original-recipe/" TargetMode="External"/><Relationship Id="rId2" Type="http://schemas.openxmlformats.org/officeDocument/2006/relationships/hyperlink" Target="https://www.bbcgoodfood.com/recipes/easy-chocolate-molten-cakes"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B87B6-8162-691D-9CEF-523E5DF7D8CD}"/>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0C2450EF-BF69-7F5F-2E78-B47F5C3205B7}"/>
              </a:ext>
            </a:extLst>
          </p:cNvPr>
          <p:cNvSpPr>
            <a:spLocks noGrp="1"/>
          </p:cNvSpPr>
          <p:nvPr>
            <p:ph type="subTitle" idx="1"/>
          </p:nvPr>
        </p:nvSpPr>
        <p:spPr/>
        <p:txBody>
          <a:bodyPr/>
          <a:lstStyle/>
          <a:p>
            <a:r>
              <a:rPr lang="en-GB" dirty="0">
                <a:solidFill>
                  <a:schemeClr val="bg1">
                    <a:lumMod val="95000"/>
                  </a:schemeClr>
                </a:solidFill>
              </a:rPr>
              <a:t>Module name: </a:t>
            </a:r>
            <a:r>
              <a:rPr lang="en-GB" i="1" dirty="0">
                <a:solidFill>
                  <a:schemeClr val="bg1">
                    <a:lumMod val="95000"/>
                  </a:schemeClr>
                </a:solidFill>
              </a:rPr>
              <a:t>Food and Beverage Operations(BMIH4002)</a:t>
            </a:r>
          </a:p>
          <a:p>
            <a:r>
              <a:rPr lang="en-GB" dirty="0">
                <a:solidFill>
                  <a:schemeClr val="bg1">
                    <a:lumMod val="95000"/>
                  </a:schemeClr>
                </a:solidFill>
              </a:rPr>
              <a:t>Student</a:t>
            </a:r>
            <a:r>
              <a:rPr lang="en-GB" i="1" dirty="0">
                <a:solidFill>
                  <a:schemeClr val="bg1">
                    <a:lumMod val="95000"/>
                  </a:schemeClr>
                </a:solidFill>
              </a:rPr>
              <a:t>: </a:t>
            </a:r>
            <a:r>
              <a:rPr lang="en-GB" i="1" dirty="0" err="1">
                <a:solidFill>
                  <a:schemeClr val="bg1">
                    <a:lumMod val="95000"/>
                  </a:schemeClr>
                </a:solidFill>
              </a:rPr>
              <a:t>Printesa</a:t>
            </a:r>
            <a:r>
              <a:rPr lang="en-GB" i="1" dirty="0">
                <a:solidFill>
                  <a:schemeClr val="bg1">
                    <a:lumMod val="95000"/>
                  </a:schemeClr>
                </a:solidFill>
              </a:rPr>
              <a:t> Eftimie</a:t>
            </a:r>
          </a:p>
          <a:p>
            <a:r>
              <a:rPr lang="en-GB" dirty="0">
                <a:solidFill>
                  <a:schemeClr val="bg1">
                    <a:lumMod val="95000"/>
                  </a:schemeClr>
                </a:solidFill>
              </a:rPr>
              <a:t>Student Number: </a:t>
            </a:r>
            <a:r>
              <a:rPr lang="en-GB" i="1" dirty="0">
                <a:solidFill>
                  <a:schemeClr val="bg1">
                    <a:lumMod val="95000"/>
                  </a:schemeClr>
                </a:solidFill>
              </a:rPr>
              <a:t>2206215</a:t>
            </a:r>
          </a:p>
          <a:p>
            <a:r>
              <a:rPr lang="en-GB" dirty="0">
                <a:solidFill>
                  <a:schemeClr val="bg1">
                    <a:lumMod val="95000"/>
                  </a:schemeClr>
                </a:solidFill>
              </a:rPr>
              <a:t>Lecturer: </a:t>
            </a:r>
            <a:r>
              <a:rPr lang="en-GB" i="1" dirty="0">
                <a:solidFill>
                  <a:schemeClr val="bg1">
                    <a:lumMod val="95000"/>
                  </a:schemeClr>
                </a:solidFill>
              </a:rPr>
              <a:t>Tristan Hawkins</a:t>
            </a:r>
          </a:p>
        </p:txBody>
      </p:sp>
      <p:pic>
        <p:nvPicPr>
          <p:cNvPr id="4" name="Picture 3">
            <a:extLst>
              <a:ext uri="{FF2B5EF4-FFF2-40B4-BE49-F238E27FC236}">
                <a16:creationId xmlns:a16="http://schemas.microsoft.com/office/drawing/2014/main" id="{E58A9E7F-DAF6-EBA7-F549-3FB6174B722B}"/>
              </a:ext>
            </a:extLst>
          </p:cNvPr>
          <p:cNvPicPr>
            <a:picLocks noChangeAspect="1" noChangeArrowheads="1"/>
          </p:cNvPicPr>
          <p:nvPr/>
        </p:nvPicPr>
        <p:blipFill>
          <a:blip r:embed="rId2"/>
          <a:srcRect/>
          <a:stretch>
            <a:fillRect/>
          </a:stretch>
        </p:blipFill>
        <p:spPr bwMode="auto">
          <a:xfrm>
            <a:off x="1752600" y="2133600"/>
            <a:ext cx="3536566" cy="2894520"/>
          </a:xfrm>
          <a:prstGeom prst="rect">
            <a:avLst/>
          </a:prstGeom>
          <a:noFill/>
          <a:ln w="9525">
            <a:noFill/>
            <a:miter lim="800000"/>
            <a:headEnd/>
            <a:tailEnd/>
          </a:ln>
          <a:effectLst/>
        </p:spPr>
      </p:pic>
    </p:spTree>
    <p:extLst>
      <p:ext uri="{BB962C8B-B14F-4D97-AF65-F5344CB8AC3E}">
        <p14:creationId xmlns:p14="http://schemas.microsoft.com/office/powerpoint/2010/main" val="4912012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441326B-B731-7CD8-C430-B4F1787CC5BD}"/>
              </a:ext>
            </a:extLst>
          </p:cNvPr>
          <p:cNvSpPr>
            <a:spLocks noGrp="1"/>
          </p:cNvSpPr>
          <p:nvPr>
            <p:ph type="title"/>
          </p:nvPr>
        </p:nvSpPr>
        <p:spPr>
          <a:xfrm>
            <a:off x="541736" y="6365526"/>
            <a:ext cx="5829301" cy="2854674"/>
          </a:xfrm>
        </p:spPr>
        <p:txBody>
          <a:bodyPr>
            <a:noAutofit/>
          </a:bodyPr>
          <a:lstStyle/>
          <a:p>
            <a:pPr algn="ctr"/>
            <a:br>
              <a:rPr lang="ro-MD" sz="1200" cap="small" dirty="0">
                <a:solidFill>
                  <a:schemeClr val="bg1"/>
                </a:solidFill>
                <a:latin typeface="Times New Roman" panose="02020603050405020304" pitchFamily="18" charset="0"/>
                <a:cs typeface="Times New Roman" panose="02020603050405020304" pitchFamily="18" charset="0"/>
              </a:rPr>
            </a:br>
            <a:br>
              <a:rPr lang="ro-MD" sz="1200" cap="small" dirty="0">
                <a:solidFill>
                  <a:schemeClr val="bg1"/>
                </a:solidFill>
                <a:latin typeface="Times New Roman" panose="02020603050405020304" pitchFamily="18" charset="0"/>
                <a:cs typeface="Times New Roman" panose="02020603050405020304" pitchFamily="18" charset="0"/>
              </a:rPr>
            </a:br>
            <a:br>
              <a:rPr lang="en-GB" sz="1200" cap="small" dirty="0">
                <a:solidFill>
                  <a:schemeClr val="bg1"/>
                </a:solidFill>
                <a:latin typeface="Times New Roman" panose="02020603050405020304" pitchFamily="18" charset="0"/>
                <a:cs typeface="Times New Roman" panose="02020603050405020304" pitchFamily="18" charset="0"/>
              </a:rPr>
            </a:br>
            <a:r>
              <a:rPr lang="ro-MD" sz="1600" i="1" cap="none" dirty="0">
                <a:solidFill>
                  <a:schemeClr val="bg1">
                    <a:lumMod val="95000"/>
                  </a:schemeClr>
                </a:solidFill>
                <a:latin typeface="Times New Roman" pitchFamily="18" charset="0"/>
                <a:cs typeface="Times New Roman" pitchFamily="18" charset="0"/>
              </a:rPr>
              <a:t>Deserts</a:t>
            </a:r>
            <a:br>
              <a:rPr lang="ro-MD" sz="1600" i="1" cap="none" dirty="0">
                <a:solidFill>
                  <a:schemeClr val="bg1">
                    <a:lumMod val="95000"/>
                  </a:schemeClr>
                </a:solidFill>
                <a:latin typeface="Times New Roman" pitchFamily="18" charset="0"/>
                <a:cs typeface="Times New Roman" pitchFamily="18" charset="0"/>
              </a:rPr>
            </a:br>
            <a:br>
              <a:rPr lang="ro-MD" sz="1200" i="1" cap="none" dirty="0">
                <a:solidFill>
                  <a:schemeClr val="bg1">
                    <a:lumMod val="95000"/>
                  </a:schemeClr>
                </a:solidFill>
                <a:latin typeface="Times New Roman" pitchFamily="18" charset="0"/>
                <a:cs typeface="Times New Roman" pitchFamily="18" charset="0"/>
              </a:rPr>
            </a:br>
            <a:r>
              <a:rPr lang="ro-MD" sz="1400" i="1" cap="none" dirty="0">
                <a:solidFill>
                  <a:schemeClr val="bg1">
                    <a:lumMod val="95000"/>
                  </a:schemeClr>
                </a:solidFill>
                <a:latin typeface="Times New Roman" pitchFamily="18" charset="0"/>
                <a:cs typeface="Times New Roman" pitchFamily="18" charset="0"/>
              </a:rPr>
              <a:t>Decadent Lava Cake with Vanilla Ice Cream</a:t>
            </a:r>
            <a:br>
              <a:rPr lang="ro-MD" sz="1400" i="1" cap="none" dirty="0">
                <a:solidFill>
                  <a:schemeClr val="bg1">
                    <a:lumMod val="95000"/>
                  </a:schemeClr>
                </a:solidFill>
                <a:latin typeface="Times New Roman" pitchFamily="18" charset="0"/>
                <a:cs typeface="Times New Roman" pitchFamily="18" charset="0"/>
              </a:rPr>
            </a:br>
            <a:br>
              <a:rPr lang="ro-MD" sz="1400" i="1" cap="none" dirty="0">
                <a:solidFill>
                  <a:schemeClr val="bg1">
                    <a:lumMod val="95000"/>
                  </a:schemeClr>
                </a:solidFill>
                <a:latin typeface="Times New Roman" pitchFamily="18" charset="0"/>
                <a:cs typeface="Times New Roman" pitchFamily="18" charset="0"/>
              </a:rPr>
            </a:br>
            <a:r>
              <a:rPr lang="ro-MD" sz="1400" i="1" cap="none" dirty="0">
                <a:solidFill>
                  <a:schemeClr val="bg1">
                    <a:lumMod val="95000"/>
                  </a:schemeClr>
                </a:solidFill>
                <a:latin typeface="Times New Roman" pitchFamily="18" charset="0"/>
                <a:cs typeface="Times New Roman" pitchFamily="18" charset="0"/>
              </a:rPr>
              <a:t>Strawberry covered in Belgian Chocolate</a:t>
            </a:r>
            <a:br>
              <a:rPr lang="ro-MD" sz="1400" i="1" cap="none" dirty="0">
                <a:solidFill>
                  <a:schemeClr val="bg1">
                    <a:lumMod val="95000"/>
                  </a:schemeClr>
                </a:solidFill>
                <a:latin typeface="Times New Roman" pitchFamily="18" charset="0"/>
                <a:cs typeface="Times New Roman" pitchFamily="18" charset="0"/>
              </a:rPr>
            </a:br>
            <a:br>
              <a:rPr lang="ro-MD" sz="1400" i="1" cap="none" dirty="0">
                <a:solidFill>
                  <a:schemeClr val="bg1">
                    <a:lumMod val="95000"/>
                  </a:schemeClr>
                </a:solidFill>
                <a:latin typeface="Times New Roman" pitchFamily="18" charset="0"/>
                <a:cs typeface="Times New Roman" pitchFamily="18" charset="0"/>
              </a:rPr>
            </a:br>
            <a:r>
              <a:rPr lang="ro-MD" sz="1400" i="1" cap="none" dirty="0">
                <a:solidFill>
                  <a:schemeClr val="bg1">
                    <a:lumMod val="95000"/>
                  </a:schemeClr>
                </a:solidFill>
                <a:latin typeface="Times New Roman" pitchFamily="18" charset="0"/>
                <a:cs typeface="Times New Roman" pitchFamily="18" charset="0"/>
              </a:rPr>
              <a:t>Passion F</a:t>
            </a:r>
            <a:r>
              <a:rPr lang="en-GB" sz="1400" i="1" cap="none" dirty="0">
                <a:solidFill>
                  <a:schemeClr val="bg1">
                    <a:lumMod val="95000"/>
                  </a:schemeClr>
                </a:solidFill>
                <a:latin typeface="Times New Roman" pitchFamily="18" charset="0"/>
                <a:cs typeface="Times New Roman" pitchFamily="18" charset="0"/>
              </a:rPr>
              <a:t>r</a:t>
            </a:r>
            <a:r>
              <a:rPr lang="ro-MD" sz="1400" i="1" cap="none" dirty="0">
                <a:solidFill>
                  <a:schemeClr val="bg1">
                    <a:lumMod val="95000"/>
                  </a:schemeClr>
                </a:solidFill>
                <a:latin typeface="Times New Roman" pitchFamily="18" charset="0"/>
                <a:cs typeface="Times New Roman" pitchFamily="18" charset="0"/>
              </a:rPr>
              <a:t>uit Cheesecake</a:t>
            </a:r>
            <a:br>
              <a:rPr lang="en-GB" sz="1400" i="1" cap="none" dirty="0">
                <a:solidFill>
                  <a:schemeClr val="bg1">
                    <a:lumMod val="95000"/>
                  </a:schemeClr>
                </a:solidFill>
                <a:latin typeface="Times New Roman" pitchFamily="18" charset="0"/>
                <a:cs typeface="Times New Roman" pitchFamily="18" charset="0"/>
              </a:rPr>
            </a:br>
            <a:br>
              <a:rPr lang="en-GB" sz="1400" i="1" cap="none" dirty="0">
                <a:solidFill>
                  <a:schemeClr val="bg1">
                    <a:lumMod val="95000"/>
                  </a:schemeClr>
                </a:solidFill>
                <a:latin typeface="Times New Roman" pitchFamily="18" charset="0"/>
                <a:cs typeface="Times New Roman" pitchFamily="18" charset="0"/>
              </a:rPr>
            </a:br>
            <a:br>
              <a:rPr lang="en-GB" sz="1400" i="1" cap="none" dirty="0">
                <a:solidFill>
                  <a:schemeClr val="bg1">
                    <a:lumMod val="95000"/>
                  </a:schemeClr>
                </a:solidFill>
                <a:latin typeface="Times New Roman" pitchFamily="18" charset="0"/>
                <a:cs typeface="Times New Roman" pitchFamily="18" charset="0"/>
              </a:rPr>
            </a:br>
            <a:br>
              <a:rPr lang="en-GB" sz="1400" i="1" cap="none" dirty="0">
                <a:solidFill>
                  <a:schemeClr val="bg1">
                    <a:lumMod val="95000"/>
                  </a:schemeClr>
                </a:solidFill>
                <a:latin typeface="Times New Roman" pitchFamily="18" charset="0"/>
                <a:cs typeface="Times New Roman" pitchFamily="18" charset="0"/>
              </a:rPr>
            </a:br>
            <a:br>
              <a:rPr lang="en-GB" sz="1400" i="1" cap="none" dirty="0">
                <a:solidFill>
                  <a:schemeClr val="bg1">
                    <a:lumMod val="95000"/>
                  </a:schemeClr>
                </a:solidFill>
                <a:latin typeface="Times New Roman" pitchFamily="18" charset="0"/>
                <a:cs typeface="Times New Roman" pitchFamily="18" charset="0"/>
              </a:rPr>
            </a:br>
            <a:r>
              <a:rPr lang="en-GB" sz="1050" i="1" cap="none" dirty="0">
                <a:solidFill>
                  <a:schemeClr val="bg1">
                    <a:lumMod val="95000"/>
                  </a:schemeClr>
                </a:solidFill>
                <a:latin typeface="Times New Roman" pitchFamily="18" charset="0"/>
                <a:cs typeface="Times New Roman" pitchFamily="18" charset="0"/>
              </a:rPr>
              <a:t>Our dishes may contain allergens or are prepared in the presence of allergens. For information about the allergens or the ingredients used by us, please consult with a member of staff.</a:t>
            </a:r>
            <a:br>
              <a:rPr lang="ro-MD" sz="1050" i="1" cap="none" dirty="0">
                <a:solidFill>
                  <a:schemeClr val="bg1">
                    <a:lumMod val="95000"/>
                  </a:schemeClr>
                </a:solidFill>
                <a:latin typeface="Times New Roman" pitchFamily="18" charset="0"/>
                <a:cs typeface="Times New Roman" pitchFamily="18" charset="0"/>
              </a:rPr>
            </a:br>
            <a:br>
              <a:rPr lang="ro-MD" sz="1050" i="1" cap="none" dirty="0">
                <a:solidFill>
                  <a:schemeClr val="bg1">
                    <a:lumMod val="95000"/>
                  </a:schemeClr>
                </a:solidFill>
                <a:latin typeface="Times New Roman" pitchFamily="18" charset="0"/>
                <a:cs typeface="Times New Roman" pitchFamily="18" charset="0"/>
              </a:rPr>
            </a:br>
            <a:br>
              <a:rPr lang="ro-MD" sz="1400" i="1" cap="none" dirty="0">
                <a:solidFill>
                  <a:schemeClr val="bg1">
                    <a:lumMod val="95000"/>
                  </a:schemeClr>
                </a:solidFill>
                <a:latin typeface="Times New Roman" pitchFamily="18" charset="0"/>
                <a:cs typeface="Times New Roman" pitchFamily="18" charset="0"/>
              </a:rPr>
            </a:br>
            <a:br>
              <a:rPr lang="ro-MD" sz="1400" i="1" cap="none" dirty="0">
                <a:solidFill>
                  <a:schemeClr val="bg1">
                    <a:lumMod val="95000"/>
                  </a:schemeClr>
                </a:solidFill>
                <a:latin typeface="Times New Roman" pitchFamily="18" charset="0"/>
                <a:cs typeface="Times New Roman" pitchFamily="18" charset="0"/>
              </a:rPr>
            </a:br>
            <a:br>
              <a:rPr lang="ro-MD" sz="1200" i="1" cap="none" dirty="0">
                <a:solidFill>
                  <a:schemeClr val="bg1">
                    <a:lumMod val="95000"/>
                  </a:schemeClr>
                </a:solidFill>
                <a:latin typeface="Times New Roman" pitchFamily="18" charset="0"/>
                <a:cs typeface="Times New Roman" pitchFamily="18" charset="0"/>
              </a:rPr>
            </a:br>
            <a:br>
              <a:rPr lang="ro-MD" sz="1200" i="1" cap="none" dirty="0">
                <a:solidFill>
                  <a:schemeClr val="bg1">
                    <a:lumMod val="95000"/>
                  </a:schemeClr>
                </a:solidFill>
                <a:latin typeface="Times New Roman" pitchFamily="18" charset="0"/>
                <a:cs typeface="Times New Roman" pitchFamily="18" charset="0"/>
              </a:rPr>
            </a:br>
            <a:br>
              <a:rPr lang="ro-MD" sz="1200" i="1" cap="none" dirty="0">
                <a:solidFill>
                  <a:schemeClr val="bg1">
                    <a:lumMod val="95000"/>
                  </a:schemeClr>
                </a:solidFill>
                <a:latin typeface="Times New Roman" pitchFamily="18" charset="0"/>
                <a:cs typeface="Times New Roman" pitchFamily="18" charset="0"/>
              </a:rPr>
            </a:br>
            <a:endParaRPr lang="en-GB" sz="1200" cap="small" dirty="0"/>
          </a:p>
        </p:txBody>
      </p:sp>
      <p:sp>
        <p:nvSpPr>
          <p:cNvPr id="5" name="Text Placeholder 4">
            <a:extLst>
              <a:ext uri="{FF2B5EF4-FFF2-40B4-BE49-F238E27FC236}">
                <a16:creationId xmlns:a16="http://schemas.microsoft.com/office/drawing/2014/main" id="{29A863F1-4472-23EF-6816-08D9977EA30B}"/>
              </a:ext>
            </a:extLst>
          </p:cNvPr>
          <p:cNvSpPr>
            <a:spLocks noGrp="1"/>
          </p:cNvSpPr>
          <p:nvPr>
            <p:ph type="body" idx="1"/>
          </p:nvPr>
        </p:nvSpPr>
        <p:spPr>
          <a:xfrm>
            <a:off x="541736" y="685800"/>
            <a:ext cx="5829301" cy="6019800"/>
          </a:xfrm>
        </p:spPr>
        <p:txBody>
          <a:bodyPr>
            <a:normAutofit fontScale="25000" lnSpcReduction="20000"/>
          </a:bodyPr>
          <a:lstStyle/>
          <a:p>
            <a:pPr algn="ctr"/>
            <a:endParaRPr lang="en-GB" sz="7200" b="1" dirty="0">
              <a:solidFill>
                <a:schemeClr val="bg1"/>
              </a:solidFill>
              <a:latin typeface="Times New Roman" panose="02020603050405020304" pitchFamily="18" charset="0"/>
              <a:cs typeface="Times New Roman" panose="02020603050405020304" pitchFamily="18" charset="0"/>
            </a:endParaRPr>
          </a:p>
          <a:p>
            <a:pPr algn="ctr"/>
            <a:endParaRPr lang="en-GB" sz="7200" b="1" dirty="0">
              <a:solidFill>
                <a:schemeClr val="bg1"/>
              </a:solidFill>
              <a:latin typeface="Times New Roman" panose="02020603050405020304" pitchFamily="18" charset="0"/>
              <a:cs typeface="Times New Roman" panose="02020603050405020304" pitchFamily="18" charset="0"/>
            </a:endParaRPr>
          </a:p>
          <a:p>
            <a:pPr algn="ctr"/>
            <a:endParaRPr lang="en-GB" sz="7200" b="1" dirty="0">
              <a:solidFill>
                <a:schemeClr val="bg1"/>
              </a:solidFill>
              <a:latin typeface="Times New Roman" panose="02020603050405020304" pitchFamily="18" charset="0"/>
              <a:cs typeface="Times New Roman" panose="02020603050405020304" pitchFamily="18" charset="0"/>
            </a:endParaRPr>
          </a:p>
          <a:p>
            <a:pPr algn="ctr"/>
            <a:endParaRPr lang="en-GB" sz="7200" b="1" dirty="0">
              <a:solidFill>
                <a:schemeClr val="bg1"/>
              </a:solidFill>
              <a:latin typeface="Times New Roman" panose="02020603050405020304" pitchFamily="18" charset="0"/>
              <a:cs typeface="Times New Roman" panose="02020603050405020304" pitchFamily="18" charset="0"/>
            </a:endParaRPr>
          </a:p>
          <a:p>
            <a:pPr algn="ctr"/>
            <a:endParaRPr lang="en-GB" sz="7200" b="1" dirty="0">
              <a:solidFill>
                <a:schemeClr val="bg1"/>
              </a:solidFill>
              <a:latin typeface="Times New Roman" panose="02020603050405020304" pitchFamily="18" charset="0"/>
              <a:cs typeface="Times New Roman" panose="02020603050405020304" pitchFamily="18" charset="0"/>
            </a:endParaRPr>
          </a:p>
          <a:p>
            <a:pPr algn="ctr"/>
            <a:endParaRPr lang="en-GB" sz="7200" b="1" dirty="0">
              <a:solidFill>
                <a:schemeClr val="bg1"/>
              </a:solidFill>
              <a:latin typeface="Times New Roman" panose="02020603050405020304" pitchFamily="18" charset="0"/>
              <a:cs typeface="Times New Roman" panose="02020603050405020304" pitchFamily="18" charset="0"/>
            </a:endParaRPr>
          </a:p>
          <a:p>
            <a:pPr algn="ctr"/>
            <a:endParaRPr lang="en-GB" sz="7200" b="1" dirty="0">
              <a:solidFill>
                <a:schemeClr val="bg1"/>
              </a:solidFill>
              <a:latin typeface="Times New Roman" panose="02020603050405020304" pitchFamily="18" charset="0"/>
              <a:cs typeface="Times New Roman" panose="02020603050405020304" pitchFamily="18" charset="0"/>
            </a:endParaRPr>
          </a:p>
          <a:p>
            <a:pPr algn="ctr"/>
            <a:br>
              <a:rPr lang="en-GB" sz="7200" b="1" dirty="0">
                <a:solidFill>
                  <a:schemeClr val="bg1"/>
                </a:solidFill>
                <a:latin typeface="Times New Roman" panose="02020603050405020304" pitchFamily="18" charset="0"/>
                <a:cs typeface="Times New Roman" panose="02020603050405020304" pitchFamily="18" charset="0"/>
              </a:rPr>
            </a:br>
            <a:br>
              <a:rPr lang="en-GB" sz="7200" b="1" dirty="0">
                <a:solidFill>
                  <a:schemeClr val="bg1"/>
                </a:solidFill>
                <a:latin typeface="Times New Roman" panose="02020603050405020304" pitchFamily="18" charset="0"/>
                <a:cs typeface="Times New Roman" panose="02020603050405020304" pitchFamily="18" charset="0"/>
              </a:rPr>
            </a:br>
            <a:endParaRPr lang="en-GB" sz="7200" b="1" dirty="0">
              <a:solidFill>
                <a:schemeClr val="bg1"/>
              </a:solidFill>
              <a:latin typeface="Times New Roman" panose="02020603050405020304" pitchFamily="18" charset="0"/>
              <a:cs typeface="Times New Roman" panose="02020603050405020304" pitchFamily="18" charset="0"/>
            </a:endParaRPr>
          </a:p>
          <a:p>
            <a:pPr algn="ctr"/>
            <a:endParaRPr lang="en-GB" sz="7200" b="1" dirty="0">
              <a:solidFill>
                <a:schemeClr val="bg1"/>
              </a:solidFill>
              <a:latin typeface="Times New Roman" panose="02020603050405020304" pitchFamily="18" charset="0"/>
              <a:cs typeface="Times New Roman" panose="02020603050405020304" pitchFamily="18" charset="0"/>
            </a:endParaRPr>
          </a:p>
          <a:p>
            <a:pPr algn="ctr"/>
            <a:endParaRPr lang="en-GB" sz="7200" b="1" dirty="0">
              <a:solidFill>
                <a:schemeClr val="bg1"/>
              </a:solidFill>
              <a:latin typeface="Times New Roman" panose="02020603050405020304" pitchFamily="18" charset="0"/>
              <a:cs typeface="Times New Roman" panose="02020603050405020304" pitchFamily="18" charset="0"/>
            </a:endParaRPr>
          </a:p>
          <a:p>
            <a:pPr algn="ctr"/>
            <a:endParaRPr lang="en-GB" sz="7200" b="1" dirty="0">
              <a:solidFill>
                <a:schemeClr val="bg1"/>
              </a:solidFill>
              <a:latin typeface="Times New Roman" panose="02020603050405020304" pitchFamily="18" charset="0"/>
              <a:cs typeface="Times New Roman" panose="02020603050405020304" pitchFamily="18" charset="0"/>
            </a:endParaRPr>
          </a:p>
          <a:p>
            <a:pPr algn="ctr"/>
            <a:endParaRPr lang="en-GB" sz="7200" b="1" dirty="0">
              <a:solidFill>
                <a:schemeClr val="bg1"/>
              </a:solidFill>
              <a:latin typeface="Times New Roman" panose="02020603050405020304" pitchFamily="18" charset="0"/>
              <a:cs typeface="Times New Roman" panose="02020603050405020304" pitchFamily="18" charset="0"/>
            </a:endParaRPr>
          </a:p>
          <a:p>
            <a:pPr algn="ctr"/>
            <a:endParaRPr lang="en-GB" sz="7200" b="1" dirty="0">
              <a:solidFill>
                <a:schemeClr val="bg1"/>
              </a:solidFill>
              <a:latin typeface="Times New Roman" panose="02020603050405020304" pitchFamily="18" charset="0"/>
              <a:cs typeface="Times New Roman" panose="02020603050405020304" pitchFamily="18" charset="0"/>
            </a:endParaRPr>
          </a:p>
          <a:p>
            <a:pPr algn="ctr"/>
            <a:endParaRPr lang="en-GB" sz="7200" b="1" dirty="0">
              <a:solidFill>
                <a:schemeClr val="bg1"/>
              </a:solidFill>
              <a:latin typeface="Times New Roman" panose="02020603050405020304" pitchFamily="18" charset="0"/>
              <a:cs typeface="Times New Roman" panose="02020603050405020304" pitchFamily="18" charset="0"/>
            </a:endParaRPr>
          </a:p>
          <a:p>
            <a:pPr algn="ctr"/>
            <a:endParaRPr lang="en-GB" sz="7200" b="1" dirty="0">
              <a:solidFill>
                <a:schemeClr val="bg1"/>
              </a:solidFill>
              <a:latin typeface="Times New Roman" panose="02020603050405020304" pitchFamily="18" charset="0"/>
              <a:cs typeface="Times New Roman" panose="02020603050405020304" pitchFamily="18" charset="0"/>
            </a:endParaRPr>
          </a:p>
          <a:p>
            <a:pPr algn="ctr"/>
            <a:endParaRPr lang="en-GB" sz="7200" b="1" dirty="0">
              <a:solidFill>
                <a:schemeClr val="bg1"/>
              </a:solidFill>
              <a:latin typeface="Times New Roman" panose="02020603050405020304" pitchFamily="18" charset="0"/>
              <a:cs typeface="Times New Roman" panose="02020603050405020304" pitchFamily="18" charset="0"/>
            </a:endParaRPr>
          </a:p>
          <a:p>
            <a:pPr algn="ctr"/>
            <a:endParaRPr lang="en-GB" sz="7200" b="1" dirty="0">
              <a:solidFill>
                <a:schemeClr val="bg1"/>
              </a:solidFill>
              <a:latin typeface="Times New Roman" panose="02020603050405020304" pitchFamily="18" charset="0"/>
              <a:cs typeface="Times New Roman" panose="02020603050405020304" pitchFamily="18" charset="0"/>
            </a:endParaRPr>
          </a:p>
          <a:p>
            <a:pPr algn="ctr"/>
            <a:endParaRPr lang="en-GB" sz="7200" b="1" dirty="0">
              <a:solidFill>
                <a:schemeClr val="bg1"/>
              </a:solidFill>
              <a:latin typeface="Times New Roman" panose="02020603050405020304" pitchFamily="18" charset="0"/>
              <a:cs typeface="Times New Roman" panose="02020603050405020304" pitchFamily="18" charset="0"/>
            </a:endParaRPr>
          </a:p>
          <a:p>
            <a:pPr algn="ctr"/>
            <a:endParaRPr lang="en-GB" sz="7200" b="1" dirty="0">
              <a:solidFill>
                <a:schemeClr val="bg1"/>
              </a:solidFill>
              <a:latin typeface="Times New Roman" panose="02020603050405020304" pitchFamily="18" charset="0"/>
              <a:cs typeface="Times New Roman" panose="02020603050405020304" pitchFamily="18" charset="0"/>
            </a:endParaRPr>
          </a:p>
          <a:p>
            <a:pPr algn="ctr"/>
            <a:r>
              <a:rPr lang="en-GB" sz="7200" b="1" dirty="0">
                <a:solidFill>
                  <a:schemeClr val="bg1"/>
                </a:solidFill>
                <a:latin typeface="Times New Roman" panose="02020603050405020304" pitchFamily="18" charset="0"/>
                <a:cs typeface="Times New Roman" panose="02020603050405020304" pitchFamily="18" charset="0"/>
              </a:rPr>
              <a:t>Valentine’s Day Menu £70 per person</a:t>
            </a:r>
          </a:p>
          <a:p>
            <a:pPr algn="ctr"/>
            <a:r>
              <a:rPr lang="en-GB" sz="5600" b="1" i="1" dirty="0">
                <a:solidFill>
                  <a:schemeClr val="bg1"/>
                </a:solidFill>
                <a:latin typeface="Times New Roman" panose="02020603050405020304" pitchFamily="18" charset="0"/>
                <a:cs typeface="Times New Roman" panose="02020603050405020304" pitchFamily="18" charset="0"/>
              </a:rPr>
              <a:t>(One starter, one main, one dessert and a glass of champagne)</a:t>
            </a:r>
          </a:p>
          <a:p>
            <a:pPr algn="ctr"/>
            <a:r>
              <a:rPr lang="en-GB" sz="4000" b="1" dirty="0">
                <a:solidFill>
                  <a:schemeClr val="bg1"/>
                </a:solidFill>
                <a:latin typeface="Times New Roman" panose="02020603050405020304" pitchFamily="18" charset="0"/>
                <a:cs typeface="Times New Roman" panose="02020603050405020304" pitchFamily="18" charset="0"/>
              </a:rPr>
              <a:t>Valid 15-19 February 2023</a:t>
            </a:r>
          </a:p>
          <a:p>
            <a:pPr algn="ctr"/>
            <a:endParaRPr lang="ro-MD" sz="4800" dirty="0">
              <a:solidFill>
                <a:schemeClr val="bg1"/>
              </a:solidFill>
              <a:latin typeface="Times New Roman" panose="02020603050405020304" pitchFamily="18" charset="0"/>
              <a:cs typeface="Times New Roman" panose="02020603050405020304" pitchFamily="18" charset="0"/>
            </a:endParaRPr>
          </a:p>
          <a:p>
            <a:pPr algn="ctr"/>
            <a:endParaRPr lang="en-GB" sz="6000" b="1" dirty="0">
              <a:solidFill>
                <a:schemeClr val="bg1"/>
              </a:solidFill>
              <a:latin typeface="Times New Roman" panose="02020603050405020304" pitchFamily="18" charset="0"/>
              <a:cs typeface="Times New Roman" panose="02020603050405020304" pitchFamily="18" charset="0"/>
            </a:endParaRPr>
          </a:p>
          <a:p>
            <a:pPr algn="ctr"/>
            <a:r>
              <a:rPr lang="en-GB" sz="6000" b="1" dirty="0">
                <a:solidFill>
                  <a:schemeClr val="bg1"/>
                </a:solidFill>
                <a:latin typeface="Times New Roman" panose="02020603050405020304" pitchFamily="18" charset="0"/>
                <a:cs typeface="Times New Roman" panose="02020603050405020304" pitchFamily="18" charset="0"/>
              </a:rPr>
              <a:t>S</a:t>
            </a:r>
            <a:r>
              <a:rPr lang="ro-MD" sz="6000" b="1" dirty="0">
                <a:solidFill>
                  <a:schemeClr val="bg1"/>
                </a:solidFill>
                <a:latin typeface="Times New Roman" panose="02020603050405020304" pitchFamily="18" charset="0"/>
                <a:cs typeface="Times New Roman" panose="02020603050405020304" pitchFamily="18" charset="0"/>
              </a:rPr>
              <a:t>tarters</a:t>
            </a:r>
          </a:p>
          <a:p>
            <a:pPr algn="ctr"/>
            <a:r>
              <a:rPr lang="ro-MD" sz="5600" b="1" i="1" dirty="0">
                <a:solidFill>
                  <a:schemeClr val="bg1"/>
                </a:solidFill>
                <a:latin typeface="Times New Roman" panose="02020603050405020304" pitchFamily="18" charset="0"/>
                <a:cs typeface="Times New Roman" panose="02020603050405020304" pitchFamily="18" charset="0"/>
              </a:rPr>
              <a:t>Goat cheese and watermelon salad</a:t>
            </a:r>
          </a:p>
          <a:p>
            <a:pPr algn="ctr"/>
            <a:endParaRPr lang="ro-MD" sz="5600" b="1" dirty="0">
              <a:solidFill>
                <a:schemeClr val="bg1"/>
              </a:solidFill>
              <a:latin typeface="Times New Roman" panose="02020603050405020304" pitchFamily="18" charset="0"/>
              <a:cs typeface="Times New Roman" panose="02020603050405020304" pitchFamily="18" charset="0"/>
            </a:endParaRPr>
          </a:p>
          <a:p>
            <a:pPr algn="ctr"/>
            <a:r>
              <a:rPr lang="ro-MD" sz="5600" b="1" i="1" dirty="0">
                <a:solidFill>
                  <a:schemeClr val="bg1"/>
                </a:solidFill>
                <a:latin typeface="Times New Roman" panose="02020603050405020304" pitchFamily="18" charset="0"/>
                <a:cs typeface="Times New Roman" panose="02020603050405020304" pitchFamily="18" charset="0"/>
              </a:rPr>
              <a:t>Chicken liver pate and orange jelly and homemade crusty bread</a:t>
            </a:r>
          </a:p>
          <a:p>
            <a:pPr algn="ctr"/>
            <a:endParaRPr lang="ro-MD" sz="5600" b="1" i="1" dirty="0">
              <a:solidFill>
                <a:schemeClr val="bg1"/>
              </a:solidFill>
              <a:latin typeface="Times New Roman" panose="02020603050405020304" pitchFamily="18" charset="0"/>
              <a:cs typeface="Times New Roman" panose="02020603050405020304" pitchFamily="18" charset="0"/>
            </a:endParaRPr>
          </a:p>
          <a:p>
            <a:pPr algn="ctr"/>
            <a:r>
              <a:rPr lang="ro-MD" sz="5600" b="1" i="1" dirty="0">
                <a:solidFill>
                  <a:schemeClr val="bg1"/>
                </a:solidFill>
                <a:latin typeface="Times New Roman" panose="02020603050405020304" pitchFamily="18" charset="0"/>
                <a:cs typeface="Times New Roman" panose="02020603050405020304" pitchFamily="18" charset="0"/>
              </a:rPr>
              <a:t>Salmon and dill blinis </a:t>
            </a:r>
          </a:p>
          <a:p>
            <a:pPr algn="ctr"/>
            <a:endParaRPr lang="ro-MD" sz="4800" b="1" dirty="0">
              <a:solidFill>
                <a:schemeClr val="bg1"/>
              </a:solidFill>
              <a:latin typeface="Times New Roman" panose="02020603050405020304" pitchFamily="18" charset="0"/>
              <a:cs typeface="Times New Roman" panose="02020603050405020304" pitchFamily="18" charset="0"/>
            </a:endParaRPr>
          </a:p>
          <a:p>
            <a:pPr algn="ctr"/>
            <a:endParaRPr lang="ro-MD" sz="4800" b="1" dirty="0">
              <a:solidFill>
                <a:schemeClr val="bg1"/>
              </a:solidFill>
              <a:latin typeface="Times New Roman" panose="02020603050405020304" pitchFamily="18" charset="0"/>
              <a:cs typeface="Times New Roman" panose="02020603050405020304" pitchFamily="18" charset="0"/>
            </a:endParaRPr>
          </a:p>
          <a:p>
            <a:pPr algn="ctr"/>
            <a:endParaRPr lang="ro-MD" sz="4800" b="1" dirty="0">
              <a:solidFill>
                <a:schemeClr val="bg1"/>
              </a:solidFill>
              <a:latin typeface="Times New Roman" panose="02020603050405020304" pitchFamily="18" charset="0"/>
              <a:cs typeface="Times New Roman" panose="02020603050405020304" pitchFamily="18" charset="0"/>
            </a:endParaRPr>
          </a:p>
          <a:p>
            <a:pPr algn="ctr"/>
            <a:r>
              <a:rPr lang="ro-MD" sz="6400" b="1" dirty="0">
                <a:solidFill>
                  <a:schemeClr val="bg1"/>
                </a:solidFill>
                <a:latin typeface="Times New Roman" panose="02020603050405020304" pitchFamily="18" charset="0"/>
                <a:cs typeface="Times New Roman" panose="02020603050405020304" pitchFamily="18" charset="0"/>
              </a:rPr>
              <a:t>Main Course</a:t>
            </a:r>
          </a:p>
          <a:p>
            <a:pPr algn="ctr"/>
            <a:endParaRPr lang="ro-MD" sz="6400" b="1" dirty="0">
              <a:solidFill>
                <a:schemeClr val="bg1"/>
              </a:solidFill>
              <a:latin typeface="Times New Roman" panose="02020603050405020304" pitchFamily="18" charset="0"/>
              <a:cs typeface="Times New Roman" panose="02020603050405020304" pitchFamily="18" charset="0"/>
            </a:endParaRPr>
          </a:p>
          <a:p>
            <a:pPr algn="ctr"/>
            <a:r>
              <a:rPr lang="ro-MD" sz="5600" b="1" i="1" dirty="0">
                <a:solidFill>
                  <a:schemeClr val="bg1">
                    <a:lumMod val="95000"/>
                  </a:schemeClr>
                </a:solidFill>
                <a:latin typeface="Times New Roman" pitchFamily="18" charset="0"/>
                <a:cs typeface="Times New Roman" pitchFamily="18" charset="0"/>
              </a:rPr>
              <a:t>Roasted chicken tights with Seasonal Vegetables</a:t>
            </a:r>
          </a:p>
          <a:p>
            <a:pPr algn="ctr"/>
            <a:endParaRPr lang="ro-MD" sz="4800" b="1" i="1" dirty="0">
              <a:solidFill>
                <a:schemeClr val="bg1">
                  <a:lumMod val="95000"/>
                </a:schemeClr>
              </a:solidFill>
              <a:latin typeface="Times New Roman" pitchFamily="18" charset="0"/>
              <a:cs typeface="Times New Roman" pitchFamily="18" charset="0"/>
            </a:endParaRPr>
          </a:p>
          <a:p>
            <a:pPr algn="ctr"/>
            <a:r>
              <a:rPr lang="ro-MD" sz="4800" b="1" i="1" dirty="0">
                <a:solidFill>
                  <a:schemeClr val="bg1">
                    <a:lumMod val="95000"/>
                  </a:schemeClr>
                </a:solidFill>
                <a:latin typeface="Times New Roman" pitchFamily="18" charset="0"/>
                <a:cs typeface="Times New Roman" pitchFamily="18" charset="0"/>
              </a:rPr>
              <a:t>Juice chicken tights served with  </a:t>
            </a:r>
            <a:r>
              <a:rPr lang="en-GB" sz="4800" b="1" i="1" dirty="0">
                <a:solidFill>
                  <a:schemeClr val="bg1">
                    <a:lumMod val="95000"/>
                  </a:schemeClr>
                </a:solidFill>
                <a:latin typeface="Times New Roman" pitchFamily="18" charset="0"/>
                <a:cs typeface="Times New Roman" pitchFamily="18" charset="0"/>
              </a:rPr>
              <a:t>baby potatoes </a:t>
            </a:r>
            <a:r>
              <a:rPr lang="ro-MD" sz="4800" b="1" i="1" dirty="0">
                <a:solidFill>
                  <a:schemeClr val="bg1">
                    <a:lumMod val="95000"/>
                  </a:schemeClr>
                </a:solidFill>
                <a:latin typeface="Times New Roman" pitchFamily="18" charset="0"/>
                <a:cs typeface="Times New Roman" pitchFamily="18" charset="0"/>
              </a:rPr>
              <a:t>asparagus and french green beans </a:t>
            </a:r>
            <a:endParaRPr lang="en-US" sz="4800" b="1" i="1" dirty="0">
              <a:solidFill>
                <a:schemeClr val="bg1">
                  <a:lumMod val="95000"/>
                </a:schemeClr>
              </a:solidFill>
              <a:latin typeface="Times New Roman" pitchFamily="18" charset="0"/>
              <a:cs typeface="Times New Roman" pitchFamily="18" charset="0"/>
            </a:endParaRPr>
          </a:p>
          <a:p>
            <a:pPr algn="ctr"/>
            <a:endParaRPr lang="en-US" sz="4000" i="1" dirty="0">
              <a:solidFill>
                <a:schemeClr val="bg1">
                  <a:lumMod val="95000"/>
                </a:schemeClr>
              </a:solidFill>
              <a:latin typeface="Times New Roman" pitchFamily="18" charset="0"/>
              <a:cs typeface="Times New Roman" pitchFamily="18" charset="0"/>
            </a:endParaRPr>
          </a:p>
          <a:p>
            <a:pPr algn="ctr"/>
            <a:r>
              <a:rPr lang="en-US" sz="5600" b="1" i="1" dirty="0">
                <a:solidFill>
                  <a:schemeClr val="bg1">
                    <a:lumMod val="95000"/>
                  </a:schemeClr>
                </a:solidFill>
                <a:latin typeface="Times New Roman" pitchFamily="18" charset="0"/>
                <a:cs typeface="Times New Roman" pitchFamily="18" charset="0"/>
              </a:rPr>
              <a:t>Spaghetti Carbon</a:t>
            </a:r>
            <a:r>
              <a:rPr lang="ro-MD" sz="5600" b="1" i="1" dirty="0">
                <a:solidFill>
                  <a:schemeClr val="bg1">
                    <a:lumMod val="95000"/>
                  </a:schemeClr>
                </a:solidFill>
                <a:latin typeface="Times New Roman" pitchFamily="18" charset="0"/>
                <a:cs typeface="Times New Roman" pitchFamily="18" charset="0"/>
              </a:rPr>
              <a:t>anara</a:t>
            </a:r>
          </a:p>
          <a:p>
            <a:pPr algn="ctr"/>
            <a:r>
              <a:rPr lang="ro-MD" sz="4800" b="1" i="1" dirty="0">
                <a:solidFill>
                  <a:schemeClr val="bg1">
                    <a:lumMod val="95000"/>
                  </a:schemeClr>
                </a:solidFill>
                <a:latin typeface="Times New Roman" pitchFamily="18" charset="0"/>
                <a:cs typeface="Times New Roman" pitchFamily="18" charset="0"/>
              </a:rPr>
              <a:t>Fresh made pasta with traditional gunciale and pecorino cheese</a:t>
            </a:r>
            <a:endParaRPr lang="en-US" sz="4800" b="1" i="1" dirty="0">
              <a:solidFill>
                <a:schemeClr val="bg1">
                  <a:lumMod val="95000"/>
                </a:schemeClr>
              </a:solidFill>
              <a:latin typeface="Times New Roman" pitchFamily="18" charset="0"/>
              <a:cs typeface="Times New Roman" pitchFamily="18" charset="0"/>
            </a:endParaRPr>
          </a:p>
          <a:p>
            <a:pPr algn="ctr"/>
            <a:endParaRPr lang="en-US" sz="4800" i="1" dirty="0">
              <a:solidFill>
                <a:schemeClr val="bg1">
                  <a:lumMod val="95000"/>
                </a:schemeClr>
              </a:solidFill>
              <a:latin typeface="Times New Roman" pitchFamily="18" charset="0"/>
              <a:cs typeface="Times New Roman" pitchFamily="18" charset="0"/>
            </a:endParaRPr>
          </a:p>
          <a:p>
            <a:pPr algn="ctr"/>
            <a:endParaRPr lang="en-US" sz="4800" b="1" dirty="0"/>
          </a:p>
          <a:p>
            <a:pPr algn="ctr"/>
            <a:r>
              <a:rPr lang="en-US" sz="5600" b="1" i="1" dirty="0">
                <a:solidFill>
                  <a:schemeClr val="bg1">
                    <a:lumMod val="95000"/>
                  </a:schemeClr>
                </a:solidFill>
                <a:latin typeface="Times New Roman" pitchFamily="18" charset="0"/>
                <a:cs typeface="Times New Roman" pitchFamily="18" charset="0"/>
              </a:rPr>
              <a:t>Sirloin Steak with peppercorn sauce </a:t>
            </a:r>
            <a:r>
              <a:rPr lang="ro-MD" sz="5600" b="1" i="1" dirty="0">
                <a:solidFill>
                  <a:schemeClr val="bg1">
                    <a:lumMod val="95000"/>
                  </a:schemeClr>
                </a:solidFill>
                <a:latin typeface="Times New Roman" pitchFamily="18" charset="0"/>
                <a:cs typeface="Times New Roman" pitchFamily="18" charset="0"/>
              </a:rPr>
              <a:t> </a:t>
            </a:r>
          </a:p>
          <a:p>
            <a:pPr algn="ctr"/>
            <a:r>
              <a:rPr lang="ro-MD" sz="4800" b="1" i="1" dirty="0">
                <a:solidFill>
                  <a:schemeClr val="bg1">
                    <a:lumMod val="95000"/>
                  </a:schemeClr>
                </a:solidFill>
                <a:latin typeface="Times New Roman" pitchFamily="18" charset="0"/>
                <a:cs typeface="Times New Roman" pitchFamily="18" charset="0"/>
              </a:rPr>
              <a:t>Tender British Aberdeen beef  served with roasted mushrooms</a:t>
            </a:r>
            <a:r>
              <a:rPr lang="en-GB" sz="4800" b="1" i="1" dirty="0">
                <a:solidFill>
                  <a:schemeClr val="bg1">
                    <a:lumMod val="95000"/>
                  </a:schemeClr>
                </a:solidFill>
                <a:latin typeface="Times New Roman" pitchFamily="18" charset="0"/>
                <a:cs typeface="Times New Roman" pitchFamily="18" charset="0"/>
              </a:rPr>
              <a:t>, triple cooked chips</a:t>
            </a:r>
            <a:r>
              <a:rPr lang="ro-MD" sz="4800" b="1" i="1" dirty="0">
                <a:solidFill>
                  <a:schemeClr val="bg1">
                    <a:lumMod val="95000"/>
                  </a:schemeClr>
                </a:solidFill>
                <a:latin typeface="Times New Roman" pitchFamily="18" charset="0"/>
                <a:cs typeface="Times New Roman" pitchFamily="18" charset="0"/>
              </a:rPr>
              <a:t> and peppercorn sauce</a:t>
            </a:r>
          </a:p>
          <a:p>
            <a:pPr algn="ctr"/>
            <a:endParaRPr lang="ro-MD" sz="4800" b="1" i="1" dirty="0">
              <a:solidFill>
                <a:schemeClr val="bg1">
                  <a:lumMod val="95000"/>
                </a:schemeClr>
              </a:solidFill>
              <a:latin typeface="Times New Roman" pitchFamily="18" charset="0"/>
              <a:cs typeface="Times New Roman" pitchFamily="18" charset="0"/>
            </a:endParaRPr>
          </a:p>
          <a:p>
            <a:endParaRPr lang="en-GB" dirty="0"/>
          </a:p>
        </p:txBody>
      </p:sp>
      <p:pic>
        <p:nvPicPr>
          <p:cNvPr id="7" name="Picture 4">
            <a:extLst>
              <a:ext uri="{FF2B5EF4-FFF2-40B4-BE49-F238E27FC236}">
                <a16:creationId xmlns:a16="http://schemas.microsoft.com/office/drawing/2014/main" id="{7B1EB70A-E857-A457-5713-B5E2BD91FB4B}"/>
              </a:ext>
            </a:extLst>
          </p:cNvPr>
          <p:cNvPicPr>
            <a:picLocks noChangeAspect="1" noChangeArrowheads="1"/>
          </p:cNvPicPr>
          <p:nvPr/>
        </p:nvPicPr>
        <p:blipFill>
          <a:blip r:embed="rId2"/>
          <a:srcRect/>
          <a:stretch>
            <a:fillRect/>
          </a:stretch>
        </p:blipFill>
        <p:spPr bwMode="auto">
          <a:xfrm>
            <a:off x="2743200" y="0"/>
            <a:ext cx="1221860" cy="883920"/>
          </a:xfrm>
          <a:prstGeom prst="rect">
            <a:avLst/>
          </a:prstGeom>
          <a:noFill/>
          <a:ln w="9525">
            <a:noFill/>
            <a:miter lim="800000"/>
            <a:headEnd/>
            <a:tailEnd/>
          </a:ln>
          <a:effectLst/>
        </p:spPr>
      </p:pic>
    </p:spTree>
    <p:extLst>
      <p:ext uri="{BB962C8B-B14F-4D97-AF65-F5344CB8AC3E}">
        <p14:creationId xmlns:p14="http://schemas.microsoft.com/office/powerpoint/2010/main" val="35126113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7C02D-E077-A996-258F-176FE4F99870}"/>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F7300666-D49E-19B6-1C9D-7FA075BA0208}"/>
              </a:ext>
            </a:extLst>
          </p:cNvPr>
          <p:cNvSpPr>
            <a:spLocks noGrp="1"/>
          </p:cNvSpPr>
          <p:nvPr>
            <p:ph type="body" idx="1"/>
          </p:nvPr>
        </p:nvSpPr>
        <p:spPr>
          <a:xfrm>
            <a:off x="541736" y="762001"/>
            <a:ext cx="5829301" cy="4038600"/>
          </a:xfrm>
        </p:spPr>
        <p:txBody>
          <a:bodyPr>
            <a:normAutofit/>
          </a:bodyPr>
          <a:lstStyle/>
          <a:p>
            <a:r>
              <a:rPr lang="en-GB" sz="1400" dirty="0">
                <a:solidFill>
                  <a:schemeClr val="bg1"/>
                </a:solidFill>
                <a:latin typeface="Times New Roman" panose="02020603050405020304" pitchFamily="18" charset="0"/>
                <a:cs typeface="Times New Roman" panose="02020603050405020304" pitchFamily="18" charset="0"/>
              </a:rPr>
              <a:t>References :</a:t>
            </a:r>
          </a:p>
          <a:p>
            <a:r>
              <a:rPr lang="en-GB" sz="1400" dirty="0">
                <a:solidFill>
                  <a:schemeClr val="bg1"/>
                </a:solidFill>
                <a:latin typeface="Times New Roman" panose="02020603050405020304" pitchFamily="18" charset="0"/>
                <a:cs typeface="Times New Roman" panose="02020603050405020304" pitchFamily="18" charset="0"/>
              </a:rPr>
              <a:t>-BBC Good Food, </a:t>
            </a:r>
            <a:r>
              <a:rPr lang="en-GB" sz="1400" b="0" i="0" dirty="0">
                <a:solidFill>
                  <a:schemeClr val="bg1"/>
                </a:solidFill>
                <a:effectLst/>
                <a:latin typeface="Times New Roman" panose="02020603050405020304" pitchFamily="18" charset="0"/>
                <a:cs typeface="Times New Roman" panose="02020603050405020304" pitchFamily="18" charset="0"/>
              </a:rPr>
              <a:t>Easy chocolate molten cakes</a:t>
            </a:r>
          </a:p>
          <a:p>
            <a:r>
              <a:rPr lang="en-GB" sz="1400" dirty="0">
                <a:solidFill>
                  <a:schemeClr val="bg1"/>
                </a:solidFill>
                <a:latin typeface="Times New Roman" panose="02020603050405020304" pitchFamily="18" charset="0"/>
                <a:cs typeface="Times New Roman" panose="02020603050405020304" pitchFamily="18" charset="0"/>
              </a:rPr>
              <a:t>Available at </a:t>
            </a:r>
            <a:r>
              <a:rPr lang="en-GB" sz="1400" dirty="0">
                <a:solidFill>
                  <a:schemeClr val="bg1"/>
                </a:solidFill>
                <a:latin typeface="Times New Roman" panose="02020603050405020304" pitchFamily="18" charset="0"/>
                <a:cs typeface="Times New Roman" panose="02020603050405020304" pitchFamily="18" charset="0"/>
                <a:hlinkClick r:id="rId2"/>
              </a:rPr>
              <a:t>https://www.bbcgoodfood.com/recipes/easy-chocolate-molten-cakes</a:t>
            </a:r>
            <a:endParaRPr lang="en-GB" sz="1400" dirty="0">
              <a:solidFill>
                <a:schemeClr val="bg1"/>
              </a:solidFill>
              <a:latin typeface="Times New Roman" panose="02020603050405020304" pitchFamily="18" charset="0"/>
              <a:cs typeface="Times New Roman" panose="02020603050405020304" pitchFamily="18" charset="0"/>
            </a:endParaRPr>
          </a:p>
          <a:p>
            <a:r>
              <a:rPr lang="en-GB" sz="1400" dirty="0">
                <a:solidFill>
                  <a:schemeClr val="bg1"/>
                </a:solidFill>
                <a:latin typeface="Times New Roman" panose="02020603050405020304" pitchFamily="18" charset="0"/>
                <a:cs typeface="Times New Roman" panose="02020603050405020304" pitchFamily="18" charset="0"/>
              </a:rPr>
              <a:t>Accessed: 17 February 2023</a:t>
            </a:r>
          </a:p>
          <a:p>
            <a:endParaRPr lang="en-GB" sz="1400" dirty="0">
              <a:solidFill>
                <a:schemeClr val="bg1"/>
              </a:solidFill>
              <a:latin typeface="Times New Roman" panose="02020603050405020304" pitchFamily="18" charset="0"/>
              <a:cs typeface="Times New Roman" panose="02020603050405020304" pitchFamily="18" charset="0"/>
            </a:endParaRPr>
          </a:p>
          <a:p>
            <a:r>
              <a:rPr lang="en-GB" sz="1400" dirty="0">
                <a:solidFill>
                  <a:schemeClr val="bg1"/>
                </a:solidFill>
                <a:latin typeface="Times New Roman" panose="02020603050405020304" pitchFamily="18" charset="0"/>
                <a:cs typeface="Times New Roman" panose="02020603050405020304" pitchFamily="18" charset="0"/>
              </a:rPr>
              <a:t>-Recipes from Italy,(April 2021),  </a:t>
            </a:r>
            <a:r>
              <a:rPr lang="en-GB" sz="1400" b="0" i="0" dirty="0">
                <a:solidFill>
                  <a:schemeClr val="bg1"/>
                </a:solidFill>
                <a:effectLst/>
                <a:latin typeface="Times New Roman" panose="02020603050405020304" pitchFamily="18" charset="0"/>
                <a:cs typeface="Times New Roman" panose="02020603050405020304" pitchFamily="18" charset="0"/>
              </a:rPr>
              <a:t>Traditional Spaghetti Carbonara Recipe</a:t>
            </a:r>
          </a:p>
          <a:p>
            <a:r>
              <a:rPr lang="en-GB" sz="1400" dirty="0">
                <a:solidFill>
                  <a:schemeClr val="bg1"/>
                </a:solidFill>
                <a:latin typeface="Times New Roman" panose="02020603050405020304" pitchFamily="18" charset="0"/>
                <a:cs typeface="Times New Roman" panose="02020603050405020304" pitchFamily="18" charset="0"/>
              </a:rPr>
              <a:t>Available at </a:t>
            </a:r>
            <a:r>
              <a:rPr lang="en-GB" sz="1400" dirty="0">
                <a:solidFill>
                  <a:schemeClr val="bg1"/>
                </a:solidFill>
                <a:latin typeface="Times New Roman" panose="02020603050405020304" pitchFamily="18" charset="0"/>
                <a:cs typeface="Times New Roman" panose="02020603050405020304" pitchFamily="18" charset="0"/>
                <a:hlinkClick r:id="rId3"/>
              </a:rPr>
              <a:t>https://www.recipesfromitaly.com/spaghetti-carbonara-original-recipe/</a:t>
            </a:r>
            <a:endParaRPr lang="en-GB" sz="1400" dirty="0">
              <a:solidFill>
                <a:schemeClr val="bg1"/>
              </a:solidFill>
              <a:latin typeface="Times New Roman" panose="02020603050405020304" pitchFamily="18" charset="0"/>
              <a:cs typeface="Times New Roman" panose="02020603050405020304" pitchFamily="18" charset="0"/>
            </a:endParaRPr>
          </a:p>
          <a:p>
            <a:r>
              <a:rPr lang="en-GB" sz="1400" dirty="0">
                <a:solidFill>
                  <a:schemeClr val="bg1"/>
                </a:solidFill>
                <a:latin typeface="Times New Roman" panose="02020603050405020304" pitchFamily="18" charset="0"/>
                <a:cs typeface="Times New Roman" panose="02020603050405020304" pitchFamily="18" charset="0"/>
              </a:rPr>
              <a:t>Accessed:17 February 2023</a:t>
            </a:r>
          </a:p>
          <a:p>
            <a:endParaRPr lang="en-GB" sz="1400" dirty="0">
              <a:solidFill>
                <a:schemeClr val="bg1"/>
              </a:solidFill>
              <a:latin typeface="Times New Roman" panose="02020603050405020304" pitchFamily="18" charset="0"/>
              <a:cs typeface="Times New Roman" panose="02020603050405020304" pitchFamily="18" charset="0"/>
            </a:endParaRPr>
          </a:p>
          <a:p>
            <a:r>
              <a:rPr lang="en-GB" sz="1400" dirty="0">
                <a:solidFill>
                  <a:schemeClr val="bg1"/>
                </a:solidFill>
                <a:latin typeface="Times New Roman" panose="02020603050405020304" pitchFamily="18" charset="0"/>
                <a:cs typeface="Times New Roman" panose="02020603050405020304" pitchFamily="18" charset="0"/>
              </a:rPr>
              <a:t>-All Recipes, (February 2022), </a:t>
            </a:r>
            <a:r>
              <a:rPr lang="en-GB" sz="1400" b="1" i="0" dirty="0">
                <a:solidFill>
                  <a:schemeClr val="bg1"/>
                </a:solidFill>
                <a:effectLst/>
                <a:latin typeface="Times New Roman" panose="02020603050405020304" pitchFamily="18" charset="0"/>
                <a:cs typeface="Times New Roman" panose="02020603050405020304" pitchFamily="18" charset="0"/>
              </a:rPr>
              <a:t>Watermelon Goat Cheese Salad</a:t>
            </a:r>
          </a:p>
          <a:p>
            <a:r>
              <a:rPr lang="en-GB" sz="1400" dirty="0">
                <a:solidFill>
                  <a:schemeClr val="bg1"/>
                </a:solidFill>
                <a:latin typeface="Times New Roman" panose="02020603050405020304" pitchFamily="18" charset="0"/>
                <a:cs typeface="Times New Roman" panose="02020603050405020304" pitchFamily="18" charset="0"/>
              </a:rPr>
              <a:t> Available at:  https://www.allrecipes.com/recipe/265185/watermelon-goat-cheese-salad/</a:t>
            </a:r>
          </a:p>
          <a:p>
            <a:r>
              <a:rPr lang="en-GB" sz="1400" dirty="0">
                <a:solidFill>
                  <a:schemeClr val="bg1"/>
                </a:solidFill>
                <a:latin typeface="Times New Roman" panose="02020603050405020304" pitchFamily="18" charset="0"/>
                <a:cs typeface="Times New Roman" panose="02020603050405020304" pitchFamily="18" charset="0"/>
              </a:rPr>
              <a:t>Accessed: 17 February 2023</a:t>
            </a:r>
          </a:p>
          <a:p>
            <a:endParaRPr lang="en-GB" sz="14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45372697"/>
      </p:ext>
    </p:extLst>
  </p:cSld>
  <p:clrMapOvr>
    <a:masterClrMapping/>
  </p:clrMapOvr>
</p:sld>
</file>

<file path=ppt/theme/theme1.xml><?xml version="1.0" encoding="utf-8"?>
<a:theme xmlns:a="http://schemas.openxmlformats.org/drawingml/2006/main" name="Office Them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267</TotalTime>
  <Words>289</Words>
  <Application>Microsoft Office PowerPoint</Application>
  <PresentationFormat>A4 Paper (210x297 mm)</PresentationFormat>
  <Paragraphs>62</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Times New Roman</vt:lpstr>
      <vt:lpstr>Office Theme</vt:lpstr>
      <vt:lpstr>PowerPoint Presentation</vt:lpstr>
      <vt:lpstr>   Deserts  Decadent Lava Cake with Vanilla Ice Cream  Strawberry covered in Belgian Chocolate  Passion Fruit Cheesecake     Our dishes may contain allergens or are prepared in the presence of allergens. For information about the allergens or the ingredients used by us, please consult with a member of staff.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RT.PC</dc:creator>
  <cp:lastModifiedBy>mihaela eftimie</cp:lastModifiedBy>
  <cp:revision>24</cp:revision>
  <dcterms:created xsi:type="dcterms:W3CDTF">2023-02-13T07:05:25Z</dcterms:created>
  <dcterms:modified xsi:type="dcterms:W3CDTF">2023-02-17T22:59:25Z</dcterms:modified>
</cp:coreProperties>
</file>