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9"/>
  </p:notesMasterIdLst>
  <p:handoutMasterIdLst>
    <p:handoutMasterId r:id="rId30"/>
  </p:handoutMasterIdLst>
  <p:sldIdLst>
    <p:sldId id="277" r:id="rId2"/>
    <p:sldId id="337" r:id="rId3"/>
    <p:sldId id="339" r:id="rId4"/>
    <p:sldId id="340" r:id="rId5"/>
    <p:sldId id="341" r:id="rId6"/>
    <p:sldId id="331" r:id="rId7"/>
    <p:sldId id="322" r:id="rId8"/>
    <p:sldId id="333" r:id="rId9"/>
    <p:sldId id="343" r:id="rId10"/>
    <p:sldId id="344" r:id="rId11"/>
    <p:sldId id="296" r:id="rId12"/>
    <p:sldId id="298" r:id="rId13"/>
    <p:sldId id="299" r:id="rId14"/>
    <p:sldId id="347" r:id="rId15"/>
    <p:sldId id="348" r:id="rId16"/>
    <p:sldId id="346" r:id="rId17"/>
    <p:sldId id="301" r:id="rId18"/>
    <p:sldId id="302" r:id="rId19"/>
    <p:sldId id="303" r:id="rId20"/>
    <p:sldId id="307" r:id="rId21"/>
    <p:sldId id="297" r:id="rId22"/>
    <p:sldId id="304" r:id="rId23"/>
    <p:sldId id="305" r:id="rId24"/>
    <p:sldId id="309" r:id="rId25"/>
    <p:sldId id="308" r:id="rId26"/>
    <p:sldId id="310" r:id="rId27"/>
    <p:sldId id="345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7C31"/>
    <a:srgbClr val="FF0000"/>
    <a:srgbClr val="FFAF00"/>
    <a:srgbClr val="00B050"/>
    <a:srgbClr val="FFD900"/>
    <a:srgbClr val="013D5F"/>
    <a:srgbClr val="004986"/>
    <a:srgbClr val="004989"/>
    <a:srgbClr val="CFD5EA"/>
    <a:srgbClr val="FFD4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D2AEE2-FB9D-4CB9-9223-A7CCD5028380}" v="516" dt="2025-05-18T17:14:14.989"/>
  </p1510:revLst>
</p1510:revInfo>
</file>

<file path=ppt/tableStyles.xml><?xml version="1.0" encoding="utf-8"?>
<a:tblStyleLst xmlns:a="http://schemas.openxmlformats.org/drawingml/2006/main" def="{5C22544A-7EE6-4342-B048-85BDC9FD1C3A}"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103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EAD2AEE2-FB9D-4CB9-9223-A7CCD5028380}"/>
    <pc:docChg chg="undo redo custSel addSld delSld modSld sldOrd">
      <pc:chgData name="Serif Salem" userId="93371da5-1b6a-4146-a736-4a3b0c81f0c2" providerId="ADAL" clId="{EAD2AEE2-FB9D-4CB9-9223-A7CCD5028380}" dt="2025-05-18T17:15:43.034" v="797"/>
      <pc:docMkLst>
        <pc:docMk/>
      </pc:docMkLst>
      <pc:sldChg chg="del">
        <pc:chgData name="Serif Salem" userId="93371da5-1b6a-4146-a736-4a3b0c81f0c2" providerId="ADAL" clId="{EAD2AEE2-FB9D-4CB9-9223-A7CCD5028380}" dt="2025-05-18T15:19:31.471" v="399" actId="47"/>
        <pc:sldMkLst>
          <pc:docMk/>
          <pc:sldMk cId="1635377456" sldId="256"/>
        </pc:sldMkLst>
      </pc:sldChg>
      <pc:sldChg chg="del">
        <pc:chgData name="Serif Salem" userId="93371da5-1b6a-4146-a736-4a3b0c81f0c2" providerId="ADAL" clId="{EAD2AEE2-FB9D-4CB9-9223-A7CCD5028380}" dt="2025-05-18T16:07:05.617" v="421" actId="47"/>
        <pc:sldMkLst>
          <pc:docMk/>
          <pc:sldMk cId="3286370832" sldId="295"/>
        </pc:sldMkLst>
      </pc:sldChg>
      <pc:sldChg chg="addSp modSp mod modAnim">
        <pc:chgData name="Serif Salem" userId="93371da5-1b6a-4146-a736-4a3b0c81f0c2" providerId="ADAL" clId="{EAD2AEE2-FB9D-4CB9-9223-A7CCD5028380}" dt="2025-05-18T14:22:48.987" v="120"/>
        <pc:sldMkLst>
          <pc:docMk/>
          <pc:sldMk cId="2859139580" sldId="296"/>
        </pc:sldMkLst>
        <pc:spChg chg="mod">
          <ac:chgData name="Serif Salem" userId="93371da5-1b6a-4146-a736-4a3b0c81f0c2" providerId="ADAL" clId="{EAD2AEE2-FB9D-4CB9-9223-A7CCD5028380}" dt="2025-05-18T14:12:33.256" v="47" actId="20577"/>
          <ac:spMkLst>
            <pc:docMk/>
            <pc:sldMk cId="2859139580" sldId="296"/>
            <ac:spMk id="3" creationId="{00000000-0000-0000-0000-000000000000}"/>
          </ac:spMkLst>
        </pc:spChg>
        <pc:picChg chg="add mod">
          <ac:chgData name="Serif Salem" userId="93371da5-1b6a-4146-a736-4a3b0c81f0c2" providerId="ADAL" clId="{EAD2AEE2-FB9D-4CB9-9223-A7CCD5028380}" dt="2025-05-18T14:15:12.901" v="50" actId="14100"/>
          <ac:picMkLst>
            <pc:docMk/>
            <pc:sldMk cId="2859139580" sldId="296"/>
            <ac:picMk id="5" creationId="{53C3EC93-E1C0-CB90-5805-E025EB24F706}"/>
          </ac:picMkLst>
        </pc:picChg>
      </pc:sldChg>
      <pc:sldChg chg="addSp delSp modSp mod modClrScheme chgLayout">
        <pc:chgData name="Serif Salem" userId="93371da5-1b6a-4146-a736-4a3b0c81f0c2" providerId="ADAL" clId="{EAD2AEE2-FB9D-4CB9-9223-A7CCD5028380}" dt="2025-05-18T16:06:07.564" v="420" actId="1076"/>
        <pc:sldMkLst>
          <pc:docMk/>
          <pc:sldMk cId="3952380418" sldId="297"/>
        </pc:sldMkLst>
        <pc:spChg chg="mod ord">
          <ac:chgData name="Serif Salem" userId="93371da5-1b6a-4146-a736-4a3b0c81f0c2" providerId="ADAL" clId="{EAD2AEE2-FB9D-4CB9-9223-A7CCD5028380}" dt="2025-05-18T16:03:42.220" v="403" actId="700"/>
          <ac:spMkLst>
            <pc:docMk/>
            <pc:sldMk cId="3952380418" sldId="297"/>
            <ac:spMk id="2" creationId="{00000000-0000-0000-0000-000000000000}"/>
          </ac:spMkLst>
        </pc:spChg>
        <pc:spChg chg="add del mod ord">
          <ac:chgData name="Serif Salem" userId="93371da5-1b6a-4146-a736-4a3b0c81f0c2" providerId="ADAL" clId="{EAD2AEE2-FB9D-4CB9-9223-A7CCD5028380}" dt="2025-05-18T09:23:28.408" v="14" actId="700"/>
          <ac:spMkLst>
            <pc:docMk/>
            <pc:sldMk cId="3952380418" sldId="297"/>
            <ac:spMk id="6" creationId="{16A815DD-5346-86F6-9A34-5956045B52BF}"/>
          </ac:spMkLst>
        </pc:spChg>
        <pc:spChg chg="add del mod ord">
          <ac:chgData name="Serif Salem" userId="93371da5-1b6a-4146-a736-4a3b0c81f0c2" providerId="ADAL" clId="{EAD2AEE2-FB9D-4CB9-9223-A7CCD5028380}" dt="2025-05-18T09:23:23.149" v="13" actId="700"/>
          <ac:spMkLst>
            <pc:docMk/>
            <pc:sldMk cId="3952380418" sldId="297"/>
            <ac:spMk id="7" creationId="{1D4BB740-2E1B-10BC-ACE9-000422C38AF9}"/>
          </ac:spMkLst>
        </pc:spChg>
        <pc:spChg chg="mod ord">
          <ac:chgData name="Serif Salem" userId="93371da5-1b6a-4146-a736-4a3b0c81f0c2" providerId="ADAL" clId="{EAD2AEE2-FB9D-4CB9-9223-A7CCD5028380}" dt="2025-05-18T16:03:42.220" v="403" actId="700"/>
          <ac:spMkLst>
            <pc:docMk/>
            <pc:sldMk cId="3952380418" sldId="297"/>
            <ac:spMk id="8" creationId="{4E04C634-7A07-F646-C95C-A9654D27C5EF}"/>
          </ac:spMkLst>
        </pc:spChg>
        <pc:spChg chg="add del mod ord">
          <ac:chgData name="Serif Salem" userId="93371da5-1b6a-4146-a736-4a3b0c81f0c2" providerId="ADAL" clId="{EAD2AEE2-FB9D-4CB9-9223-A7CCD5028380}" dt="2025-05-18T16:03:46.013" v="404" actId="478"/>
          <ac:spMkLst>
            <pc:docMk/>
            <pc:sldMk cId="3952380418" sldId="297"/>
            <ac:spMk id="9" creationId="{A70C4DAF-BC31-ACBA-D96B-DF6905DE9F0D}"/>
          </ac:spMkLst>
        </pc:spChg>
        <pc:spChg chg="add mod">
          <ac:chgData name="Serif Salem" userId="93371da5-1b6a-4146-a736-4a3b0c81f0c2" providerId="ADAL" clId="{EAD2AEE2-FB9D-4CB9-9223-A7CCD5028380}" dt="2025-05-18T16:06:07.564" v="420" actId="1076"/>
          <ac:spMkLst>
            <pc:docMk/>
            <pc:sldMk cId="3952380418" sldId="297"/>
            <ac:spMk id="10" creationId="{B2947492-C6BC-90BC-85D6-A9164BE46161}"/>
          </ac:spMkLst>
        </pc:spChg>
        <pc:graphicFrameChg chg="mod ord modGraphic">
          <ac:chgData name="Serif Salem" userId="93371da5-1b6a-4146-a736-4a3b0c81f0c2" providerId="ADAL" clId="{EAD2AEE2-FB9D-4CB9-9223-A7CCD5028380}" dt="2025-05-18T16:04:11.270" v="408" actId="14100"/>
          <ac:graphicFrameMkLst>
            <pc:docMk/>
            <pc:sldMk cId="3952380418" sldId="297"/>
            <ac:graphicFrameMk id="4" creationId="{00000000-0000-0000-0000-000000000000}"/>
          </ac:graphicFrameMkLst>
        </pc:graphicFrameChg>
        <pc:graphicFrameChg chg="mod modGraphic">
          <ac:chgData name="Serif Salem" userId="93371da5-1b6a-4146-a736-4a3b0c81f0c2" providerId="ADAL" clId="{EAD2AEE2-FB9D-4CB9-9223-A7CCD5028380}" dt="2025-05-18T16:04:14.713" v="409" actId="14100"/>
          <ac:graphicFrameMkLst>
            <pc:docMk/>
            <pc:sldMk cId="3952380418" sldId="297"/>
            <ac:graphicFrameMk id="5" creationId="{00000000-0000-0000-0000-000000000000}"/>
          </ac:graphicFrameMkLst>
        </pc:graphicFrameChg>
      </pc:sldChg>
      <pc:sldChg chg="addSp delSp modSp mod modAnim">
        <pc:chgData name="Serif Salem" userId="93371da5-1b6a-4146-a736-4a3b0c81f0c2" providerId="ADAL" clId="{EAD2AEE2-FB9D-4CB9-9223-A7CCD5028380}" dt="2025-05-18T17:09:26.757" v="716" actId="6549"/>
        <pc:sldMkLst>
          <pc:docMk/>
          <pc:sldMk cId="2031769568" sldId="298"/>
        </pc:sldMkLst>
        <pc:spChg chg="mod">
          <ac:chgData name="Serif Salem" userId="93371da5-1b6a-4146-a736-4a3b0c81f0c2" providerId="ADAL" clId="{EAD2AEE2-FB9D-4CB9-9223-A7CCD5028380}" dt="2025-05-18T17:09:26.757" v="716" actId="6549"/>
          <ac:spMkLst>
            <pc:docMk/>
            <pc:sldMk cId="2031769568" sldId="298"/>
            <ac:spMk id="3" creationId="{00000000-0000-0000-0000-000000000000}"/>
          </ac:spMkLst>
        </pc:spChg>
        <pc:spChg chg="add del mod">
          <ac:chgData name="Serif Salem" userId="93371da5-1b6a-4146-a736-4a3b0c81f0c2" providerId="ADAL" clId="{EAD2AEE2-FB9D-4CB9-9223-A7CCD5028380}" dt="2025-05-18T14:28:06.280" v="173"/>
          <ac:spMkLst>
            <pc:docMk/>
            <pc:sldMk cId="2031769568" sldId="298"/>
            <ac:spMk id="6" creationId="{3D9A1747-9DEC-80B5-AC95-98B857EB8C05}"/>
          </ac:spMkLst>
        </pc:spChg>
        <pc:picChg chg="add mod">
          <ac:chgData name="Serif Salem" userId="93371da5-1b6a-4146-a736-4a3b0c81f0c2" providerId="ADAL" clId="{EAD2AEE2-FB9D-4CB9-9223-A7CCD5028380}" dt="2025-05-18T14:26:37.337" v="124" actId="1076"/>
          <ac:picMkLst>
            <pc:docMk/>
            <pc:sldMk cId="2031769568" sldId="298"/>
            <ac:picMk id="5" creationId="{4D8B16E7-9AEA-AB45-862A-CDE018C411C4}"/>
          </ac:picMkLst>
        </pc:picChg>
      </pc:sldChg>
      <pc:sldChg chg="addSp delSp modSp mod ord modAnim">
        <pc:chgData name="Serif Salem" userId="93371da5-1b6a-4146-a736-4a3b0c81f0c2" providerId="ADAL" clId="{EAD2AEE2-FB9D-4CB9-9223-A7CCD5028380}" dt="2025-05-18T17:02:48.586" v="644"/>
        <pc:sldMkLst>
          <pc:docMk/>
          <pc:sldMk cId="3801808349" sldId="299"/>
        </pc:sldMkLst>
        <pc:spChg chg="mod">
          <ac:chgData name="Serif Salem" userId="93371da5-1b6a-4146-a736-4a3b0c81f0c2" providerId="ADAL" clId="{EAD2AEE2-FB9D-4CB9-9223-A7CCD5028380}" dt="2025-05-18T14:46:09.026" v="293" actId="20577"/>
          <ac:spMkLst>
            <pc:docMk/>
            <pc:sldMk cId="3801808349" sldId="299"/>
            <ac:spMk id="3" creationId="{00000000-0000-0000-0000-000000000000}"/>
          </ac:spMkLst>
        </pc:spChg>
        <pc:spChg chg="add mod">
          <ac:chgData name="Serif Salem" userId="93371da5-1b6a-4146-a736-4a3b0c81f0c2" providerId="ADAL" clId="{EAD2AEE2-FB9D-4CB9-9223-A7CCD5028380}" dt="2025-05-18T14:36:53.263" v="206" actId="1076"/>
          <ac:spMkLst>
            <pc:docMk/>
            <pc:sldMk cId="3801808349" sldId="299"/>
            <ac:spMk id="5" creationId="{BFDB482C-84BC-E75E-EFF9-B16C965035B6}"/>
          </ac:spMkLst>
        </pc:spChg>
        <pc:spChg chg="add mod">
          <ac:chgData name="Serif Salem" userId="93371da5-1b6a-4146-a736-4a3b0c81f0c2" providerId="ADAL" clId="{EAD2AEE2-FB9D-4CB9-9223-A7CCD5028380}" dt="2025-05-18T14:36:53.263" v="206" actId="1076"/>
          <ac:spMkLst>
            <pc:docMk/>
            <pc:sldMk cId="3801808349" sldId="299"/>
            <ac:spMk id="6" creationId="{9077F73B-38FB-D90D-E85F-05C438A44BE1}"/>
          </ac:spMkLst>
        </pc:spChg>
        <pc:spChg chg="add mod">
          <ac:chgData name="Serif Salem" userId="93371da5-1b6a-4146-a736-4a3b0c81f0c2" providerId="ADAL" clId="{EAD2AEE2-FB9D-4CB9-9223-A7CCD5028380}" dt="2025-05-18T14:36:53.263" v="206" actId="1076"/>
          <ac:spMkLst>
            <pc:docMk/>
            <pc:sldMk cId="3801808349" sldId="299"/>
            <ac:spMk id="7" creationId="{EBB71A7C-24A3-78DC-CC3B-A81730CAC3FE}"/>
          </ac:spMkLst>
        </pc:spChg>
        <pc:spChg chg="add mod">
          <ac:chgData name="Serif Salem" userId="93371da5-1b6a-4146-a736-4a3b0c81f0c2" providerId="ADAL" clId="{EAD2AEE2-FB9D-4CB9-9223-A7CCD5028380}" dt="2025-05-18T14:36:53.263" v="206" actId="1076"/>
          <ac:spMkLst>
            <pc:docMk/>
            <pc:sldMk cId="3801808349" sldId="299"/>
            <ac:spMk id="8" creationId="{C43BD75F-7F24-9DAB-DE81-D72172C780DC}"/>
          </ac:spMkLst>
        </pc:spChg>
        <pc:spChg chg="add mod">
          <ac:chgData name="Serif Salem" userId="93371da5-1b6a-4146-a736-4a3b0c81f0c2" providerId="ADAL" clId="{EAD2AEE2-FB9D-4CB9-9223-A7CCD5028380}" dt="2025-05-18T14:36:53.263" v="206" actId="1076"/>
          <ac:spMkLst>
            <pc:docMk/>
            <pc:sldMk cId="3801808349" sldId="299"/>
            <ac:spMk id="9" creationId="{FD27C8FE-5D34-BA77-7522-E63DAB74F189}"/>
          </ac:spMkLst>
        </pc:spChg>
        <pc:spChg chg="add del mod">
          <ac:chgData name="Serif Salem" userId="93371da5-1b6a-4146-a736-4a3b0c81f0c2" providerId="ADAL" clId="{EAD2AEE2-FB9D-4CB9-9223-A7CCD5028380}" dt="2025-05-18T14:44:53.626" v="260"/>
          <ac:spMkLst>
            <pc:docMk/>
            <pc:sldMk cId="3801808349" sldId="299"/>
            <ac:spMk id="10" creationId="{5B8FDB44-9B05-51E5-E20B-C786DABEDC0E}"/>
          </ac:spMkLst>
        </pc:spChg>
        <pc:spChg chg="add mod">
          <ac:chgData name="Serif Salem" userId="93371da5-1b6a-4146-a736-4a3b0c81f0c2" providerId="ADAL" clId="{EAD2AEE2-FB9D-4CB9-9223-A7CCD5028380}" dt="2025-05-18T14:45:19.695" v="269" actId="2711"/>
          <ac:spMkLst>
            <pc:docMk/>
            <pc:sldMk cId="3801808349" sldId="299"/>
            <ac:spMk id="11" creationId="{AB53BD98-225C-871F-7EBD-4006667095E8}"/>
          </ac:spMkLst>
        </pc:spChg>
        <pc:picChg chg="add del mod">
          <ac:chgData name="Serif Salem" userId="93371da5-1b6a-4146-a736-4a3b0c81f0c2" providerId="ADAL" clId="{EAD2AEE2-FB9D-4CB9-9223-A7CCD5028380}" dt="2025-05-18T14:44:50.400" v="256" actId="1076"/>
          <ac:picMkLst>
            <pc:docMk/>
            <pc:sldMk cId="3801808349" sldId="299"/>
            <ac:picMk id="4" creationId="{A01E5C67-47A9-666A-109B-AFADF08127AC}"/>
          </ac:picMkLst>
        </pc:picChg>
      </pc:sldChg>
      <pc:sldChg chg="addSp delSp modSp mod delAnim modAnim chgLayout">
        <pc:chgData name="Serif Salem" userId="93371da5-1b6a-4146-a736-4a3b0c81f0c2" providerId="ADAL" clId="{EAD2AEE2-FB9D-4CB9-9223-A7CCD5028380}" dt="2025-05-18T15:06:39.595" v="353"/>
        <pc:sldMkLst>
          <pc:docMk/>
          <pc:sldMk cId="2766300276" sldId="301"/>
        </pc:sldMkLst>
        <pc:spChg chg="mod ord">
          <ac:chgData name="Serif Salem" userId="93371da5-1b6a-4146-a736-4a3b0c81f0c2" providerId="ADAL" clId="{EAD2AEE2-FB9D-4CB9-9223-A7CCD5028380}" dt="2025-05-18T15:02:26.414" v="333" actId="6264"/>
          <ac:spMkLst>
            <pc:docMk/>
            <pc:sldMk cId="2766300276" sldId="301"/>
            <ac:spMk id="2" creationId="{00000000-0000-0000-0000-000000000000}"/>
          </ac:spMkLst>
        </pc:spChg>
        <pc:spChg chg="del mod">
          <ac:chgData name="Serif Salem" userId="93371da5-1b6a-4146-a736-4a3b0c81f0c2" providerId="ADAL" clId="{EAD2AEE2-FB9D-4CB9-9223-A7CCD5028380}" dt="2025-05-18T15:02:26.414" v="333" actId="6264"/>
          <ac:spMkLst>
            <pc:docMk/>
            <pc:sldMk cId="2766300276" sldId="301"/>
            <ac:spMk id="3" creationId="{00000000-0000-0000-0000-000000000000}"/>
          </ac:spMkLst>
        </pc:spChg>
        <pc:spChg chg="add del mod">
          <ac:chgData name="Serif Salem" userId="93371da5-1b6a-4146-a736-4a3b0c81f0c2" providerId="ADAL" clId="{EAD2AEE2-FB9D-4CB9-9223-A7CCD5028380}" dt="2025-05-18T15:02:26.414" v="333" actId="6264"/>
          <ac:spMkLst>
            <pc:docMk/>
            <pc:sldMk cId="2766300276" sldId="301"/>
            <ac:spMk id="4" creationId="{9BE3F122-858A-8F35-D9A5-25C4CD039AE4}"/>
          </ac:spMkLst>
        </pc:spChg>
        <pc:spChg chg="del">
          <ac:chgData name="Serif Salem" userId="93371da5-1b6a-4146-a736-4a3b0c81f0c2" providerId="ADAL" clId="{EAD2AEE2-FB9D-4CB9-9223-A7CCD5028380}" dt="2025-05-18T15:02:15.710" v="330" actId="478"/>
          <ac:spMkLst>
            <pc:docMk/>
            <pc:sldMk cId="2766300276" sldId="301"/>
            <ac:spMk id="5" creationId="{00000000-0000-0000-0000-000000000000}"/>
          </ac:spMkLst>
        </pc:spChg>
        <pc:spChg chg="add mod ord">
          <ac:chgData name="Serif Salem" userId="93371da5-1b6a-4146-a736-4a3b0c81f0c2" providerId="ADAL" clId="{EAD2AEE2-FB9D-4CB9-9223-A7CCD5028380}" dt="2025-05-18T15:05:56.237" v="350" actId="207"/>
          <ac:spMkLst>
            <pc:docMk/>
            <pc:sldMk cId="2766300276" sldId="301"/>
            <ac:spMk id="6" creationId="{37E34EB9-AD99-77EB-F4D2-2EB4C9FCDBC2}"/>
          </ac:spMkLst>
        </pc:spChg>
        <pc:spChg chg="add">
          <ac:chgData name="Serif Salem" userId="93371da5-1b6a-4146-a736-4a3b0c81f0c2" providerId="ADAL" clId="{EAD2AEE2-FB9D-4CB9-9223-A7CCD5028380}" dt="2025-05-18T15:02:28.643" v="334"/>
          <ac:spMkLst>
            <pc:docMk/>
            <pc:sldMk cId="2766300276" sldId="301"/>
            <ac:spMk id="7" creationId="{82220453-FBD4-CB59-7394-FC8DC42A0AE6}"/>
          </ac:spMkLst>
        </pc:spChg>
        <pc:spChg chg="add">
          <ac:chgData name="Serif Salem" userId="93371da5-1b6a-4146-a736-4a3b0c81f0c2" providerId="ADAL" clId="{EAD2AEE2-FB9D-4CB9-9223-A7CCD5028380}" dt="2025-05-18T15:02:28.643" v="334"/>
          <ac:spMkLst>
            <pc:docMk/>
            <pc:sldMk cId="2766300276" sldId="301"/>
            <ac:spMk id="8" creationId="{503BA2A2-52EA-0685-B249-B623C3F7EA88}"/>
          </ac:spMkLst>
        </pc:spChg>
        <pc:spChg chg="add">
          <ac:chgData name="Serif Salem" userId="93371da5-1b6a-4146-a736-4a3b0c81f0c2" providerId="ADAL" clId="{EAD2AEE2-FB9D-4CB9-9223-A7CCD5028380}" dt="2025-05-18T15:02:28.643" v="334"/>
          <ac:spMkLst>
            <pc:docMk/>
            <pc:sldMk cId="2766300276" sldId="301"/>
            <ac:spMk id="9" creationId="{443B7044-2426-1920-3A12-189AEDD9FFAB}"/>
          </ac:spMkLst>
        </pc:spChg>
        <pc:spChg chg="add">
          <ac:chgData name="Serif Salem" userId="93371da5-1b6a-4146-a736-4a3b0c81f0c2" providerId="ADAL" clId="{EAD2AEE2-FB9D-4CB9-9223-A7CCD5028380}" dt="2025-05-18T15:02:31.776" v="335"/>
          <ac:spMkLst>
            <pc:docMk/>
            <pc:sldMk cId="2766300276" sldId="301"/>
            <ac:spMk id="10" creationId="{2DB140CB-33DF-EE22-8FC6-2812C3BE316E}"/>
          </ac:spMkLst>
        </pc:spChg>
        <pc:spChg chg="add">
          <ac:chgData name="Serif Salem" userId="93371da5-1b6a-4146-a736-4a3b0c81f0c2" providerId="ADAL" clId="{EAD2AEE2-FB9D-4CB9-9223-A7CCD5028380}" dt="2025-05-18T15:02:31.776" v="335"/>
          <ac:spMkLst>
            <pc:docMk/>
            <pc:sldMk cId="2766300276" sldId="301"/>
            <ac:spMk id="11" creationId="{7984CDD9-A6B2-33B8-33DA-F0EF77DC2817}"/>
          </ac:spMkLst>
        </pc:spChg>
        <pc:spChg chg="add">
          <ac:chgData name="Serif Salem" userId="93371da5-1b6a-4146-a736-4a3b0c81f0c2" providerId="ADAL" clId="{EAD2AEE2-FB9D-4CB9-9223-A7CCD5028380}" dt="2025-05-18T15:02:31.776" v="335"/>
          <ac:spMkLst>
            <pc:docMk/>
            <pc:sldMk cId="2766300276" sldId="301"/>
            <ac:spMk id="12" creationId="{7CDDB75B-9481-2F9A-D5E2-E84185D04BCE}"/>
          </ac:spMkLst>
        </pc:spChg>
        <pc:spChg chg="add">
          <ac:chgData name="Serif Salem" userId="93371da5-1b6a-4146-a736-4a3b0c81f0c2" providerId="ADAL" clId="{EAD2AEE2-FB9D-4CB9-9223-A7CCD5028380}" dt="2025-05-18T15:03:10.856" v="338"/>
          <ac:spMkLst>
            <pc:docMk/>
            <pc:sldMk cId="2766300276" sldId="301"/>
            <ac:spMk id="13" creationId="{BAF09F12-0859-D40A-FB7D-9608BE1A16C4}"/>
          </ac:spMkLst>
        </pc:spChg>
        <pc:picChg chg="add mod">
          <ac:chgData name="Serif Salem" userId="93371da5-1b6a-4146-a736-4a3b0c81f0c2" providerId="ADAL" clId="{EAD2AEE2-FB9D-4CB9-9223-A7CCD5028380}" dt="2025-05-18T15:05:05.933" v="346" actId="1076"/>
          <ac:picMkLst>
            <pc:docMk/>
            <pc:sldMk cId="2766300276" sldId="301"/>
            <ac:picMk id="7177" creationId="{C9E64650-87ED-ED6D-B659-8EC152AAACAD}"/>
          </ac:picMkLst>
        </pc:picChg>
      </pc:sldChg>
      <pc:sldChg chg="modSp modAnim">
        <pc:chgData name="Serif Salem" userId="93371da5-1b6a-4146-a736-4a3b0c81f0c2" providerId="ADAL" clId="{EAD2AEE2-FB9D-4CB9-9223-A7CCD5028380}" dt="2025-05-18T15:16:45.354" v="395"/>
        <pc:sldMkLst>
          <pc:docMk/>
          <pc:sldMk cId="3482608796" sldId="302"/>
        </pc:sldMkLst>
        <pc:spChg chg="mod">
          <ac:chgData name="Serif Salem" userId="93371da5-1b6a-4146-a736-4a3b0c81f0c2" providerId="ADAL" clId="{EAD2AEE2-FB9D-4CB9-9223-A7CCD5028380}" dt="2025-05-18T15:13:56.402" v="373" actId="33524"/>
          <ac:spMkLst>
            <pc:docMk/>
            <pc:sldMk cId="3482608796" sldId="302"/>
            <ac:spMk id="3" creationId="{00000000-0000-0000-0000-000000000000}"/>
          </ac:spMkLst>
        </pc:spChg>
      </pc:sldChg>
      <pc:sldChg chg="modSp modAnim">
        <pc:chgData name="Serif Salem" userId="93371da5-1b6a-4146-a736-4a3b0c81f0c2" providerId="ADAL" clId="{EAD2AEE2-FB9D-4CB9-9223-A7CCD5028380}" dt="2025-05-18T15:17:16.354" v="398"/>
        <pc:sldMkLst>
          <pc:docMk/>
          <pc:sldMk cId="1198021943" sldId="303"/>
        </pc:sldMkLst>
        <pc:spChg chg="mod">
          <ac:chgData name="Serif Salem" userId="93371da5-1b6a-4146-a736-4a3b0c81f0c2" providerId="ADAL" clId="{EAD2AEE2-FB9D-4CB9-9223-A7CCD5028380}" dt="2025-05-18T15:15:49.216" v="392" actId="113"/>
          <ac:spMkLst>
            <pc:docMk/>
            <pc:sldMk cId="1198021943" sldId="303"/>
            <ac:spMk id="3" creationId="{00000000-0000-0000-0000-000000000000}"/>
          </ac:spMkLst>
        </pc:spChg>
      </pc:sldChg>
      <pc:sldChg chg="addSp modSp modAnim">
        <pc:chgData name="Serif Salem" userId="93371da5-1b6a-4146-a736-4a3b0c81f0c2" providerId="ADAL" clId="{EAD2AEE2-FB9D-4CB9-9223-A7CCD5028380}" dt="2025-05-18T16:22:28.810" v="457"/>
        <pc:sldMkLst>
          <pc:docMk/>
          <pc:sldMk cId="2374352096" sldId="304"/>
        </pc:sldMkLst>
        <pc:spChg chg="mod">
          <ac:chgData name="Serif Salem" userId="93371da5-1b6a-4146-a736-4a3b0c81f0c2" providerId="ADAL" clId="{EAD2AEE2-FB9D-4CB9-9223-A7CCD5028380}" dt="2025-05-18T16:21:48.623" v="451" actId="207"/>
          <ac:spMkLst>
            <pc:docMk/>
            <pc:sldMk cId="2374352096" sldId="304"/>
            <ac:spMk id="3" creationId="{00000000-0000-0000-0000-000000000000}"/>
          </ac:spMkLst>
        </pc:spChg>
        <pc:picChg chg="add mod">
          <ac:chgData name="Serif Salem" userId="93371da5-1b6a-4146-a736-4a3b0c81f0c2" providerId="ADAL" clId="{EAD2AEE2-FB9D-4CB9-9223-A7CCD5028380}" dt="2025-05-18T16:20:45.297" v="444" actId="1076"/>
          <ac:picMkLst>
            <pc:docMk/>
            <pc:sldMk cId="2374352096" sldId="304"/>
            <ac:picMk id="9218" creationId="{13794722-B6C9-2B56-7ECB-E8BE2EAB5778}"/>
          </ac:picMkLst>
        </pc:picChg>
      </pc:sldChg>
      <pc:sldChg chg="addSp delSp modSp mod modClrScheme modAnim chgLayout">
        <pc:chgData name="Serif Salem" userId="93371da5-1b6a-4146-a736-4a3b0c81f0c2" providerId="ADAL" clId="{EAD2AEE2-FB9D-4CB9-9223-A7CCD5028380}" dt="2025-05-18T16:50:17.422" v="600" actId="14100"/>
        <pc:sldMkLst>
          <pc:docMk/>
          <pc:sldMk cId="1027745001" sldId="305"/>
        </pc:sldMkLst>
        <pc:spChg chg="mod ord">
          <ac:chgData name="Serif Salem" userId="93371da5-1b6a-4146-a736-4a3b0c81f0c2" providerId="ADAL" clId="{EAD2AEE2-FB9D-4CB9-9223-A7CCD5028380}" dt="2025-05-18T16:35:30.009" v="499" actId="404"/>
          <ac:spMkLst>
            <pc:docMk/>
            <pc:sldMk cId="1027745001" sldId="305"/>
            <ac:spMk id="2" creationId="{00000000-0000-0000-0000-000000000000}"/>
          </ac:spMkLst>
        </pc:spChg>
        <pc:spChg chg="mod ord">
          <ac:chgData name="Serif Salem" userId="93371da5-1b6a-4146-a736-4a3b0c81f0c2" providerId="ADAL" clId="{EAD2AEE2-FB9D-4CB9-9223-A7CCD5028380}" dt="2025-05-18T16:49:39.816" v="591" actId="113"/>
          <ac:spMkLst>
            <pc:docMk/>
            <pc:sldMk cId="1027745001" sldId="305"/>
            <ac:spMk id="3" creationId="{00000000-0000-0000-0000-000000000000}"/>
          </ac:spMkLst>
        </pc:spChg>
        <pc:spChg chg="mod ord">
          <ac:chgData name="Serif Salem" userId="93371da5-1b6a-4146-a736-4a3b0c81f0c2" providerId="ADAL" clId="{EAD2AEE2-FB9D-4CB9-9223-A7CCD5028380}" dt="2025-05-18T16:35:24.993" v="498" actId="700"/>
          <ac:spMkLst>
            <pc:docMk/>
            <pc:sldMk cId="1027745001" sldId="305"/>
            <ac:spMk id="4" creationId="{58242609-0980-AFA9-62C9-11AC8C9C0CCB}"/>
          </ac:spMkLst>
        </pc:spChg>
        <pc:spChg chg="add del mod">
          <ac:chgData name="Serif Salem" userId="93371da5-1b6a-4146-a736-4a3b0c81f0c2" providerId="ADAL" clId="{EAD2AEE2-FB9D-4CB9-9223-A7CCD5028380}" dt="2025-05-18T16:25:54.360" v="459" actId="6264"/>
          <ac:spMkLst>
            <pc:docMk/>
            <pc:sldMk cId="1027745001" sldId="305"/>
            <ac:spMk id="5" creationId="{D3166D6B-88B2-8C11-1454-98A1388EDD83}"/>
          </ac:spMkLst>
        </pc:spChg>
        <pc:spChg chg="add del mod">
          <ac:chgData name="Serif Salem" userId="93371da5-1b6a-4146-a736-4a3b0c81f0c2" providerId="ADAL" clId="{EAD2AEE2-FB9D-4CB9-9223-A7CCD5028380}" dt="2025-05-18T16:25:54.360" v="459" actId="6264"/>
          <ac:spMkLst>
            <pc:docMk/>
            <pc:sldMk cId="1027745001" sldId="305"/>
            <ac:spMk id="6" creationId="{5A622E06-5334-5AEB-F081-286987B09802}"/>
          </ac:spMkLst>
        </pc:spChg>
        <pc:spChg chg="add del mod">
          <ac:chgData name="Serif Salem" userId="93371da5-1b6a-4146-a736-4a3b0c81f0c2" providerId="ADAL" clId="{EAD2AEE2-FB9D-4CB9-9223-A7CCD5028380}" dt="2025-05-18T16:25:54.360" v="459" actId="6264"/>
          <ac:spMkLst>
            <pc:docMk/>
            <pc:sldMk cId="1027745001" sldId="305"/>
            <ac:spMk id="7" creationId="{B7CFCA93-6D2F-BDA0-1514-DE6E1A5D9CFB}"/>
          </ac:spMkLst>
        </pc:spChg>
        <pc:spChg chg="add">
          <ac:chgData name="Serif Salem" userId="93371da5-1b6a-4146-a736-4a3b0c81f0c2" providerId="ADAL" clId="{EAD2AEE2-FB9D-4CB9-9223-A7CCD5028380}" dt="2025-05-18T16:34:15.375" v="488"/>
          <ac:spMkLst>
            <pc:docMk/>
            <pc:sldMk cId="1027745001" sldId="305"/>
            <ac:spMk id="8" creationId="{7E9399D2-BD2C-EC77-87D7-44205B4D4BC1}"/>
          </ac:spMkLst>
        </pc:spChg>
        <pc:spChg chg="add mod">
          <ac:chgData name="Serif Salem" userId="93371da5-1b6a-4146-a736-4a3b0c81f0c2" providerId="ADAL" clId="{EAD2AEE2-FB9D-4CB9-9223-A7CCD5028380}" dt="2025-05-18T16:50:17.422" v="600" actId="14100"/>
          <ac:spMkLst>
            <pc:docMk/>
            <pc:sldMk cId="1027745001" sldId="305"/>
            <ac:spMk id="10" creationId="{743EA5DA-BF27-94AC-C2A2-D25E46F99CAA}"/>
          </ac:spMkLst>
        </pc:spChg>
        <pc:spChg chg="add mod">
          <ac:chgData name="Serif Salem" userId="93371da5-1b6a-4146-a736-4a3b0c81f0c2" providerId="ADAL" clId="{EAD2AEE2-FB9D-4CB9-9223-A7CCD5028380}" dt="2025-05-18T16:50:11.494" v="598" actId="14100"/>
          <ac:spMkLst>
            <pc:docMk/>
            <pc:sldMk cId="1027745001" sldId="305"/>
            <ac:spMk id="11" creationId="{AC54CEFB-6890-9A9B-98BC-8825E8326A6A}"/>
          </ac:spMkLst>
        </pc:spChg>
        <pc:picChg chg="add mod">
          <ac:chgData name="Serif Salem" userId="93371da5-1b6a-4146-a736-4a3b0c81f0c2" providerId="ADAL" clId="{EAD2AEE2-FB9D-4CB9-9223-A7CCD5028380}" dt="2025-05-18T16:49:35.833" v="590" actId="1076"/>
          <ac:picMkLst>
            <pc:docMk/>
            <pc:sldMk cId="1027745001" sldId="305"/>
            <ac:picMk id="9" creationId="{737CDAFB-00EF-331C-D2EA-48884DC7FE88}"/>
          </ac:picMkLst>
        </pc:picChg>
        <pc:picChg chg="add">
          <ac:chgData name="Serif Salem" userId="93371da5-1b6a-4146-a736-4a3b0c81f0c2" providerId="ADAL" clId="{EAD2AEE2-FB9D-4CB9-9223-A7CCD5028380}" dt="2025-05-18T16:31:56.738" v="478"/>
          <ac:picMkLst>
            <pc:docMk/>
            <pc:sldMk cId="1027745001" sldId="305"/>
            <ac:picMk id="10242" creationId="{B89B09B4-B007-DB85-3F3B-C053D1DE5AFE}"/>
          </ac:picMkLst>
        </pc:picChg>
        <pc:picChg chg="add mod">
          <ac:chgData name="Serif Salem" userId="93371da5-1b6a-4146-a736-4a3b0c81f0c2" providerId="ADAL" clId="{EAD2AEE2-FB9D-4CB9-9223-A7CCD5028380}" dt="2025-05-18T16:32:15.726" v="483" actId="1076"/>
          <ac:picMkLst>
            <pc:docMk/>
            <pc:sldMk cId="1027745001" sldId="305"/>
            <ac:picMk id="10244" creationId="{A9AA4FC7-DF72-7A4A-1FA4-3762AA98F23B}"/>
          </ac:picMkLst>
        </pc:picChg>
        <pc:picChg chg="add del mod">
          <ac:chgData name="Serif Salem" userId="93371da5-1b6a-4146-a736-4a3b0c81f0c2" providerId="ADAL" clId="{EAD2AEE2-FB9D-4CB9-9223-A7CCD5028380}" dt="2025-05-18T16:33:49.539" v="487" actId="478"/>
          <ac:picMkLst>
            <pc:docMk/>
            <pc:sldMk cId="1027745001" sldId="305"/>
            <ac:picMk id="10246" creationId="{8ABE3C07-1F0C-31FD-D2C7-161A39E1D8D3}"/>
          </ac:picMkLst>
        </pc:picChg>
      </pc:sldChg>
      <pc:sldChg chg="addSp modSp mod modAnim">
        <pc:chgData name="Serif Salem" userId="93371da5-1b6a-4146-a736-4a3b0c81f0c2" providerId="ADAL" clId="{EAD2AEE2-FB9D-4CB9-9223-A7CCD5028380}" dt="2025-05-18T16:15:51.005" v="438" actId="1076"/>
        <pc:sldMkLst>
          <pc:docMk/>
          <pc:sldMk cId="329306139" sldId="307"/>
        </pc:sldMkLst>
        <pc:spChg chg="mod">
          <ac:chgData name="Serif Salem" userId="93371da5-1b6a-4146-a736-4a3b0c81f0c2" providerId="ADAL" clId="{EAD2AEE2-FB9D-4CB9-9223-A7CCD5028380}" dt="2025-05-18T16:08:34.954" v="432" actId="208"/>
          <ac:spMkLst>
            <pc:docMk/>
            <pc:sldMk cId="329306139" sldId="307"/>
            <ac:spMk id="2" creationId="{00000000-0000-0000-0000-000000000000}"/>
          </ac:spMkLst>
        </pc:spChg>
        <pc:spChg chg="mod">
          <ac:chgData name="Serif Salem" userId="93371da5-1b6a-4146-a736-4a3b0c81f0c2" providerId="ADAL" clId="{EAD2AEE2-FB9D-4CB9-9223-A7CCD5028380}" dt="2025-05-18T16:08:51.074" v="433" actId="20577"/>
          <ac:spMkLst>
            <pc:docMk/>
            <pc:sldMk cId="329306139" sldId="307"/>
            <ac:spMk id="3" creationId="{00000000-0000-0000-0000-000000000000}"/>
          </ac:spMkLst>
        </pc:spChg>
        <pc:spChg chg="mod">
          <ac:chgData name="Serif Salem" userId="93371da5-1b6a-4146-a736-4a3b0c81f0c2" providerId="ADAL" clId="{EAD2AEE2-FB9D-4CB9-9223-A7CCD5028380}" dt="2025-05-18T16:05:53.555" v="418" actId="14100"/>
          <ac:spMkLst>
            <pc:docMk/>
            <pc:sldMk cId="329306139" sldId="307"/>
            <ac:spMk id="7" creationId="{00000000-0000-0000-0000-000000000000}"/>
          </ac:spMkLst>
        </pc:spChg>
        <pc:picChg chg="add mod">
          <ac:chgData name="Serif Salem" userId="93371da5-1b6a-4146-a736-4a3b0c81f0c2" providerId="ADAL" clId="{EAD2AEE2-FB9D-4CB9-9223-A7CCD5028380}" dt="2025-05-18T16:15:51.005" v="438" actId="1076"/>
          <ac:picMkLst>
            <pc:docMk/>
            <pc:sldMk cId="329306139" sldId="307"/>
            <ac:picMk id="8194" creationId="{9E18EF82-4EE3-CB24-8A8E-0C7F824400E1}"/>
          </ac:picMkLst>
        </pc:picChg>
      </pc:sldChg>
      <pc:sldChg chg="addSp delSp modSp mod modClrScheme modAnim chgLayout">
        <pc:chgData name="Serif Salem" userId="93371da5-1b6a-4146-a736-4a3b0c81f0c2" providerId="ADAL" clId="{EAD2AEE2-FB9D-4CB9-9223-A7CCD5028380}" dt="2025-05-18T16:54:49.547" v="622" actId="1076"/>
        <pc:sldMkLst>
          <pc:docMk/>
          <pc:sldMk cId="628812198" sldId="308"/>
        </pc:sldMkLst>
        <pc:spChg chg="mod ord">
          <ac:chgData name="Serif Salem" userId="93371da5-1b6a-4146-a736-4a3b0c81f0c2" providerId="ADAL" clId="{EAD2AEE2-FB9D-4CB9-9223-A7CCD5028380}" dt="2025-05-18T16:37:23.502" v="504" actId="404"/>
          <ac:spMkLst>
            <pc:docMk/>
            <pc:sldMk cId="628812198" sldId="308"/>
            <ac:spMk id="2" creationId="{00000000-0000-0000-0000-000000000000}"/>
          </ac:spMkLst>
        </pc:spChg>
        <pc:spChg chg="mod ord">
          <ac:chgData name="Serif Salem" userId="93371da5-1b6a-4146-a736-4a3b0c81f0c2" providerId="ADAL" clId="{EAD2AEE2-FB9D-4CB9-9223-A7CCD5028380}" dt="2025-05-18T16:51:29.705" v="601" actId="20577"/>
          <ac:spMkLst>
            <pc:docMk/>
            <pc:sldMk cId="628812198" sldId="308"/>
            <ac:spMk id="3" creationId="{00000000-0000-0000-0000-000000000000}"/>
          </ac:spMkLst>
        </pc:spChg>
        <pc:spChg chg="mod ord">
          <ac:chgData name="Serif Salem" userId="93371da5-1b6a-4146-a736-4a3b0c81f0c2" providerId="ADAL" clId="{EAD2AEE2-FB9D-4CB9-9223-A7CCD5028380}" dt="2025-05-18T16:37:18.790" v="503" actId="6264"/>
          <ac:spMkLst>
            <pc:docMk/>
            <pc:sldMk cId="628812198" sldId="308"/>
            <ac:spMk id="4" creationId="{9BEA73B1-3C1A-C995-49E4-176F4C34C9E2}"/>
          </ac:spMkLst>
        </pc:spChg>
        <pc:spChg chg="add del mod">
          <ac:chgData name="Serif Salem" userId="93371da5-1b6a-4146-a736-4a3b0c81f0c2" providerId="ADAL" clId="{EAD2AEE2-FB9D-4CB9-9223-A7CCD5028380}" dt="2025-05-18T16:37:18.790" v="503" actId="6264"/>
          <ac:spMkLst>
            <pc:docMk/>
            <pc:sldMk cId="628812198" sldId="308"/>
            <ac:spMk id="5" creationId="{8B8B3AF3-F543-9982-3627-186C30DB4965}"/>
          </ac:spMkLst>
        </pc:spChg>
        <pc:spChg chg="add del mod">
          <ac:chgData name="Serif Salem" userId="93371da5-1b6a-4146-a736-4a3b0c81f0c2" providerId="ADAL" clId="{EAD2AEE2-FB9D-4CB9-9223-A7CCD5028380}" dt="2025-05-18T16:37:18.790" v="503" actId="6264"/>
          <ac:spMkLst>
            <pc:docMk/>
            <pc:sldMk cId="628812198" sldId="308"/>
            <ac:spMk id="6" creationId="{061BE1D2-BC47-E8F4-4706-E3888590D6EB}"/>
          </ac:spMkLst>
        </pc:spChg>
        <pc:spChg chg="add del mod">
          <ac:chgData name="Serif Salem" userId="93371da5-1b6a-4146-a736-4a3b0c81f0c2" providerId="ADAL" clId="{EAD2AEE2-FB9D-4CB9-9223-A7CCD5028380}" dt="2025-05-18T16:37:18.790" v="503" actId="6264"/>
          <ac:spMkLst>
            <pc:docMk/>
            <pc:sldMk cId="628812198" sldId="308"/>
            <ac:spMk id="7" creationId="{987EEA53-222E-B799-5043-CAD6C7CD602C}"/>
          </ac:spMkLst>
        </pc:spChg>
        <pc:spChg chg="add mod">
          <ac:chgData name="Serif Salem" userId="93371da5-1b6a-4146-a736-4a3b0c81f0c2" providerId="ADAL" clId="{EAD2AEE2-FB9D-4CB9-9223-A7CCD5028380}" dt="2025-05-18T16:52:01.678" v="605" actId="14100"/>
          <ac:spMkLst>
            <pc:docMk/>
            <pc:sldMk cId="628812198" sldId="308"/>
            <ac:spMk id="8" creationId="{61A2A29E-AAF1-AACE-A5E8-6ABB6C2C79BA}"/>
          </ac:spMkLst>
        </pc:spChg>
        <pc:spChg chg="add mod">
          <ac:chgData name="Serif Salem" userId="93371da5-1b6a-4146-a736-4a3b0c81f0c2" providerId="ADAL" clId="{EAD2AEE2-FB9D-4CB9-9223-A7CCD5028380}" dt="2025-05-18T16:52:07.990" v="607" actId="14100"/>
          <ac:spMkLst>
            <pc:docMk/>
            <pc:sldMk cId="628812198" sldId="308"/>
            <ac:spMk id="9" creationId="{F68E462E-9A16-70C6-EEAA-C96CDF5127F2}"/>
          </ac:spMkLst>
        </pc:spChg>
        <pc:picChg chg="add mod">
          <ac:chgData name="Serif Salem" userId="93371da5-1b6a-4146-a736-4a3b0c81f0c2" providerId="ADAL" clId="{EAD2AEE2-FB9D-4CB9-9223-A7CCD5028380}" dt="2025-05-18T16:53:41.049" v="613" actId="1076"/>
          <ac:picMkLst>
            <pc:docMk/>
            <pc:sldMk cId="628812198" sldId="308"/>
            <ac:picMk id="12290" creationId="{C136E1CC-8ECF-B9D9-F9EF-C049EFBFC979}"/>
          </ac:picMkLst>
        </pc:picChg>
        <pc:picChg chg="add mod">
          <ac:chgData name="Serif Salem" userId="93371da5-1b6a-4146-a736-4a3b0c81f0c2" providerId="ADAL" clId="{EAD2AEE2-FB9D-4CB9-9223-A7CCD5028380}" dt="2025-05-18T16:54:49.547" v="622" actId="1076"/>
          <ac:picMkLst>
            <pc:docMk/>
            <pc:sldMk cId="628812198" sldId="308"/>
            <ac:picMk id="12292" creationId="{CE5511FF-894A-9C20-EA50-A23889DBC11C}"/>
          </ac:picMkLst>
        </pc:picChg>
      </pc:sldChg>
      <pc:sldChg chg="addSp delSp modSp mod modClrScheme modAnim chgLayout">
        <pc:chgData name="Serif Salem" userId="93371da5-1b6a-4146-a736-4a3b0c81f0c2" providerId="ADAL" clId="{EAD2AEE2-FB9D-4CB9-9223-A7CCD5028380}" dt="2025-05-18T16:43:25.659" v="542" actId="14100"/>
        <pc:sldMkLst>
          <pc:docMk/>
          <pc:sldMk cId="2010687041" sldId="309"/>
        </pc:sldMkLst>
        <pc:spChg chg="mod ord">
          <ac:chgData name="Serif Salem" userId="93371da5-1b6a-4146-a736-4a3b0c81f0c2" providerId="ADAL" clId="{EAD2AEE2-FB9D-4CB9-9223-A7CCD5028380}" dt="2025-05-18T16:37:31.089" v="505" actId="404"/>
          <ac:spMkLst>
            <pc:docMk/>
            <pc:sldMk cId="2010687041" sldId="309"/>
            <ac:spMk id="2" creationId="{00000000-0000-0000-0000-000000000000}"/>
          </ac:spMkLst>
        </pc:spChg>
        <pc:spChg chg="mod ord">
          <ac:chgData name="Serif Salem" userId="93371da5-1b6a-4146-a736-4a3b0c81f0c2" providerId="ADAL" clId="{EAD2AEE2-FB9D-4CB9-9223-A7CCD5028380}" dt="2025-05-18T16:40:56.787" v="518" actId="14100"/>
          <ac:spMkLst>
            <pc:docMk/>
            <pc:sldMk cId="2010687041" sldId="309"/>
            <ac:spMk id="3" creationId="{00000000-0000-0000-0000-000000000000}"/>
          </ac:spMkLst>
        </pc:spChg>
        <pc:spChg chg="mod ord">
          <ac:chgData name="Serif Salem" userId="93371da5-1b6a-4146-a736-4a3b0c81f0c2" providerId="ADAL" clId="{EAD2AEE2-FB9D-4CB9-9223-A7CCD5028380}" dt="2025-05-18T16:37:03.612" v="501" actId="6264"/>
          <ac:spMkLst>
            <pc:docMk/>
            <pc:sldMk cId="2010687041" sldId="309"/>
            <ac:spMk id="4" creationId="{164B543F-A135-1ED6-7163-0B7E2B0BFF1A}"/>
          </ac:spMkLst>
        </pc:spChg>
        <pc:spChg chg="add del mod">
          <ac:chgData name="Serif Salem" userId="93371da5-1b6a-4146-a736-4a3b0c81f0c2" providerId="ADAL" clId="{EAD2AEE2-FB9D-4CB9-9223-A7CCD5028380}" dt="2025-05-18T16:37:03.612" v="501" actId="6264"/>
          <ac:spMkLst>
            <pc:docMk/>
            <pc:sldMk cId="2010687041" sldId="309"/>
            <ac:spMk id="5" creationId="{E8106C6A-0735-935E-4DEE-EF2E8314C814}"/>
          </ac:spMkLst>
        </pc:spChg>
        <pc:spChg chg="add del mod">
          <ac:chgData name="Serif Salem" userId="93371da5-1b6a-4146-a736-4a3b0c81f0c2" providerId="ADAL" clId="{EAD2AEE2-FB9D-4CB9-9223-A7CCD5028380}" dt="2025-05-18T16:37:03.612" v="501" actId="6264"/>
          <ac:spMkLst>
            <pc:docMk/>
            <pc:sldMk cId="2010687041" sldId="309"/>
            <ac:spMk id="6" creationId="{CA4A75CD-3D3A-CFF1-5DED-3C79804C41CA}"/>
          </ac:spMkLst>
        </pc:spChg>
        <pc:spChg chg="add del mod">
          <ac:chgData name="Serif Salem" userId="93371da5-1b6a-4146-a736-4a3b0c81f0c2" providerId="ADAL" clId="{EAD2AEE2-FB9D-4CB9-9223-A7CCD5028380}" dt="2025-05-18T16:37:03.612" v="501" actId="6264"/>
          <ac:spMkLst>
            <pc:docMk/>
            <pc:sldMk cId="2010687041" sldId="309"/>
            <ac:spMk id="7" creationId="{689ECC72-7889-CA73-D481-49C72F7484BD}"/>
          </ac:spMkLst>
        </pc:spChg>
        <pc:spChg chg="add mod">
          <ac:chgData name="Serif Salem" userId="93371da5-1b6a-4146-a736-4a3b0c81f0c2" providerId="ADAL" clId="{EAD2AEE2-FB9D-4CB9-9223-A7CCD5028380}" dt="2025-05-18T16:42:47.357" v="533" actId="1076"/>
          <ac:spMkLst>
            <pc:docMk/>
            <pc:sldMk cId="2010687041" sldId="309"/>
            <ac:spMk id="8" creationId="{EBC55D77-E242-BAF1-7CB1-9320328B475A}"/>
          </ac:spMkLst>
        </pc:spChg>
        <pc:spChg chg="add mod">
          <ac:chgData name="Serif Salem" userId="93371da5-1b6a-4146-a736-4a3b0c81f0c2" providerId="ADAL" clId="{EAD2AEE2-FB9D-4CB9-9223-A7CCD5028380}" dt="2025-05-18T16:43:25.659" v="542" actId="14100"/>
          <ac:spMkLst>
            <pc:docMk/>
            <pc:sldMk cId="2010687041" sldId="309"/>
            <ac:spMk id="9" creationId="{8A3D0868-1180-4821-5A73-CE186CAFDFB2}"/>
          </ac:spMkLst>
        </pc:spChg>
        <pc:picChg chg="add mod">
          <ac:chgData name="Serif Salem" userId="93371da5-1b6a-4146-a736-4a3b0c81f0c2" providerId="ADAL" clId="{EAD2AEE2-FB9D-4CB9-9223-A7CCD5028380}" dt="2025-05-18T16:40:59.512" v="519" actId="1076"/>
          <ac:picMkLst>
            <pc:docMk/>
            <pc:sldMk cId="2010687041" sldId="309"/>
            <ac:picMk id="11266" creationId="{A0187F3D-8AFA-D41E-B51D-157E412F885B}"/>
          </ac:picMkLst>
        </pc:picChg>
        <pc:picChg chg="add mod">
          <ac:chgData name="Serif Salem" userId="93371da5-1b6a-4146-a736-4a3b0c81f0c2" providerId="ADAL" clId="{EAD2AEE2-FB9D-4CB9-9223-A7CCD5028380}" dt="2025-05-18T16:41:49.780" v="525" actId="1076"/>
          <ac:picMkLst>
            <pc:docMk/>
            <pc:sldMk cId="2010687041" sldId="309"/>
            <ac:picMk id="11268" creationId="{480C9512-015C-FF7D-A1B3-F708D83A52C6}"/>
          </ac:picMkLst>
        </pc:picChg>
      </pc:sldChg>
      <pc:sldChg chg="addSp delSp modSp mod modClrScheme delAnim modAnim chgLayout">
        <pc:chgData name="Serif Salem" userId="93371da5-1b6a-4146-a736-4a3b0c81f0c2" providerId="ADAL" clId="{EAD2AEE2-FB9D-4CB9-9223-A7CCD5028380}" dt="2025-05-18T16:59:23.792" v="640" actId="404"/>
        <pc:sldMkLst>
          <pc:docMk/>
          <pc:sldMk cId="1815910479" sldId="310"/>
        </pc:sldMkLst>
        <pc:spChg chg="mod ord">
          <ac:chgData name="Serif Salem" userId="93371da5-1b6a-4146-a736-4a3b0c81f0c2" providerId="ADAL" clId="{EAD2AEE2-FB9D-4CB9-9223-A7CCD5028380}" dt="2025-05-18T16:59:23.792" v="640" actId="404"/>
          <ac:spMkLst>
            <pc:docMk/>
            <pc:sldMk cId="1815910479" sldId="310"/>
            <ac:spMk id="2" creationId="{00000000-0000-0000-0000-000000000000}"/>
          </ac:spMkLst>
        </pc:spChg>
        <pc:spChg chg="mod ord">
          <ac:chgData name="Serif Salem" userId="93371da5-1b6a-4146-a736-4a3b0c81f0c2" providerId="ADAL" clId="{EAD2AEE2-FB9D-4CB9-9223-A7CCD5028380}" dt="2025-05-18T16:59:08.133" v="636" actId="20577"/>
          <ac:spMkLst>
            <pc:docMk/>
            <pc:sldMk cId="1815910479" sldId="310"/>
            <ac:spMk id="3" creationId="{00000000-0000-0000-0000-000000000000}"/>
          </ac:spMkLst>
        </pc:spChg>
        <pc:spChg chg="mod ord">
          <ac:chgData name="Serif Salem" userId="93371da5-1b6a-4146-a736-4a3b0c81f0c2" providerId="ADAL" clId="{EAD2AEE2-FB9D-4CB9-9223-A7CCD5028380}" dt="2025-05-18T16:39:19.724" v="507" actId="6264"/>
          <ac:spMkLst>
            <pc:docMk/>
            <pc:sldMk cId="1815910479" sldId="310"/>
            <ac:spMk id="4" creationId="{6270EB10-DA48-2398-AB34-67C680896BF0}"/>
          </ac:spMkLst>
        </pc:spChg>
        <pc:spChg chg="add del mod">
          <ac:chgData name="Serif Salem" userId="93371da5-1b6a-4146-a736-4a3b0c81f0c2" providerId="ADAL" clId="{EAD2AEE2-FB9D-4CB9-9223-A7CCD5028380}" dt="2025-05-18T16:39:19.724" v="507" actId="6264"/>
          <ac:spMkLst>
            <pc:docMk/>
            <pc:sldMk cId="1815910479" sldId="310"/>
            <ac:spMk id="5" creationId="{9122120C-45EF-DEB6-8150-42B49EFA961A}"/>
          </ac:spMkLst>
        </pc:spChg>
        <pc:spChg chg="add del mod">
          <ac:chgData name="Serif Salem" userId="93371da5-1b6a-4146-a736-4a3b0c81f0c2" providerId="ADAL" clId="{EAD2AEE2-FB9D-4CB9-9223-A7CCD5028380}" dt="2025-05-18T16:39:19.724" v="507" actId="6264"/>
          <ac:spMkLst>
            <pc:docMk/>
            <pc:sldMk cId="1815910479" sldId="310"/>
            <ac:spMk id="6" creationId="{BD2B959E-C284-D9C6-A0D2-298CDCD99C09}"/>
          </ac:spMkLst>
        </pc:spChg>
        <pc:spChg chg="add del mod">
          <ac:chgData name="Serif Salem" userId="93371da5-1b6a-4146-a736-4a3b0c81f0c2" providerId="ADAL" clId="{EAD2AEE2-FB9D-4CB9-9223-A7CCD5028380}" dt="2025-05-18T16:39:19.724" v="507" actId="6264"/>
          <ac:spMkLst>
            <pc:docMk/>
            <pc:sldMk cId="1815910479" sldId="310"/>
            <ac:spMk id="7" creationId="{8800DF58-2445-08F3-8BC2-33DDBE058AD6}"/>
          </ac:spMkLst>
        </pc:spChg>
        <pc:spChg chg="add mod">
          <ac:chgData name="Serif Salem" userId="93371da5-1b6a-4146-a736-4a3b0c81f0c2" providerId="ADAL" clId="{EAD2AEE2-FB9D-4CB9-9223-A7CCD5028380}" dt="2025-05-18T16:57:25.295" v="626" actId="14100"/>
          <ac:spMkLst>
            <pc:docMk/>
            <pc:sldMk cId="1815910479" sldId="310"/>
            <ac:spMk id="8" creationId="{3A19632F-6E6A-3DAC-46DB-0FDB11EAE774}"/>
          </ac:spMkLst>
        </pc:spChg>
        <pc:spChg chg="add del mod">
          <ac:chgData name="Serif Salem" userId="93371da5-1b6a-4146-a736-4a3b0c81f0c2" providerId="ADAL" clId="{EAD2AEE2-FB9D-4CB9-9223-A7CCD5028380}" dt="2025-05-18T16:57:30.237" v="627" actId="478"/>
          <ac:spMkLst>
            <pc:docMk/>
            <pc:sldMk cId="1815910479" sldId="310"/>
            <ac:spMk id="9" creationId="{81BEB480-7008-CB16-FB95-D90B3BC7A14E}"/>
          </ac:spMkLst>
        </pc:spChg>
        <pc:picChg chg="add mod">
          <ac:chgData name="Serif Salem" userId="93371da5-1b6a-4146-a736-4a3b0c81f0c2" providerId="ADAL" clId="{EAD2AEE2-FB9D-4CB9-9223-A7CCD5028380}" dt="2025-05-18T16:58:32.530" v="632" actId="1076"/>
          <ac:picMkLst>
            <pc:docMk/>
            <pc:sldMk cId="1815910479" sldId="310"/>
            <ac:picMk id="13314" creationId="{29F3A1AD-A4DD-1716-91B3-949964609C18}"/>
          </ac:picMkLst>
        </pc:picChg>
        <pc:picChg chg="add mod">
          <ac:chgData name="Serif Salem" userId="93371da5-1b6a-4146-a736-4a3b0c81f0c2" providerId="ADAL" clId="{EAD2AEE2-FB9D-4CB9-9223-A7CCD5028380}" dt="2025-05-18T16:59:14.519" v="639" actId="1076"/>
          <ac:picMkLst>
            <pc:docMk/>
            <pc:sldMk cId="1815910479" sldId="310"/>
            <ac:picMk id="13316" creationId="{6FE1ECFD-0CB7-234E-8439-4DF2D583D793}"/>
          </ac:picMkLst>
        </pc:picChg>
      </pc:sldChg>
      <pc:sldChg chg="addSp modSp modAnim">
        <pc:chgData name="Serif Salem" userId="93371da5-1b6a-4146-a736-4a3b0c81f0c2" providerId="ADAL" clId="{EAD2AEE2-FB9D-4CB9-9223-A7CCD5028380}" dt="2025-05-18T14:18:28.096" v="69" actId="1038"/>
        <pc:sldMkLst>
          <pc:docMk/>
          <pc:sldMk cId="948262650" sldId="340"/>
        </pc:sldMkLst>
        <pc:picChg chg="add mod">
          <ac:chgData name="Serif Salem" userId="93371da5-1b6a-4146-a736-4a3b0c81f0c2" providerId="ADAL" clId="{EAD2AEE2-FB9D-4CB9-9223-A7CCD5028380}" dt="2025-05-18T14:18:28.096" v="69" actId="1038"/>
          <ac:picMkLst>
            <pc:docMk/>
            <pc:sldMk cId="948262650" sldId="340"/>
            <ac:picMk id="13" creationId="{69813089-45D8-5AC8-D469-4FF67A9EBFE2}"/>
          </ac:picMkLst>
        </pc:picChg>
        <pc:picChg chg="add mod">
          <ac:chgData name="Serif Salem" userId="93371da5-1b6a-4146-a736-4a3b0c81f0c2" providerId="ADAL" clId="{EAD2AEE2-FB9D-4CB9-9223-A7CCD5028380}" dt="2025-05-18T14:17:30.998" v="61" actId="18131"/>
          <ac:picMkLst>
            <pc:docMk/>
            <pc:sldMk cId="948262650" sldId="340"/>
            <ac:picMk id="14" creationId="{C67F22A0-25F6-0A9F-31EF-569481E9DEA8}"/>
          </ac:picMkLst>
        </pc:picChg>
        <pc:picChg chg="mod">
          <ac:chgData name="Serif Salem" userId="93371da5-1b6a-4146-a736-4a3b0c81f0c2" providerId="ADAL" clId="{EAD2AEE2-FB9D-4CB9-9223-A7CCD5028380}" dt="2025-05-18T14:18:21.260" v="68" actId="1038"/>
          <ac:picMkLst>
            <pc:docMk/>
            <pc:sldMk cId="948262650" sldId="340"/>
            <ac:picMk id="1032" creationId="{AC2D4CE2-3A2C-75AB-943B-9436CE07D053}"/>
          </ac:picMkLst>
        </pc:picChg>
      </pc:sldChg>
      <pc:sldChg chg="addSp modSp mod modAnim">
        <pc:chgData name="Serif Salem" userId="93371da5-1b6a-4146-a736-4a3b0c81f0c2" providerId="ADAL" clId="{EAD2AEE2-FB9D-4CB9-9223-A7CCD5028380}" dt="2025-05-18T14:20:23.120" v="109"/>
        <pc:sldMkLst>
          <pc:docMk/>
          <pc:sldMk cId="1653301434" sldId="341"/>
        </pc:sldMkLst>
        <pc:picChg chg="add mod">
          <ac:chgData name="Serif Salem" userId="93371da5-1b6a-4146-a736-4a3b0c81f0c2" providerId="ADAL" clId="{EAD2AEE2-FB9D-4CB9-9223-A7CCD5028380}" dt="2025-05-18T14:19:58.502" v="92" actId="1035"/>
          <ac:picMkLst>
            <pc:docMk/>
            <pc:sldMk cId="1653301434" sldId="341"/>
            <ac:picMk id="5" creationId="{0A7B047F-FFB3-C757-0DA8-9638C3CA734C}"/>
          </ac:picMkLst>
        </pc:picChg>
        <pc:picChg chg="add mod">
          <ac:chgData name="Serif Salem" userId="93371da5-1b6a-4146-a736-4a3b0c81f0c2" providerId="ADAL" clId="{EAD2AEE2-FB9D-4CB9-9223-A7CCD5028380}" dt="2025-05-18T14:20:14.972" v="107" actId="1035"/>
          <ac:picMkLst>
            <pc:docMk/>
            <pc:sldMk cId="1653301434" sldId="341"/>
            <ac:picMk id="7" creationId="{3CFC32D8-C983-2674-292B-5BBBA7055C59}"/>
          </ac:picMkLst>
        </pc:picChg>
        <pc:picChg chg="mod">
          <ac:chgData name="Serif Salem" userId="93371da5-1b6a-4146-a736-4a3b0c81f0c2" providerId="ADAL" clId="{EAD2AEE2-FB9D-4CB9-9223-A7CCD5028380}" dt="2025-05-18T14:19:25.891" v="74" actId="732"/>
          <ac:picMkLst>
            <pc:docMk/>
            <pc:sldMk cId="1653301434" sldId="341"/>
            <ac:picMk id="2050" creationId="{A4AF1AE3-73BB-D2DE-23FD-6195BFB28BDA}"/>
          </ac:picMkLst>
        </pc:picChg>
      </pc:sldChg>
      <pc:sldChg chg="del modAnim">
        <pc:chgData name="Serif Salem" userId="93371da5-1b6a-4146-a736-4a3b0c81f0c2" providerId="ADAL" clId="{EAD2AEE2-FB9D-4CB9-9223-A7CCD5028380}" dt="2025-05-18T14:21:05.058" v="112" actId="47"/>
        <pc:sldMkLst>
          <pc:docMk/>
          <pc:sldMk cId="460002174" sldId="342"/>
        </pc:sldMkLst>
      </pc:sldChg>
      <pc:sldChg chg="modAnim">
        <pc:chgData name="Serif Salem" userId="93371da5-1b6a-4146-a736-4a3b0c81f0c2" providerId="ADAL" clId="{EAD2AEE2-FB9D-4CB9-9223-A7CCD5028380}" dt="2025-05-18T14:21:32.869" v="116"/>
        <pc:sldMkLst>
          <pc:docMk/>
          <pc:sldMk cId="1021270183" sldId="343"/>
        </pc:sldMkLst>
      </pc:sldChg>
      <pc:sldChg chg="delSp modSp new mod modClrScheme chgLayout">
        <pc:chgData name="Serif Salem" userId="93371da5-1b6a-4146-a736-4a3b0c81f0c2" providerId="ADAL" clId="{EAD2AEE2-FB9D-4CB9-9223-A7CCD5028380}" dt="2025-05-18T09:24:46.527" v="24" actId="700"/>
        <pc:sldMkLst>
          <pc:docMk/>
          <pc:sldMk cId="2807090191" sldId="345"/>
        </pc:sldMkLst>
        <pc:spChg chg="del">
          <ac:chgData name="Serif Salem" userId="93371da5-1b6a-4146-a736-4a3b0c81f0c2" providerId="ADAL" clId="{EAD2AEE2-FB9D-4CB9-9223-A7CCD5028380}" dt="2025-05-18T09:24:46.527" v="24" actId="700"/>
          <ac:spMkLst>
            <pc:docMk/>
            <pc:sldMk cId="2807090191" sldId="345"/>
            <ac:spMk id="2" creationId="{CD087001-0F1A-FA8D-2FBF-2D9B0B967821}"/>
          </ac:spMkLst>
        </pc:spChg>
        <pc:spChg chg="mod ord">
          <ac:chgData name="Serif Salem" userId="93371da5-1b6a-4146-a736-4a3b0c81f0c2" providerId="ADAL" clId="{EAD2AEE2-FB9D-4CB9-9223-A7CCD5028380}" dt="2025-05-18T09:24:46.527" v="24" actId="700"/>
          <ac:spMkLst>
            <pc:docMk/>
            <pc:sldMk cId="2807090191" sldId="345"/>
            <ac:spMk id="3" creationId="{5AA49EBA-6BB6-4F48-422F-0130C18E6708}"/>
          </ac:spMkLst>
        </pc:spChg>
        <pc:spChg chg="del">
          <ac:chgData name="Serif Salem" userId="93371da5-1b6a-4146-a736-4a3b0c81f0c2" providerId="ADAL" clId="{EAD2AEE2-FB9D-4CB9-9223-A7CCD5028380}" dt="2025-05-18T09:24:46.527" v="24" actId="700"/>
          <ac:spMkLst>
            <pc:docMk/>
            <pc:sldMk cId="2807090191" sldId="345"/>
            <ac:spMk id="4" creationId="{2C4DE5EF-D94A-97F9-7EA9-8159C220FD6B}"/>
          </ac:spMkLst>
        </pc:spChg>
      </pc:sldChg>
      <pc:sldChg chg="addSp modSp new mod modAnim">
        <pc:chgData name="Serif Salem" userId="93371da5-1b6a-4146-a736-4a3b0c81f0c2" providerId="ADAL" clId="{EAD2AEE2-FB9D-4CB9-9223-A7CCD5028380}" dt="2025-05-18T15:01:03.690" v="329"/>
        <pc:sldMkLst>
          <pc:docMk/>
          <pc:sldMk cId="382855004" sldId="346"/>
        </pc:sldMkLst>
        <pc:spChg chg="mod">
          <ac:chgData name="Serif Salem" userId="93371da5-1b6a-4146-a736-4a3b0c81f0c2" providerId="ADAL" clId="{EAD2AEE2-FB9D-4CB9-9223-A7CCD5028380}" dt="2025-05-18T14:55:36.994" v="304"/>
          <ac:spMkLst>
            <pc:docMk/>
            <pc:sldMk cId="382855004" sldId="346"/>
            <ac:spMk id="2" creationId="{8DA9F94B-7BE1-CA0A-59E0-CA45052B86F7}"/>
          </ac:spMkLst>
        </pc:spChg>
        <pc:spChg chg="mod">
          <ac:chgData name="Serif Salem" userId="93371da5-1b6a-4146-a736-4a3b0c81f0c2" providerId="ADAL" clId="{EAD2AEE2-FB9D-4CB9-9223-A7CCD5028380}" dt="2025-05-18T14:59:28.111" v="323" actId="14100"/>
          <ac:spMkLst>
            <pc:docMk/>
            <pc:sldMk cId="382855004" sldId="346"/>
            <ac:spMk id="4" creationId="{29D37B20-E5DC-B8D2-596C-4838BFC947A9}"/>
          </ac:spMkLst>
        </pc:spChg>
        <pc:picChg chg="add mod">
          <ac:chgData name="Serif Salem" userId="93371da5-1b6a-4146-a736-4a3b0c81f0c2" providerId="ADAL" clId="{EAD2AEE2-FB9D-4CB9-9223-A7CCD5028380}" dt="2025-05-18T14:59:32.348" v="325" actId="14100"/>
          <ac:picMkLst>
            <pc:docMk/>
            <pc:sldMk cId="382855004" sldId="346"/>
            <ac:picMk id="6146" creationId="{E957B8F6-D0CC-6785-3266-273558C75591}"/>
          </ac:picMkLst>
        </pc:picChg>
      </pc:sldChg>
      <pc:sldChg chg="addSp delSp modSp new mod ord modClrScheme modAnim chgLayout">
        <pc:chgData name="Serif Salem" userId="93371da5-1b6a-4146-a736-4a3b0c81f0c2" providerId="ADAL" clId="{EAD2AEE2-FB9D-4CB9-9223-A7CCD5028380}" dt="2025-05-18T17:15:43.034" v="797"/>
        <pc:sldMkLst>
          <pc:docMk/>
          <pc:sldMk cId="460694981" sldId="347"/>
        </pc:sldMkLst>
        <pc:spChg chg="del mod ord">
          <ac:chgData name="Serif Salem" userId="93371da5-1b6a-4146-a736-4a3b0c81f0c2" providerId="ADAL" clId="{EAD2AEE2-FB9D-4CB9-9223-A7CCD5028380}" dt="2025-05-18T17:00:37.169" v="642" actId="700"/>
          <ac:spMkLst>
            <pc:docMk/>
            <pc:sldMk cId="460694981" sldId="347"/>
            <ac:spMk id="2" creationId="{3C5E87EB-EE52-6A55-E4DE-FC2CF5ECCEB7}"/>
          </ac:spMkLst>
        </pc:spChg>
        <pc:spChg chg="mod ord">
          <ac:chgData name="Serif Salem" userId="93371da5-1b6a-4146-a736-4a3b0c81f0c2" providerId="ADAL" clId="{EAD2AEE2-FB9D-4CB9-9223-A7CCD5028380}" dt="2025-05-18T17:12:42.832" v="725" actId="700"/>
          <ac:spMkLst>
            <pc:docMk/>
            <pc:sldMk cId="460694981" sldId="347"/>
            <ac:spMk id="3" creationId="{11A76737-1F80-EAF4-BFBA-B519C21ABFDB}"/>
          </ac:spMkLst>
        </pc:spChg>
        <pc:spChg chg="del mod ord">
          <ac:chgData name="Serif Salem" userId="93371da5-1b6a-4146-a736-4a3b0c81f0c2" providerId="ADAL" clId="{EAD2AEE2-FB9D-4CB9-9223-A7CCD5028380}" dt="2025-05-18T17:00:37.169" v="642" actId="700"/>
          <ac:spMkLst>
            <pc:docMk/>
            <pc:sldMk cId="460694981" sldId="347"/>
            <ac:spMk id="4" creationId="{E04C2C97-AAB7-F931-6F5F-8B14A3D36DEF}"/>
          </ac:spMkLst>
        </pc:spChg>
        <pc:spChg chg="add mod ord">
          <ac:chgData name="Serif Salem" userId="93371da5-1b6a-4146-a736-4a3b0c81f0c2" providerId="ADAL" clId="{EAD2AEE2-FB9D-4CB9-9223-A7CCD5028380}" dt="2025-05-18T17:12:42.832" v="725" actId="700"/>
          <ac:spMkLst>
            <pc:docMk/>
            <pc:sldMk cId="460694981" sldId="347"/>
            <ac:spMk id="5" creationId="{B169D090-E83F-42FD-38E0-29C47AEFD51A}"/>
          </ac:spMkLst>
        </pc:spChg>
        <pc:spChg chg="add mod ord">
          <ac:chgData name="Serif Salem" userId="93371da5-1b6a-4146-a736-4a3b0c81f0c2" providerId="ADAL" clId="{EAD2AEE2-FB9D-4CB9-9223-A7CCD5028380}" dt="2025-05-18T17:12:42.832" v="725" actId="700"/>
          <ac:spMkLst>
            <pc:docMk/>
            <pc:sldMk cId="460694981" sldId="347"/>
            <ac:spMk id="6" creationId="{F2045B94-2BBC-5674-902E-F23A8B3E8DDE}"/>
          </ac:spMkLst>
        </pc:spChg>
        <pc:spChg chg="add mod">
          <ac:chgData name="Serif Salem" userId="93371da5-1b6a-4146-a736-4a3b0c81f0c2" providerId="ADAL" clId="{EAD2AEE2-FB9D-4CB9-9223-A7CCD5028380}" dt="2025-05-18T17:12:24.964" v="722"/>
          <ac:spMkLst>
            <pc:docMk/>
            <pc:sldMk cId="460694981" sldId="347"/>
            <ac:spMk id="8" creationId="{258C4B2E-EF94-7AC6-8F92-3DC51C70DE52}"/>
          </ac:spMkLst>
        </pc:spChg>
        <pc:spChg chg="add mod">
          <ac:chgData name="Serif Salem" userId="93371da5-1b6a-4146-a736-4a3b0c81f0c2" providerId="ADAL" clId="{EAD2AEE2-FB9D-4CB9-9223-A7CCD5028380}" dt="2025-05-18T17:12:24.964" v="722"/>
          <ac:spMkLst>
            <pc:docMk/>
            <pc:sldMk cId="460694981" sldId="347"/>
            <ac:spMk id="9" creationId="{C743A9D5-0899-6169-99ED-DD56834B76EB}"/>
          </ac:spMkLst>
        </pc:spChg>
        <pc:picChg chg="add mod modCrop">
          <ac:chgData name="Serif Salem" userId="93371da5-1b6a-4146-a736-4a3b0c81f0c2" providerId="ADAL" clId="{EAD2AEE2-FB9D-4CB9-9223-A7CCD5028380}" dt="2025-05-18T17:07:48.940" v="662" actId="1076"/>
          <ac:picMkLst>
            <pc:docMk/>
            <pc:sldMk cId="460694981" sldId="347"/>
            <ac:picMk id="7" creationId="{F8915AE2-97FA-D62C-309D-FF9C3C463D92}"/>
          </ac:picMkLst>
        </pc:picChg>
      </pc:sldChg>
      <pc:sldChg chg="new del">
        <pc:chgData name="Serif Salem" userId="93371da5-1b6a-4146-a736-4a3b0c81f0c2" providerId="ADAL" clId="{EAD2AEE2-FB9D-4CB9-9223-A7CCD5028380}" dt="2025-05-18T17:12:40.866" v="724" actId="680"/>
        <pc:sldMkLst>
          <pc:docMk/>
          <pc:sldMk cId="125799878" sldId="348"/>
        </pc:sldMkLst>
      </pc:sldChg>
      <pc:sldChg chg="addSp delSp modSp new mod modClrScheme chgLayout">
        <pc:chgData name="Serif Salem" userId="93371da5-1b6a-4146-a736-4a3b0c81f0c2" providerId="ADAL" clId="{EAD2AEE2-FB9D-4CB9-9223-A7CCD5028380}" dt="2025-05-18T17:15:28.158" v="795" actId="20577"/>
        <pc:sldMkLst>
          <pc:docMk/>
          <pc:sldMk cId="2699052308" sldId="348"/>
        </pc:sldMkLst>
        <pc:spChg chg="del mod ord">
          <ac:chgData name="Serif Salem" userId="93371da5-1b6a-4146-a736-4a3b0c81f0c2" providerId="ADAL" clId="{EAD2AEE2-FB9D-4CB9-9223-A7CCD5028380}" dt="2025-05-18T17:13:20.869" v="727" actId="700"/>
          <ac:spMkLst>
            <pc:docMk/>
            <pc:sldMk cId="2699052308" sldId="348"/>
            <ac:spMk id="2" creationId="{2E64FD5F-2630-C770-6662-5D319E8052D9}"/>
          </ac:spMkLst>
        </pc:spChg>
        <pc:spChg chg="mod ord">
          <ac:chgData name="Serif Salem" userId="93371da5-1b6a-4146-a736-4a3b0c81f0c2" providerId="ADAL" clId="{EAD2AEE2-FB9D-4CB9-9223-A7CCD5028380}" dt="2025-05-18T17:13:20.869" v="727" actId="700"/>
          <ac:spMkLst>
            <pc:docMk/>
            <pc:sldMk cId="2699052308" sldId="348"/>
            <ac:spMk id="3" creationId="{B0A5C6F6-6848-1870-FA8D-723270599191}"/>
          </ac:spMkLst>
        </pc:spChg>
        <pc:spChg chg="del mod ord">
          <ac:chgData name="Serif Salem" userId="93371da5-1b6a-4146-a736-4a3b0c81f0c2" providerId="ADAL" clId="{EAD2AEE2-FB9D-4CB9-9223-A7CCD5028380}" dt="2025-05-18T17:13:20.869" v="727" actId="700"/>
          <ac:spMkLst>
            <pc:docMk/>
            <pc:sldMk cId="2699052308" sldId="348"/>
            <ac:spMk id="4" creationId="{EB70D234-59FB-C07D-CF26-907173F1AA68}"/>
          </ac:spMkLst>
        </pc:spChg>
        <pc:spChg chg="add mod ord">
          <ac:chgData name="Serif Salem" userId="93371da5-1b6a-4146-a736-4a3b0c81f0c2" providerId="ADAL" clId="{EAD2AEE2-FB9D-4CB9-9223-A7CCD5028380}" dt="2025-05-18T17:13:54.195" v="749" actId="20577"/>
          <ac:spMkLst>
            <pc:docMk/>
            <pc:sldMk cId="2699052308" sldId="348"/>
            <ac:spMk id="5" creationId="{EC2D1CD8-0331-0BE1-FCF7-F01AA4C35661}"/>
          </ac:spMkLst>
        </pc:spChg>
        <pc:spChg chg="add del mod ord">
          <ac:chgData name="Serif Salem" userId="93371da5-1b6a-4146-a736-4a3b0c81f0c2" providerId="ADAL" clId="{EAD2AEE2-FB9D-4CB9-9223-A7CCD5028380}" dt="2025-05-18T17:15:28.158" v="795" actId="20577"/>
          <ac:spMkLst>
            <pc:docMk/>
            <pc:sldMk cId="2699052308" sldId="348"/>
            <ac:spMk id="6" creationId="{7FF9CD77-20D7-48FB-6EAD-D87C45EAED92}"/>
          </ac:spMkLst>
        </pc:spChg>
        <pc:spChg chg="add mod">
          <ac:chgData name="Serif Salem" userId="93371da5-1b6a-4146-a736-4a3b0c81f0c2" providerId="ADAL" clId="{EAD2AEE2-FB9D-4CB9-9223-A7CCD5028380}" dt="2025-05-18T17:14:14.989" v="754"/>
          <ac:spMkLst>
            <pc:docMk/>
            <pc:sldMk cId="2699052308" sldId="348"/>
            <ac:spMk id="7" creationId="{BD93ACA6-BED5-FFA1-C1D0-E948E106118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E8C648-1DD9-4DFE-931B-DB9DF0C8ABE5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EDC2AAA-639C-4552-ACFC-D24D0AAE231B}">
      <dgm:prSet/>
      <dgm:spPr/>
      <dgm:t>
        <a:bodyPr/>
        <a:lstStyle/>
        <a:p>
          <a:r>
            <a:rPr lang="en-GB" b="1" dirty="0"/>
            <a:t>Decomposition - </a:t>
          </a:r>
          <a:r>
            <a:rPr lang="en-GB" dirty="0"/>
            <a:t>Break the riddle into smaller clues:</a:t>
          </a:r>
        </a:p>
      </dgm:t>
    </dgm:pt>
    <dgm:pt modelId="{874B104A-073E-4E40-8F94-E53CE7342034}" type="parTrans" cxnId="{3B61D317-D362-414A-A417-38D81C45B74C}">
      <dgm:prSet/>
      <dgm:spPr/>
      <dgm:t>
        <a:bodyPr/>
        <a:lstStyle/>
        <a:p>
          <a:endParaRPr lang="en-GB"/>
        </a:p>
      </dgm:t>
    </dgm:pt>
    <dgm:pt modelId="{C09801D5-F800-47FC-8273-2EBAE26AC07B}" type="sibTrans" cxnId="{3B61D317-D362-414A-A417-38D81C45B74C}">
      <dgm:prSet/>
      <dgm:spPr/>
      <dgm:t>
        <a:bodyPr/>
        <a:lstStyle/>
        <a:p>
          <a:endParaRPr lang="en-GB"/>
        </a:p>
      </dgm:t>
    </dgm:pt>
    <dgm:pt modelId="{F62347C9-2467-49B9-8CAF-7205BA938248}">
      <dgm:prSet/>
      <dgm:spPr/>
      <dgm:t>
        <a:bodyPr/>
        <a:lstStyle/>
        <a:p>
          <a:r>
            <a:rPr lang="en-GB" dirty="0"/>
            <a:t>“Beginning of everything”</a:t>
          </a:r>
        </a:p>
      </dgm:t>
    </dgm:pt>
    <dgm:pt modelId="{DEDDA798-7DD2-4A5D-847B-695A870A6A31}" type="parTrans" cxnId="{4C1514B9-2DF3-47FA-B697-A79CA12D1EB7}">
      <dgm:prSet/>
      <dgm:spPr/>
      <dgm:t>
        <a:bodyPr/>
        <a:lstStyle/>
        <a:p>
          <a:endParaRPr lang="en-GB"/>
        </a:p>
      </dgm:t>
    </dgm:pt>
    <dgm:pt modelId="{7D98A58E-E6C5-4C9E-B99C-48B40DC97EE3}" type="sibTrans" cxnId="{4C1514B9-2DF3-47FA-B697-A79CA12D1EB7}">
      <dgm:prSet/>
      <dgm:spPr/>
      <dgm:t>
        <a:bodyPr/>
        <a:lstStyle/>
        <a:p>
          <a:endParaRPr lang="en-GB"/>
        </a:p>
      </dgm:t>
    </dgm:pt>
    <dgm:pt modelId="{143E2DC6-C6C7-4880-9A71-1B4FDB6FF26C}">
      <dgm:prSet/>
      <dgm:spPr/>
      <dgm:t>
        <a:bodyPr/>
        <a:lstStyle/>
        <a:p>
          <a:r>
            <a:rPr lang="en-GB"/>
            <a:t>“End of everywhere”</a:t>
          </a:r>
        </a:p>
      </dgm:t>
    </dgm:pt>
    <dgm:pt modelId="{72C2D487-AE8F-4308-B742-14EA7AFA9DBB}" type="parTrans" cxnId="{5AACC779-9AC3-4C26-97FB-2F7874F7C8E6}">
      <dgm:prSet/>
      <dgm:spPr/>
      <dgm:t>
        <a:bodyPr/>
        <a:lstStyle/>
        <a:p>
          <a:endParaRPr lang="en-GB"/>
        </a:p>
      </dgm:t>
    </dgm:pt>
    <dgm:pt modelId="{2870F878-6E68-4432-B8B2-6D7A8E528F90}" type="sibTrans" cxnId="{5AACC779-9AC3-4C26-97FB-2F7874F7C8E6}">
      <dgm:prSet/>
      <dgm:spPr/>
      <dgm:t>
        <a:bodyPr/>
        <a:lstStyle/>
        <a:p>
          <a:endParaRPr lang="en-GB"/>
        </a:p>
      </dgm:t>
    </dgm:pt>
    <dgm:pt modelId="{BDAEF7A3-DD56-4B6B-908C-1487E1486838}">
      <dgm:prSet/>
      <dgm:spPr/>
      <dgm:t>
        <a:bodyPr/>
        <a:lstStyle/>
        <a:p>
          <a:r>
            <a:rPr lang="en-GB"/>
            <a:t>“Beginning of eternity”</a:t>
          </a:r>
        </a:p>
      </dgm:t>
    </dgm:pt>
    <dgm:pt modelId="{D7E83934-FEA4-4013-A1C6-0BB57F5A6965}" type="parTrans" cxnId="{8EC9372C-482F-4362-BFDF-7BC7EB769FF1}">
      <dgm:prSet/>
      <dgm:spPr/>
      <dgm:t>
        <a:bodyPr/>
        <a:lstStyle/>
        <a:p>
          <a:endParaRPr lang="en-GB"/>
        </a:p>
      </dgm:t>
    </dgm:pt>
    <dgm:pt modelId="{C72CE0E1-560E-4297-9854-19DAAECC2297}" type="sibTrans" cxnId="{8EC9372C-482F-4362-BFDF-7BC7EB769FF1}">
      <dgm:prSet/>
      <dgm:spPr/>
      <dgm:t>
        <a:bodyPr/>
        <a:lstStyle/>
        <a:p>
          <a:endParaRPr lang="en-GB"/>
        </a:p>
      </dgm:t>
    </dgm:pt>
    <dgm:pt modelId="{E2EE89F0-E2A5-485D-8270-6B24143515F7}">
      <dgm:prSet/>
      <dgm:spPr/>
      <dgm:t>
        <a:bodyPr/>
        <a:lstStyle/>
        <a:p>
          <a:r>
            <a:rPr lang="en-GB"/>
            <a:t>“End of time”</a:t>
          </a:r>
        </a:p>
      </dgm:t>
    </dgm:pt>
    <dgm:pt modelId="{7F085D85-D524-4707-BD21-87605C4015B5}" type="parTrans" cxnId="{C09208EE-73A9-48A4-AC6C-6FEFC5159439}">
      <dgm:prSet/>
      <dgm:spPr/>
      <dgm:t>
        <a:bodyPr/>
        <a:lstStyle/>
        <a:p>
          <a:endParaRPr lang="en-GB"/>
        </a:p>
      </dgm:t>
    </dgm:pt>
    <dgm:pt modelId="{9CD321A7-F928-4B80-BD3D-67B7597B7B87}" type="sibTrans" cxnId="{C09208EE-73A9-48A4-AC6C-6FEFC5159439}">
      <dgm:prSet/>
      <dgm:spPr/>
      <dgm:t>
        <a:bodyPr/>
        <a:lstStyle/>
        <a:p>
          <a:endParaRPr lang="en-GB"/>
        </a:p>
      </dgm:t>
    </dgm:pt>
    <dgm:pt modelId="{6CB61A5B-9F8F-47E3-8919-84304A75E6EA}">
      <dgm:prSet/>
      <dgm:spPr/>
      <dgm:t>
        <a:bodyPr/>
        <a:lstStyle/>
        <a:p>
          <a:r>
            <a:rPr lang="en-GB"/>
            <a:t>“End of space”</a:t>
          </a:r>
        </a:p>
      </dgm:t>
    </dgm:pt>
    <dgm:pt modelId="{2065F3B5-1D8F-4031-8AB5-D32956378165}" type="parTrans" cxnId="{06540C44-0E89-400A-AAA1-10F5C837861A}">
      <dgm:prSet/>
      <dgm:spPr/>
      <dgm:t>
        <a:bodyPr/>
        <a:lstStyle/>
        <a:p>
          <a:endParaRPr lang="en-GB"/>
        </a:p>
      </dgm:t>
    </dgm:pt>
    <dgm:pt modelId="{10ECECF6-05E3-4565-BFCF-2C62344F4A8F}" type="sibTrans" cxnId="{06540C44-0E89-400A-AAA1-10F5C837861A}">
      <dgm:prSet/>
      <dgm:spPr/>
      <dgm:t>
        <a:bodyPr/>
        <a:lstStyle/>
        <a:p>
          <a:endParaRPr lang="en-GB"/>
        </a:p>
      </dgm:t>
    </dgm:pt>
    <dgm:pt modelId="{D572238E-7800-4C1A-ABA9-CD040A32727D}">
      <dgm:prSet/>
      <dgm:spPr/>
      <dgm:t>
        <a:bodyPr/>
        <a:lstStyle/>
        <a:p>
          <a:r>
            <a:rPr lang="en-GB" b="1" dirty="0"/>
            <a:t>Pattern Recognition - </a:t>
          </a:r>
          <a:r>
            <a:rPr lang="en-GB" dirty="0"/>
            <a:t>Look for similarities:</a:t>
          </a:r>
        </a:p>
      </dgm:t>
    </dgm:pt>
    <dgm:pt modelId="{BFC37D1D-B135-41F0-9B1F-114434761A6C}" type="parTrans" cxnId="{D5BF73CE-2693-4CB6-B880-303AABC53327}">
      <dgm:prSet/>
      <dgm:spPr/>
      <dgm:t>
        <a:bodyPr/>
        <a:lstStyle/>
        <a:p>
          <a:endParaRPr lang="en-GB"/>
        </a:p>
      </dgm:t>
    </dgm:pt>
    <dgm:pt modelId="{ABC22B07-3BB2-4067-9CA9-01E5125C438B}" type="sibTrans" cxnId="{D5BF73CE-2693-4CB6-B880-303AABC53327}">
      <dgm:prSet/>
      <dgm:spPr/>
      <dgm:t>
        <a:bodyPr/>
        <a:lstStyle/>
        <a:p>
          <a:endParaRPr lang="en-GB"/>
        </a:p>
      </dgm:t>
    </dgm:pt>
    <dgm:pt modelId="{5FA57AFD-95E5-4D8A-A083-2EAE1834671B}">
      <dgm:prSet/>
      <dgm:spPr/>
      <dgm:t>
        <a:bodyPr/>
        <a:lstStyle/>
        <a:p>
          <a:r>
            <a:rPr lang="en-GB"/>
            <a:t>“Beginning of” appears twice</a:t>
          </a:r>
        </a:p>
      </dgm:t>
    </dgm:pt>
    <dgm:pt modelId="{92B9556A-7DC3-45D3-A110-19F8A54C44B2}" type="parTrans" cxnId="{0C9DD333-89E9-446D-9052-D5F896B69715}">
      <dgm:prSet/>
      <dgm:spPr/>
      <dgm:t>
        <a:bodyPr/>
        <a:lstStyle/>
        <a:p>
          <a:endParaRPr lang="en-GB"/>
        </a:p>
      </dgm:t>
    </dgm:pt>
    <dgm:pt modelId="{4AA99ACE-C0DE-481C-84F2-F41ABA88CE4A}" type="sibTrans" cxnId="{0C9DD333-89E9-446D-9052-D5F896B69715}">
      <dgm:prSet/>
      <dgm:spPr/>
      <dgm:t>
        <a:bodyPr/>
        <a:lstStyle/>
        <a:p>
          <a:endParaRPr lang="en-GB"/>
        </a:p>
      </dgm:t>
    </dgm:pt>
    <dgm:pt modelId="{CDE8F805-0BE7-473F-9F7E-4AAB01AFB75D}">
      <dgm:prSet/>
      <dgm:spPr/>
      <dgm:t>
        <a:bodyPr/>
        <a:lstStyle/>
        <a:p>
          <a:r>
            <a:rPr lang="en-GB"/>
            <a:t>“End of” appears three times</a:t>
          </a:r>
        </a:p>
      </dgm:t>
    </dgm:pt>
    <dgm:pt modelId="{7BBA3A7F-3239-4764-8DC2-70E9368C9405}" type="parTrans" cxnId="{1D3FCBE1-0D84-4EDC-9A34-9D971D6AB9B9}">
      <dgm:prSet/>
      <dgm:spPr/>
      <dgm:t>
        <a:bodyPr/>
        <a:lstStyle/>
        <a:p>
          <a:endParaRPr lang="en-GB"/>
        </a:p>
      </dgm:t>
    </dgm:pt>
    <dgm:pt modelId="{60E835CB-1F89-4074-9ED5-280BF75A7DFF}" type="sibTrans" cxnId="{1D3FCBE1-0D84-4EDC-9A34-9D971D6AB9B9}">
      <dgm:prSet/>
      <dgm:spPr/>
      <dgm:t>
        <a:bodyPr/>
        <a:lstStyle/>
        <a:p>
          <a:endParaRPr lang="en-GB"/>
        </a:p>
      </dgm:t>
    </dgm:pt>
    <dgm:pt modelId="{D582CC54-63FD-4DB1-914E-1B1561103EF3}">
      <dgm:prSet/>
      <dgm:spPr/>
      <dgm:t>
        <a:bodyPr/>
        <a:lstStyle/>
        <a:p>
          <a:r>
            <a:rPr lang="en-GB"/>
            <a:t>All terms are abstract (everything, everywhere, eternity, time, space)</a:t>
          </a:r>
        </a:p>
      </dgm:t>
    </dgm:pt>
    <dgm:pt modelId="{1E73BF70-9540-4BDE-BCFD-49DBF1C427EB}" type="parTrans" cxnId="{FDC04A14-C414-478C-B669-192425860309}">
      <dgm:prSet/>
      <dgm:spPr/>
      <dgm:t>
        <a:bodyPr/>
        <a:lstStyle/>
        <a:p>
          <a:endParaRPr lang="en-GB"/>
        </a:p>
      </dgm:t>
    </dgm:pt>
    <dgm:pt modelId="{8AED61D9-9290-4204-BAC1-594B28BBCD54}" type="sibTrans" cxnId="{FDC04A14-C414-478C-B669-192425860309}">
      <dgm:prSet/>
      <dgm:spPr/>
      <dgm:t>
        <a:bodyPr/>
        <a:lstStyle/>
        <a:p>
          <a:endParaRPr lang="en-GB"/>
        </a:p>
      </dgm:t>
    </dgm:pt>
    <dgm:pt modelId="{CC6EBB4F-1D76-4E32-807C-01C0EE61A833}">
      <dgm:prSet/>
      <dgm:spPr/>
      <dgm:t>
        <a:bodyPr/>
        <a:lstStyle/>
        <a:p>
          <a:r>
            <a:rPr lang="en-GB"/>
            <a:t>Could this be symbolic, not literal?</a:t>
          </a:r>
        </a:p>
      </dgm:t>
    </dgm:pt>
    <dgm:pt modelId="{E8FD648B-33DC-4588-A716-38EC2B232A83}" type="parTrans" cxnId="{00F54357-3939-43C9-A162-DA0E62DACA29}">
      <dgm:prSet/>
      <dgm:spPr/>
      <dgm:t>
        <a:bodyPr/>
        <a:lstStyle/>
        <a:p>
          <a:endParaRPr lang="en-GB"/>
        </a:p>
      </dgm:t>
    </dgm:pt>
    <dgm:pt modelId="{5157BEF0-99B4-4844-B67B-C2E704CEA4E7}" type="sibTrans" cxnId="{00F54357-3939-43C9-A162-DA0E62DACA29}">
      <dgm:prSet/>
      <dgm:spPr/>
      <dgm:t>
        <a:bodyPr/>
        <a:lstStyle/>
        <a:p>
          <a:endParaRPr lang="en-GB"/>
        </a:p>
      </dgm:t>
    </dgm:pt>
    <dgm:pt modelId="{F1B5DBFE-5D97-498E-9B2B-175AEFDBB827}">
      <dgm:prSet/>
      <dgm:spPr/>
      <dgm:t>
        <a:bodyPr/>
        <a:lstStyle/>
        <a:p>
          <a:r>
            <a:rPr lang="en-GB" b="1" dirty="0"/>
            <a:t>Abstraction - </a:t>
          </a:r>
          <a:r>
            <a:rPr lang="en-GB" dirty="0"/>
            <a:t>Focus on symbolic meaning, not real objects:</a:t>
          </a:r>
        </a:p>
      </dgm:t>
    </dgm:pt>
    <dgm:pt modelId="{AA412460-B737-4A39-88FC-A723D402BC8B}" type="parTrans" cxnId="{19414FEE-2D1E-404D-A3C2-CE69DE3376DF}">
      <dgm:prSet/>
      <dgm:spPr/>
      <dgm:t>
        <a:bodyPr/>
        <a:lstStyle/>
        <a:p>
          <a:endParaRPr lang="en-GB"/>
        </a:p>
      </dgm:t>
    </dgm:pt>
    <dgm:pt modelId="{E86E00DB-CCF5-4495-8C54-ACD90BF98BB7}" type="sibTrans" cxnId="{19414FEE-2D1E-404D-A3C2-CE69DE3376DF}">
      <dgm:prSet/>
      <dgm:spPr/>
      <dgm:t>
        <a:bodyPr/>
        <a:lstStyle/>
        <a:p>
          <a:endParaRPr lang="en-GB"/>
        </a:p>
      </dgm:t>
    </dgm:pt>
    <dgm:pt modelId="{2BB714A4-8D7B-443C-AAE8-2EE10133C9A6}">
      <dgm:prSet/>
      <dgm:spPr/>
      <dgm:t>
        <a:bodyPr/>
        <a:lstStyle/>
        <a:p>
          <a:r>
            <a:rPr lang="en-GB"/>
            <a:t>It’s not a physical thing; it's a </a:t>
          </a:r>
          <a:r>
            <a:rPr lang="en-GB" b="1"/>
            <a:t>concept or letter</a:t>
          </a:r>
          <a:endParaRPr lang="en-GB"/>
        </a:p>
      </dgm:t>
    </dgm:pt>
    <dgm:pt modelId="{512FCC93-0AFB-42AD-9955-00D3737931B9}" type="parTrans" cxnId="{49394D8F-813B-489B-9425-DCAA30135092}">
      <dgm:prSet/>
      <dgm:spPr/>
      <dgm:t>
        <a:bodyPr/>
        <a:lstStyle/>
        <a:p>
          <a:endParaRPr lang="en-GB"/>
        </a:p>
      </dgm:t>
    </dgm:pt>
    <dgm:pt modelId="{B37F2B03-09E4-430B-AC55-019E4F1EFAB0}" type="sibTrans" cxnId="{49394D8F-813B-489B-9425-DCAA30135092}">
      <dgm:prSet/>
      <dgm:spPr/>
      <dgm:t>
        <a:bodyPr/>
        <a:lstStyle/>
        <a:p>
          <a:endParaRPr lang="en-GB"/>
        </a:p>
      </dgm:t>
    </dgm:pt>
    <dgm:pt modelId="{0D274F8A-32FC-480B-AB76-88C710537D07}">
      <dgm:prSet/>
      <dgm:spPr/>
      <dgm:t>
        <a:bodyPr/>
        <a:lstStyle/>
        <a:p>
          <a:r>
            <a:rPr lang="en-GB"/>
            <a:t>Each line refers to </a:t>
          </a:r>
          <a:r>
            <a:rPr lang="en-GB" b="1"/>
            <a:t>positions</a:t>
          </a:r>
          <a:r>
            <a:rPr lang="en-GB"/>
            <a:t> in words</a:t>
          </a:r>
        </a:p>
      </dgm:t>
    </dgm:pt>
    <dgm:pt modelId="{1854A1CA-3D4E-4DE6-B2A4-DDE4F4E4FFEC}" type="parTrans" cxnId="{CED22D2E-4999-4C5C-92C8-CB75AA275F5F}">
      <dgm:prSet/>
      <dgm:spPr/>
      <dgm:t>
        <a:bodyPr/>
        <a:lstStyle/>
        <a:p>
          <a:endParaRPr lang="en-GB"/>
        </a:p>
      </dgm:t>
    </dgm:pt>
    <dgm:pt modelId="{40090A88-13DD-4A11-9D84-A815E8B15778}" type="sibTrans" cxnId="{CED22D2E-4999-4C5C-92C8-CB75AA275F5F}">
      <dgm:prSet/>
      <dgm:spPr/>
      <dgm:t>
        <a:bodyPr/>
        <a:lstStyle/>
        <a:p>
          <a:endParaRPr lang="en-GB"/>
        </a:p>
      </dgm:t>
    </dgm:pt>
    <dgm:pt modelId="{4861B303-6E30-4D54-9B05-3EE3460B6962}">
      <dgm:prSet/>
      <dgm:spPr/>
      <dgm:t>
        <a:bodyPr/>
        <a:lstStyle/>
        <a:p>
          <a:r>
            <a:rPr lang="en-GB"/>
            <a:t>Think of something small but present in all—</a:t>
          </a:r>
          <a:r>
            <a:rPr lang="en-GB" b="1"/>
            <a:t>a letter</a:t>
          </a:r>
          <a:endParaRPr lang="en-GB"/>
        </a:p>
      </dgm:t>
    </dgm:pt>
    <dgm:pt modelId="{420D7101-DB40-43A5-9861-D751590296B2}" type="parTrans" cxnId="{B9A81938-9332-43D9-A303-525B3641C44A}">
      <dgm:prSet/>
      <dgm:spPr/>
      <dgm:t>
        <a:bodyPr/>
        <a:lstStyle/>
        <a:p>
          <a:endParaRPr lang="en-GB"/>
        </a:p>
      </dgm:t>
    </dgm:pt>
    <dgm:pt modelId="{A21F7AB5-8CA4-45BD-8DB0-3FEED5DB5A45}" type="sibTrans" cxnId="{B9A81938-9332-43D9-A303-525B3641C44A}">
      <dgm:prSet/>
      <dgm:spPr/>
      <dgm:t>
        <a:bodyPr/>
        <a:lstStyle/>
        <a:p>
          <a:endParaRPr lang="en-GB"/>
        </a:p>
      </dgm:t>
    </dgm:pt>
    <dgm:pt modelId="{DC1BF1AE-8F30-40AE-A54C-D2E4394A9F19}">
      <dgm:prSet/>
      <dgm:spPr/>
      <dgm:t>
        <a:bodyPr/>
        <a:lstStyle/>
        <a:p>
          <a:r>
            <a:rPr lang="en-GB" b="1" dirty="0"/>
            <a:t>Algorithm Design - </a:t>
          </a:r>
          <a:r>
            <a:rPr lang="en-GB" dirty="0"/>
            <a:t>Create a step-by-step method:</a:t>
          </a:r>
        </a:p>
      </dgm:t>
    </dgm:pt>
    <dgm:pt modelId="{AA4ED5EF-50CA-4F1F-8E3A-82907E3C050F}" type="parTrans" cxnId="{6FB9CCB2-1B0C-4912-AF29-CF2D0FEE2031}">
      <dgm:prSet/>
      <dgm:spPr/>
      <dgm:t>
        <a:bodyPr/>
        <a:lstStyle/>
        <a:p>
          <a:endParaRPr lang="en-GB"/>
        </a:p>
      </dgm:t>
    </dgm:pt>
    <dgm:pt modelId="{A9C156AF-A746-4CB5-AA5A-B6AE36B97571}" type="sibTrans" cxnId="{6FB9CCB2-1B0C-4912-AF29-CF2D0FEE2031}">
      <dgm:prSet/>
      <dgm:spPr/>
      <dgm:t>
        <a:bodyPr/>
        <a:lstStyle/>
        <a:p>
          <a:endParaRPr lang="en-GB"/>
        </a:p>
      </dgm:t>
    </dgm:pt>
    <dgm:pt modelId="{B622EB07-7BF8-4DAF-BC88-A1183252697C}">
      <dgm:prSet/>
      <dgm:spPr/>
      <dgm:t>
        <a:bodyPr/>
        <a:lstStyle/>
        <a:p>
          <a:r>
            <a:rPr lang="en-GB"/>
            <a:t>Take the </a:t>
          </a:r>
          <a:r>
            <a:rPr lang="en-GB" b="1"/>
            <a:t>first letter</a:t>
          </a:r>
          <a:r>
            <a:rPr lang="en-GB"/>
            <a:t> of “everything”: </a:t>
          </a:r>
          <a:r>
            <a:rPr lang="en-GB" b="1"/>
            <a:t>E</a:t>
          </a:r>
          <a:endParaRPr lang="en-GB"/>
        </a:p>
      </dgm:t>
    </dgm:pt>
    <dgm:pt modelId="{2A16FC67-4A84-4A1B-A520-EE649D3DFCA5}" type="parTrans" cxnId="{9D6581C4-123D-40EA-B8FB-1622DA07706B}">
      <dgm:prSet/>
      <dgm:spPr/>
      <dgm:t>
        <a:bodyPr/>
        <a:lstStyle/>
        <a:p>
          <a:endParaRPr lang="en-GB"/>
        </a:p>
      </dgm:t>
    </dgm:pt>
    <dgm:pt modelId="{41902216-D39F-4C42-BA67-0A6D1E7881CC}" type="sibTrans" cxnId="{9D6581C4-123D-40EA-B8FB-1622DA07706B}">
      <dgm:prSet/>
      <dgm:spPr/>
      <dgm:t>
        <a:bodyPr/>
        <a:lstStyle/>
        <a:p>
          <a:endParaRPr lang="en-GB"/>
        </a:p>
      </dgm:t>
    </dgm:pt>
    <dgm:pt modelId="{1E1F5111-B524-40CF-80F2-4A927B9F6133}">
      <dgm:prSet/>
      <dgm:spPr/>
      <dgm:t>
        <a:bodyPr/>
        <a:lstStyle/>
        <a:p>
          <a:r>
            <a:rPr lang="en-GB"/>
            <a:t>Take the </a:t>
          </a:r>
          <a:r>
            <a:rPr lang="en-GB" b="1"/>
            <a:t>last letter</a:t>
          </a:r>
          <a:r>
            <a:rPr lang="en-GB"/>
            <a:t> of “everywhere”: </a:t>
          </a:r>
          <a:r>
            <a:rPr lang="en-GB" b="1"/>
            <a:t>E</a:t>
          </a:r>
          <a:endParaRPr lang="en-GB"/>
        </a:p>
      </dgm:t>
    </dgm:pt>
    <dgm:pt modelId="{D4525968-7E39-4E61-B93E-EFDDE76C4987}" type="parTrans" cxnId="{060FF5BA-F1AC-47DC-BC30-00149FD1D05F}">
      <dgm:prSet/>
      <dgm:spPr/>
      <dgm:t>
        <a:bodyPr/>
        <a:lstStyle/>
        <a:p>
          <a:endParaRPr lang="en-GB"/>
        </a:p>
      </dgm:t>
    </dgm:pt>
    <dgm:pt modelId="{19E87DBD-F47B-48CA-A4F4-8FB4AB22DB2E}" type="sibTrans" cxnId="{060FF5BA-F1AC-47DC-BC30-00149FD1D05F}">
      <dgm:prSet/>
      <dgm:spPr/>
      <dgm:t>
        <a:bodyPr/>
        <a:lstStyle/>
        <a:p>
          <a:endParaRPr lang="en-GB"/>
        </a:p>
      </dgm:t>
    </dgm:pt>
    <dgm:pt modelId="{C47B340A-BF5D-4EA2-8AC5-B2E70111FC70}">
      <dgm:prSet/>
      <dgm:spPr/>
      <dgm:t>
        <a:bodyPr/>
        <a:lstStyle/>
        <a:p>
          <a:r>
            <a:rPr lang="en-GB"/>
            <a:t>First of “eternity”: </a:t>
          </a:r>
          <a:r>
            <a:rPr lang="en-GB" b="1"/>
            <a:t>E</a:t>
          </a:r>
          <a:endParaRPr lang="en-GB"/>
        </a:p>
      </dgm:t>
    </dgm:pt>
    <dgm:pt modelId="{C9AF85A6-78FF-4F8B-AFBB-AB1335CB4BFB}" type="parTrans" cxnId="{3A148E88-D640-487F-9913-4049EC33D507}">
      <dgm:prSet/>
      <dgm:spPr/>
      <dgm:t>
        <a:bodyPr/>
        <a:lstStyle/>
        <a:p>
          <a:endParaRPr lang="en-GB"/>
        </a:p>
      </dgm:t>
    </dgm:pt>
    <dgm:pt modelId="{C9368AD3-E089-4B2D-B206-ABCB31F02A3F}" type="sibTrans" cxnId="{3A148E88-D640-487F-9913-4049EC33D507}">
      <dgm:prSet/>
      <dgm:spPr/>
      <dgm:t>
        <a:bodyPr/>
        <a:lstStyle/>
        <a:p>
          <a:endParaRPr lang="en-GB"/>
        </a:p>
      </dgm:t>
    </dgm:pt>
    <dgm:pt modelId="{A5C3C4CC-4EA8-4C53-B507-7579266B7455}">
      <dgm:prSet/>
      <dgm:spPr/>
      <dgm:t>
        <a:bodyPr/>
        <a:lstStyle/>
        <a:p>
          <a:r>
            <a:rPr lang="en-GB"/>
            <a:t>Last of “time”: </a:t>
          </a:r>
          <a:r>
            <a:rPr lang="en-GB" b="1"/>
            <a:t>E</a:t>
          </a:r>
          <a:endParaRPr lang="en-GB"/>
        </a:p>
      </dgm:t>
    </dgm:pt>
    <dgm:pt modelId="{2A1FAE1B-2C58-46EE-BEF8-C6DE3B6D5038}" type="parTrans" cxnId="{C8239534-C29E-4214-9926-C802D667B1CC}">
      <dgm:prSet/>
      <dgm:spPr/>
      <dgm:t>
        <a:bodyPr/>
        <a:lstStyle/>
        <a:p>
          <a:endParaRPr lang="en-GB"/>
        </a:p>
      </dgm:t>
    </dgm:pt>
    <dgm:pt modelId="{123390D7-0BE9-4778-A3B9-CB7E37C5A7CF}" type="sibTrans" cxnId="{C8239534-C29E-4214-9926-C802D667B1CC}">
      <dgm:prSet/>
      <dgm:spPr/>
      <dgm:t>
        <a:bodyPr/>
        <a:lstStyle/>
        <a:p>
          <a:endParaRPr lang="en-GB"/>
        </a:p>
      </dgm:t>
    </dgm:pt>
    <dgm:pt modelId="{6B618CFD-35CC-4A98-BDC5-4F820A45D15F}">
      <dgm:prSet/>
      <dgm:spPr/>
    </dgm:pt>
    <dgm:pt modelId="{2DCDE11C-B355-443F-B640-535D979A2059}" type="parTrans" cxnId="{37CCC9D4-2A4E-4059-B083-8B085FCFB8D9}">
      <dgm:prSet/>
      <dgm:spPr/>
      <dgm:t>
        <a:bodyPr/>
        <a:lstStyle/>
        <a:p>
          <a:endParaRPr lang="en-GB"/>
        </a:p>
      </dgm:t>
    </dgm:pt>
    <dgm:pt modelId="{2A3C50B3-7A51-476C-8211-4AC0EBED626E}" type="sibTrans" cxnId="{37CCC9D4-2A4E-4059-B083-8B085FCFB8D9}">
      <dgm:prSet/>
      <dgm:spPr/>
      <dgm:t>
        <a:bodyPr/>
        <a:lstStyle/>
        <a:p>
          <a:endParaRPr lang="en-GB"/>
        </a:p>
      </dgm:t>
    </dgm:pt>
    <dgm:pt modelId="{60F9F494-BFD1-409F-8B4B-319B0D1A5C9E}" type="pres">
      <dgm:prSet presAssocID="{1AE8C648-1DD9-4DFE-931B-DB9DF0C8ABE5}" presName="matrix" presStyleCnt="0">
        <dgm:presLayoutVars>
          <dgm:chMax val="1"/>
          <dgm:dir/>
          <dgm:resizeHandles val="exact"/>
        </dgm:presLayoutVars>
      </dgm:prSet>
      <dgm:spPr/>
    </dgm:pt>
    <dgm:pt modelId="{D8F162F9-E456-4004-A5B7-EFFE1439C965}" type="pres">
      <dgm:prSet presAssocID="{1AE8C648-1DD9-4DFE-931B-DB9DF0C8ABE5}" presName="diamond" presStyleLbl="bgShp" presStyleIdx="0" presStyleCnt="1"/>
      <dgm:spPr/>
    </dgm:pt>
    <dgm:pt modelId="{982558FE-C1F2-40C1-8104-310559224E9F}" type="pres">
      <dgm:prSet presAssocID="{1AE8C648-1DD9-4DFE-931B-DB9DF0C8ABE5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36CB59C-0D03-452D-8931-5A45BDF60625}" type="pres">
      <dgm:prSet presAssocID="{1AE8C648-1DD9-4DFE-931B-DB9DF0C8ABE5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19A0CD7-751A-4939-B095-4E5F45060F52}" type="pres">
      <dgm:prSet presAssocID="{1AE8C648-1DD9-4DFE-931B-DB9DF0C8ABE5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F6891B-E526-4E78-A62B-26E6C6AA8BCF}" type="pres">
      <dgm:prSet presAssocID="{1AE8C648-1DD9-4DFE-931B-DB9DF0C8ABE5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E3E300B-74BC-4993-958C-24CE75349A98}" type="presOf" srcId="{F62347C9-2467-49B9-8CAF-7205BA938248}" destId="{982558FE-C1F2-40C1-8104-310559224E9F}" srcOrd="0" destOrd="1" presId="urn:microsoft.com/office/officeart/2005/8/layout/matrix3"/>
    <dgm:cxn modelId="{FDC04A14-C414-478C-B669-192425860309}" srcId="{D572238E-7800-4C1A-ABA9-CD040A32727D}" destId="{D582CC54-63FD-4DB1-914E-1B1561103EF3}" srcOrd="2" destOrd="0" parTransId="{1E73BF70-9540-4BDE-BCFD-49DBF1C427EB}" sibTransId="{8AED61D9-9290-4204-BAC1-594B28BBCD54}"/>
    <dgm:cxn modelId="{C7477914-BD16-421F-8803-FF1C6A8FF12E}" type="presOf" srcId="{A5C3C4CC-4EA8-4C53-B507-7579266B7455}" destId="{91F6891B-E526-4E78-A62B-26E6C6AA8BCF}" srcOrd="0" destOrd="4" presId="urn:microsoft.com/office/officeart/2005/8/layout/matrix3"/>
    <dgm:cxn modelId="{3B61D317-D362-414A-A417-38D81C45B74C}" srcId="{1AE8C648-1DD9-4DFE-931B-DB9DF0C8ABE5}" destId="{0EDC2AAA-639C-4552-ACFC-D24D0AAE231B}" srcOrd="0" destOrd="0" parTransId="{874B104A-073E-4E40-8F94-E53CE7342034}" sibTransId="{C09801D5-F800-47FC-8273-2EBAE26AC07B}"/>
    <dgm:cxn modelId="{B0A4321A-E7C5-4D2D-B11A-779939B7D9EA}" type="presOf" srcId="{6CB61A5B-9F8F-47E3-8919-84304A75E6EA}" destId="{982558FE-C1F2-40C1-8104-310559224E9F}" srcOrd="0" destOrd="5" presId="urn:microsoft.com/office/officeart/2005/8/layout/matrix3"/>
    <dgm:cxn modelId="{0C58DA27-5CC4-4196-9F5A-359CC908791A}" type="presOf" srcId="{B622EB07-7BF8-4DAF-BC88-A1183252697C}" destId="{91F6891B-E526-4E78-A62B-26E6C6AA8BCF}" srcOrd="0" destOrd="1" presId="urn:microsoft.com/office/officeart/2005/8/layout/matrix3"/>
    <dgm:cxn modelId="{8EC9372C-482F-4362-BFDF-7BC7EB769FF1}" srcId="{0EDC2AAA-639C-4552-ACFC-D24D0AAE231B}" destId="{BDAEF7A3-DD56-4B6B-908C-1487E1486838}" srcOrd="2" destOrd="0" parTransId="{D7E83934-FEA4-4013-A1C6-0BB57F5A6965}" sibTransId="{C72CE0E1-560E-4297-9854-19DAAECC2297}"/>
    <dgm:cxn modelId="{CED22D2E-4999-4C5C-92C8-CB75AA275F5F}" srcId="{F1B5DBFE-5D97-498E-9B2B-175AEFDBB827}" destId="{0D274F8A-32FC-480B-AB76-88C710537D07}" srcOrd="1" destOrd="0" parTransId="{1854A1CA-3D4E-4DE6-B2A4-DDE4F4E4FFEC}" sibTransId="{40090A88-13DD-4A11-9D84-A815E8B15778}"/>
    <dgm:cxn modelId="{0C9DD333-89E9-446D-9052-D5F896B69715}" srcId="{D572238E-7800-4C1A-ABA9-CD040A32727D}" destId="{5FA57AFD-95E5-4D8A-A083-2EAE1834671B}" srcOrd="0" destOrd="0" parTransId="{92B9556A-7DC3-45D3-A110-19F8A54C44B2}" sibTransId="{4AA99ACE-C0DE-481C-84F2-F41ABA88CE4A}"/>
    <dgm:cxn modelId="{2F47E733-A4F6-4F83-AEA0-E0E46DF9B34F}" type="presOf" srcId="{CC6EBB4F-1D76-4E32-807C-01C0EE61A833}" destId="{836CB59C-0D03-452D-8931-5A45BDF60625}" srcOrd="0" destOrd="4" presId="urn:microsoft.com/office/officeart/2005/8/layout/matrix3"/>
    <dgm:cxn modelId="{F2793C34-0EF1-4C0A-B0AA-8B6CB5500AFF}" type="presOf" srcId="{1AE8C648-1DD9-4DFE-931B-DB9DF0C8ABE5}" destId="{60F9F494-BFD1-409F-8B4B-319B0D1A5C9E}" srcOrd="0" destOrd="0" presId="urn:microsoft.com/office/officeart/2005/8/layout/matrix3"/>
    <dgm:cxn modelId="{C8239534-C29E-4214-9926-C802D667B1CC}" srcId="{DC1BF1AE-8F30-40AE-A54C-D2E4394A9F19}" destId="{A5C3C4CC-4EA8-4C53-B507-7579266B7455}" srcOrd="3" destOrd="0" parTransId="{2A1FAE1B-2C58-46EE-BEF8-C6DE3B6D5038}" sibTransId="{123390D7-0BE9-4778-A3B9-CB7E37C5A7CF}"/>
    <dgm:cxn modelId="{B9A81938-9332-43D9-A303-525B3641C44A}" srcId="{F1B5DBFE-5D97-498E-9B2B-175AEFDBB827}" destId="{4861B303-6E30-4D54-9B05-3EE3460B6962}" srcOrd="2" destOrd="0" parTransId="{420D7101-DB40-43A5-9861-D751590296B2}" sibTransId="{A21F7AB5-8CA4-45BD-8DB0-3FEED5DB5A45}"/>
    <dgm:cxn modelId="{59C17562-AA9C-42DA-919C-1E007CD8285E}" type="presOf" srcId="{C47B340A-BF5D-4EA2-8AC5-B2E70111FC70}" destId="{91F6891B-E526-4E78-A62B-26E6C6AA8BCF}" srcOrd="0" destOrd="3" presId="urn:microsoft.com/office/officeart/2005/8/layout/matrix3"/>
    <dgm:cxn modelId="{EAB0D043-FC1B-4126-B7A2-8CB1D4EFAEBB}" type="presOf" srcId="{0EDC2AAA-639C-4552-ACFC-D24D0AAE231B}" destId="{982558FE-C1F2-40C1-8104-310559224E9F}" srcOrd="0" destOrd="0" presId="urn:microsoft.com/office/officeart/2005/8/layout/matrix3"/>
    <dgm:cxn modelId="{06540C44-0E89-400A-AAA1-10F5C837861A}" srcId="{0EDC2AAA-639C-4552-ACFC-D24D0AAE231B}" destId="{6CB61A5B-9F8F-47E3-8919-84304A75E6EA}" srcOrd="4" destOrd="0" parTransId="{2065F3B5-1D8F-4031-8AB5-D32956378165}" sibTransId="{10ECECF6-05E3-4565-BFCF-2C62344F4A8F}"/>
    <dgm:cxn modelId="{AEEBE16A-FD27-4C5E-966B-B34783304369}" type="presOf" srcId="{D572238E-7800-4C1A-ABA9-CD040A32727D}" destId="{836CB59C-0D03-452D-8931-5A45BDF60625}" srcOrd="0" destOrd="0" presId="urn:microsoft.com/office/officeart/2005/8/layout/matrix3"/>
    <dgm:cxn modelId="{A4A99C6C-173C-4DB4-A36F-599038EFB408}" type="presOf" srcId="{4861B303-6E30-4D54-9B05-3EE3460B6962}" destId="{D19A0CD7-751A-4939-B095-4E5F45060F52}" srcOrd="0" destOrd="3" presId="urn:microsoft.com/office/officeart/2005/8/layout/matrix3"/>
    <dgm:cxn modelId="{1B35D751-1D3F-4F1E-865C-E6152C5753F9}" type="presOf" srcId="{D582CC54-63FD-4DB1-914E-1B1561103EF3}" destId="{836CB59C-0D03-452D-8931-5A45BDF60625}" srcOrd="0" destOrd="3" presId="urn:microsoft.com/office/officeart/2005/8/layout/matrix3"/>
    <dgm:cxn modelId="{00F54357-3939-43C9-A162-DA0E62DACA29}" srcId="{D572238E-7800-4C1A-ABA9-CD040A32727D}" destId="{CC6EBB4F-1D76-4E32-807C-01C0EE61A833}" srcOrd="3" destOrd="0" parTransId="{E8FD648B-33DC-4588-A716-38EC2B232A83}" sibTransId="{5157BEF0-99B4-4844-B67B-C2E704CEA4E7}"/>
    <dgm:cxn modelId="{F8DBB058-C290-4F52-BF62-0DF8F22B2B44}" type="presOf" srcId="{5FA57AFD-95E5-4D8A-A083-2EAE1834671B}" destId="{836CB59C-0D03-452D-8931-5A45BDF60625}" srcOrd="0" destOrd="1" presId="urn:microsoft.com/office/officeart/2005/8/layout/matrix3"/>
    <dgm:cxn modelId="{5AACC779-9AC3-4C26-97FB-2F7874F7C8E6}" srcId="{0EDC2AAA-639C-4552-ACFC-D24D0AAE231B}" destId="{143E2DC6-C6C7-4880-9A71-1B4FDB6FF26C}" srcOrd="1" destOrd="0" parTransId="{72C2D487-AE8F-4308-B742-14EA7AFA9DBB}" sibTransId="{2870F878-6E68-4432-B8B2-6D7A8E528F90}"/>
    <dgm:cxn modelId="{3A148E88-D640-487F-9913-4049EC33D507}" srcId="{DC1BF1AE-8F30-40AE-A54C-D2E4394A9F19}" destId="{C47B340A-BF5D-4EA2-8AC5-B2E70111FC70}" srcOrd="2" destOrd="0" parTransId="{C9AF85A6-78FF-4F8B-AFBB-AB1335CB4BFB}" sibTransId="{C9368AD3-E089-4B2D-B206-ABCB31F02A3F}"/>
    <dgm:cxn modelId="{49394D8F-813B-489B-9425-DCAA30135092}" srcId="{F1B5DBFE-5D97-498E-9B2B-175AEFDBB827}" destId="{2BB714A4-8D7B-443C-AAE8-2EE10133C9A6}" srcOrd="0" destOrd="0" parTransId="{512FCC93-0AFB-42AD-9955-00D3737931B9}" sibTransId="{B37F2B03-09E4-430B-AC55-019E4F1EFAB0}"/>
    <dgm:cxn modelId="{1D046E96-6E5E-45CC-A8C9-0D471FE566E6}" type="presOf" srcId="{E2EE89F0-E2A5-485D-8270-6B24143515F7}" destId="{982558FE-C1F2-40C1-8104-310559224E9F}" srcOrd="0" destOrd="4" presId="urn:microsoft.com/office/officeart/2005/8/layout/matrix3"/>
    <dgm:cxn modelId="{EF9DD19B-4765-4DAA-BDF7-106E3C8E150B}" type="presOf" srcId="{BDAEF7A3-DD56-4B6B-908C-1487E1486838}" destId="{982558FE-C1F2-40C1-8104-310559224E9F}" srcOrd="0" destOrd="3" presId="urn:microsoft.com/office/officeart/2005/8/layout/matrix3"/>
    <dgm:cxn modelId="{1BA029AD-DBE3-48A7-BDF6-B29F6D882C6F}" type="presOf" srcId="{2BB714A4-8D7B-443C-AAE8-2EE10133C9A6}" destId="{D19A0CD7-751A-4939-B095-4E5F45060F52}" srcOrd="0" destOrd="1" presId="urn:microsoft.com/office/officeart/2005/8/layout/matrix3"/>
    <dgm:cxn modelId="{452291AF-F2F4-44C6-BB3C-B2C605B28104}" type="presOf" srcId="{1E1F5111-B524-40CF-80F2-4A927B9F6133}" destId="{91F6891B-E526-4E78-A62B-26E6C6AA8BCF}" srcOrd="0" destOrd="2" presId="urn:microsoft.com/office/officeart/2005/8/layout/matrix3"/>
    <dgm:cxn modelId="{B181E8AF-CA52-47C1-A92E-7AEC0B1BA81D}" type="presOf" srcId="{143E2DC6-C6C7-4880-9A71-1B4FDB6FF26C}" destId="{982558FE-C1F2-40C1-8104-310559224E9F}" srcOrd="0" destOrd="2" presId="urn:microsoft.com/office/officeart/2005/8/layout/matrix3"/>
    <dgm:cxn modelId="{6FB9CCB2-1B0C-4912-AF29-CF2D0FEE2031}" srcId="{1AE8C648-1DD9-4DFE-931B-DB9DF0C8ABE5}" destId="{DC1BF1AE-8F30-40AE-A54C-D2E4394A9F19}" srcOrd="3" destOrd="0" parTransId="{AA4ED5EF-50CA-4F1F-8E3A-82907E3C050F}" sibTransId="{A9C156AF-A746-4CB5-AA5A-B6AE36B97571}"/>
    <dgm:cxn modelId="{FA8C14B5-811A-42AE-91AD-90B0C26407FE}" type="presOf" srcId="{CDE8F805-0BE7-473F-9F7E-4AAB01AFB75D}" destId="{836CB59C-0D03-452D-8931-5A45BDF60625}" srcOrd="0" destOrd="2" presId="urn:microsoft.com/office/officeart/2005/8/layout/matrix3"/>
    <dgm:cxn modelId="{4C1514B9-2DF3-47FA-B697-A79CA12D1EB7}" srcId="{0EDC2AAA-639C-4552-ACFC-D24D0AAE231B}" destId="{F62347C9-2467-49B9-8CAF-7205BA938248}" srcOrd="0" destOrd="0" parTransId="{DEDDA798-7DD2-4A5D-847B-695A870A6A31}" sibTransId="{7D98A58E-E6C5-4C9E-B99C-48B40DC97EE3}"/>
    <dgm:cxn modelId="{060FF5BA-F1AC-47DC-BC30-00149FD1D05F}" srcId="{DC1BF1AE-8F30-40AE-A54C-D2E4394A9F19}" destId="{1E1F5111-B524-40CF-80F2-4A927B9F6133}" srcOrd="1" destOrd="0" parTransId="{D4525968-7E39-4E61-B93E-EFDDE76C4987}" sibTransId="{19E87DBD-F47B-48CA-A4F4-8FB4AB22DB2E}"/>
    <dgm:cxn modelId="{77A6FBC1-0ED5-4049-8600-E7E6D41D47B0}" type="presOf" srcId="{0D274F8A-32FC-480B-AB76-88C710537D07}" destId="{D19A0CD7-751A-4939-B095-4E5F45060F52}" srcOrd="0" destOrd="2" presId="urn:microsoft.com/office/officeart/2005/8/layout/matrix3"/>
    <dgm:cxn modelId="{9D6581C4-123D-40EA-B8FB-1622DA07706B}" srcId="{DC1BF1AE-8F30-40AE-A54C-D2E4394A9F19}" destId="{B622EB07-7BF8-4DAF-BC88-A1183252697C}" srcOrd="0" destOrd="0" parTransId="{2A16FC67-4A84-4A1B-A520-EE649D3DFCA5}" sibTransId="{41902216-D39F-4C42-BA67-0A6D1E7881CC}"/>
    <dgm:cxn modelId="{D5BF73CE-2693-4CB6-B880-303AABC53327}" srcId="{1AE8C648-1DD9-4DFE-931B-DB9DF0C8ABE5}" destId="{D572238E-7800-4C1A-ABA9-CD040A32727D}" srcOrd="1" destOrd="0" parTransId="{BFC37D1D-B135-41F0-9B1F-114434761A6C}" sibTransId="{ABC22B07-3BB2-4067-9CA9-01E5125C438B}"/>
    <dgm:cxn modelId="{37CCC9D4-2A4E-4059-B083-8B085FCFB8D9}" srcId="{1AE8C648-1DD9-4DFE-931B-DB9DF0C8ABE5}" destId="{6B618CFD-35CC-4A98-BDC5-4F820A45D15F}" srcOrd="4" destOrd="0" parTransId="{2DCDE11C-B355-443F-B640-535D979A2059}" sibTransId="{2A3C50B3-7A51-476C-8211-4AC0EBED626E}"/>
    <dgm:cxn modelId="{1D3FCBE1-0D84-4EDC-9A34-9D971D6AB9B9}" srcId="{D572238E-7800-4C1A-ABA9-CD040A32727D}" destId="{CDE8F805-0BE7-473F-9F7E-4AAB01AFB75D}" srcOrd="1" destOrd="0" parTransId="{7BBA3A7F-3239-4764-8DC2-70E9368C9405}" sibTransId="{60E835CB-1F89-4074-9ED5-280BF75A7DFF}"/>
    <dgm:cxn modelId="{95F952E5-B3FF-48C8-917F-E4224AFA0876}" type="presOf" srcId="{DC1BF1AE-8F30-40AE-A54C-D2E4394A9F19}" destId="{91F6891B-E526-4E78-A62B-26E6C6AA8BCF}" srcOrd="0" destOrd="0" presId="urn:microsoft.com/office/officeart/2005/8/layout/matrix3"/>
    <dgm:cxn modelId="{C09208EE-73A9-48A4-AC6C-6FEFC5159439}" srcId="{0EDC2AAA-639C-4552-ACFC-D24D0AAE231B}" destId="{E2EE89F0-E2A5-485D-8270-6B24143515F7}" srcOrd="3" destOrd="0" parTransId="{7F085D85-D524-4707-BD21-87605C4015B5}" sibTransId="{9CD321A7-F928-4B80-BD3D-67B7597B7B87}"/>
    <dgm:cxn modelId="{19414FEE-2D1E-404D-A3C2-CE69DE3376DF}" srcId="{1AE8C648-1DD9-4DFE-931B-DB9DF0C8ABE5}" destId="{F1B5DBFE-5D97-498E-9B2B-175AEFDBB827}" srcOrd="2" destOrd="0" parTransId="{AA412460-B737-4A39-88FC-A723D402BC8B}" sibTransId="{E86E00DB-CCF5-4495-8C54-ACD90BF98BB7}"/>
    <dgm:cxn modelId="{DDEDEDF9-F5AA-45C5-A031-46B48B9EACD4}" type="presOf" srcId="{F1B5DBFE-5D97-498E-9B2B-175AEFDBB827}" destId="{D19A0CD7-751A-4939-B095-4E5F45060F52}" srcOrd="0" destOrd="0" presId="urn:microsoft.com/office/officeart/2005/8/layout/matrix3"/>
    <dgm:cxn modelId="{4A692087-B152-496A-80C7-2E85F5FE18F7}" type="presParOf" srcId="{60F9F494-BFD1-409F-8B4B-319B0D1A5C9E}" destId="{D8F162F9-E456-4004-A5B7-EFFE1439C965}" srcOrd="0" destOrd="0" presId="urn:microsoft.com/office/officeart/2005/8/layout/matrix3"/>
    <dgm:cxn modelId="{49138FB4-983A-42D0-9B14-E6696AC92BE1}" type="presParOf" srcId="{60F9F494-BFD1-409F-8B4B-319B0D1A5C9E}" destId="{982558FE-C1F2-40C1-8104-310559224E9F}" srcOrd="1" destOrd="0" presId="urn:microsoft.com/office/officeart/2005/8/layout/matrix3"/>
    <dgm:cxn modelId="{00FA97EC-F741-45C2-8B49-328765FC0E5C}" type="presParOf" srcId="{60F9F494-BFD1-409F-8B4B-319B0D1A5C9E}" destId="{836CB59C-0D03-452D-8931-5A45BDF60625}" srcOrd="2" destOrd="0" presId="urn:microsoft.com/office/officeart/2005/8/layout/matrix3"/>
    <dgm:cxn modelId="{7354466E-C5BF-439D-8B6B-B56A94F38F30}" type="presParOf" srcId="{60F9F494-BFD1-409F-8B4B-319B0D1A5C9E}" destId="{D19A0CD7-751A-4939-B095-4E5F45060F52}" srcOrd="3" destOrd="0" presId="urn:microsoft.com/office/officeart/2005/8/layout/matrix3"/>
    <dgm:cxn modelId="{C5653F23-179A-4FAD-ACAD-5E0D8A8180E0}" type="presParOf" srcId="{60F9F494-BFD1-409F-8B4B-319B0D1A5C9E}" destId="{91F6891B-E526-4E78-A62B-26E6C6AA8BC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F162F9-E456-4004-A5B7-EFFE1439C965}">
      <dsp:nvSpPr>
        <dsp:cNvPr id="0" name=""/>
        <dsp:cNvSpPr/>
      </dsp:nvSpPr>
      <dsp:spPr>
        <a:xfrm>
          <a:off x="0" y="239071"/>
          <a:ext cx="5272469" cy="5272469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2558FE-C1F2-40C1-8104-310559224E9F}">
      <dsp:nvSpPr>
        <dsp:cNvPr id="0" name=""/>
        <dsp:cNvSpPr/>
      </dsp:nvSpPr>
      <dsp:spPr>
        <a:xfrm>
          <a:off x="500884" y="739956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Decomposition - </a:t>
          </a:r>
          <a:r>
            <a:rPr lang="en-GB" sz="1400" kern="1200" dirty="0"/>
            <a:t>Break the riddle into smaller clues: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“Beginning of everything”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everywhere”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 eternity”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time”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 space”</a:t>
          </a:r>
        </a:p>
      </dsp:txBody>
      <dsp:txXfrm>
        <a:off x="601262" y="840334"/>
        <a:ext cx="1855506" cy="1855506"/>
      </dsp:txXfrm>
    </dsp:sp>
    <dsp:sp modelId="{836CB59C-0D03-452D-8931-5A45BDF60625}">
      <dsp:nvSpPr>
        <dsp:cNvPr id="0" name=""/>
        <dsp:cNvSpPr/>
      </dsp:nvSpPr>
      <dsp:spPr>
        <a:xfrm>
          <a:off x="2715321" y="739956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Pattern Recognition - </a:t>
          </a:r>
          <a:r>
            <a:rPr lang="en-GB" sz="1400" kern="1200" dirty="0"/>
            <a:t>Look for similarities: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“Beginning of” appears twice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“End of” appears three times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All terms are abstract (everything, everywhere, eternity, time, space)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Could this be symbolic, not literal?</a:t>
          </a:r>
        </a:p>
      </dsp:txBody>
      <dsp:txXfrm>
        <a:off x="2815699" y="840334"/>
        <a:ext cx="1855506" cy="1855506"/>
      </dsp:txXfrm>
    </dsp:sp>
    <dsp:sp modelId="{D19A0CD7-751A-4939-B095-4E5F45060F52}">
      <dsp:nvSpPr>
        <dsp:cNvPr id="0" name=""/>
        <dsp:cNvSpPr/>
      </dsp:nvSpPr>
      <dsp:spPr>
        <a:xfrm>
          <a:off x="500884" y="2954393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Abstraction - </a:t>
          </a:r>
          <a:r>
            <a:rPr lang="en-GB" sz="1400" kern="1200" dirty="0"/>
            <a:t>Focus on symbolic meaning, not real objects: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It’s not a physical thing; it's a </a:t>
          </a:r>
          <a:r>
            <a:rPr lang="en-GB" sz="1100" b="1" kern="1200"/>
            <a:t>concept or letter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Each line refers to </a:t>
          </a:r>
          <a:r>
            <a:rPr lang="en-GB" sz="1100" b="1" kern="1200"/>
            <a:t>positions</a:t>
          </a:r>
          <a:r>
            <a:rPr lang="en-GB" sz="1100" kern="1200"/>
            <a:t> in words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Think of something small but present in all—</a:t>
          </a:r>
          <a:r>
            <a:rPr lang="en-GB" sz="1100" b="1" kern="1200"/>
            <a:t>a letter</a:t>
          </a:r>
          <a:endParaRPr lang="en-GB" sz="1100" kern="1200"/>
        </a:p>
      </dsp:txBody>
      <dsp:txXfrm>
        <a:off x="601262" y="3054771"/>
        <a:ext cx="1855506" cy="1855506"/>
      </dsp:txXfrm>
    </dsp:sp>
    <dsp:sp modelId="{91F6891B-E526-4E78-A62B-26E6C6AA8BCF}">
      <dsp:nvSpPr>
        <dsp:cNvPr id="0" name=""/>
        <dsp:cNvSpPr/>
      </dsp:nvSpPr>
      <dsp:spPr>
        <a:xfrm>
          <a:off x="2715321" y="2954393"/>
          <a:ext cx="2056262" cy="20562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Algorithm Design - </a:t>
          </a:r>
          <a:r>
            <a:rPr lang="en-GB" sz="1400" kern="1200" dirty="0"/>
            <a:t>Create a step-by-step method: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Take the </a:t>
          </a:r>
          <a:r>
            <a:rPr lang="en-GB" sz="1100" b="1" kern="1200"/>
            <a:t>first letter</a:t>
          </a:r>
          <a:r>
            <a:rPr lang="en-GB" sz="1100" kern="1200"/>
            <a:t> of “everything”: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Take the </a:t>
          </a:r>
          <a:r>
            <a:rPr lang="en-GB" sz="1100" b="1" kern="1200"/>
            <a:t>last letter</a:t>
          </a:r>
          <a:r>
            <a:rPr lang="en-GB" sz="1100" kern="1200"/>
            <a:t> of “everywhere”: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First of “eternity”: </a:t>
          </a:r>
          <a:r>
            <a:rPr lang="en-GB" sz="1100" b="1" kern="1200"/>
            <a:t>E</a:t>
          </a:r>
          <a:endParaRPr lang="en-GB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Last of “time”: </a:t>
          </a:r>
          <a:r>
            <a:rPr lang="en-GB" sz="1100" b="1" kern="1200"/>
            <a:t>E</a:t>
          </a:r>
          <a:endParaRPr lang="en-GB" sz="1100" kern="1200"/>
        </a:p>
      </dsp:txBody>
      <dsp:txXfrm>
        <a:off x="2815699" y="3054771"/>
        <a:ext cx="1855506" cy="18555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C98272-6967-98D4-E3F1-904E81886E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819C0E-BB55-E499-68D7-7EBC3DD332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0E6F5F-F619-4810-9F69-D1FE301E00A7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55685-0AFC-EC35-EF3B-40F9D02803A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B20499-560D-1C2B-10F9-1D3057D643E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077FC-B652-4EE5-A302-09BC4FE8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8343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E3DE3B-B0CF-4E0B-AC32-EB0DA2B0DEB4}" type="datetimeFigureOut">
              <a:rPr lang="en-GB" smtClean="0"/>
              <a:t>18/05/2025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8842F9-EA7B-4795-8131-5DDC03D8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705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Images</a:t>
            </a:r>
            <a:r>
              <a:rPr lang="en-GB" baseline="0" dirty="0"/>
              <a:t> </a:t>
            </a:r>
            <a:r>
              <a:rPr lang="en-GB" dirty="0"/>
              <a:t>from: </a:t>
            </a:r>
          </a:p>
          <a:p>
            <a:endParaRPr lang="en-GB" dirty="0"/>
          </a:p>
          <a:p>
            <a:r>
              <a:rPr lang="en-GB" dirty="0"/>
              <a:t>http://organizationalphysics.com/2016/10/13/top-down-vs-bottom-up-hierarchy-or-how-to-build-a-self-managed-organization/ [23-Jan-2018]</a:t>
            </a:r>
          </a:p>
          <a:p>
            <a:r>
              <a:rPr lang="en-GB" dirty="0"/>
              <a:t>https://www.pinterest.com/pin/325948091754343000/</a:t>
            </a:r>
          </a:p>
          <a:p>
            <a:r>
              <a:rPr lang="en-GB" dirty="0"/>
              <a:t>http://www.softschools.com/math/number_patterns/pattern_recognition/worksheets/pattern_recognition_worksheet_2.html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7F37A7-6CD5-480C-8A9C-8A14678CA55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6315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431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1087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25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692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130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449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835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899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61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30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168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8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700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875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92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1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949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6831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25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  <p:sldLayoutId id="2147483724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SzPct val="60000"/>
        <a:buFont typeface="Wingdings" panose="05000000000000000000" pitchFamily="2" charset="2"/>
        <a:buChar char="q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Analysing and Solving Problems (APS)</a:t>
            </a:r>
            <a:r>
              <a:rPr lang="en-GB"/>
              <a:t> ACCA4019</a:t>
            </a:r>
            <a:endParaRPr lang="en-GB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Requirement Analysis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82B4598-9506-A9DF-C0D8-C5DCCE2F8F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/>
          </a:p>
          <a:p>
            <a:pPr>
              <a:defRPr/>
            </a:pPr>
            <a:endParaRPr lang="en-GB" altLang="en-US" sz="2400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7601807"/>
              </p:ext>
            </p:extLst>
          </p:nvPr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Topics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Introduction to Module - Abstract Thinking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Requirement Analysis - </a:t>
                      </a:r>
                      <a:r>
                        <a:rPr lang="en-GB" sz="2200" kern="1200" dirty="0" err="1">
                          <a:solidFill>
                            <a:schemeClr val="tx1"/>
                          </a:solidFill>
                          <a:effectLst/>
                        </a:rPr>
                        <a:t>MoSCoW</a:t>
                      </a: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 Method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3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Decomposition of Problems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Variables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Pseudocode and Program Output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Tracing Tables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noProof="0">
                          <a:solidFill>
                            <a:schemeClr val="tx1"/>
                          </a:solidFill>
                          <a:effectLst/>
                        </a:rPr>
                        <a:t>Modularisation</a:t>
                      </a: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 &amp; Sub Processes in 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Mock Exam &amp; Assessment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429975-04A1-742B-B1ED-108E6EA2E9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B2CEF1D-F01B-6049-B0E7-D7E975CD739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10AA5863-58ED-BCD9-F491-23B0A952A97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77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398D2-C823-8BD7-F9FD-98BCE51B9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 - Example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3AFD3C3-0C40-F2B3-6137-A96C7CEE9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1032" name="Picture 8" descr="Generated image">
            <a:extLst>
              <a:ext uri="{FF2B5EF4-FFF2-40B4-BE49-F238E27FC236}">
                <a16:creationId xmlns:a16="http://schemas.microsoft.com/office/drawing/2014/main" id="{AC2D4CE2-3A2C-75AB-943B-9436CE07D0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63" b="46692"/>
          <a:stretch/>
        </p:blipFill>
        <p:spPr bwMode="auto">
          <a:xfrm>
            <a:off x="1620589" y="942660"/>
            <a:ext cx="8950821" cy="2198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Generated image">
            <a:extLst>
              <a:ext uri="{FF2B5EF4-FFF2-40B4-BE49-F238E27FC236}">
                <a16:creationId xmlns:a16="http://schemas.microsoft.com/office/drawing/2014/main" id="{69813089-45D8-5AC8-D469-4FF67A9EBF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" t="53421" r="50071" b="-58"/>
          <a:stretch/>
        </p:blipFill>
        <p:spPr bwMode="auto">
          <a:xfrm>
            <a:off x="1637719" y="3141234"/>
            <a:ext cx="4458282" cy="278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Generated image">
            <a:extLst>
              <a:ext uri="{FF2B5EF4-FFF2-40B4-BE49-F238E27FC236}">
                <a16:creationId xmlns:a16="http://schemas.microsoft.com/office/drawing/2014/main" id="{C67F22A0-25F6-0A9F-31EF-569481E9DE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08" t="52643" r="383" b="720"/>
          <a:stretch/>
        </p:blipFill>
        <p:spPr bwMode="auto">
          <a:xfrm>
            <a:off x="6095999" y="3141234"/>
            <a:ext cx="4458282" cy="278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262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106B4B-B456-0EA9-2FB0-706E932A07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648AB-D0EC-5BCF-3358-46A0537E8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 - Example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1B1A4D0-43FA-E42B-2415-9E1D81571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2050" name="Picture 2" descr="Generated image">
            <a:extLst>
              <a:ext uri="{FF2B5EF4-FFF2-40B4-BE49-F238E27FC236}">
                <a16:creationId xmlns:a16="http://schemas.microsoft.com/office/drawing/2014/main" id="{A4AF1AE3-73BB-D2DE-23FD-6195BFB28B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55" b="46462"/>
          <a:stretch/>
        </p:blipFill>
        <p:spPr bwMode="auto">
          <a:xfrm>
            <a:off x="1577782" y="936598"/>
            <a:ext cx="9036435" cy="2185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A7B047F-FFB3-C757-0DA8-9638C3CA73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0605" y="2295448"/>
            <a:ext cx="3765394" cy="34979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CFC32D8-C983-2674-292B-5BBBA7055C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5837" y="2289625"/>
            <a:ext cx="4588380" cy="3497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301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16D97-2F54-3137-E534-91A707EE6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13F964-DA25-B7ED-4066-4BCB97550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BAB85-CCBE-8CFC-AB46-C8D5A65091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988698" cy="4975225"/>
          </a:xfrm>
        </p:spPr>
        <p:txBody>
          <a:bodyPr>
            <a:normAutofit fontScale="925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Every object or event in the world can be thought of in many ways.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Abstract Thinking is the ability to: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dirty="0"/>
              <a:t>Filter out the specifics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dirty="0"/>
              <a:t>Understand and </a:t>
            </a:r>
            <a:r>
              <a:rPr lang="en-GB" dirty="0">
                <a:solidFill>
                  <a:srgbClr val="C00000"/>
                </a:solidFill>
              </a:rPr>
              <a:t>separate the context from content.</a:t>
            </a:r>
            <a:endParaRPr lang="en-GB" dirty="0"/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dirty="0"/>
              <a:t>Think about things in a way </a:t>
            </a:r>
            <a:r>
              <a:rPr lang="en-GB" dirty="0">
                <a:solidFill>
                  <a:srgbClr val="C00000"/>
                </a:solidFill>
              </a:rPr>
              <a:t>removed from the present time and specific examples.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b="1" dirty="0">
                <a:solidFill>
                  <a:srgbClr val="C00000"/>
                </a:solidFill>
              </a:rPr>
              <a:t>Generalise</a:t>
            </a:r>
            <a:r>
              <a:rPr lang="en-GB" dirty="0"/>
              <a:t> from a set of specific examples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dirty="0"/>
              <a:t>Connect the dots i.e. </a:t>
            </a:r>
            <a:r>
              <a:rPr lang="en-GB" dirty="0">
                <a:solidFill>
                  <a:srgbClr val="C00000"/>
                </a:solidFill>
              </a:rPr>
              <a:t>understand the relationships </a:t>
            </a:r>
            <a:r>
              <a:rPr lang="en-GB" dirty="0"/>
              <a:t>(connections and patterns) between events and objects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dirty="0">
                <a:highlight>
                  <a:srgbClr val="FFFF00"/>
                </a:highlight>
              </a:rPr>
              <a:t>Understand the </a:t>
            </a:r>
            <a:r>
              <a:rPr lang="en-GB" b="1" dirty="0">
                <a:highlight>
                  <a:srgbClr val="FFFF00"/>
                </a:highlight>
              </a:rPr>
              <a:t>meaning behind words</a:t>
            </a:r>
            <a:r>
              <a:rPr lang="en-GB" dirty="0">
                <a:highlight>
                  <a:srgbClr val="FFFF00"/>
                </a:highlight>
              </a:rPr>
              <a:t>, events and situations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It is an important element of 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problem solving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endParaRPr lang="en-GB" dirty="0"/>
          </a:p>
        </p:txBody>
      </p:sp>
      <p:pic>
        <p:nvPicPr>
          <p:cNvPr id="4098" name="Picture 2" descr="Abstract vs Concrete Thinking: What You Need To Know">
            <a:extLst>
              <a:ext uri="{FF2B5EF4-FFF2-40B4-BE49-F238E27FC236}">
                <a16:creationId xmlns:a16="http://schemas.microsoft.com/office/drawing/2014/main" id="{14E0CAF3-B9C0-BB74-0E9D-9B5A4A6CD5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321" y="2091690"/>
            <a:ext cx="5059680" cy="28460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6773AEB-C2E8-D59A-7F60-8798538A5AA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095500" y="168275"/>
            <a:ext cx="10096500" cy="733425"/>
          </a:xfrm>
        </p:spPr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9" name="Freeform 8"/>
          <p:cNvSpPr/>
          <p:nvPr/>
        </p:nvSpPr>
        <p:spPr>
          <a:xfrm>
            <a:off x="5357497" y="1382697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1 </a:t>
            </a:r>
          </a:p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Identify the Problem</a:t>
            </a:r>
          </a:p>
        </p:txBody>
      </p:sp>
      <p:sp>
        <p:nvSpPr>
          <p:cNvPr id="10" name="Freeform 9"/>
          <p:cNvSpPr/>
          <p:nvPr/>
        </p:nvSpPr>
        <p:spPr>
          <a:xfrm>
            <a:off x="4179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852769" y="244103"/>
                </a:moveTo>
                <a:arcTo wR="1916728" hR="1916728" stAng="1795394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7180414" y="270712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2 </a:t>
            </a:r>
          </a:p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Develop Possible Solution(s)</a:t>
            </a:r>
          </a:p>
        </p:txBody>
      </p:sp>
      <p:sp>
        <p:nvSpPr>
          <p:cNvPr id="12" name="Freeform 11"/>
          <p:cNvSpPr/>
          <p:nvPr/>
        </p:nvSpPr>
        <p:spPr>
          <a:xfrm>
            <a:off x="4179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828848" y="2049558"/>
                </a:moveTo>
                <a:arcTo wR="1916728" hR="1916728" stAng="21838429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4" name="Freeform 13"/>
          <p:cNvSpPr/>
          <p:nvPr/>
        </p:nvSpPr>
        <p:spPr>
          <a:xfrm>
            <a:off x="6484121" y="485009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3 </a:t>
            </a:r>
          </a:p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Select Best Solution</a:t>
            </a:r>
          </a:p>
        </p:txBody>
      </p:sp>
      <p:sp>
        <p:nvSpPr>
          <p:cNvPr id="16" name="Freeform 15"/>
          <p:cNvSpPr/>
          <p:nvPr/>
        </p:nvSpPr>
        <p:spPr>
          <a:xfrm>
            <a:off x="4179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1710" y="3818998"/>
                </a:moveTo>
                <a:arcTo wR="1916728" hR="1916728" stAng="4977485" swAng="845031"/>
              </a:path>
            </a:pathLst>
          </a:custGeom>
          <a:noFill/>
          <a:ln>
            <a:tailEnd type="arrow"/>
          </a:ln>
        </p:spPr>
        <p:style>
          <a:lnRef idx="1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7" name="Freeform 16"/>
          <p:cNvSpPr/>
          <p:nvPr/>
        </p:nvSpPr>
        <p:spPr>
          <a:xfrm>
            <a:off x="4230872" y="485009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4 </a:t>
            </a:r>
          </a:p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Implement it</a:t>
            </a:r>
          </a:p>
        </p:txBody>
      </p:sp>
      <p:sp>
        <p:nvSpPr>
          <p:cNvPr id="18" name="Freeform 17"/>
          <p:cNvSpPr/>
          <p:nvPr/>
        </p:nvSpPr>
        <p:spPr>
          <a:xfrm>
            <a:off x="4179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03259" y="2775722"/>
                </a:moveTo>
                <a:arcTo wR="1916728" hR="1916728" stAng="9202471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0" name="Freeform 19"/>
          <p:cNvSpPr/>
          <p:nvPr/>
        </p:nvSpPr>
        <p:spPr>
          <a:xfrm>
            <a:off x="3534580" y="270712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5 </a:t>
            </a:r>
          </a:p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Test Solution</a:t>
            </a:r>
          </a:p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Did it work?</a:t>
            </a:r>
          </a:p>
        </p:txBody>
      </p:sp>
      <p:sp>
        <p:nvSpPr>
          <p:cNvPr id="25" name="Freeform 24"/>
          <p:cNvSpPr/>
          <p:nvPr/>
        </p:nvSpPr>
        <p:spPr>
          <a:xfrm>
            <a:off x="4179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1166" y="669656"/>
                </a:moveTo>
                <a:arcTo wR="1916728" hR="1916728" stAng="1323532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6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grpSp>
        <p:nvGrpSpPr>
          <p:cNvPr id="27" name="Group 26"/>
          <p:cNvGrpSpPr/>
          <p:nvPr/>
        </p:nvGrpSpPr>
        <p:grpSpPr>
          <a:xfrm>
            <a:off x="8365787" y="2963334"/>
            <a:ext cx="2132252" cy="1932066"/>
            <a:chOff x="6959262" y="3183374"/>
            <a:chExt cx="2132252" cy="1932066"/>
          </a:xfrm>
        </p:grpSpPr>
        <p:sp>
          <p:nvSpPr>
            <p:cNvPr id="5" name="Oval 4"/>
            <p:cNvSpPr/>
            <p:nvPr/>
          </p:nvSpPr>
          <p:spPr>
            <a:xfrm>
              <a:off x="7625899" y="3183374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Solution</a:t>
              </a:r>
              <a:b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</a:br>
              <a: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1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8011394" y="3993017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Solution</a:t>
              </a:r>
              <a:b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</a:br>
              <a: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2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6959262" y="4539376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Solution</a:t>
              </a:r>
              <a:b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</a:br>
              <a:r>
                <a:rPr kumimoji="0" lang="en-GB" sz="1200" b="0" i="0" u="none" strike="noStrike" kern="120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Myriad Pro"/>
                  <a:ea typeface="+mn-ea"/>
                  <a:cs typeface="+mn-cs"/>
                </a:rPr>
                <a:t>3</a:t>
              </a:r>
            </a:p>
          </p:txBody>
        </p:sp>
        <p:cxnSp>
          <p:nvCxnSpPr>
            <p:cNvPr id="8" name="Straight Connector 7"/>
            <p:cNvCxnSpPr>
              <a:endCxn id="5" idx="3"/>
            </p:cNvCxnSpPr>
            <p:nvPr/>
          </p:nvCxnSpPr>
          <p:spPr>
            <a:xfrm flipV="1">
              <a:off x="7178972" y="3675075"/>
              <a:ext cx="605107" cy="138602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>
              <a:endCxn id="6" idx="2"/>
            </p:cNvCxnSpPr>
            <p:nvPr/>
          </p:nvCxnSpPr>
          <p:spPr>
            <a:xfrm>
              <a:off x="7178972" y="3828492"/>
              <a:ext cx="832422" cy="452557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endCxn id="7" idx="0"/>
            </p:cNvCxnSpPr>
            <p:nvPr/>
          </p:nvCxnSpPr>
          <p:spPr>
            <a:xfrm>
              <a:off x="7178972" y="3774253"/>
              <a:ext cx="320350" cy="765123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7323887" y="1644085"/>
            <a:ext cx="3174152" cy="7386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Understand it and all the details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What? Why? When? Where? Who?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…</a:t>
            </a:r>
          </a:p>
        </p:txBody>
      </p:sp>
      <p:sp>
        <p:nvSpPr>
          <p:cNvPr id="21" name="Oval 20"/>
          <p:cNvSpPr/>
          <p:nvPr/>
        </p:nvSpPr>
        <p:spPr>
          <a:xfrm>
            <a:off x="8337799" y="5905665"/>
            <a:ext cx="1080120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Solution</a:t>
            </a:r>
            <a:b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2</a:t>
            </a:r>
          </a:p>
        </p:txBody>
      </p:sp>
      <p:cxnSp>
        <p:nvCxnSpPr>
          <p:cNvPr id="22" name="Straight Connector 21"/>
          <p:cNvCxnSpPr>
            <a:endCxn id="21" idx="2"/>
          </p:cNvCxnSpPr>
          <p:nvPr/>
        </p:nvCxnSpPr>
        <p:spPr>
          <a:xfrm>
            <a:off x="7418685" y="5816169"/>
            <a:ext cx="919114" cy="377529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 rot="19246753">
            <a:off x="4291433" y="2023312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No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sym typeface="Wingdings" panose="05000000000000000000" pitchFamily="2" charset="2"/>
              </a:rPr>
              <a:t>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785563" y="1840808"/>
            <a:ext cx="1388522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Yes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sym typeface="Wingdings" panose="05000000000000000000" pitchFamily="2" charset="2"/>
              </a:rPr>
              <a:t>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sym typeface="Wingdings" panose="05000000000000000000" pitchFamily="2" charset="2"/>
              </a:rPr>
              <a:t>Done - hooray!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cxnSp>
        <p:nvCxnSpPr>
          <p:cNvPr id="26" name="Straight Arrow Connector 25"/>
          <p:cNvCxnSpPr>
            <a:endCxn id="24" idx="2"/>
          </p:cNvCxnSpPr>
          <p:nvPr/>
        </p:nvCxnSpPr>
        <p:spPr>
          <a:xfrm flipH="1" flipV="1">
            <a:off x="2479825" y="2364029"/>
            <a:ext cx="1193421" cy="1088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1947682" y="5813388"/>
            <a:ext cx="1440160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Carry out the chosen solution</a:t>
            </a:r>
          </a:p>
        </p:txBody>
      </p:sp>
      <p:cxnSp>
        <p:nvCxnSpPr>
          <p:cNvPr id="41" name="Straight Connector 40"/>
          <p:cNvCxnSpPr>
            <a:endCxn id="39" idx="3"/>
          </p:cNvCxnSpPr>
          <p:nvPr/>
        </p:nvCxnSpPr>
        <p:spPr>
          <a:xfrm flipH="1">
            <a:off x="3387842" y="5760008"/>
            <a:ext cx="919114" cy="31499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2A7C65-2E13-5864-B30E-D8F21820F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001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 animBg="1"/>
      <p:bldP spid="17" grpId="0" animBg="1"/>
      <p:bldP spid="20" grpId="0" animBg="1"/>
      <p:bldP spid="19" grpId="0" animBg="1"/>
      <p:bldP spid="21" grpId="0" animBg="1"/>
      <p:bldP spid="23" grpId="0"/>
      <p:bldP spid="24" grpId="0" animBg="1"/>
      <p:bldP spid="3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Elements of Computational Thinking</a:t>
            </a:r>
          </a:p>
        </p:txBody>
      </p:sp>
      <p:sp>
        <p:nvSpPr>
          <p:cNvPr id="14" name="Block Arc 13"/>
          <p:cNvSpPr/>
          <p:nvPr/>
        </p:nvSpPr>
        <p:spPr>
          <a:xfrm>
            <a:off x="4416721" y="1446687"/>
            <a:ext cx="3458894" cy="3458894"/>
          </a:xfrm>
          <a:prstGeom prst="blockArc">
            <a:avLst>
              <a:gd name="adj1" fmla="val 10800000"/>
              <a:gd name="adj2" fmla="val 162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5" name="Block Arc 14"/>
          <p:cNvSpPr/>
          <p:nvPr/>
        </p:nvSpPr>
        <p:spPr>
          <a:xfrm>
            <a:off x="4416721" y="1446687"/>
            <a:ext cx="3458894" cy="3458894"/>
          </a:xfrm>
          <a:prstGeom prst="blockArc">
            <a:avLst>
              <a:gd name="adj1" fmla="val 5400000"/>
              <a:gd name="adj2" fmla="val 108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6" name="Block Arc 15"/>
          <p:cNvSpPr/>
          <p:nvPr/>
        </p:nvSpPr>
        <p:spPr>
          <a:xfrm>
            <a:off x="4416721" y="1446687"/>
            <a:ext cx="3458894" cy="3458894"/>
          </a:xfrm>
          <a:prstGeom prst="blockArc">
            <a:avLst>
              <a:gd name="adj1" fmla="val 0"/>
              <a:gd name="adj2" fmla="val 54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7" name="Block Arc 16"/>
          <p:cNvSpPr/>
          <p:nvPr/>
        </p:nvSpPr>
        <p:spPr>
          <a:xfrm>
            <a:off x="4416721" y="1446687"/>
            <a:ext cx="3458894" cy="3458894"/>
          </a:xfrm>
          <a:prstGeom prst="blockArc">
            <a:avLst>
              <a:gd name="adj1" fmla="val 16200000"/>
              <a:gd name="adj2" fmla="val 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9" name="Freeform 18"/>
          <p:cNvSpPr/>
          <p:nvPr/>
        </p:nvSpPr>
        <p:spPr>
          <a:xfrm>
            <a:off x="5271247" y="2379903"/>
            <a:ext cx="1671151" cy="1627463"/>
          </a:xfrm>
          <a:custGeom>
            <a:avLst/>
            <a:gdLst>
              <a:gd name="connsiteX0" fmla="*/ 0 w 1592460"/>
              <a:gd name="connsiteY0" fmla="*/ 796230 h 1592460"/>
              <a:gd name="connsiteX1" fmla="*/ 796230 w 1592460"/>
              <a:gd name="connsiteY1" fmla="*/ 0 h 1592460"/>
              <a:gd name="connsiteX2" fmla="*/ 1592460 w 1592460"/>
              <a:gd name="connsiteY2" fmla="*/ 796230 h 1592460"/>
              <a:gd name="connsiteX3" fmla="*/ 796230 w 1592460"/>
              <a:gd name="connsiteY3" fmla="*/ 1592460 h 1592460"/>
              <a:gd name="connsiteX4" fmla="*/ 0 w 1592460"/>
              <a:gd name="connsiteY4" fmla="*/ 796230 h 1592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2460" h="1592460">
                <a:moveTo>
                  <a:pt x="0" y="796230"/>
                </a:moveTo>
                <a:cubicBezTo>
                  <a:pt x="0" y="356484"/>
                  <a:pt x="356484" y="0"/>
                  <a:pt x="796230" y="0"/>
                </a:cubicBezTo>
                <a:cubicBezTo>
                  <a:pt x="1235976" y="0"/>
                  <a:pt x="1592460" y="356484"/>
                  <a:pt x="1592460" y="796230"/>
                </a:cubicBezTo>
                <a:cubicBezTo>
                  <a:pt x="1592460" y="1235976"/>
                  <a:pt x="1235976" y="1592460"/>
                  <a:pt x="796230" y="1592460"/>
                </a:cubicBezTo>
                <a:cubicBezTo>
                  <a:pt x="356484" y="1592460"/>
                  <a:pt x="0" y="1235976"/>
                  <a:pt x="0" y="796230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9720" tIns="249720" rIns="249720" bIns="249720" numCol="1" spcCol="1270" anchor="ctr" anchorCtr="0">
            <a:noAutofit/>
          </a:bodyPr>
          <a:lstStyle/>
          <a:p>
            <a:pPr marL="0" marR="0" lvl="0" indent="0" algn="ctr" defTabSz="5778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3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Computational</a:t>
            </a:r>
            <a:br>
              <a:rPr kumimoji="0" lang="en-GB" sz="13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</a:br>
            <a:r>
              <a:rPr kumimoji="0" lang="en-GB" sz="13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Thinking</a:t>
            </a:r>
          </a:p>
        </p:txBody>
      </p:sp>
      <p:sp>
        <p:nvSpPr>
          <p:cNvPr id="20" name="Freeform 19"/>
          <p:cNvSpPr/>
          <p:nvPr/>
        </p:nvSpPr>
        <p:spPr>
          <a:xfrm>
            <a:off x="5484482" y="929456"/>
            <a:ext cx="1219048" cy="116483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78487" rIns="0" bIns="178487" numCol="1" spcCol="1270" anchor="ctr" anchorCtr="0">
            <a:noAutofit/>
          </a:bodyPr>
          <a:lstStyle/>
          <a:p>
            <a:pPr marL="0" marR="0" lvl="0" indent="0" algn="ctr" defTabSz="533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Decomposition</a:t>
            </a:r>
          </a:p>
        </p:txBody>
      </p:sp>
      <p:sp>
        <p:nvSpPr>
          <p:cNvPr id="21" name="Freeform 20"/>
          <p:cNvSpPr/>
          <p:nvPr/>
        </p:nvSpPr>
        <p:spPr>
          <a:xfrm>
            <a:off x="7173799" y="2618773"/>
            <a:ext cx="1219048" cy="116483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marL="0" marR="0" lvl="0" indent="0" algn="ctr" defTabSz="533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Pattern Recognition</a:t>
            </a:r>
          </a:p>
        </p:txBody>
      </p:sp>
      <p:sp>
        <p:nvSpPr>
          <p:cNvPr id="22" name="Freeform 21"/>
          <p:cNvSpPr/>
          <p:nvPr/>
        </p:nvSpPr>
        <p:spPr>
          <a:xfrm>
            <a:off x="5484482" y="4308090"/>
            <a:ext cx="1219048" cy="116483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marL="0" marR="0" lvl="0" indent="0" algn="ctr" defTabSz="533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Abstraction</a:t>
            </a:r>
          </a:p>
        </p:txBody>
      </p:sp>
      <p:sp>
        <p:nvSpPr>
          <p:cNvPr id="23" name="Freeform 22"/>
          <p:cNvSpPr/>
          <p:nvPr/>
        </p:nvSpPr>
        <p:spPr>
          <a:xfrm>
            <a:off x="3795165" y="2618773"/>
            <a:ext cx="1219048" cy="116483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marL="0" marR="0" lvl="0" indent="0" algn="ctr" defTabSz="533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Algorithm Design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9210" y="1148805"/>
            <a:ext cx="1219048" cy="7619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97938" y="796054"/>
            <a:ext cx="4231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Break down into smaller, more manageable parts to work out all the details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424" y="3593014"/>
            <a:ext cx="1358674" cy="207255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57678" y="2799082"/>
            <a:ext cx="34317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Step-by-step instructions/ rules for solving this, and similar, problems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0525" y="3443694"/>
            <a:ext cx="1085714" cy="96761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455192" y="2799082"/>
            <a:ext cx="31791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Observe patterns (similarities and repetitions) within problems.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766654" y="5492892"/>
            <a:ext cx="2909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Identify general principles that generate these patterns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7746783" y="5046162"/>
            <a:ext cx="774896" cy="1269308"/>
            <a:chOff x="2520800" y="5237038"/>
            <a:chExt cx="540000" cy="1422921"/>
          </a:xfrm>
        </p:grpSpPr>
        <p:sp>
          <p:nvSpPr>
            <p:cNvPr id="25" name="Cube 24"/>
            <p:cNvSpPr>
              <a:spLocks noChangeAspect="1"/>
            </p:cNvSpPr>
            <p:nvPr/>
          </p:nvSpPr>
          <p:spPr>
            <a:xfrm rot="8516431">
              <a:off x="2520800" y="5237038"/>
              <a:ext cx="540000" cy="540000"/>
            </a:xfrm>
            <a:prstGeom prst="cube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2526239" y="6227959"/>
              <a:ext cx="432000" cy="432000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cxnSp>
          <p:nvCxnSpPr>
            <p:cNvPr id="27" name="Straight Arrow Connector 26"/>
            <p:cNvCxnSpPr>
              <a:endCxn id="26" idx="0"/>
            </p:cNvCxnSpPr>
            <p:nvPr/>
          </p:nvCxnSpPr>
          <p:spPr>
            <a:xfrm>
              <a:off x="2742239" y="5931404"/>
              <a:ext cx="0" cy="2965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</p:grp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E25330-3F09-A5AB-9C49-56C3935690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371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5" grpId="0"/>
      <p:bldP spid="7" grpId="0"/>
      <p:bldP spid="9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9D4C92-1609-6636-6B4B-08050C0672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8403F62-44F2-4CA1-B049-7C5689816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Computational Thinking - Example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A6D90DE-A2D2-E539-1051-0C9F9810B1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9</a:t>
            </a:fld>
            <a:endParaRPr lang="en-GB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E729196-949A-DCBC-88AC-18BE7848AD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14232901"/>
              </p:ext>
            </p:extLst>
          </p:nvPr>
        </p:nvGraphicFramePr>
        <p:xfrm>
          <a:off x="6325496" y="553693"/>
          <a:ext cx="5272469" cy="57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D20B1B2-7BC8-08E5-ECE0-8BC094E97E37}"/>
              </a:ext>
            </a:extLst>
          </p:cNvPr>
          <p:cNvSpPr txBox="1"/>
          <p:nvPr/>
        </p:nvSpPr>
        <p:spPr>
          <a:xfrm>
            <a:off x="278618" y="1053082"/>
            <a:ext cx="6126480" cy="10673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 dirty="0"/>
              <a:t>Let's apply Computational Thinking to the riddle: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800" b="1" dirty="0"/>
              <a:t>“I am the beginning of everything, the end of everywhere. I’m the beginning of eternity, the end of time &amp; space.”</a:t>
            </a:r>
          </a:p>
        </p:txBody>
      </p:sp>
    </p:spTree>
    <p:extLst>
      <p:ext uri="{BB962C8B-B14F-4D97-AF65-F5344CB8AC3E}">
        <p14:creationId xmlns:p14="http://schemas.microsoft.com/office/powerpoint/2010/main" val="1021270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8F162F9-E456-4004-A5B7-EFFE1439C9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graphicEl>
                                              <a:dgm id="{D8F162F9-E456-4004-A5B7-EFFE1439C9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82558FE-C1F2-40C1-8104-310559224E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graphicEl>
                                              <a:dgm id="{982558FE-C1F2-40C1-8104-310559224E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36CB59C-0D03-452D-8931-5A45BDF606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graphicEl>
                                              <a:dgm id="{836CB59C-0D03-452D-8931-5A45BDF606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19A0CD7-751A-4939-B095-4E5F45060F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graphicEl>
                                              <a:dgm id="{D19A0CD7-751A-4939-B095-4E5F45060F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1F6891B-E526-4E78-A62B-26E6C6AA8B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graphicEl>
                                              <a:dgm id="{91F6891B-E526-4E78-A62B-26E6C6AA8B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C20E7A-1849-BF5F-735E-DDD40B3E01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F91E6ED-4F97-B6DE-0EA9-213EFDC073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355555-1AB2-4C5A-9135-4E25C9227EF3}" type="slidenum">
              <a:rPr kumimoji="0" lang="en-GB" sz="1100" b="1" i="0" u="none" strike="noStrike" kern="1200" cap="none" spc="0" normalizeH="0" baseline="0" noProof="0" smtClean="0">
                <a:ln>
                  <a:noFill/>
                </a:ln>
                <a:solidFill>
                  <a:srgbClr val="E0E6E9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100" b="1" i="0" u="none" strike="noStrike" kern="1200" cap="none" spc="0" normalizeH="0" baseline="0" noProof="0">
              <a:ln>
                <a:noFill/>
              </a:ln>
              <a:solidFill>
                <a:srgbClr val="E0E6E9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34F02B3-DF81-2299-132E-4FE20B09949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Requirement Analysis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5A2DE4F4-6077-7502-5921-5EBE8091EAD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609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16576" cy="4975225"/>
          </a:xfrm>
        </p:spPr>
        <p:txBody>
          <a:bodyPr>
            <a:normAutofit fontScale="92500"/>
          </a:bodyPr>
          <a:lstStyle/>
          <a:p>
            <a:r>
              <a:rPr lang="en-GB" dirty="0"/>
              <a:t>Before providing a computing solution, you must ensure that you understand the requirements fully.</a:t>
            </a:r>
          </a:p>
          <a:p>
            <a:r>
              <a:rPr lang="en-GB" dirty="0"/>
              <a:t>Two common techniques for analysing requirements are: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b="1" dirty="0"/>
              <a:t>Identifying Inputs and Outputs</a:t>
            </a:r>
            <a:br>
              <a:rPr lang="en-GB" dirty="0"/>
            </a:br>
            <a:r>
              <a:rPr lang="en-GB" i="1" dirty="0"/>
              <a:t>(</a:t>
            </a:r>
            <a:r>
              <a:rPr lang="en-GB" i="1" dirty="0">
                <a:highlight>
                  <a:srgbClr val="FFFF00"/>
                </a:highlight>
              </a:rPr>
              <a:t>This technique will be explored in detail next week</a:t>
            </a:r>
            <a:r>
              <a:rPr lang="en-GB" i="1" dirty="0"/>
              <a:t>)</a:t>
            </a:r>
            <a:endParaRPr lang="en-GB" dirty="0"/>
          </a:p>
          <a:p>
            <a:pPr marL="763588" lvl="1" indent="-457200">
              <a:buFont typeface="+mj-lt"/>
              <a:buAutoNum type="arabicPeriod"/>
            </a:pPr>
            <a:r>
              <a:rPr lang="en-GB" b="1" dirty="0"/>
              <a:t>Creating a Numbered List of Requirements</a:t>
            </a:r>
            <a:endParaRPr lang="en-GB" dirty="0"/>
          </a:p>
          <a:p>
            <a:pPr marL="1157287" lvl="2" indent="-342900"/>
            <a:r>
              <a:rPr lang="en-GB" dirty="0"/>
              <a:t>Start with broad, high-level requirements.</a:t>
            </a:r>
          </a:p>
          <a:p>
            <a:pPr marL="1157287" lvl="2" indent="-342900"/>
            <a:r>
              <a:rPr lang="en-GB" dirty="0"/>
              <a:t>Break each down into more specific sub-requirements or features.</a:t>
            </a:r>
          </a:p>
          <a:p>
            <a:r>
              <a:rPr lang="en-GB" b="1" dirty="0"/>
              <a:t>Tip:</a:t>
            </a:r>
            <a:r>
              <a:rPr lang="en-GB" dirty="0"/>
              <a:t> Think of requirements as the "blueprint" for your solution. If you misunderstand the blueprint, the final product may fail to meet expectations.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C3EC93-E1C0-CB90-5805-E025EB24F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4540" y="1219007"/>
            <a:ext cx="3697808" cy="3899507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EB4EEB-97C8-5E62-7389-C4C051B9C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13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795060" cy="497522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In the numbered list approach:</a:t>
            </a:r>
          </a:p>
          <a:p>
            <a:r>
              <a:rPr lang="en-GB" dirty="0"/>
              <a:t>The initial number list contains the main requirements or features of the needed solution.</a:t>
            </a:r>
          </a:p>
          <a:p>
            <a:r>
              <a:rPr lang="en-GB" dirty="0"/>
              <a:t>Each numbered item is then broken down into more detail.</a:t>
            </a:r>
          </a:p>
          <a:p>
            <a:endParaRPr lang="en-GB" dirty="0"/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dirty="0"/>
              <a:t>Example: Requirement Analysis for User Account Management</a:t>
            </a:r>
          </a:p>
          <a:p>
            <a:pPr marL="763588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AutoNum type="arabicPeriod"/>
            </a:pPr>
            <a:r>
              <a:rPr lang="en-US" altLang="en-US" dirty="0"/>
              <a:t>User Account Management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/>
              <a:t>1.1 Users must be able to register an account</a:t>
            </a:r>
          </a:p>
          <a:p>
            <a:pPr lvl="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/>
              <a:t>1.1.1 Registration must require a valid email address</a:t>
            </a:r>
          </a:p>
          <a:p>
            <a:pPr lvl="3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/>
              <a:t>1.1.2 Password must meet complexity criteria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dirty="0"/>
              <a:t>1.2 Users must be able to log in securely</a:t>
            </a:r>
          </a:p>
          <a:p>
            <a:pPr lvl="2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dirty="0"/>
              <a:t>1.3 Users must be able to reset their password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8B16E7-9AEA-AB45-862A-CDE018C411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2438" y="1362207"/>
            <a:ext cx="3299760" cy="3285223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D7343B-1607-20C9-20EC-36D8E09DD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76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4" y="1069975"/>
            <a:ext cx="7989160" cy="4308849"/>
          </a:xfrm>
        </p:spPr>
        <p:txBody>
          <a:bodyPr>
            <a:normAutofit fontScale="92500" lnSpcReduction="20000"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dirty="0"/>
              <a:t>Requirements can be </a:t>
            </a:r>
            <a:r>
              <a:rPr lang="en-US" altLang="en-US" b="1" dirty="0"/>
              <a:t>expanded hierarchically</a:t>
            </a:r>
            <a:r>
              <a:rPr lang="en-US" altLang="en-US" dirty="0"/>
              <a:t> to clarify scope and detail.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en-US" altLang="en-US" b="1" dirty="0"/>
              <a:t>Start from a high-level requirement</a:t>
            </a:r>
            <a:r>
              <a:rPr lang="en-US" altLang="en-US" dirty="0"/>
              <a:t>, then break it down into specific sub-requirements.</a:t>
            </a:r>
          </a:p>
          <a:p>
            <a:pPr>
              <a:buNone/>
            </a:pPr>
            <a:r>
              <a:rPr lang="en-GB" b="1" dirty="0"/>
              <a:t>Example: User Account Registration Process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Initial Requirement:</a:t>
            </a:r>
            <a:br>
              <a:rPr lang="en-GB" dirty="0"/>
            </a:br>
            <a:r>
              <a:rPr lang="en-GB" dirty="0"/>
              <a:t>1. The customer must have an account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Expanded into Sub-requirements:</a:t>
            </a:r>
            <a:br>
              <a:rPr lang="en-GB" dirty="0"/>
            </a:br>
            <a:r>
              <a:rPr lang="en-GB" dirty="0"/>
              <a:t>1.1 The customer must be over 18 to create an account</a:t>
            </a:r>
            <a:br>
              <a:rPr lang="en-GB" dirty="0"/>
            </a:br>
            <a:r>
              <a:rPr lang="en-GB" dirty="0"/>
              <a:t>1.2 The customer must register to create an account</a:t>
            </a:r>
          </a:p>
          <a:p>
            <a:pPr marL="1143000" lvl="2">
              <a:buFont typeface="Arial" panose="020B0604020202020204" pitchFamily="34" charset="0"/>
              <a:buChar char="•"/>
            </a:pPr>
            <a:r>
              <a:rPr lang="en-GB" dirty="0"/>
              <a:t>Further Decomposition of Sub-requirements:</a:t>
            </a:r>
            <a:br>
              <a:rPr lang="en-GB" dirty="0"/>
            </a:br>
            <a:r>
              <a:rPr lang="en-GB" dirty="0"/>
              <a:t>1.2.1 The customer must choose a unique username</a:t>
            </a:r>
            <a:br>
              <a:rPr lang="en-GB" dirty="0"/>
            </a:br>
            <a:r>
              <a:rPr lang="en-GB" dirty="0"/>
              <a:t>1.2.2 The customer must choose a valid password</a:t>
            </a:r>
            <a:br>
              <a:rPr lang="en-GB" dirty="0"/>
            </a:br>
            <a:r>
              <a:rPr lang="en-GB" dirty="0"/>
              <a:t>1.2.3 The customer must agree to terms and conditions</a:t>
            </a:r>
            <a:br>
              <a:rPr lang="en-GB" dirty="0"/>
            </a:br>
            <a:r>
              <a:rPr lang="en-GB" dirty="0"/>
              <a:t>1.2.4 The customer must verify their email address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endParaRPr lang="en-US" altLang="en-US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1E5C67-47A9-666A-109B-AFADF0812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6777" y="942659"/>
            <a:ext cx="3491267" cy="3491267"/>
          </a:xfrm>
          <a:prstGeom prst="rect">
            <a:avLst/>
          </a:prstGeom>
        </p:spPr>
      </p:pic>
      <p:sp>
        <p:nvSpPr>
          <p:cNvPr id="11" name="Rectangle 7">
            <a:extLst>
              <a:ext uri="{FF2B5EF4-FFF2-40B4-BE49-F238E27FC236}">
                <a16:creationId xmlns:a16="http://schemas.microsoft.com/office/drawing/2014/main" id="{AB53BD98-225C-871F-7EBD-4006667095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219" y="5378824"/>
            <a:ext cx="1043491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This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hierarchical structure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reveals relationships between core functions and dependent steps.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Enables developers to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track completeness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assign tasks, and evaluate feasibility at each level.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35F0E010-5F5A-A821-0415-BFFC46554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80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169D090-E83F-42FD-38E0-29C47AEFD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 Example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A76737-1F80-EAF4-BFBA-B519C21AB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2045B94-2BBC-5674-902E-F23A8B3E8DD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buNone/>
            </a:pPr>
            <a:r>
              <a:rPr lang="en-GB" b="1" dirty="0"/>
              <a:t>Scenario: </a:t>
            </a:r>
            <a:r>
              <a:rPr lang="en-GB" dirty="0"/>
              <a:t>You are designing an </a:t>
            </a:r>
            <a:r>
              <a:rPr lang="en-GB" b="1" dirty="0"/>
              <a:t>e-commerce system</a:t>
            </a:r>
            <a:r>
              <a:rPr lang="en-GB" dirty="0"/>
              <a:t> for a retail website. Use the numbered list method to break down the </a:t>
            </a:r>
            <a:r>
              <a:rPr lang="en-GB" b="1" dirty="0"/>
              <a:t>checkout process</a:t>
            </a:r>
            <a:r>
              <a:rPr lang="en-GB" dirty="0"/>
              <a:t> into sub-requirements.</a:t>
            </a:r>
          </a:p>
          <a:p>
            <a:pPr>
              <a:buNone/>
            </a:pPr>
            <a:r>
              <a:rPr lang="en-GB" b="1" dirty="0"/>
              <a:t>1. Checkout Process</a:t>
            </a: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1.1</a:t>
            </a:r>
            <a:r>
              <a:rPr lang="en-GB" dirty="0"/>
              <a:t> User must be able to view their shopping cart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1.2</a:t>
            </a:r>
            <a:r>
              <a:rPr lang="en-GB" dirty="0"/>
              <a:t> User must be able to enter delivery details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 dirty="0"/>
              <a:t>1.2.1</a:t>
            </a:r>
            <a:r>
              <a:rPr lang="en-GB" dirty="0"/>
              <a:t> Delivery address must be validated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 dirty="0"/>
              <a:t>1.2.2</a:t>
            </a:r>
            <a:r>
              <a:rPr lang="en-GB" dirty="0"/>
              <a:t> User must select a delivery method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1.3</a:t>
            </a:r>
            <a:r>
              <a:rPr lang="en-GB" dirty="0"/>
              <a:t> User must be able to make a payment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 dirty="0"/>
              <a:t>1.3.1</a:t>
            </a:r>
            <a:r>
              <a:rPr lang="en-GB" dirty="0"/>
              <a:t> Payment must be processed securely</a:t>
            </a:r>
          </a:p>
          <a:p>
            <a:pPr marL="1100137" lvl="2" indent="-285750">
              <a:buFont typeface="Arial" panose="020B0604020202020204" pitchFamily="34" charset="0"/>
              <a:buChar char="•"/>
            </a:pPr>
            <a:r>
              <a:rPr lang="en-GB" b="1" dirty="0"/>
              <a:t>1.3.2</a:t>
            </a:r>
            <a:r>
              <a:rPr lang="en-GB" dirty="0"/>
              <a:t> Payment confirmation must be shown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1.4</a:t>
            </a:r>
            <a:r>
              <a:rPr lang="en-GB" dirty="0"/>
              <a:t> Order confirmation must be emailed to the user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915AE2-97FA-D62C-309D-FF9C3C463D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02" t="15352" r="4077"/>
          <a:stretch/>
        </p:blipFill>
        <p:spPr>
          <a:xfrm>
            <a:off x="7702477" y="2601103"/>
            <a:ext cx="3636084" cy="19129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60694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C2D1CD8-0331-0BE1-FCF7-F01AA4C35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 Practice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A5C6F6-6848-1870-FA8D-72327059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FF9CD77-20D7-48FB-6EAD-D87C45EAED9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Work in pairs to break down another commerce function: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Product search</a:t>
            </a:r>
            <a:r>
              <a:rPr lang="en-GB" dirty="0"/>
              <a:t>,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Product returns,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/>
              <a:t>Product promotions.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 a similar format to list your main requirement and sub-tasks.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9052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What is a MoSCoW Analysis? Definition and Use Guide. - Fresco">
            <a:extLst>
              <a:ext uri="{FF2B5EF4-FFF2-40B4-BE49-F238E27FC236}">
                <a16:creationId xmlns:a16="http://schemas.microsoft.com/office/drawing/2014/main" id="{E957B8F6-D0CC-6785-3266-273558C755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516" y="1463040"/>
            <a:ext cx="4625230" cy="389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A9F94B-7BE1-CA0A-59E0-CA45052B8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Introducing the </a:t>
            </a:r>
            <a:r>
              <a:rPr lang="en-GB" dirty="0" err="1"/>
              <a:t>MoSCoW</a:t>
            </a:r>
            <a:r>
              <a:rPr lang="en-GB" dirty="0"/>
              <a:t> Method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20359EC-C060-FFAE-0054-7FB58E1A0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D37B20-E5DC-B8D2-596C-4838BFC947A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4" y="1069975"/>
            <a:ext cx="7171579" cy="4975225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The </a:t>
            </a:r>
            <a:r>
              <a:rPr lang="en-GB" sz="2200" b="1" dirty="0" err="1"/>
              <a:t>MoSCoW</a:t>
            </a:r>
            <a:r>
              <a:rPr lang="en-GB" sz="2200" b="1" dirty="0"/>
              <a:t> method</a:t>
            </a:r>
            <a:r>
              <a:rPr lang="en-GB" sz="2200" dirty="0"/>
              <a:t> was developed by </a:t>
            </a:r>
            <a:r>
              <a:rPr lang="en-GB" sz="2200" b="1" dirty="0"/>
              <a:t>Dai Clegg</a:t>
            </a:r>
            <a:r>
              <a:rPr lang="en-GB" sz="2200" dirty="0"/>
              <a:t> in the </a:t>
            </a:r>
            <a:r>
              <a:rPr lang="en-GB" sz="2200" b="1" dirty="0"/>
              <a:t>1990s</a:t>
            </a:r>
            <a:r>
              <a:rPr lang="en-GB" sz="2200" dirty="0"/>
              <a:t> while working at Oracle.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It was originally created as part of </a:t>
            </a:r>
            <a:r>
              <a:rPr lang="en-GB" sz="2200" b="1" dirty="0"/>
              <a:t>Rapid Application Development (RAD)</a:t>
            </a:r>
            <a:r>
              <a:rPr lang="en-GB" sz="2200" dirty="0"/>
              <a:t> approaches to help prioritise system features.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 err="1"/>
              <a:t>MoSCoW</a:t>
            </a:r>
            <a:r>
              <a:rPr lang="en-GB" sz="2200" dirty="0"/>
              <a:t> is a </a:t>
            </a:r>
            <a:r>
              <a:rPr lang="en-GB" sz="2200" b="1" dirty="0"/>
              <a:t>prioritisation technique</a:t>
            </a:r>
            <a:r>
              <a:rPr lang="en-GB" sz="2200" dirty="0"/>
              <a:t> used to evaluate and categorise system requirements.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It is commonly applied in conjunction with the </a:t>
            </a:r>
            <a:r>
              <a:rPr lang="en-GB" sz="2200" b="1" dirty="0"/>
              <a:t>numbered list approach</a:t>
            </a:r>
            <a:r>
              <a:rPr lang="en-GB" sz="2200" dirty="0"/>
              <a:t> to: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Clarify which features are </a:t>
            </a:r>
            <a:r>
              <a:rPr lang="en-GB" sz="2000" b="1" dirty="0"/>
              <a:t>essential</a:t>
            </a:r>
            <a:r>
              <a:rPr lang="en-GB" sz="2000" dirty="0"/>
              <a:t> versus </a:t>
            </a:r>
            <a:r>
              <a:rPr lang="en-GB" sz="2000" b="1" dirty="0"/>
              <a:t>optional</a:t>
            </a:r>
            <a:endParaRPr lang="en-GB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Manage </a:t>
            </a:r>
            <a:r>
              <a:rPr lang="en-GB" sz="2000" b="1" dirty="0"/>
              <a:t>time, scope, and resource constraints</a:t>
            </a:r>
            <a:endParaRPr lang="en-GB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Align stakeholders on </a:t>
            </a:r>
            <a:r>
              <a:rPr lang="en-GB" sz="2000" b="1" dirty="0"/>
              <a:t>what must be delivered first</a:t>
            </a: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2855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7E34EB9-AD99-77EB-F4D2-2EB4C9FCDBC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214609" cy="4975225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 err="1"/>
              <a:t>MoSCoW</a:t>
            </a:r>
            <a:r>
              <a:rPr lang="en-GB" b="1" dirty="0"/>
              <a:t> method</a:t>
            </a:r>
            <a:r>
              <a:rPr lang="en-GB" dirty="0"/>
              <a:t> is a prioritisation technique used to evaluate the </a:t>
            </a:r>
            <a:r>
              <a:rPr lang="en-GB" b="1" dirty="0"/>
              <a:t>relative importance</a:t>
            </a:r>
            <a:r>
              <a:rPr lang="en-GB" dirty="0"/>
              <a:t> of requirements in a project.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helps teams distinguish clearly </a:t>
            </a:r>
            <a:r>
              <a:rPr lang="en-GB" b="1" dirty="0"/>
              <a:t>between needs and wants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method categorises features using the following four priority levels: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B050"/>
                </a:solidFill>
              </a:rPr>
              <a:t>MUST Have</a:t>
            </a:r>
            <a:r>
              <a:rPr lang="en-GB" dirty="0">
                <a:solidFill>
                  <a:srgbClr val="00B050"/>
                </a:solidFill>
              </a:rPr>
              <a:t> – Essential requirements. Without them, the solution is considered a failure.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AF00"/>
                </a:solidFill>
              </a:rPr>
              <a:t>SHOULD Have</a:t>
            </a:r>
            <a:r>
              <a:rPr lang="en-GB" dirty="0">
                <a:solidFill>
                  <a:srgbClr val="FFAF00"/>
                </a:solidFill>
              </a:rPr>
              <a:t> – Important, but not vital. Can be delayed if necessary.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EE7C31"/>
                </a:solidFill>
              </a:rPr>
              <a:t>COULD Have</a:t>
            </a:r>
            <a:r>
              <a:rPr lang="en-GB" dirty="0">
                <a:solidFill>
                  <a:srgbClr val="EE7C31"/>
                </a:solidFill>
              </a:rPr>
              <a:t> – Desirable but optional. Nice to include if time and budget allow.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WON’T Have (this time)</a:t>
            </a:r>
            <a:r>
              <a:rPr lang="en-GB" dirty="0">
                <a:solidFill>
                  <a:srgbClr val="FF0000"/>
                </a:solidFill>
              </a:rPr>
              <a:t> – Least priority. Agreed to be excluded in the current scope.</a:t>
            </a:r>
          </a:p>
          <a:p>
            <a:endParaRPr lang="en-GB" dirty="0"/>
          </a:p>
        </p:txBody>
      </p:sp>
      <p:pic>
        <p:nvPicPr>
          <p:cNvPr id="7177" name="Picture 9" descr="You'll Get It - MoSCoW-Method">
            <a:extLst>
              <a:ext uri="{FF2B5EF4-FFF2-40B4-BE49-F238E27FC236}">
                <a16:creationId xmlns:a16="http://schemas.microsoft.com/office/drawing/2014/main" id="{C9E64650-87ED-ED6D-B659-8EC152AAAC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069" y="2205316"/>
            <a:ext cx="3736042" cy="224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22B13086-358E-BCEF-D379-1455EFA80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300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Must Have - Critical for success. Without it, the solution fails.</a:t>
            </a:r>
            <a:endParaRPr lang="en-GB" dirty="0"/>
          </a:p>
          <a:p>
            <a:pPr lvl="1"/>
            <a:r>
              <a:rPr lang="en-GB" dirty="0"/>
              <a:t>These requirements/feature are critical for the solution to work or be a success.</a:t>
            </a:r>
          </a:p>
          <a:p>
            <a:pPr lvl="1"/>
            <a:r>
              <a:rPr lang="en-GB" dirty="0"/>
              <a:t>If one of these is not included in the solution, the solution is considered a failure.</a:t>
            </a:r>
          </a:p>
          <a:p>
            <a:pPr lvl="1"/>
            <a:r>
              <a:rPr lang="en-GB" b="1" dirty="0">
                <a:solidFill>
                  <a:srgbClr val="C00000"/>
                </a:solidFill>
              </a:rPr>
              <a:t>Example</a:t>
            </a:r>
            <a:r>
              <a:rPr lang="en-GB" dirty="0">
                <a:solidFill>
                  <a:srgbClr val="C00000"/>
                </a:solidFill>
              </a:rPr>
              <a:t>: The system must allow users to log in securely to access their dashboard.</a:t>
            </a:r>
          </a:p>
          <a:p>
            <a:pPr lvl="1"/>
            <a:endParaRPr lang="en-GB" dirty="0">
              <a:solidFill>
                <a:srgbClr val="C00000"/>
              </a:solidFill>
            </a:endParaRPr>
          </a:p>
          <a:p>
            <a:r>
              <a:rPr lang="en-GB" b="1" dirty="0"/>
              <a:t>Should Have - Important but not time-critical. Can be postponed if needed.</a:t>
            </a:r>
            <a:endParaRPr lang="en-GB" dirty="0"/>
          </a:p>
          <a:p>
            <a:pPr lvl="1"/>
            <a:r>
              <a:rPr lang="en-GB" dirty="0"/>
              <a:t>These requirements/features are important but does not have to be added now.</a:t>
            </a:r>
          </a:p>
          <a:p>
            <a:pPr lvl="1"/>
            <a:r>
              <a:rPr lang="en-GB" dirty="0"/>
              <a:t>Important features that are not time-critical.</a:t>
            </a:r>
          </a:p>
          <a:p>
            <a:pPr lvl="1"/>
            <a:r>
              <a:rPr lang="en-GB" dirty="0"/>
              <a:t>If solution is running out of time, these could be delayed, and solution will still work and considered a success.</a:t>
            </a:r>
          </a:p>
          <a:p>
            <a:pPr lvl="1"/>
            <a:r>
              <a:rPr lang="en-GB" b="1" dirty="0">
                <a:solidFill>
                  <a:srgbClr val="C00000"/>
                </a:solidFill>
              </a:rPr>
              <a:t>Example</a:t>
            </a:r>
            <a:r>
              <a:rPr lang="en-GB" dirty="0">
                <a:solidFill>
                  <a:srgbClr val="C00000"/>
                </a:solidFill>
              </a:rPr>
              <a:t>: The system should provide a “Forgot Password” feature to help users recover access.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840831-2911-4F32-9E0C-088351DD9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60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Could Have - Nice to have. Enhances user experience but not essential.</a:t>
            </a:r>
          </a:p>
          <a:p>
            <a:pPr lvl="1"/>
            <a:r>
              <a:rPr lang="en-GB" dirty="0"/>
              <a:t>Desirable, nice to have requirements/features, but they are not necessary.</a:t>
            </a:r>
          </a:p>
          <a:p>
            <a:pPr lvl="1"/>
            <a:r>
              <a:rPr lang="en-GB" dirty="0"/>
              <a:t>They are usually features that could improve the user experience that will be added if time and budget allows.</a:t>
            </a:r>
          </a:p>
          <a:p>
            <a:pPr lvl="1"/>
            <a:r>
              <a:rPr lang="en-GB" b="1" dirty="0">
                <a:solidFill>
                  <a:srgbClr val="C00000"/>
                </a:solidFill>
              </a:rPr>
              <a:t>Example</a:t>
            </a:r>
            <a:r>
              <a:rPr lang="en-GB" dirty="0">
                <a:solidFill>
                  <a:srgbClr val="C00000"/>
                </a:solidFill>
              </a:rPr>
              <a:t>: The system could allow users to personalise their dashboard layout.</a:t>
            </a:r>
          </a:p>
          <a:p>
            <a:pPr lvl="1"/>
            <a:endParaRPr lang="en-GB" dirty="0">
              <a:solidFill>
                <a:srgbClr val="C00000"/>
              </a:solidFill>
            </a:endParaRPr>
          </a:p>
          <a:p>
            <a:r>
              <a:rPr lang="en-GB" b="1" dirty="0"/>
              <a:t>Won’t Have (this time) - Not included in the current version but may be added later.</a:t>
            </a:r>
          </a:p>
          <a:p>
            <a:pPr lvl="1"/>
            <a:r>
              <a:rPr lang="en-GB" dirty="0"/>
              <a:t>Requirements/features not appropriate this time, and they are dropped from the solution.</a:t>
            </a:r>
          </a:p>
          <a:p>
            <a:pPr lvl="1"/>
            <a:r>
              <a:rPr lang="en-GB" dirty="0"/>
              <a:t>These features may be considered and added later.</a:t>
            </a:r>
          </a:p>
          <a:p>
            <a:pPr lvl="1"/>
            <a:r>
              <a:rPr lang="en-GB" b="1" dirty="0">
                <a:solidFill>
                  <a:srgbClr val="C00000"/>
                </a:solidFill>
              </a:rPr>
              <a:t>Example</a:t>
            </a:r>
            <a:r>
              <a:rPr lang="en-GB" dirty="0">
                <a:solidFill>
                  <a:srgbClr val="C00000"/>
                </a:solidFill>
              </a:rPr>
              <a:t>: The system won’t support social media login integration in this release.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201F66-F1EC-39F6-5BC0-295D2F9A1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021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</a:t>
            </a:r>
            <a:r>
              <a:rPr lang="en-GB" dirty="0"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rPr>
              <a:t>“Would you like a cup of tea?”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805818" cy="4975225"/>
          </a:xfrm>
        </p:spPr>
        <p:txBody>
          <a:bodyPr/>
          <a:lstStyle/>
          <a:p>
            <a:r>
              <a:rPr lang="en-GB" dirty="0"/>
              <a:t>Let’s think of a set of </a:t>
            </a:r>
            <a:r>
              <a:rPr lang="en-GB" dirty="0" err="1"/>
              <a:t>MoSCoW</a:t>
            </a:r>
            <a:r>
              <a:rPr lang="en-GB" dirty="0"/>
              <a:t> requirements to be able to offer visitors a cup of tea</a:t>
            </a:r>
          </a:p>
          <a:p>
            <a:endParaRPr lang="en-GB" dirty="0"/>
          </a:p>
          <a:p>
            <a:r>
              <a:rPr lang="en-GB" dirty="0"/>
              <a:t>Would you like a cup of tea?</a:t>
            </a:r>
          </a:p>
          <a:p>
            <a:pPr lvl="1"/>
            <a:r>
              <a:rPr lang="en-GB" dirty="0"/>
              <a:t>Using the following list of items, come up with a </a:t>
            </a:r>
            <a:r>
              <a:rPr lang="en-GB" dirty="0" err="1"/>
              <a:t>MoSCoW</a:t>
            </a:r>
            <a:r>
              <a:rPr lang="en-GB" dirty="0"/>
              <a:t> requirements prioritisation list:</a:t>
            </a:r>
          </a:p>
        </p:txBody>
      </p:sp>
      <p:sp>
        <p:nvSpPr>
          <p:cNvPr id="7" name="Rectangle 6"/>
          <p:cNvSpPr/>
          <p:nvPr/>
        </p:nvSpPr>
        <p:spPr>
          <a:xfrm>
            <a:off x="7620000" y="1179098"/>
            <a:ext cx="4116593" cy="33475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92175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Mug or Cup</a:t>
            </a:r>
          </a:p>
          <a:p>
            <a:pPr marL="892175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Hot Water</a:t>
            </a:r>
          </a:p>
          <a:p>
            <a:pPr marL="892175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Biscuits</a:t>
            </a:r>
          </a:p>
          <a:p>
            <a:pPr marL="892175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Milk</a:t>
            </a:r>
          </a:p>
          <a:p>
            <a:pPr marL="892175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Saucer/Coaster</a:t>
            </a:r>
          </a:p>
          <a:p>
            <a:pPr marL="892175" lvl="2" indent="-228600">
              <a:lnSpc>
                <a:spcPct val="90000"/>
              </a:lnSpc>
              <a:spcBef>
                <a:spcPts val="500"/>
              </a:spcBef>
              <a:buClr>
                <a:srgbClr val="00B050"/>
              </a:buClr>
              <a:buSzPct val="80000"/>
              <a:buFont typeface="Wingdings" panose="05000000000000000000" pitchFamily="2" charset="2"/>
              <a:buChar char="§"/>
            </a:pPr>
            <a:r>
              <a:rPr lang="en-GB" sz="2200" dirty="0">
                <a:solidFill>
                  <a:srgbClr val="00B050"/>
                </a:solidFill>
              </a:rPr>
              <a:t>Honey</a:t>
            </a:r>
          </a:p>
          <a:p>
            <a:pPr marL="892175" lvl="2" indent="-228600">
              <a:lnSpc>
                <a:spcPct val="90000"/>
              </a:lnSpc>
              <a:spcBef>
                <a:spcPts val="500"/>
              </a:spcBef>
              <a:buClr>
                <a:srgbClr val="00B050"/>
              </a:buClr>
              <a:buSzPct val="80000"/>
              <a:buFont typeface="Wingdings" panose="05000000000000000000" pitchFamily="2" charset="2"/>
              <a:buChar char="§"/>
            </a:pPr>
            <a:r>
              <a:rPr lang="en-GB" sz="2200" dirty="0">
                <a:solidFill>
                  <a:srgbClr val="00B050"/>
                </a:solidFill>
              </a:rPr>
              <a:t>Everyday Tea Bags</a:t>
            </a:r>
          </a:p>
          <a:p>
            <a:pPr marL="892175" lvl="2" indent="-228600">
              <a:lnSpc>
                <a:spcPct val="90000"/>
              </a:lnSpc>
              <a:spcBef>
                <a:spcPts val="500"/>
              </a:spcBef>
              <a:buClr>
                <a:srgbClr val="00B050"/>
              </a:buClr>
              <a:buSzPct val="80000"/>
              <a:buFont typeface="Wingdings" panose="05000000000000000000" pitchFamily="2" charset="2"/>
              <a:buChar char="§"/>
            </a:pPr>
            <a:r>
              <a:rPr lang="en-GB" sz="2200" dirty="0">
                <a:solidFill>
                  <a:srgbClr val="00B050"/>
                </a:solidFill>
              </a:rPr>
              <a:t>Posh, Expensive Tea Brand</a:t>
            </a:r>
          </a:p>
          <a:p>
            <a:pPr marL="892175" lvl="2" indent="-228600">
              <a:lnSpc>
                <a:spcPct val="90000"/>
              </a:lnSpc>
              <a:spcBef>
                <a:spcPts val="500"/>
              </a:spcBef>
              <a:buClr>
                <a:srgbClr val="00B050"/>
              </a:buClr>
              <a:buSzPct val="80000"/>
              <a:buFont typeface="Wingdings" panose="05000000000000000000" pitchFamily="2" charset="2"/>
              <a:buChar char="§"/>
            </a:pPr>
            <a:r>
              <a:rPr lang="en-GB" sz="2200" dirty="0">
                <a:solidFill>
                  <a:srgbClr val="00B050"/>
                </a:solidFill>
              </a:rPr>
              <a:t>Sugar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6F9433-D021-4BE9-436F-DC79E2386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20</a:t>
            </a:fld>
            <a:endParaRPr lang="en-GB"/>
          </a:p>
        </p:txBody>
      </p:sp>
      <p:pic>
        <p:nvPicPr>
          <p:cNvPr id="8194" name="Picture 2" descr="Miracle Tree's Organic Green Tea Moringa-This super-beneficial infusion ...">
            <a:extLst>
              <a:ext uri="{FF2B5EF4-FFF2-40B4-BE49-F238E27FC236}">
                <a16:creationId xmlns:a16="http://schemas.microsoft.com/office/drawing/2014/main" id="{9E18EF82-4EE3-CB24-8A8E-0C7F824400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0707" y="3557587"/>
            <a:ext cx="2621664" cy="2403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30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Requirements: Making Tea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E04C634-7A07-F646-C95C-A9654D27C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21</a:t>
            </a:fld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366383205"/>
              </p:ext>
            </p:extLst>
          </p:nvPr>
        </p:nvGraphicFramePr>
        <p:xfrm>
          <a:off x="591671" y="1138238"/>
          <a:ext cx="6637468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318734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3318734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Must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Should Haves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 Mug or Cup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341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734426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84705434"/>
              </p:ext>
            </p:extLst>
          </p:nvPr>
        </p:nvGraphicFramePr>
        <p:xfrm>
          <a:off x="591671" y="4012901"/>
          <a:ext cx="6637468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318734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3318734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Could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Will Not Haves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13130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8725007"/>
                  </a:ext>
                </a:extLst>
              </a:tr>
            </a:tbl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B2947492-C6BC-90BC-85D6-A9164BE46161}"/>
              </a:ext>
            </a:extLst>
          </p:cNvPr>
          <p:cNvSpPr/>
          <p:nvPr/>
        </p:nvSpPr>
        <p:spPr>
          <a:xfrm>
            <a:off x="7729931" y="1138238"/>
            <a:ext cx="4116593" cy="33475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92175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Mug or Cup</a:t>
            </a:r>
          </a:p>
          <a:p>
            <a:pPr marL="892175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Hot Water</a:t>
            </a:r>
          </a:p>
          <a:p>
            <a:pPr marL="892175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Biscuits</a:t>
            </a:r>
          </a:p>
          <a:p>
            <a:pPr marL="892175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Milk</a:t>
            </a:r>
          </a:p>
          <a:p>
            <a:pPr marL="892175" marR="0" lvl="2" indent="-22860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Tx/>
              <a:buSzPct val="80000"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200" b="0" i="0" u="none" strike="noStrike" kern="1200" cap="none" spc="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Saucer/Coaster</a:t>
            </a:r>
          </a:p>
          <a:p>
            <a:pPr marL="892175" lvl="2" indent="-228600">
              <a:lnSpc>
                <a:spcPct val="90000"/>
              </a:lnSpc>
              <a:spcBef>
                <a:spcPts val="500"/>
              </a:spcBef>
              <a:buClr>
                <a:srgbClr val="00B050"/>
              </a:buClr>
              <a:buSzPct val="80000"/>
              <a:buFont typeface="Wingdings" panose="05000000000000000000" pitchFamily="2" charset="2"/>
              <a:buChar char="§"/>
            </a:pPr>
            <a:r>
              <a:rPr lang="en-GB" sz="2200" dirty="0">
                <a:solidFill>
                  <a:srgbClr val="00B050"/>
                </a:solidFill>
              </a:rPr>
              <a:t>Honey</a:t>
            </a:r>
          </a:p>
          <a:p>
            <a:pPr marL="892175" lvl="2" indent="-228600">
              <a:lnSpc>
                <a:spcPct val="90000"/>
              </a:lnSpc>
              <a:spcBef>
                <a:spcPts val="500"/>
              </a:spcBef>
              <a:buClr>
                <a:srgbClr val="00B050"/>
              </a:buClr>
              <a:buSzPct val="80000"/>
              <a:buFont typeface="Wingdings" panose="05000000000000000000" pitchFamily="2" charset="2"/>
              <a:buChar char="§"/>
            </a:pPr>
            <a:r>
              <a:rPr lang="en-GB" sz="2200" dirty="0">
                <a:solidFill>
                  <a:srgbClr val="00B050"/>
                </a:solidFill>
              </a:rPr>
              <a:t>Everyday Tea Bags</a:t>
            </a:r>
          </a:p>
          <a:p>
            <a:pPr marL="892175" lvl="2" indent="-228600">
              <a:lnSpc>
                <a:spcPct val="90000"/>
              </a:lnSpc>
              <a:spcBef>
                <a:spcPts val="500"/>
              </a:spcBef>
              <a:buClr>
                <a:srgbClr val="00B050"/>
              </a:buClr>
              <a:buSzPct val="80000"/>
              <a:buFont typeface="Wingdings" panose="05000000000000000000" pitchFamily="2" charset="2"/>
              <a:buChar char="§"/>
            </a:pPr>
            <a:r>
              <a:rPr lang="en-GB" sz="2200" dirty="0">
                <a:solidFill>
                  <a:srgbClr val="00B050"/>
                </a:solidFill>
              </a:rPr>
              <a:t>Posh, Expensive Tea Brand</a:t>
            </a:r>
          </a:p>
          <a:p>
            <a:pPr marL="892175" lvl="2" indent="-228600">
              <a:lnSpc>
                <a:spcPct val="90000"/>
              </a:lnSpc>
              <a:spcBef>
                <a:spcPts val="500"/>
              </a:spcBef>
              <a:buClr>
                <a:srgbClr val="00B050"/>
              </a:buClr>
              <a:buSzPct val="80000"/>
              <a:buFont typeface="Wingdings" panose="05000000000000000000" pitchFamily="2" charset="2"/>
              <a:buChar char="§"/>
            </a:pPr>
            <a:r>
              <a:rPr lang="en-GB" sz="2200" dirty="0">
                <a:solidFill>
                  <a:srgbClr val="00B050"/>
                </a:solidFill>
              </a:rPr>
              <a:t>Sugar</a:t>
            </a:r>
          </a:p>
        </p:txBody>
      </p:sp>
    </p:spTree>
    <p:extLst>
      <p:ext uri="{BB962C8B-B14F-4D97-AF65-F5344CB8AC3E}">
        <p14:creationId xmlns:p14="http://schemas.microsoft.com/office/powerpoint/2010/main" val="3952380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Let’s consider another simple example for a </a:t>
            </a:r>
            <a:r>
              <a:rPr lang="en-GB" b="1" dirty="0">
                <a:solidFill>
                  <a:srgbClr val="C00000"/>
                </a:solidFill>
              </a:rPr>
              <a:t>vending machine that dispenses hot drinks</a:t>
            </a:r>
            <a:r>
              <a:rPr lang="en-GB" dirty="0"/>
              <a:t>:</a:t>
            </a:r>
          </a:p>
          <a:p>
            <a:r>
              <a:rPr lang="en-GB" dirty="0"/>
              <a:t>The Machine:</a:t>
            </a:r>
          </a:p>
          <a:p>
            <a:pPr lvl="1"/>
            <a:r>
              <a:rPr lang="en-GB" dirty="0">
                <a:solidFill>
                  <a:srgbClr val="00B050"/>
                </a:solidFill>
              </a:rPr>
              <a:t>MUST dispense tea and coffee</a:t>
            </a:r>
          </a:p>
          <a:p>
            <a:pPr lvl="1"/>
            <a:r>
              <a:rPr lang="en-GB" dirty="0">
                <a:solidFill>
                  <a:srgbClr val="00B050"/>
                </a:solidFill>
              </a:rPr>
              <a:t>MUST accept UK coins as currency</a:t>
            </a:r>
          </a:p>
          <a:p>
            <a:pPr lvl="1"/>
            <a:endParaRPr lang="en-GB" dirty="0"/>
          </a:p>
          <a:p>
            <a:pPr lvl="1"/>
            <a:r>
              <a:rPr lang="en-GB" dirty="0">
                <a:solidFill>
                  <a:srgbClr val="0070C0"/>
                </a:solidFill>
              </a:rPr>
              <a:t>SHOULD HAVE a variety of coffee and tea flavours</a:t>
            </a:r>
          </a:p>
          <a:p>
            <a:pPr lvl="1"/>
            <a:r>
              <a:rPr lang="en-GB" dirty="0">
                <a:solidFill>
                  <a:srgbClr val="0070C0"/>
                </a:solidFill>
              </a:rPr>
              <a:t>SHOULD dispense Hot Chocolate</a:t>
            </a:r>
          </a:p>
          <a:p>
            <a:pPr lvl="1"/>
            <a:endParaRPr lang="en-GB" dirty="0"/>
          </a:p>
          <a:p>
            <a:pPr lvl="1"/>
            <a:r>
              <a:rPr lang="en-GB" dirty="0">
                <a:solidFill>
                  <a:srgbClr val="EE7C31"/>
                </a:solidFill>
              </a:rPr>
              <a:t>COULD dispense half cups and full cups</a:t>
            </a:r>
          </a:p>
          <a:p>
            <a:pPr lvl="1"/>
            <a:r>
              <a:rPr lang="en-GB" dirty="0">
                <a:solidFill>
                  <a:srgbClr val="EE7C31"/>
                </a:solidFill>
              </a:rPr>
              <a:t>COULD dispense semi-skimmed/skimmed versions</a:t>
            </a:r>
          </a:p>
          <a:p>
            <a:pPr lvl="1"/>
            <a:endParaRPr lang="en-GB" dirty="0"/>
          </a:p>
          <a:p>
            <a:pPr lvl="1"/>
            <a:r>
              <a:rPr lang="en-GB" dirty="0">
                <a:solidFill>
                  <a:srgbClr val="C00000"/>
                </a:solidFill>
              </a:rPr>
              <a:t>WON’T dispense lactose-free drinks this time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772830-9EC4-CA79-D0ED-E340C8B0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9218" name="Picture 2" descr="Cold Coffee Vending Machine - Manufacturers, Suppliers &amp; Wholesalers">
            <a:extLst>
              <a:ext uri="{FF2B5EF4-FFF2-40B4-BE49-F238E27FC236}">
                <a16:creationId xmlns:a16="http://schemas.microsoft.com/office/drawing/2014/main" id="{13794722-B6C9-2B56-7ECB-E8BE2EAB57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4158" y="1851591"/>
            <a:ext cx="3411991" cy="3411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352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MoSCoW</a:t>
            </a:r>
            <a:r>
              <a:rPr lang="en-GB" sz="2800" dirty="0"/>
              <a:t> Requirements Lists: Showing Requirement/Feature Detail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242609-0980-AFA9-62C9-11AC8C9C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aim of requirements lists is to </a:t>
            </a:r>
            <a:r>
              <a:rPr lang="en-GB" b="1" dirty="0"/>
              <a:t>show more detail of what is required</a:t>
            </a:r>
            <a:r>
              <a:rPr lang="en-GB" dirty="0"/>
              <a:t>.</a:t>
            </a:r>
          </a:p>
          <a:p>
            <a:r>
              <a:rPr lang="en-GB" dirty="0"/>
              <a:t>Here is an example showing each requirement/feature detail for making a cup of tea</a:t>
            </a:r>
          </a:p>
          <a:p>
            <a:endParaRPr lang="en-GB" dirty="0"/>
          </a:p>
          <a:p>
            <a:r>
              <a:rPr lang="en-GB" dirty="0"/>
              <a:t>A cup or mug </a:t>
            </a:r>
            <a:r>
              <a:rPr lang="en-GB" b="1" dirty="0"/>
              <a:t>MUST</a:t>
            </a:r>
            <a:r>
              <a:rPr lang="en-GB" dirty="0"/>
              <a:t> be available to contain the tea.</a:t>
            </a:r>
          </a:p>
          <a:p>
            <a:pPr lvl="1"/>
            <a:r>
              <a:rPr lang="en-GB" dirty="0"/>
              <a:t>The cup MUST be disposable and Echo-friendly</a:t>
            </a:r>
          </a:p>
          <a:p>
            <a:pPr lvl="1"/>
            <a:r>
              <a:rPr lang="en-GB" dirty="0"/>
              <a:t>The cup MUST hold at least 200ml of liquid</a:t>
            </a:r>
          </a:p>
          <a:p>
            <a:pPr marL="306388" lvl="1" indent="0">
              <a:buNone/>
            </a:pPr>
            <a:endParaRPr lang="en-GB" dirty="0"/>
          </a:p>
          <a:p>
            <a:r>
              <a:rPr lang="en-GB" dirty="0"/>
              <a:t>A coaster </a:t>
            </a:r>
            <a:r>
              <a:rPr lang="en-GB" b="1" dirty="0"/>
              <a:t>SHOULD</a:t>
            </a:r>
            <a:r>
              <a:rPr lang="en-GB" dirty="0"/>
              <a:t> be available to protect the table</a:t>
            </a:r>
          </a:p>
          <a:p>
            <a:pPr lvl="1"/>
            <a:r>
              <a:rPr lang="en-GB" dirty="0"/>
              <a:t>The coaster SHOULD be heat-resistant</a:t>
            </a:r>
          </a:p>
          <a:p>
            <a:pPr lvl="1"/>
            <a:r>
              <a:rPr lang="en-GB" dirty="0"/>
              <a:t>The coaster SHOULD be placed under the cup before pouring?</a:t>
            </a:r>
          </a:p>
          <a:p>
            <a:endParaRPr lang="en-GB" dirty="0"/>
          </a:p>
        </p:txBody>
      </p:sp>
      <p:pic>
        <p:nvPicPr>
          <p:cNvPr id="10244" name="Picture 4" descr="100 Pack - 20 oz Disposable White Paper Coffee Cups with Black Dome ...">
            <a:extLst>
              <a:ext uri="{FF2B5EF4-FFF2-40B4-BE49-F238E27FC236}">
                <a16:creationId xmlns:a16="http://schemas.microsoft.com/office/drawing/2014/main" id="{A9AA4FC7-DF72-7A4A-1FA4-3762AA98F2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8685" y="2286000"/>
            <a:ext cx="951322" cy="1230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37CDAFB-00EF-331C-D2EA-48884DC7FE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9323844" y="3810000"/>
            <a:ext cx="1978025" cy="1978025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43EA5DA-BF27-94AC-C2A2-D25E46F99CAA}"/>
              </a:ext>
            </a:extLst>
          </p:cNvPr>
          <p:cNvSpPr/>
          <p:nvPr/>
        </p:nvSpPr>
        <p:spPr>
          <a:xfrm>
            <a:off x="1023162" y="2850776"/>
            <a:ext cx="7756626" cy="959224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C54CEFB-6890-9A9B-98BC-8825E8326A6A}"/>
              </a:ext>
            </a:extLst>
          </p:cNvPr>
          <p:cNvSpPr/>
          <p:nvPr/>
        </p:nvSpPr>
        <p:spPr>
          <a:xfrm>
            <a:off x="1023162" y="4475181"/>
            <a:ext cx="7756626" cy="946673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745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>
            <a:normAutofit/>
          </a:bodyPr>
          <a:lstStyle/>
          <a:p>
            <a:r>
              <a:rPr lang="en-GB" sz="2800" dirty="0" err="1"/>
              <a:t>MoSCoW</a:t>
            </a:r>
            <a:r>
              <a:rPr lang="en-GB" sz="2800" dirty="0"/>
              <a:t> Requirements Lists: Showing Requirement/Feature Detail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4B543F-A135-1ED6-7163-0B7E2B0BF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935371" cy="4975225"/>
          </a:xfrm>
        </p:spPr>
        <p:txBody>
          <a:bodyPr>
            <a:normAutofit/>
          </a:bodyPr>
          <a:lstStyle/>
          <a:p>
            <a:r>
              <a:rPr lang="en-GB" dirty="0"/>
              <a:t>Hot water MUST be available</a:t>
            </a:r>
          </a:p>
          <a:p>
            <a:pPr lvl="1"/>
            <a:r>
              <a:rPr lang="en-GB" dirty="0"/>
              <a:t>A Kettle MUST be available</a:t>
            </a:r>
          </a:p>
          <a:p>
            <a:pPr lvl="1"/>
            <a:r>
              <a:rPr lang="en-GB" dirty="0"/>
              <a:t>Kettle MUST be plugged into mains supply</a:t>
            </a:r>
          </a:p>
          <a:p>
            <a:pPr lvl="1"/>
            <a:r>
              <a:rPr lang="en-GB" dirty="0"/>
              <a:t>Kettle MUST be filled with water and boiled</a:t>
            </a:r>
          </a:p>
          <a:p>
            <a:pPr lvl="1"/>
            <a:endParaRPr lang="en-GB" dirty="0"/>
          </a:p>
          <a:p>
            <a:r>
              <a:rPr lang="en-GB" dirty="0"/>
              <a:t>A tea bag MUST be obtained</a:t>
            </a:r>
          </a:p>
          <a:p>
            <a:pPr lvl="1"/>
            <a:r>
              <a:rPr lang="en-GB" dirty="0"/>
              <a:t>Tea bag MUST be obtained from cupboard and added to cup/mug</a:t>
            </a:r>
          </a:p>
          <a:p>
            <a:pPr lvl="1"/>
            <a:r>
              <a:rPr lang="en-GB" dirty="0"/>
              <a:t>If no tea bags are available, more tea bags MUST be bought</a:t>
            </a:r>
          </a:p>
          <a:p>
            <a:endParaRPr lang="en-GB" dirty="0"/>
          </a:p>
        </p:txBody>
      </p:sp>
      <p:pic>
        <p:nvPicPr>
          <p:cNvPr id="11266" name="Picture 2" descr="10L Catering Hot Water Boiler Tea Urn Coffee">
            <a:extLst>
              <a:ext uri="{FF2B5EF4-FFF2-40B4-BE49-F238E27FC236}">
                <a16:creationId xmlns:a16="http://schemas.microsoft.com/office/drawing/2014/main" id="{A0187F3D-8AFA-D41E-B51D-157E412F88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97" t="10190" r="24494" b="8215"/>
          <a:stretch/>
        </p:blipFill>
        <p:spPr bwMode="auto">
          <a:xfrm>
            <a:off x="9529603" y="1069975"/>
            <a:ext cx="1411126" cy="235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Image result for tea bags">
            <a:extLst>
              <a:ext uri="{FF2B5EF4-FFF2-40B4-BE49-F238E27FC236}">
                <a16:creationId xmlns:a16="http://schemas.microsoft.com/office/drawing/2014/main" id="{480C9512-015C-FF7D-A1B3-F708D83A5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2555" y="3711368"/>
            <a:ext cx="3001197" cy="19782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BC55D77-E242-BAF1-7CB1-9320328B475A}"/>
              </a:ext>
            </a:extLst>
          </p:cNvPr>
          <p:cNvSpPr/>
          <p:nvPr/>
        </p:nvSpPr>
        <p:spPr>
          <a:xfrm>
            <a:off x="1021976" y="1582513"/>
            <a:ext cx="7272170" cy="1333948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A3D0868-1180-4821-5A73-CE186CAFDFB2}"/>
              </a:ext>
            </a:extLst>
          </p:cNvPr>
          <p:cNvSpPr/>
          <p:nvPr/>
        </p:nvSpPr>
        <p:spPr>
          <a:xfrm>
            <a:off x="989702" y="3539266"/>
            <a:ext cx="7272170" cy="1473797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687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>
            <a:normAutofit/>
          </a:bodyPr>
          <a:lstStyle/>
          <a:p>
            <a:r>
              <a:rPr lang="en-GB" sz="2800" dirty="0" err="1"/>
              <a:t>MoSCoW</a:t>
            </a:r>
            <a:r>
              <a:rPr lang="en-GB" sz="2800" dirty="0"/>
              <a:t> Requirements Lists: Showing Requirement/Feature Detail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EA73B1-3C1A-C995-49E4-176F4C34C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8613103" cy="4975225"/>
          </a:xfrm>
        </p:spPr>
        <p:txBody>
          <a:bodyPr>
            <a:normAutofit/>
          </a:bodyPr>
          <a:lstStyle/>
          <a:p>
            <a:r>
              <a:rPr lang="en-GB" dirty="0"/>
              <a:t>Milk COULD be added</a:t>
            </a:r>
          </a:p>
          <a:p>
            <a:pPr lvl="1"/>
            <a:r>
              <a:rPr lang="en-GB" dirty="0"/>
              <a:t>If Milk is required, milk MUST be obtained from fridge and added as required</a:t>
            </a:r>
          </a:p>
          <a:p>
            <a:pPr lvl="2"/>
            <a:r>
              <a:rPr lang="en-GB" dirty="0"/>
              <a:t>Milk MUST be checked to see if it is still fresh</a:t>
            </a:r>
          </a:p>
          <a:p>
            <a:pPr lvl="2"/>
            <a:r>
              <a:rPr lang="en-GB" dirty="0"/>
              <a:t>If no milk is available, more milk MUST be bought</a:t>
            </a:r>
          </a:p>
          <a:p>
            <a:pPr lvl="2"/>
            <a:endParaRPr lang="en-GB" dirty="0"/>
          </a:p>
          <a:p>
            <a:r>
              <a:rPr lang="en-GB" dirty="0"/>
              <a:t>Sugar COULD be added</a:t>
            </a:r>
          </a:p>
          <a:p>
            <a:pPr lvl="1"/>
            <a:r>
              <a:rPr lang="en-GB" dirty="0"/>
              <a:t>If Sugar is required, sugar MUST be obtained from cupboard and added as required</a:t>
            </a:r>
          </a:p>
          <a:p>
            <a:pPr lvl="1"/>
            <a:r>
              <a:rPr lang="en-GB" dirty="0"/>
              <a:t>If no sugar, more sugar MUST be bought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1A2A29E-AAF1-AACE-A5E8-6ABB6C2C79BA}"/>
              </a:ext>
            </a:extLst>
          </p:cNvPr>
          <p:cNvSpPr/>
          <p:nvPr/>
        </p:nvSpPr>
        <p:spPr>
          <a:xfrm>
            <a:off x="989701" y="1474844"/>
            <a:ext cx="7627173" cy="1569570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68E462E-9A16-70C6-EEAA-C96CDF5127F2}"/>
              </a:ext>
            </a:extLst>
          </p:cNvPr>
          <p:cNvSpPr/>
          <p:nvPr/>
        </p:nvSpPr>
        <p:spPr>
          <a:xfrm>
            <a:off x="989700" y="3807908"/>
            <a:ext cx="7627173" cy="1473797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290" name="Picture 2" descr="35x Semi-skimmed UHT Milk 12ml Individually Wrapped Mini Portions Pots Jiggers Lakeland">
            <a:extLst>
              <a:ext uri="{FF2B5EF4-FFF2-40B4-BE49-F238E27FC236}">
                <a16:creationId xmlns:a16="http://schemas.microsoft.com/office/drawing/2014/main" id="{C136E1CC-8ECF-B9D9-F9EF-C049EFBFC9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669"/>
          <a:stretch/>
        </p:blipFill>
        <p:spPr bwMode="auto">
          <a:xfrm>
            <a:off x="8971878" y="1488314"/>
            <a:ext cx="2579258" cy="15561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White and Brown Sugar Pack Isolated on White Included Clipping Path ...">
            <a:extLst>
              <a:ext uri="{FF2B5EF4-FFF2-40B4-BE49-F238E27FC236}">
                <a16:creationId xmlns:a16="http://schemas.microsoft.com/office/drawing/2014/main" id="{CE5511FF-894A-9C20-EA50-A23889DBC1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74" t="8157" r="18541" b="11852"/>
          <a:stretch/>
        </p:blipFill>
        <p:spPr bwMode="auto">
          <a:xfrm>
            <a:off x="9395559" y="3800116"/>
            <a:ext cx="1806741" cy="15695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8812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>
            <a:normAutofit/>
          </a:bodyPr>
          <a:lstStyle/>
          <a:p>
            <a:r>
              <a:rPr lang="en-GB" sz="2800" dirty="0" err="1"/>
              <a:t>MoSCoW</a:t>
            </a:r>
            <a:r>
              <a:rPr lang="en-GB" sz="2800" dirty="0"/>
              <a:t> Requirements Lists: Showing Requirement/Feature Detail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70EB10-DA48-2398-AB34-67C680896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>
            <a:normAutofit/>
          </a:bodyPr>
          <a:lstStyle/>
          <a:p>
            <a:r>
              <a:rPr lang="en-GB" dirty="0"/>
              <a:t>Boiled water MUST be added to cup/mug with tea bag</a:t>
            </a:r>
          </a:p>
          <a:p>
            <a:pPr lvl="1"/>
            <a:r>
              <a:rPr lang="en-GB" dirty="0"/>
              <a:t>Tea bag MUST be removed from cup/mug when required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Biscuits WILL NOT be available this time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A19632F-6E6A-3DAC-46DB-0FDB11EAE774}"/>
              </a:ext>
            </a:extLst>
          </p:cNvPr>
          <p:cNvSpPr/>
          <p:nvPr/>
        </p:nvSpPr>
        <p:spPr>
          <a:xfrm>
            <a:off x="989701" y="1474844"/>
            <a:ext cx="7627173" cy="1139264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314" name="Picture 2" descr="Image result for tea bag with mug and hotwater">
            <a:extLst>
              <a:ext uri="{FF2B5EF4-FFF2-40B4-BE49-F238E27FC236}">
                <a16:creationId xmlns:a16="http://schemas.microsoft.com/office/drawing/2014/main" id="{29F3A1AD-A4DD-1716-91B3-949964609C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208"/>
          <a:stretch/>
        </p:blipFill>
        <p:spPr bwMode="auto">
          <a:xfrm>
            <a:off x="8950287" y="942975"/>
            <a:ext cx="2562225" cy="1800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Image result for No Biscuits Allowed Sign">
            <a:extLst>
              <a:ext uri="{FF2B5EF4-FFF2-40B4-BE49-F238E27FC236}">
                <a16:creationId xmlns:a16="http://schemas.microsoft.com/office/drawing/2014/main" id="{6FE1ECFD-0CB7-234E-8439-4DF2D583D7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8020" y="3207813"/>
            <a:ext cx="1812963" cy="181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5910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A49EBA-6BB6-4F48-422F-0130C18E670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090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2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C6A759F1-A508-4118-B326-23FDAB92EADB}" vid="{5C81E0A3-7688-4314-8C58-19EB5C8DC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7E35750-DBA0-47DF-93E0-205A78E6DFA9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916</TotalTime>
  <Words>1948</Words>
  <Application>Microsoft Office PowerPoint</Application>
  <PresentationFormat>Widescreen</PresentationFormat>
  <Paragraphs>290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Aptos</vt:lpstr>
      <vt:lpstr>Arial</vt:lpstr>
      <vt:lpstr>Calibri</vt:lpstr>
      <vt:lpstr>Calibri Light</vt:lpstr>
      <vt:lpstr>Myriad Pro</vt:lpstr>
      <vt:lpstr>Wingdings</vt:lpstr>
      <vt:lpstr>2_UWTSD Serif 2025</vt:lpstr>
      <vt:lpstr>Analysing and Solving Problems (APS) ACCA4019</vt:lpstr>
      <vt:lpstr>Weekly schedule</vt:lpstr>
      <vt:lpstr>Recap</vt:lpstr>
      <vt:lpstr>Abstract Thinking - Example</vt:lpstr>
      <vt:lpstr>Abstract Thinking - Example</vt:lpstr>
      <vt:lpstr>Abstract Thinking</vt:lpstr>
      <vt:lpstr>Problem Solving</vt:lpstr>
      <vt:lpstr>Elements of Computational Thinking</vt:lpstr>
      <vt:lpstr>Computational Thinking - Example</vt:lpstr>
      <vt:lpstr>Requirement Analysis</vt:lpstr>
      <vt:lpstr>Requirements Analysis</vt:lpstr>
      <vt:lpstr>Requirement Analysis</vt:lpstr>
      <vt:lpstr>Requirements Analysis Example</vt:lpstr>
      <vt:lpstr>Requirements Analysis Example</vt:lpstr>
      <vt:lpstr>Requirements Analysis Practice</vt:lpstr>
      <vt:lpstr>Introducing the MoSCoW Method</vt:lpstr>
      <vt:lpstr>MoSCoW Requirements Method</vt:lpstr>
      <vt:lpstr>MoSCoW Requirements Method</vt:lpstr>
      <vt:lpstr>MoSCoW Requirements Method</vt:lpstr>
      <vt:lpstr>MoSCoW Requirements “Would you like a cup of tea?”</vt:lpstr>
      <vt:lpstr>MoSCoW Requirements: Making Tea</vt:lpstr>
      <vt:lpstr>MoSCoW Requirements Example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1</cp:revision>
  <dcterms:created xsi:type="dcterms:W3CDTF">2025-04-24T17:55:09Z</dcterms:created>
  <dcterms:modified xsi:type="dcterms:W3CDTF">2025-05-18T17:15:45Z</dcterms:modified>
</cp:coreProperties>
</file>