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4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CF0D83-49F5-9E7A-D05B-5B6E62FCDD8B}" v="522" dt="2021-10-11T16:49:23.307"/>
    <p1510:client id="{6D8E983C-AD2F-341E-C4BE-A3B4897B680F}" v="34" dt="2021-10-13T13:07:16.849"/>
    <p1510:client id="{824391F7-B705-4C78-9CEB-02B271442D71}" v="154" dt="2021-10-07T15:46:23.7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isha Chloe Talbot (2113109)" userId="S::2113109@student.uwtsd.ac.uk::5107d55c-389d-43f5-ad79-d7d43cbd7e58" providerId="AD" clId="Web-{6D8E983C-AD2F-341E-C4BE-A3B4897B680F}"/>
    <pc:docChg chg="modSld">
      <pc:chgData name="Nikisha Chloe Talbot (2113109)" userId="S::2113109@student.uwtsd.ac.uk::5107d55c-389d-43f5-ad79-d7d43cbd7e58" providerId="AD" clId="Web-{6D8E983C-AD2F-341E-C4BE-A3B4897B680F}" dt="2021-10-13T13:07:16.849" v="33" actId="20577"/>
      <pc:docMkLst>
        <pc:docMk/>
      </pc:docMkLst>
      <pc:sldChg chg="modSp">
        <pc:chgData name="Nikisha Chloe Talbot (2113109)" userId="S::2113109@student.uwtsd.ac.uk::5107d55c-389d-43f5-ad79-d7d43cbd7e58" providerId="AD" clId="Web-{6D8E983C-AD2F-341E-C4BE-A3B4897B680F}" dt="2021-10-13T13:07:16.849" v="33" actId="20577"/>
        <pc:sldMkLst>
          <pc:docMk/>
          <pc:sldMk cId="1486687810" sldId="257"/>
        </pc:sldMkLst>
        <pc:spChg chg="mod">
          <ac:chgData name="Nikisha Chloe Talbot (2113109)" userId="S::2113109@student.uwtsd.ac.uk::5107d55c-389d-43f5-ad79-d7d43cbd7e58" providerId="AD" clId="Web-{6D8E983C-AD2F-341E-C4BE-A3B4897B680F}" dt="2021-10-13T13:07:16.849" v="33" actId="20577"/>
          <ac:spMkLst>
            <pc:docMk/>
            <pc:sldMk cId="1486687810" sldId="257"/>
            <ac:spMk id="3" creationId="{F46F69DD-1D85-47E1-9EF9-FB88D953B8F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7414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180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40527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490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266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400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192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506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198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964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492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10/13/2021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241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5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7B6C8D7-0EB7-4F01-BC86-9C07A9255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93473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pic>
        <p:nvPicPr>
          <p:cNvPr id="6" name="Picture 6" descr="A picture containing outdoor, person&#10;&#10;Description automatically generated">
            <a:extLst>
              <a:ext uri="{FF2B5EF4-FFF2-40B4-BE49-F238E27FC236}">
                <a16:creationId xmlns:a16="http://schemas.microsoft.com/office/drawing/2014/main" id="{67EA7789-4DED-4D5E-AFC5-6AD1EE0406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4784"/>
          <a:stretch/>
        </p:blipFill>
        <p:spPr>
          <a:xfrm>
            <a:off x="3200170" y="10"/>
            <a:ext cx="809267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8DDB9CF-8DB8-4CBE-ACC0-683555BD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170" y="0"/>
            <a:ext cx="8092670" cy="68580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7" y="228600"/>
            <a:ext cx="5452533" cy="6390564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highlight>
                  <a:srgbClr val="000000"/>
                </a:highlight>
              </a:rPr>
              <a:t>How not to die via</a:t>
            </a:r>
            <a:r>
              <a:rPr lang="en-GB" sz="4000">
                <a:solidFill>
                  <a:srgbClr val="FFFFFF"/>
                </a:solidFill>
              </a:rPr>
              <a:t> </a:t>
            </a:r>
            <a:r>
              <a:rPr lang="en-GB" sz="4000">
                <a:solidFill>
                  <a:srgbClr val="FFFFFF"/>
                </a:solidFill>
                <a:highlight>
                  <a:srgbClr val="808080"/>
                </a:highlight>
              </a:rPr>
              <a:t>powerpoint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34655" y="228601"/>
            <a:ext cx="3436450" cy="643154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GB" sz="2800" b="1">
                <a:solidFill>
                  <a:srgbClr val="FFFFFF"/>
                </a:solidFill>
                <a:latin typeface="Freestyle Script"/>
              </a:rPr>
              <a:t>By Nikisha talbot, </a:t>
            </a:r>
            <a:endParaRPr lang="en-US" sz="2800" b="1">
              <a:solidFill>
                <a:srgbClr val="FFFFFF"/>
              </a:solidFill>
              <a:latin typeface="Freestyle Scrip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855A93-B0CA-49BE-9CBE-8DB98E8F47A4}"/>
              </a:ext>
            </a:extLst>
          </p:cNvPr>
          <p:cNvSpPr txBox="1"/>
          <p:nvPr/>
        </p:nvSpPr>
        <p:spPr>
          <a:xfrm>
            <a:off x="4479086" y="630501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3A51D3-8638-4D5B-B495-64DF9B202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/>
              <a:t>Bigger = important 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AA5B300B-D47B-4DB5-9ADE-4F0A3F6439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753" r="-1" b="11181"/>
          <a:stretch/>
        </p:blipFill>
        <p:spPr>
          <a:xfrm>
            <a:off x="907576" y="442795"/>
            <a:ext cx="9934888" cy="42198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576530-01FD-4F9A-98D7-B8BE38174790}"/>
              </a:ext>
            </a:extLst>
          </p:cNvPr>
          <p:cNvSpPr txBox="1"/>
          <p:nvPr/>
        </p:nvSpPr>
        <p:spPr>
          <a:xfrm>
            <a:off x="1532627" y="842513"/>
            <a:ext cx="441097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latin typeface="Britannic Bold"/>
              </a:rPr>
              <a:t>The human eye automatically looks at the biggest thing in view, make your most important point the biggest</a:t>
            </a:r>
          </a:p>
        </p:txBody>
      </p:sp>
    </p:spTree>
    <p:extLst>
      <p:ext uri="{BB962C8B-B14F-4D97-AF65-F5344CB8AC3E}">
        <p14:creationId xmlns:p14="http://schemas.microsoft.com/office/powerpoint/2010/main" val="210471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7EB5E-7605-4A9F-B21F-112E3F96C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317499"/>
            <a:ext cx="4500737" cy="20955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New level unlocked!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F69DD-1D85-47E1-9EF9-FB88D953B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587625"/>
            <a:ext cx="4500737" cy="35941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If you are to </a:t>
            </a:r>
            <a:r>
              <a:rPr lang="en-US" i="1" dirty="0"/>
              <a:t>unlock </a:t>
            </a:r>
            <a:r>
              <a:rPr lang="en-US" dirty="0"/>
              <a:t>the secret to a good presentation then SIMPLICITY is the key </a:t>
            </a:r>
          </a:p>
          <a:p>
            <a:endParaRPr lang="en-US" dirty="0"/>
          </a:p>
          <a:p>
            <a:r>
              <a:rPr lang="en-US" b="1" dirty="0"/>
              <a:t>contrast in lettering can help draw attention to a</a:t>
            </a:r>
            <a:r>
              <a:rPr lang="en-US" dirty="0"/>
              <a:t> </a:t>
            </a:r>
            <a:r>
              <a:rPr lang="en-US" b="1" dirty="0">
                <a:solidFill>
                  <a:srgbClr val="FF0000"/>
                </a:solidFill>
              </a:rPr>
              <a:t>WORD</a:t>
            </a:r>
          </a:p>
          <a:p>
            <a:r>
              <a:rPr lang="en-US" dirty="0"/>
              <a:t>Use dark backgrounds to help with focus</a:t>
            </a:r>
          </a:p>
          <a:p>
            <a:r>
              <a:rPr lang="en-US" dirty="0"/>
              <a:t>DON’T WAFFLE </a:t>
            </a:r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FE4E690C-58A3-4B1D-97F0-A4481489A4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1" r="33800" b="-1"/>
          <a:stretch/>
        </p:blipFill>
        <p:spPr>
          <a:xfrm>
            <a:off x="6094474" y="10"/>
            <a:ext cx="60975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6878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66FAB-BDF4-4671-9539-413A5A86B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786" y="758952"/>
            <a:ext cx="6271117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7200" b="1"/>
              <a:t>6 Is the magic number  </a:t>
            </a:r>
          </a:p>
        </p:txBody>
      </p:sp>
      <p:pic>
        <p:nvPicPr>
          <p:cNvPr id="7" name="Graphic 6" descr="Star">
            <a:extLst>
              <a:ext uri="{FF2B5EF4-FFF2-40B4-BE49-F238E27FC236}">
                <a16:creationId xmlns:a16="http://schemas.microsoft.com/office/drawing/2014/main" id="{1197EF34-14AA-4219-96A6-C2777E0DEA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69510" y="1180403"/>
            <a:ext cx="3744546" cy="37445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9BC3BE-1DEF-48B4-9839-683A99BBCE4F}"/>
              </a:ext>
            </a:extLst>
          </p:cNvPr>
          <p:cNvSpPr txBox="1"/>
          <p:nvPr/>
        </p:nvSpPr>
        <p:spPr>
          <a:xfrm>
            <a:off x="6363419" y="2352136"/>
            <a:ext cx="27432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stellar"/>
              </a:rPr>
              <a:t>Stick to 6 points of interest on a slide.</a:t>
            </a:r>
            <a:endParaRPr lang="en-US" b="1">
              <a:latin typeface="Castellar"/>
            </a:endParaRPr>
          </a:p>
          <a:p>
            <a:r>
              <a:rPr lang="en-GB" b="1" dirty="0">
                <a:latin typeface="Castellar"/>
              </a:rPr>
              <a:t>You may use less but never more </a:t>
            </a:r>
          </a:p>
          <a:p>
            <a:r>
              <a:rPr lang="en-GB" b="1" dirty="0">
                <a:latin typeface="Castellar"/>
              </a:rPr>
              <a:t>Keep peoples interest</a:t>
            </a:r>
          </a:p>
        </p:txBody>
      </p:sp>
    </p:spTree>
    <p:extLst>
      <p:ext uri="{BB962C8B-B14F-4D97-AF65-F5344CB8AC3E}">
        <p14:creationId xmlns:p14="http://schemas.microsoft.com/office/powerpoint/2010/main" val="2444190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106378C3-EA41-4A0B-8144-97AF179E9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8693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ABC575D-863A-449B-AA18-A22D2A84C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752" y="0"/>
            <a:ext cx="5165308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E48C63-D11B-433E-B145-7A50BBC5C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5993" y="643465"/>
            <a:ext cx="4419074" cy="556027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0000"/>
                </a:solidFill>
                <a:latin typeface="Algerian"/>
              </a:rPr>
              <a:t>You are the presentation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60B84-6776-4CAD-831C-05A351C798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2248" y="643465"/>
            <a:ext cx="4009730" cy="55287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200" dirty="0">
                <a:latin typeface="Elephant Pro"/>
              </a:rPr>
              <a:t>Whilst listening to you present it is unlikely the audience will also be reading, leave description for the speech that supports your presentation </a:t>
            </a: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732A87A1-E008-492C-8D91-EA0B5488D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276400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06378C3-EA41-4A0B-8144-97AF179E9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8693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BC575D-863A-449B-AA18-A22D2A84C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752" y="0"/>
            <a:ext cx="5165308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C13FC-3B79-41A8-8C3E-405403D9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5993" y="643465"/>
            <a:ext cx="4419074" cy="5560272"/>
          </a:xfrm>
        </p:spPr>
        <p:txBody>
          <a:bodyPr anchor="ctr">
            <a:normAutofit/>
          </a:bodyPr>
          <a:lstStyle/>
          <a:p>
            <a:r>
              <a:rPr lang="en-GB" dirty="0"/>
              <a:t>You survived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35902-C095-47CD-9FDA-BD7104D6C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2248" y="643465"/>
            <a:ext cx="4009730" cy="5528735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r>
              <a:rPr lang="en-GB" sz="6000" b="1" dirty="0">
                <a:solidFill>
                  <a:schemeClr val="bg1">
                    <a:lumMod val="95000"/>
                    <a:lumOff val="5000"/>
                  </a:schemeClr>
                </a:solidFill>
                <a:latin typeface="Chiller"/>
              </a:rPr>
              <a:t>I hope this collection of slides helps you to get the point across without being boring don’t be a victim of </a:t>
            </a:r>
            <a:r>
              <a:rPr lang="en-GB" sz="6000" b="1" dirty="0" err="1">
                <a:solidFill>
                  <a:schemeClr val="bg1">
                    <a:lumMod val="95000"/>
                    <a:lumOff val="5000"/>
                  </a:schemeClr>
                </a:solidFill>
                <a:latin typeface="Chiller"/>
              </a:rPr>
              <a:t>powerpoint</a:t>
            </a:r>
            <a:r>
              <a:rPr lang="en-GB" sz="6000" b="1" dirty="0">
                <a:solidFill>
                  <a:schemeClr val="bg1">
                    <a:lumMod val="95000"/>
                    <a:lumOff val="5000"/>
                  </a:schemeClr>
                </a:solidFill>
                <a:latin typeface="Chiller"/>
              </a:rPr>
              <a:t> </a:t>
            </a:r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  <a:latin typeface="Chiller"/>
              </a:rPr>
              <a:t> </a:t>
            </a:r>
            <a:r>
              <a:rPr lang="en-GB" sz="4000" b="1" dirty="0">
                <a:solidFill>
                  <a:schemeClr val="bg1">
                    <a:lumMod val="95000"/>
                    <a:lumOff val="5000"/>
                  </a:schemeClr>
                </a:solidFill>
                <a:latin typeface="Chiller"/>
              </a:rPr>
              <a:t>MURDER</a:t>
            </a:r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  <a:latin typeface="Chiller"/>
              </a:rPr>
              <a:t>!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32A87A1-E008-492C-8D91-EA0B5488D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76205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View</vt:lpstr>
      <vt:lpstr>How not to die via powerpoint </vt:lpstr>
      <vt:lpstr>Bigger = important </vt:lpstr>
      <vt:lpstr>New level unlocked!</vt:lpstr>
      <vt:lpstr>6 Is the magic number  </vt:lpstr>
      <vt:lpstr>You are the presentation </vt:lpstr>
      <vt:lpstr>You survived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177</cp:revision>
  <dcterms:created xsi:type="dcterms:W3CDTF">2021-10-07T15:14:53Z</dcterms:created>
  <dcterms:modified xsi:type="dcterms:W3CDTF">2021-10-13T13:07:37Z</dcterms:modified>
</cp:coreProperties>
</file>