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25"/>
  </p:notesMasterIdLst>
  <p:sldIdLst>
    <p:sldId id="256" r:id="rId2"/>
    <p:sldId id="257" r:id="rId3"/>
    <p:sldId id="258" r:id="rId4"/>
    <p:sldId id="288" r:id="rId5"/>
    <p:sldId id="289" r:id="rId6"/>
    <p:sldId id="264" r:id="rId7"/>
    <p:sldId id="265" r:id="rId8"/>
    <p:sldId id="290" r:id="rId9"/>
    <p:sldId id="291" r:id="rId10"/>
    <p:sldId id="292" r:id="rId11"/>
    <p:sldId id="293" r:id="rId12"/>
    <p:sldId id="294" r:id="rId13"/>
    <p:sldId id="295" r:id="rId14"/>
    <p:sldId id="296" r:id="rId15"/>
    <p:sldId id="297" r:id="rId16"/>
    <p:sldId id="298" r:id="rId17"/>
    <p:sldId id="299" r:id="rId18"/>
    <p:sldId id="300" r:id="rId19"/>
    <p:sldId id="301" r:id="rId20"/>
    <p:sldId id="302" r:id="rId21"/>
    <p:sldId id="303" r:id="rId22"/>
    <p:sldId id="304" r:id="rId23"/>
    <p:sldId id="305" r:id="rId24"/>
    <p:sldId id="306" r:id="rId25"/>
    <p:sldId id="307" r:id="rId26"/>
    <p:sldId id="308" r:id="rId27"/>
    <p:sldId id="309" r:id="rId28"/>
    <p:sldId id="310" r:id="rId29"/>
    <p:sldId id="311" r:id="rId30"/>
    <p:sldId id="387" r:id="rId31"/>
    <p:sldId id="312" r:id="rId32"/>
    <p:sldId id="313" r:id="rId33"/>
    <p:sldId id="314" r:id="rId34"/>
    <p:sldId id="315" r:id="rId35"/>
    <p:sldId id="267" r:id="rId36"/>
    <p:sldId id="268" r:id="rId37"/>
    <p:sldId id="269" r:id="rId38"/>
    <p:sldId id="279" r:id="rId39"/>
    <p:sldId id="278" r:id="rId40"/>
    <p:sldId id="280" r:id="rId41"/>
    <p:sldId id="281" r:id="rId42"/>
    <p:sldId id="282" r:id="rId43"/>
    <p:sldId id="277" r:id="rId44"/>
    <p:sldId id="283" r:id="rId45"/>
    <p:sldId id="261" r:id="rId46"/>
    <p:sldId id="284" r:id="rId47"/>
    <p:sldId id="285" r:id="rId48"/>
    <p:sldId id="286" r:id="rId49"/>
    <p:sldId id="270" r:id="rId50"/>
    <p:sldId id="273" r:id="rId51"/>
    <p:sldId id="271" r:id="rId52"/>
    <p:sldId id="274" r:id="rId53"/>
    <p:sldId id="275" r:id="rId54"/>
    <p:sldId id="276" r:id="rId55"/>
    <p:sldId id="287" r:id="rId56"/>
    <p:sldId id="316" r:id="rId57"/>
    <p:sldId id="317" r:id="rId58"/>
    <p:sldId id="318" r:id="rId59"/>
    <p:sldId id="319" r:id="rId60"/>
    <p:sldId id="320" r:id="rId61"/>
    <p:sldId id="321" r:id="rId62"/>
    <p:sldId id="322" r:id="rId63"/>
    <p:sldId id="323" r:id="rId64"/>
    <p:sldId id="324" r:id="rId65"/>
    <p:sldId id="325" r:id="rId66"/>
    <p:sldId id="326" r:id="rId67"/>
    <p:sldId id="327" r:id="rId68"/>
    <p:sldId id="328" r:id="rId69"/>
    <p:sldId id="330" r:id="rId70"/>
    <p:sldId id="262" r:id="rId71"/>
    <p:sldId id="331" r:id="rId72"/>
    <p:sldId id="329" r:id="rId73"/>
    <p:sldId id="332" r:id="rId74"/>
    <p:sldId id="333" r:id="rId75"/>
    <p:sldId id="334" r:id="rId76"/>
    <p:sldId id="335" r:id="rId77"/>
    <p:sldId id="336" r:id="rId78"/>
    <p:sldId id="339" r:id="rId79"/>
    <p:sldId id="338" r:id="rId80"/>
    <p:sldId id="345" r:id="rId81"/>
    <p:sldId id="356" r:id="rId82"/>
    <p:sldId id="376" r:id="rId83"/>
    <p:sldId id="357" r:id="rId84"/>
    <p:sldId id="358" r:id="rId85"/>
    <p:sldId id="359" r:id="rId86"/>
    <p:sldId id="377" r:id="rId87"/>
    <p:sldId id="360" r:id="rId88"/>
    <p:sldId id="361" r:id="rId89"/>
    <p:sldId id="362" r:id="rId90"/>
    <p:sldId id="378" r:id="rId91"/>
    <p:sldId id="379" r:id="rId92"/>
    <p:sldId id="380" r:id="rId93"/>
    <p:sldId id="381" r:id="rId94"/>
    <p:sldId id="382" r:id="rId95"/>
    <p:sldId id="346" r:id="rId96"/>
    <p:sldId id="347" r:id="rId97"/>
    <p:sldId id="383" r:id="rId98"/>
    <p:sldId id="348" r:id="rId99"/>
    <p:sldId id="349" r:id="rId100"/>
    <p:sldId id="350" r:id="rId101"/>
    <p:sldId id="384" r:id="rId102"/>
    <p:sldId id="351" r:id="rId103"/>
    <p:sldId id="352" r:id="rId104"/>
    <p:sldId id="385" r:id="rId105"/>
    <p:sldId id="386" r:id="rId106"/>
    <p:sldId id="353" r:id="rId107"/>
    <p:sldId id="365" r:id="rId108"/>
    <p:sldId id="366" r:id="rId109"/>
    <p:sldId id="367" r:id="rId110"/>
    <p:sldId id="368" r:id="rId111"/>
    <p:sldId id="388" r:id="rId112"/>
    <p:sldId id="369" r:id="rId113"/>
    <p:sldId id="370" r:id="rId114"/>
    <p:sldId id="372" r:id="rId115"/>
    <p:sldId id="373" r:id="rId116"/>
    <p:sldId id="375" r:id="rId117"/>
    <p:sldId id="340" r:id="rId118"/>
    <p:sldId id="341" r:id="rId119"/>
    <p:sldId id="342" r:id="rId120"/>
    <p:sldId id="343" r:id="rId121"/>
    <p:sldId id="344" r:id="rId122"/>
    <p:sldId id="263" r:id="rId123"/>
    <p:sldId id="389" r:id="rId1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7B5166-88FD-25F3-A17A-6A7D80F5AD07}" v="521" dt="2025-11-03T13:46:56.766"/>
    <p1510:client id="{6B75082D-D911-EF93-C109-E8AF2E820EDA}" v="910" dt="2025-11-03T14:52:38.690"/>
    <p1510:client id="{8EFF2323-9264-4A1F-1C8E-B0546E149126}" v="118" dt="2025-11-03T14:28:11.122"/>
    <p1510:client id="{C0201809-F58B-D940-E6AA-D71D6CC4B9CD}" v="2206" dt="2025-11-03T14:26:42.2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tableStyles" Target="tableStyle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microsoft.com/office/2016/11/relationships/changesInfo" Target="changesInfos/changesInfo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microsoft.com/office/2015/10/relationships/revisionInfo" Target="revisionInfo.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C0201809-F58B-D940-E6AA-D71D6CC4B9CD}"/>
    <pc:docChg chg="addSld delSld modSld">
      <pc:chgData name="Corey Edwards" userId="S::corey.edwards@uwtsd.ac.uk::7a967df3-e232-40a5-b10c-dee8f912d80a" providerId="AD" clId="Web-{C0201809-F58B-D940-E6AA-D71D6CC4B9CD}" dt="2025-11-03T14:26:38.119" v="2218" actId="20577"/>
      <pc:docMkLst>
        <pc:docMk/>
      </pc:docMkLst>
      <pc:sldChg chg="modSp">
        <pc:chgData name="Corey Edwards" userId="S::corey.edwards@uwtsd.ac.uk::7a967df3-e232-40a5-b10c-dee8f912d80a" providerId="AD" clId="Web-{C0201809-F58B-D940-E6AA-D71D6CC4B9CD}" dt="2025-11-03T14:17:16.268" v="1291" actId="20577"/>
        <pc:sldMkLst>
          <pc:docMk/>
          <pc:sldMk cId="2135129135" sldId="263"/>
        </pc:sldMkLst>
        <pc:spChg chg="mod">
          <ac:chgData name="Corey Edwards" userId="S::corey.edwards@uwtsd.ac.uk::7a967df3-e232-40a5-b10c-dee8f912d80a" providerId="AD" clId="Web-{C0201809-F58B-D940-E6AA-D71D6CC4B9CD}" dt="2025-11-03T14:17:16.268" v="1291" actId="20577"/>
          <ac:spMkLst>
            <pc:docMk/>
            <pc:sldMk cId="2135129135" sldId="263"/>
            <ac:spMk id="3" creationId="{AA05ACF4-8CB3-C4CC-CC0F-9FBCE622F0F2}"/>
          </ac:spMkLst>
        </pc:spChg>
      </pc:sldChg>
      <pc:sldChg chg="modSp">
        <pc:chgData name="Corey Edwards" userId="S::corey.edwards@uwtsd.ac.uk::7a967df3-e232-40a5-b10c-dee8f912d80a" providerId="AD" clId="Web-{C0201809-F58B-D940-E6AA-D71D6CC4B9CD}" dt="2025-11-03T14:12:09.997" v="866" actId="20577"/>
        <pc:sldMkLst>
          <pc:docMk/>
          <pc:sldMk cId="3139878147" sldId="347"/>
        </pc:sldMkLst>
        <pc:spChg chg="mod">
          <ac:chgData name="Corey Edwards" userId="S::corey.edwards@uwtsd.ac.uk::7a967df3-e232-40a5-b10c-dee8f912d80a" providerId="AD" clId="Web-{C0201809-F58B-D940-E6AA-D71D6CC4B9CD}" dt="2025-11-03T14:12:09.997" v="866" actId="20577"/>
          <ac:spMkLst>
            <pc:docMk/>
            <pc:sldMk cId="3139878147" sldId="347"/>
            <ac:spMk id="3" creationId="{DBEBC42A-ED0F-3CC6-A1E9-86C6ECE6726C}"/>
          </ac:spMkLst>
        </pc:spChg>
      </pc:sldChg>
      <pc:sldChg chg="modSp">
        <pc:chgData name="Corey Edwards" userId="S::corey.edwards@uwtsd.ac.uk::7a967df3-e232-40a5-b10c-dee8f912d80a" providerId="AD" clId="Web-{C0201809-F58B-D940-E6AA-D71D6CC4B9CD}" dt="2025-11-03T14:14:47.922" v="1111" actId="20577"/>
        <pc:sldMkLst>
          <pc:docMk/>
          <pc:sldMk cId="3071388473" sldId="348"/>
        </pc:sldMkLst>
        <pc:spChg chg="mod">
          <ac:chgData name="Corey Edwards" userId="S::corey.edwards@uwtsd.ac.uk::7a967df3-e232-40a5-b10c-dee8f912d80a" providerId="AD" clId="Web-{C0201809-F58B-D940-E6AA-D71D6CC4B9CD}" dt="2025-11-03T14:14:47.922" v="1111" actId="20577"/>
          <ac:spMkLst>
            <pc:docMk/>
            <pc:sldMk cId="3071388473" sldId="348"/>
            <ac:spMk id="3" creationId="{ED775077-DC34-3FFC-652C-A9D91DECE68A}"/>
          </ac:spMkLst>
        </pc:spChg>
      </pc:sldChg>
      <pc:sldChg chg="modSp">
        <pc:chgData name="Corey Edwards" userId="S::corey.edwards@uwtsd.ac.uk::7a967df3-e232-40a5-b10c-dee8f912d80a" providerId="AD" clId="Web-{C0201809-F58B-D940-E6AA-D71D6CC4B9CD}" dt="2025-11-03T14:17:08.534" v="1285" actId="20577"/>
        <pc:sldMkLst>
          <pc:docMk/>
          <pc:sldMk cId="3122989068" sldId="349"/>
        </pc:sldMkLst>
        <pc:spChg chg="mod">
          <ac:chgData name="Corey Edwards" userId="S::corey.edwards@uwtsd.ac.uk::7a967df3-e232-40a5-b10c-dee8f912d80a" providerId="AD" clId="Web-{C0201809-F58B-D940-E6AA-D71D6CC4B9CD}" dt="2025-11-03T14:17:08.534" v="1285" actId="20577"/>
          <ac:spMkLst>
            <pc:docMk/>
            <pc:sldMk cId="3122989068" sldId="349"/>
            <ac:spMk id="3" creationId="{834E932A-A3DA-4F26-968A-12961C304B6E}"/>
          </ac:spMkLst>
        </pc:spChg>
      </pc:sldChg>
      <pc:sldChg chg="modSp">
        <pc:chgData name="Corey Edwards" userId="S::corey.edwards@uwtsd.ac.uk::7a967df3-e232-40a5-b10c-dee8f912d80a" providerId="AD" clId="Web-{C0201809-F58B-D940-E6AA-D71D6CC4B9CD}" dt="2025-11-03T14:19:38.308" v="1363" actId="20577"/>
        <pc:sldMkLst>
          <pc:docMk/>
          <pc:sldMk cId="3361836200" sldId="350"/>
        </pc:sldMkLst>
        <pc:spChg chg="mod">
          <ac:chgData name="Corey Edwards" userId="S::corey.edwards@uwtsd.ac.uk::7a967df3-e232-40a5-b10c-dee8f912d80a" providerId="AD" clId="Web-{C0201809-F58B-D940-E6AA-D71D6CC4B9CD}" dt="2025-11-03T14:19:38.308" v="1363" actId="20577"/>
          <ac:spMkLst>
            <pc:docMk/>
            <pc:sldMk cId="3361836200" sldId="350"/>
            <ac:spMk id="3" creationId="{93058D6F-7A52-6A5C-91ED-0CFE8FE7A61E}"/>
          </ac:spMkLst>
        </pc:spChg>
      </pc:sldChg>
      <pc:sldChg chg="modSp">
        <pc:chgData name="Corey Edwards" userId="S::corey.edwards@uwtsd.ac.uk::7a967df3-e232-40a5-b10c-dee8f912d80a" providerId="AD" clId="Web-{C0201809-F58B-D940-E6AA-D71D6CC4B9CD}" dt="2025-11-03T14:24:21.474" v="1798" actId="20577"/>
        <pc:sldMkLst>
          <pc:docMk/>
          <pc:sldMk cId="4070768745" sldId="351"/>
        </pc:sldMkLst>
        <pc:spChg chg="mod">
          <ac:chgData name="Corey Edwards" userId="S::corey.edwards@uwtsd.ac.uk::7a967df3-e232-40a5-b10c-dee8f912d80a" providerId="AD" clId="Web-{C0201809-F58B-D940-E6AA-D71D6CC4B9CD}" dt="2025-11-03T14:24:21.474" v="1798" actId="20577"/>
          <ac:spMkLst>
            <pc:docMk/>
            <pc:sldMk cId="4070768745" sldId="351"/>
            <ac:spMk id="3" creationId="{4CE39ED5-8D3D-8780-7732-5B98A22090A3}"/>
          </ac:spMkLst>
        </pc:spChg>
      </pc:sldChg>
      <pc:sldChg chg="modSp">
        <pc:chgData name="Corey Edwards" userId="S::corey.edwards@uwtsd.ac.uk::7a967df3-e232-40a5-b10c-dee8f912d80a" providerId="AD" clId="Web-{C0201809-F58B-D940-E6AA-D71D6CC4B9CD}" dt="2025-11-03T14:24:53.319" v="1919" actId="20577"/>
        <pc:sldMkLst>
          <pc:docMk/>
          <pc:sldMk cId="4017551615" sldId="352"/>
        </pc:sldMkLst>
        <pc:spChg chg="mod">
          <ac:chgData name="Corey Edwards" userId="S::corey.edwards@uwtsd.ac.uk::7a967df3-e232-40a5-b10c-dee8f912d80a" providerId="AD" clId="Web-{C0201809-F58B-D940-E6AA-D71D6CC4B9CD}" dt="2025-11-03T14:24:53.319" v="1919" actId="20577"/>
          <ac:spMkLst>
            <pc:docMk/>
            <pc:sldMk cId="4017551615" sldId="352"/>
            <ac:spMk id="3" creationId="{D924134F-E05C-EDB0-D333-62A1DBAF344A}"/>
          </ac:spMkLst>
        </pc:spChg>
      </pc:sldChg>
      <pc:sldChg chg="modSp">
        <pc:chgData name="Corey Edwards" userId="S::corey.edwards@uwtsd.ac.uk::7a967df3-e232-40a5-b10c-dee8f912d80a" providerId="AD" clId="Web-{C0201809-F58B-D940-E6AA-D71D6CC4B9CD}" dt="2025-11-03T14:26:36.010" v="2210" actId="20577"/>
        <pc:sldMkLst>
          <pc:docMk/>
          <pc:sldMk cId="845253022" sldId="353"/>
        </pc:sldMkLst>
        <pc:spChg chg="mod">
          <ac:chgData name="Corey Edwards" userId="S::corey.edwards@uwtsd.ac.uk::7a967df3-e232-40a5-b10c-dee8f912d80a" providerId="AD" clId="Web-{C0201809-F58B-D940-E6AA-D71D6CC4B9CD}" dt="2025-11-03T14:26:36.010" v="2210" actId="20577"/>
          <ac:spMkLst>
            <pc:docMk/>
            <pc:sldMk cId="845253022" sldId="353"/>
            <ac:spMk id="3" creationId="{C13E2DDC-2F6D-B0C2-F00D-A43945BF15B7}"/>
          </ac:spMkLst>
        </pc:spChg>
      </pc:sldChg>
      <pc:sldChg chg="addSp delSp modSp mod setBg">
        <pc:chgData name="Corey Edwards" userId="S::corey.edwards@uwtsd.ac.uk::7a967df3-e232-40a5-b10c-dee8f912d80a" providerId="AD" clId="Web-{C0201809-F58B-D940-E6AA-D71D6CC4B9CD}" dt="2025-11-03T13:57:52.926" v="772"/>
        <pc:sldMkLst>
          <pc:docMk/>
          <pc:sldMk cId="972545862" sldId="356"/>
        </pc:sldMkLst>
        <pc:spChg chg="mod">
          <ac:chgData name="Corey Edwards" userId="S::corey.edwards@uwtsd.ac.uk::7a967df3-e232-40a5-b10c-dee8f912d80a" providerId="AD" clId="Web-{C0201809-F58B-D940-E6AA-D71D6CC4B9CD}" dt="2025-11-03T13:57:52.926" v="772"/>
          <ac:spMkLst>
            <pc:docMk/>
            <pc:sldMk cId="972545862" sldId="356"/>
            <ac:spMk id="2" creationId="{9D4D561D-0753-BD69-CA73-17DAB2553B8B}"/>
          </ac:spMkLst>
        </pc:spChg>
        <pc:spChg chg="del">
          <ac:chgData name="Corey Edwards" userId="S::corey.edwards@uwtsd.ac.uk::7a967df3-e232-40a5-b10c-dee8f912d80a" providerId="AD" clId="Web-{C0201809-F58B-D940-E6AA-D71D6CC4B9CD}" dt="2025-11-03T13:57:05.534" v="746"/>
          <ac:spMkLst>
            <pc:docMk/>
            <pc:sldMk cId="972545862" sldId="356"/>
            <ac:spMk id="3" creationId="{C418E06E-06A2-B568-BCAC-2123CB1A6C9C}"/>
          </ac:spMkLst>
        </pc:spChg>
        <pc:spChg chg="add del">
          <ac:chgData name="Corey Edwards" userId="S::corey.edwards@uwtsd.ac.uk::7a967df3-e232-40a5-b10c-dee8f912d80a" providerId="AD" clId="Web-{C0201809-F58B-D940-E6AA-D71D6CC4B9CD}" dt="2025-11-03T13:57:52.926" v="772"/>
          <ac:spMkLst>
            <pc:docMk/>
            <pc:sldMk cId="972545862" sldId="356"/>
            <ac:spMk id="9" creationId="{7F532A73-CC48-4B70-913D-D8D4400F85DE}"/>
          </ac:spMkLst>
        </pc:spChg>
        <pc:spChg chg="add">
          <ac:chgData name="Corey Edwards" userId="S::corey.edwards@uwtsd.ac.uk::7a967df3-e232-40a5-b10c-dee8f912d80a" providerId="AD" clId="Web-{C0201809-F58B-D940-E6AA-D71D6CC4B9CD}" dt="2025-11-03T13:57:52.926" v="772"/>
          <ac:spMkLst>
            <pc:docMk/>
            <pc:sldMk cId="972545862" sldId="356"/>
            <ac:spMk id="14" creationId="{2BFB0E95-9CAE-4968-A118-2B9F7C8BBBEC}"/>
          </ac:spMkLst>
        </pc:spChg>
        <pc:spChg chg="add">
          <ac:chgData name="Corey Edwards" userId="S::corey.edwards@uwtsd.ac.uk::7a967df3-e232-40a5-b10c-dee8f912d80a" providerId="AD" clId="Web-{C0201809-F58B-D940-E6AA-D71D6CC4B9CD}" dt="2025-11-03T13:57:52.926" v="772"/>
          <ac:spMkLst>
            <pc:docMk/>
            <pc:sldMk cId="972545862" sldId="356"/>
            <ac:spMk id="16" creationId="{90BBC371-361C-45F7-9235-C3252E336B5B}"/>
          </ac:spMkLst>
        </pc:spChg>
        <pc:spChg chg="add">
          <ac:chgData name="Corey Edwards" userId="S::corey.edwards@uwtsd.ac.uk::7a967df3-e232-40a5-b10c-dee8f912d80a" providerId="AD" clId="Web-{C0201809-F58B-D940-E6AA-D71D6CC4B9CD}" dt="2025-11-03T13:57:52.926" v="772"/>
          <ac:spMkLst>
            <pc:docMk/>
            <pc:sldMk cId="972545862" sldId="356"/>
            <ac:spMk id="18" creationId="{4172FA92-6FD3-495F-95A0-4FD85861D89C}"/>
          </ac:spMkLst>
        </pc:spChg>
        <pc:graphicFrameChg chg="add mod modGraphic">
          <ac:chgData name="Corey Edwards" userId="S::corey.edwards@uwtsd.ac.uk::7a967df3-e232-40a5-b10c-dee8f912d80a" providerId="AD" clId="Web-{C0201809-F58B-D940-E6AA-D71D6CC4B9CD}" dt="2025-11-03T13:57:52.926" v="772"/>
          <ac:graphicFrameMkLst>
            <pc:docMk/>
            <pc:sldMk cId="972545862" sldId="356"/>
            <ac:graphicFrameMk id="5" creationId="{FDCE5C3A-55DD-E3B1-D8D9-B5C0F8C11409}"/>
          </ac:graphicFrameMkLst>
        </pc:graphicFrameChg>
      </pc:sldChg>
      <pc:sldChg chg="addSp delSp modSp mod setBg">
        <pc:chgData name="Corey Edwards" userId="S::corey.edwards@uwtsd.ac.uk::7a967df3-e232-40a5-b10c-dee8f912d80a" providerId="AD" clId="Web-{C0201809-F58B-D940-E6AA-D71D6CC4B9CD}" dt="2025-11-03T13:58:04.942" v="774"/>
        <pc:sldMkLst>
          <pc:docMk/>
          <pc:sldMk cId="3910240141" sldId="357"/>
        </pc:sldMkLst>
        <pc:spChg chg="mod">
          <ac:chgData name="Corey Edwards" userId="S::corey.edwards@uwtsd.ac.uk::7a967df3-e232-40a5-b10c-dee8f912d80a" providerId="AD" clId="Web-{C0201809-F58B-D940-E6AA-D71D6CC4B9CD}" dt="2025-11-03T13:58:04.942" v="774"/>
          <ac:spMkLst>
            <pc:docMk/>
            <pc:sldMk cId="3910240141" sldId="357"/>
            <ac:spMk id="2" creationId="{072FFB86-5937-4D54-E93F-5EA79697E93A}"/>
          </ac:spMkLst>
        </pc:spChg>
        <pc:spChg chg="del">
          <ac:chgData name="Corey Edwards" userId="S::corey.edwards@uwtsd.ac.uk::7a967df3-e232-40a5-b10c-dee8f912d80a" providerId="AD" clId="Web-{C0201809-F58B-D940-E6AA-D71D6CC4B9CD}" dt="2025-11-03T13:58:04.942" v="774"/>
          <ac:spMkLst>
            <pc:docMk/>
            <pc:sldMk cId="3910240141" sldId="357"/>
            <ac:spMk id="3" creationId="{08F8CCDE-3446-DBD9-61A8-3A53F5689088}"/>
          </ac:spMkLst>
        </pc:spChg>
        <pc:spChg chg="add">
          <ac:chgData name="Corey Edwards" userId="S::corey.edwards@uwtsd.ac.uk::7a967df3-e232-40a5-b10c-dee8f912d80a" providerId="AD" clId="Web-{C0201809-F58B-D940-E6AA-D71D6CC4B9CD}" dt="2025-11-03T13:58:04.942" v="774"/>
          <ac:spMkLst>
            <pc:docMk/>
            <pc:sldMk cId="3910240141" sldId="357"/>
            <ac:spMk id="9" creationId="{2BFB0E95-9CAE-4968-A118-2B9F7C8BBBEC}"/>
          </ac:spMkLst>
        </pc:spChg>
        <pc:spChg chg="add">
          <ac:chgData name="Corey Edwards" userId="S::corey.edwards@uwtsd.ac.uk::7a967df3-e232-40a5-b10c-dee8f912d80a" providerId="AD" clId="Web-{C0201809-F58B-D940-E6AA-D71D6CC4B9CD}" dt="2025-11-03T13:58:04.942" v="774"/>
          <ac:spMkLst>
            <pc:docMk/>
            <pc:sldMk cId="3910240141" sldId="357"/>
            <ac:spMk id="11" creationId="{90BBC371-361C-45F7-9235-C3252E336B5B}"/>
          </ac:spMkLst>
        </pc:spChg>
        <pc:spChg chg="add">
          <ac:chgData name="Corey Edwards" userId="S::corey.edwards@uwtsd.ac.uk::7a967df3-e232-40a5-b10c-dee8f912d80a" providerId="AD" clId="Web-{C0201809-F58B-D940-E6AA-D71D6CC4B9CD}" dt="2025-11-03T13:58:04.942" v="774"/>
          <ac:spMkLst>
            <pc:docMk/>
            <pc:sldMk cId="3910240141" sldId="357"/>
            <ac:spMk id="13" creationId="{4172FA92-6FD3-495F-95A0-4FD85861D89C}"/>
          </ac:spMkLst>
        </pc:spChg>
        <pc:graphicFrameChg chg="add">
          <ac:chgData name="Corey Edwards" userId="S::corey.edwards@uwtsd.ac.uk::7a967df3-e232-40a5-b10c-dee8f912d80a" providerId="AD" clId="Web-{C0201809-F58B-D940-E6AA-D71D6CC4B9CD}" dt="2025-11-03T13:58:04.942" v="774"/>
          <ac:graphicFrameMkLst>
            <pc:docMk/>
            <pc:sldMk cId="3910240141" sldId="357"/>
            <ac:graphicFrameMk id="5" creationId="{42951FF9-09D4-C54C-CF01-0EF3065C0FF7}"/>
          </ac:graphicFrameMkLst>
        </pc:graphicFrameChg>
      </pc:sldChg>
      <pc:sldChg chg="addSp delSp modSp mod setBg">
        <pc:chgData name="Corey Edwards" userId="S::corey.edwards@uwtsd.ac.uk::7a967df3-e232-40a5-b10c-dee8f912d80a" providerId="AD" clId="Web-{C0201809-F58B-D940-E6AA-D71D6CC4B9CD}" dt="2025-11-03T13:58:09.677" v="775"/>
        <pc:sldMkLst>
          <pc:docMk/>
          <pc:sldMk cId="482533267" sldId="358"/>
        </pc:sldMkLst>
        <pc:spChg chg="mod">
          <ac:chgData name="Corey Edwards" userId="S::corey.edwards@uwtsd.ac.uk::7a967df3-e232-40a5-b10c-dee8f912d80a" providerId="AD" clId="Web-{C0201809-F58B-D940-E6AA-D71D6CC4B9CD}" dt="2025-11-03T13:58:09.677" v="775"/>
          <ac:spMkLst>
            <pc:docMk/>
            <pc:sldMk cId="482533267" sldId="358"/>
            <ac:spMk id="2" creationId="{3B87117E-82EB-5AFC-8BE5-5FAF8728EE23}"/>
          </ac:spMkLst>
        </pc:spChg>
        <pc:spChg chg="del">
          <ac:chgData name="Corey Edwards" userId="S::corey.edwards@uwtsd.ac.uk::7a967df3-e232-40a5-b10c-dee8f912d80a" providerId="AD" clId="Web-{C0201809-F58B-D940-E6AA-D71D6CC4B9CD}" dt="2025-11-03T13:58:09.677" v="775"/>
          <ac:spMkLst>
            <pc:docMk/>
            <pc:sldMk cId="482533267" sldId="358"/>
            <ac:spMk id="3" creationId="{D47BD948-1D30-19E0-D142-28348074004D}"/>
          </ac:spMkLst>
        </pc:spChg>
        <pc:spChg chg="add">
          <ac:chgData name="Corey Edwards" userId="S::corey.edwards@uwtsd.ac.uk::7a967df3-e232-40a5-b10c-dee8f912d80a" providerId="AD" clId="Web-{C0201809-F58B-D940-E6AA-D71D6CC4B9CD}" dt="2025-11-03T13:58:09.677" v="775"/>
          <ac:spMkLst>
            <pc:docMk/>
            <pc:sldMk cId="482533267" sldId="358"/>
            <ac:spMk id="9" creationId="{308119F7-B84E-4EBF-919F-A9B0F6D92473}"/>
          </ac:spMkLst>
        </pc:spChg>
        <pc:spChg chg="add">
          <ac:chgData name="Corey Edwards" userId="S::corey.edwards@uwtsd.ac.uk::7a967df3-e232-40a5-b10c-dee8f912d80a" providerId="AD" clId="Web-{C0201809-F58B-D940-E6AA-D71D6CC4B9CD}" dt="2025-11-03T13:58:09.677" v="775"/>
          <ac:spMkLst>
            <pc:docMk/>
            <pc:sldMk cId="482533267" sldId="358"/>
            <ac:spMk id="11" creationId="{DAA17479-17CB-402A-8689-750C6F38584C}"/>
          </ac:spMkLst>
        </pc:spChg>
        <pc:spChg chg="add">
          <ac:chgData name="Corey Edwards" userId="S::corey.edwards@uwtsd.ac.uk::7a967df3-e232-40a5-b10c-dee8f912d80a" providerId="AD" clId="Web-{C0201809-F58B-D940-E6AA-D71D6CC4B9CD}" dt="2025-11-03T13:58:09.677" v="775"/>
          <ac:spMkLst>
            <pc:docMk/>
            <pc:sldMk cId="482533267" sldId="358"/>
            <ac:spMk id="13" creationId="{F534AA72-89BF-4BB0-B339-DEB9FC7F1BF2}"/>
          </ac:spMkLst>
        </pc:spChg>
        <pc:graphicFrameChg chg="add">
          <ac:chgData name="Corey Edwards" userId="S::corey.edwards@uwtsd.ac.uk::7a967df3-e232-40a5-b10c-dee8f912d80a" providerId="AD" clId="Web-{C0201809-F58B-D940-E6AA-D71D6CC4B9CD}" dt="2025-11-03T13:58:09.677" v="775"/>
          <ac:graphicFrameMkLst>
            <pc:docMk/>
            <pc:sldMk cId="482533267" sldId="358"/>
            <ac:graphicFrameMk id="5" creationId="{DD01D1F0-87F1-5A18-8CBC-32D9D688BDBD}"/>
          </ac:graphicFrameMkLst>
        </pc:graphicFrameChg>
      </pc:sldChg>
      <pc:sldChg chg="addSp delSp modSp mod setBg">
        <pc:chgData name="Corey Edwards" userId="S::corey.edwards@uwtsd.ac.uk::7a967df3-e232-40a5-b10c-dee8f912d80a" providerId="AD" clId="Web-{C0201809-F58B-D940-E6AA-D71D6CC4B9CD}" dt="2025-11-03T13:58:15.208" v="776"/>
        <pc:sldMkLst>
          <pc:docMk/>
          <pc:sldMk cId="2620963020" sldId="359"/>
        </pc:sldMkLst>
        <pc:spChg chg="mod">
          <ac:chgData name="Corey Edwards" userId="S::corey.edwards@uwtsd.ac.uk::7a967df3-e232-40a5-b10c-dee8f912d80a" providerId="AD" clId="Web-{C0201809-F58B-D940-E6AA-D71D6CC4B9CD}" dt="2025-11-03T13:58:15.208" v="776"/>
          <ac:spMkLst>
            <pc:docMk/>
            <pc:sldMk cId="2620963020" sldId="359"/>
            <ac:spMk id="2" creationId="{1A4310B0-B597-0705-D8D7-B51AC1BDA4A4}"/>
          </ac:spMkLst>
        </pc:spChg>
        <pc:spChg chg="del">
          <ac:chgData name="Corey Edwards" userId="S::corey.edwards@uwtsd.ac.uk::7a967df3-e232-40a5-b10c-dee8f912d80a" providerId="AD" clId="Web-{C0201809-F58B-D940-E6AA-D71D6CC4B9CD}" dt="2025-11-03T13:58:15.208" v="776"/>
          <ac:spMkLst>
            <pc:docMk/>
            <pc:sldMk cId="2620963020" sldId="359"/>
            <ac:spMk id="3" creationId="{8FFF45DA-4E28-792F-C323-B40E7C4B44A8}"/>
          </ac:spMkLst>
        </pc:spChg>
        <pc:spChg chg="add">
          <ac:chgData name="Corey Edwards" userId="S::corey.edwards@uwtsd.ac.uk::7a967df3-e232-40a5-b10c-dee8f912d80a" providerId="AD" clId="Web-{C0201809-F58B-D940-E6AA-D71D6CC4B9CD}" dt="2025-11-03T13:58:15.208" v="776"/>
          <ac:spMkLst>
            <pc:docMk/>
            <pc:sldMk cId="2620963020" sldId="359"/>
            <ac:spMk id="9" creationId="{2BFB0E95-9CAE-4968-A118-2B9F7C8BBBEC}"/>
          </ac:spMkLst>
        </pc:spChg>
        <pc:spChg chg="add">
          <ac:chgData name="Corey Edwards" userId="S::corey.edwards@uwtsd.ac.uk::7a967df3-e232-40a5-b10c-dee8f912d80a" providerId="AD" clId="Web-{C0201809-F58B-D940-E6AA-D71D6CC4B9CD}" dt="2025-11-03T13:58:15.208" v="776"/>
          <ac:spMkLst>
            <pc:docMk/>
            <pc:sldMk cId="2620963020" sldId="359"/>
            <ac:spMk id="11" creationId="{72133437-BFEB-412D-978C-59379BF575EC}"/>
          </ac:spMkLst>
        </pc:spChg>
        <pc:spChg chg="add">
          <ac:chgData name="Corey Edwards" userId="S::corey.edwards@uwtsd.ac.uk::7a967df3-e232-40a5-b10c-dee8f912d80a" providerId="AD" clId="Web-{C0201809-F58B-D940-E6AA-D71D6CC4B9CD}" dt="2025-11-03T13:58:15.208" v="776"/>
          <ac:spMkLst>
            <pc:docMk/>
            <pc:sldMk cId="2620963020" sldId="359"/>
            <ac:spMk id="23" creationId="{D277D65C-DA10-481D-B5A1-7DB78CF638DD}"/>
          </ac:spMkLst>
        </pc:spChg>
        <pc:grpChg chg="add">
          <ac:chgData name="Corey Edwards" userId="S::corey.edwards@uwtsd.ac.uk::7a967df3-e232-40a5-b10c-dee8f912d80a" providerId="AD" clId="Web-{C0201809-F58B-D940-E6AA-D71D6CC4B9CD}" dt="2025-11-03T13:58:15.208" v="776"/>
          <ac:grpSpMkLst>
            <pc:docMk/>
            <pc:sldMk cId="2620963020" sldId="359"/>
            <ac:grpSpMk id="13" creationId="{898907C4-FC8B-4436-8D59-610E3736136D}"/>
          </ac:grpSpMkLst>
        </pc:grpChg>
        <pc:grpChg chg="add">
          <ac:chgData name="Corey Edwards" userId="S::corey.edwards@uwtsd.ac.uk::7a967df3-e232-40a5-b10c-dee8f912d80a" providerId="AD" clId="Web-{C0201809-F58B-D940-E6AA-D71D6CC4B9CD}" dt="2025-11-03T13:58:15.208" v="776"/>
          <ac:grpSpMkLst>
            <pc:docMk/>
            <pc:sldMk cId="2620963020" sldId="359"/>
            <ac:grpSpMk id="18" creationId="{9F9D18AC-8DBF-44B9-B251-652985A640D9}"/>
          </ac:grpSpMkLst>
        </pc:grpChg>
        <pc:graphicFrameChg chg="add">
          <ac:chgData name="Corey Edwards" userId="S::corey.edwards@uwtsd.ac.uk::7a967df3-e232-40a5-b10c-dee8f912d80a" providerId="AD" clId="Web-{C0201809-F58B-D940-E6AA-D71D6CC4B9CD}" dt="2025-11-03T13:58:15.208" v="776"/>
          <ac:graphicFrameMkLst>
            <pc:docMk/>
            <pc:sldMk cId="2620963020" sldId="359"/>
            <ac:graphicFrameMk id="5" creationId="{0F88A6A7-780C-D31E-59B1-ED6A0AF429F0}"/>
          </ac:graphicFrameMkLst>
        </pc:graphicFrameChg>
      </pc:sldChg>
      <pc:sldChg chg="addSp delSp modSp mod setBg">
        <pc:chgData name="Corey Edwards" userId="S::corey.edwards@uwtsd.ac.uk::7a967df3-e232-40a5-b10c-dee8f912d80a" providerId="AD" clId="Web-{C0201809-F58B-D940-E6AA-D71D6CC4B9CD}" dt="2025-11-03T13:58:18.974" v="777"/>
        <pc:sldMkLst>
          <pc:docMk/>
          <pc:sldMk cId="3575587381" sldId="360"/>
        </pc:sldMkLst>
        <pc:spChg chg="mod">
          <ac:chgData name="Corey Edwards" userId="S::corey.edwards@uwtsd.ac.uk::7a967df3-e232-40a5-b10c-dee8f912d80a" providerId="AD" clId="Web-{C0201809-F58B-D940-E6AA-D71D6CC4B9CD}" dt="2025-11-03T13:58:18.974" v="777"/>
          <ac:spMkLst>
            <pc:docMk/>
            <pc:sldMk cId="3575587381" sldId="360"/>
            <ac:spMk id="2" creationId="{D50F3875-553E-FB46-34B4-1A381F5CEA5E}"/>
          </ac:spMkLst>
        </pc:spChg>
        <pc:spChg chg="del mod">
          <ac:chgData name="Corey Edwards" userId="S::corey.edwards@uwtsd.ac.uk::7a967df3-e232-40a5-b10c-dee8f912d80a" providerId="AD" clId="Web-{C0201809-F58B-D940-E6AA-D71D6CC4B9CD}" dt="2025-11-03T13:58:18.974" v="777"/>
          <ac:spMkLst>
            <pc:docMk/>
            <pc:sldMk cId="3575587381" sldId="360"/>
            <ac:spMk id="3" creationId="{0245173B-E2E9-FF97-EE39-5344615F9BFA}"/>
          </ac:spMkLst>
        </pc:spChg>
        <pc:spChg chg="add">
          <ac:chgData name="Corey Edwards" userId="S::corey.edwards@uwtsd.ac.uk::7a967df3-e232-40a5-b10c-dee8f912d80a" providerId="AD" clId="Web-{C0201809-F58B-D940-E6AA-D71D6CC4B9CD}" dt="2025-11-03T13:58:18.974" v="777"/>
          <ac:spMkLst>
            <pc:docMk/>
            <pc:sldMk cId="3575587381" sldId="360"/>
            <ac:spMk id="9" creationId="{7F532A73-CC48-4B70-913D-D8D4400F85DE}"/>
          </ac:spMkLst>
        </pc:spChg>
        <pc:graphicFrameChg chg="add">
          <ac:chgData name="Corey Edwards" userId="S::corey.edwards@uwtsd.ac.uk::7a967df3-e232-40a5-b10c-dee8f912d80a" providerId="AD" clId="Web-{C0201809-F58B-D940-E6AA-D71D6CC4B9CD}" dt="2025-11-03T13:58:18.974" v="777"/>
          <ac:graphicFrameMkLst>
            <pc:docMk/>
            <pc:sldMk cId="3575587381" sldId="360"/>
            <ac:graphicFrameMk id="5" creationId="{43B28D19-7473-27EB-6AB4-6596B77F9208}"/>
          </ac:graphicFrameMkLst>
        </pc:graphicFrameChg>
      </pc:sldChg>
      <pc:sldChg chg="addSp delSp modSp">
        <pc:chgData name="Corey Edwards" userId="S::corey.edwards@uwtsd.ac.uk::7a967df3-e232-40a5-b10c-dee8f912d80a" providerId="AD" clId="Web-{C0201809-F58B-D940-E6AA-D71D6CC4B9CD}" dt="2025-11-03T13:52:20.827" v="83" actId="1076"/>
        <pc:sldMkLst>
          <pc:docMk/>
          <pc:sldMk cId="1832801083" sldId="361"/>
        </pc:sldMkLst>
        <pc:spChg chg="del">
          <ac:chgData name="Corey Edwards" userId="S::corey.edwards@uwtsd.ac.uk::7a967df3-e232-40a5-b10c-dee8f912d80a" providerId="AD" clId="Web-{C0201809-F58B-D940-E6AA-D71D6CC4B9CD}" dt="2025-11-03T13:52:08.417" v="79"/>
          <ac:spMkLst>
            <pc:docMk/>
            <pc:sldMk cId="1832801083" sldId="361"/>
            <ac:spMk id="3" creationId="{599FB0DF-4035-6D4F-DB93-B89D4BD0EEF5}"/>
          </ac:spMkLst>
        </pc:spChg>
        <pc:picChg chg="add mod ord">
          <ac:chgData name="Corey Edwards" userId="S::corey.edwards@uwtsd.ac.uk::7a967df3-e232-40a5-b10c-dee8f912d80a" providerId="AD" clId="Web-{C0201809-F58B-D940-E6AA-D71D6CC4B9CD}" dt="2025-11-03T13:52:20.827" v="83" actId="1076"/>
          <ac:picMkLst>
            <pc:docMk/>
            <pc:sldMk cId="1832801083" sldId="361"/>
            <ac:picMk id="4" creationId="{8288E003-7B4B-EA41-AAFE-694A34479D23}"/>
          </ac:picMkLst>
        </pc:picChg>
      </pc:sldChg>
      <pc:sldChg chg="addSp modSp mod setBg">
        <pc:chgData name="Corey Edwards" userId="S::corey.edwards@uwtsd.ac.uk::7a967df3-e232-40a5-b10c-dee8f912d80a" providerId="AD" clId="Web-{C0201809-F58B-D940-E6AA-D71D6CC4B9CD}" dt="2025-11-03T13:52:55.554" v="139"/>
        <pc:sldMkLst>
          <pc:docMk/>
          <pc:sldMk cId="1150649417" sldId="362"/>
        </pc:sldMkLst>
        <pc:spChg chg="mod">
          <ac:chgData name="Corey Edwards" userId="S::corey.edwards@uwtsd.ac.uk::7a967df3-e232-40a5-b10c-dee8f912d80a" providerId="AD" clId="Web-{C0201809-F58B-D940-E6AA-D71D6CC4B9CD}" dt="2025-11-03T13:52:55.554" v="139"/>
          <ac:spMkLst>
            <pc:docMk/>
            <pc:sldMk cId="1150649417" sldId="362"/>
            <ac:spMk id="2" creationId="{8D690CED-D708-0634-0461-3295A6FFFF41}"/>
          </ac:spMkLst>
        </pc:spChg>
        <pc:spChg chg="mod">
          <ac:chgData name="Corey Edwards" userId="S::corey.edwards@uwtsd.ac.uk::7a967df3-e232-40a5-b10c-dee8f912d80a" providerId="AD" clId="Web-{C0201809-F58B-D940-E6AA-D71D6CC4B9CD}" dt="2025-11-03T13:52:55.554" v="139"/>
          <ac:spMkLst>
            <pc:docMk/>
            <pc:sldMk cId="1150649417" sldId="362"/>
            <ac:spMk id="3" creationId="{BEBA5FA8-FD65-01E8-FFCA-8E22B4295BCD}"/>
          </ac:spMkLst>
        </pc:spChg>
        <pc:spChg chg="add">
          <ac:chgData name="Corey Edwards" userId="S::corey.edwards@uwtsd.ac.uk::7a967df3-e232-40a5-b10c-dee8f912d80a" providerId="AD" clId="Web-{C0201809-F58B-D940-E6AA-D71D6CC4B9CD}" dt="2025-11-03T13:52:55.554" v="139"/>
          <ac:spMkLst>
            <pc:docMk/>
            <pc:sldMk cId="1150649417" sldId="362"/>
            <ac:spMk id="9" creationId="{5ED9E2D9-EE69-4775-8CE5-9EAC35AD2F2E}"/>
          </ac:spMkLst>
        </pc:spChg>
        <pc:spChg chg="add">
          <ac:chgData name="Corey Edwards" userId="S::corey.edwards@uwtsd.ac.uk::7a967df3-e232-40a5-b10c-dee8f912d80a" providerId="AD" clId="Web-{C0201809-F58B-D940-E6AA-D71D6CC4B9CD}" dt="2025-11-03T13:52:55.554" v="139"/>
          <ac:spMkLst>
            <pc:docMk/>
            <pc:sldMk cId="1150649417" sldId="362"/>
            <ac:spMk id="11" creationId="{3D75B673-1FA7-415E-8B2E-7A0550C8BDDF}"/>
          </ac:spMkLst>
        </pc:spChg>
        <pc:picChg chg="add">
          <ac:chgData name="Corey Edwards" userId="S::corey.edwards@uwtsd.ac.uk::7a967df3-e232-40a5-b10c-dee8f912d80a" providerId="AD" clId="Web-{C0201809-F58B-D940-E6AA-D71D6CC4B9CD}" dt="2025-11-03T13:52:55.554" v="139"/>
          <ac:picMkLst>
            <pc:docMk/>
            <pc:sldMk cId="1150649417" sldId="362"/>
            <ac:picMk id="5" creationId="{A9FA7252-CB2A-10CC-53F7-309CE404AD0B}"/>
          </ac:picMkLst>
        </pc:picChg>
      </pc:sldChg>
      <pc:sldChg chg="del">
        <pc:chgData name="Corey Edwards" userId="S::corey.edwards@uwtsd.ac.uk::7a967df3-e232-40a5-b10c-dee8f912d80a" providerId="AD" clId="Web-{C0201809-F58B-D940-E6AA-D71D6CC4B9CD}" dt="2025-11-03T13:56:51.190" v="744"/>
        <pc:sldMkLst>
          <pc:docMk/>
          <pc:sldMk cId="3802962830" sldId="363"/>
        </pc:sldMkLst>
      </pc:sldChg>
      <pc:sldChg chg="addSp delSp modSp mod setBg">
        <pc:chgData name="Corey Edwards" userId="S::corey.edwards@uwtsd.ac.uk::7a967df3-e232-40a5-b10c-dee8f912d80a" providerId="AD" clId="Web-{C0201809-F58B-D940-E6AA-D71D6CC4B9CD}" dt="2025-11-03T13:57:59.692" v="773"/>
        <pc:sldMkLst>
          <pc:docMk/>
          <pc:sldMk cId="1845784108" sldId="376"/>
        </pc:sldMkLst>
        <pc:spChg chg="mod">
          <ac:chgData name="Corey Edwards" userId="S::corey.edwards@uwtsd.ac.uk::7a967df3-e232-40a5-b10c-dee8f912d80a" providerId="AD" clId="Web-{C0201809-F58B-D940-E6AA-D71D6CC4B9CD}" dt="2025-11-03T13:57:59.692" v="773"/>
          <ac:spMkLst>
            <pc:docMk/>
            <pc:sldMk cId="1845784108" sldId="376"/>
            <ac:spMk id="2" creationId="{B92DCCD5-19BA-F39B-8AE1-24BD01808150}"/>
          </ac:spMkLst>
        </pc:spChg>
        <pc:spChg chg="del">
          <ac:chgData name="Corey Edwards" userId="S::corey.edwards@uwtsd.ac.uk::7a967df3-e232-40a5-b10c-dee8f912d80a" providerId="AD" clId="Web-{C0201809-F58B-D940-E6AA-D71D6CC4B9CD}" dt="2025-11-03T13:57:59.692" v="773"/>
          <ac:spMkLst>
            <pc:docMk/>
            <pc:sldMk cId="1845784108" sldId="376"/>
            <ac:spMk id="3" creationId="{87D0DED6-A6A8-F5A1-B561-3206847B1EF5}"/>
          </ac:spMkLst>
        </pc:spChg>
        <pc:spChg chg="add">
          <ac:chgData name="Corey Edwards" userId="S::corey.edwards@uwtsd.ac.uk::7a967df3-e232-40a5-b10c-dee8f912d80a" providerId="AD" clId="Web-{C0201809-F58B-D940-E6AA-D71D6CC4B9CD}" dt="2025-11-03T13:57:59.692" v="773"/>
          <ac:spMkLst>
            <pc:docMk/>
            <pc:sldMk cId="1845784108" sldId="376"/>
            <ac:spMk id="9" creationId="{2BFB0E95-9CAE-4968-A118-2B9F7C8BBBEC}"/>
          </ac:spMkLst>
        </pc:spChg>
        <pc:spChg chg="add">
          <ac:chgData name="Corey Edwards" userId="S::corey.edwards@uwtsd.ac.uk::7a967df3-e232-40a5-b10c-dee8f912d80a" providerId="AD" clId="Web-{C0201809-F58B-D940-E6AA-D71D6CC4B9CD}" dt="2025-11-03T13:57:59.692" v="773"/>
          <ac:spMkLst>
            <pc:docMk/>
            <pc:sldMk cId="1845784108" sldId="376"/>
            <ac:spMk id="11" creationId="{90BBC371-361C-45F7-9235-C3252E336B5B}"/>
          </ac:spMkLst>
        </pc:spChg>
        <pc:spChg chg="add">
          <ac:chgData name="Corey Edwards" userId="S::corey.edwards@uwtsd.ac.uk::7a967df3-e232-40a5-b10c-dee8f912d80a" providerId="AD" clId="Web-{C0201809-F58B-D940-E6AA-D71D6CC4B9CD}" dt="2025-11-03T13:57:59.692" v="773"/>
          <ac:spMkLst>
            <pc:docMk/>
            <pc:sldMk cId="1845784108" sldId="376"/>
            <ac:spMk id="13" creationId="{4172FA92-6FD3-495F-95A0-4FD85861D89C}"/>
          </ac:spMkLst>
        </pc:spChg>
        <pc:graphicFrameChg chg="add">
          <ac:chgData name="Corey Edwards" userId="S::corey.edwards@uwtsd.ac.uk::7a967df3-e232-40a5-b10c-dee8f912d80a" providerId="AD" clId="Web-{C0201809-F58B-D940-E6AA-D71D6CC4B9CD}" dt="2025-11-03T13:57:59.692" v="773"/>
          <ac:graphicFrameMkLst>
            <pc:docMk/>
            <pc:sldMk cId="1845784108" sldId="376"/>
            <ac:graphicFrameMk id="5" creationId="{01F9B4C1-70B9-1F1B-9C81-A34318897E87}"/>
          </ac:graphicFrameMkLst>
        </pc:graphicFrameChg>
      </pc:sldChg>
      <pc:sldChg chg="addSp delSp modSp new mod setBg">
        <pc:chgData name="Corey Edwards" userId="S::corey.edwards@uwtsd.ac.uk::7a967df3-e232-40a5-b10c-dee8f912d80a" providerId="AD" clId="Web-{C0201809-F58B-D940-E6AA-D71D6CC4B9CD}" dt="2025-11-03T13:58:24.286" v="778"/>
        <pc:sldMkLst>
          <pc:docMk/>
          <pc:sldMk cId="2128586684" sldId="378"/>
        </pc:sldMkLst>
        <pc:spChg chg="mod">
          <ac:chgData name="Corey Edwards" userId="S::corey.edwards@uwtsd.ac.uk::7a967df3-e232-40a5-b10c-dee8f912d80a" providerId="AD" clId="Web-{C0201809-F58B-D940-E6AA-D71D6CC4B9CD}" dt="2025-11-03T13:58:24.286" v="778"/>
          <ac:spMkLst>
            <pc:docMk/>
            <pc:sldMk cId="2128586684" sldId="378"/>
            <ac:spMk id="2" creationId="{92F947B4-798D-4873-E82A-6A2E4A0F9B09}"/>
          </ac:spMkLst>
        </pc:spChg>
        <pc:spChg chg="del mod">
          <ac:chgData name="Corey Edwards" userId="S::corey.edwards@uwtsd.ac.uk::7a967df3-e232-40a5-b10c-dee8f912d80a" providerId="AD" clId="Web-{C0201809-F58B-D940-E6AA-D71D6CC4B9CD}" dt="2025-11-03T13:58:24.286" v="778"/>
          <ac:spMkLst>
            <pc:docMk/>
            <pc:sldMk cId="2128586684" sldId="378"/>
            <ac:spMk id="3" creationId="{57606DD4-0174-C62F-D5DC-CB7BD5673C49}"/>
          </ac:spMkLst>
        </pc:spChg>
        <pc:spChg chg="add">
          <ac:chgData name="Corey Edwards" userId="S::corey.edwards@uwtsd.ac.uk::7a967df3-e232-40a5-b10c-dee8f912d80a" providerId="AD" clId="Web-{C0201809-F58B-D940-E6AA-D71D6CC4B9CD}" dt="2025-11-03T13:58:24.286" v="778"/>
          <ac:spMkLst>
            <pc:docMk/>
            <pc:sldMk cId="2128586684" sldId="378"/>
            <ac:spMk id="9" creationId="{308119F7-B84E-4EBF-919F-A9B0F6D92473}"/>
          </ac:spMkLst>
        </pc:spChg>
        <pc:spChg chg="add">
          <ac:chgData name="Corey Edwards" userId="S::corey.edwards@uwtsd.ac.uk::7a967df3-e232-40a5-b10c-dee8f912d80a" providerId="AD" clId="Web-{C0201809-F58B-D940-E6AA-D71D6CC4B9CD}" dt="2025-11-03T13:58:24.286" v="778"/>
          <ac:spMkLst>
            <pc:docMk/>
            <pc:sldMk cId="2128586684" sldId="378"/>
            <ac:spMk id="11" creationId="{DAA17479-17CB-402A-8689-750C6F38584C}"/>
          </ac:spMkLst>
        </pc:spChg>
        <pc:spChg chg="add">
          <ac:chgData name="Corey Edwards" userId="S::corey.edwards@uwtsd.ac.uk::7a967df3-e232-40a5-b10c-dee8f912d80a" providerId="AD" clId="Web-{C0201809-F58B-D940-E6AA-D71D6CC4B9CD}" dt="2025-11-03T13:58:24.286" v="778"/>
          <ac:spMkLst>
            <pc:docMk/>
            <pc:sldMk cId="2128586684" sldId="378"/>
            <ac:spMk id="13" creationId="{F534AA72-89BF-4BB0-B339-DEB9FC7F1BF2}"/>
          </ac:spMkLst>
        </pc:spChg>
        <pc:graphicFrameChg chg="add">
          <ac:chgData name="Corey Edwards" userId="S::corey.edwards@uwtsd.ac.uk::7a967df3-e232-40a5-b10c-dee8f912d80a" providerId="AD" clId="Web-{C0201809-F58B-D940-E6AA-D71D6CC4B9CD}" dt="2025-11-03T13:58:24.286" v="778"/>
          <ac:graphicFrameMkLst>
            <pc:docMk/>
            <pc:sldMk cId="2128586684" sldId="378"/>
            <ac:graphicFrameMk id="5" creationId="{122BA245-1D77-4146-60AB-0D7E897536B4}"/>
          </ac:graphicFrameMkLst>
        </pc:graphicFrameChg>
      </pc:sldChg>
      <pc:sldChg chg="addSp delSp modSp new mod setBg">
        <pc:chgData name="Corey Edwards" userId="S::corey.edwards@uwtsd.ac.uk::7a967df3-e232-40a5-b10c-dee8f912d80a" providerId="AD" clId="Web-{C0201809-F58B-D940-E6AA-D71D6CC4B9CD}" dt="2025-11-03T13:58:29.208" v="779"/>
        <pc:sldMkLst>
          <pc:docMk/>
          <pc:sldMk cId="1003178877" sldId="379"/>
        </pc:sldMkLst>
        <pc:spChg chg="mod">
          <ac:chgData name="Corey Edwards" userId="S::corey.edwards@uwtsd.ac.uk::7a967df3-e232-40a5-b10c-dee8f912d80a" providerId="AD" clId="Web-{C0201809-F58B-D940-E6AA-D71D6CC4B9CD}" dt="2025-11-03T13:58:29.208" v="779"/>
          <ac:spMkLst>
            <pc:docMk/>
            <pc:sldMk cId="1003178877" sldId="379"/>
            <ac:spMk id="2" creationId="{89E303ED-C01E-8F46-6D79-9A64F86433E9}"/>
          </ac:spMkLst>
        </pc:spChg>
        <pc:spChg chg="del mod">
          <ac:chgData name="Corey Edwards" userId="S::corey.edwards@uwtsd.ac.uk::7a967df3-e232-40a5-b10c-dee8f912d80a" providerId="AD" clId="Web-{C0201809-F58B-D940-E6AA-D71D6CC4B9CD}" dt="2025-11-03T13:58:29.208" v="779"/>
          <ac:spMkLst>
            <pc:docMk/>
            <pc:sldMk cId="1003178877" sldId="379"/>
            <ac:spMk id="3" creationId="{DF02CC17-7BF9-3A79-1F2D-D29FA0FA07A3}"/>
          </ac:spMkLst>
        </pc:spChg>
        <pc:spChg chg="add">
          <ac:chgData name="Corey Edwards" userId="S::corey.edwards@uwtsd.ac.uk::7a967df3-e232-40a5-b10c-dee8f912d80a" providerId="AD" clId="Web-{C0201809-F58B-D940-E6AA-D71D6CC4B9CD}" dt="2025-11-03T13:58:29.208" v="779"/>
          <ac:spMkLst>
            <pc:docMk/>
            <pc:sldMk cId="1003178877" sldId="379"/>
            <ac:spMk id="9" creationId="{308119F7-B84E-4EBF-919F-A9B0F6D92473}"/>
          </ac:spMkLst>
        </pc:spChg>
        <pc:spChg chg="add">
          <ac:chgData name="Corey Edwards" userId="S::corey.edwards@uwtsd.ac.uk::7a967df3-e232-40a5-b10c-dee8f912d80a" providerId="AD" clId="Web-{C0201809-F58B-D940-E6AA-D71D6CC4B9CD}" dt="2025-11-03T13:58:29.208" v="779"/>
          <ac:spMkLst>
            <pc:docMk/>
            <pc:sldMk cId="1003178877" sldId="379"/>
            <ac:spMk id="11" creationId="{DAA17479-17CB-402A-8689-750C6F38584C}"/>
          </ac:spMkLst>
        </pc:spChg>
        <pc:spChg chg="add">
          <ac:chgData name="Corey Edwards" userId="S::corey.edwards@uwtsd.ac.uk::7a967df3-e232-40a5-b10c-dee8f912d80a" providerId="AD" clId="Web-{C0201809-F58B-D940-E6AA-D71D6CC4B9CD}" dt="2025-11-03T13:58:29.208" v="779"/>
          <ac:spMkLst>
            <pc:docMk/>
            <pc:sldMk cId="1003178877" sldId="379"/>
            <ac:spMk id="13" creationId="{F534AA72-89BF-4BB0-B339-DEB9FC7F1BF2}"/>
          </ac:spMkLst>
        </pc:spChg>
        <pc:graphicFrameChg chg="add">
          <ac:chgData name="Corey Edwards" userId="S::corey.edwards@uwtsd.ac.uk::7a967df3-e232-40a5-b10c-dee8f912d80a" providerId="AD" clId="Web-{C0201809-F58B-D940-E6AA-D71D6CC4B9CD}" dt="2025-11-03T13:58:29.208" v="779"/>
          <ac:graphicFrameMkLst>
            <pc:docMk/>
            <pc:sldMk cId="1003178877" sldId="379"/>
            <ac:graphicFrameMk id="5" creationId="{BBD6EE16-6ABD-2D40-1BE7-8FAD47ECEC44}"/>
          </ac:graphicFrameMkLst>
        </pc:graphicFrameChg>
      </pc:sldChg>
      <pc:sldChg chg="addSp delSp modSp new mod setBg">
        <pc:chgData name="Corey Edwards" userId="S::corey.edwards@uwtsd.ac.uk::7a967df3-e232-40a5-b10c-dee8f912d80a" providerId="AD" clId="Web-{C0201809-F58B-D940-E6AA-D71D6CC4B9CD}" dt="2025-11-03T13:58:38.646" v="780"/>
        <pc:sldMkLst>
          <pc:docMk/>
          <pc:sldMk cId="3964804727" sldId="380"/>
        </pc:sldMkLst>
        <pc:spChg chg="mod">
          <ac:chgData name="Corey Edwards" userId="S::corey.edwards@uwtsd.ac.uk::7a967df3-e232-40a5-b10c-dee8f912d80a" providerId="AD" clId="Web-{C0201809-F58B-D940-E6AA-D71D6CC4B9CD}" dt="2025-11-03T13:58:38.646" v="780"/>
          <ac:spMkLst>
            <pc:docMk/>
            <pc:sldMk cId="3964804727" sldId="380"/>
            <ac:spMk id="2" creationId="{4AF70C05-CBEF-4171-2B86-EA7B31C52EB5}"/>
          </ac:spMkLst>
        </pc:spChg>
        <pc:spChg chg="del mod">
          <ac:chgData name="Corey Edwards" userId="S::corey.edwards@uwtsd.ac.uk::7a967df3-e232-40a5-b10c-dee8f912d80a" providerId="AD" clId="Web-{C0201809-F58B-D940-E6AA-D71D6CC4B9CD}" dt="2025-11-03T13:58:38.646" v="780"/>
          <ac:spMkLst>
            <pc:docMk/>
            <pc:sldMk cId="3964804727" sldId="380"/>
            <ac:spMk id="3" creationId="{644A9DFD-BD63-D856-5886-956A92616760}"/>
          </ac:spMkLst>
        </pc:spChg>
        <pc:spChg chg="add">
          <ac:chgData name="Corey Edwards" userId="S::corey.edwards@uwtsd.ac.uk::7a967df3-e232-40a5-b10c-dee8f912d80a" providerId="AD" clId="Web-{C0201809-F58B-D940-E6AA-D71D6CC4B9CD}" dt="2025-11-03T13:58:38.646" v="780"/>
          <ac:spMkLst>
            <pc:docMk/>
            <pc:sldMk cId="3964804727" sldId="380"/>
            <ac:spMk id="9" creationId="{308119F7-B84E-4EBF-919F-A9B0F6D92473}"/>
          </ac:spMkLst>
        </pc:spChg>
        <pc:spChg chg="add">
          <ac:chgData name="Corey Edwards" userId="S::corey.edwards@uwtsd.ac.uk::7a967df3-e232-40a5-b10c-dee8f912d80a" providerId="AD" clId="Web-{C0201809-F58B-D940-E6AA-D71D6CC4B9CD}" dt="2025-11-03T13:58:38.646" v="780"/>
          <ac:spMkLst>
            <pc:docMk/>
            <pc:sldMk cId="3964804727" sldId="380"/>
            <ac:spMk id="11" creationId="{DAA17479-17CB-402A-8689-750C6F38584C}"/>
          </ac:spMkLst>
        </pc:spChg>
        <pc:spChg chg="add">
          <ac:chgData name="Corey Edwards" userId="S::corey.edwards@uwtsd.ac.uk::7a967df3-e232-40a5-b10c-dee8f912d80a" providerId="AD" clId="Web-{C0201809-F58B-D940-E6AA-D71D6CC4B9CD}" dt="2025-11-03T13:58:38.646" v="780"/>
          <ac:spMkLst>
            <pc:docMk/>
            <pc:sldMk cId="3964804727" sldId="380"/>
            <ac:spMk id="13" creationId="{F534AA72-89BF-4BB0-B339-DEB9FC7F1BF2}"/>
          </ac:spMkLst>
        </pc:spChg>
        <pc:graphicFrameChg chg="add">
          <ac:chgData name="Corey Edwards" userId="S::corey.edwards@uwtsd.ac.uk::7a967df3-e232-40a5-b10c-dee8f912d80a" providerId="AD" clId="Web-{C0201809-F58B-D940-E6AA-D71D6CC4B9CD}" dt="2025-11-03T13:58:38.646" v="780"/>
          <ac:graphicFrameMkLst>
            <pc:docMk/>
            <pc:sldMk cId="3964804727" sldId="380"/>
            <ac:graphicFrameMk id="5" creationId="{67A50C62-5A4A-340C-3DC9-A21EF8934200}"/>
          </ac:graphicFrameMkLst>
        </pc:graphicFrameChg>
      </pc:sldChg>
      <pc:sldChg chg="addSp delSp modSp new mod setBg">
        <pc:chgData name="Corey Edwards" userId="S::corey.edwards@uwtsd.ac.uk::7a967df3-e232-40a5-b10c-dee8f912d80a" providerId="AD" clId="Web-{C0201809-F58B-D940-E6AA-D71D6CC4B9CD}" dt="2025-11-03T13:58:43.552" v="781"/>
        <pc:sldMkLst>
          <pc:docMk/>
          <pc:sldMk cId="3328904819" sldId="381"/>
        </pc:sldMkLst>
        <pc:spChg chg="mod">
          <ac:chgData name="Corey Edwards" userId="S::corey.edwards@uwtsd.ac.uk::7a967df3-e232-40a5-b10c-dee8f912d80a" providerId="AD" clId="Web-{C0201809-F58B-D940-E6AA-D71D6CC4B9CD}" dt="2025-11-03T13:58:43.552" v="781"/>
          <ac:spMkLst>
            <pc:docMk/>
            <pc:sldMk cId="3328904819" sldId="381"/>
            <ac:spMk id="2" creationId="{8465FEB5-F502-6302-5A68-744B20F45351}"/>
          </ac:spMkLst>
        </pc:spChg>
        <pc:spChg chg="del mod">
          <ac:chgData name="Corey Edwards" userId="S::corey.edwards@uwtsd.ac.uk::7a967df3-e232-40a5-b10c-dee8f912d80a" providerId="AD" clId="Web-{C0201809-F58B-D940-E6AA-D71D6CC4B9CD}" dt="2025-11-03T13:58:43.552" v="781"/>
          <ac:spMkLst>
            <pc:docMk/>
            <pc:sldMk cId="3328904819" sldId="381"/>
            <ac:spMk id="3" creationId="{2A33DF74-CD0C-F87B-624D-A4CC08131E7F}"/>
          </ac:spMkLst>
        </pc:spChg>
        <pc:spChg chg="add">
          <ac:chgData name="Corey Edwards" userId="S::corey.edwards@uwtsd.ac.uk::7a967df3-e232-40a5-b10c-dee8f912d80a" providerId="AD" clId="Web-{C0201809-F58B-D940-E6AA-D71D6CC4B9CD}" dt="2025-11-03T13:58:43.552" v="781"/>
          <ac:spMkLst>
            <pc:docMk/>
            <pc:sldMk cId="3328904819" sldId="381"/>
            <ac:spMk id="9" creationId="{308119F7-B84E-4EBF-919F-A9B0F6D92473}"/>
          </ac:spMkLst>
        </pc:spChg>
        <pc:spChg chg="add">
          <ac:chgData name="Corey Edwards" userId="S::corey.edwards@uwtsd.ac.uk::7a967df3-e232-40a5-b10c-dee8f912d80a" providerId="AD" clId="Web-{C0201809-F58B-D940-E6AA-D71D6CC4B9CD}" dt="2025-11-03T13:58:43.552" v="781"/>
          <ac:spMkLst>
            <pc:docMk/>
            <pc:sldMk cId="3328904819" sldId="381"/>
            <ac:spMk id="11" creationId="{DAA17479-17CB-402A-8689-750C6F38584C}"/>
          </ac:spMkLst>
        </pc:spChg>
        <pc:spChg chg="add">
          <ac:chgData name="Corey Edwards" userId="S::corey.edwards@uwtsd.ac.uk::7a967df3-e232-40a5-b10c-dee8f912d80a" providerId="AD" clId="Web-{C0201809-F58B-D940-E6AA-D71D6CC4B9CD}" dt="2025-11-03T13:58:43.552" v="781"/>
          <ac:spMkLst>
            <pc:docMk/>
            <pc:sldMk cId="3328904819" sldId="381"/>
            <ac:spMk id="13" creationId="{F534AA72-89BF-4BB0-B339-DEB9FC7F1BF2}"/>
          </ac:spMkLst>
        </pc:spChg>
        <pc:graphicFrameChg chg="add">
          <ac:chgData name="Corey Edwards" userId="S::corey.edwards@uwtsd.ac.uk::7a967df3-e232-40a5-b10c-dee8f912d80a" providerId="AD" clId="Web-{C0201809-F58B-D940-E6AA-D71D6CC4B9CD}" dt="2025-11-03T13:58:43.552" v="781"/>
          <ac:graphicFrameMkLst>
            <pc:docMk/>
            <pc:sldMk cId="3328904819" sldId="381"/>
            <ac:graphicFrameMk id="5" creationId="{69422D60-FD32-047A-625F-E47EEC615EE0}"/>
          </ac:graphicFrameMkLst>
        </pc:graphicFrameChg>
      </pc:sldChg>
      <pc:sldChg chg="addSp delSp modSp new mod setBg">
        <pc:chgData name="Corey Edwards" userId="S::corey.edwards@uwtsd.ac.uk::7a967df3-e232-40a5-b10c-dee8f912d80a" providerId="AD" clId="Web-{C0201809-F58B-D940-E6AA-D71D6CC4B9CD}" dt="2025-11-03T13:56:57.096" v="745"/>
        <pc:sldMkLst>
          <pc:docMk/>
          <pc:sldMk cId="2329980128" sldId="382"/>
        </pc:sldMkLst>
        <pc:spChg chg="mod">
          <ac:chgData name="Corey Edwards" userId="S::corey.edwards@uwtsd.ac.uk::7a967df3-e232-40a5-b10c-dee8f912d80a" providerId="AD" clId="Web-{C0201809-F58B-D940-E6AA-D71D6CC4B9CD}" dt="2025-11-03T13:56:57.096" v="745"/>
          <ac:spMkLst>
            <pc:docMk/>
            <pc:sldMk cId="2329980128" sldId="382"/>
            <ac:spMk id="2" creationId="{07BBDCC1-69E2-7F9D-6407-BECD2F51E11C}"/>
          </ac:spMkLst>
        </pc:spChg>
        <pc:spChg chg="del mod">
          <ac:chgData name="Corey Edwards" userId="S::corey.edwards@uwtsd.ac.uk::7a967df3-e232-40a5-b10c-dee8f912d80a" providerId="AD" clId="Web-{C0201809-F58B-D940-E6AA-D71D6CC4B9CD}" dt="2025-11-03T13:56:57.096" v="745"/>
          <ac:spMkLst>
            <pc:docMk/>
            <pc:sldMk cId="2329980128" sldId="382"/>
            <ac:spMk id="3" creationId="{84F2879F-BD40-DE23-7D27-EB3313BCF5F1}"/>
          </ac:spMkLst>
        </pc:spChg>
        <pc:spChg chg="add">
          <ac:chgData name="Corey Edwards" userId="S::corey.edwards@uwtsd.ac.uk::7a967df3-e232-40a5-b10c-dee8f912d80a" providerId="AD" clId="Web-{C0201809-F58B-D940-E6AA-D71D6CC4B9CD}" dt="2025-11-03T13:56:57.096" v="745"/>
          <ac:spMkLst>
            <pc:docMk/>
            <pc:sldMk cId="2329980128" sldId="382"/>
            <ac:spMk id="9" creationId="{308119F7-B84E-4EBF-919F-A9B0F6D92473}"/>
          </ac:spMkLst>
        </pc:spChg>
        <pc:spChg chg="add">
          <ac:chgData name="Corey Edwards" userId="S::corey.edwards@uwtsd.ac.uk::7a967df3-e232-40a5-b10c-dee8f912d80a" providerId="AD" clId="Web-{C0201809-F58B-D940-E6AA-D71D6CC4B9CD}" dt="2025-11-03T13:56:57.096" v="745"/>
          <ac:spMkLst>
            <pc:docMk/>
            <pc:sldMk cId="2329980128" sldId="382"/>
            <ac:spMk id="11" creationId="{DAA17479-17CB-402A-8689-750C6F38584C}"/>
          </ac:spMkLst>
        </pc:spChg>
        <pc:spChg chg="add">
          <ac:chgData name="Corey Edwards" userId="S::corey.edwards@uwtsd.ac.uk::7a967df3-e232-40a5-b10c-dee8f912d80a" providerId="AD" clId="Web-{C0201809-F58B-D940-E6AA-D71D6CC4B9CD}" dt="2025-11-03T13:56:57.096" v="745"/>
          <ac:spMkLst>
            <pc:docMk/>
            <pc:sldMk cId="2329980128" sldId="382"/>
            <ac:spMk id="13" creationId="{F534AA72-89BF-4BB0-B339-DEB9FC7F1BF2}"/>
          </ac:spMkLst>
        </pc:spChg>
        <pc:graphicFrameChg chg="add">
          <ac:chgData name="Corey Edwards" userId="S::corey.edwards@uwtsd.ac.uk::7a967df3-e232-40a5-b10c-dee8f912d80a" providerId="AD" clId="Web-{C0201809-F58B-D940-E6AA-D71D6CC4B9CD}" dt="2025-11-03T13:56:57.096" v="745"/>
          <ac:graphicFrameMkLst>
            <pc:docMk/>
            <pc:sldMk cId="2329980128" sldId="382"/>
            <ac:graphicFrameMk id="5" creationId="{D48076B5-D92A-0549-4BA8-779482950B6C}"/>
          </ac:graphicFrameMkLst>
        </pc:graphicFrameChg>
      </pc:sldChg>
      <pc:sldChg chg="addSp delSp modSp new">
        <pc:chgData name="Corey Edwards" userId="S::corey.edwards@uwtsd.ac.uk::7a967df3-e232-40a5-b10c-dee8f912d80a" providerId="AD" clId="Web-{C0201809-F58B-D940-E6AA-D71D6CC4B9CD}" dt="2025-11-03T14:11:32.652" v="842" actId="14100"/>
        <pc:sldMkLst>
          <pc:docMk/>
          <pc:sldMk cId="281345674" sldId="383"/>
        </pc:sldMkLst>
        <pc:spChg chg="mod">
          <ac:chgData name="Corey Edwards" userId="S::corey.edwards@uwtsd.ac.uk::7a967df3-e232-40a5-b10c-dee8f912d80a" providerId="AD" clId="Web-{C0201809-F58B-D940-E6AA-D71D6CC4B9CD}" dt="2025-11-03T14:11:32.652" v="842" actId="14100"/>
          <ac:spMkLst>
            <pc:docMk/>
            <pc:sldMk cId="281345674" sldId="383"/>
            <ac:spMk id="2" creationId="{A9FE612C-4384-6015-F4E2-DD2BF6928B09}"/>
          </ac:spMkLst>
        </pc:spChg>
        <pc:spChg chg="del">
          <ac:chgData name="Corey Edwards" userId="S::corey.edwards@uwtsd.ac.uk::7a967df3-e232-40a5-b10c-dee8f912d80a" providerId="AD" clId="Web-{C0201809-F58B-D940-E6AA-D71D6CC4B9CD}" dt="2025-11-03T14:11:18.667" v="830"/>
          <ac:spMkLst>
            <pc:docMk/>
            <pc:sldMk cId="281345674" sldId="383"/>
            <ac:spMk id="3" creationId="{9CD2798F-B156-8D7C-7DA1-49C42B0A6DBF}"/>
          </ac:spMkLst>
        </pc:spChg>
        <pc:picChg chg="add mod ord">
          <ac:chgData name="Corey Edwards" userId="S::corey.edwards@uwtsd.ac.uk::7a967df3-e232-40a5-b10c-dee8f912d80a" providerId="AD" clId="Web-{C0201809-F58B-D940-E6AA-D71D6CC4B9CD}" dt="2025-11-03T14:11:26.730" v="834" actId="1076"/>
          <ac:picMkLst>
            <pc:docMk/>
            <pc:sldMk cId="281345674" sldId="383"/>
            <ac:picMk id="4" creationId="{2ADA69EB-9872-04C6-9C1B-51CD83AA2EDA}"/>
          </ac:picMkLst>
        </pc:picChg>
      </pc:sldChg>
      <pc:sldChg chg="modSp new">
        <pc:chgData name="Corey Edwards" userId="S::corey.edwards@uwtsd.ac.uk::7a967df3-e232-40a5-b10c-dee8f912d80a" providerId="AD" clId="Web-{C0201809-F58B-D940-E6AA-D71D6CC4B9CD}" dt="2025-11-03T14:20:13.278" v="1459" actId="20577"/>
        <pc:sldMkLst>
          <pc:docMk/>
          <pc:sldMk cId="2269137876" sldId="384"/>
        </pc:sldMkLst>
        <pc:spChg chg="mod">
          <ac:chgData name="Corey Edwards" userId="S::corey.edwards@uwtsd.ac.uk::7a967df3-e232-40a5-b10c-dee8f912d80a" providerId="AD" clId="Web-{C0201809-F58B-D940-E6AA-D71D6CC4B9CD}" dt="2025-11-03T14:19:43.386" v="1375" actId="20577"/>
          <ac:spMkLst>
            <pc:docMk/>
            <pc:sldMk cId="2269137876" sldId="384"/>
            <ac:spMk id="2" creationId="{D267F8CB-572A-A1DA-FB0E-51A8E8DE1605}"/>
          </ac:spMkLst>
        </pc:spChg>
        <pc:spChg chg="mod">
          <ac:chgData name="Corey Edwards" userId="S::corey.edwards@uwtsd.ac.uk::7a967df3-e232-40a5-b10c-dee8f912d80a" providerId="AD" clId="Web-{C0201809-F58B-D940-E6AA-D71D6CC4B9CD}" dt="2025-11-03T14:20:13.278" v="1459" actId="20577"/>
          <ac:spMkLst>
            <pc:docMk/>
            <pc:sldMk cId="2269137876" sldId="384"/>
            <ac:spMk id="3" creationId="{E25BD51A-EED7-3334-1296-76F042DD5ACA}"/>
          </ac:spMkLst>
        </pc:spChg>
      </pc:sldChg>
      <pc:sldChg chg="modSp new">
        <pc:chgData name="Corey Edwards" userId="S::corey.edwards@uwtsd.ac.uk::7a967df3-e232-40a5-b10c-dee8f912d80a" providerId="AD" clId="Web-{C0201809-F58B-D940-E6AA-D71D6CC4B9CD}" dt="2025-11-03T14:25:19.257" v="1993" actId="20577"/>
        <pc:sldMkLst>
          <pc:docMk/>
          <pc:sldMk cId="3724697401" sldId="385"/>
        </pc:sldMkLst>
        <pc:spChg chg="mod">
          <ac:chgData name="Corey Edwards" userId="S::corey.edwards@uwtsd.ac.uk::7a967df3-e232-40a5-b10c-dee8f912d80a" providerId="AD" clId="Web-{C0201809-F58B-D940-E6AA-D71D6CC4B9CD}" dt="2025-11-03T14:24:57.803" v="1921" actId="20577"/>
          <ac:spMkLst>
            <pc:docMk/>
            <pc:sldMk cId="3724697401" sldId="385"/>
            <ac:spMk id="2" creationId="{930192D9-A6CB-846A-04D1-B9D03449FBF1}"/>
          </ac:spMkLst>
        </pc:spChg>
        <pc:spChg chg="mod">
          <ac:chgData name="Corey Edwards" userId="S::corey.edwards@uwtsd.ac.uk::7a967df3-e232-40a5-b10c-dee8f912d80a" providerId="AD" clId="Web-{C0201809-F58B-D940-E6AA-D71D6CC4B9CD}" dt="2025-11-03T14:25:19.257" v="1993" actId="20577"/>
          <ac:spMkLst>
            <pc:docMk/>
            <pc:sldMk cId="3724697401" sldId="385"/>
            <ac:spMk id="3" creationId="{9138ADA4-F5BF-C5B1-5814-1DCDBC348806}"/>
          </ac:spMkLst>
        </pc:spChg>
      </pc:sldChg>
      <pc:sldChg chg="modSp new">
        <pc:chgData name="Corey Edwards" userId="S::corey.edwards@uwtsd.ac.uk::7a967df3-e232-40a5-b10c-dee8f912d80a" providerId="AD" clId="Web-{C0201809-F58B-D940-E6AA-D71D6CC4B9CD}" dt="2025-11-03T14:25:41.445" v="2060" actId="20577"/>
        <pc:sldMkLst>
          <pc:docMk/>
          <pc:sldMk cId="713254981" sldId="386"/>
        </pc:sldMkLst>
        <pc:spChg chg="mod">
          <ac:chgData name="Corey Edwards" userId="S::corey.edwards@uwtsd.ac.uk::7a967df3-e232-40a5-b10c-dee8f912d80a" providerId="AD" clId="Web-{C0201809-F58B-D940-E6AA-D71D6CC4B9CD}" dt="2025-11-03T14:25:22.944" v="1995" actId="20577"/>
          <ac:spMkLst>
            <pc:docMk/>
            <pc:sldMk cId="713254981" sldId="386"/>
            <ac:spMk id="2" creationId="{9F8867B7-2EAB-959B-C070-6065675E8953}"/>
          </ac:spMkLst>
        </pc:spChg>
        <pc:spChg chg="mod">
          <ac:chgData name="Corey Edwards" userId="S::corey.edwards@uwtsd.ac.uk::7a967df3-e232-40a5-b10c-dee8f912d80a" providerId="AD" clId="Web-{C0201809-F58B-D940-E6AA-D71D6CC4B9CD}" dt="2025-11-03T14:25:41.445" v="2060" actId="20577"/>
          <ac:spMkLst>
            <pc:docMk/>
            <pc:sldMk cId="713254981" sldId="386"/>
            <ac:spMk id="3" creationId="{E53EA120-0387-F545-3C3A-A02001A3B287}"/>
          </ac:spMkLst>
        </pc:spChg>
      </pc:sldChg>
      <pc:sldChg chg="modSp new">
        <pc:chgData name="Corey Edwards" userId="S::corey.edwards@uwtsd.ac.uk::7a967df3-e232-40a5-b10c-dee8f912d80a" providerId="AD" clId="Web-{C0201809-F58B-D940-E6AA-D71D6CC4B9CD}" dt="2025-11-03T14:26:38.119" v="2218" actId="20577"/>
        <pc:sldMkLst>
          <pc:docMk/>
          <pc:sldMk cId="3026600080" sldId="387"/>
        </pc:sldMkLst>
        <pc:spChg chg="mod">
          <ac:chgData name="Corey Edwards" userId="S::corey.edwards@uwtsd.ac.uk::7a967df3-e232-40a5-b10c-dee8f912d80a" providerId="AD" clId="Web-{C0201809-F58B-D940-E6AA-D71D6CC4B9CD}" dt="2025-11-03T14:26:38.119" v="2218" actId="20577"/>
          <ac:spMkLst>
            <pc:docMk/>
            <pc:sldMk cId="3026600080" sldId="387"/>
            <ac:spMk id="2" creationId="{E6AA1E75-C76B-9C05-A596-E25FED36D5A8}"/>
          </ac:spMkLst>
        </pc:spChg>
      </pc:sldChg>
    </pc:docChg>
  </pc:docChgLst>
  <pc:docChgLst>
    <pc:chgData name="Corey Edwards" userId="S::corey.edwards@uwtsd.ac.uk::7a967df3-e232-40a5-b10c-dee8f912d80a" providerId="AD" clId="Web-{53C688D5-49F7-2DF9-9CCA-CD07BE17EF2C}"/>
    <pc:docChg chg="addSld delSld modSld sldOrd">
      <pc:chgData name="Corey Edwards" userId="S::corey.edwards@uwtsd.ac.uk::7a967df3-e232-40a5-b10c-dee8f912d80a" providerId="AD" clId="Web-{53C688D5-49F7-2DF9-9CCA-CD07BE17EF2C}" dt="2025-10-30T09:46:01.561" v="276" actId="20577"/>
      <pc:docMkLst>
        <pc:docMk/>
      </pc:docMkLst>
      <pc:sldChg chg="modSp">
        <pc:chgData name="Corey Edwards" userId="S::corey.edwards@uwtsd.ac.uk::7a967df3-e232-40a5-b10c-dee8f912d80a" providerId="AD" clId="Web-{53C688D5-49F7-2DF9-9CCA-CD07BE17EF2C}" dt="2025-10-30T09:06:46.507" v="0" actId="14100"/>
        <pc:sldMkLst>
          <pc:docMk/>
          <pc:sldMk cId="891869110" sldId="281"/>
        </pc:sldMkLst>
        <pc:spChg chg="mod">
          <ac:chgData name="Corey Edwards" userId="S::corey.edwards@uwtsd.ac.uk::7a967df3-e232-40a5-b10c-dee8f912d80a" providerId="AD" clId="Web-{53C688D5-49F7-2DF9-9CCA-CD07BE17EF2C}" dt="2025-10-30T09:06:46.507" v="0" actId="14100"/>
          <ac:spMkLst>
            <pc:docMk/>
            <pc:sldMk cId="891869110" sldId="281"/>
            <ac:spMk id="2" creationId="{1F91B783-6226-4A7A-242C-034A75F9EB46}"/>
          </ac:spMkLst>
        </pc:spChg>
      </pc:sldChg>
      <pc:sldChg chg="addSp delSp modSp new mod ord setBg">
        <pc:chgData name="Corey Edwards" userId="S::corey.edwards@uwtsd.ac.uk::7a967df3-e232-40a5-b10c-dee8f912d80a" providerId="AD" clId="Web-{53C688D5-49F7-2DF9-9CCA-CD07BE17EF2C}" dt="2025-10-30T09:30:27.261" v="65"/>
        <pc:sldMkLst>
          <pc:docMk/>
          <pc:sldMk cId="3924584154" sldId="345"/>
        </pc:sldMkLst>
        <pc:spChg chg="mod">
          <ac:chgData name="Corey Edwards" userId="S::corey.edwards@uwtsd.ac.uk::7a967df3-e232-40a5-b10c-dee8f912d80a" providerId="AD" clId="Web-{53C688D5-49F7-2DF9-9CCA-CD07BE17EF2C}" dt="2025-10-30T09:21:54.937" v="29"/>
          <ac:spMkLst>
            <pc:docMk/>
            <pc:sldMk cId="3924584154" sldId="345"/>
            <ac:spMk id="2" creationId="{E7E3D4E8-6F79-F0A8-DCE6-F920D0F49C7F}"/>
          </ac:spMkLst>
        </pc:spChg>
        <pc:spChg chg="add">
          <ac:chgData name="Corey Edwards" userId="S::corey.edwards@uwtsd.ac.uk::7a967df3-e232-40a5-b10c-dee8f912d80a" providerId="AD" clId="Web-{53C688D5-49F7-2DF9-9CCA-CD07BE17EF2C}" dt="2025-10-30T09:21:54.937" v="29"/>
          <ac:spMkLst>
            <pc:docMk/>
            <pc:sldMk cId="3924584154" sldId="345"/>
            <ac:spMk id="9" creationId="{09646535-AEF6-4883-A4F9-EEC1F8B4319E}"/>
          </ac:spMkLst>
        </pc:spChg>
        <pc:spChg chg="add">
          <ac:chgData name="Corey Edwards" userId="S::corey.edwards@uwtsd.ac.uk::7a967df3-e232-40a5-b10c-dee8f912d80a" providerId="AD" clId="Web-{53C688D5-49F7-2DF9-9CCA-CD07BE17EF2C}" dt="2025-10-30T09:21:54.937" v="29"/>
          <ac:spMkLst>
            <pc:docMk/>
            <pc:sldMk cId="3924584154" sldId="345"/>
            <ac:spMk id="11" creationId="{7FEECB93-933C-477B-BC7D-C2F2F6271A66}"/>
          </ac:spMkLst>
        </pc:spChg>
        <pc:spChg chg="add">
          <ac:chgData name="Corey Edwards" userId="S::corey.edwards@uwtsd.ac.uk::7a967df3-e232-40a5-b10c-dee8f912d80a" providerId="AD" clId="Web-{53C688D5-49F7-2DF9-9CCA-CD07BE17EF2C}" dt="2025-10-30T09:21:54.937" v="29"/>
          <ac:spMkLst>
            <pc:docMk/>
            <pc:sldMk cId="3924584154" sldId="345"/>
            <ac:spMk id="13" creationId="{497BC505-FE0C-4637-A29D-B71DFBBBAA71}"/>
          </ac:spMkLst>
        </pc:spChg>
        <pc:grpChg chg="add">
          <ac:chgData name="Corey Edwards" userId="S::corey.edwards@uwtsd.ac.uk::7a967df3-e232-40a5-b10c-dee8f912d80a" providerId="AD" clId="Web-{53C688D5-49F7-2DF9-9CCA-CD07BE17EF2C}" dt="2025-10-30T09:21:54.937" v="29"/>
          <ac:grpSpMkLst>
            <pc:docMk/>
            <pc:sldMk cId="3924584154" sldId="345"/>
            <ac:grpSpMk id="15" creationId="{F2FD01A0-E6FF-41CD-AEBD-279232B90D43}"/>
          </ac:grpSpMkLst>
        </pc:grpChg>
        <pc:grpChg chg="add">
          <ac:chgData name="Corey Edwards" userId="S::corey.edwards@uwtsd.ac.uk::7a967df3-e232-40a5-b10c-dee8f912d80a" providerId="AD" clId="Web-{53C688D5-49F7-2DF9-9CCA-CD07BE17EF2C}" dt="2025-10-30T09:21:54.937" v="29"/>
          <ac:grpSpMkLst>
            <pc:docMk/>
            <pc:sldMk cId="3924584154" sldId="345"/>
            <ac:grpSpMk id="20" creationId="{3C9AA14C-80A4-427C-A911-28CD20C56E5E}"/>
          </ac:grpSpMkLst>
        </pc:grpChg>
        <pc:picChg chg="add">
          <ac:chgData name="Corey Edwards" userId="S::corey.edwards@uwtsd.ac.uk::7a967df3-e232-40a5-b10c-dee8f912d80a" providerId="AD" clId="Web-{53C688D5-49F7-2DF9-9CCA-CD07BE17EF2C}" dt="2025-10-30T09:21:54.937" v="29"/>
          <ac:picMkLst>
            <pc:docMk/>
            <pc:sldMk cId="3924584154" sldId="345"/>
            <ac:picMk id="5" creationId="{7F8A9D73-3BD9-D37B-BE22-709636995297}"/>
          </ac:picMkLst>
        </pc:picChg>
      </pc:sldChg>
      <pc:sldChg chg="addSp delSp modSp new mod setBg">
        <pc:chgData name="Corey Edwards" userId="S::corey.edwards@uwtsd.ac.uk::7a967df3-e232-40a5-b10c-dee8f912d80a" providerId="AD" clId="Web-{53C688D5-49F7-2DF9-9CCA-CD07BE17EF2C}" dt="2025-10-30T09:21:51.843" v="28"/>
        <pc:sldMkLst>
          <pc:docMk/>
          <pc:sldMk cId="2608619390" sldId="346"/>
        </pc:sldMkLst>
        <pc:spChg chg="mod">
          <ac:chgData name="Corey Edwards" userId="S::corey.edwards@uwtsd.ac.uk::7a967df3-e232-40a5-b10c-dee8f912d80a" providerId="AD" clId="Web-{53C688D5-49F7-2DF9-9CCA-CD07BE17EF2C}" dt="2025-10-30T09:21:51.843" v="28"/>
          <ac:spMkLst>
            <pc:docMk/>
            <pc:sldMk cId="2608619390" sldId="346"/>
            <ac:spMk id="2" creationId="{1AC1E9E8-2A9F-5524-BD59-F8F387856D41}"/>
          </ac:spMkLst>
        </pc:spChg>
        <pc:spChg chg="add">
          <ac:chgData name="Corey Edwards" userId="S::corey.edwards@uwtsd.ac.uk::7a967df3-e232-40a5-b10c-dee8f912d80a" providerId="AD" clId="Web-{53C688D5-49F7-2DF9-9CCA-CD07BE17EF2C}" dt="2025-10-30T09:21:51.843" v="28"/>
          <ac:spMkLst>
            <pc:docMk/>
            <pc:sldMk cId="2608619390" sldId="346"/>
            <ac:spMk id="7" creationId="{09646535-AEF6-4883-A4F9-EEC1F8B4319E}"/>
          </ac:spMkLst>
        </pc:spChg>
        <pc:spChg chg="add">
          <ac:chgData name="Corey Edwards" userId="S::corey.edwards@uwtsd.ac.uk::7a967df3-e232-40a5-b10c-dee8f912d80a" providerId="AD" clId="Web-{53C688D5-49F7-2DF9-9CCA-CD07BE17EF2C}" dt="2025-10-30T09:21:51.843" v="28"/>
          <ac:spMkLst>
            <pc:docMk/>
            <pc:sldMk cId="2608619390" sldId="346"/>
            <ac:spMk id="9" creationId="{DB7EFF05-A8DA-4B3E-9C21-7A04283D4852}"/>
          </ac:spMkLst>
        </pc:spChg>
        <pc:spChg chg="add">
          <ac:chgData name="Corey Edwards" userId="S::corey.edwards@uwtsd.ac.uk::7a967df3-e232-40a5-b10c-dee8f912d80a" providerId="AD" clId="Web-{53C688D5-49F7-2DF9-9CCA-CD07BE17EF2C}" dt="2025-10-30T09:21:51.843" v="28"/>
          <ac:spMkLst>
            <pc:docMk/>
            <pc:sldMk cId="2608619390" sldId="346"/>
            <ac:spMk id="11" creationId="{44CA1620-2C02-4B4E-97C8-06FCE85EEB0E}"/>
          </ac:spMkLst>
        </pc:spChg>
        <pc:spChg chg="add">
          <ac:chgData name="Corey Edwards" userId="S::corey.edwards@uwtsd.ac.uk::7a967df3-e232-40a5-b10c-dee8f912d80a" providerId="AD" clId="Web-{53C688D5-49F7-2DF9-9CCA-CD07BE17EF2C}" dt="2025-10-30T09:21:51.843" v="28"/>
          <ac:spMkLst>
            <pc:docMk/>
            <pc:sldMk cId="2608619390" sldId="346"/>
            <ac:spMk id="13" creationId="{3657DE79-27F8-4881-BE3B-5321D1801425}"/>
          </ac:spMkLst>
        </pc:spChg>
        <pc:spChg chg="add">
          <ac:chgData name="Corey Edwards" userId="S::corey.edwards@uwtsd.ac.uk::7a967df3-e232-40a5-b10c-dee8f912d80a" providerId="AD" clId="Web-{53C688D5-49F7-2DF9-9CCA-CD07BE17EF2C}" dt="2025-10-30T09:21:51.843" v="28"/>
          <ac:spMkLst>
            <pc:docMk/>
            <pc:sldMk cId="2608619390" sldId="346"/>
            <ac:spMk id="23" creationId="{085AB271-571D-4C19-9FCC-C760834A8937}"/>
          </ac:spMkLst>
        </pc:spChg>
        <pc:grpChg chg="add">
          <ac:chgData name="Corey Edwards" userId="S::corey.edwards@uwtsd.ac.uk::7a967df3-e232-40a5-b10c-dee8f912d80a" providerId="AD" clId="Web-{53C688D5-49F7-2DF9-9CCA-CD07BE17EF2C}" dt="2025-10-30T09:21:51.843" v="28"/>
          <ac:grpSpMkLst>
            <pc:docMk/>
            <pc:sldMk cId="2608619390" sldId="346"/>
            <ac:grpSpMk id="15" creationId="{DB733608-1322-485D-B942-B827E6997F08}"/>
          </ac:grpSpMkLst>
        </pc:grpChg>
      </pc:sldChg>
      <pc:sldChg chg="modSp new">
        <pc:chgData name="Corey Edwards" userId="S::corey.edwards@uwtsd.ac.uk::7a967df3-e232-40a5-b10c-dee8f912d80a" providerId="AD" clId="Web-{53C688D5-49F7-2DF9-9CCA-CD07BE17EF2C}" dt="2025-10-30T09:29:19.726" v="37" actId="20577"/>
        <pc:sldMkLst>
          <pc:docMk/>
          <pc:sldMk cId="3139878147" sldId="347"/>
        </pc:sldMkLst>
        <pc:spChg chg="mod">
          <ac:chgData name="Corey Edwards" userId="S::corey.edwards@uwtsd.ac.uk::7a967df3-e232-40a5-b10c-dee8f912d80a" providerId="AD" clId="Web-{53C688D5-49F7-2DF9-9CCA-CD07BE17EF2C}" dt="2025-10-30T09:29:19.726" v="37" actId="20577"/>
          <ac:spMkLst>
            <pc:docMk/>
            <pc:sldMk cId="3139878147" sldId="347"/>
            <ac:spMk id="2" creationId="{AD91F4F4-44B1-0280-158E-6CD6982DA2F7}"/>
          </ac:spMkLst>
        </pc:spChg>
      </pc:sldChg>
      <pc:sldChg chg="modSp new">
        <pc:chgData name="Corey Edwards" userId="S::corey.edwards@uwtsd.ac.uk::7a967df3-e232-40a5-b10c-dee8f912d80a" providerId="AD" clId="Web-{53C688D5-49F7-2DF9-9CCA-CD07BE17EF2C}" dt="2025-10-30T09:29:39.102" v="40" actId="20577"/>
        <pc:sldMkLst>
          <pc:docMk/>
          <pc:sldMk cId="3071388473" sldId="348"/>
        </pc:sldMkLst>
        <pc:spChg chg="mod">
          <ac:chgData name="Corey Edwards" userId="S::corey.edwards@uwtsd.ac.uk::7a967df3-e232-40a5-b10c-dee8f912d80a" providerId="AD" clId="Web-{53C688D5-49F7-2DF9-9CCA-CD07BE17EF2C}" dt="2025-10-30T09:29:39.102" v="40" actId="20577"/>
          <ac:spMkLst>
            <pc:docMk/>
            <pc:sldMk cId="3071388473" sldId="348"/>
            <ac:spMk id="2" creationId="{A395E43A-3DE3-C4C1-5872-E39B5BBA2334}"/>
          </ac:spMkLst>
        </pc:spChg>
      </pc:sldChg>
      <pc:sldChg chg="modSp new">
        <pc:chgData name="Corey Edwards" userId="S::corey.edwards@uwtsd.ac.uk::7a967df3-e232-40a5-b10c-dee8f912d80a" providerId="AD" clId="Web-{53C688D5-49F7-2DF9-9CCA-CD07BE17EF2C}" dt="2025-10-30T09:29:43.993" v="43" actId="20577"/>
        <pc:sldMkLst>
          <pc:docMk/>
          <pc:sldMk cId="3122989068" sldId="349"/>
        </pc:sldMkLst>
        <pc:spChg chg="mod">
          <ac:chgData name="Corey Edwards" userId="S::corey.edwards@uwtsd.ac.uk::7a967df3-e232-40a5-b10c-dee8f912d80a" providerId="AD" clId="Web-{53C688D5-49F7-2DF9-9CCA-CD07BE17EF2C}" dt="2025-10-30T09:29:43.993" v="43" actId="20577"/>
          <ac:spMkLst>
            <pc:docMk/>
            <pc:sldMk cId="3122989068" sldId="349"/>
            <ac:spMk id="2" creationId="{F76AE112-F3AD-FA39-DFC4-808628BFD1D0}"/>
          </ac:spMkLst>
        </pc:spChg>
      </pc:sldChg>
      <pc:sldChg chg="modSp new">
        <pc:chgData name="Corey Edwards" userId="S::corey.edwards@uwtsd.ac.uk::7a967df3-e232-40a5-b10c-dee8f912d80a" providerId="AD" clId="Web-{53C688D5-49F7-2DF9-9CCA-CD07BE17EF2C}" dt="2025-10-30T09:29:49.040" v="51" actId="20577"/>
        <pc:sldMkLst>
          <pc:docMk/>
          <pc:sldMk cId="3361836200" sldId="350"/>
        </pc:sldMkLst>
        <pc:spChg chg="mod">
          <ac:chgData name="Corey Edwards" userId="S::corey.edwards@uwtsd.ac.uk::7a967df3-e232-40a5-b10c-dee8f912d80a" providerId="AD" clId="Web-{53C688D5-49F7-2DF9-9CCA-CD07BE17EF2C}" dt="2025-10-30T09:29:49.040" v="51" actId="20577"/>
          <ac:spMkLst>
            <pc:docMk/>
            <pc:sldMk cId="3361836200" sldId="350"/>
            <ac:spMk id="2" creationId="{CEEC65B3-DCB3-4246-9012-4772D22EC444}"/>
          </ac:spMkLst>
        </pc:spChg>
      </pc:sldChg>
      <pc:sldChg chg="modSp new">
        <pc:chgData name="Corey Edwards" userId="S::corey.edwards@uwtsd.ac.uk::7a967df3-e232-40a5-b10c-dee8f912d80a" providerId="AD" clId="Web-{53C688D5-49F7-2DF9-9CCA-CD07BE17EF2C}" dt="2025-10-30T09:29:55.290" v="55" actId="20577"/>
        <pc:sldMkLst>
          <pc:docMk/>
          <pc:sldMk cId="4070768745" sldId="351"/>
        </pc:sldMkLst>
        <pc:spChg chg="mod">
          <ac:chgData name="Corey Edwards" userId="S::corey.edwards@uwtsd.ac.uk::7a967df3-e232-40a5-b10c-dee8f912d80a" providerId="AD" clId="Web-{53C688D5-49F7-2DF9-9CCA-CD07BE17EF2C}" dt="2025-10-30T09:29:55.290" v="55" actId="20577"/>
          <ac:spMkLst>
            <pc:docMk/>
            <pc:sldMk cId="4070768745" sldId="351"/>
            <ac:spMk id="2" creationId="{52E7AEE2-A774-7E2C-F053-B963D39E98E6}"/>
          </ac:spMkLst>
        </pc:spChg>
      </pc:sldChg>
      <pc:sldChg chg="modSp new">
        <pc:chgData name="Corey Edwards" userId="S::corey.edwards@uwtsd.ac.uk::7a967df3-e232-40a5-b10c-dee8f912d80a" providerId="AD" clId="Web-{53C688D5-49F7-2DF9-9CCA-CD07BE17EF2C}" dt="2025-10-30T09:29:58.228" v="57" actId="20577"/>
        <pc:sldMkLst>
          <pc:docMk/>
          <pc:sldMk cId="4017551615" sldId="352"/>
        </pc:sldMkLst>
        <pc:spChg chg="mod">
          <ac:chgData name="Corey Edwards" userId="S::corey.edwards@uwtsd.ac.uk::7a967df3-e232-40a5-b10c-dee8f912d80a" providerId="AD" clId="Web-{53C688D5-49F7-2DF9-9CCA-CD07BE17EF2C}" dt="2025-10-30T09:29:58.228" v="57" actId="20577"/>
          <ac:spMkLst>
            <pc:docMk/>
            <pc:sldMk cId="4017551615" sldId="352"/>
            <ac:spMk id="2" creationId="{35DB25D5-559F-E75A-1C79-7CABBC3070C7}"/>
          </ac:spMkLst>
        </pc:spChg>
      </pc:sldChg>
      <pc:sldChg chg="modSp new">
        <pc:chgData name="Corey Edwards" userId="S::corey.edwards@uwtsd.ac.uk::7a967df3-e232-40a5-b10c-dee8f912d80a" providerId="AD" clId="Web-{53C688D5-49F7-2DF9-9CCA-CD07BE17EF2C}" dt="2025-10-30T09:30:06.416" v="59" actId="20577"/>
        <pc:sldMkLst>
          <pc:docMk/>
          <pc:sldMk cId="845253022" sldId="353"/>
        </pc:sldMkLst>
        <pc:spChg chg="mod">
          <ac:chgData name="Corey Edwards" userId="S::corey.edwards@uwtsd.ac.uk::7a967df3-e232-40a5-b10c-dee8f912d80a" providerId="AD" clId="Web-{53C688D5-49F7-2DF9-9CCA-CD07BE17EF2C}" dt="2025-10-30T09:30:06.416" v="59" actId="20577"/>
          <ac:spMkLst>
            <pc:docMk/>
            <pc:sldMk cId="845253022" sldId="353"/>
            <ac:spMk id="2" creationId="{1B142036-CC61-CF00-0C4F-7850BEFAA2C0}"/>
          </ac:spMkLst>
        </pc:spChg>
      </pc:sldChg>
      <pc:sldChg chg="modSp new">
        <pc:chgData name="Corey Edwards" userId="S::corey.edwards@uwtsd.ac.uk::7a967df3-e232-40a5-b10c-dee8f912d80a" providerId="AD" clId="Web-{53C688D5-49F7-2DF9-9CCA-CD07BE17EF2C}" dt="2025-10-30T09:30:36.792" v="70" actId="20577"/>
        <pc:sldMkLst>
          <pc:docMk/>
          <pc:sldMk cId="972545862" sldId="356"/>
        </pc:sldMkLst>
        <pc:spChg chg="mod">
          <ac:chgData name="Corey Edwards" userId="S::corey.edwards@uwtsd.ac.uk::7a967df3-e232-40a5-b10c-dee8f912d80a" providerId="AD" clId="Web-{53C688D5-49F7-2DF9-9CCA-CD07BE17EF2C}" dt="2025-10-30T09:30:36.792" v="70" actId="20577"/>
          <ac:spMkLst>
            <pc:docMk/>
            <pc:sldMk cId="972545862" sldId="356"/>
            <ac:spMk id="2" creationId="{9D4D561D-0753-BD69-CA73-17DAB2553B8B}"/>
          </ac:spMkLst>
        </pc:spChg>
      </pc:sldChg>
      <pc:sldChg chg="modSp new">
        <pc:chgData name="Corey Edwards" userId="S::corey.edwards@uwtsd.ac.uk::7a967df3-e232-40a5-b10c-dee8f912d80a" providerId="AD" clId="Web-{53C688D5-49F7-2DF9-9CCA-CD07BE17EF2C}" dt="2025-10-30T09:30:41.761" v="74" actId="20577"/>
        <pc:sldMkLst>
          <pc:docMk/>
          <pc:sldMk cId="3910240141" sldId="357"/>
        </pc:sldMkLst>
        <pc:spChg chg="mod">
          <ac:chgData name="Corey Edwards" userId="S::corey.edwards@uwtsd.ac.uk::7a967df3-e232-40a5-b10c-dee8f912d80a" providerId="AD" clId="Web-{53C688D5-49F7-2DF9-9CCA-CD07BE17EF2C}" dt="2025-10-30T09:30:41.761" v="74" actId="20577"/>
          <ac:spMkLst>
            <pc:docMk/>
            <pc:sldMk cId="3910240141" sldId="357"/>
            <ac:spMk id="2" creationId="{072FFB86-5937-4D54-E93F-5EA79697E93A}"/>
          </ac:spMkLst>
        </pc:spChg>
      </pc:sldChg>
      <pc:sldChg chg="modSp new">
        <pc:chgData name="Corey Edwards" userId="S::corey.edwards@uwtsd.ac.uk::7a967df3-e232-40a5-b10c-dee8f912d80a" providerId="AD" clId="Web-{53C688D5-49F7-2DF9-9CCA-CD07BE17EF2C}" dt="2025-10-30T09:30:48.183" v="87" actId="20577"/>
        <pc:sldMkLst>
          <pc:docMk/>
          <pc:sldMk cId="482533267" sldId="358"/>
        </pc:sldMkLst>
        <pc:spChg chg="mod">
          <ac:chgData name="Corey Edwards" userId="S::corey.edwards@uwtsd.ac.uk::7a967df3-e232-40a5-b10c-dee8f912d80a" providerId="AD" clId="Web-{53C688D5-49F7-2DF9-9CCA-CD07BE17EF2C}" dt="2025-10-30T09:30:48.183" v="87" actId="20577"/>
          <ac:spMkLst>
            <pc:docMk/>
            <pc:sldMk cId="482533267" sldId="358"/>
            <ac:spMk id="2" creationId="{3B87117E-82EB-5AFC-8BE5-5FAF8728EE23}"/>
          </ac:spMkLst>
        </pc:spChg>
      </pc:sldChg>
      <pc:sldChg chg="modSp new">
        <pc:chgData name="Corey Edwards" userId="S::corey.edwards@uwtsd.ac.uk::7a967df3-e232-40a5-b10c-dee8f912d80a" providerId="AD" clId="Web-{53C688D5-49F7-2DF9-9CCA-CD07BE17EF2C}" dt="2025-10-30T09:30:51.184" v="89" actId="20577"/>
        <pc:sldMkLst>
          <pc:docMk/>
          <pc:sldMk cId="2620963020" sldId="359"/>
        </pc:sldMkLst>
        <pc:spChg chg="mod">
          <ac:chgData name="Corey Edwards" userId="S::corey.edwards@uwtsd.ac.uk::7a967df3-e232-40a5-b10c-dee8f912d80a" providerId="AD" clId="Web-{53C688D5-49F7-2DF9-9CCA-CD07BE17EF2C}" dt="2025-10-30T09:30:51.184" v="89" actId="20577"/>
          <ac:spMkLst>
            <pc:docMk/>
            <pc:sldMk cId="2620963020" sldId="359"/>
            <ac:spMk id="2" creationId="{1A4310B0-B597-0705-D8D7-B51AC1BDA4A4}"/>
          </ac:spMkLst>
        </pc:spChg>
      </pc:sldChg>
      <pc:sldChg chg="modSp new">
        <pc:chgData name="Corey Edwards" userId="S::corey.edwards@uwtsd.ac.uk::7a967df3-e232-40a5-b10c-dee8f912d80a" providerId="AD" clId="Web-{53C688D5-49F7-2DF9-9CCA-CD07BE17EF2C}" dt="2025-10-30T09:30:59.356" v="98" actId="20577"/>
        <pc:sldMkLst>
          <pc:docMk/>
          <pc:sldMk cId="3575587381" sldId="360"/>
        </pc:sldMkLst>
        <pc:spChg chg="mod">
          <ac:chgData name="Corey Edwards" userId="S::corey.edwards@uwtsd.ac.uk::7a967df3-e232-40a5-b10c-dee8f912d80a" providerId="AD" clId="Web-{53C688D5-49F7-2DF9-9CCA-CD07BE17EF2C}" dt="2025-10-30T09:30:59.356" v="98" actId="20577"/>
          <ac:spMkLst>
            <pc:docMk/>
            <pc:sldMk cId="3575587381" sldId="360"/>
            <ac:spMk id="2" creationId="{D50F3875-553E-FB46-34B4-1A381F5CEA5E}"/>
          </ac:spMkLst>
        </pc:spChg>
      </pc:sldChg>
      <pc:sldChg chg="modSp new">
        <pc:chgData name="Corey Edwards" userId="S::corey.edwards@uwtsd.ac.uk::7a967df3-e232-40a5-b10c-dee8f912d80a" providerId="AD" clId="Web-{53C688D5-49F7-2DF9-9CCA-CD07BE17EF2C}" dt="2025-10-30T09:31:02.762" v="104" actId="20577"/>
        <pc:sldMkLst>
          <pc:docMk/>
          <pc:sldMk cId="1832801083" sldId="361"/>
        </pc:sldMkLst>
        <pc:spChg chg="mod">
          <ac:chgData name="Corey Edwards" userId="S::corey.edwards@uwtsd.ac.uk::7a967df3-e232-40a5-b10c-dee8f912d80a" providerId="AD" clId="Web-{53C688D5-49F7-2DF9-9CCA-CD07BE17EF2C}" dt="2025-10-30T09:31:02.762" v="104" actId="20577"/>
          <ac:spMkLst>
            <pc:docMk/>
            <pc:sldMk cId="1832801083" sldId="361"/>
            <ac:spMk id="2" creationId="{3DB469CA-113F-5329-1B7B-B859D516FBF9}"/>
          </ac:spMkLst>
        </pc:spChg>
      </pc:sldChg>
      <pc:sldChg chg="modSp new">
        <pc:chgData name="Corey Edwards" userId="S::corey.edwards@uwtsd.ac.uk::7a967df3-e232-40a5-b10c-dee8f912d80a" providerId="AD" clId="Web-{53C688D5-49F7-2DF9-9CCA-CD07BE17EF2C}" dt="2025-10-30T09:31:11.841" v="115" actId="20577"/>
        <pc:sldMkLst>
          <pc:docMk/>
          <pc:sldMk cId="1150649417" sldId="362"/>
        </pc:sldMkLst>
        <pc:spChg chg="mod">
          <ac:chgData name="Corey Edwards" userId="S::corey.edwards@uwtsd.ac.uk::7a967df3-e232-40a5-b10c-dee8f912d80a" providerId="AD" clId="Web-{53C688D5-49F7-2DF9-9CCA-CD07BE17EF2C}" dt="2025-10-30T09:31:11.841" v="115" actId="20577"/>
          <ac:spMkLst>
            <pc:docMk/>
            <pc:sldMk cId="1150649417" sldId="362"/>
            <ac:spMk id="2" creationId="{8D690CED-D708-0634-0461-3295A6FFFF41}"/>
          </ac:spMkLst>
        </pc:spChg>
      </pc:sldChg>
      <pc:sldChg chg="addSp delSp modSp new mod setBg">
        <pc:chgData name="Corey Edwards" userId="S::corey.edwards@uwtsd.ac.uk::7a967df3-e232-40a5-b10c-dee8f912d80a" providerId="AD" clId="Web-{53C688D5-49F7-2DF9-9CCA-CD07BE17EF2C}" dt="2025-10-30T09:34:20.315" v="134"/>
        <pc:sldMkLst>
          <pc:docMk/>
          <pc:sldMk cId="1165304462" sldId="365"/>
        </pc:sldMkLst>
        <pc:spChg chg="mod">
          <ac:chgData name="Corey Edwards" userId="S::corey.edwards@uwtsd.ac.uk::7a967df3-e232-40a5-b10c-dee8f912d80a" providerId="AD" clId="Web-{53C688D5-49F7-2DF9-9CCA-CD07BE17EF2C}" dt="2025-10-30T09:34:20.315" v="134"/>
          <ac:spMkLst>
            <pc:docMk/>
            <pc:sldMk cId="1165304462" sldId="365"/>
            <ac:spMk id="2" creationId="{F6B2E445-6198-D82F-18C3-416A00ADA7F2}"/>
          </ac:spMkLst>
        </pc:spChg>
        <pc:spChg chg="add">
          <ac:chgData name="Corey Edwards" userId="S::corey.edwards@uwtsd.ac.uk::7a967df3-e232-40a5-b10c-dee8f912d80a" providerId="AD" clId="Web-{53C688D5-49F7-2DF9-9CCA-CD07BE17EF2C}" dt="2025-10-30T09:34:20.315" v="134"/>
          <ac:spMkLst>
            <pc:docMk/>
            <pc:sldMk cId="1165304462" sldId="365"/>
            <ac:spMk id="7" creationId="{09646535-AEF6-4883-A4F9-EEC1F8B4319E}"/>
          </ac:spMkLst>
        </pc:spChg>
        <pc:spChg chg="add">
          <ac:chgData name="Corey Edwards" userId="S::corey.edwards@uwtsd.ac.uk::7a967df3-e232-40a5-b10c-dee8f912d80a" providerId="AD" clId="Web-{53C688D5-49F7-2DF9-9CCA-CD07BE17EF2C}" dt="2025-10-30T09:34:20.315" v="134"/>
          <ac:spMkLst>
            <pc:docMk/>
            <pc:sldMk cId="1165304462" sldId="365"/>
            <ac:spMk id="9" creationId="{DB7EFF05-A8DA-4B3E-9C21-7A04283D4852}"/>
          </ac:spMkLst>
        </pc:spChg>
        <pc:spChg chg="add">
          <ac:chgData name="Corey Edwards" userId="S::corey.edwards@uwtsd.ac.uk::7a967df3-e232-40a5-b10c-dee8f912d80a" providerId="AD" clId="Web-{53C688D5-49F7-2DF9-9CCA-CD07BE17EF2C}" dt="2025-10-30T09:34:20.315" v="134"/>
          <ac:spMkLst>
            <pc:docMk/>
            <pc:sldMk cId="1165304462" sldId="365"/>
            <ac:spMk id="11" creationId="{44CA1620-2C02-4B4E-97C8-06FCE85EEB0E}"/>
          </ac:spMkLst>
        </pc:spChg>
        <pc:spChg chg="add">
          <ac:chgData name="Corey Edwards" userId="S::corey.edwards@uwtsd.ac.uk::7a967df3-e232-40a5-b10c-dee8f912d80a" providerId="AD" clId="Web-{53C688D5-49F7-2DF9-9CCA-CD07BE17EF2C}" dt="2025-10-30T09:34:20.315" v="134"/>
          <ac:spMkLst>
            <pc:docMk/>
            <pc:sldMk cId="1165304462" sldId="365"/>
            <ac:spMk id="13" creationId="{3657DE79-27F8-4881-BE3B-5321D1801425}"/>
          </ac:spMkLst>
        </pc:spChg>
        <pc:spChg chg="add">
          <ac:chgData name="Corey Edwards" userId="S::corey.edwards@uwtsd.ac.uk::7a967df3-e232-40a5-b10c-dee8f912d80a" providerId="AD" clId="Web-{53C688D5-49F7-2DF9-9CCA-CD07BE17EF2C}" dt="2025-10-30T09:34:20.315" v="134"/>
          <ac:spMkLst>
            <pc:docMk/>
            <pc:sldMk cId="1165304462" sldId="365"/>
            <ac:spMk id="23" creationId="{085AB271-571D-4C19-9FCC-C760834A8937}"/>
          </ac:spMkLst>
        </pc:spChg>
        <pc:grpChg chg="add">
          <ac:chgData name="Corey Edwards" userId="S::corey.edwards@uwtsd.ac.uk::7a967df3-e232-40a5-b10c-dee8f912d80a" providerId="AD" clId="Web-{53C688D5-49F7-2DF9-9CCA-CD07BE17EF2C}" dt="2025-10-30T09:34:20.315" v="134"/>
          <ac:grpSpMkLst>
            <pc:docMk/>
            <pc:sldMk cId="1165304462" sldId="365"/>
            <ac:grpSpMk id="15" creationId="{DB733608-1322-485D-B942-B827E6997F08}"/>
          </ac:grpSpMkLst>
        </pc:grpChg>
      </pc:sldChg>
      <pc:sldChg chg="modSp new">
        <pc:chgData name="Corey Edwards" userId="S::corey.edwards@uwtsd.ac.uk::7a967df3-e232-40a5-b10c-dee8f912d80a" providerId="AD" clId="Web-{53C688D5-49F7-2DF9-9CCA-CD07BE17EF2C}" dt="2025-10-30T09:41:21.942" v="142" actId="20577"/>
        <pc:sldMkLst>
          <pc:docMk/>
          <pc:sldMk cId="2983159353" sldId="366"/>
        </pc:sldMkLst>
        <pc:spChg chg="mod">
          <ac:chgData name="Corey Edwards" userId="S::corey.edwards@uwtsd.ac.uk::7a967df3-e232-40a5-b10c-dee8f912d80a" providerId="AD" clId="Web-{53C688D5-49F7-2DF9-9CCA-CD07BE17EF2C}" dt="2025-10-30T09:41:21.942" v="142" actId="20577"/>
          <ac:spMkLst>
            <pc:docMk/>
            <pc:sldMk cId="2983159353" sldId="366"/>
            <ac:spMk id="2" creationId="{9B094BB7-853F-7CCD-AF3B-BC6F53F34230}"/>
          </ac:spMkLst>
        </pc:spChg>
      </pc:sldChg>
      <pc:sldChg chg="modSp new">
        <pc:chgData name="Corey Edwards" userId="S::corey.edwards@uwtsd.ac.uk::7a967df3-e232-40a5-b10c-dee8f912d80a" providerId="AD" clId="Web-{53C688D5-49F7-2DF9-9CCA-CD07BE17EF2C}" dt="2025-10-30T09:43:34.854" v="149" actId="20577"/>
        <pc:sldMkLst>
          <pc:docMk/>
          <pc:sldMk cId="1493529635" sldId="367"/>
        </pc:sldMkLst>
        <pc:spChg chg="mod">
          <ac:chgData name="Corey Edwards" userId="S::corey.edwards@uwtsd.ac.uk::7a967df3-e232-40a5-b10c-dee8f912d80a" providerId="AD" clId="Web-{53C688D5-49F7-2DF9-9CCA-CD07BE17EF2C}" dt="2025-10-30T09:43:34.854" v="149" actId="20577"/>
          <ac:spMkLst>
            <pc:docMk/>
            <pc:sldMk cId="1493529635" sldId="367"/>
            <ac:spMk id="2" creationId="{C12033CB-BF6C-506D-73FE-2EECF8E175E1}"/>
          </ac:spMkLst>
        </pc:spChg>
      </pc:sldChg>
      <pc:sldChg chg="modSp new">
        <pc:chgData name="Corey Edwards" userId="S::corey.edwards@uwtsd.ac.uk::7a967df3-e232-40a5-b10c-dee8f912d80a" providerId="AD" clId="Web-{53C688D5-49F7-2DF9-9CCA-CD07BE17EF2C}" dt="2025-10-30T09:43:46.838" v="158" actId="20577"/>
        <pc:sldMkLst>
          <pc:docMk/>
          <pc:sldMk cId="1792958439" sldId="368"/>
        </pc:sldMkLst>
        <pc:spChg chg="mod">
          <ac:chgData name="Corey Edwards" userId="S::corey.edwards@uwtsd.ac.uk::7a967df3-e232-40a5-b10c-dee8f912d80a" providerId="AD" clId="Web-{53C688D5-49F7-2DF9-9CCA-CD07BE17EF2C}" dt="2025-10-30T09:43:46.838" v="158" actId="20577"/>
          <ac:spMkLst>
            <pc:docMk/>
            <pc:sldMk cId="1792958439" sldId="368"/>
            <ac:spMk id="2" creationId="{8A44FDAF-F9F5-9A10-523F-4C6D5260870D}"/>
          </ac:spMkLst>
        </pc:spChg>
      </pc:sldChg>
      <pc:sldChg chg="modSp new">
        <pc:chgData name="Corey Edwards" userId="S::corey.edwards@uwtsd.ac.uk::7a967df3-e232-40a5-b10c-dee8f912d80a" providerId="AD" clId="Web-{53C688D5-49F7-2DF9-9CCA-CD07BE17EF2C}" dt="2025-10-30T09:43:56.870" v="162" actId="20577"/>
        <pc:sldMkLst>
          <pc:docMk/>
          <pc:sldMk cId="497866808" sldId="369"/>
        </pc:sldMkLst>
        <pc:spChg chg="mod">
          <ac:chgData name="Corey Edwards" userId="S::corey.edwards@uwtsd.ac.uk::7a967df3-e232-40a5-b10c-dee8f912d80a" providerId="AD" clId="Web-{53C688D5-49F7-2DF9-9CCA-CD07BE17EF2C}" dt="2025-10-30T09:43:56.870" v="162" actId="20577"/>
          <ac:spMkLst>
            <pc:docMk/>
            <pc:sldMk cId="497866808" sldId="369"/>
            <ac:spMk id="2" creationId="{2898665E-EFB8-D11E-A8F7-F62C1AAF6CED}"/>
          </ac:spMkLst>
        </pc:spChg>
      </pc:sldChg>
      <pc:sldChg chg="modSp new">
        <pc:chgData name="Corey Edwards" userId="S::corey.edwards@uwtsd.ac.uk::7a967df3-e232-40a5-b10c-dee8f912d80a" providerId="AD" clId="Web-{53C688D5-49F7-2DF9-9CCA-CD07BE17EF2C}" dt="2025-10-30T09:44:06.886" v="167" actId="20577"/>
        <pc:sldMkLst>
          <pc:docMk/>
          <pc:sldMk cId="1316546249" sldId="370"/>
        </pc:sldMkLst>
        <pc:spChg chg="mod">
          <ac:chgData name="Corey Edwards" userId="S::corey.edwards@uwtsd.ac.uk::7a967df3-e232-40a5-b10c-dee8f912d80a" providerId="AD" clId="Web-{53C688D5-49F7-2DF9-9CCA-CD07BE17EF2C}" dt="2025-10-30T09:44:06.886" v="167" actId="20577"/>
          <ac:spMkLst>
            <pc:docMk/>
            <pc:sldMk cId="1316546249" sldId="370"/>
            <ac:spMk id="2" creationId="{C714829C-8397-EEF3-7255-52FE09AC5F2A}"/>
          </ac:spMkLst>
        </pc:spChg>
      </pc:sldChg>
      <pc:sldChg chg="modSp new">
        <pc:chgData name="Corey Edwards" userId="S::corey.edwards@uwtsd.ac.uk::7a967df3-e232-40a5-b10c-dee8f912d80a" providerId="AD" clId="Web-{53C688D5-49F7-2DF9-9CCA-CD07BE17EF2C}" dt="2025-10-30T09:44:45.559" v="191" actId="20577"/>
        <pc:sldMkLst>
          <pc:docMk/>
          <pc:sldMk cId="2075099920" sldId="372"/>
        </pc:sldMkLst>
        <pc:spChg chg="mod">
          <ac:chgData name="Corey Edwards" userId="S::corey.edwards@uwtsd.ac.uk::7a967df3-e232-40a5-b10c-dee8f912d80a" providerId="AD" clId="Web-{53C688D5-49F7-2DF9-9CCA-CD07BE17EF2C}" dt="2025-10-30T09:44:45.559" v="191" actId="20577"/>
          <ac:spMkLst>
            <pc:docMk/>
            <pc:sldMk cId="2075099920" sldId="372"/>
            <ac:spMk id="2" creationId="{23627E61-122A-B8BF-DD85-4BFA2AAD72CF}"/>
          </ac:spMkLst>
        </pc:spChg>
      </pc:sldChg>
      <pc:sldChg chg="modSp new">
        <pc:chgData name="Corey Edwards" userId="S::corey.edwards@uwtsd.ac.uk::7a967df3-e232-40a5-b10c-dee8f912d80a" providerId="AD" clId="Web-{53C688D5-49F7-2DF9-9CCA-CD07BE17EF2C}" dt="2025-10-30T09:44:59.778" v="196" actId="20577"/>
        <pc:sldMkLst>
          <pc:docMk/>
          <pc:sldMk cId="467609995" sldId="373"/>
        </pc:sldMkLst>
        <pc:spChg chg="mod">
          <ac:chgData name="Corey Edwards" userId="S::corey.edwards@uwtsd.ac.uk::7a967df3-e232-40a5-b10c-dee8f912d80a" providerId="AD" clId="Web-{53C688D5-49F7-2DF9-9CCA-CD07BE17EF2C}" dt="2025-10-30T09:44:59.778" v="196" actId="20577"/>
          <ac:spMkLst>
            <pc:docMk/>
            <pc:sldMk cId="467609995" sldId="373"/>
            <ac:spMk id="2" creationId="{8F38BCAA-E540-C27D-6193-FCC47D8BBF69}"/>
          </ac:spMkLst>
        </pc:spChg>
      </pc:sldChg>
      <pc:sldChg chg="modSp new">
        <pc:chgData name="Corey Edwards" userId="S::corey.edwards@uwtsd.ac.uk::7a967df3-e232-40a5-b10c-dee8f912d80a" providerId="AD" clId="Web-{53C688D5-49F7-2DF9-9CCA-CD07BE17EF2C}" dt="2025-10-30T09:46:01.561" v="276" actId="20577"/>
        <pc:sldMkLst>
          <pc:docMk/>
          <pc:sldMk cId="3559516186" sldId="375"/>
        </pc:sldMkLst>
        <pc:spChg chg="mod">
          <ac:chgData name="Corey Edwards" userId="S::corey.edwards@uwtsd.ac.uk::7a967df3-e232-40a5-b10c-dee8f912d80a" providerId="AD" clId="Web-{53C688D5-49F7-2DF9-9CCA-CD07BE17EF2C}" dt="2025-10-30T09:45:29.247" v="212" actId="20577"/>
          <ac:spMkLst>
            <pc:docMk/>
            <pc:sldMk cId="3559516186" sldId="375"/>
            <ac:spMk id="2" creationId="{A47CCABF-1029-10AA-126D-3BB8669AF9D4}"/>
          </ac:spMkLst>
        </pc:spChg>
        <pc:spChg chg="mod">
          <ac:chgData name="Corey Edwards" userId="S::corey.edwards@uwtsd.ac.uk::7a967df3-e232-40a5-b10c-dee8f912d80a" providerId="AD" clId="Web-{53C688D5-49F7-2DF9-9CCA-CD07BE17EF2C}" dt="2025-10-30T09:46:01.561" v="276" actId="20577"/>
          <ac:spMkLst>
            <pc:docMk/>
            <pc:sldMk cId="3559516186" sldId="375"/>
            <ac:spMk id="3" creationId="{2418D823-A09B-24A3-2A06-EBAA8B3F80E9}"/>
          </ac:spMkLst>
        </pc:spChg>
      </pc:sldChg>
    </pc:docChg>
  </pc:docChgLst>
  <pc:docChgLst>
    <pc:chgData name="Corey Edwards" userId="S::corey.edwards@uwtsd.ac.uk::7a967df3-e232-40a5-b10c-dee8f912d80a" providerId="AD" clId="Web-{1F7B5166-88FD-25F3-A17A-6A7D80F5AD07}"/>
    <pc:docChg chg="addSld delSld modSld">
      <pc:chgData name="Corey Edwards" userId="S::corey.edwards@uwtsd.ac.uk::7a967df3-e232-40a5-b10c-dee8f912d80a" providerId="AD" clId="Web-{1F7B5166-88FD-25F3-A17A-6A7D80F5AD07}" dt="2025-11-03T13:46:56.766" v="504" actId="20577"/>
      <pc:docMkLst>
        <pc:docMk/>
      </pc:docMkLst>
      <pc:sldChg chg="modSp">
        <pc:chgData name="Corey Edwards" userId="S::corey.edwards@uwtsd.ac.uk::7a967df3-e232-40a5-b10c-dee8f912d80a" providerId="AD" clId="Web-{1F7B5166-88FD-25F3-A17A-6A7D80F5AD07}" dt="2025-11-03T13:44:55.701" v="313" actId="20577"/>
        <pc:sldMkLst>
          <pc:docMk/>
          <pc:sldMk cId="2135129135" sldId="263"/>
        </pc:sldMkLst>
        <pc:spChg chg="mod">
          <ac:chgData name="Corey Edwards" userId="S::corey.edwards@uwtsd.ac.uk::7a967df3-e232-40a5-b10c-dee8f912d80a" providerId="AD" clId="Web-{1F7B5166-88FD-25F3-A17A-6A7D80F5AD07}" dt="2025-11-03T13:44:55.701" v="313" actId="20577"/>
          <ac:spMkLst>
            <pc:docMk/>
            <pc:sldMk cId="2135129135" sldId="263"/>
            <ac:spMk id="3" creationId="{AA05ACF4-8CB3-C4CC-CC0F-9FBCE622F0F2}"/>
          </ac:spMkLst>
        </pc:spChg>
      </pc:sldChg>
      <pc:sldChg chg="modSp">
        <pc:chgData name="Corey Edwards" userId="S::corey.edwards@uwtsd.ac.uk::7a967df3-e232-40a5-b10c-dee8f912d80a" providerId="AD" clId="Web-{1F7B5166-88FD-25F3-A17A-6A7D80F5AD07}" dt="2025-11-03T13:38:51.246" v="69" actId="20577"/>
        <pc:sldMkLst>
          <pc:docMk/>
          <pc:sldMk cId="972545862" sldId="356"/>
        </pc:sldMkLst>
        <pc:spChg chg="mod">
          <ac:chgData name="Corey Edwards" userId="S::corey.edwards@uwtsd.ac.uk::7a967df3-e232-40a5-b10c-dee8f912d80a" providerId="AD" clId="Web-{1F7B5166-88FD-25F3-A17A-6A7D80F5AD07}" dt="2025-11-03T13:38:51.246" v="69" actId="20577"/>
          <ac:spMkLst>
            <pc:docMk/>
            <pc:sldMk cId="972545862" sldId="356"/>
            <ac:spMk id="3" creationId="{C418E06E-06A2-B568-BCAC-2123CB1A6C9C}"/>
          </ac:spMkLst>
        </pc:spChg>
      </pc:sldChg>
      <pc:sldChg chg="modSp">
        <pc:chgData name="Corey Edwards" userId="S::corey.edwards@uwtsd.ac.uk::7a967df3-e232-40a5-b10c-dee8f912d80a" providerId="AD" clId="Web-{1F7B5166-88FD-25F3-A17A-6A7D80F5AD07}" dt="2025-11-03T13:40:47.955" v="166" actId="20577"/>
        <pc:sldMkLst>
          <pc:docMk/>
          <pc:sldMk cId="3910240141" sldId="357"/>
        </pc:sldMkLst>
        <pc:spChg chg="mod">
          <ac:chgData name="Corey Edwards" userId="S::corey.edwards@uwtsd.ac.uk::7a967df3-e232-40a5-b10c-dee8f912d80a" providerId="AD" clId="Web-{1F7B5166-88FD-25F3-A17A-6A7D80F5AD07}" dt="2025-11-03T13:38:55.636" v="71" actId="20577"/>
          <ac:spMkLst>
            <pc:docMk/>
            <pc:sldMk cId="3910240141" sldId="357"/>
            <ac:spMk id="2" creationId="{072FFB86-5937-4D54-E93F-5EA79697E93A}"/>
          </ac:spMkLst>
        </pc:spChg>
        <pc:spChg chg="mod">
          <ac:chgData name="Corey Edwards" userId="S::corey.edwards@uwtsd.ac.uk::7a967df3-e232-40a5-b10c-dee8f912d80a" providerId="AD" clId="Web-{1F7B5166-88FD-25F3-A17A-6A7D80F5AD07}" dt="2025-11-03T13:40:47.955" v="166" actId="20577"/>
          <ac:spMkLst>
            <pc:docMk/>
            <pc:sldMk cId="3910240141" sldId="357"/>
            <ac:spMk id="3" creationId="{08F8CCDE-3446-DBD9-61A8-3A53F5689088}"/>
          </ac:spMkLst>
        </pc:spChg>
      </pc:sldChg>
      <pc:sldChg chg="modSp">
        <pc:chgData name="Corey Edwards" userId="S::corey.edwards@uwtsd.ac.uk::7a967df3-e232-40a5-b10c-dee8f912d80a" providerId="AD" clId="Web-{1F7B5166-88FD-25F3-A17A-6A7D80F5AD07}" dt="2025-11-03T13:44:48.841" v="310" actId="20577"/>
        <pc:sldMkLst>
          <pc:docMk/>
          <pc:sldMk cId="482533267" sldId="358"/>
        </pc:sldMkLst>
        <pc:spChg chg="mod">
          <ac:chgData name="Corey Edwards" userId="S::corey.edwards@uwtsd.ac.uk::7a967df3-e232-40a5-b10c-dee8f912d80a" providerId="AD" clId="Web-{1F7B5166-88FD-25F3-A17A-6A7D80F5AD07}" dt="2025-11-03T13:44:48.841" v="310" actId="20577"/>
          <ac:spMkLst>
            <pc:docMk/>
            <pc:sldMk cId="482533267" sldId="358"/>
            <ac:spMk id="3" creationId="{D47BD948-1D30-19E0-D142-28348074004D}"/>
          </ac:spMkLst>
        </pc:spChg>
      </pc:sldChg>
      <pc:sldChg chg="modSp">
        <pc:chgData name="Corey Edwards" userId="S::corey.edwards@uwtsd.ac.uk::7a967df3-e232-40a5-b10c-dee8f912d80a" providerId="AD" clId="Web-{1F7B5166-88FD-25F3-A17A-6A7D80F5AD07}" dt="2025-11-03T13:45:34.233" v="411" actId="20577"/>
        <pc:sldMkLst>
          <pc:docMk/>
          <pc:sldMk cId="2620963020" sldId="359"/>
        </pc:sldMkLst>
        <pc:spChg chg="mod">
          <ac:chgData name="Corey Edwards" userId="S::corey.edwards@uwtsd.ac.uk::7a967df3-e232-40a5-b10c-dee8f912d80a" providerId="AD" clId="Web-{1F7B5166-88FD-25F3-A17A-6A7D80F5AD07}" dt="2025-11-03T13:45:34.233" v="411" actId="20577"/>
          <ac:spMkLst>
            <pc:docMk/>
            <pc:sldMk cId="2620963020" sldId="359"/>
            <ac:spMk id="3" creationId="{8FFF45DA-4E28-792F-C323-B40E7C4B44A8}"/>
          </ac:spMkLst>
        </pc:spChg>
      </pc:sldChg>
      <pc:sldChg chg="modSp">
        <pc:chgData name="Corey Edwards" userId="S::corey.edwards@uwtsd.ac.uk::7a967df3-e232-40a5-b10c-dee8f912d80a" providerId="AD" clId="Web-{1F7B5166-88FD-25F3-A17A-6A7D80F5AD07}" dt="2025-11-03T13:46:56.766" v="504" actId="20577"/>
        <pc:sldMkLst>
          <pc:docMk/>
          <pc:sldMk cId="3575587381" sldId="360"/>
        </pc:sldMkLst>
        <pc:spChg chg="mod">
          <ac:chgData name="Corey Edwards" userId="S::corey.edwards@uwtsd.ac.uk::7a967df3-e232-40a5-b10c-dee8f912d80a" providerId="AD" clId="Web-{1F7B5166-88FD-25F3-A17A-6A7D80F5AD07}" dt="2025-11-03T13:46:56.766" v="504" actId="20577"/>
          <ac:spMkLst>
            <pc:docMk/>
            <pc:sldMk cId="3575587381" sldId="360"/>
            <ac:spMk id="3" creationId="{0245173B-E2E9-FF97-EE39-5344615F9BFA}"/>
          </ac:spMkLst>
        </pc:spChg>
      </pc:sldChg>
      <pc:sldChg chg="del">
        <pc:chgData name="Corey Edwards" userId="S::corey.edwards@uwtsd.ac.uk::7a967df3-e232-40a5-b10c-dee8f912d80a" providerId="AD" clId="Web-{1F7B5166-88FD-25F3-A17A-6A7D80F5AD07}" dt="2025-11-03T13:40:44.299" v="165"/>
        <pc:sldMkLst>
          <pc:docMk/>
          <pc:sldMk cId="2060327211" sldId="364"/>
        </pc:sldMkLst>
      </pc:sldChg>
      <pc:sldChg chg="modSp new">
        <pc:chgData name="Corey Edwards" userId="S::corey.edwards@uwtsd.ac.uk::7a967df3-e232-40a5-b10c-dee8f912d80a" providerId="AD" clId="Web-{1F7B5166-88FD-25F3-A17A-6A7D80F5AD07}" dt="2025-11-03T13:41:01.316" v="179" actId="20577"/>
        <pc:sldMkLst>
          <pc:docMk/>
          <pc:sldMk cId="1845784108" sldId="376"/>
        </pc:sldMkLst>
        <pc:spChg chg="mod">
          <ac:chgData name="Corey Edwards" userId="S::corey.edwards@uwtsd.ac.uk::7a967df3-e232-40a5-b10c-dee8f912d80a" providerId="AD" clId="Web-{1F7B5166-88FD-25F3-A17A-6A7D80F5AD07}" dt="2025-11-03T13:39:06.043" v="79" actId="20577"/>
          <ac:spMkLst>
            <pc:docMk/>
            <pc:sldMk cId="1845784108" sldId="376"/>
            <ac:spMk id="2" creationId="{B92DCCD5-19BA-F39B-8AE1-24BD01808150}"/>
          </ac:spMkLst>
        </pc:spChg>
        <pc:spChg chg="mod">
          <ac:chgData name="Corey Edwards" userId="S::corey.edwards@uwtsd.ac.uk::7a967df3-e232-40a5-b10c-dee8f912d80a" providerId="AD" clId="Web-{1F7B5166-88FD-25F3-A17A-6A7D80F5AD07}" dt="2025-11-03T13:41:01.316" v="179" actId="20577"/>
          <ac:spMkLst>
            <pc:docMk/>
            <pc:sldMk cId="1845784108" sldId="376"/>
            <ac:spMk id="3" creationId="{87D0DED6-A6A8-F5A1-B561-3206847B1EF5}"/>
          </ac:spMkLst>
        </pc:spChg>
      </pc:sldChg>
      <pc:sldChg chg="new del">
        <pc:chgData name="Corey Edwards" userId="S::corey.edwards@uwtsd.ac.uk::7a967df3-e232-40a5-b10c-dee8f912d80a" providerId="AD" clId="Web-{1F7B5166-88FD-25F3-A17A-6A7D80F5AD07}" dt="2025-11-03T13:41:08.847" v="180"/>
        <pc:sldMkLst>
          <pc:docMk/>
          <pc:sldMk cId="244441985" sldId="377"/>
        </pc:sldMkLst>
      </pc:sldChg>
      <pc:sldChg chg="addSp delSp modSp new">
        <pc:chgData name="Corey Edwards" userId="S::corey.edwards@uwtsd.ac.uk::7a967df3-e232-40a5-b10c-dee8f912d80a" providerId="AD" clId="Web-{1F7B5166-88FD-25F3-A17A-6A7D80F5AD07}" dt="2025-11-03T13:46:27.328" v="474"/>
        <pc:sldMkLst>
          <pc:docMk/>
          <pc:sldMk cId="4086722874" sldId="377"/>
        </pc:sldMkLst>
        <pc:spChg chg="mod">
          <ac:chgData name="Corey Edwards" userId="S::corey.edwards@uwtsd.ac.uk::7a967df3-e232-40a5-b10c-dee8f912d80a" providerId="AD" clId="Web-{1F7B5166-88FD-25F3-A17A-6A7D80F5AD07}" dt="2025-11-03T13:46:02.124" v="441" actId="20577"/>
          <ac:spMkLst>
            <pc:docMk/>
            <pc:sldMk cId="4086722874" sldId="377"/>
            <ac:spMk id="2" creationId="{647C7D26-7EFF-B306-02F1-F09F2A4C42C6}"/>
          </ac:spMkLst>
        </pc:spChg>
        <pc:spChg chg="del">
          <ac:chgData name="Corey Edwards" userId="S::corey.edwards@uwtsd.ac.uk::7a967df3-e232-40a5-b10c-dee8f912d80a" providerId="AD" clId="Web-{1F7B5166-88FD-25F3-A17A-6A7D80F5AD07}" dt="2025-11-03T13:45:36.733" v="413"/>
          <ac:spMkLst>
            <pc:docMk/>
            <pc:sldMk cId="4086722874" sldId="377"/>
            <ac:spMk id="3" creationId="{6509D347-90B3-6F58-4A19-CAB40B0C8F0F}"/>
          </ac:spMkLst>
        </pc:spChg>
        <pc:graphicFrameChg chg="add mod ord modGraphic">
          <ac:chgData name="Corey Edwards" userId="S::corey.edwards@uwtsd.ac.uk::7a967df3-e232-40a5-b10c-dee8f912d80a" providerId="AD" clId="Web-{1F7B5166-88FD-25F3-A17A-6A7D80F5AD07}" dt="2025-11-03T13:46:27.328" v="474"/>
          <ac:graphicFrameMkLst>
            <pc:docMk/>
            <pc:sldMk cId="4086722874" sldId="377"/>
            <ac:graphicFrameMk id="5" creationId="{C8386F02-2574-F855-9334-20692DC720C0}"/>
          </ac:graphicFrameMkLst>
        </pc:graphicFrameChg>
      </pc:sldChg>
    </pc:docChg>
  </pc:docChgLst>
  <pc:docChgLst>
    <pc:chgData name="Corey Edwards" userId="S::corey.edwards@uwtsd.ac.uk::7a967df3-e232-40a5-b10c-dee8f912d80a" providerId="AD" clId="Web-{8EFF2323-9264-4A1F-1C8E-B0546E149126}"/>
    <pc:docChg chg="delSld modSld">
      <pc:chgData name="Corey Edwards" userId="S::corey.edwards@uwtsd.ac.uk::7a967df3-e232-40a5-b10c-dee8f912d80a" providerId="AD" clId="Web-{8EFF2323-9264-4A1F-1C8E-B0546E149126}" dt="2025-11-03T14:28:06.512" v="109"/>
      <pc:docMkLst>
        <pc:docMk/>
      </pc:docMkLst>
      <pc:sldChg chg="del">
        <pc:chgData name="Corey Edwards" userId="S::corey.edwards@uwtsd.ac.uk::7a967df3-e232-40a5-b10c-dee8f912d80a" providerId="AD" clId="Web-{8EFF2323-9264-4A1F-1C8E-B0546E149126}" dt="2025-11-03T14:27:43.246" v="0"/>
        <pc:sldMkLst>
          <pc:docMk/>
          <pc:sldMk cId="160624345" sldId="354"/>
        </pc:sldMkLst>
      </pc:sldChg>
      <pc:sldChg chg="addSp delSp modSp">
        <pc:chgData name="Corey Edwards" userId="S::corey.edwards@uwtsd.ac.uk::7a967df3-e232-40a5-b10c-dee8f912d80a" providerId="AD" clId="Web-{8EFF2323-9264-4A1F-1C8E-B0546E149126}" dt="2025-11-03T14:28:06.512" v="109"/>
        <pc:sldMkLst>
          <pc:docMk/>
          <pc:sldMk cId="3026600080" sldId="387"/>
        </pc:sldMkLst>
        <pc:spChg chg="del">
          <ac:chgData name="Corey Edwards" userId="S::corey.edwards@uwtsd.ac.uk::7a967df3-e232-40a5-b10c-dee8f912d80a" providerId="AD" clId="Web-{8EFF2323-9264-4A1F-1C8E-B0546E149126}" dt="2025-11-03T14:27:51.121" v="1"/>
          <ac:spMkLst>
            <pc:docMk/>
            <pc:sldMk cId="3026600080" sldId="387"/>
            <ac:spMk id="3" creationId="{C378D215-4624-2FA8-4925-095A0CB70B79}"/>
          </ac:spMkLst>
        </pc:spChg>
        <pc:graphicFrameChg chg="add mod ord modGraphic">
          <ac:chgData name="Corey Edwards" userId="S::corey.edwards@uwtsd.ac.uk::7a967df3-e232-40a5-b10c-dee8f912d80a" providerId="AD" clId="Web-{8EFF2323-9264-4A1F-1C8E-B0546E149126}" dt="2025-11-03T14:28:06.512" v="109"/>
          <ac:graphicFrameMkLst>
            <pc:docMk/>
            <pc:sldMk cId="3026600080" sldId="387"/>
            <ac:graphicFrameMk id="4" creationId="{A9384FBE-149F-AD96-DCED-88AB3F91AA4C}"/>
          </ac:graphicFrameMkLst>
        </pc:graphicFrameChg>
      </pc:sldChg>
    </pc:docChg>
  </pc:docChgLst>
  <pc:docChgLst>
    <pc:chgData name="Corey Edwards" userId="S::corey.edwards@uwtsd.ac.uk::7a967df3-e232-40a5-b10c-dee8f912d80a" providerId="AD" clId="Web-{6B75082D-D911-EF93-C109-E8AF2E820EDA}"/>
    <pc:docChg chg="addSld delSld modSld">
      <pc:chgData name="Corey Edwards" userId="S::corey.edwards@uwtsd.ac.uk::7a967df3-e232-40a5-b10c-dee8f912d80a" providerId="AD" clId="Web-{6B75082D-D911-EF93-C109-E8AF2E820EDA}" dt="2025-11-03T14:53:09.190" v="924"/>
      <pc:docMkLst>
        <pc:docMk/>
      </pc:docMkLst>
      <pc:sldChg chg="modSp">
        <pc:chgData name="Corey Edwards" userId="S::corey.edwards@uwtsd.ac.uk::7a967df3-e232-40a5-b10c-dee8f912d80a" providerId="AD" clId="Web-{6B75082D-D911-EF93-C109-E8AF2E820EDA}" dt="2025-11-03T14:52:38.690" v="923" actId="14100"/>
        <pc:sldMkLst>
          <pc:docMk/>
          <pc:sldMk cId="2135129135" sldId="263"/>
        </pc:sldMkLst>
        <pc:spChg chg="mod">
          <ac:chgData name="Corey Edwards" userId="S::corey.edwards@uwtsd.ac.uk::7a967df3-e232-40a5-b10c-dee8f912d80a" providerId="AD" clId="Web-{6B75082D-D911-EF93-C109-E8AF2E820EDA}" dt="2025-11-03T14:52:38.690" v="923" actId="14100"/>
          <ac:spMkLst>
            <pc:docMk/>
            <pc:sldMk cId="2135129135" sldId="263"/>
            <ac:spMk id="3" creationId="{AA05ACF4-8CB3-C4CC-CC0F-9FBCE622F0F2}"/>
          </ac:spMkLst>
        </pc:spChg>
      </pc:sldChg>
      <pc:sldChg chg="addSp modSp mod setBg">
        <pc:chgData name="Corey Edwards" userId="S::corey.edwards@uwtsd.ac.uk::7a967df3-e232-40a5-b10c-dee8f912d80a" providerId="AD" clId="Web-{6B75082D-D911-EF93-C109-E8AF2E820EDA}" dt="2025-11-03T14:48:34.171" v="841"/>
        <pc:sldMkLst>
          <pc:docMk/>
          <pc:sldMk cId="3139878147" sldId="347"/>
        </pc:sldMkLst>
        <pc:spChg chg="mod">
          <ac:chgData name="Corey Edwards" userId="S::corey.edwards@uwtsd.ac.uk::7a967df3-e232-40a5-b10c-dee8f912d80a" providerId="AD" clId="Web-{6B75082D-D911-EF93-C109-E8AF2E820EDA}" dt="2025-11-03T14:48:34.171" v="841"/>
          <ac:spMkLst>
            <pc:docMk/>
            <pc:sldMk cId="3139878147" sldId="347"/>
            <ac:spMk id="2" creationId="{AD91F4F4-44B1-0280-158E-6CD6982DA2F7}"/>
          </ac:spMkLst>
        </pc:spChg>
        <pc:spChg chg="mod">
          <ac:chgData name="Corey Edwards" userId="S::corey.edwards@uwtsd.ac.uk::7a967df3-e232-40a5-b10c-dee8f912d80a" providerId="AD" clId="Web-{6B75082D-D911-EF93-C109-E8AF2E820EDA}" dt="2025-11-03T14:48:34.171" v="841"/>
          <ac:spMkLst>
            <pc:docMk/>
            <pc:sldMk cId="3139878147" sldId="347"/>
            <ac:spMk id="3" creationId="{DBEBC42A-ED0F-3CC6-A1E9-86C6ECE6726C}"/>
          </ac:spMkLst>
        </pc:spChg>
        <pc:spChg chg="add">
          <ac:chgData name="Corey Edwards" userId="S::corey.edwards@uwtsd.ac.uk::7a967df3-e232-40a5-b10c-dee8f912d80a" providerId="AD" clId="Web-{6B75082D-D911-EF93-C109-E8AF2E820EDA}" dt="2025-11-03T14:48:34.171" v="841"/>
          <ac:spMkLst>
            <pc:docMk/>
            <pc:sldMk cId="3139878147" sldId="347"/>
            <ac:spMk id="10" creationId="{2A3E2477-CB24-4FE6-B9C0-F9800FF83EF6}"/>
          </ac:spMkLst>
        </pc:spChg>
        <pc:spChg chg="add">
          <ac:chgData name="Corey Edwards" userId="S::corey.edwards@uwtsd.ac.uk::7a967df3-e232-40a5-b10c-dee8f912d80a" providerId="AD" clId="Web-{6B75082D-D911-EF93-C109-E8AF2E820EDA}" dt="2025-11-03T14:48:34.171" v="841"/>
          <ac:spMkLst>
            <pc:docMk/>
            <pc:sldMk cId="3139878147" sldId="347"/>
            <ac:spMk id="12" creationId="{B965638C-2268-4A1B-96C3-95E79EF44B96}"/>
          </ac:spMkLst>
        </pc:spChg>
        <pc:spChg chg="add">
          <ac:chgData name="Corey Edwards" userId="S::corey.edwards@uwtsd.ac.uk::7a967df3-e232-40a5-b10c-dee8f912d80a" providerId="AD" clId="Web-{6B75082D-D911-EF93-C109-E8AF2E820EDA}" dt="2025-11-03T14:48:34.171" v="841"/>
          <ac:spMkLst>
            <pc:docMk/>
            <pc:sldMk cId="3139878147" sldId="347"/>
            <ac:spMk id="14" creationId="{97D0825D-5142-4F4A-A141-3CCD5E99CB4F}"/>
          </ac:spMkLst>
        </pc:spChg>
        <pc:picChg chg="add">
          <ac:chgData name="Corey Edwards" userId="S::corey.edwards@uwtsd.ac.uk::7a967df3-e232-40a5-b10c-dee8f912d80a" providerId="AD" clId="Web-{6B75082D-D911-EF93-C109-E8AF2E820EDA}" dt="2025-11-03T14:48:34.171" v="841"/>
          <ac:picMkLst>
            <pc:docMk/>
            <pc:sldMk cId="3139878147" sldId="347"/>
            <ac:picMk id="7" creationId="{2DC3CB43-6E01-0315-E6CA-7F17CBC6DB8F}"/>
          </ac:picMkLst>
        </pc:picChg>
      </pc:sldChg>
      <pc:sldChg chg="addSp delSp modSp mod setBg">
        <pc:chgData name="Corey Edwards" userId="S::corey.edwards@uwtsd.ac.uk::7a967df3-e232-40a5-b10c-dee8f912d80a" providerId="AD" clId="Web-{6B75082D-D911-EF93-C109-E8AF2E820EDA}" dt="2025-11-03T14:48:40.437" v="842"/>
        <pc:sldMkLst>
          <pc:docMk/>
          <pc:sldMk cId="3071388473" sldId="348"/>
        </pc:sldMkLst>
        <pc:spChg chg="mod">
          <ac:chgData name="Corey Edwards" userId="S::corey.edwards@uwtsd.ac.uk::7a967df3-e232-40a5-b10c-dee8f912d80a" providerId="AD" clId="Web-{6B75082D-D911-EF93-C109-E8AF2E820EDA}" dt="2025-11-03T14:48:40.437" v="842"/>
          <ac:spMkLst>
            <pc:docMk/>
            <pc:sldMk cId="3071388473" sldId="348"/>
            <ac:spMk id="2" creationId="{A395E43A-3DE3-C4C1-5872-E39B5BBA2334}"/>
          </ac:spMkLst>
        </pc:spChg>
        <pc:spChg chg="del">
          <ac:chgData name="Corey Edwards" userId="S::corey.edwards@uwtsd.ac.uk::7a967df3-e232-40a5-b10c-dee8f912d80a" providerId="AD" clId="Web-{6B75082D-D911-EF93-C109-E8AF2E820EDA}" dt="2025-11-03T14:48:40.437" v="842"/>
          <ac:spMkLst>
            <pc:docMk/>
            <pc:sldMk cId="3071388473" sldId="348"/>
            <ac:spMk id="3" creationId="{ED775077-DC34-3FFC-652C-A9D91DECE68A}"/>
          </ac:spMkLst>
        </pc:spChg>
        <pc:spChg chg="add">
          <ac:chgData name="Corey Edwards" userId="S::corey.edwards@uwtsd.ac.uk::7a967df3-e232-40a5-b10c-dee8f912d80a" providerId="AD" clId="Web-{6B75082D-D911-EF93-C109-E8AF2E820EDA}" dt="2025-11-03T14:48:40.437" v="842"/>
          <ac:spMkLst>
            <pc:docMk/>
            <pc:sldMk cId="3071388473" sldId="348"/>
            <ac:spMk id="9" creationId="{308119F7-B84E-4EBF-919F-A9B0F6D92473}"/>
          </ac:spMkLst>
        </pc:spChg>
        <pc:spChg chg="add">
          <ac:chgData name="Corey Edwards" userId="S::corey.edwards@uwtsd.ac.uk::7a967df3-e232-40a5-b10c-dee8f912d80a" providerId="AD" clId="Web-{6B75082D-D911-EF93-C109-E8AF2E820EDA}" dt="2025-11-03T14:48:40.437" v="842"/>
          <ac:spMkLst>
            <pc:docMk/>
            <pc:sldMk cId="3071388473" sldId="348"/>
            <ac:spMk id="11" creationId="{DAA17479-17CB-402A-8689-750C6F38584C}"/>
          </ac:spMkLst>
        </pc:spChg>
        <pc:spChg chg="add">
          <ac:chgData name="Corey Edwards" userId="S::corey.edwards@uwtsd.ac.uk::7a967df3-e232-40a5-b10c-dee8f912d80a" providerId="AD" clId="Web-{6B75082D-D911-EF93-C109-E8AF2E820EDA}" dt="2025-11-03T14:48:40.437" v="842"/>
          <ac:spMkLst>
            <pc:docMk/>
            <pc:sldMk cId="3071388473" sldId="348"/>
            <ac:spMk id="13" creationId="{F534AA72-89BF-4BB0-B339-DEB9FC7F1BF2}"/>
          </ac:spMkLst>
        </pc:spChg>
        <pc:graphicFrameChg chg="add">
          <ac:chgData name="Corey Edwards" userId="S::corey.edwards@uwtsd.ac.uk::7a967df3-e232-40a5-b10c-dee8f912d80a" providerId="AD" clId="Web-{6B75082D-D911-EF93-C109-E8AF2E820EDA}" dt="2025-11-03T14:48:40.437" v="842"/>
          <ac:graphicFrameMkLst>
            <pc:docMk/>
            <pc:sldMk cId="3071388473" sldId="348"/>
            <ac:graphicFrameMk id="5" creationId="{EA54C9B4-9C7C-95F1-B51A-3115BA0348ED}"/>
          </ac:graphicFrameMkLst>
        </pc:graphicFrameChg>
      </pc:sldChg>
      <pc:sldChg chg="addSp delSp modSp mod setBg">
        <pc:chgData name="Corey Edwards" userId="S::corey.edwards@uwtsd.ac.uk::7a967df3-e232-40a5-b10c-dee8f912d80a" providerId="AD" clId="Web-{6B75082D-D911-EF93-C109-E8AF2E820EDA}" dt="2025-11-03T14:48:48.155" v="843"/>
        <pc:sldMkLst>
          <pc:docMk/>
          <pc:sldMk cId="3122989068" sldId="349"/>
        </pc:sldMkLst>
        <pc:spChg chg="mod">
          <ac:chgData name="Corey Edwards" userId="S::corey.edwards@uwtsd.ac.uk::7a967df3-e232-40a5-b10c-dee8f912d80a" providerId="AD" clId="Web-{6B75082D-D911-EF93-C109-E8AF2E820EDA}" dt="2025-11-03T14:48:48.155" v="843"/>
          <ac:spMkLst>
            <pc:docMk/>
            <pc:sldMk cId="3122989068" sldId="349"/>
            <ac:spMk id="2" creationId="{F76AE112-F3AD-FA39-DFC4-808628BFD1D0}"/>
          </ac:spMkLst>
        </pc:spChg>
        <pc:spChg chg="del">
          <ac:chgData name="Corey Edwards" userId="S::corey.edwards@uwtsd.ac.uk::7a967df3-e232-40a5-b10c-dee8f912d80a" providerId="AD" clId="Web-{6B75082D-D911-EF93-C109-E8AF2E820EDA}" dt="2025-11-03T14:48:48.155" v="843"/>
          <ac:spMkLst>
            <pc:docMk/>
            <pc:sldMk cId="3122989068" sldId="349"/>
            <ac:spMk id="3" creationId="{834E932A-A3DA-4F26-968A-12961C304B6E}"/>
          </ac:spMkLst>
        </pc:spChg>
        <pc:spChg chg="add">
          <ac:chgData name="Corey Edwards" userId="S::corey.edwards@uwtsd.ac.uk::7a967df3-e232-40a5-b10c-dee8f912d80a" providerId="AD" clId="Web-{6B75082D-D911-EF93-C109-E8AF2E820EDA}" dt="2025-11-03T14:48:48.155" v="843"/>
          <ac:spMkLst>
            <pc:docMk/>
            <pc:sldMk cId="3122989068" sldId="349"/>
            <ac:spMk id="9" creationId="{308119F7-B84E-4EBF-919F-A9B0F6D92473}"/>
          </ac:spMkLst>
        </pc:spChg>
        <pc:spChg chg="add">
          <ac:chgData name="Corey Edwards" userId="S::corey.edwards@uwtsd.ac.uk::7a967df3-e232-40a5-b10c-dee8f912d80a" providerId="AD" clId="Web-{6B75082D-D911-EF93-C109-E8AF2E820EDA}" dt="2025-11-03T14:48:48.155" v="843"/>
          <ac:spMkLst>
            <pc:docMk/>
            <pc:sldMk cId="3122989068" sldId="349"/>
            <ac:spMk id="11" creationId="{DAA17479-17CB-402A-8689-750C6F38584C}"/>
          </ac:spMkLst>
        </pc:spChg>
        <pc:spChg chg="add">
          <ac:chgData name="Corey Edwards" userId="S::corey.edwards@uwtsd.ac.uk::7a967df3-e232-40a5-b10c-dee8f912d80a" providerId="AD" clId="Web-{6B75082D-D911-EF93-C109-E8AF2E820EDA}" dt="2025-11-03T14:48:48.155" v="843"/>
          <ac:spMkLst>
            <pc:docMk/>
            <pc:sldMk cId="3122989068" sldId="349"/>
            <ac:spMk id="13" creationId="{F534AA72-89BF-4BB0-B339-DEB9FC7F1BF2}"/>
          </ac:spMkLst>
        </pc:spChg>
        <pc:graphicFrameChg chg="add">
          <ac:chgData name="Corey Edwards" userId="S::corey.edwards@uwtsd.ac.uk::7a967df3-e232-40a5-b10c-dee8f912d80a" providerId="AD" clId="Web-{6B75082D-D911-EF93-C109-E8AF2E820EDA}" dt="2025-11-03T14:48:48.155" v="843"/>
          <ac:graphicFrameMkLst>
            <pc:docMk/>
            <pc:sldMk cId="3122989068" sldId="349"/>
            <ac:graphicFrameMk id="5" creationId="{D3D5ECCB-8B08-38D2-9E4A-6D72F29FE93B}"/>
          </ac:graphicFrameMkLst>
        </pc:graphicFrameChg>
      </pc:sldChg>
      <pc:sldChg chg="addSp modSp mod setBg addAnim">
        <pc:chgData name="Corey Edwards" userId="S::corey.edwards@uwtsd.ac.uk::7a967df3-e232-40a5-b10c-dee8f912d80a" providerId="AD" clId="Web-{6B75082D-D911-EF93-C109-E8AF2E820EDA}" dt="2025-11-03T14:48:55.484" v="845"/>
        <pc:sldMkLst>
          <pc:docMk/>
          <pc:sldMk cId="3361836200" sldId="350"/>
        </pc:sldMkLst>
        <pc:spChg chg="mod">
          <ac:chgData name="Corey Edwards" userId="S::corey.edwards@uwtsd.ac.uk::7a967df3-e232-40a5-b10c-dee8f912d80a" providerId="AD" clId="Web-{6B75082D-D911-EF93-C109-E8AF2E820EDA}" dt="2025-11-03T14:48:52.265" v="844"/>
          <ac:spMkLst>
            <pc:docMk/>
            <pc:sldMk cId="3361836200" sldId="350"/>
            <ac:spMk id="2" creationId="{CEEC65B3-DCB3-4246-9012-4772D22EC444}"/>
          </ac:spMkLst>
        </pc:spChg>
        <pc:spChg chg="mod">
          <ac:chgData name="Corey Edwards" userId="S::corey.edwards@uwtsd.ac.uk::7a967df3-e232-40a5-b10c-dee8f912d80a" providerId="AD" clId="Web-{6B75082D-D911-EF93-C109-E8AF2E820EDA}" dt="2025-11-03T14:48:52.265" v="844"/>
          <ac:spMkLst>
            <pc:docMk/>
            <pc:sldMk cId="3361836200" sldId="350"/>
            <ac:spMk id="3" creationId="{93058D6F-7A52-6A5C-91ED-0CFE8FE7A61E}"/>
          </ac:spMkLst>
        </pc:spChg>
        <pc:spChg chg="add">
          <ac:chgData name="Corey Edwards" userId="S::corey.edwards@uwtsd.ac.uk::7a967df3-e232-40a5-b10c-dee8f912d80a" providerId="AD" clId="Web-{6B75082D-D911-EF93-C109-E8AF2E820EDA}" dt="2025-11-03T14:48:52.265" v="844"/>
          <ac:spMkLst>
            <pc:docMk/>
            <pc:sldMk cId="3361836200" sldId="350"/>
            <ac:spMk id="8" creationId="{3F58D3F4-AD3E-4263-85BF-7EB71245838E}"/>
          </ac:spMkLst>
        </pc:spChg>
        <pc:spChg chg="add">
          <ac:chgData name="Corey Edwards" userId="S::corey.edwards@uwtsd.ac.uk::7a967df3-e232-40a5-b10c-dee8f912d80a" providerId="AD" clId="Web-{6B75082D-D911-EF93-C109-E8AF2E820EDA}" dt="2025-11-03T14:48:52.265" v="844"/>
          <ac:spMkLst>
            <pc:docMk/>
            <pc:sldMk cId="3361836200" sldId="350"/>
            <ac:spMk id="10" creationId="{B383AC10-A272-4982-A610-DDA728D78139}"/>
          </ac:spMkLst>
        </pc:spChg>
        <pc:spChg chg="add">
          <ac:chgData name="Corey Edwards" userId="S::corey.edwards@uwtsd.ac.uk::7a967df3-e232-40a5-b10c-dee8f912d80a" providerId="AD" clId="Web-{6B75082D-D911-EF93-C109-E8AF2E820EDA}" dt="2025-11-03T14:48:52.265" v="844"/>
          <ac:spMkLst>
            <pc:docMk/>
            <pc:sldMk cId="3361836200" sldId="350"/>
            <ac:spMk id="12" creationId="{F6FDED66-1461-4834-9923-329986747FE6}"/>
          </ac:spMkLst>
        </pc:spChg>
        <pc:spChg chg="add">
          <ac:chgData name="Corey Edwards" userId="S::corey.edwards@uwtsd.ac.uk::7a967df3-e232-40a5-b10c-dee8f912d80a" providerId="AD" clId="Web-{6B75082D-D911-EF93-C109-E8AF2E820EDA}" dt="2025-11-03T14:48:52.265" v="844"/>
          <ac:spMkLst>
            <pc:docMk/>
            <pc:sldMk cId="3361836200" sldId="350"/>
            <ac:spMk id="14" creationId="{1607CD53-0FF9-47E9-94AD-2BF64BA801B1}"/>
          </ac:spMkLst>
        </pc:spChg>
      </pc:sldChg>
      <pc:sldChg chg="addSp modSp mod setBg">
        <pc:chgData name="Corey Edwards" userId="S::corey.edwards@uwtsd.ac.uk::7a967df3-e232-40a5-b10c-dee8f912d80a" providerId="AD" clId="Web-{6B75082D-D911-EF93-C109-E8AF2E820EDA}" dt="2025-11-03T14:49:08.828" v="847"/>
        <pc:sldMkLst>
          <pc:docMk/>
          <pc:sldMk cId="4070768745" sldId="351"/>
        </pc:sldMkLst>
        <pc:spChg chg="mod">
          <ac:chgData name="Corey Edwards" userId="S::corey.edwards@uwtsd.ac.uk::7a967df3-e232-40a5-b10c-dee8f912d80a" providerId="AD" clId="Web-{6B75082D-D911-EF93-C109-E8AF2E820EDA}" dt="2025-11-03T14:49:08.828" v="847"/>
          <ac:spMkLst>
            <pc:docMk/>
            <pc:sldMk cId="4070768745" sldId="351"/>
            <ac:spMk id="2" creationId="{52E7AEE2-A774-7E2C-F053-B963D39E98E6}"/>
          </ac:spMkLst>
        </pc:spChg>
        <pc:spChg chg="mod">
          <ac:chgData name="Corey Edwards" userId="S::corey.edwards@uwtsd.ac.uk::7a967df3-e232-40a5-b10c-dee8f912d80a" providerId="AD" clId="Web-{6B75082D-D911-EF93-C109-E8AF2E820EDA}" dt="2025-11-03T14:49:08.828" v="847"/>
          <ac:spMkLst>
            <pc:docMk/>
            <pc:sldMk cId="4070768745" sldId="351"/>
            <ac:spMk id="3" creationId="{4CE39ED5-8D3D-8780-7732-5B98A22090A3}"/>
          </ac:spMkLst>
        </pc:spChg>
        <pc:spChg chg="add">
          <ac:chgData name="Corey Edwards" userId="S::corey.edwards@uwtsd.ac.uk::7a967df3-e232-40a5-b10c-dee8f912d80a" providerId="AD" clId="Web-{6B75082D-D911-EF93-C109-E8AF2E820EDA}" dt="2025-11-03T14:49:08.828" v="847"/>
          <ac:spMkLst>
            <pc:docMk/>
            <pc:sldMk cId="4070768745" sldId="351"/>
            <ac:spMk id="8" creationId="{AFAE2A12-140C-4527-B721-72C1DD3FC66D}"/>
          </ac:spMkLst>
        </pc:spChg>
        <pc:spChg chg="add">
          <ac:chgData name="Corey Edwards" userId="S::corey.edwards@uwtsd.ac.uk::7a967df3-e232-40a5-b10c-dee8f912d80a" providerId="AD" clId="Web-{6B75082D-D911-EF93-C109-E8AF2E820EDA}" dt="2025-11-03T14:49:08.828" v="847"/>
          <ac:spMkLst>
            <pc:docMk/>
            <pc:sldMk cId="4070768745" sldId="351"/>
            <ac:spMk id="10" creationId="{A5B43FC7-6A19-4DF3-8506-485B555007D9}"/>
          </ac:spMkLst>
        </pc:spChg>
        <pc:spChg chg="add">
          <ac:chgData name="Corey Edwards" userId="S::corey.edwards@uwtsd.ac.uk::7a967df3-e232-40a5-b10c-dee8f912d80a" providerId="AD" clId="Web-{6B75082D-D911-EF93-C109-E8AF2E820EDA}" dt="2025-11-03T14:49:08.828" v="847"/>
          <ac:spMkLst>
            <pc:docMk/>
            <pc:sldMk cId="4070768745" sldId="351"/>
            <ac:spMk id="12" creationId="{7E689040-6301-4CD3-A20F-EA809EAD514F}"/>
          </ac:spMkLst>
        </pc:spChg>
      </pc:sldChg>
      <pc:sldChg chg="addSp delSp modSp mod setBg">
        <pc:chgData name="Corey Edwards" userId="S::corey.edwards@uwtsd.ac.uk::7a967df3-e232-40a5-b10c-dee8f912d80a" providerId="AD" clId="Web-{6B75082D-D911-EF93-C109-E8AF2E820EDA}" dt="2025-11-03T14:49:12.078" v="848"/>
        <pc:sldMkLst>
          <pc:docMk/>
          <pc:sldMk cId="4017551615" sldId="352"/>
        </pc:sldMkLst>
        <pc:spChg chg="mod">
          <ac:chgData name="Corey Edwards" userId="S::corey.edwards@uwtsd.ac.uk::7a967df3-e232-40a5-b10c-dee8f912d80a" providerId="AD" clId="Web-{6B75082D-D911-EF93-C109-E8AF2E820EDA}" dt="2025-11-03T14:49:12.078" v="848"/>
          <ac:spMkLst>
            <pc:docMk/>
            <pc:sldMk cId="4017551615" sldId="352"/>
            <ac:spMk id="2" creationId="{35DB25D5-559F-E75A-1C79-7CABBC3070C7}"/>
          </ac:spMkLst>
        </pc:spChg>
        <pc:spChg chg="del">
          <ac:chgData name="Corey Edwards" userId="S::corey.edwards@uwtsd.ac.uk::7a967df3-e232-40a5-b10c-dee8f912d80a" providerId="AD" clId="Web-{6B75082D-D911-EF93-C109-E8AF2E820EDA}" dt="2025-11-03T14:49:12.078" v="848"/>
          <ac:spMkLst>
            <pc:docMk/>
            <pc:sldMk cId="4017551615" sldId="352"/>
            <ac:spMk id="3" creationId="{D924134F-E05C-EDB0-D333-62A1DBAF344A}"/>
          </ac:spMkLst>
        </pc:spChg>
        <pc:spChg chg="add">
          <ac:chgData name="Corey Edwards" userId="S::corey.edwards@uwtsd.ac.uk::7a967df3-e232-40a5-b10c-dee8f912d80a" providerId="AD" clId="Web-{6B75082D-D911-EF93-C109-E8AF2E820EDA}" dt="2025-11-03T14:49:12.078" v="848"/>
          <ac:spMkLst>
            <pc:docMk/>
            <pc:sldMk cId="4017551615" sldId="352"/>
            <ac:spMk id="9" creationId="{308119F7-B84E-4EBF-919F-A9B0F6D92473}"/>
          </ac:spMkLst>
        </pc:spChg>
        <pc:spChg chg="add">
          <ac:chgData name="Corey Edwards" userId="S::corey.edwards@uwtsd.ac.uk::7a967df3-e232-40a5-b10c-dee8f912d80a" providerId="AD" clId="Web-{6B75082D-D911-EF93-C109-E8AF2E820EDA}" dt="2025-11-03T14:49:12.078" v="848"/>
          <ac:spMkLst>
            <pc:docMk/>
            <pc:sldMk cId="4017551615" sldId="352"/>
            <ac:spMk id="11" creationId="{DAA17479-17CB-402A-8689-750C6F38584C}"/>
          </ac:spMkLst>
        </pc:spChg>
        <pc:spChg chg="add">
          <ac:chgData name="Corey Edwards" userId="S::corey.edwards@uwtsd.ac.uk::7a967df3-e232-40a5-b10c-dee8f912d80a" providerId="AD" clId="Web-{6B75082D-D911-EF93-C109-E8AF2E820EDA}" dt="2025-11-03T14:49:12.078" v="848"/>
          <ac:spMkLst>
            <pc:docMk/>
            <pc:sldMk cId="4017551615" sldId="352"/>
            <ac:spMk id="13" creationId="{F534AA72-89BF-4BB0-B339-DEB9FC7F1BF2}"/>
          </ac:spMkLst>
        </pc:spChg>
        <pc:graphicFrameChg chg="add">
          <ac:chgData name="Corey Edwards" userId="S::corey.edwards@uwtsd.ac.uk::7a967df3-e232-40a5-b10c-dee8f912d80a" providerId="AD" clId="Web-{6B75082D-D911-EF93-C109-E8AF2E820EDA}" dt="2025-11-03T14:49:12.078" v="848"/>
          <ac:graphicFrameMkLst>
            <pc:docMk/>
            <pc:sldMk cId="4017551615" sldId="352"/>
            <ac:graphicFrameMk id="5" creationId="{3F0C1BD8-3EB4-BACB-BE61-7ABCD4838A26}"/>
          </ac:graphicFrameMkLst>
        </pc:graphicFrameChg>
      </pc:sldChg>
      <pc:sldChg chg="addSp delSp modSp mod setBg">
        <pc:chgData name="Corey Edwards" userId="S::corey.edwards@uwtsd.ac.uk::7a967df3-e232-40a5-b10c-dee8f912d80a" providerId="AD" clId="Web-{6B75082D-D911-EF93-C109-E8AF2E820EDA}" dt="2025-11-03T14:50:06.313" v="851"/>
        <pc:sldMkLst>
          <pc:docMk/>
          <pc:sldMk cId="845253022" sldId="353"/>
        </pc:sldMkLst>
        <pc:spChg chg="mod">
          <ac:chgData name="Corey Edwards" userId="S::corey.edwards@uwtsd.ac.uk::7a967df3-e232-40a5-b10c-dee8f912d80a" providerId="AD" clId="Web-{6B75082D-D911-EF93-C109-E8AF2E820EDA}" dt="2025-11-03T14:50:06.313" v="851"/>
          <ac:spMkLst>
            <pc:docMk/>
            <pc:sldMk cId="845253022" sldId="353"/>
            <ac:spMk id="2" creationId="{1B142036-CC61-CF00-0C4F-7850BEFAA2C0}"/>
          </ac:spMkLst>
        </pc:spChg>
        <pc:spChg chg="del">
          <ac:chgData name="Corey Edwards" userId="S::corey.edwards@uwtsd.ac.uk::7a967df3-e232-40a5-b10c-dee8f912d80a" providerId="AD" clId="Web-{6B75082D-D911-EF93-C109-E8AF2E820EDA}" dt="2025-11-03T14:50:06.313" v="851"/>
          <ac:spMkLst>
            <pc:docMk/>
            <pc:sldMk cId="845253022" sldId="353"/>
            <ac:spMk id="3" creationId="{C13E2DDC-2F6D-B0C2-F00D-A43945BF15B7}"/>
          </ac:spMkLst>
        </pc:spChg>
        <pc:spChg chg="add">
          <ac:chgData name="Corey Edwards" userId="S::corey.edwards@uwtsd.ac.uk::7a967df3-e232-40a5-b10c-dee8f912d80a" providerId="AD" clId="Web-{6B75082D-D911-EF93-C109-E8AF2E820EDA}" dt="2025-11-03T14:50:06.313" v="851"/>
          <ac:spMkLst>
            <pc:docMk/>
            <pc:sldMk cId="845253022" sldId="353"/>
            <ac:spMk id="9" creationId="{308119F7-B84E-4EBF-919F-A9B0F6D92473}"/>
          </ac:spMkLst>
        </pc:spChg>
        <pc:spChg chg="add">
          <ac:chgData name="Corey Edwards" userId="S::corey.edwards@uwtsd.ac.uk::7a967df3-e232-40a5-b10c-dee8f912d80a" providerId="AD" clId="Web-{6B75082D-D911-EF93-C109-E8AF2E820EDA}" dt="2025-11-03T14:50:06.313" v="851"/>
          <ac:spMkLst>
            <pc:docMk/>
            <pc:sldMk cId="845253022" sldId="353"/>
            <ac:spMk id="11" creationId="{DAA17479-17CB-402A-8689-750C6F38584C}"/>
          </ac:spMkLst>
        </pc:spChg>
        <pc:spChg chg="add">
          <ac:chgData name="Corey Edwards" userId="S::corey.edwards@uwtsd.ac.uk::7a967df3-e232-40a5-b10c-dee8f912d80a" providerId="AD" clId="Web-{6B75082D-D911-EF93-C109-E8AF2E820EDA}" dt="2025-11-03T14:50:06.313" v="851"/>
          <ac:spMkLst>
            <pc:docMk/>
            <pc:sldMk cId="845253022" sldId="353"/>
            <ac:spMk id="13" creationId="{F534AA72-89BF-4BB0-B339-DEB9FC7F1BF2}"/>
          </ac:spMkLst>
        </pc:spChg>
        <pc:graphicFrameChg chg="add">
          <ac:chgData name="Corey Edwards" userId="S::corey.edwards@uwtsd.ac.uk::7a967df3-e232-40a5-b10c-dee8f912d80a" providerId="AD" clId="Web-{6B75082D-D911-EF93-C109-E8AF2E820EDA}" dt="2025-11-03T14:50:06.313" v="851"/>
          <ac:graphicFrameMkLst>
            <pc:docMk/>
            <pc:sldMk cId="845253022" sldId="353"/>
            <ac:graphicFrameMk id="5" creationId="{F2C72F45-0F32-984C-5F12-217F7E7021D0}"/>
          </ac:graphicFrameMkLst>
        </pc:graphicFrameChg>
      </pc:sldChg>
      <pc:sldChg chg="addSp delSp modSp mod setBg">
        <pc:chgData name="Corey Edwards" userId="S::corey.edwards@uwtsd.ac.uk::7a967df3-e232-40a5-b10c-dee8f912d80a" providerId="AD" clId="Web-{6B75082D-D911-EF93-C109-E8AF2E820EDA}" dt="2025-11-03T14:50:12.266" v="852"/>
        <pc:sldMkLst>
          <pc:docMk/>
          <pc:sldMk cId="2983159353" sldId="366"/>
        </pc:sldMkLst>
        <pc:spChg chg="mod">
          <ac:chgData name="Corey Edwards" userId="S::corey.edwards@uwtsd.ac.uk::7a967df3-e232-40a5-b10c-dee8f912d80a" providerId="AD" clId="Web-{6B75082D-D911-EF93-C109-E8AF2E820EDA}" dt="2025-11-03T14:50:12.266" v="852"/>
          <ac:spMkLst>
            <pc:docMk/>
            <pc:sldMk cId="2983159353" sldId="366"/>
            <ac:spMk id="2" creationId="{9B094BB7-853F-7CCD-AF3B-BC6F53F34230}"/>
          </ac:spMkLst>
        </pc:spChg>
        <pc:spChg chg="del mod">
          <ac:chgData name="Corey Edwards" userId="S::corey.edwards@uwtsd.ac.uk::7a967df3-e232-40a5-b10c-dee8f912d80a" providerId="AD" clId="Web-{6B75082D-D911-EF93-C109-E8AF2E820EDA}" dt="2025-11-03T14:50:12.266" v="852"/>
          <ac:spMkLst>
            <pc:docMk/>
            <pc:sldMk cId="2983159353" sldId="366"/>
            <ac:spMk id="3" creationId="{5AE42631-A8F8-7B00-1E68-51B640076153}"/>
          </ac:spMkLst>
        </pc:spChg>
        <pc:spChg chg="add">
          <ac:chgData name="Corey Edwards" userId="S::corey.edwards@uwtsd.ac.uk::7a967df3-e232-40a5-b10c-dee8f912d80a" providerId="AD" clId="Web-{6B75082D-D911-EF93-C109-E8AF2E820EDA}" dt="2025-11-03T14:50:12.266" v="852"/>
          <ac:spMkLst>
            <pc:docMk/>
            <pc:sldMk cId="2983159353" sldId="366"/>
            <ac:spMk id="9" creationId="{2BFB0E95-9CAE-4968-A118-2B9F7C8BBBEC}"/>
          </ac:spMkLst>
        </pc:spChg>
        <pc:spChg chg="add">
          <ac:chgData name="Corey Edwards" userId="S::corey.edwards@uwtsd.ac.uk::7a967df3-e232-40a5-b10c-dee8f912d80a" providerId="AD" clId="Web-{6B75082D-D911-EF93-C109-E8AF2E820EDA}" dt="2025-11-03T14:50:12.266" v="852"/>
          <ac:spMkLst>
            <pc:docMk/>
            <pc:sldMk cId="2983159353" sldId="366"/>
            <ac:spMk id="11" creationId="{72133437-BFEB-412D-978C-59379BF575EC}"/>
          </ac:spMkLst>
        </pc:spChg>
        <pc:spChg chg="add">
          <ac:chgData name="Corey Edwards" userId="S::corey.edwards@uwtsd.ac.uk::7a967df3-e232-40a5-b10c-dee8f912d80a" providerId="AD" clId="Web-{6B75082D-D911-EF93-C109-E8AF2E820EDA}" dt="2025-11-03T14:50:12.266" v="852"/>
          <ac:spMkLst>
            <pc:docMk/>
            <pc:sldMk cId="2983159353" sldId="366"/>
            <ac:spMk id="23" creationId="{D277D65C-DA10-481D-B5A1-7DB78CF638DD}"/>
          </ac:spMkLst>
        </pc:spChg>
        <pc:grpChg chg="add">
          <ac:chgData name="Corey Edwards" userId="S::corey.edwards@uwtsd.ac.uk::7a967df3-e232-40a5-b10c-dee8f912d80a" providerId="AD" clId="Web-{6B75082D-D911-EF93-C109-E8AF2E820EDA}" dt="2025-11-03T14:50:12.266" v="852"/>
          <ac:grpSpMkLst>
            <pc:docMk/>
            <pc:sldMk cId="2983159353" sldId="366"/>
            <ac:grpSpMk id="13" creationId="{898907C4-FC8B-4436-8D59-610E3736136D}"/>
          </ac:grpSpMkLst>
        </pc:grpChg>
        <pc:grpChg chg="add">
          <ac:chgData name="Corey Edwards" userId="S::corey.edwards@uwtsd.ac.uk::7a967df3-e232-40a5-b10c-dee8f912d80a" providerId="AD" clId="Web-{6B75082D-D911-EF93-C109-E8AF2E820EDA}" dt="2025-11-03T14:50:12.266" v="852"/>
          <ac:grpSpMkLst>
            <pc:docMk/>
            <pc:sldMk cId="2983159353" sldId="366"/>
            <ac:grpSpMk id="18" creationId="{9F9D18AC-8DBF-44B9-B251-652985A640D9}"/>
          </ac:grpSpMkLst>
        </pc:grpChg>
        <pc:graphicFrameChg chg="add">
          <ac:chgData name="Corey Edwards" userId="S::corey.edwards@uwtsd.ac.uk::7a967df3-e232-40a5-b10c-dee8f912d80a" providerId="AD" clId="Web-{6B75082D-D911-EF93-C109-E8AF2E820EDA}" dt="2025-11-03T14:50:12.266" v="852"/>
          <ac:graphicFrameMkLst>
            <pc:docMk/>
            <pc:sldMk cId="2983159353" sldId="366"/>
            <ac:graphicFrameMk id="5" creationId="{DF60CE7E-6A8C-96E4-BEFD-590E14F33306}"/>
          </ac:graphicFrameMkLst>
        </pc:graphicFrameChg>
      </pc:sldChg>
      <pc:sldChg chg="addSp modSp mod setBg">
        <pc:chgData name="Corey Edwards" userId="S::corey.edwards@uwtsd.ac.uk::7a967df3-e232-40a5-b10c-dee8f912d80a" providerId="AD" clId="Web-{6B75082D-D911-EF93-C109-E8AF2E820EDA}" dt="2025-11-03T14:50:17.204" v="853"/>
        <pc:sldMkLst>
          <pc:docMk/>
          <pc:sldMk cId="1493529635" sldId="367"/>
        </pc:sldMkLst>
        <pc:spChg chg="mod">
          <ac:chgData name="Corey Edwards" userId="S::corey.edwards@uwtsd.ac.uk::7a967df3-e232-40a5-b10c-dee8f912d80a" providerId="AD" clId="Web-{6B75082D-D911-EF93-C109-E8AF2E820EDA}" dt="2025-11-03T14:50:17.204" v="853"/>
          <ac:spMkLst>
            <pc:docMk/>
            <pc:sldMk cId="1493529635" sldId="367"/>
            <ac:spMk id="2" creationId="{C12033CB-BF6C-506D-73FE-2EECF8E175E1}"/>
          </ac:spMkLst>
        </pc:spChg>
        <pc:spChg chg="mod">
          <ac:chgData name="Corey Edwards" userId="S::corey.edwards@uwtsd.ac.uk::7a967df3-e232-40a5-b10c-dee8f912d80a" providerId="AD" clId="Web-{6B75082D-D911-EF93-C109-E8AF2E820EDA}" dt="2025-11-03T14:50:17.204" v="853"/>
          <ac:spMkLst>
            <pc:docMk/>
            <pc:sldMk cId="1493529635" sldId="367"/>
            <ac:spMk id="3" creationId="{BDBF2021-6484-39D1-6491-C1AF6B749655}"/>
          </ac:spMkLst>
        </pc:spChg>
        <pc:spChg chg="add">
          <ac:chgData name="Corey Edwards" userId="S::corey.edwards@uwtsd.ac.uk::7a967df3-e232-40a5-b10c-dee8f912d80a" providerId="AD" clId="Web-{6B75082D-D911-EF93-C109-E8AF2E820EDA}" dt="2025-11-03T14:50:17.204" v="853"/>
          <ac:spMkLst>
            <pc:docMk/>
            <pc:sldMk cId="1493529635" sldId="367"/>
            <ac:spMk id="8" creationId="{AFAE2A12-140C-4527-B721-72C1DD3FC66D}"/>
          </ac:spMkLst>
        </pc:spChg>
        <pc:spChg chg="add">
          <ac:chgData name="Corey Edwards" userId="S::corey.edwards@uwtsd.ac.uk::7a967df3-e232-40a5-b10c-dee8f912d80a" providerId="AD" clId="Web-{6B75082D-D911-EF93-C109-E8AF2E820EDA}" dt="2025-11-03T14:50:17.204" v="853"/>
          <ac:spMkLst>
            <pc:docMk/>
            <pc:sldMk cId="1493529635" sldId="367"/>
            <ac:spMk id="10" creationId="{A5B43FC7-6A19-4DF3-8506-485B555007D9}"/>
          </ac:spMkLst>
        </pc:spChg>
        <pc:spChg chg="add">
          <ac:chgData name="Corey Edwards" userId="S::corey.edwards@uwtsd.ac.uk::7a967df3-e232-40a5-b10c-dee8f912d80a" providerId="AD" clId="Web-{6B75082D-D911-EF93-C109-E8AF2E820EDA}" dt="2025-11-03T14:50:17.204" v="853"/>
          <ac:spMkLst>
            <pc:docMk/>
            <pc:sldMk cId="1493529635" sldId="367"/>
            <ac:spMk id="12" creationId="{7E689040-6301-4CD3-A20F-EA809EAD514F}"/>
          </ac:spMkLst>
        </pc:spChg>
      </pc:sldChg>
      <pc:sldChg chg="addSp modSp mod setBg">
        <pc:chgData name="Corey Edwards" userId="S::corey.edwards@uwtsd.ac.uk::7a967df3-e232-40a5-b10c-dee8f912d80a" providerId="AD" clId="Web-{6B75082D-D911-EF93-C109-E8AF2E820EDA}" dt="2025-11-03T14:50:21.157" v="854"/>
        <pc:sldMkLst>
          <pc:docMk/>
          <pc:sldMk cId="1792958439" sldId="368"/>
        </pc:sldMkLst>
        <pc:spChg chg="mod">
          <ac:chgData name="Corey Edwards" userId="S::corey.edwards@uwtsd.ac.uk::7a967df3-e232-40a5-b10c-dee8f912d80a" providerId="AD" clId="Web-{6B75082D-D911-EF93-C109-E8AF2E820EDA}" dt="2025-11-03T14:50:21.157" v="854"/>
          <ac:spMkLst>
            <pc:docMk/>
            <pc:sldMk cId="1792958439" sldId="368"/>
            <ac:spMk id="2" creationId="{8A44FDAF-F9F5-9A10-523F-4C6D5260870D}"/>
          </ac:spMkLst>
        </pc:spChg>
        <pc:spChg chg="mod">
          <ac:chgData name="Corey Edwards" userId="S::corey.edwards@uwtsd.ac.uk::7a967df3-e232-40a5-b10c-dee8f912d80a" providerId="AD" clId="Web-{6B75082D-D911-EF93-C109-E8AF2E820EDA}" dt="2025-11-03T14:50:21.157" v="854"/>
          <ac:spMkLst>
            <pc:docMk/>
            <pc:sldMk cId="1792958439" sldId="368"/>
            <ac:spMk id="3" creationId="{BCBE61BB-20D3-0E27-CF0B-8E99669004D1}"/>
          </ac:spMkLst>
        </pc:spChg>
        <pc:spChg chg="add">
          <ac:chgData name="Corey Edwards" userId="S::corey.edwards@uwtsd.ac.uk::7a967df3-e232-40a5-b10c-dee8f912d80a" providerId="AD" clId="Web-{6B75082D-D911-EF93-C109-E8AF2E820EDA}" dt="2025-11-03T14:50:21.157" v="854"/>
          <ac:spMkLst>
            <pc:docMk/>
            <pc:sldMk cId="1792958439" sldId="368"/>
            <ac:spMk id="9" creationId="{05D1035C-3BF0-4FE0-B3A3-1062F86009CA}"/>
          </ac:spMkLst>
        </pc:spChg>
        <pc:picChg chg="add">
          <ac:chgData name="Corey Edwards" userId="S::corey.edwards@uwtsd.ac.uk::7a967df3-e232-40a5-b10c-dee8f912d80a" providerId="AD" clId="Web-{6B75082D-D911-EF93-C109-E8AF2E820EDA}" dt="2025-11-03T14:50:21.157" v="854"/>
          <ac:picMkLst>
            <pc:docMk/>
            <pc:sldMk cId="1792958439" sldId="368"/>
            <ac:picMk id="5" creationId="{A3717F27-7467-D054-368F-75227BBD01B1}"/>
          </ac:picMkLst>
        </pc:picChg>
      </pc:sldChg>
      <pc:sldChg chg="addSp delSp modSp mod setBg">
        <pc:chgData name="Corey Edwards" userId="S::corey.edwards@uwtsd.ac.uk::7a967df3-e232-40a5-b10c-dee8f912d80a" providerId="AD" clId="Web-{6B75082D-D911-EF93-C109-E8AF2E820EDA}" dt="2025-11-03T14:50:26.095" v="855"/>
        <pc:sldMkLst>
          <pc:docMk/>
          <pc:sldMk cId="497866808" sldId="369"/>
        </pc:sldMkLst>
        <pc:spChg chg="mod">
          <ac:chgData name="Corey Edwards" userId="S::corey.edwards@uwtsd.ac.uk::7a967df3-e232-40a5-b10c-dee8f912d80a" providerId="AD" clId="Web-{6B75082D-D911-EF93-C109-E8AF2E820EDA}" dt="2025-11-03T14:50:26.095" v="855"/>
          <ac:spMkLst>
            <pc:docMk/>
            <pc:sldMk cId="497866808" sldId="369"/>
            <ac:spMk id="2" creationId="{2898665E-EFB8-D11E-A8F7-F62C1AAF6CED}"/>
          </ac:spMkLst>
        </pc:spChg>
        <pc:spChg chg="del mod">
          <ac:chgData name="Corey Edwards" userId="S::corey.edwards@uwtsd.ac.uk::7a967df3-e232-40a5-b10c-dee8f912d80a" providerId="AD" clId="Web-{6B75082D-D911-EF93-C109-E8AF2E820EDA}" dt="2025-11-03T14:50:26.095" v="855"/>
          <ac:spMkLst>
            <pc:docMk/>
            <pc:sldMk cId="497866808" sldId="369"/>
            <ac:spMk id="3" creationId="{344753D7-2040-66F9-D488-699E0976E6C2}"/>
          </ac:spMkLst>
        </pc:spChg>
        <pc:spChg chg="add">
          <ac:chgData name="Corey Edwards" userId="S::corey.edwards@uwtsd.ac.uk::7a967df3-e232-40a5-b10c-dee8f912d80a" providerId="AD" clId="Web-{6B75082D-D911-EF93-C109-E8AF2E820EDA}" dt="2025-11-03T14:50:26.095" v="855"/>
          <ac:spMkLst>
            <pc:docMk/>
            <pc:sldMk cId="497866808" sldId="369"/>
            <ac:spMk id="9" creationId="{2BFB0E95-9CAE-4968-A118-2B9F7C8BBBEC}"/>
          </ac:spMkLst>
        </pc:spChg>
        <pc:spChg chg="add">
          <ac:chgData name="Corey Edwards" userId="S::corey.edwards@uwtsd.ac.uk::7a967df3-e232-40a5-b10c-dee8f912d80a" providerId="AD" clId="Web-{6B75082D-D911-EF93-C109-E8AF2E820EDA}" dt="2025-11-03T14:50:26.095" v="855"/>
          <ac:spMkLst>
            <pc:docMk/>
            <pc:sldMk cId="497866808" sldId="369"/>
            <ac:spMk id="11" creationId="{72133437-BFEB-412D-978C-59379BF575EC}"/>
          </ac:spMkLst>
        </pc:spChg>
        <pc:spChg chg="add">
          <ac:chgData name="Corey Edwards" userId="S::corey.edwards@uwtsd.ac.uk::7a967df3-e232-40a5-b10c-dee8f912d80a" providerId="AD" clId="Web-{6B75082D-D911-EF93-C109-E8AF2E820EDA}" dt="2025-11-03T14:50:26.095" v="855"/>
          <ac:spMkLst>
            <pc:docMk/>
            <pc:sldMk cId="497866808" sldId="369"/>
            <ac:spMk id="23" creationId="{D277D65C-DA10-481D-B5A1-7DB78CF638DD}"/>
          </ac:spMkLst>
        </pc:spChg>
        <pc:grpChg chg="add">
          <ac:chgData name="Corey Edwards" userId="S::corey.edwards@uwtsd.ac.uk::7a967df3-e232-40a5-b10c-dee8f912d80a" providerId="AD" clId="Web-{6B75082D-D911-EF93-C109-E8AF2E820EDA}" dt="2025-11-03T14:50:26.095" v="855"/>
          <ac:grpSpMkLst>
            <pc:docMk/>
            <pc:sldMk cId="497866808" sldId="369"/>
            <ac:grpSpMk id="13" creationId="{898907C4-FC8B-4436-8D59-610E3736136D}"/>
          </ac:grpSpMkLst>
        </pc:grpChg>
        <pc:grpChg chg="add">
          <ac:chgData name="Corey Edwards" userId="S::corey.edwards@uwtsd.ac.uk::7a967df3-e232-40a5-b10c-dee8f912d80a" providerId="AD" clId="Web-{6B75082D-D911-EF93-C109-E8AF2E820EDA}" dt="2025-11-03T14:50:26.095" v="855"/>
          <ac:grpSpMkLst>
            <pc:docMk/>
            <pc:sldMk cId="497866808" sldId="369"/>
            <ac:grpSpMk id="18" creationId="{9F9D18AC-8DBF-44B9-B251-652985A640D9}"/>
          </ac:grpSpMkLst>
        </pc:grpChg>
        <pc:graphicFrameChg chg="add">
          <ac:chgData name="Corey Edwards" userId="S::corey.edwards@uwtsd.ac.uk::7a967df3-e232-40a5-b10c-dee8f912d80a" providerId="AD" clId="Web-{6B75082D-D911-EF93-C109-E8AF2E820EDA}" dt="2025-11-03T14:50:26.095" v="855"/>
          <ac:graphicFrameMkLst>
            <pc:docMk/>
            <pc:sldMk cId="497866808" sldId="369"/>
            <ac:graphicFrameMk id="5" creationId="{CBE52471-DAFC-AB8D-1D4C-9A5191089E0C}"/>
          </ac:graphicFrameMkLst>
        </pc:graphicFrameChg>
      </pc:sldChg>
      <pc:sldChg chg="addSp delSp modSp mod setBg">
        <pc:chgData name="Corey Edwards" userId="S::corey.edwards@uwtsd.ac.uk::7a967df3-e232-40a5-b10c-dee8f912d80a" providerId="AD" clId="Web-{6B75082D-D911-EF93-C109-E8AF2E820EDA}" dt="2025-11-03T14:50:29.813" v="856"/>
        <pc:sldMkLst>
          <pc:docMk/>
          <pc:sldMk cId="1316546249" sldId="370"/>
        </pc:sldMkLst>
        <pc:spChg chg="mod">
          <ac:chgData name="Corey Edwards" userId="S::corey.edwards@uwtsd.ac.uk::7a967df3-e232-40a5-b10c-dee8f912d80a" providerId="AD" clId="Web-{6B75082D-D911-EF93-C109-E8AF2E820EDA}" dt="2025-11-03T14:50:29.813" v="856"/>
          <ac:spMkLst>
            <pc:docMk/>
            <pc:sldMk cId="1316546249" sldId="370"/>
            <ac:spMk id="2" creationId="{C714829C-8397-EEF3-7255-52FE09AC5F2A}"/>
          </ac:spMkLst>
        </pc:spChg>
        <pc:spChg chg="del mod">
          <ac:chgData name="Corey Edwards" userId="S::corey.edwards@uwtsd.ac.uk::7a967df3-e232-40a5-b10c-dee8f912d80a" providerId="AD" clId="Web-{6B75082D-D911-EF93-C109-E8AF2E820EDA}" dt="2025-11-03T14:50:29.813" v="856"/>
          <ac:spMkLst>
            <pc:docMk/>
            <pc:sldMk cId="1316546249" sldId="370"/>
            <ac:spMk id="3" creationId="{9220B550-C8FF-D94D-7ECE-0331064AE8FE}"/>
          </ac:spMkLst>
        </pc:spChg>
        <pc:spChg chg="add">
          <ac:chgData name="Corey Edwards" userId="S::corey.edwards@uwtsd.ac.uk::7a967df3-e232-40a5-b10c-dee8f912d80a" providerId="AD" clId="Web-{6B75082D-D911-EF93-C109-E8AF2E820EDA}" dt="2025-11-03T14:50:29.813" v="856"/>
          <ac:spMkLst>
            <pc:docMk/>
            <pc:sldMk cId="1316546249" sldId="370"/>
            <ac:spMk id="9" creationId="{7F532A73-CC48-4B70-913D-D8D4400F85DE}"/>
          </ac:spMkLst>
        </pc:spChg>
        <pc:graphicFrameChg chg="add">
          <ac:chgData name="Corey Edwards" userId="S::corey.edwards@uwtsd.ac.uk::7a967df3-e232-40a5-b10c-dee8f912d80a" providerId="AD" clId="Web-{6B75082D-D911-EF93-C109-E8AF2E820EDA}" dt="2025-11-03T14:50:29.813" v="856"/>
          <ac:graphicFrameMkLst>
            <pc:docMk/>
            <pc:sldMk cId="1316546249" sldId="370"/>
            <ac:graphicFrameMk id="5" creationId="{CB829467-12EB-B4D5-BCA8-87BCABC4E519}"/>
          </ac:graphicFrameMkLst>
        </pc:graphicFrameChg>
      </pc:sldChg>
      <pc:sldChg chg="del">
        <pc:chgData name="Corey Edwards" userId="S::corey.edwards@uwtsd.ac.uk::7a967df3-e232-40a5-b10c-dee8f912d80a" providerId="AD" clId="Web-{6B75082D-D911-EF93-C109-E8AF2E820EDA}" dt="2025-11-03T14:46:51.387" v="792"/>
        <pc:sldMkLst>
          <pc:docMk/>
          <pc:sldMk cId="1701665812" sldId="371"/>
        </pc:sldMkLst>
      </pc:sldChg>
      <pc:sldChg chg="addSp delSp modSp mod setBg">
        <pc:chgData name="Corey Edwards" userId="S::corey.edwards@uwtsd.ac.uk::7a967df3-e232-40a5-b10c-dee8f912d80a" providerId="AD" clId="Web-{6B75082D-D911-EF93-C109-E8AF2E820EDA}" dt="2025-11-03T14:50:33.501" v="857"/>
        <pc:sldMkLst>
          <pc:docMk/>
          <pc:sldMk cId="2075099920" sldId="372"/>
        </pc:sldMkLst>
        <pc:spChg chg="mod">
          <ac:chgData name="Corey Edwards" userId="S::corey.edwards@uwtsd.ac.uk::7a967df3-e232-40a5-b10c-dee8f912d80a" providerId="AD" clId="Web-{6B75082D-D911-EF93-C109-E8AF2E820EDA}" dt="2025-11-03T14:50:33.501" v="857"/>
          <ac:spMkLst>
            <pc:docMk/>
            <pc:sldMk cId="2075099920" sldId="372"/>
            <ac:spMk id="2" creationId="{23627E61-122A-B8BF-DD85-4BFA2AAD72CF}"/>
          </ac:spMkLst>
        </pc:spChg>
        <pc:spChg chg="del mod">
          <ac:chgData name="Corey Edwards" userId="S::corey.edwards@uwtsd.ac.uk::7a967df3-e232-40a5-b10c-dee8f912d80a" providerId="AD" clId="Web-{6B75082D-D911-EF93-C109-E8AF2E820EDA}" dt="2025-11-03T14:50:33.501" v="857"/>
          <ac:spMkLst>
            <pc:docMk/>
            <pc:sldMk cId="2075099920" sldId="372"/>
            <ac:spMk id="3" creationId="{2AF0273A-CE18-7F67-B600-7B094D2A52AD}"/>
          </ac:spMkLst>
        </pc:spChg>
        <pc:spChg chg="add">
          <ac:chgData name="Corey Edwards" userId="S::corey.edwards@uwtsd.ac.uk::7a967df3-e232-40a5-b10c-dee8f912d80a" providerId="AD" clId="Web-{6B75082D-D911-EF93-C109-E8AF2E820EDA}" dt="2025-11-03T14:50:33.501" v="857"/>
          <ac:spMkLst>
            <pc:docMk/>
            <pc:sldMk cId="2075099920" sldId="372"/>
            <ac:spMk id="9" creationId="{2BFB0E95-9CAE-4968-A118-2B9F7C8BBBEC}"/>
          </ac:spMkLst>
        </pc:spChg>
        <pc:spChg chg="add">
          <ac:chgData name="Corey Edwards" userId="S::corey.edwards@uwtsd.ac.uk::7a967df3-e232-40a5-b10c-dee8f912d80a" providerId="AD" clId="Web-{6B75082D-D911-EF93-C109-E8AF2E820EDA}" dt="2025-11-03T14:50:33.501" v="857"/>
          <ac:spMkLst>
            <pc:docMk/>
            <pc:sldMk cId="2075099920" sldId="372"/>
            <ac:spMk id="11" creationId="{72133437-BFEB-412D-978C-59379BF575EC}"/>
          </ac:spMkLst>
        </pc:spChg>
        <pc:spChg chg="add">
          <ac:chgData name="Corey Edwards" userId="S::corey.edwards@uwtsd.ac.uk::7a967df3-e232-40a5-b10c-dee8f912d80a" providerId="AD" clId="Web-{6B75082D-D911-EF93-C109-E8AF2E820EDA}" dt="2025-11-03T14:50:33.501" v="857"/>
          <ac:spMkLst>
            <pc:docMk/>
            <pc:sldMk cId="2075099920" sldId="372"/>
            <ac:spMk id="23" creationId="{D277D65C-DA10-481D-B5A1-7DB78CF638DD}"/>
          </ac:spMkLst>
        </pc:spChg>
        <pc:grpChg chg="add">
          <ac:chgData name="Corey Edwards" userId="S::corey.edwards@uwtsd.ac.uk::7a967df3-e232-40a5-b10c-dee8f912d80a" providerId="AD" clId="Web-{6B75082D-D911-EF93-C109-E8AF2E820EDA}" dt="2025-11-03T14:50:33.501" v="857"/>
          <ac:grpSpMkLst>
            <pc:docMk/>
            <pc:sldMk cId="2075099920" sldId="372"/>
            <ac:grpSpMk id="13" creationId="{898907C4-FC8B-4436-8D59-610E3736136D}"/>
          </ac:grpSpMkLst>
        </pc:grpChg>
        <pc:grpChg chg="add">
          <ac:chgData name="Corey Edwards" userId="S::corey.edwards@uwtsd.ac.uk::7a967df3-e232-40a5-b10c-dee8f912d80a" providerId="AD" clId="Web-{6B75082D-D911-EF93-C109-E8AF2E820EDA}" dt="2025-11-03T14:50:33.501" v="857"/>
          <ac:grpSpMkLst>
            <pc:docMk/>
            <pc:sldMk cId="2075099920" sldId="372"/>
            <ac:grpSpMk id="18" creationId="{9F9D18AC-8DBF-44B9-B251-652985A640D9}"/>
          </ac:grpSpMkLst>
        </pc:grpChg>
        <pc:graphicFrameChg chg="add">
          <ac:chgData name="Corey Edwards" userId="S::corey.edwards@uwtsd.ac.uk::7a967df3-e232-40a5-b10c-dee8f912d80a" providerId="AD" clId="Web-{6B75082D-D911-EF93-C109-E8AF2E820EDA}" dt="2025-11-03T14:50:33.501" v="857"/>
          <ac:graphicFrameMkLst>
            <pc:docMk/>
            <pc:sldMk cId="2075099920" sldId="372"/>
            <ac:graphicFrameMk id="5" creationId="{A7161D9F-3152-0A36-A152-285E30B84B13}"/>
          </ac:graphicFrameMkLst>
        </pc:graphicFrameChg>
      </pc:sldChg>
      <pc:sldChg chg="addSp modSp mod setBg">
        <pc:chgData name="Corey Edwards" userId="S::corey.edwards@uwtsd.ac.uk::7a967df3-e232-40a5-b10c-dee8f912d80a" providerId="AD" clId="Web-{6B75082D-D911-EF93-C109-E8AF2E820EDA}" dt="2025-11-03T14:50:37.688" v="858"/>
        <pc:sldMkLst>
          <pc:docMk/>
          <pc:sldMk cId="467609995" sldId="373"/>
        </pc:sldMkLst>
        <pc:spChg chg="mod">
          <ac:chgData name="Corey Edwards" userId="S::corey.edwards@uwtsd.ac.uk::7a967df3-e232-40a5-b10c-dee8f912d80a" providerId="AD" clId="Web-{6B75082D-D911-EF93-C109-E8AF2E820EDA}" dt="2025-11-03T14:50:37.688" v="858"/>
          <ac:spMkLst>
            <pc:docMk/>
            <pc:sldMk cId="467609995" sldId="373"/>
            <ac:spMk id="2" creationId="{8F38BCAA-E540-C27D-6193-FCC47D8BBF69}"/>
          </ac:spMkLst>
        </pc:spChg>
        <pc:spChg chg="mod">
          <ac:chgData name="Corey Edwards" userId="S::corey.edwards@uwtsd.ac.uk::7a967df3-e232-40a5-b10c-dee8f912d80a" providerId="AD" clId="Web-{6B75082D-D911-EF93-C109-E8AF2E820EDA}" dt="2025-11-03T14:50:37.688" v="858"/>
          <ac:spMkLst>
            <pc:docMk/>
            <pc:sldMk cId="467609995" sldId="373"/>
            <ac:spMk id="3" creationId="{33E696E7-3873-CE2F-58D0-036410DCCF68}"/>
          </ac:spMkLst>
        </pc:spChg>
        <pc:spChg chg="add">
          <ac:chgData name="Corey Edwards" userId="S::corey.edwards@uwtsd.ac.uk::7a967df3-e232-40a5-b10c-dee8f912d80a" providerId="AD" clId="Web-{6B75082D-D911-EF93-C109-E8AF2E820EDA}" dt="2025-11-03T14:50:37.688" v="858"/>
          <ac:spMkLst>
            <pc:docMk/>
            <pc:sldMk cId="467609995" sldId="373"/>
            <ac:spMk id="9" creationId="{5ED9E2D9-EE69-4775-8CE5-9EAC35AD2F2E}"/>
          </ac:spMkLst>
        </pc:spChg>
        <pc:spChg chg="add">
          <ac:chgData name="Corey Edwards" userId="S::corey.edwards@uwtsd.ac.uk::7a967df3-e232-40a5-b10c-dee8f912d80a" providerId="AD" clId="Web-{6B75082D-D911-EF93-C109-E8AF2E820EDA}" dt="2025-11-03T14:50:37.688" v="858"/>
          <ac:spMkLst>
            <pc:docMk/>
            <pc:sldMk cId="467609995" sldId="373"/>
            <ac:spMk id="11" creationId="{3D75B673-1FA7-415E-8B2E-7A0550C8BDDF}"/>
          </ac:spMkLst>
        </pc:spChg>
        <pc:picChg chg="add">
          <ac:chgData name="Corey Edwards" userId="S::corey.edwards@uwtsd.ac.uk::7a967df3-e232-40a5-b10c-dee8f912d80a" providerId="AD" clId="Web-{6B75082D-D911-EF93-C109-E8AF2E820EDA}" dt="2025-11-03T14:50:37.688" v="858"/>
          <ac:picMkLst>
            <pc:docMk/>
            <pc:sldMk cId="467609995" sldId="373"/>
            <ac:picMk id="5" creationId="{36836BF8-D8CB-E565-5EF3-96D0CD094686}"/>
          </ac:picMkLst>
        </pc:picChg>
      </pc:sldChg>
      <pc:sldChg chg="del">
        <pc:chgData name="Corey Edwards" userId="S::corey.edwards@uwtsd.ac.uk::7a967df3-e232-40a5-b10c-dee8f912d80a" providerId="AD" clId="Web-{6B75082D-D911-EF93-C109-E8AF2E820EDA}" dt="2025-11-03T14:48:19.171" v="840"/>
        <pc:sldMkLst>
          <pc:docMk/>
          <pc:sldMk cId="540441095" sldId="374"/>
        </pc:sldMkLst>
      </pc:sldChg>
      <pc:sldChg chg="addSp delSp modSp mod setBg">
        <pc:chgData name="Corey Edwards" userId="S::corey.edwards@uwtsd.ac.uk::7a967df3-e232-40a5-b10c-dee8f912d80a" providerId="AD" clId="Web-{6B75082D-D911-EF93-C109-E8AF2E820EDA}" dt="2025-11-03T14:50:42.220" v="859"/>
        <pc:sldMkLst>
          <pc:docMk/>
          <pc:sldMk cId="3559516186" sldId="375"/>
        </pc:sldMkLst>
        <pc:spChg chg="mod">
          <ac:chgData name="Corey Edwards" userId="S::corey.edwards@uwtsd.ac.uk::7a967df3-e232-40a5-b10c-dee8f912d80a" providerId="AD" clId="Web-{6B75082D-D911-EF93-C109-E8AF2E820EDA}" dt="2025-11-03T14:50:42.220" v="859"/>
          <ac:spMkLst>
            <pc:docMk/>
            <pc:sldMk cId="3559516186" sldId="375"/>
            <ac:spMk id="2" creationId="{A47CCABF-1029-10AA-126D-3BB8669AF9D4}"/>
          </ac:spMkLst>
        </pc:spChg>
        <pc:spChg chg="del">
          <ac:chgData name="Corey Edwards" userId="S::corey.edwards@uwtsd.ac.uk::7a967df3-e232-40a5-b10c-dee8f912d80a" providerId="AD" clId="Web-{6B75082D-D911-EF93-C109-E8AF2E820EDA}" dt="2025-11-03T14:50:42.220" v="859"/>
          <ac:spMkLst>
            <pc:docMk/>
            <pc:sldMk cId="3559516186" sldId="375"/>
            <ac:spMk id="3" creationId="{2418D823-A09B-24A3-2A06-EBAA8B3F80E9}"/>
          </ac:spMkLst>
        </pc:spChg>
        <pc:spChg chg="add">
          <ac:chgData name="Corey Edwards" userId="S::corey.edwards@uwtsd.ac.uk::7a967df3-e232-40a5-b10c-dee8f912d80a" providerId="AD" clId="Web-{6B75082D-D911-EF93-C109-E8AF2E820EDA}" dt="2025-11-03T14:50:42.220" v="859"/>
          <ac:spMkLst>
            <pc:docMk/>
            <pc:sldMk cId="3559516186" sldId="375"/>
            <ac:spMk id="9" creationId="{308119F7-B84E-4EBF-919F-A9B0F6D92473}"/>
          </ac:spMkLst>
        </pc:spChg>
        <pc:spChg chg="add">
          <ac:chgData name="Corey Edwards" userId="S::corey.edwards@uwtsd.ac.uk::7a967df3-e232-40a5-b10c-dee8f912d80a" providerId="AD" clId="Web-{6B75082D-D911-EF93-C109-E8AF2E820EDA}" dt="2025-11-03T14:50:42.220" v="859"/>
          <ac:spMkLst>
            <pc:docMk/>
            <pc:sldMk cId="3559516186" sldId="375"/>
            <ac:spMk id="11" creationId="{DAA17479-17CB-402A-8689-750C6F38584C}"/>
          </ac:spMkLst>
        </pc:spChg>
        <pc:spChg chg="add">
          <ac:chgData name="Corey Edwards" userId="S::corey.edwards@uwtsd.ac.uk::7a967df3-e232-40a5-b10c-dee8f912d80a" providerId="AD" clId="Web-{6B75082D-D911-EF93-C109-E8AF2E820EDA}" dt="2025-11-03T14:50:42.220" v="859"/>
          <ac:spMkLst>
            <pc:docMk/>
            <pc:sldMk cId="3559516186" sldId="375"/>
            <ac:spMk id="13" creationId="{F534AA72-89BF-4BB0-B339-DEB9FC7F1BF2}"/>
          </ac:spMkLst>
        </pc:spChg>
        <pc:graphicFrameChg chg="add">
          <ac:chgData name="Corey Edwards" userId="S::corey.edwards@uwtsd.ac.uk::7a967df3-e232-40a5-b10c-dee8f912d80a" providerId="AD" clId="Web-{6B75082D-D911-EF93-C109-E8AF2E820EDA}" dt="2025-11-03T14:50:42.220" v="859"/>
          <ac:graphicFrameMkLst>
            <pc:docMk/>
            <pc:sldMk cId="3559516186" sldId="375"/>
            <ac:graphicFrameMk id="5" creationId="{AD5196F3-293A-3F60-A27B-2BEC8FF20E31}"/>
          </ac:graphicFrameMkLst>
        </pc:graphicFrameChg>
      </pc:sldChg>
      <pc:sldChg chg="addSp delSp modSp mod setBg">
        <pc:chgData name="Corey Edwards" userId="S::corey.edwards@uwtsd.ac.uk::7a967df3-e232-40a5-b10c-dee8f912d80a" providerId="AD" clId="Web-{6B75082D-D911-EF93-C109-E8AF2E820EDA}" dt="2025-11-03T14:49:04.078" v="846"/>
        <pc:sldMkLst>
          <pc:docMk/>
          <pc:sldMk cId="2269137876" sldId="384"/>
        </pc:sldMkLst>
        <pc:spChg chg="mod">
          <ac:chgData name="Corey Edwards" userId="S::corey.edwards@uwtsd.ac.uk::7a967df3-e232-40a5-b10c-dee8f912d80a" providerId="AD" clId="Web-{6B75082D-D911-EF93-C109-E8AF2E820EDA}" dt="2025-11-03T14:49:04.078" v="846"/>
          <ac:spMkLst>
            <pc:docMk/>
            <pc:sldMk cId="2269137876" sldId="384"/>
            <ac:spMk id="2" creationId="{D267F8CB-572A-A1DA-FB0E-51A8E8DE1605}"/>
          </ac:spMkLst>
        </pc:spChg>
        <pc:spChg chg="del">
          <ac:chgData name="Corey Edwards" userId="S::corey.edwards@uwtsd.ac.uk::7a967df3-e232-40a5-b10c-dee8f912d80a" providerId="AD" clId="Web-{6B75082D-D911-EF93-C109-E8AF2E820EDA}" dt="2025-11-03T14:49:04.078" v="846"/>
          <ac:spMkLst>
            <pc:docMk/>
            <pc:sldMk cId="2269137876" sldId="384"/>
            <ac:spMk id="3" creationId="{E25BD51A-EED7-3334-1296-76F042DD5ACA}"/>
          </ac:spMkLst>
        </pc:spChg>
        <pc:spChg chg="add">
          <ac:chgData name="Corey Edwards" userId="S::corey.edwards@uwtsd.ac.uk::7a967df3-e232-40a5-b10c-dee8f912d80a" providerId="AD" clId="Web-{6B75082D-D911-EF93-C109-E8AF2E820EDA}" dt="2025-11-03T14:49:04.078" v="846"/>
          <ac:spMkLst>
            <pc:docMk/>
            <pc:sldMk cId="2269137876" sldId="384"/>
            <ac:spMk id="9" creationId="{308119F7-B84E-4EBF-919F-A9B0F6D92473}"/>
          </ac:spMkLst>
        </pc:spChg>
        <pc:spChg chg="add">
          <ac:chgData name="Corey Edwards" userId="S::corey.edwards@uwtsd.ac.uk::7a967df3-e232-40a5-b10c-dee8f912d80a" providerId="AD" clId="Web-{6B75082D-D911-EF93-C109-E8AF2E820EDA}" dt="2025-11-03T14:49:04.078" v="846"/>
          <ac:spMkLst>
            <pc:docMk/>
            <pc:sldMk cId="2269137876" sldId="384"/>
            <ac:spMk id="11" creationId="{DAA17479-17CB-402A-8689-750C6F38584C}"/>
          </ac:spMkLst>
        </pc:spChg>
        <pc:spChg chg="add">
          <ac:chgData name="Corey Edwards" userId="S::corey.edwards@uwtsd.ac.uk::7a967df3-e232-40a5-b10c-dee8f912d80a" providerId="AD" clId="Web-{6B75082D-D911-EF93-C109-E8AF2E820EDA}" dt="2025-11-03T14:49:04.078" v="846"/>
          <ac:spMkLst>
            <pc:docMk/>
            <pc:sldMk cId="2269137876" sldId="384"/>
            <ac:spMk id="13" creationId="{F534AA72-89BF-4BB0-B339-DEB9FC7F1BF2}"/>
          </ac:spMkLst>
        </pc:spChg>
        <pc:graphicFrameChg chg="add">
          <ac:chgData name="Corey Edwards" userId="S::corey.edwards@uwtsd.ac.uk::7a967df3-e232-40a5-b10c-dee8f912d80a" providerId="AD" clId="Web-{6B75082D-D911-EF93-C109-E8AF2E820EDA}" dt="2025-11-03T14:49:04.078" v="846"/>
          <ac:graphicFrameMkLst>
            <pc:docMk/>
            <pc:sldMk cId="2269137876" sldId="384"/>
            <ac:graphicFrameMk id="5" creationId="{BCD3798D-155A-D016-1503-7FC0CD25AD9D}"/>
          </ac:graphicFrameMkLst>
        </pc:graphicFrameChg>
      </pc:sldChg>
      <pc:sldChg chg="addSp delSp modSp mod setBg">
        <pc:chgData name="Corey Edwards" userId="S::corey.edwards@uwtsd.ac.uk::7a967df3-e232-40a5-b10c-dee8f912d80a" providerId="AD" clId="Web-{6B75082D-D911-EF93-C109-E8AF2E820EDA}" dt="2025-11-03T14:49:18.531" v="849"/>
        <pc:sldMkLst>
          <pc:docMk/>
          <pc:sldMk cId="3724697401" sldId="385"/>
        </pc:sldMkLst>
        <pc:spChg chg="mod">
          <ac:chgData name="Corey Edwards" userId="S::corey.edwards@uwtsd.ac.uk::7a967df3-e232-40a5-b10c-dee8f912d80a" providerId="AD" clId="Web-{6B75082D-D911-EF93-C109-E8AF2E820EDA}" dt="2025-11-03T14:49:18.531" v="849"/>
          <ac:spMkLst>
            <pc:docMk/>
            <pc:sldMk cId="3724697401" sldId="385"/>
            <ac:spMk id="2" creationId="{930192D9-A6CB-846A-04D1-B9D03449FBF1}"/>
          </ac:spMkLst>
        </pc:spChg>
        <pc:spChg chg="del">
          <ac:chgData name="Corey Edwards" userId="S::corey.edwards@uwtsd.ac.uk::7a967df3-e232-40a5-b10c-dee8f912d80a" providerId="AD" clId="Web-{6B75082D-D911-EF93-C109-E8AF2E820EDA}" dt="2025-11-03T14:49:18.531" v="849"/>
          <ac:spMkLst>
            <pc:docMk/>
            <pc:sldMk cId="3724697401" sldId="385"/>
            <ac:spMk id="3" creationId="{9138ADA4-F5BF-C5B1-5814-1DCDBC348806}"/>
          </ac:spMkLst>
        </pc:spChg>
        <pc:spChg chg="add">
          <ac:chgData name="Corey Edwards" userId="S::corey.edwards@uwtsd.ac.uk::7a967df3-e232-40a5-b10c-dee8f912d80a" providerId="AD" clId="Web-{6B75082D-D911-EF93-C109-E8AF2E820EDA}" dt="2025-11-03T14:49:18.531" v="849"/>
          <ac:spMkLst>
            <pc:docMk/>
            <pc:sldMk cId="3724697401" sldId="385"/>
            <ac:spMk id="9" creationId="{308119F7-B84E-4EBF-919F-A9B0F6D92473}"/>
          </ac:spMkLst>
        </pc:spChg>
        <pc:spChg chg="add">
          <ac:chgData name="Corey Edwards" userId="S::corey.edwards@uwtsd.ac.uk::7a967df3-e232-40a5-b10c-dee8f912d80a" providerId="AD" clId="Web-{6B75082D-D911-EF93-C109-E8AF2E820EDA}" dt="2025-11-03T14:49:18.531" v="849"/>
          <ac:spMkLst>
            <pc:docMk/>
            <pc:sldMk cId="3724697401" sldId="385"/>
            <ac:spMk id="11" creationId="{DAA17479-17CB-402A-8689-750C6F38584C}"/>
          </ac:spMkLst>
        </pc:spChg>
        <pc:spChg chg="add">
          <ac:chgData name="Corey Edwards" userId="S::corey.edwards@uwtsd.ac.uk::7a967df3-e232-40a5-b10c-dee8f912d80a" providerId="AD" clId="Web-{6B75082D-D911-EF93-C109-E8AF2E820EDA}" dt="2025-11-03T14:49:18.531" v="849"/>
          <ac:spMkLst>
            <pc:docMk/>
            <pc:sldMk cId="3724697401" sldId="385"/>
            <ac:spMk id="13" creationId="{F534AA72-89BF-4BB0-B339-DEB9FC7F1BF2}"/>
          </ac:spMkLst>
        </pc:spChg>
        <pc:graphicFrameChg chg="add">
          <ac:chgData name="Corey Edwards" userId="S::corey.edwards@uwtsd.ac.uk::7a967df3-e232-40a5-b10c-dee8f912d80a" providerId="AD" clId="Web-{6B75082D-D911-EF93-C109-E8AF2E820EDA}" dt="2025-11-03T14:49:18.531" v="849"/>
          <ac:graphicFrameMkLst>
            <pc:docMk/>
            <pc:sldMk cId="3724697401" sldId="385"/>
            <ac:graphicFrameMk id="5" creationId="{5FAC5966-3A56-E664-41A4-1CE85FC50FD5}"/>
          </ac:graphicFrameMkLst>
        </pc:graphicFrameChg>
      </pc:sldChg>
      <pc:sldChg chg="addSp delSp modSp mod setBg">
        <pc:chgData name="Corey Edwards" userId="S::corey.edwards@uwtsd.ac.uk::7a967df3-e232-40a5-b10c-dee8f912d80a" providerId="AD" clId="Web-{6B75082D-D911-EF93-C109-E8AF2E820EDA}" dt="2025-11-03T14:49:22.437" v="850"/>
        <pc:sldMkLst>
          <pc:docMk/>
          <pc:sldMk cId="713254981" sldId="386"/>
        </pc:sldMkLst>
        <pc:spChg chg="mod">
          <ac:chgData name="Corey Edwards" userId="S::corey.edwards@uwtsd.ac.uk::7a967df3-e232-40a5-b10c-dee8f912d80a" providerId="AD" clId="Web-{6B75082D-D911-EF93-C109-E8AF2E820EDA}" dt="2025-11-03T14:49:22.437" v="850"/>
          <ac:spMkLst>
            <pc:docMk/>
            <pc:sldMk cId="713254981" sldId="386"/>
            <ac:spMk id="2" creationId="{9F8867B7-2EAB-959B-C070-6065675E8953}"/>
          </ac:spMkLst>
        </pc:spChg>
        <pc:spChg chg="del">
          <ac:chgData name="Corey Edwards" userId="S::corey.edwards@uwtsd.ac.uk::7a967df3-e232-40a5-b10c-dee8f912d80a" providerId="AD" clId="Web-{6B75082D-D911-EF93-C109-E8AF2E820EDA}" dt="2025-11-03T14:49:22.437" v="850"/>
          <ac:spMkLst>
            <pc:docMk/>
            <pc:sldMk cId="713254981" sldId="386"/>
            <ac:spMk id="3" creationId="{E53EA120-0387-F545-3C3A-A02001A3B287}"/>
          </ac:spMkLst>
        </pc:spChg>
        <pc:spChg chg="add">
          <ac:chgData name="Corey Edwards" userId="S::corey.edwards@uwtsd.ac.uk::7a967df3-e232-40a5-b10c-dee8f912d80a" providerId="AD" clId="Web-{6B75082D-D911-EF93-C109-E8AF2E820EDA}" dt="2025-11-03T14:49:22.437" v="850"/>
          <ac:spMkLst>
            <pc:docMk/>
            <pc:sldMk cId="713254981" sldId="386"/>
            <ac:spMk id="9" creationId="{308119F7-B84E-4EBF-919F-A9B0F6D92473}"/>
          </ac:spMkLst>
        </pc:spChg>
        <pc:spChg chg="add">
          <ac:chgData name="Corey Edwards" userId="S::corey.edwards@uwtsd.ac.uk::7a967df3-e232-40a5-b10c-dee8f912d80a" providerId="AD" clId="Web-{6B75082D-D911-EF93-C109-E8AF2E820EDA}" dt="2025-11-03T14:49:22.437" v="850"/>
          <ac:spMkLst>
            <pc:docMk/>
            <pc:sldMk cId="713254981" sldId="386"/>
            <ac:spMk id="11" creationId="{DAA17479-17CB-402A-8689-750C6F38584C}"/>
          </ac:spMkLst>
        </pc:spChg>
        <pc:spChg chg="add">
          <ac:chgData name="Corey Edwards" userId="S::corey.edwards@uwtsd.ac.uk::7a967df3-e232-40a5-b10c-dee8f912d80a" providerId="AD" clId="Web-{6B75082D-D911-EF93-C109-E8AF2E820EDA}" dt="2025-11-03T14:49:22.437" v="850"/>
          <ac:spMkLst>
            <pc:docMk/>
            <pc:sldMk cId="713254981" sldId="386"/>
            <ac:spMk id="13" creationId="{F534AA72-89BF-4BB0-B339-DEB9FC7F1BF2}"/>
          </ac:spMkLst>
        </pc:spChg>
        <pc:graphicFrameChg chg="add">
          <ac:chgData name="Corey Edwards" userId="S::corey.edwards@uwtsd.ac.uk::7a967df3-e232-40a5-b10c-dee8f912d80a" providerId="AD" clId="Web-{6B75082D-D911-EF93-C109-E8AF2E820EDA}" dt="2025-11-03T14:49:22.437" v="850"/>
          <ac:graphicFrameMkLst>
            <pc:docMk/>
            <pc:sldMk cId="713254981" sldId="386"/>
            <ac:graphicFrameMk id="5" creationId="{427DB5AB-EAB4-114E-EFC0-1EC385D5C930}"/>
          </ac:graphicFrameMkLst>
        </pc:graphicFrameChg>
      </pc:sldChg>
      <pc:sldChg chg="addSp delSp modSp new mod setBg">
        <pc:chgData name="Corey Edwards" userId="S::corey.edwards@uwtsd.ac.uk::7a967df3-e232-40a5-b10c-dee8f912d80a" providerId="AD" clId="Web-{6B75082D-D911-EF93-C109-E8AF2E820EDA}" dt="2025-11-03T14:53:09.190" v="924"/>
        <pc:sldMkLst>
          <pc:docMk/>
          <pc:sldMk cId="1623860297" sldId="387"/>
        </pc:sldMkLst>
        <pc:spChg chg="mod">
          <ac:chgData name="Corey Edwards" userId="S::corey.edwards@uwtsd.ac.uk::7a967df3-e232-40a5-b10c-dee8f912d80a" providerId="AD" clId="Web-{6B75082D-D911-EF93-C109-E8AF2E820EDA}" dt="2025-11-03T14:53:09.190" v="924"/>
          <ac:spMkLst>
            <pc:docMk/>
            <pc:sldMk cId="1623860297" sldId="387"/>
            <ac:spMk id="2" creationId="{DA66C3A1-C806-7F8C-054D-AE9FA1B6711C}"/>
          </ac:spMkLst>
        </pc:spChg>
        <pc:spChg chg="del mod">
          <ac:chgData name="Corey Edwards" userId="S::corey.edwards@uwtsd.ac.uk::7a967df3-e232-40a5-b10c-dee8f912d80a" providerId="AD" clId="Web-{6B75082D-D911-EF93-C109-E8AF2E820EDA}" dt="2025-11-03T14:53:09.190" v="924"/>
          <ac:spMkLst>
            <pc:docMk/>
            <pc:sldMk cId="1623860297" sldId="387"/>
            <ac:spMk id="3" creationId="{C2E2480C-9ED6-D888-E61E-2212231A483A}"/>
          </ac:spMkLst>
        </pc:spChg>
        <pc:spChg chg="add">
          <ac:chgData name="Corey Edwards" userId="S::corey.edwards@uwtsd.ac.uk::7a967df3-e232-40a5-b10c-dee8f912d80a" providerId="AD" clId="Web-{6B75082D-D911-EF93-C109-E8AF2E820EDA}" dt="2025-11-03T14:53:09.190" v="924"/>
          <ac:spMkLst>
            <pc:docMk/>
            <pc:sldMk cId="1623860297" sldId="387"/>
            <ac:spMk id="9" creationId="{308119F7-B84E-4EBF-919F-A9B0F6D92473}"/>
          </ac:spMkLst>
        </pc:spChg>
        <pc:spChg chg="add">
          <ac:chgData name="Corey Edwards" userId="S::corey.edwards@uwtsd.ac.uk::7a967df3-e232-40a5-b10c-dee8f912d80a" providerId="AD" clId="Web-{6B75082D-D911-EF93-C109-E8AF2E820EDA}" dt="2025-11-03T14:53:09.190" v="924"/>
          <ac:spMkLst>
            <pc:docMk/>
            <pc:sldMk cId="1623860297" sldId="387"/>
            <ac:spMk id="11" creationId="{DAA17479-17CB-402A-8689-750C6F38584C}"/>
          </ac:spMkLst>
        </pc:spChg>
        <pc:spChg chg="add">
          <ac:chgData name="Corey Edwards" userId="S::corey.edwards@uwtsd.ac.uk::7a967df3-e232-40a5-b10c-dee8f912d80a" providerId="AD" clId="Web-{6B75082D-D911-EF93-C109-E8AF2E820EDA}" dt="2025-11-03T14:53:09.190" v="924"/>
          <ac:spMkLst>
            <pc:docMk/>
            <pc:sldMk cId="1623860297" sldId="387"/>
            <ac:spMk id="13" creationId="{F534AA72-89BF-4BB0-B339-DEB9FC7F1BF2}"/>
          </ac:spMkLst>
        </pc:spChg>
        <pc:graphicFrameChg chg="add">
          <ac:chgData name="Corey Edwards" userId="S::corey.edwards@uwtsd.ac.uk::7a967df3-e232-40a5-b10c-dee8f912d80a" providerId="AD" clId="Web-{6B75082D-D911-EF93-C109-E8AF2E820EDA}" dt="2025-11-03T14:53:09.190" v="924"/>
          <ac:graphicFrameMkLst>
            <pc:docMk/>
            <pc:sldMk cId="1623860297" sldId="387"/>
            <ac:graphicFrameMk id="5" creationId="{C4D6DC8B-5E32-C546-AAA3-D81E4AA50D5F}"/>
          </ac:graphicFrameMkLst>
        </pc:graphicFrameChg>
      </pc:sldChg>
      <pc:sldChg chg="del">
        <pc:chgData name="Corey Edwards" userId="S::corey.edwards@uwtsd.ac.uk::7a967df3-e232-40a5-b10c-dee8f912d80a" providerId="AD" clId="Web-{6B75082D-D911-EF93-C109-E8AF2E820EDA}" dt="2025-11-03T14:29:09.174" v="0"/>
        <pc:sldMkLst>
          <pc:docMk/>
          <pc:sldMk cId="3026600080" sldId="387"/>
        </pc:sldMkLst>
      </pc:sldChg>
      <pc:sldChg chg="addSp modSp new mod setBg">
        <pc:chgData name="Corey Edwards" userId="S::corey.edwards@uwtsd.ac.uk::7a967df3-e232-40a5-b10c-dee8f912d80a" providerId="AD" clId="Web-{6B75082D-D911-EF93-C109-E8AF2E820EDA}" dt="2025-11-03T14:38:16.231" v="468" actId="1076"/>
        <pc:sldMkLst>
          <pc:docMk/>
          <pc:sldMk cId="3933914869" sldId="388"/>
        </pc:sldMkLst>
        <pc:spChg chg="mod">
          <ac:chgData name="Corey Edwards" userId="S::corey.edwards@uwtsd.ac.uk::7a967df3-e232-40a5-b10c-dee8f912d80a" providerId="AD" clId="Web-{6B75082D-D911-EF93-C109-E8AF2E820EDA}" dt="2025-11-03T14:37:44.213" v="451"/>
          <ac:spMkLst>
            <pc:docMk/>
            <pc:sldMk cId="3933914869" sldId="388"/>
            <ac:spMk id="2" creationId="{10CBCB0F-297C-B11E-2A50-4F64713E881A}"/>
          </ac:spMkLst>
        </pc:spChg>
        <pc:spChg chg="mod ord">
          <ac:chgData name="Corey Edwards" userId="S::corey.edwards@uwtsd.ac.uk::7a967df3-e232-40a5-b10c-dee8f912d80a" providerId="AD" clId="Web-{6B75082D-D911-EF93-C109-E8AF2E820EDA}" dt="2025-11-03T14:38:16.231" v="468" actId="1076"/>
          <ac:spMkLst>
            <pc:docMk/>
            <pc:sldMk cId="3933914869" sldId="388"/>
            <ac:spMk id="3" creationId="{F95C2685-9A9A-B7BD-A1C2-BA04CAFE4CC5}"/>
          </ac:spMkLst>
        </pc:spChg>
        <pc:spChg chg="add">
          <ac:chgData name="Corey Edwards" userId="S::corey.edwards@uwtsd.ac.uk::7a967df3-e232-40a5-b10c-dee8f912d80a" providerId="AD" clId="Web-{6B75082D-D911-EF93-C109-E8AF2E820EDA}" dt="2025-11-03T14:37:44.213" v="451"/>
          <ac:spMkLst>
            <pc:docMk/>
            <pc:sldMk cId="3933914869" sldId="388"/>
            <ac:spMk id="9" creationId="{438E27F7-3F29-47F0-B30F-585059182204}"/>
          </ac:spMkLst>
        </pc:spChg>
        <pc:spChg chg="add">
          <ac:chgData name="Corey Edwards" userId="S::corey.edwards@uwtsd.ac.uk::7a967df3-e232-40a5-b10c-dee8f912d80a" providerId="AD" clId="Web-{6B75082D-D911-EF93-C109-E8AF2E820EDA}" dt="2025-11-03T14:37:44.213" v="451"/>
          <ac:spMkLst>
            <pc:docMk/>
            <pc:sldMk cId="3933914869" sldId="388"/>
            <ac:spMk id="11" creationId="{6B16CD8D-2899-43D9-995B-DD1278D6B5CD}"/>
          </ac:spMkLst>
        </pc:spChg>
        <pc:spChg chg="add">
          <ac:chgData name="Corey Edwards" userId="S::corey.edwards@uwtsd.ac.uk::7a967df3-e232-40a5-b10c-dee8f912d80a" providerId="AD" clId="Web-{6B75082D-D911-EF93-C109-E8AF2E820EDA}" dt="2025-11-03T14:37:44.213" v="451"/>
          <ac:spMkLst>
            <pc:docMk/>
            <pc:sldMk cId="3933914869" sldId="388"/>
            <ac:spMk id="13" creationId="{7F38A32B-CAD5-4D19-8E90-F63EB6902E33}"/>
          </ac:spMkLst>
        </pc:spChg>
        <pc:picChg chg="add mod">
          <ac:chgData name="Corey Edwards" userId="S::corey.edwards@uwtsd.ac.uk::7a967df3-e232-40a5-b10c-dee8f912d80a" providerId="AD" clId="Web-{6B75082D-D911-EF93-C109-E8AF2E820EDA}" dt="2025-11-03T14:38:04.777" v="461" actId="1076"/>
          <ac:picMkLst>
            <pc:docMk/>
            <pc:sldMk cId="3933914869" sldId="388"/>
            <ac:picMk id="4" creationId="{6004497D-F419-E332-4F6F-2B959A979633}"/>
          </ac:picMkLst>
        </pc:picChg>
      </pc:sldChg>
      <pc:sldChg chg="modSp new">
        <pc:chgData name="Corey Edwards" userId="S::corey.edwards@uwtsd.ac.uk::7a967df3-e232-40a5-b10c-dee8f912d80a" providerId="AD" clId="Web-{6B75082D-D911-EF93-C109-E8AF2E820EDA}" dt="2025-11-03T14:51:52.815" v="900" actId="20577"/>
        <pc:sldMkLst>
          <pc:docMk/>
          <pc:sldMk cId="3609202076" sldId="389"/>
        </pc:sldMkLst>
        <pc:spChg chg="mod">
          <ac:chgData name="Corey Edwards" userId="S::corey.edwards@uwtsd.ac.uk::7a967df3-e232-40a5-b10c-dee8f912d80a" providerId="AD" clId="Web-{6B75082D-D911-EF93-C109-E8AF2E820EDA}" dt="2025-11-03T14:51:03.298" v="873" actId="20577"/>
          <ac:spMkLst>
            <pc:docMk/>
            <pc:sldMk cId="3609202076" sldId="389"/>
            <ac:spMk id="2" creationId="{14DDCC6C-C46B-EFF4-79F7-F93B7BAFA4BD}"/>
          </ac:spMkLst>
        </pc:spChg>
        <pc:spChg chg="mod">
          <ac:chgData name="Corey Edwards" userId="S::corey.edwards@uwtsd.ac.uk::7a967df3-e232-40a5-b10c-dee8f912d80a" providerId="AD" clId="Web-{6B75082D-D911-EF93-C109-E8AF2E820EDA}" dt="2025-11-03T14:51:52.815" v="900" actId="20577"/>
          <ac:spMkLst>
            <pc:docMk/>
            <pc:sldMk cId="3609202076" sldId="389"/>
            <ac:spMk id="3" creationId="{EA94B427-DBC6-7463-0F83-3314C2055AAA}"/>
          </ac:spMkLst>
        </pc:spChg>
      </pc:sldChg>
    </pc:docChg>
  </pc:docChgLst>
</pc:chgInfo>
</file>

<file path=ppt/diagrams/_rels/data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2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ata30.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ata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3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ata41.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28.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30.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3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41.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2006A9-D8A2-48F1-8BB0-5CFCF9CD819D}" type="doc">
      <dgm:prSet loTypeId="urn:microsoft.com/office/officeart/2016/7/layout/BasicLinearProcessNumbered" loCatId="process" qsTypeId="urn:microsoft.com/office/officeart/2005/8/quickstyle/simple3" qsCatId="simple" csTypeId="urn:microsoft.com/office/officeart/2005/8/colors/accent1_2" csCatId="accent1"/>
      <dgm:spPr/>
      <dgm:t>
        <a:bodyPr/>
        <a:lstStyle/>
        <a:p>
          <a:endParaRPr lang="en-US"/>
        </a:p>
      </dgm:t>
    </dgm:pt>
    <dgm:pt modelId="{1EF005BC-663F-4736-8EC5-CCFBD1C7B0DA}">
      <dgm:prSet/>
      <dgm:spPr/>
      <dgm:t>
        <a:bodyPr/>
        <a:lstStyle/>
        <a:p>
          <a:r>
            <a:rPr lang="en-US" baseline="0"/>
            <a:t>Aim: To link neurodiversity to experiences of mental health. </a:t>
          </a:r>
          <a:endParaRPr lang="en-US"/>
        </a:p>
      </dgm:t>
    </dgm:pt>
    <dgm:pt modelId="{65C2077F-0ED0-4A6D-849A-EF4DC2954690}" type="parTrans" cxnId="{B1FF5A50-E6AB-4D52-BB32-F8E5790DA9E9}">
      <dgm:prSet/>
      <dgm:spPr/>
      <dgm:t>
        <a:bodyPr/>
        <a:lstStyle/>
        <a:p>
          <a:endParaRPr lang="en-US"/>
        </a:p>
      </dgm:t>
    </dgm:pt>
    <dgm:pt modelId="{718C5EEE-EB3D-44ED-B196-E6195CF0F28C}" type="sibTrans" cxnId="{B1FF5A50-E6AB-4D52-BB32-F8E5790DA9E9}">
      <dgm:prSet phldrT="1" phldr="0"/>
      <dgm:spPr/>
      <dgm:t>
        <a:bodyPr/>
        <a:lstStyle/>
        <a:p>
          <a:r>
            <a:rPr lang="en-US"/>
            <a:t>1</a:t>
          </a:r>
        </a:p>
      </dgm:t>
    </dgm:pt>
    <dgm:pt modelId="{AB2B81C6-79C3-4EBA-920A-8A7A55845404}">
      <dgm:prSet/>
      <dgm:spPr/>
      <dgm:t>
        <a:bodyPr/>
        <a:lstStyle/>
        <a:p>
          <a:r>
            <a:rPr lang="en-US" baseline="0"/>
            <a:t>Define neurodiversity.</a:t>
          </a:r>
          <a:endParaRPr lang="en-US"/>
        </a:p>
      </dgm:t>
    </dgm:pt>
    <dgm:pt modelId="{CE556B60-B32A-4A8A-AFE9-6602348F21DB}" type="parTrans" cxnId="{78D82740-162B-44DE-8564-E41B546198E3}">
      <dgm:prSet/>
      <dgm:spPr/>
      <dgm:t>
        <a:bodyPr/>
        <a:lstStyle/>
        <a:p>
          <a:endParaRPr lang="en-US"/>
        </a:p>
      </dgm:t>
    </dgm:pt>
    <dgm:pt modelId="{D75DCD5F-D29E-44AF-82FE-CC992F7D79C3}" type="sibTrans" cxnId="{78D82740-162B-44DE-8564-E41B546198E3}">
      <dgm:prSet phldrT="2" phldr="0"/>
      <dgm:spPr/>
      <dgm:t>
        <a:bodyPr/>
        <a:lstStyle/>
        <a:p>
          <a:r>
            <a:rPr lang="en-US"/>
            <a:t>2</a:t>
          </a:r>
        </a:p>
      </dgm:t>
    </dgm:pt>
    <dgm:pt modelId="{A04C0FA6-B3F1-4F1C-AFD0-4F852B788D54}">
      <dgm:prSet/>
      <dgm:spPr/>
      <dgm:t>
        <a:bodyPr/>
        <a:lstStyle/>
        <a:p>
          <a:r>
            <a:rPr lang="en-US" baseline="0"/>
            <a:t>Explore historical treatment of neurodiversity. </a:t>
          </a:r>
          <a:endParaRPr lang="en-US"/>
        </a:p>
      </dgm:t>
    </dgm:pt>
    <dgm:pt modelId="{4B5BB58E-86FA-4025-80B0-9072A671B002}" type="parTrans" cxnId="{11E5D572-9ED2-4C01-B209-0B156C1DE356}">
      <dgm:prSet/>
      <dgm:spPr/>
      <dgm:t>
        <a:bodyPr/>
        <a:lstStyle/>
        <a:p>
          <a:endParaRPr lang="en-US"/>
        </a:p>
      </dgm:t>
    </dgm:pt>
    <dgm:pt modelId="{77299966-FA1E-4CA8-B2C3-25EA25920A25}" type="sibTrans" cxnId="{11E5D572-9ED2-4C01-B209-0B156C1DE356}">
      <dgm:prSet phldrT="3" phldr="0"/>
      <dgm:spPr/>
      <dgm:t>
        <a:bodyPr/>
        <a:lstStyle/>
        <a:p>
          <a:r>
            <a:rPr lang="en-US"/>
            <a:t>3</a:t>
          </a:r>
        </a:p>
      </dgm:t>
    </dgm:pt>
    <dgm:pt modelId="{1178B514-AB30-47B7-AD88-D63F650EC149}">
      <dgm:prSet/>
      <dgm:spPr/>
      <dgm:t>
        <a:bodyPr/>
        <a:lstStyle/>
        <a:p>
          <a:r>
            <a:rPr lang="en-US" baseline="0"/>
            <a:t>Explain the current provisions for neurodiversity and mental health. </a:t>
          </a:r>
          <a:endParaRPr lang="en-US"/>
        </a:p>
      </dgm:t>
    </dgm:pt>
    <dgm:pt modelId="{18621DB1-9C90-4F80-A1A4-3DC2F8E28576}" type="parTrans" cxnId="{FA2CA98C-5CC7-48DD-ADC9-2C1E9B88B73B}">
      <dgm:prSet/>
      <dgm:spPr/>
      <dgm:t>
        <a:bodyPr/>
        <a:lstStyle/>
        <a:p>
          <a:endParaRPr lang="en-US"/>
        </a:p>
      </dgm:t>
    </dgm:pt>
    <dgm:pt modelId="{63638194-11C9-4640-91CA-0487641EC8EF}" type="sibTrans" cxnId="{FA2CA98C-5CC7-48DD-ADC9-2C1E9B88B73B}">
      <dgm:prSet phldrT="4" phldr="0"/>
      <dgm:spPr/>
      <dgm:t>
        <a:bodyPr/>
        <a:lstStyle/>
        <a:p>
          <a:r>
            <a:rPr lang="en-US"/>
            <a:t>4</a:t>
          </a:r>
        </a:p>
      </dgm:t>
    </dgm:pt>
    <dgm:pt modelId="{A1EF4F40-0EAD-4D96-BEBB-353A055F0A83}">
      <dgm:prSet/>
      <dgm:spPr/>
      <dgm:t>
        <a:bodyPr/>
        <a:lstStyle/>
        <a:p>
          <a:r>
            <a:rPr lang="en-US" baseline="0"/>
            <a:t>Discuss the impact neurodiversity can have on mental health. </a:t>
          </a:r>
          <a:endParaRPr lang="en-US"/>
        </a:p>
      </dgm:t>
    </dgm:pt>
    <dgm:pt modelId="{87AFA262-DC83-4E51-95C5-3A227C5F32BF}" type="parTrans" cxnId="{E02A4A8E-E6F7-4489-8211-2C73950DABD8}">
      <dgm:prSet/>
      <dgm:spPr/>
      <dgm:t>
        <a:bodyPr/>
        <a:lstStyle/>
        <a:p>
          <a:endParaRPr lang="en-US"/>
        </a:p>
      </dgm:t>
    </dgm:pt>
    <dgm:pt modelId="{0D62E4B8-2E21-4710-B1C0-AE04D570450C}" type="sibTrans" cxnId="{E02A4A8E-E6F7-4489-8211-2C73950DABD8}">
      <dgm:prSet phldrT="5" phldr="0"/>
      <dgm:spPr/>
      <dgm:t>
        <a:bodyPr/>
        <a:lstStyle/>
        <a:p>
          <a:r>
            <a:rPr lang="en-US"/>
            <a:t>5</a:t>
          </a:r>
        </a:p>
      </dgm:t>
    </dgm:pt>
    <dgm:pt modelId="{CFA5ACEE-C47E-4426-AA51-14878BBBC63E}" type="pres">
      <dgm:prSet presAssocID="{2F2006A9-D8A2-48F1-8BB0-5CFCF9CD819D}" presName="Name0" presStyleCnt="0">
        <dgm:presLayoutVars>
          <dgm:animLvl val="lvl"/>
          <dgm:resizeHandles val="exact"/>
        </dgm:presLayoutVars>
      </dgm:prSet>
      <dgm:spPr/>
    </dgm:pt>
    <dgm:pt modelId="{C2D4ADFA-C59D-4D3D-938B-8ECE800BDA07}" type="pres">
      <dgm:prSet presAssocID="{1EF005BC-663F-4736-8EC5-CCFBD1C7B0DA}" presName="compositeNode" presStyleCnt="0">
        <dgm:presLayoutVars>
          <dgm:bulletEnabled val="1"/>
        </dgm:presLayoutVars>
      </dgm:prSet>
      <dgm:spPr/>
    </dgm:pt>
    <dgm:pt modelId="{EE4FE4E8-5090-4211-B9C3-B8496B5B0A1A}" type="pres">
      <dgm:prSet presAssocID="{1EF005BC-663F-4736-8EC5-CCFBD1C7B0DA}" presName="bgRect" presStyleLbl="bgAccFollowNode1" presStyleIdx="0" presStyleCnt="5"/>
      <dgm:spPr/>
    </dgm:pt>
    <dgm:pt modelId="{4C9B6497-3538-442A-87E2-E9B9F68A2EBE}" type="pres">
      <dgm:prSet presAssocID="{718C5EEE-EB3D-44ED-B196-E6195CF0F28C}" presName="sibTransNodeCircle" presStyleLbl="alignNode1" presStyleIdx="0" presStyleCnt="10">
        <dgm:presLayoutVars>
          <dgm:chMax val="0"/>
          <dgm:bulletEnabled/>
        </dgm:presLayoutVars>
      </dgm:prSet>
      <dgm:spPr/>
    </dgm:pt>
    <dgm:pt modelId="{B5072543-280D-4C6D-9D93-D265AECA515F}" type="pres">
      <dgm:prSet presAssocID="{1EF005BC-663F-4736-8EC5-CCFBD1C7B0DA}" presName="bottomLine" presStyleLbl="alignNode1" presStyleIdx="1" presStyleCnt="10">
        <dgm:presLayoutVars/>
      </dgm:prSet>
      <dgm:spPr/>
    </dgm:pt>
    <dgm:pt modelId="{AE48735A-7E68-4217-925E-E7CC9DD437A8}" type="pres">
      <dgm:prSet presAssocID="{1EF005BC-663F-4736-8EC5-CCFBD1C7B0DA}" presName="nodeText" presStyleLbl="bgAccFollowNode1" presStyleIdx="0" presStyleCnt="5">
        <dgm:presLayoutVars>
          <dgm:bulletEnabled val="1"/>
        </dgm:presLayoutVars>
      </dgm:prSet>
      <dgm:spPr/>
    </dgm:pt>
    <dgm:pt modelId="{8CBEE911-8CDF-4A7B-BF47-7763C39B1B84}" type="pres">
      <dgm:prSet presAssocID="{718C5EEE-EB3D-44ED-B196-E6195CF0F28C}" presName="sibTrans" presStyleCnt="0"/>
      <dgm:spPr/>
    </dgm:pt>
    <dgm:pt modelId="{6BE213C7-5685-459D-96ED-307FA023CD7E}" type="pres">
      <dgm:prSet presAssocID="{AB2B81C6-79C3-4EBA-920A-8A7A55845404}" presName="compositeNode" presStyleCnt="0">
        <dgm:presLayoutVars>
          <dgm:bulletEnabled val="1"/>
        </dgm:presLayoutVars>
      </dgm:prSet>
      <dgm:spPr/>
    </dgm:pt>
    <dgm:pt modelId="{2D4B9242-B1BA-4E6C-AEA7-811D9DFDE22E}" type="pres">
      <dgm:prSet presAssocID="{AB2B81C6-79C3-4EBA-920A-8A7A55845404}" presName="bgRect" presStyleLbl="bgAccFollowNode1" presStyleIdx="1" presStyleCnt="5"/>
      <dgm:spPr/>
    </dgm:pt>
    <dgm:pt modelId="{1498D715-3225-423D-BEEE-A687CFF9A045}" type="pres">
      <dgm:prSet presAssocID="{D75DCD5F-D29E-44AF-82FE-CC992F7D79C3}" presName="sibTransNodeCircle" presStyleLbl="alignNode1" presStyleIdx="2" presStyleCnt="10">
        <dgm:presLayoutVars>
          <dgm:chMax val="0"/>
          <dgm:bulletEnabled/>
        </dgm:presLayoutVars>
      </dgm:prSet>
      <dgm:spPr/>
    </dgm:pt>
    <dgm:pt modelId="{10ECD878-B2CB-4A0D-8BA0-445570471A76}" type="pres">
      <dgm:prSet presAssocID="{AB2B81C6-79C3-4EBA-920A-8A7A55845404}" presName="bottomLine" presStyleLbl="alignNode1" presStyleIdx="3" presStyleCnt="10">
        <dgm:presLayoutVars/>
      </dgm:prSet>
      <dgm:spPr/>
    </dgm:pt>
    <dgm:pt modelId="{3100AEB6-3FCF-4EA4-A997-D55DBAAF166B}" type="pres">
      <dgm:prSet presAssocID="{AB2B81C6-79C3-4EBA-920A-8A7A55845404}" presName="nodeText" presStyleLbl="bgAccFollowNode1" presStyleIdx="1" presStyleCnt="5">
        <dgm:presLayoutVars>
          <dgm:bulletEnabled val="1"/>
        </dgm:presLayoutVars>
      </dgm:prSet>
      <dgm:spPr/>
    </dgm:pt>
    <dgm:pt modelId="{A264F768-7D44-4719-8BC4-59A73B44A5D0}" type="pres">
      <dgm:prSet presAssocID="{D75DCD5F-D29E-44AF-82FE-CC992F7D79C3}" presName="sibTrans" presStyleCnt="0"/>
      <dgm:spPr/>
    </dgm:pt>
    <dgm:pt modelId="{667C84DB-2F16-41CF-83DB-1BECFF344BB3}" type="pres">
      <dgm:prSet presAssocID="{A04C0FA6-B3F1-4F1C-AFD0-4F852B788D54}" presName="compositeNode" presStyleCnt="0">
        <dgm:presLayoutVars>
          <dgm:bulletEnabled val="1"/>
        </dgm:presLayoutVars>
      </dgm:prSet>
      <dgm:spPr/>
    </dgm:pt>
    <dgm:pt modelId="{DD8FD661-8266-4B20-9E75-1BCF1F9ED959}" type="pres">
      <dgm:prSet presAssocID="{A04C0FA6-B3F1-4F1C-AFD0-4F852B788D54}" presName="bgRect" presStyleLbl="bgAccFollowNode1" presStyleIdx="2" presStyleCnt="5"/>
      <dgm:spPr/>
    </dgm:pt>
    <dgm:pt modelId="{ACD62E66-C5DE-48E3-BA79-51632E540D5F}" type="pres">
      <dgm:prSet presAssocID="{77299966-FA1E-4CA8-B2C3-25EA25920A25}" presName="sibTransNodeCircle" presStyleLbl="alignNode1" presStyleIdx="4" presStyleCnt="10">
        <dgm:presLayoutVars>
          <dgm:chMax val="0"/>
          <dgm:bulletEnabled/>
        </dgm:presLayoutVars>
      </dgm:prSet>
      <dgm:spPr/>
    </dgm:pt>
    <dgm:pt modelId="{037E9209-9947-410D-9F91-E8E0A872E3AB}" type="pres">
      <dgm:prSet presAssocID="{A04C0FA6-B3F1-4F1C-AFD0-4F852B788D54}" presName="bottomLine" presStyleLbl="alignNode1" presStyleIdx="5" presStyleCnt="10">
        <dgm:presLayoutVars/>
      </dgm:prSet>
      <dgm:spPr/>
    </dgm:pt>
    <dgm:pt modelId="{40B095A1-86A3-4765-943B-58EC92E4CD76}" type="pres">
      <dgm:prSet presAssocID="{A04C0FA6-B3F1-4F1C-AFD0-4F852B788D54}" presName="nodeText" presStyleLbl="bgAccFollowNode1" presStyleIdx="2" presStyleCnt="5">
        <dgm:presLayoutVars>
          <dgm:bulletEnabled val="1"/>
        </dgm:presLayoutVars>
      </dgm:prSet>
      <dgm:spPr/>
    </dgm:pt>
    <dgm:pt modelId="{AE55F718-B2A0-413E-9A75-C148C1A601C9}" type="pres">
      <dgm:prSet presAssocID="{77299966-FA1E-4CA8-B2C3-25EA25920A25}" presName="sibTrans" presStyleCnt="0"/>
      <dgm:spPr/>
    </dgm:pt>
    <dgm:pt modelId="{2EEC7FDC-9D6A-4859-9466-CC6D604E0BEC}" type="pres">
      <dgm:prSet presAssocID="{1178B514-AB30-47B7-AD88-D63F650EC149}" presName="compositeNode" presStyleCnt="0">
        <dgm:presLayoutVars>
          <dgm:bulletEnabled val="1"/>
        </dgm:presLayoutVars>
      </dgm:prSet>
      <dgm:spPr/>
    </dgm:pt>
    <dgm:pt modelId="{33B3B870-53CB-4650-9786-B7CDE7019C9D}" type="pres">
      <dgm:prSet presAssocID="{1178B514-AB30-47B7-AD88-D63F650EC149}" presName="bgRect" presStyleLbl="bgAccFollowNode1" presStyleIdx="3" presStyleCnt="5"/>
      <dgm:spPr/>
    </dgm:pt>
    <dgm:pt modelId="{C2331F52-7CB6-4234-95FD-8B2438C831F1}" type="pres">
      <dgm:prSet presAssocID="{63638194-11C9-4640-91CA-0487641EC8EF}" presName="sibTransNodeCircle" presStyleLbl="alignNode1" presStyleIdx="6" presStyleCnt="10">
        <dgm:presLayoutVars>
          <dgm:chMax val="0"/>
          <dgm:bulletEnabled/>
        </dgm:presLayoutVars>
      </dgm:prSet>
      <dgm:spPr/>
    </dgm:pt>
    <dgm:pt modelId="{4C771800-7A67-4260-9E71-DE363D22464B}" type="pres">
      <dgm:prSet presAssocID="{1178B514-AB30-47B7-AD88-D63F650EC149}" presName="bottomLine" presStyleLbl="alignNode1" presStyleIdx="7" presStyleCnt="10">
        <dgm:presLayoutVars/>
      </dgm:prSet>
      <dgm:spPr/>
    </dgm:pt>
    <dgm:pt modelId="{707CC72A-1888-4A90-B35C-58FB3A7A47D1}" type="pres">
      <dgm:prSet presAssocID="{1178B514-AB30-47B7-AD88-D63F650EC149}" presName="nodeText" presStyleLbl="bgAccFollowNode1" presStyleIdx="3" presStyleCnt="5">
        <dgm:presLayoutVars>
          <dgm:bulletEnabled val="1"/>
        </dgm:presLayoutVars>
      </dgm:prSet>
      <dgm:spPr/>
    </dgm:pt>
    <dgm:pt modelId="{E7248761-9E19-480D-8B39-EC9737B34B2B}" type="pres">
      <dgm:prSet presAssocID="{63638194-11C9-4640-91CA-0487641EC8EF}" presName="sibTrans" presStyleCnt="0"/>
      <dgm:spPr/>
    </dgm:pt>
    <dgm:pt modelId="{855B160A-B6C2-45C6-8542-08FB7C0B10CD}" type="pres">
      <dgm:prSet presAssocID="{A1EF4F40-0EAD-4D96-BEBB-353A055F0A83}" presName="compositeNode" presStyleCnt="0">
        <dgm:presLayoutVars>
          <dgm:bulletEnabled val="1"/>
        </dgm:presLayoutVars>
      </dgm:prSet>
      <dgm:spPr/>
    </dgm:pt>
    <dgm:pt modelId="{C59B13F3-E0AB-401D-B6D7-BF58A31649BB}" type="pres">
      <dgm:prSet presAssocID="{A1EF4F40-0EAD-4D96-BEBB-353A055F0A83}" presName="bgRect" presStyleLbl="bgAccFollowNode1" presStyleIdx="4" presStyleCnt="5"/>
      <dgm:spPr/>
    </dgm:pt>
    <dgm:pt modelId="{87A602B3-3E44-4742-9F48-8C37317738F2}" type="pres">
      <dgm:prSet presAssocID="{0D62E4B8-2E21-4710-B1C0-AE04D570450C}" presName="sibTransNodeCircle" presStyleLbl="alignNode1" presStyleIdx="8" presStyleCnt="10">
        <dgm:presLayoutVars>
          <dgm:chMax val="0"/>
          <dgm:bulletEnabled/>
        </dgm:presLayoutVars>
      </dgm:prSet>
      <dgm:spPr/>
    </dgm:pt>
    <dgm:pt modelId="{96E6DE6D-AA6C-42D9-8053-7A76D10BF06A}" type="pres">
      <dgm:prSet presAssocID="{A1EF4F40-0EAD-4D96-BEBB-353A055F0A83}" presName="bottomLine" presStyleLbl="alignNode1" presStyleIdx="9" presStyleCnt="10">
        <dgm:presLayoutVars/>
      </dgm:prSet>
      <dgm:spPr/>
    </dgm:pt>
    <dgm:pt modelId="{596386FC-C475-4B26-8E6F-C73308572608}" type="pres">
      <dgm:prSet presAssocID="{A1EF4F40-0EAD-4D96-BEBB-353A055F0A83}" presName="nodeText" presStyleLbl="bgAccFollowNode1" presStyleIdx="4" presStyleCnt="5">
        <dgm:presLayoutVars>
          <dgm:bulletEnabled val="1"/>
        </dgm:presLayoutVars>
      </dgm:prSet>
      <dgm:spPr/>
    </dgm:pt>
  </dgm:ptLst>
  <dgm:cxnLst>
    <dgm:cxn modelId="{749DD334-6A48-4D9A-B09E-54C39CBEA9C0}" type="presOf" srcId="{A04C0FA6-B3F1-4F1C-AFD0-4F852B788D54}" destId="{DD8FD661-8266-4B20-9E75-1BCF1F9ED959}" srcOrd="0" destOrd="0" presId="urn:microsoft.com/office/officeart/2016/7/layout/BasicLinearProcessNumbered"/>
    <dgm:cxn modelId="{9A86A439-F647-4B7C-AFCE-084FD6589F12}" type="presOf" srcId="{A04C0FA6-B3F1-4F1C-AFD0-4F852B788D54}" destId="{40B095A1-86A3-4765-943B-58EC92E4CD76}" srcOrd="1" destOrd="0" presId="urn:microsoft.com/office/officeart/2016/7/layout/BasicLinearProcessNumbered"/>
    <dgm:cxn modelId="{78D82740-162B-44DE-8564-E41B546198E3}" srcId="{2F2006A9-D8A2-48F1-8BB0-5CFCF9CD819D}" destId="{AB2B81C6-79C3-4EBA-920A-8A7A55845404}" srcOrd="1" destOrd="0" parTransId="{CE556B60-B32A-4A8A-AFE9-6602348F21DB}" sibTransId="{D75DCD5F-D29E-44AF-82FE-CC992F7D79C3}"/>
    <dgm:cxn modelId="{18850660-A925-4B55-850C-93FB360AEFEC}" type="presOf" srcId="{1EF005BC-663F-4736-8EC5-CCFBD1C7B0DA}" destId="{AE48735A-7E68-4217-925E-E7CC9DD437A8}" srcOrd="1" destOrd="0" presId="urn:microsoft.com/office/officeart/2016/7/layout/BasicLinearProcessNumbered"/>
    <dgm:cxn modelId="{00724961-34B4-42FC-B126-F0FF71322AA7}" type="presOf" srcId="{0D62E4B8-2E21-4710-B1C0-AE04D570450C}" destId="{87A602B3-3E44-4742-9F48-8C37317738F2}" srcOrd="0" destOrd="0" presId="urn:microsoft.com/office/officeart/2016/7/layout/BasicLinearProcessNumbered"/>
    <dgm:cxn modelId="{CBDAD741-55F1-41F2-899E-493A6C945771}" type="presOf" srcId="{A1EF4F40-0EAD-4D96-BEBB-353A055F0A83}" destId="{C59B13F3-E0AB-401D-B6D7-BF58A31649BB}" srcOrd="0" destOrd="0" presId="urn:microsoft.com/office/officeart/2016/7/layout/BasicLinearProcessNumbered"/>
    <dgm:cxn modelId="{288DE042-8988-453C-B7CA-9CAAE53663EE}" type="presOf" srcId="{AB2B81C6-79C3-4EBA-920A-8A7A55845404}" destId="{3100AEB6-3FCF-4EA4-A997-D55DBAAF166B}" srcOrd="1" destOrd="0" presId="urn:microsoft.com/office/officeart/2016/7/layout/BasicLinearProcessNumbered"/>
    <dgm:cxn modelId="{15353E6C-FE03-471B-AB66-49C80E4D1B9B}" type="presOf" srcId="{A1EF4F40-0EAD-4D96-BEBB-353A055F0A83}" destId="{596386FC-C475-4B26-8E6F-C73308572608}" srcOrd="1" destOrd="0" presId="urn:microsoft.com/office/officeart/2016/7/layout/BasicLinearProcessNumbered"/>
    <dgm:cxn modelId="{8457296D-19D6-4123-85D1-50F89C98428C}" type="presOf" srcId="{1178B514-AB30-47B7-AD88-D63F650EC149}" destId="{33B3B870-53CB-4650-9786-B7CDE7019C9D}" srcOrd="0" destOrd="0" presId="urn:microsoft.com/office/officeart/2016/7/layout/BasicLinearProcessNumbered"/>
    <dgm:cxn modelId="{B1FF5A50-E6AB-4D52-BB32-F8E5790DA9E9}" srcId="{2F2006A9-D8A2-48F1-8BB0-5CFCF9CD819D}" destId="{1EF005BC-663F-4736-8EC5-CCFBD1C7B0DA}" srcOrd="0" destOrd="0" parTransId="{65C2077F-0ED0-4A6D-849A-EF4DC2954690}" sibTransId="{718C5EEE-EB3D-44ED-B196-E6195CF0F28C}"/>
    <dgm:cxn modelId="{11E5D572-9ED2-4C01-B209-0B156C1DE356}" srcId="{2F2006A9-D8A2-48F1-8BB0-5CFCF9CD819D}" destId="{A04C0FA6-B3F1-4F1C-AFD0-4F852B788D54}" srcOrd="2" destOrd="0" parTransId="{4B5BB58E-86FA-4025-80B0-9072A671B002}" sibTransId="{77299966-FA1E-4CA8-B2C3-25EA25920A25}"/>
    <dgm:cxn modelId="{28DFBF57-5A5A-474A-8401-D43F826DA5DB}" type="presOf" srcId="{1EF005BC-663F-4736-8EC5-CCFBD1C7B0DA}" destId="{EE4FE4E8-5090-4211-B9C3-B8496B5B0A1A}" srcOrd="0" destOrd="0" presId="urn:microsoft.com/office/officeart/2016/7/layout/BasicLinearProcessNumbered"/>
    <dgm:cxn modelId="{14565480-B969-492D-A774-17966F5C0FE9}" type="presOf" srcId="{718C5EEE-EB3D-44ED-B196-E6195CF0F28C}" destId="{4C9B6497-3538-442A-87E2-E9B9F68A2EBE}" srcOrd="0" destOrd="0" presId="urn:microsoft.com/office/officeart/2016/7/layout/BasicLinearProcessNumbered"/>
    <dgm:cxn modelId="{BA987382-9B47-4D77-B566-B12726CCBE2F}" type="presOf" srcId="{AB2B81C6-79C3-4EBA-920A-8A7A55845404}" destId="{2D4B9242-B1BA-4E6C-AEA7-811D9DFDE22E}" srcOrd="0" destOrd="0" presId="urn:microsoft.com/office/officeart/2016/7/layout/BasicLinearProcessNumbered"/>
    <dgm:cxn modelId="{084A5A83-BE26-4970-BD3C-70AC9CBD2176}" type="presOf" srcId="{63638194-11C9-4640-91CA-0487641EC8EF}" destId="{C2331F52-7CB6-4234-95FD-8B2438C831F1}" srcOrd="0" destOrd="0" presId="urn:microsoft.com/office/officeart/2016/7/layout/BasicLinearProcessNumbered"/>
    <dgm:cxn modelId="{FA2CA98C-5CC7-48DD-ADC9-2C1E9B88B73B}" srcId="{2F2006A9-D8A2-48F1-8BB0-5CFCF9CD819D}" destId="{1178B514-AB30-47B7-AD88-D63F650EC149}" srcOrd="3" destOrd="0" parTransId="{18621DB1-9C90-4F80-A1A4-3DC2F8E28576}" sibTransId="{63638194-11C9-4640-91CA-0487641EC8EF}"/>
    <dgm:cxn modelId="{E02A4A8E-E6F7-4489-8211-2C73950DABD8}" srcId="{2F2006A9-D8A2-48F1-8BB0-5CFCF9CD819D}" destId="{A1EF4F40-0EAD-4D96-BEBB-353A055F0A83}" srcOrd="4" destOrd="0" parTransId="{87AFA262-DC83-4E51-95C5-3A227C5F32BF}" sibTransId="{0D62E4B8-2E21-4710-B1C0-AE04D570450C}"/>
    <dgm:cxn modelId="{5BAE01A4-0F8D-4596-B1BF-13EFC43C5F00}" type="presOf" srcId="{2F2006A9-D8A2-48F1-8BB0-5CFCF9CD819D}" destId="{CFA5ACEE-C47E-4426-AA51-14878BBBC63E}" srcOrd="0" destOrd="0" presId="urn:microsoft.com/office/officeart/2016/7/layout/BasicLinearProcessNumbered"/>
    <dgm:cxn modelId="{14D055D9-7E58-4C2C-918E-4AAC0B9E5937}" type="presOf" srcId="{77299966-FA1E-4CA8-B2C3-25EA25920A25}" destId="{ACD62E66-C5DE-48E3-BA79-51632E540D5F}" srcOrd="0" destOrd="0" presId="urn:microsoft.com/office/officeart/2016/7/layout/BasicLinearProcessNumbered"/>
    <dgm:cxn modelId="{B3B3A0E1-9108-4632-A939-A735006AD83B}" type="presOf" srcId="{D75DCD5F-D29E-44AF-82FE-CC992F7D79C3}" destId="{1498D715-3225-423D-BEEE-A687CFF9A045}" srcOrd="0" destOrd="0" presId="urn:microsoft.com/office/officeart/2016/7/layout/BasicLinearProcessNumbered"/>
    <dgm:cxn modelId="{68E19CFC-2B66-4C04-B067-5AC2FAC2E022}" type="presOf" srcId="{1178B514-AB30-47B7-AD88-D63F650EC149}" destId="{707CC72A-1888-4A90-B35C-58FB3A7A47D1}" srcOrd="1" destOrd="0" presId="urn:microsoft.com/office/officeart/2016/7/layout/BasicLinearProcessNumbered"/>
    <dgm:cxn modelId="{79366027-2B5C-46B4-9589-B4C152CDADF4}" type="presParOf" srcId="{CFA5ACEE-C47E-4426-AA51-14878BBBC63E}" destId="{C2D4ADFA-C59D-4D3D-938B-8ECE800BDA07}" srcOrd="0" destOrd="0" presId="urn:microsoft.com/office/officeart/2016/7/layout/BasicLinearProcessNumbered"/>
    <dgm:cxn modelId="{FEEE2432-9970-4723-82B3-27727A873C79}" type="presParOf" srcId="{C2D4ADFA-C59D-4D3D-938B-8ECE800BDA07}" destId="{EE4FE4E8-5090-4211-B9C3-B8496B5B0A1A}" srcOrd="0" destOrd="0" presId="urn:microsoft.com/office/officeart/2016/7/layout/BasicLinearProcessNumbered"/>
    <dgm:cxn modelId="{58641C60-F2E2-4D3E-AA0F-6BA20141E8BD}" type="presParOf" srcId="{C2D4ADFA-C59D-4D3D-938B-8ECE800BDA07}" destId="{4C9B6497-3538-442A-87E2-E9B9F68A2EBE}" srcOrd="1" destOrd="0" presId="urn:microsoft.com/office/officeart/2016/7/layout/BasicLinearProcessNumbered"/>
    <dgm:cxn modelId="{A62A5061-2022-4227-AC6B-8A0F3E3ACB42}" type="presParOf" srcId="{C2D4ADFA-C59D-4D3D-938B-8ECE800BDA07}" destId="{B5072543-280D-4C6D-9D93-D265AECA515F}" srcOrd="2" destOrd="0" presId="urn:microsoft.com/office/officeart/2016/7/layout/BasicLinearProcessNumbered"/>
    <dgm:cxn modelId="{1A87BA9A-C6E5-40A4-B9F1-8060BBBC2819}" type="presParOf" srcId="{C2D4ADFA-C59D-4D3D-938B-8ECE800BDA07}" destId="{AE48735A-7E68-4217-925E-E7CC9DD437A8}" srcOrd="3" destOrd="0" presId="urn:microsoft.com/office/officeart/2016/7/layout/BasicLinearProcessNumbered"/>
    <dgm:cxn modelId="{07E91A06-A722-43CE-B7D1-12F2F1A8DB36}" type="presParOf" srcId="{CFA5ACEE-C47E-4426-AA51-14878BBBC63E}" destId="{8CBEE911-8CDF-4A7B-BF47-7763C39B1B84}" srcOrd="1" destOrd="0" presId="urn:microsoft.com/office/officeart/2016/7/layout/BasicLinearProcessNumbered"/>
    <dgm:cxn modelId="{93E63037-0624-4D7E-BB13-FE6306C23835}" type="presParOf" srcId="{CFA5ACEE-C47E-4426-AA51-14878BBBC63E}" destId="{6BE213C7-5685-459D-96ED-307FA023CD7E}" srcOrd="2" destOrd="0" presId="urn:microsoft.com/office/officeart/2016/7/layout/BasicLinearProcessNumbered"/>
    <dgm:cxn modelId="{29518C0F-FDB1-48E3-96DF-B7A89CF44D3E}" type="presParOf" srcId="{6BE213C7-5685-459D-96ED-307FA023CD7E}" destId="{2D4B9242-B1BA-4E6C-AEA7-811D9DFDE22E}" srcOrd="0" destOrd="0" presId="urn:microsoft.com/office/officeart/2016/7/layout/BasicLinearProcessNumbered"/>
    <dgm:cxn modelId="{78D7F59C-6D67-4C4C-99C5-9A215DB58E0F}" type="presParOf" srcId="{6BE213C7-5685-459D-96ED-307FA023CD7E}" destId="{1498D715-3225-423D-BEEE-A687CFF9A045}" srcOrd="1" destOrd="0" presId="urn:microsoft.com/office/officeart/2016/7/layout/BasicLinearProcessNumbered"/>
    <dgm:cxn modelId="{1BE2450E-801E-4D87-B34E-62C240081294}" type="presParOf" srcId="{6BE213C7-5685-459D-96ED-307FA023CD7E}" destId="{10ECD878-B2CB-4A0D-8BA0-445570471A76}" srcOrd="2" destOrd="0" presId="urn:microsoft.com/office/officeart/2016/7/layout/BasicLinearProcessNumbered"/>
    <dgm:cxn modelId="{AEA3753E-17A3-487D-948A-78CE25C9B8A5}" type="presParOf" srcId="{6BE213C7-5685-459D-96ED-307FA023CD7E}" destId="{3100AEB6-3FCF-4EA4-A997-D55DBAAF166B}" srcOrd="3" destOrd="0" presId="urn:microsoft.com/office/officeart/2016/7/layout/BasicLinearProcessNumbered"/>
    <dgm:cxn modelId="{06D28DDA-2C70-45D9-A870-ECF3FD64664F}" type="presParOf" srcId="{CFA5ACEE-C47E-4426-AA51-14878BBBC63E}" destId="{A264F768-7D44-4719-8BC4-59A73B44A5D0}" srcOrd="3" destOrd="0" presId="urn:microsoft.com/office/officeart/2016/7/layout/BasicLinearProcessNumbered"/>
    <dgm:cxn modelId="{11F41A5F-6635-43E2-95FE-700C4EC7E5DB}" type="presParOf" srcId="{CFA5ACEE-C47E-4426-AA51-14878BBBC63E}" destId="{667C84DB-2F16-41CF-83DB-1BECFF344BB3}" srcOrd="4" destOrd="0" presId="urn:microsoft.com/office/officeart/2016/7/layout/BasicLinearProcessNumbered"/>
    <dgm:cxn modelId="{6676E6F8-8BE4-4A5F-9E69-CB677A9FAB2B}" type="presParOf" srcId="{667C84DB-2F16-41CF-83DB-1BECFF344BB3}" destId="{DD8FD661-8266-4B20-9E75-1BCF1F9ED959}" srcOrd="0" destOrd="0" presId="urn:microsoft.com/office/officeart/2016/7/layout/BasicLinearProcessNumbered"/>
    <dgm:cxn modelId="{F2FBE01E-66F6-4E9C-828F-B9DC8D27022E}" type="presParOf" srcId="{667C84DB-2F16-41CF-83DB-1BECFF344BB3}" destId="{ACD62E66-C5DE-48E3-BA79-51632E540D5F}" srcOrd="1" destOrd="0" presId="urn:microsoft.com/office/officeart/2016/7/layout/BasicLinearProcessNumbered"/>
    <dgm:cxn modelId="{43C69A27-D929-492D-B032-2815DAD13644}" type="presParOf" srcId="{667C84DB-2F16-41CF-83DB-1BECFF344BB3}" destId="{037E9209-9947-410D-9F91-E8E0A872E3AB}" srcOrd="2" destOrd="0" presId="urn:microsoft.com/office/officeart/2016/7/layout/BasicLinearProcessNumbered"/>
    <dgm:cxn modelId="{D7855BCE-8CE7-4742-BA66-2B5BDB84E794}" type="presParOf" srcId="{667C84DB-2F16-41CF-83DB-1BECFF344BB3}" destId="{40B095A1-86A3-4765-943B-58EC92E4CD76}" srcOrd="3" destOrd="0" presId="urn:microsoft.com/office/officeart/2016/7/layout/BasicLinearProcessNumbered"/>
    <dgm:cxn modelId="{A95B4513-24D0-4295-9040-5875312BF57C}" type="presParOf" srcId="{CFA5ACEE-C47E-4426-AA51-14878BBBC63E}" destId="{AE55F718-B2A0-413E-9A75-C148C1A601C9}" srcOrd="5" destOrd="0" presId="urn:microsoft.com/office/officeart/2016/7/layout/BasicLinearProcessNumbered"/>
    <dgm:cxn modelId="{5E0E34B7-DA6D-4E72-BEBB-932ED3913046}" type="presParOf" srcId="{CFA5ACEE-C47E-4426-AA51-14878BBBC63E}" destId="{2EEC7FDC-9D6A-4859-9466-CC6D604E0BEC}" srcOrd="6" destOrd="0" presId="urn:microsoft.com/office/officeart/2016/7/layout/BasicLinearProcessNumbered"/>
    <dgm:cxn modelId="{5300F8E8-7B46-4CFC-9B6A-EB72708473BB}" type="presParOf" srcId="{2EEC7FDC-9D6A-4859-9466-CC6D604E0BEC}" destId="{33B3B870-53CB-4650-9786-B7CDE7019C9D}" srcOrd="0" destOrd="0" presId="urn:microsoft.com/office/officeart/2016/7/layout/BasicLinearProcessNumbered"/>
    <dgm:cxn modelId="{8440D417-9612-4DD4-8656-55E1D1C0D1FF}" type="presParOf" srcId="{2EEC7FDC-9D6A-4859-9466-CC6D604E0BEC}" destId="{C2331F52-7CB6-4234-95FD-8B2438C831F1}" srcOrd="1" destOrd="0" presId="urn:microsoft.com/office/officeart/2016/7/layout/BasicLinearProcessNumbered"/>
    <dgm:cxn modelId="{159354D6-EF09-45A6-A2C7-3F553647DD70}" type="presParOf" srcId="{2EEC7FDC-9D6A-4859-9466-CC6D604E0BEC}" destId="{4C771800-7A67-4260-9E71-DE363D22464B}" srcOrd="2" destOrd="0" presId="urn:microsoft.com/office/officeart/2016/7/layout/BasicLinearProcessNumbered"/>
    <dgm:cxn modelId="{FF15B960-134B-4D1A-8EC0-EC50B92D5577}" type="presParOf" srcId="{2EEC7FDC-9D6A-4859-9466-CC6D604E0BEC}" destId="{707CC72A-1888-4A90-B35C-58FB3A7A47D1}" srcOrd="3" destOrd="0" presId="urn:microsoft.com/office/officeart/2016/7/layout/BasicLinearProcessNumbered"/>
    <dgm:cxn modelId="{E2299938-0D59-48B1-A864-3ED2530B61E2}" type="presParOf" srcId="{CFA5ACEE-C47E-4426-AA51-14878BBBC63E}" destId="{E7248761-9E19-480D-8B39-EC9737B34B2B}" srcOrd="7" destOrd="0" presId="urn:microsoft.com/office/officeart/2016/7/layout/BasicLinearProcessNumbered"/>
    <dgm:cxn modelId="{DD4E94D5-C9FB-4098-B3D4-528A1B612670}" type="presParOf" srcId="{CFA5ACEE-C47E-4426-AA51-14878BBBC63E}" destId="{855B160A-B6C2-45C6-8542-08FB7C0B10CD}" srcOrd="8" destOrd="0" presId="urn:microsoft.com/office/officeart/2016/7/layout/BasicLinearProcessNumbered"/>
    <dgm:cxn modelId="{CDB47B3E-6227-4525-BAD1-1722F68FC4A0}" type="presParOf" srcId="{855B160A-B6C2-45C6-8542-08FB7C0B10CD}" destId="{C59B13F3-E0AB-401D-B6D7-BF58A31649BB}" srcOrd="0" destOrd="0" presId="urn:microsoft.com/office/officeart/2016/7/layout/BasicLinearProcessNumbered"/>
    <dgm:cxn modelId="{CEDA005C-4237-4332-B245-5EB1E6088056}" type="presParOf" srcId="{855B160A-B6C2-45C6-8542-08FB7C0B10CD}" destId="{87A602B3-3E44-4742-9F48-8C37317738F2}" srcOrd="1" destOrd="0" presId="urn:microsoft.com/office/officeart/2016/7/layout/BasicLinearProcessNumbered"/>
    <dgm:cxn modelId="{570E95CE-1D17-4DBF-A7DF-F60C5998808B}" type="presParOf" srcId="{855B160A-B6C2-45C6-8542-08FB7C0B10CD}" destId="{96E6DE6D-AA6C-42D9-8053-7A76D10BF06A}" srcOrd="2" destOrd="0" presId="urn:microsoft.com/office/officeart/2016/7/layout/BasicLinearProcessNumbered"/>
    <dgm:cxn modelId="{90C4FD1F-5C14-4B82-ACA5-DE2F12E483F6}" type="presParOf" srcId="{855B160A-B6C2-45C6-8542-08FB7C0B10CD}" destId="{596386FC-C475-4B26-8E6F-C7330857260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F17E6E-B1B9-4E90-9100-56BE99699BB9}"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0B60D703-C1AD-42C7-91BD-F62AA6CAA4EE}">
      <dgm:prSet/>
      <dgm:spPr/>
      <dgm:t>
        <a:bodyPr/>
        <a:lstStyle/>
        <a:p>
          <a:r>
            <a:rPr lang="en-US" baseline="0"/>
            <a:t>How do you think, historically, neurodiversity would have been treated?</a:t>
          </a:r>
          <a:endParaRPr lang="en-US"/>
        </a:p>
      </dgm:t>
    </dgm:pt>
    <dgm:pt modelId="{88139490-19B1-4BD4-A1E3-80EDB257FCBB}" type="parTrans" cxnId="{30EB023D-8013-45A5-A21B-F30F56531C4A}">
      <dgm:prSet/>
      <dgm:spPr/>
      <dgm:t>
        <a:bodyPr/>
        <a:lstStyle/>
        <a:p>
          <a:endParaRPr lang="en-US"/>
        </a:p>
      </dgm:t>
    </dgm:pt>
    <dgm:pt modelId="{10DAE21F-7ED3-4CA1-BFF4-0410A8F0A675}" type="sibTrans" cxnId="{30EB023D-8013-45A5-A21B-F30F56531C4A}">
      <dgm:prSet/>
      <dgm:spPr/>
      <dgm:t>
        <a:bodyPr/>
        <a:lstStyle/>
        <a:p>
          <a:endParaRPr lang="en-US"/>
        </a:p>
      </dgm:t>
    </dgm:pt>
    <dgm:pt modelId="{85AD6AA8-57DA-4A77-8D1E-83E4533942DE}">
      <dgm:prSet/>
      <dgm:spPr/>
      <dgm:t>
        <a:bodyPr/>
        <a:lstStyle/>
        <a:p>
          <a:r>
            <a:rPr lang="en-US" baseline="0"/>
            <a:t>Consider learning disabilities and autism primarily. </a:t>
          </a:r>
          <a:endParaRPr lang="en-US"/>
        </a:p>
      </dgm:t>
    </dgm:pt>
    <dgm:pt modelId="{8A112B2B-263B-4893-BCC2-26A2C4D7C6CB}" type="parTrans" cxnId="{B27EEBF3-340B-4BF8-9E5B-639E3D2A3F3A}">
      <dgm:prSet/>
      <dgm:spPr/>
      <dgm:t>
        <a:bodyPr/>
        <a:lstStyle/>
        <a:p>
          <a:endParaRPr lang="en-US"/>
        </a:p>
      </dgm:t>
    </dgm:pt>
    <dgm:pt modelId="{5DEE46D4-4EAE-42AF-AD0A-26CEC9ACA82D}" type="sibTrans" cxnId="{B27EEBF3-340B-4BF8-9E5B-639E3D2A3F3A}">
      <dgm:prSet/>
      <dgm:spPr/>
      <dgm:t>
        <a:bodyPr/>
        <a:lstStyle/>
        <a:p>
          <a:endParaRPr lang="en-US"/>
        </a:p>
      </dgm:t>
    </dgm:pt>
    <dgm:pt modelId="{0D6811BF-4619-4CAA-AB98-B2766E757B81}" type="pres">
      <dgm:prSet presAssocID="{0EF17E6E-B1B9-4E90-9100-56BE99699BB9}" presName="hierChild1" presStyleCnt="0">
        <dgm:presLayoutVars>
          <dgm:chPref val="1"/>
          <dgm:dir/>
          <dgm:animOne val="branch"/>
          <dgm:animLvl val="lvl"/>
          <dgm:resizeHandles/>
        </dgm:presLayoutVars>
      </dgm:prSet>
      <dgm:spPr/>
    </dgm:pt>
    <dgm:pt modelId="{7F2280D1-05F2-4BCF-9B81-7CCFED27C85B}" type="pres">
      <dgm:prSet presAssocID="{0B60D703-C1AD-42C7-91BD-F62AA6CAA4EE}" presName="hierRoot1" presStyleCnt="0"/>
      <dgm:spPr/>
    </dgm:pt>
    <dgm:pt modelId="{16289B25-3833-403A-B49A-00B8DB8270A4}" type="pres">
      <dgm:prSet presAssocID="{0B60D703-C1AD-42C7-91BD-F62AA6CAA4EE}" presName="composite" presStyleCnt="0"/>
      <dgm:spPr/>
    </dgm:pt>
    <dgm:pt modelId="{71153F4E-3B48-45B8-AFB1-650421536D25}" type="pres">
      <dgm:prSet presAssocID="{0B60D703-C1AD-42C7-91BD-F62AA6CAA4EE}" presName="background" presStyleLbl="node0" presStyleIdx="0" presStyleCnt="2"/>
      <dgm:spPr/>
    </dgm:pt>
    <dgm:pt modelId="{473ECA7B-80AE-45A3-940D-C52616A95CB0}" type="pres">
      <dgm:prSet presAssocID="{0B60D703-C1AD-42C7-91BD-F62AA6CAA4EE}" presName="text" presStyleLbl="fgAcc0" presStyleIdx="0" presStyleCnt="2">
        <dgm:presLayoutVars>
          <dgm:chPref val="3"/>
        </dgm:presLayoutVars>
      </dgm:prSet>
      <dgm:spPr/>
    </dgm:pt>
    <dgm:pt modelId="{13149EEE-92CC-4852-9DAC-7FF42CF3D8F9}" type="pres">
      <dgm:prSet presAssocID="{0B60D703-C1AD-42C7-91BD-F62AA6CAA4EE}" presName="hierChild2" presStyleCnt="0"/>
      <dgm:spPr/>
    </dgm:pt>
    <dgm:pt modelId="{B84B880F-8D0D-4E0F-BF6A-D2C859293B79}" type="pres">
      <dgm:prSet presAssocID="{85AD6AA8-57DA-4A77-8D1E-83E4533942DE}" presName="hierRoot1" presStyleCnt="0"/>
      <dgm:spPr/>
    </dgm:pt>
    <dgm:pt modelId="{D8383E68-C091-45CB-9413-657725EC7DCC}" type="pres">
      <dgm:prSet presAssocID="{85AD6AA8-57DA-4A77-8D1E-83E4533942DE}" presName="composite" presStyleCnt="0"/>
      <dgm:spPr/>
    </dgm:pt>
    <dgm:pt modelId="{FCDDF81C-2AFF-43DA-96C1-E16F1F1D30B3}" type="pres">
      <dgm:prSet presAssocID="{85AD6AA8-57DA-4A77-8D1E-83E4533942DE}" presName="background" presStyleLbl="node0" presStyleIdx="1" presStyleCnt="2"/>
      <dgm:spPr/>
    </dgm:pt>
    <dgm:pt modelId="{1A6950C2-C41C-470E-B9AA-C82E02528305}" type="pres">
      <dgm:prSet presAssocID="{85AD6AA8-57DA-4A77-8D1E-83E4533942DE}" presName="text" presStyleLbl="fgAcc0" presStyleIdx="1" presStyleCnt="2">
        <dgm:presLayoutVars>
          <dgm:chPref val="3"/>
        </dgm:presLayoutVars>
      </dgm:prSet>
      <dgm:spPr/>
    </dgm:pt>
    <dgm:pt modelId="{F8E12DF5-8927-4840-A5DD-81ECBB9BB4E2}" type="pres">
      <dgm:prSet presAssocID="{85AD6AA8-57DA-4A77-8D1E-83E4533942DE}" presName="hierChild2" presStyleCnt="0"/>
      <dgm:spPr/>
    </dgm:pt>
  </dgm:ptLst>
  <dgm:cxnLst>
    <dgm:cxn modelId="{6DCDAB23-8BAE-41C4-84E9-46EBCB922527}" type="presOf" srcId="{85AD6AA8-57DA-4A77-8D1E-83E4533942DE}" destId="{1A6950C2-C41C-470E-B9AA-C82E02528305}" srcOrd="0" destOrd="0" presId="urn:microsoft.com/office/officeart/2005/8/layout/hierarchy1"/>
    <dgm:cxn modelId="{30EB023D-8013-45A5-A21B-F30F56531C4A}" srcId="{0EF17E6E-B1B9-4E90-9100-56BE99699BB9}" destId="{0B60D703-C1AD-42C7-91BD-F62AA6CAA4EE}" srcOrd="0" destOrd="0" parTransId="{88139490-19B1-4BD4-A1E3-80EDB257FCBB}" sibTransId="{10DAE21F-7ED3-4CA1-BFF4-0410A8F0A675}"/>
    <dgm:cxn modelId="{70C09699-4329-4BC2-8A97-BF28A38B0F4B}" type="presOf" srcId="{0B60D703-C1AD-42C7-91BD-F62AA6CAA4EE}" destId="{473ECA7B-80AE-45A3-940D-C52616A95CB0}" srcOrd="0" destOrd="0" presId="urn:microsoft.com/office/officeart/2005/8/layout/hierarchy1"/>
    <dgm:cxn modelId="{83E970C0-1287-4257-B162-2C9342EB4333}" type="presOf" srcId="{0EF17E6E-B1B9-4E90-9100-56BE99699BB9}" destId="{0D6811BF-4619-4CAA-AB98-B2766E757B81}" srcOrd="0" destOrd="0" presId="urn:microsoft.com/office/officeart/2005/8/layout/hierarchy1"/>
    <dgm:cxn modelId="{B27EEBF3-340B-4BF8-9E5B-639E3D2A3F3A}" srcId="{0EF17E6E-B1B9-4E90-9100-56BE99699BB9}" destId="{85AD6AA8-57DA-4A77-8D1E-83E4533942DE}" srcOrd="1" destOrd="0" parTransId="{8A112B2B-263B-4893-BCC2-26A2C4D7C6CB}" sibTransId="{5DEE46D4-4EAE-42AF-AD0A-26CEC9ACA82D}"/>
    <dgm:cxn modelId="{6AF7237B-78C0-460B-9100-BB3EC7F3022A}" type="presParOf" srcId="{0D6811BF-4619-4CAA-AB98-B2766E757B81}" destId="{7F2280D1-05F2-4BCF-9B81-7CCFED27C85B}" srcOrd="0" destOrd="0" presId="urn:microsoft.com/office/officeart/2005/8/layout/hierarchy1"/>
    <dgm:cxn modelId="{B1AB991C-1615-4146-A950-5CA169B875E5}" type="presParOf" srcId="{7F2280D1-05F2-4BCF-9B81-7CCFED27C85B}" destId="{16289B25-3833-403A-B49A-00B8DB8270A4}" srcOrd="0" destOrd="0" presId="urn:microsoft.com/office/officeart/2005/8/layout/hierarchy1"/>
    <dgm:cxn modelId="{C9CBCBCD-79B1-430B-B25C-13EAA0409231}" type="presParOf" srcId="{16289B25-3833-403A-B49A-00B8DB8270A4}" destId="{71153F4E-3B48-45B8-AFB1-650421536D25}" srcOrd="0" destOrd="0" presId="urn:microsoft.com/office/officeart/2005/8/layout/hierarchy1"/>
    <dgm:cxn modelId="{909F356E-8125-4F29-A476-D756D08D38D7}" type="presParOf" srcId="{16289B25-3833-403A-B49A-00B8DB8270A4}" destId="{473ECA7B-80AE-45A3-940D-C52616A95CB0}" srcOrd="1" destOrd="0" presId="urn:microsoft.com/office/officeart/2005/8/layout/hierarchy1"/>
    <dgm:cxn modelId="{E2B6426F-B01E-47D4-A854-5E6DD2ADBA1E}" type="presParOf" srcId="{7F2280D1-05F2-4BCF-9B81-7CCFED27C85B}" destId="{13149EEE-92CC-4852-9DAC-7FF42CF3D8F9}" srcOrd="1" destOrd="0" presId="urn:microsoft.com/office/officeart/2005/8/layout/hierarchy1"/>
    <dgm:cxn modelId="{415EB223-DF62-4176-B9EF-0E8D97FC62BE}" type="presParOf" srcId="{0D6811BF-4619-4CAA-AB98-B2766E757B81}" destId="{B84B880F-8D0D-4E0F-BF6A-D2C859293B79}" srcOrd="1" destOrd="0" presId="urn:microsoft.com/office/officeart/2005/8/layout/hierarchy1"/>
    <dgm:cxn modelId="{3F32E753-16C8-4A9B-A62A-CAD0F44487AF}" type="presParOf" srcId="{B84B880F-8D0D-4E0F-BF6A-D2C859293B79}" destId="{D8383E68-C091-45CB-9413-657725EC7DCC}" srcOrd="0" destOrd="0" presId="urn:microsoft.com/office/officeart/2005/8/layout/hierarchy1"/>
    <dgm:cxn modelId="{4D90A49D-68DA-485D-BE1A-B98D0F5BC596}" type="presParOf" srcId="{D8383E68-C091-45CB-9413-657725EC7DCC}" destId="{FCDDF81C-2AFF-43DA-96C1-E16F1F1D30B3}" srcOrd="0" destOrd="0" presId="urn:microsoft.com/office/officeart/2005/8/layout/hierarchy1"/>
    <dgm:cxn modelId="{03358F5E-9601-4C4A-B6F9-F9C93C8CD65B}" type="presParOf" srcId="{D8383E68-C091-45CB-9413-657725EC7DCC}" destId="{1A6950C2-C41C-470E-B9AA-C82E02528305}" srcOrd="1" destOrd="0" presId="urn:microsoft.com/office/officeart/2005/8/layout/hierarchy1"/>
    <dgm:cxn modelId="{074745FB-D8D3-44D9-9C39-BC565D407C0A}" type="presParOf" srcId="{B84B880F-8D0D-4E0F-BF6A-D2C859293B79}" destId="{F8E12DF5-8927-4840-A5DD-81ECBB9BB4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D41AC8-4E20-4EC9-B46F-AE85DF31A88E}"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FC433BFC-B41C-4F7E-B06F-49508B8A36C0}">
      <dgm:prSet/>
      <dgm:spPr/>
      <dgm:t>
        <a:bodyPr/>
        <a:lstStyle/>
        <a:p>
          <a:r>
            <a:rPr lang="en-US" baseline="0"/>
            <a:t>Labelling of LD's and ID's was commonly done through the terms 'mental defective' and 'mental deficiency'</a:t>
          </a:r>
          <a:endParaRPr lang="en-US"/>
        </a:p>
      </dgm:t>
    </dgm:pt>
    <dgm:pt modelId="{591AB636-18B0-4132-BB69-778B28A104AE}" type="parTrans" cxnId="{2A2EC7DA-F998-4EBF-B972-6F2BDEC67434}">
      <dgm:prSet/>
      <dgm:spPr/>
      <dgm:t>
        <a:bodyPr/>
        <a:lstStyle/>
        <a:p>
          <a:endParaRPr lang="en-US"/>
        </a:p>
      </dgm:t>
    </dgm:pt>
    <dgm:pt modelId="{485A03A7-8BBA-4442-8568-FB639489778B}" type="sibTrans" cxnId="{2A2EC7DA-F998-4EBF-B972-6F2BDEC67434}">
      <dgm:prSet/>
      <dgm:spPr/>
      <dgm:t>
        <a:bodyPr/>
        <a:lstStyle/>
        <a:p>
          <a:endParaRPr lang="en-US"/>
        </a:p>
      </dgm:t>
    </dgm:pt>
    <dgm:pt modelId="{CFF40B27-C9C7-4378-8AF2-95146677C2FD}">
      <dgm:prSet/>
      <dgm:spPr/>
      <dgm:t>
        <a:bodyPr/>
        <a:lstStyle/>
        <a:p>
          <a:r>
            <a:rPr lang="en-US" baseline="0"/>
            <a:t>What could be the impact?</a:t>
          </a:r>
          <a:endParaRPr lang="en-US"/>
        </a:p>
      </dgm:t>
    </dgm:pt>
    <dgm:pt modelId="{282858BE-0698-40F5-B8D8-1E03223BFB9F}" type="parTrans" cxnId="{082CE91E-52E4-41C5-92B8-B4731913B0D2}">
      <dgm:prSet/>
      <dgm:spPr/>
      <dgm:t>
        <a:bodyPr/>
        <a:lstStyle/>
        <a:p>
          <a:endParaRPr lang="en-US"/>
        </a:p>
      </dgm:t>
    </dgm:pt>
    <dgm:pt modelId="{1AB932D8-2ADE-44DD-88A6-C95F538BFC3C}" type="sibTrans" cxnId="{082CE91E-52E4-41C5-92B8-B4731913B0D2}">
      <dgm:prSet/>
      <dgm:spPr/>
      <dgm:t>
        <a:bodyPr/>
        <a:lstStyle/>
        <a:p>
          <a:endParaRPr lang="en-US"/>
        </a:p>
      </dgm:t>
    </dgm:pt>
    <dgm:pt modelId="{C7EEDFCA-EDBD-4FEA-AA05-84FF16384578}" type="pres">
      <dgm:prSet presAssocID="{35D41AC8-4E20-4EC9-B46F-AE85DF31A88E}" presName="hierChild1" presStyleCnt="0">
        <dgm:presLayoutVars>
          <dgm:chPref val="1"/>
          <dgm:dir/>
          <dgm:animOne val="branch"/>
          <dgm:animLvl val="lvl"/>
          <dgm:resizeHandles/>
        </dgm:presLayoutVars>
      </dgm:prSet>
      <dgm:spPr/>
    </dgm:pt>
    <dgm:pt modelId="{C42B62C8-464A-4BE9-A290-B8247225C808}" type="pres">
      <dgm:prSet presAssocID="{FC433BFC-B41C-4F7E-B06F-49508B8A36C0}" presName="hierRoot1" presStyleCnt="0"/>
      <dgm:spPr/>
    </dgm:pt>
    <dgm:pt modelId="{B6866633-323A-49C9-B0E9-7F46C4D078C0}" type="pres">
      <dgm:prSet presAssocID="{FC433BFC-B41C-4F7E-B06F-49508B8A36C0}" presName="composite" presStyleCnt="0"/>
      <dgm:spPr/>
    </dgm:pt>
    <dgm:pt modelId="{032C60AC-102A-476C-90E3-F1874828FE83}" type="pres">
      <dgm:prSet presAssocID="{FC433BFC-B41C-4F7E-B06F-49508B8A36C0}" presName="background" presStyleLbl="node0" presStyleIdx="0" presStyleCnt="2"/>
      <dgm:spPr/>
    </dgm:pt>
    <dgm:pt modelId="{25028D60-5A06-4B92-839A-A804BD499258}" type="pres">
      <dgm:prSet presAssocID="{FC433BFC-B41C-4F7E-B06F-49508B8A36C0}" presName="text" presStyleLbl="fgAcc0" presStyleIdx="0" presStyleCnt="2">
        <dgm:presLayoutVars>
          <dgm:chPref val="3"/>
        </dgm:presLayoutVars>
      </dgm:prSet>
      <dgm:spPr/>
    </dgm:pt>
    <dgm:pt modelId="{52934FAA-B405-48D7-B736-F402E120B209}" type="pres">
      <dgm:prSet presAssocID="{FC433BFC-B41C-4F7E-B06F-49508B8A36C0}" presName="hierChild2" presStyleCnt="0"/>
      <dgm:spPr/>
    </dgm:pt>
    <dgm:pt modelId="{9AEF491D-2843-41D3-AC3A-C884D6A67703}" type="pres">
      <dgm:prSet presAssocID="{CFF40B27-C9C7-4378-8AF2-95146677C2FD}" presName="hierRoot1" presStyleCnt="0"/>
      <dgm:spPr/>
    </dgm:pt>
    <dgm:pt modelId="{925C0535-4BB1-47FE-9C53-BE48E48F8C0C}" type="pres">
      <dgm:prSet presAssocID="{CFF40B27-C9C7-4378-8AF2-95146677C2FD}" presName="composite" presStyleCnt="0"/>
      <dgm:spPr/>
    </dgm:pt>
    <dgm:pt modelId="{E505382D-32B2-4EAE-9539-9D42193686D0}" type="pres">
      <dgm:prSet presAssocID="{CFF40B27-C9C7-4378-8AF2-95146677C2FD}" presName="background" presStyleLbl="node0" presStyleIdx="1" presStyleCnt="2"/>
      <dgm:spPr/>
    </dgm:pt>
    <dgm:pt modelId="{D1DDBFBA-43C7-452E-9E86-D8A474E0386E}" type="pres">
      <dgm:prSet presAssocID="{CFF40B27-C9C7-4378-8AF2-95146677C2FD}" presName="text" presStyleLbl="fgAcc0" presStyleIdx="1" presStyleCnt="2">
        <dgm:presLayoutVars>
          <dgm:chPref val="3"/>
        </dgm:presLayoutVars>
      </dgm:prSet>
      <dgm:spPr/>
    </dgm:pt>
    <dgm:pt modelId="{C0E18D38-A5CA-4EC8-8C8B-F8FBD2D1DBFA}" type="pres">
      <dgm:prSet presAssocID="{CFF40B27-C9C7-4378-8AF2-95146677C2FD}" presName="hierChild2" presStyleCnt="0"/>
      <dgm:spPr/>
    </dgm:pt>
  </dgm:ptLst>
  <dgm:cxnLst>
    <dgm:cxn modelId="{082CE91E-52E4-41C5-92B8-B4731913B0D2}" srcId="{35D41AC8-4E20-4EC9-B46F-AE85DF31A88E}" destId="{CFF40B27-C9C7-4378-8AF2-95146677C2FD}" srcOrd="1" destOrd="0" parTransId="{282858BE-0698-40F5-B8D8-1E03223BFB9F}" sibTransId="{1AB932D8-2ADE-44DD-88A6-C95F538BFC3C}"/>
    <dgm:cxn modelId="{9C12C95C-0C97-473C-BA67-CB70DF78D227}" type="presOf" srcId="{35D41AC8-4E20-4EC9-B46F-AE85DF31A88E}" destId="{C7EEDFCA-EDBD-4FEA-AA05-84FF16384578}" srcOrd="0" destOrd="0" presId="urn:microsoft.com/office/officeart/2005/8/layout/hierarchy1"/>
    <dgm:cxn modelId="{5D44645F-D8BE-414A-80FE-BEAE83E58EBE}" type="presOf" srcId="{CFF40B27-C9C7-4378-8AF2-95146677C2FD}" destId="{D1DDBFBA-43C7-452E-9E86-D8A474E0386E}" srcOrd="0" destOrd="0" presId="urn:microsoft.com/office/officeart/2005/8/layout/hierarchy1"/>
    <dgm:cxn modelId="{2A2EC7DA-F998-4EBF-B972-6F2BDEC67434}" srcId="{35D41AC8-4E20-4EC9-B46F-AE85DF31A88E}" destId="{FC433BFC-B41C-4F7E-B06F-49508B8A36C0}" srcOrd="0" destOrd="0" parTransId="{591AB636-18B0-4132-BB69-778B28A104AE}" sibTransId="{485A03A7-8BBA-4442-8568-FB639489778B}"/>
    <dgm:cxn modelId="{D13ECBE6-A1D3-4FA9-95C6-540AC7475479}" type="presOf" srcId="{FC433BFC-B41C-4F7E-B06F-49508B8A36C0}" destId="{25028D60-5A06-4B92-839A-A804BD499258}" srcOrd="0" destOrd="0" presId="urn:microsoft.com/office/officeart/2005/8/layout/hierarchy1"/>
    <dgm:cxn modelId="{3448400A-53F5-451D-9852-2284D031E679}" type="presParOf" srcId="{C7EEDFCA-EDBD-4FEA-AA05-84FF16384578}" destId="{C42B62C8-464A-4BE9-A290-B8247225C808}" srcOrd="0" destOrd="0" presId="urn:microsoft.com/office/officeart/2005/8/layout/hierarchy1"/>
    <dgm:cxn modelId="{F058119A-54AD-42C9-B3BA-4936ED292F01}" type="presParOf" srcId="{C42B62C8-464A-4BE9-A290-B8247225C808}" destId="{B6866633-323A-49C9-B0E9-7F46C4D078C0}" srcOrd="0" destOrd="0" presId="urn:microsoft.com/office/officeart/2005/8/layout/hierarchy1"/>
    <dgm:cxn modelId="{FF0913B0-30F1-49B3-A431-D29EE82BB7CF}" type="presParOf" srcId="{B6866633-323A-49C9-B0E9-7F46C4D078C0}" destId="{032C60AC-102A-476C-90E3-F1874828FE83}" srcOrd="0" destOrd="0" presId="urn:microsoft.com/office/officeart/2005/8/layout/hierarchy1"/>
    <dgm:cxn modelId="{6CF88A5F-C46B-4C56-A895-60BD4F5CD373}" type="presParOf" srcId="{B6866633-323A-49C9-B0E9-7F46C4D078C0}" destId="{25028D60-5A06-4B92-839A-A804BD499258}" srcOrd="1" destOrd="0" presId="urn:microsoft.com/office/officeart/2005/8/layout/hierarchy1"/>
    <dgm:cxn modelId="{9EEAA60E-0971-4A31-832F-EE189014ACBC}" type="presParOf" srcId="{C42B62C8-464A-4BE9-A290-B8247225C808}" destId="{52934FAA-B405-48D7-B736-F402E120B209}" srcOrd="1" destOrd="0" presId="urn:microsoft.com/office/officeart/2005/8/layout/hierarchy1"/>
    <dgm:cxn modelId="{A750CC03-8339-47D2-AE05-6798986A3DEB}" type="presParOf" srcId="{C7EEDFCA-EDBD-4FEA-AA05-84FF16384578}" destId="{9AEF491D-2843-41D3-AC3A-C884D6A67703}" srcOrd="1" destOrd="0" presId="urn:microsoft.com/office/officeart/2005/8/layout/hierarchy1"/>
    <dgm:cxn modelId="{6BAAC5D2-3A00-4E43-82B2-6F7BB2BFC07A}" type="presParOf" srcId="{9AEF491D-2843-41D3-AC3A-C884D6A67703}" destId="{925C0535-4BB1-47FE-9C53-BE48E48F8C0C}" srcOrd="0" destOrd="0" presId="urn:microsoft.com/office/officeart/2005/8/layout/hierarchy1"/>
    <dgm:cxn modelId="{68CF5029-4298-4B14-B576-2E1004B2E3E0}" type="presParOf" srcId="{925C0535-4BB1-47FE-9C53-BE48E48F8C0C}" destId="{E505382D-32B2-4EAE-9539-9D42193686D0}" srcOrd="0" destOrd="0" presId="urn:microsoft.com/office/officeart/2005/8/layout/hierarchy1"/>
    <dgm:cxn modelId="{39E67233-C8A3-42A1-9921-753578B751E5}" type="presParOf" srcId="{925C0535-4BB1-47FE-9C53-BE48E48F8C0C}" destId="{D1DDBFBA-43C7-452E-9E86-D8A474E0386E}" srcOrd="1" destOrd="0" presId="urn:microsoft.com/office/officeart/2005/8/layout/hierarchy1"/>
    <dgm:cxn modelId="{BAABB328-01EA-4EEA-93B7-F0B2377E3DF2}" type="presParOf" srcId="{9AEF491D-2843-41D3-AC3A-C884D6A67703}" destId="{C0E18D38-A5CA-4EC8-8C8B-F8FBD2D1DBF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D7E31C-C6CD-429D-9EE1-99CB740F711F}"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B6926BA7-5299-447A-A1ED-756AD355EB84}">
      <dgm:prSet/>
      <dgm:spPr/>
      <dgm:t>
        <a:bodyPr/>
        <a:lstStyle/>
        <a:p>
          <a:r>
            <a:rPr lang="en-US" baseline="0"/>
            <a:t>The label used here was 'ineducable'.</a:t>
          </a:r>
          <a:endParaRPr lang="en-US"/>
        </a:p>
      </dgm:t>
    </dgm:pt>
    <dgm:pt modelId="{85CCB0BE-8879-4B6F-82FD-1EB0E9A4219A}" type="parTrans" cxnId="{E9AE2064-88BF-42DC-90CF-AD9D456806A9}">
      <dgm:prSet/>
      <dgm:spPr/>
      <dgm:t>
        <a:bodyPr/>
        <a:lstStyle/>
        <a:p>
          <a:endParaRPr lang="en-US"/>
        </a:p>
      </dgm:t>
    </dgm:pt>
    <dgm:pt modelId="{DD0E68EF-31EB-43BB-8C1C-97EB12A8B824}" type="sibTrans" cxnId="{E9AE2064-88BF-42DC-90CF-AD9D456806A9}">
      <dgm:prSet/>
      <dgm:spPr/>
      <dgm:t>
        <a:bodyPr/>
        <a:lstStyle/>
        <a:p>
          <a:endParaRPr lang="en-US"/>
        </a:p>
      </dgm:t>
    </dgm:pt>
    <dgm:pt modelId="{856B9DC2-59DE-4E1B-9540-8FEFB235670E}">
      <dgm:prSet/>
      <dgm:spPr/>
      <dgm:t>
        <a:bodyPr/>
        <a:lstStyle/>
        <a:p>
          <a:r>
            <a:rPr lang="en-US" baseline="0"/>
            <a:t>How has that changed?</a:t>
          </a:r>
          <a:endParaRPr lang="en-US"/>
        </a:p>
      </dgm:t>
    </dgm:pt>
    <dgm:pt modelId="{E4CFB17A-C1AA-4CFC-9909-177F299738CA}" type="parTrans" cxnId="{6331756B-3E91-4EFF-8A97-4CF00F5CEBD0}">
      <dgm:prSet/>
      <dgm:spPr/>
      <dgm:t>
        <a:bodyPr/>
        <a:lstStyle/>
        <a:p>
          <a:endParaRPr lang="en-US"/>
        </a:p>
      </dgm:t>
    </dgm:pt>
    <dgm:pt modelId="{C75F82D3-D773-40DE-9EC4-5F51CECE61CE}" type="sibTrans" cxnId="{6331756B-3E91-4EFF-8A97-4CF00F5CEBD0}">
      <dgm:prSet/>
      <dgm:spPr/>
      <dgm:t>
        <a:bodyPr/>
        <a:lstStyle/>
        <a:p>
          <a:endParaRPr lang="en-US"/>
        </a:p>
      </dgm:t>
    </dgm:pt>
    <dgm:pt modelId="{309AD1BA-86CB-412A-9110-DF996339B39E}" type="pres">
      <dgm:prSet presAssocID="{C2D7E31C-C6CD-429D-9EE1-99CB740F711F}" presName="hierChild1" presStyleCnt="0">
        <dgm:presLayoutVars>
          <dgm:chPref val="1"/>
          <dgm:dir/>
          <dgm:animOne val="branch"/>
          <dgm:animLvl val="lvl"/>
          <dgm:resizeHandles/>
        </dgm:presLayoutVars>
      </dgm:prSet>
      <dgm:spPr/>
    </dgm:pt>
    <dgm:pt modelId="{FFF55743-457A-4CD8-B6EB-96AB19C1181A}" type="pres">
      <dgm:prSet presAssocID="{B6926BA7-5299-447A-A1ED-756AD355EB84}" presName="hierRoot1" presStyleCnt="0"/>
      <dgm:spPr/>
    </dgm:pt>
    <dgm:pt modelId="{EBC6C6AE-6DE5-47F6-A50B-BA36F5503360}" type="pres">
      <dgm:prSet presAssocID="{B6926BA7-5299-447A-A1ED-756AD355EB84}" presName="composite" presStyleCnt="0"/>
      <dgm:spPr/>
    </dgm:pt>
    <dgm:pt modelId="{DB180BBB-B315-4475-BC40-8276825A91AC}" type="pres">
      <dgm:prSet presAssocID="{B6926BA7-5299-447A-A1ED-756AD355EB84}" presName="background" presStyleLbl="node0" presStyleIdx="0" presStyleCnt="2"/>
      <dgm:spPr/>
    </dgm:pt>
    <dgm:pt modelId="{EE655DAA-C88E-4F15-888D-3F06ADC308CF}" type="pres">
      <dgm:prSet presAssocID="{B6926BA7-5299-447A-A1ED-756AD355EB84}" presName="text" presStyleLbl="fgAcc0" presStyleIdx="0" presStyleCnt="2">
        <dgm:presLayoutVars>
          <dgm:chPref val="3"/>
        </dgm:presLayoutVars>
      </dgm:prSet>
      <dgm:spPr/>
    </dgm:pt>
    <dgm:pt modelId="{E9E54186-E4AE-46F5-9AE1-5F09D474A527}" type="pres">
      <dgm:prSet presAssocID="{B6926BA7-5299-447A-A1ED-756AD355EB84}" presName="hierChild2" presStyleCnt="0"/>
      <dgm:spPr/>
    </dgm:pt>
    <dgm:pt modelId="{D09A2FA4-49F9-4588-9B8F-449DB0273CC3}" type="pres">
      <dgm:prSet presAssocID="{856B9DC2-59DE-4E1B-9540-8FEFB235670E}" presName="hierRoot1" presStyleCnt="0"/>
      <dgm:spPr/>
    </dgm:pt>
    <dgm:pt modelId="{AB4EAB1A-A84B-472E-83C1-04C90469C3C3}" type="pres">
      <dgm:prSet presAssocID="{856B9DC2-59DE-4E1B-9540-8FEFB235670E}" presName="composite" presStyleCnt="0"/>
      <dgm:spPr/>
    </dgm:pt>
    <dgm:pt modelId="{5498F483-0989-4EEA-8B4A-AA231529A7A3}" type="pres">
      <dgm:prSet presAssocID="{856B9DC2-59DE-4E1B-9540-8FEFB235670E}" presName="background" presStyleLbl="node0" presStyleIdx="1" presStyleCnt="2"/>
      <dgm:spPr/>
    </dgm:pt>
    <dgm:pt modelId="{A8651274-911C-4964-B277-7CCF601B9E7E}" type="pres">
      <dgm:prSet presAssocID="{856B9DC2-59DE-4E1B-9540-8FEFB235670E}" presName="text" presStyleLbl="fgAcc0" presStyleIdx="1" presStyleCnt="2">
        <dgm:presLayoutVars>
          <dgm:chPref val="3"/>
        </dgm:presLayoutVars>
      </dgm:prSet>
      <dgm:spPr/>
    </dgm:pt>
    <dgm:pt modelId="{F1ACA4F6-DE47-4D49-A317-D2225A196BF1}" type="pres">
      <dgm:prSet presAssocID="{856B9DC2-59DE-4E1B-9540-8FEFB235670E}" presName="hierChild2" presStyleCnt="0"/>
      <dgm:spPr/>
    </dgm:pt>
  </dgm:ptLst>
  <dgm:cxnLst>
    <dgm:cxn modelId="{B01C562D-A923-4654-936F-17839957F19E}" type="presOf" srcId="{C2D7E31C-C6CD-429D-9EE1-99CB740F711F}" destId="{309AD1BA-86CB-412A-9110-DF996339B39E}" srcOrd="0" destOrd="0" presId="urn:microsoft.com/office/officeart/2005/8/layout/hierarchy1"/>
    <dgm:cxn modelId="{E9AE2064-88BF-42DC-90CF-AD9D456806A9}" srcId="{C2D7E31C-C6CD-429D-9EE1-99CB740F711F}" destId="{B6926BA7-5299-447A-A1ED-756AD355EB84}" srcOrd="0" destOrd="0" parTransId="{85CCB0BE-8879-4B6F-82FD-1EB0E9A4219A}" sibTransId="{DD0E68EF-31EB-43BB-8C1C-97EB12A8B824}"/>
    <dgm:cxn modelId="{B0511745-4B45-4E25-8F2A-38B5D9B816C4}" type="presOf" srcId="{B6926BA7-5299-447A-A1ED-756AD355EB84}" destId="{EE655DAA-C88E-4F15-888D-3F06ADC308CF}" srcOrd="0" destOrd="0" presId="urn:microsoft.com/office/officeart/2005/8/layout/hierarchy1"/>
    <dgm:cxn modelId="{6331756B-3E91-4EFF-8A97-4CF00F5CEBD0}" srcId="{C2D7E31C-C6CD-429D-9EE1-99CB740F711F}" destId="{856B9DC2-59DE-4E1B-9540-8FEFB235670E}" srcOrd="1" destOrd="0" parTransId="{E4CFB17A-C1AA-4CFC-9909-177F299738CA}" sibTransId="{C75F82D3-D773-40DE-9EC4-5F51CECE61CE}"/>
    <dgm:cxn modelId="{1B585159-88C5-4BEE-B0AF-BC03CBF0EC85}" type="presOf" srcId="{856B9DC2-59DE-4E1B-9540-8FEFB235670E}" destId="{A8651274-911C-4964-B277-7CCF601B9E7E}" srcOrd="0" destOrd="0" presId="urn:microsoft.com/office/officeart/2005/8/layout/hierarchy1"/>
    <dgm:cxn modelId="{CB5B6CBE-D5D9-44B9-925D-9804AD04F681}" type="presParOf" srcId="{309AD1BA-86CB-412A-9110-DF996339B39E}" destId="{FFF55743-457A-4CD8-B6EB-96AB19C1181A}" srcOrd="0" destOrd="0" presId="urn:microsoft.com/office/officeart/2005/8/layout/hierarchy1"/>
    <dgm:cxn modelId="{B056A1E4-F6A2-4DF7-A0EB-88EE5FE95763}" type="presParOf" srcId="{FFF55743-457A-4CD8-B6EB-96AB19C1181A}" destId="{EBC6C6AE-6DE5-47F6-A50B-BA36F5503360}" srcOrd="0" destOrd="0" presId="urn:microsoft.com/office/officeart/2005/8/layout/hierarchy1"/>
    <dgm:cxn modelId="{851F2915-B00C-4D34-82AC-2286114B2123}" type="presParOf" srcId="{EBC6C6AE-6DE5-47F6-A50B-BA36F5503360}" destId="{DB180BBB-B315-4475-BC40-8276825A91AC}" srcOrd="0" destOrd="0" presId="urn:microsoft.com/office/officeart/2005/8/layout/hierarchy1"/>
    <dgm:cxn modelId="{E80BE758-EC85-4D48-9567-C8889D7D645E}" type="presParOf" srcId="{EBC6C6AE-6DE5-47F6-A50B-BA36F5503360}" destId="{EE655DAA-C88E-4F15-888D-3F06ADC308CF}" srcOrd="1" destOrd="0" presId="urn:microsoft.com/office/officeart/2005/8/layout/hierarchy1"/>
    <dgm:cxn modelId="{B78C984C-C193-431D-B3D5-A722205E2F9D}" type="presParOf" srcId="{FFF55743-457A-4CD8-B6EB-96AB19C1181A}" destId="{E9E54186-E4AE-46F5-9AE1-5F09D474A527}" srcOrd="1" destOrd="0" presId="urn:microsoft.com/office/officeart/2005/8/layout/hierarchy1"/>
    <dgm:cxn modelId="{D83679F3-74D0-49EA-9514-8A5E7631C865}" type="presParOf" srcId="{309AD1BA-86CB-412A-9110-DF996339B39E}" destId="{D09A2FA4-49F9-4588-9B8F-449DB0273CC3}" srcOrd="1" destOrd="0" presId="urn:microsoft.com/office/officeart/2005/8/layout/hierarchy1"/>
    <dgm:cxn modelId="{7D606E5E-53B4-4D83-8446-E32D4143A8A8}" type="presParOf" srcId="{D09A2FA4-49F9-4588-9B8F-449DB0273CC3}" destId="{AB4EAB1A-A84B-472E-83C1-04C90469C3C3}" srcOrd="0" destOrd="0" presId="urn:microsoft.com/office/officeart/2005/8/layout/hierarchy1"/>
    <dgm:cxn modelId="{82BDF6EF-D6FC-450C-A01E-DE601D0082E1}" type="presParOf" srcId="{AB4EAB1A-A84B-472E-83C1-04C90469C3C3}" destId="{5498F483-0989-4EEA-8B4A-AA231529A7A3}" srcOrd="0" destOrd="0" presId="urn:microsoft.com/office/officeart/2005/8/layout/hierarchy1"/>
    <dgm:cxn modelId="{F185FD9F-A464-4128-A1F4-6D4A5D9B40D8}" type="presParOf" srcId="{AB4EAB1A-A84B-472E-83C1-04C90469C3C3}" destId="{A8651274-911C-4964-B277-7CCF601B9E7E}" srcOrd="1" destOrd="0" presId="urn:microsoft.com/office/officeart/2005/8/layout/hierarchy1"/>
    <dgm:cxn modelId="{6D8139FE-C859-4300-8D33-B610D055CCDE}" type="presParOf" srcId="{D09A2FA4-49F9-4588-9B8F-449DB0273CC3}" destId="{F1ACA4F6-DE47-4D49-A317-D2225A196B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FEA406-432C-427C-BC94-B0CEB9FBCBEF}"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5CFB5CF8-AE03-4661-9759-5EF8FD49126A}">
      <dgm:prSet/>
      <dgm:spPr/>
      <dgm:t>
        <a:bodyPr/>
        <a:lstStyle/>
        <a:p>
          <a:r>
            <a:rPr lang="en-GB"/>
            <a:t>You will hear this term a lot today, it is important to wrap your head around it. </a:t>
          </a:r>
          <a:endParaRPr lang="en-US"/>
        </a:p>
      </dgm:t>
    </dgm:pt>
    <dgm:pt modelId="{87D58088-8109-4457-AA91-4DE7C4A42B06}" type="parTrans" cxnId="{E7FFFC97-8E88-4190-AF5D-491853BE6214}">
      <dgm:prSet/>
      <dgm:spPr/>
      <dgm:t>
        <a:bodyPr/>
        <a:lstStyle/>
        <a:p>
          <a:endParaRPr lang="en-US"/>
        </a:p>
      </dgm:t>
    </dgm:pt>
    <dgm:pt modelId="{0E627281-605A-4A78-B13A-3891EB5FB6F9}" type="sibTrans" cxnId="{E7FFFC97-8E88-4190-AF5D-491853BE6214}">
      <dgm:prSet/>
      <dgm:spPr/>
      <dgm:t>
        <a:bodyPr/>
        <a:lstStyle/>
        <a:p>
          <a:endParaRPr lang="en-US"/>
        </a:p>
      </dgm:t>
    </dgm:pt>
    <dgm:pt modelId="{470FBF94-0934-4C82-9390-0856D1617880}">
      <dgm:prSet/>
      <dgm:spPr/>
      <dgm:t>
        <a:bodyPr/>
        <a:lstStyle/>
        <a:p>
          <a:r>
            <a:rPr lang="en-GB"/>
            <a:t>EF refers to the mental skills that help us plan, prioritise and complete tasks </a:t>
          </a:r>
          <a:endParaRPr lang="en-US"/>
        </a:p>
      </dgm:t>
    </dgm:pt>
    <dgm:pt modelId="{65EDA7E9-D871-4D29-BD3A-4995FD4BC094}" type="parTrans" cxnId="{5B373F3B-CA64-44BD-9A69-5C92F15218AA}">
      <dgm:prSet/>
      <dgm:spPr/>
      <dgm:t>
        <a:bodyPr/>
        <a:lstStyle/>
        <a:p>
          <a:endParaRPr lang="en-US"/>
        </a:p>
      </dgm:t>
    </dgm:pt>
    <dgm:pt modelId="{39C54682-6322-4FA3-814F-65ACAFCEAC5D}" type="sibTrans" cxnId="{5B373F3B-CA64-44BD-9A69-5C92F15218AA}">
      <dgm:prSet/>
      <dgm:spPr/>
      <dgm:t>
        <a:bodyPr/>
        <a:lstStyle/>
        <a:p>
          <a:endParaRPr lang="en-US"/>
        </a:p>
      </dgm:t>
    </dgm:pt>
    <dgm:pt modelId="{D0172354-5B2B-4C03-A94A-AFEADDB5EA77}">
      <dgm:prSet/>
      <dgm:spPr/>
      <dgm:t>
        <a:bodyPr/>
        <a:lstStyle/>
        <a:p>
          <a:r>
            <a:rPr lang="en-GB"/>
            <a:t>Working memory, inhibition and cognitive flexibility. </a:t>
          </a:r>
          <a:endParaRPr lang="en-US"/>
        </a:p>
      </dgm:t>
    </dgm:pt>
    <dgm:pt modelId="{4274BB9C-5CBC-4F76-BC75-60156531E911}" type="parTrans" cxnId="{1A379572-5D94-45E8-9D8B-E9D8C843FF0E}">
      <dgm:prSet/>
      <dgm:spPr/>
      <dgm:t>
        <a:bodyPr/>
        <a:lstStyle/>
        <a:p>
          <a:endParaRPr lang="en-US"/>
        </a:p>
      </dgm:t>
    </dgm:pt>
    <dgm:pt modelId="{50F3077D-9E5D-43AE-BB0E-E46E9D660FEE}" type="sibTrans" cxnId="{1A379572-5D94-45E8-9D8B-E9D8C843FF0E}">
      <dgm:prSet/>
      <dgm:spPr/>
      <dgm:t>
        <a:bodyPr/>
        <a:lstStyle/>
        <a:p>
          <a:endParaRPr lang="en-US"/>
        </a:p>
      </dgm:t>
    </dgm:pt>
    <dgm:pt modelId="{DEC96029-B027-4D1D-A7E1-05D46D8D2B06}">
      <dgm:prSet/>
      <dgm:spPr/>
      <dgm:t>
        <a:bodyPr/>
        <a:lstStyle/>
        <a:p>
          <a:r>
            <a:rPr lang="en-GB"/>
            <a:t>ND individuals commonly have differences in EF. </a:t>
          </a:r>
          <a:endParaRPr lang="en-US"/>
        </a:p>
      </dgm:t>
    </dgm:pt>
    <dgm:pt modelId="{7368E0CF-34F3-43C0-A0CF-D2AE33477DAA}" type="parTrans" cxnId="{2781C7A3-7A32-4AAD-AD62-B48BAA1A8781}">
      <dgm:prSet/>
      <dgm:spPr/>
      <dgm:t>
        <a:bodyPr/>
        <a:lstStyle/>
        <a:p>
          <a:endParaRPr lang="en-US"/>
        </a:p>
      </dgm:t>
    </dgm:pt>
    <dgm:pt modelId="{E3056031-AEFE-48B9-9B67-53BE656E77DF}" type="sibTrans" cxnId="{2781C7A3-7A32-4AAD-AD62-B48BAA1A8781}">
      <dgm:prSet/>
      <dgm:spPr/>
      <dgm:t>
        <a:bodyPr/>
        <a:lstStyle/>
        <a:p>
          <a:endParaRPr lang="en-US"/>
        </a:p>
      </dgm:t>
    </dgm:pt>
    <dgm:pt modelId="{FD1BE075-9732-4337-9AC9-EBE24DCEC8C7}">
      <dgm:prSet/>
      <dgm:spPr/>
      <dgm:t>
        <a:bodyPr/>
        <a:lstStyle/>
        <a:p>
          <a:r>
            <a:rPr lang="en-GB"/>
            <a:t>Linked to self-regulation, self-neglect and coping mechanisms. </a:t>
          </a:r>
          <a:endParaRPr lang="en-US"/>
        </a:p>
      </dgm:t>
    </dgm:pt>
    <dgm:pt modelId="{538D058E-8535-40C5-BA6F-3782BE04B865}" type="parTrans" cxnId="{93314E0F-75AC-4DDA-96CC-3353DCA8DE5E}">
      <dgm:prSet/>
      <dgm:spPr/>
      <dgm:t>
        <a:bodyPr/>
        <a:lstStyle/>
        <a:p>
          <a:endParaRPr lang="en-US"/>
        </a:p>
      </dgm:t>
    </dgm:pt>
    <dgm:pt modelId="{D15C6181-021D-4A17-B1CB-7AE22889D9BF}" type="sibTrans" cxnId="{93314E0F-75AC-4DDA-96CC-3353DCA8DE5E}">
      <dgm:prSet/>
      <dgm:spPr/>
      <dgm:t>
        <a:bodyPr/>
        <a:lstStyle/>
        <a:p>
          <a:endParaRPr lang="en-US"/>
        </a:p>
      </dgm:t>
    </dgm:pt>
    <dgm:pt modelId="{E533273C-D677-4ACC-8304-3C04B95DF4D3}" type="pres">
      <dgm:prSet presAssocID="{DFFEA406-432C-427C-BC94-B0CEB9FBCBEF}" presName="vert0" presStyleCnt="0">
        <dgm:presLayoutVars>
          <dgm:dir/>
          <dgm:animOne val="branch"/>
          <dgm:animLvl val="lvl"/>
        </dgm:presLayoutVars>
      </dgm:prSet>
      <dgm:spPr/>
    </dgm:pt>
    <dgm:pt modelId="{3CABAA01-9EA9-40E6-8BED-67FF46D5AE03}" type="pres">
      <dgm:prSet presAssocID="{5CFB5CF8-AE03-4661-9759-5EF8FD49126A}" presName="thickLine" presStyleLbl="alignNode1" presStyleIdx="0" presStyleCnt="5"/>
      <dgm:spPr/>
    </dgm:pt>
    <dgm:pt modelId="{401AA8BB-FC10-48E8-8797-0DA36061EF35}" type="pres">
      <dgm:prSet presAssocID="{5CFB5CF8-AE03-4661-9759-5EF8FD49126A}" presName="horz1" presStyleCnt="0"/>
      <dgm:spPr/>
    </dgm:pt>
    <dgm:pt modelId="{2F607EE1-C60C-4AFF-9DD6-12B043E4D0B1}" type="pres">
      <dgm:prSet presAssocID="{5CFB5CF8-AE03-4661-9759-5EF8FD49126A}" presName="tx1" presStyleLbl="revTx" presStyleIdx="0" presStyleCnt="5"/>
      <dgm:spPr/>
    </dgm:pt>
    <dgm:pt modelId="{08364438-11CE-4E25-B942-C035C6E8F554}" type="pres">
      <dgm:prSet presAssocID="{5CFB5CF8-AE03-4661-9759-5EF8FD49126A}" presName="vert1" presStyleCnt="0"/>
      <dgm:spPr/>
    </dgm:pt>
    <dgm:pt modelId="{2A7DECBE-E530-4FA0-8713-2B83D5E01DA5}" type="pres">
      <dgm:prSet presAssocID="{470FBF94-0934-4C82-9390-0856D1617880}" presName="thickLine" presStyleLbl="alignNode1" presStyleIdx="1" presStyleCnt="5"/>
      <dgm:spPr/>
    </dgm:pt>
    <dgm:pt modelId="{7A174361-FF0E-465C-B8CF-AFCEBF9E03AC}" type="pres">
      <dgm:prSet presAssocID="{470FBF94-0934-4C82-9390-0856D1617880}" presName="horz1" presStyleCnt="0"/>
      <dgm:spPr/>
    </dgm:pt>
    <dgm:pt modelId="{F8B4212F-22D9-4B10-B11C-D1EE92709E63}" type="pres">
      <dgm:prSet presAssocID="{470FBF94-0934-4C82-9390-0856D1617880}" presName="tx1" presStyleLbl="revTx" presStyleIdx="1" presStyleCnt="5"/>
      <dgm:spPr/>
    </dgm:pt>
    <dgm:pt modelId="{7AC1B468-702D-4EBC-B2E8-5BEFE9722139}" type="pres">
      <dgm:prSet presAssocID="{470FBF94-0934-4C82-9390-0856D1617880}" presName="vert1" presStyleCnt="0"/>
      <dgm:spPr/>
    </dgm:pt>
    <dgm:pt modelId="{DB5722DE-D381-4D3F-AD77-4391484FA42B}" type="pres">
      <dgm:prSet presAssocID="{D0172354-5B2B-4C03-A94A-AFEADDB5EA77}" presName="thickLine" presStyleLbl="alignNode1" presStyleIdx="2" presStyleCnt="5"/>
      <dgm:spPr/>
    </dgm:pt>
    <dgm:pt modelId="{57BEB410-23F7-4BEA-B470-027A9D251ADC}" type="pres">
      <dgm:prSet presAssocID="{D0172354-5B2B-4C03-A94A-AFEADDB5EA77}" presName="horz1" presStyleCnt="0"/>
      <dgm:spPr/>
    </dgm:pt>
    <dgm:pt modelId="{BDAD163D-5AAE-463D-8B35-2AD5C717E6B7}" type="pres">
      <dgm:prSet presAssocID="{D0172354-5B2B-4C03-A94A-AFEADDB5EA77}" presName="tx1" presStyleLbl="revTx" presStyleIdx="2" presStyleCnt="5"/>
      <dgm:spPr/>
    </dgm:pt>
    <dgm:pt modelId="{1BB11A94-C46E-415A-8496-5AFEE30271EF}" type="pres">
      <dgm:prSet presAssocID="{D0172354-5B2B-4C03-A94A-AFEADDB5EA77}" presName="vert1" presStyleCnt="0"/>
      <dgm:spPr/>
    </dgm:pt>
    <dgm:pt modelId="{9DFAF940-28F6-4003-80AB-6C309CEC6CC2}" type="pres">
      <dgm:prSet presAssocID="{DEC96029-B027-4D1D-A7E1-05D46D8D2B06}" presName="thickLine" presStyleLbl="alignNode1" presStyleIdx="3" presStyleCnt="5"/>
      <dgm:spPr/>
    </dgm:pt>
    <dgm:pt modelId="{08A65A2A-0B57-4173-B993-06DBA973379A}" type="pres">
      <dgm:prSet presAssocID="{DEC96029-B027-4D1D-A7E1-05D46D8D2B06}" presName="horz1" presStyleCnt="0"/>
      <dgm:spPr/>
    </dgm:pt>
    <dgm:pt modelId="{236332CD-D8C2-4562-94F8-24424C550DC8}" type="pres">
      <dgm:prSet presAssocID="{DEC96029-B027-4D1D-A7E1-05D46D8D2B06}" presName="tx1" presStyleLbl="revTx" presStyleIdx="3" presStyleCnt="5"/>
      <dgm:spPr/>
    </dgm:pt>
    <dgm:pt modelId="{EBA95CD1-A543-4D66-901F-B728E697EBDD}" type="pres">
      <dgm:prSet presAssocID="{DEC96029-B027-4D1D-A7E1-05D46D8D2B06}" presName="vert1" presStyleCnt="0"/>
      <dgm:spPr/>
    </dgm:pt>
    <dgm:pt modelId="{332717CB-B3F4-4EEB-905A-409FE6D2ECD0}" type="pres">
      <dgm:prSet presAssocID="{FD1BE075-9732-4337-9AC9-EBE24DCEC8C7}" presName="thickLine" presStyleLbl="alignNode1" presStyleIdx="4" presStyleCnt="5"/>
      <dgm:spPr/>
    </dgm:pt>
    <dgm:pt modelId="{4A5E6F07-7931-48D1-B36B-B0756B2F0D61}" type="pres">
      <dgm:prSet presAssocID="{FD1BE075-9732-4337-9AC9-EBE24DCEC8C7}" presName="horz1" presStyleCnt="0"/>
      <dgm:spPr/>
    </dgm:pt>
    <dgm:pt modelId="{A46D1737-FFEC-4666-AFB3-1A90F5B8A46B}" type="pres">
      <dgm:prSet presAssocID="{FD1BE075-9732-4337-9AC9-EBE24DCEC8C7}" presName="tx1" presStyleLbl="revTx" presStyleIdx="4" presStyleCnt="5"/>
      <dgm:spPr/>
    </dgm:pt>
    <dgm:pt modelId="{3B3CACAE-A321-46EE-9918-7BD3D551B6CC}" type="pres">
      <dgm:prSet presAssocID="{FD1BE075-9732-4337-9AC9-EBE24DCEC8C7}" presName="vert1" presStyleCnt="0"/>
      <dgm:spPr/>
    </dgm:pt>
  </dgm:ptLst>
  <dgm:cxnLst>
    <dgm:cxn modelId="{93314E0F-75AC-4DDA-96CC-3353DCA8DE5E}" srcId="{DFFEA406-432C-427C-BC94-B0CEB9FBCBEF}" destId="{FD1BE075-9732-4337-9AC9-EBE24DCEC8C7}" srcOrd="4" destOrd="0" parTransId="{538D058E-8535-40C5-BA6F-3782BE04B865}" sibTransId="{D15C6181-021D-4A17-B1CB-7AE22889D9BF}"/>
    <dgm:cxn modelId="{3CB2C51F-A0D9-4D72-8074-465F9D067A30}" type="presOf" srcId="{D0172354-5B2B-4C03-A94A-AFEADDB5EA77}" destId="{BDAD163D-5AAE-463D-8B35-2AD5C717E6B7}" srcOrd="0" destOrd="0" presId="urn:microsoft.com/office/officeart/2008/layout/LinedList"/>
    <dgm:cxn modelId="{5B373F3B-CA64-44BD-9A69-5C92F15218AA}" srcId="{DFFEA406-432C-427C-BC94-B0CEB9FBCBEF}" destId="{470FBF94-0934-4C82-9390-0856D1617880}" srcOrd="1" destOrd="0" parTransId="{65EDA7E9-D871-4D29-BD3A-4995FD4BC094}" sibTransId="{39C54682-6322-4FA3-814F-65ACAFCEAC5D}"/>
    <dgm:cxn modelId="{C6F95744-870E-4354-B888-577025506322}" type="presOf" srcId="{DEC96029-B027-4D1D-A7E1-05D46D8D2B06}" destId="{236332CD-D8C2-4562-94F8-24424C550DC8}" srcOrd="0" destOrd="0" presId="urn:microsoft.com/office/officeart/2008/layout/LinedList"/>
    <dgm:cxn modelId="{1A379572-5D94-45E8-9D8B-E9D8C843FF0E}" srcId="{DFFEA406-432C-427C-BC94-B0CEB9FBCBEF}" destId="{D0172354-5B2B-4C03-A94A-AFEADDB5EA77}" srcOrd="2" destOrd="0" parTransId="{4274BB9C-5CBC-4F76-BC75-60156531E911}" sibTransId="{50F3077D-9E5D-43AE-BB0E-E46E9D660FEE}"/>
    <dgm:cxn modelId="{E6403089-7312-4DDC-9232-E62F7E29B204}" type="presOf" srcId="{FD1BE075-9732-4337-9AC9-EBE24DCEC8C7}" destId="{A46D1737-FFEC-4666-AFB3-1A90F5B8A46B}" srcOrd="0" destOrd="0" presId="urn:microsoft.com/office/officeart/2008/layout/LinedList"/>
    <dgm:cxn modelId="{E7FFFC97-8E88-4190-AF5D-491853BE6214}" srcId="{DFFEA406-432C-427C-BC94-B0CEB9FBCBEF}" destId="{5CFB5CF8-AE03-4661-9759-5EF8FD49126A}" srcOrd="0" destOrd="0" parTransId="{87D58088-8109-4457-AA91-4DE7C4A42B06}" sibTransId="{0E627281-605A-4A78-B13A-3891EB5FB6F9}"/>
    <dgm:cxn modelId="{2781C7A3-7A32-4AAD-AD62-B48BAA1A8781}" srcId="{DFFEA406-432C-427C-BC94-B0CEB9FBCBEF}" destId="{DEC96029-B027-4D1D-A7E1-05D46D8D2B06}" srcOrd="3" destOrd="0" parTransId="{7368E0CF-34F3-43C0-A0CF-D2AE33477DAA}" sibTransId="{E3056031-AEFE-48B9-9B67-53BE656E77DF}"/>
    <dgm:cxn modelId="{B8D613E2-F7E8-4F80-A327-008244938C1F}" type="presOf" srcId="{470FBF94-0934-4C82-9390-0856D1617880}" destId="{F8B4212F-22D9-4B10-B11C-D1EE92709E63}" srcOrd="0" destOrd="0" presId="urn:microsoft.com/office/officeart/2008/layout/LinedList"/>
    <dgm:cxn modelId="{0FDD67E3-C45A-4E1B-AE56-072A2C0F18FF}" type="presOf" srcId="{DFFEA406-432C-427C-BC94-B0CEB9FBCBEF}" destId="{E533273C-D677-4ACC-8304-3C04B95DF4D3}" srcOrd="0" destOrd="0" presId="urn:microsoft.com/office/officeart/2008/layout/LinedList"/>
    <dgm:cxn modelId="{907DBFFE-D485-452A-ADAF-8D35C79B01C5}" type="presOf" srcId="{5CFB5CF8-AE03-4661-9759-5EF8FD49126A}" destId="{2F607EE1-C60C-4AFF-9DD6-12B043E4D0B1}" srcOrd="0" destOrd="0" presId="urn:microsoft.com/office/officeart/2008/layout/LinedList"/>
    <dgm:cxn modelId="{2737E6D0-7750-4B30-A96F-108427E56435}" type="presParOf" srcId="{E533273C-D677-4ACC-8304-3C04B95DF4D3}" destId="{3CABAA01-9EA9-40E6-8BED-67FF46D5AE03}" srcOrd="0" destOrd="0" presId="urn:microsoft.com/office/officeart/2008/layout/LinedList"/>
    <dgm:cxn modelId="{9DD33DA9-84F4-49B0-8DA5-A068758DC726}" type="presParOf" srcId="{E533273C-D677-4ACC-8304-3C04B95DF4D3}" destId="{401AA8BB-FC10-48E8-8797-0DA36061EF35}" srcOrd="1" destOrd="0" presId="urn:microsoft.com/office/officeart/2008/layout/LinedList"/>
    <dgm:cxn modelId="{FE3BB454-B69F-47AF-AABC-70F1AA49D5B9}" type="presParOf" srcId="{401AA8BB-FC10-48E8-8797-0DA36061EF35}" destId="{2F607EE1-C60C-4AFF-9DD6-12B043E4D0B1}" srcOrd="0" destOrd="0" presId="urn:microsoft.com/office/officeart/2008/layout/LinedList"/>
    <dgm:cxn modelId="{D417E48C-B5E0-4368-9539-E1228F8D2452}" type="presParOf" srcId="{401AA8BB-FC10-48E8-8797-0DA36061EF35}" destId="{08364438-11CE-4E25-B942-C035C6E8F554}" srcOrd="1" destOrd="0" presId="urn:microsoft.com/office/officeart/2008/layout/LinedList"/>
    <dgm:cxn modelId="{5747B4FD-1071-4DA3-8343-A4D8894A07FC}" type="presParOf" srcId="{E533273C-D677-4ACC-8304-3C04B95DF4D3}" destId="{2A7DECBE-E530-4FA0-8713-2B83D5E01DA5}" srcOrd="2" destOrd="0" presId="urn:microsoft.com/office/officeart/2008/layout/LinedList"/>
    <dgm:cxn modelId="{96C20325-3064-4A4C-9146-C0ED1C8CE5B2}" type="presParOf" srcId="{E533273C-D677-4ACC-8304-3C04B95DF4D3}" destId="{7A174361-FF0E-465C-B8CF-AFCEBF9E03AC}" srcOrd="3" destOrd="0" presId="urn:microsoft.com/office/officeart/2008/layout/LinedList"/>
    <dgm:cxn modelId="{B11496E5-F445-4206-B68C-C5DD68E3D866}" type="presParOf" srcId="{7A174361-FF0E-465C-B8CF-AFCEBF9E03AC}" destId="{F8B4212F-22D9-4B10-B11C-D1EE92709E63}" srcOrd="0" destOrd="0" presId="urn:microsoft.com/office/officeart/2008/layout/LinedList"/>
    <dgm:cxn modelId="{DA1A7780-8954-4CB5-8E18-1888AE8C152C}" type="presParOf" srcId="{7A174361-FF0E-465C-B8CF-AFCEBF9E03AC}" destId="{7AC1B468-702D-4EBC-B2E8-5BEFE9722139}" srcOrd="1" destOrd="0" presId="urn:microsoft.com/office/officeart/2008/layout/LinedList"/>
    <dgm:cxn modelId="{DE00B3F5-EF90-4521-B1B9-7008EE41B9E6}" type="presParOf" srcId="{E533273C-D677-4ACC-8304-3C04B95DF4D3}" destId="{DB5722DE-D381-4D3F-AD77-4391484FA42B}" srcOrd="4" destOrd="0" presId="urn:microsoft.com/office/officeart/2008/layout/LinedList"/>
    <dgm:cxn modelId="{EED3C14B-418D-40F2-94A0-941C04CC36E7}" type="presParOf" srcId="{E533273C-D677-4ACC-8304-3C04B95DF4D3}" destId="{57BEB410-23F7-4BEA-B470-027A9D251ADC}" srcOrd="5" destOrd="0" presId="urn:microsoft.com/office/officeart/2008/layout/LinedList"/>
    <dgm:cxn modelId="{0B56EA00-18D7-419D-AA7C-2FDC8DBDA3FE}" type="presParOf" srcId="{57BEB410-23F7-4BEA-B470-027A9D251ADC}" destId="{BDAD163D-5AAE-463D-8B35-2AD5C717E6B7}" srcOrd="0" destOrd="0" presId="urn:microsoft.com/office/officeart/2008/layout/LinedList"/>
    <dgm:cxn modelId="{93A7B5D7-31FC-4F11-A32C-888B690D9A86}" type="presParOf" srcId="{57BEB410-23F7-4BEA-B470-027A9D251ADC}" destId="{1BB11A94-C46E-415A-8496-5AFEE30271EF}" srcOrd="1" destOrd="0" presId="urn:microsoft.com/office/officeart/2008/layout/LinedList"/>
    <dgm:cxn modelId="{66527544-F7AD-48CA-AADE-DC15E20FCD7F}" type="presParOf" srcId="{E533273C-D677-4ACC-8304-3C04B95DF4D3}" destId="{9DFAF940-28F6-4003-80AB-6C309CEC6CC2}" srcOrd="6" destOrd="0" presId="urn:microsoft.com/office/officeart/2008/layout/LinedList"/>
    <dgm:cxn modelId="{2D50BECA-FF2D-415F-892D-48B12A2E69F9}" type="presParOf" srcId="{E533273C-D677-4ACC-8304-3C04B95DF4D3}" destId="{08A65A2A-0B57-4173-B993-06DBA973379A}" srcOrd="7" destOrd="0" presId="urn:microsoft.com/office/officeart/2008/layout/LinedList"/>
    <dgm:cxn modelId="{668FF806-C075-4D44-B758-6B2661ECB375}" type="presParOf" srcId="{08A65A2A-0B57-4173-B993-06DBA973379A}" destId="{236332CD-D8C2-4562-94F8-24424C550DC8}" srcOrd="0" destOrd="0" presId="urn:microsoft.com/office/officeart/2008/layout/LinedList"/>
    <dgm:cxn modelId="{CDF05E38-82D9-4403-A7A0-6677880A45AD}" type="presParOf" srcId="{08A65A2A-0B57-4173-B993-06DBA973379A}" destId="{EBA95CD1-A543-4D66-901F-B728E697EBDD}" srcOrd="1" destOrd="0" presId="urn:microsoft.com/office/officeart/2008/layout/LinedList"/>
    <dgm:cxn modelId="{D0E939DD-A67E-457F-975D-43E426F149A7}" type="presParOf" srcId="{E533273C-D677-4ACC-8304-3C04B95DF4D3}" destId="{332717CB-B3F4-4EEB-905A-409FE6D2ECD0}" srcOrd="8" destOrd="0" presId="urn:microsoft.com/office/officeart/2008/layout/LinedList"/>
    <dgm:cxn modelId="{5ED93DA2-D5AC-4A14-96D2-A1CD239AD292}" type="presParOf" srcId="{E533273C-D677-4ACC-8304-3C04B95DF4D3}" destId="{4A5E6F07-7931-48D1-B36B-B0756B2F0D61}" srcOrd="9" destOrd="0" presId="urn:microsoft.com/office/officeart/2008/layout/LinedList"/>
    <dgm:cxn modelId="{652BA533-3E8B-497E-9940-BA98AE785B2F}" type="presParOf" srcId="{4A5E6F07-7931-48D1-B36B-B0756B2F0D61}" destId="{A46D1737-FFEC-4666-AFB3-1A90F5B8A46B}" srcOrd="0" destOrd="0" presId="urn:microsoft.com/office/officeart/2008/layout/LinedList"/>
    <dgm:cxn modelId="{394417DF-36C6-486F-8D3E-D4302498841C}" type="presParOf" srcId="{4A5E6F07-7931-48D1-B36B-B0756B2F0D61}" destId="{3B3CACAE-A321-46EE-9918-7BD3D551B6C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CD3F6D-285D-43FF-B0F3-CA021766825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808FBB5-09E4-4920-9FE5-7D4E2C6FCA48}">
      <dgm:prSet/>
      <dgm:spPr/>
      <dgm:t>
        <a:bodyPr/>
        <a:lstStyle/>
        <a:p>
          <a:r>
            <a:rPr lang="en-US" baseline="0"/>
            <a:t>Throughout today's presentation, we will use the terms 'autism' and 'autistic person'. </a:t>
          </a:r>
          <a:endParaRPr lang="en-US"/>
        </a:p>
      </dgm:t>
    </dgm:pt>
    <dgm:pt modelId="{B0CF52E2-E62E-4B8F-9A89-58E8FAA68C1C}" type="parTrans" cxnId="{7470CEDE-BF78-44E7-B121-1A4E0EF460F8}">
      <dgm:prSet/>
      <dgm:spPr/>
      <dgm:t>
        <a:bodyPr/>
        <a:lstStyle/>
        <a:p>
          <a:endParaRPr lang="en-US"/>
        </a:p>
      </dgm:t>
    </dgm:pt>
    <dgm:pt modelId="{D7F340B5-A559-4BAC-A02B-ECE863D3B156}" type="sibTrans" cxnId="{7470CEDE-BF78-44E7-B121-1A4E0EF460F8}">
      <dgm:prSet/>
      <dgm:spPr/>
      <dgm:t>
        <a:bodyPr/>
        <a:lstStyle/>
        <a:p>
          <a:endParaRPr lang="en-US"/>
        </a:p>
      </dgm:t>
    </dgm:pt>
    <dgm:pt modelId="{86856AC0-DB1C-45D7-A47A-661DAD4578B3}">
      <dgm:prSet/>
      <dgm:spPr/>
      <dgm:t>
        <a:bodyPr/>
        <a:lstStyle/>
        <a:p>
          <a:r>
            <a:rPr lang="en-US" baseline="0"/>
            <a:t>The language we use can be highly stigmatising, and so we will choose language that the autistic community have rated most highly (Kenny et al., 2016).</a:t>
          </a:r>
          <a:endParaRPr lang="en-US"/>
        </a:p>
      </dgm:t>
    </dgm:pt>
    <dgm:pt modelId="{F2BE6F48-F0DF-4DF6-86D9-BCCD0B11084D}" type="parTrans" cxnId="{E2BD122D-D5A1-4371-A12D-1CBF7D8DAF8F}">
      <dgm:prSet/>
      <dgm:spPr/>
      <dgm:t>
        <a:bodyPr/>
        <a:lstStyle/>
        <a:p>
          <a:endParaRPr lang="en-US"/>
        </a:p>
      </dgm:t>
    </dgm:pt>
    <dgm:pt modelId="{9F28DB1C-FA81-47D9-B3D6-10A0EDF998AD}" type="sibTrans" cxnId="{E2BD122D-D5A1-4371-A12D-1CBF7D8DAF8F}">
      <dgm:prSet/>
      <dgm:spPr/>
      <dgm:t>
        <a:bodyPr/>
        <a:lstStyle/>
        <a:p>
          <a:endParaRPr lang="en-US"/>
        </a:p>
      </dgm:t>
    </dgm:pt>
    <dgm:pt modelId="{822B002C-80F8-47D1-B685-73200612A504}">
      <dgm:prSet/>
      <dgm:spPr/>
      <dgm:t>
        <a:bodyPr/>
        <a:lstStyle/>
        <a:p>
          <a:r>
            <a:rPr lang="en-US" baseline="0"/>
            <a:t>Asperger's is no longer diagnosed and has not since 2013.</a:t>
          </a:r>
          <a:endParaRPr lang="en-US"/>
        </a:p>
      </dgm:t>
    </dgm:pt>
    <dgm:pt modelId="{1BAC6DD1-0FC9-4E21-9DCB-F49FC7643688}" type="parTrans" cxnId="{D55902E9-1EA4-427C-A743-E2E80E764628}">
      <dgm:prSet/>
      <dgm:spPr/>
      <dgm:t>
        <a:bodyPr/>
        <a:lstStyle/>
        <a:p>
          <a:endParaRPr lang="en-US"/>
        </a:p>
      </dgm:t>
    </dgm:pt>
    <dgm:pt modelId="{35201528-78AD-480C-8E97-C0988DEB56D3}" type="sibTrans" cxnId="{D55902E9-1EA4-427C-A743-E2E80E764628}">
      <dgm:prSet/>
      <dgm:spPr/>
      <dgm:t>
        <a:bodyPr/>
        <a:lstStyle/>
        <a:p>
          <a:endParaRPr lang="en-US"/>
        </a:p>
      </dgm:t>
    </dgm:pt>
    <dgm:pt modelId="{CEE98F7B-0EA1-4CA4-8BD3-7F3FBCC89C3D}">
      <dgm:prSet/>
      <dgm:spPr/>
      <dgm:t>
        <a:bodyPr/>
        <a:lstStyle/>
        <a:p>
          <a:r>
            <a:rPr lang="en-US" baseline="0"/>
            <a:t>This was due to its similarity to autism, separated only by an absence of language problems and intellectual deficits.</a:t>
          </a:r>
          <a:endParaRPr lang="en-US"/>
        </a:p>
      </dgm:t>
    </dgm:pt>
    <dgm:pt modelId="{3CD02DBF-7346-4740-B368-B569F1D1BA47}" type="parTrans" cxnId="{44AA9CEC-6A9B-46CB-8EA3-4761A380CA4C}">
      <dgm:prSet/>
      <dgm:spPr/>
      <dgm:t>
        <a:bodyPr/>
        <a:lstStyle/>
        <a:p>
          <a:endParaRPr lang="en-US"/>
        </a:p>
      </dgm:t>
    </dgm:pt>
    <dgm:pt modelId="{2376F175-414E-4F47-A69E-EE8823D2C131}" type="sibTrans" cxnId="{44AA9CEC-6A9B-46CB-8EA3-4761A380CA4C}">
      <dgm:prSet/>
      <dgm:spPr/>
      <dgm:t>
        <a:bodyPr/>
        <a:lstStyle/>
        <a:p>
          <a:endParaRPr lang="en-US"/>
        </a:p>
      </dgm:t>
    </dgm:pt>
    <dgm:pt modelId="{D920CF9A-43DA-462F-9323-1296B15AFF14}">
      <dgm:prSet/>
      <dgm:spPr/>
      <dgm:t>
        <a:bodyPr/>
        <a:lstStyle/>
        <a:p>
          <a:r>
            <a:rPr lang="en-US" baseline="0"/>
            <a:t>However, not everyone on the autism spectrum experiences this!</a:t>
          </a:r>
          <a:endParaRPr lang="en-US"/>
        </a:p>
      </dgm:t>
    </dgm:pt>
    <dgm:pt modelId="{FF627E86-F06C-4501-BEA2-7170190F34D1}" type="parTrans" cxnId="{75687091-5B23-4ABF-8FE8-4D4B674A3020}">
      <dgm:prSet/>
      <dgm:spPr/>
      <dgm:t>
        <a:bodyPr/>
        <a:lstStyle/>
        <a:p>
          <a:endParaRPr lang="en-US"/>
        </a:p>
      </dgm:t>
    </dgm:pt>
    <dgm:pt modelId="{F175C1C2-A994-49EE-BD7F-953D8B2BC0DC}" type="sibTrans" cxnId="{75687091-5B23-4ABF-8FE8-4D4B674A3020}">
      <dgm:prSet/>
      <dgm:spPr/>
      <dgm:t>
        <a:bodyPr/>
        <a:lstStyle/>
        <a:p>
          <a:endParaRPr lang="en-US"/>
        </a:p>
      </dgm:t>
    </dgm:pt>
    <dgm:pt modelId="{2E0F762C-B82F-4BFB-B803-506313618F57}" type="pres">
      <dgm:prSet presAssocID="{68CD3F6D-285D-43FF-B0F3-CA021766825A}" presName="vert0" presStyleCnt="0">
        <dgm:presLayoutVars>
          <dgm:dir/>
          <dgm:animOne val="branch"/>
          <dgm:animLvl val="lvl"/>
        </dgm:presLayoutVars>
      </dgm:prSet>
      <dgm:spPr/>
    </dgm:pt>
    <dgm:pt modelId="{FA9AD02F-6DB1-47C6-BDB0-2D08F63FB12D}" type="pres">
      <dgm:prSet presAssocID="{B808FBB5-09E4-4920-9FE5-7D4E2C6FCA48}" presName="thickLine" presStyleLbl="alignNode1" presStyleIdx="0" presStyleCnt="5"/>
      <dgm:spPr/>
    </dgm:pt>
    <dgm:pt modelId="{C8220EE0-CEA0-40DF-83C3-F991476182F5}" type="pres">
      <dgm:prSet presAssocID="{B808FBB5-09E4-4920-9FE5-7D4E2C6FCA48}" presName="horz1" presStyleCnt="0"/>
      <dgm:spPr/>
    </dgm:pt>
    <dgm:pt modelId="{AFE3A031-2A84-4412-8569-9997BFB95E3F}" type="pres">
      <dgm:prSet presAssocID="{B808FBB5-09E4-4920-9FE5-7D4E2C6FCA48}" presName="tx1" presStyleLbl="revTx" presStyleIdx="0" presStyleCnt="5"/>
      <dgm:spPr/>
    </dgm:pt>
    <dgm:pt modelId="{02677BCC-72CD-49E7-A5B1-3AD1E5D4852B}" type="pres">
      <dgm:prSet presAssocID="{B808FBB5-09E4-4920-9FE5-7D4E2C6FCA48}" presName="vert1" presStyleCnt="0"/>
      <dgm:spPr/>
    </dgm:pt>
    <dgm:pt modelId="{0B61DF09-514B-4148-8385-74F1B87A1E91}" type="pres">
      <dgm:prSet presAssocID="{86856AC0-DB1C-45D7-A47A-661DAD4578B3}" presName="thickLine" presStyleLbl="alignNode1" presStyleIdx="1" presStyleCnt="5"/>
      <dgm:spPr/>
    </dgm:pt>
    <dgm:pt modelId="{91026141-7328-48F6-87B0-C85FD685E6D8}" type="pres">
      <dgm:prSet presAssocID="{86856AC0-DB1C-45D7-A47A-661DAD4578B3}" presName="horz1" presStyleCnt="0"/>
      <dgm:spPr/>
    </dgm:pt>
    <dgm:pt modelId="{A5B78D5C-B8C1-454B-822B-BB1A0ED0D908}" type="pres">
      <dgm:prSet presAssocID="{86856AC0-DB1C-45D7-A47A-661DAD4578B3}" presName="tx1" presStyleLbl="revTx" presStyleIdx="1" presStyleCnt="5"/>
      <dgm:spPr/>
    </dgm:pt>
    <dgm:pt modelId="{7860184B-D80C-421D-AD5A-CB67EC6D3929}" type="pres">
      <dgm:prSet presAssocID="{86856AC0-DB1C-45D7-A47A-661DAD4578B3}" presName="vert1" presStyleCnt="0"/>
      <dgm:spPr/>
    </dgm:pt>
    <dgm:pt modelId="{7657ECAE-B3A9-4F3D-8A76-AB5DF8F4C959}" type="pres">
      <dgm:prSet presAssocID="{822B002C-80F8-47D1-B685-73200612A504}" presName="thickLine" presStyleLbl="alignNode1" presStyleIdx="2" presStyleCnt="5"/>
      <dgm:spPr/>
    </dgm:pt>
    <dgm:pt modelId="{1F1F152A-0F28-46DA-A8AD-47581E4FEA0E}" type="pres">
      <dgm:prSet presAssocID="{822B002C-80F8-47D1-B685-73200612A504}" presName="horz1" presStyleCnt="0"/>
      <dgm:spPr/>
    </dgm:pt>
    <dgm:pt modelId="{3C719938-5B68-43B6-9EB9-E650698B547F}" type="pres">
      <dgm:prSet presAssocID="{822B002C-80F8-47D1-B685-73200612A504}" presName="tx1" presStyleLbl="revTx" presStyleIdx="2" presStyleCnt="5"/>
      <dgm:spPr/>
    </dgm:pt>
    <dgm:pt modelId="{ECC8CF56-1720-48C4-BA7D-40AFEB9D0B3C}" type="pres">
      <dgm:prSet presAssocID="{822B002C-80F8-47D1-B685-73200612A504}" presName="vert1" presStyleCnt="0"/>
      <dgm:spPr/>
    </dgm:pt>
    <dgm:pt modelId="{BE45941A-7458-4CA1-8A62-657212B7EA1E}" type="pres">
      <dgm:prSet presAssocID="{CEE98F7B-0EA1-4CA4-8BD3-7F3FBCC89C3D}" presName="thickLine" presStyleLbl="alignNode1" presStyleIdx="3" presStyleCnt="5"/>
      <dgm:spPr/>
    </dgm:pt>
    <dgm:pt modelId="{CC342B9B-CAF1-4D6E-8992-2D876126FAE7}" type="pres">
      <dgm:prSet presAssocID="{CEE98F7B-0EA1-4CA4-8BD3-7F3FBCC89C3D}" presName="horz1" presStyleCnt="0"/>
      <dgm:spPr/>
    </dgm:pt>
    <dgm:pt modelId="{F6635727-3BF0-4B7B-95AF-DB5929BAB5BE}" type="pres">
      <dgm:prSet presAssocID="{CEE98F7B-0EA1-4CA4-8BD3-7F3FBCC89C3D}" presName="tx1" presStyleLbl="revTx" presStyleIdx="3" presStyleCnt="5"/>
      <dgm:spPr/>
    </dgm:pt>
    <dgm:pt modelId="{30ACA807-918E-47BC-8B29-41E3D0AA983E}" type="pres">
      <dgm:prSet presAssocID="{CEE98F7B-0EA1-4CA4-8BD3-7F3FBCC89C3D}" presName="vert1" presStyleCnt="0"/>
      <dgm:spPr/>
    </dgm:pt>
    <dgm:pt modelId="{C5E4C70B-130E-41A8-9599-C66D77C5164D}" type="pres">
      <dgm:prSet presAssocID="{D920CF9A-43DA-462F-9323-1296B15AFF14}" presName="thickLine" presStyleLbl="alignNode1" presStyleIdx="4" presStyleCnt="5"/>
      <dgm:spPr/>
    </dgm:pt>
    <dgm:pt modelId="{A8875E73-BC07-441E-813F-A5CBF2146515}" type="pres">
      <dgm:prSet presAssocID="{D920CF9A-43DA-462F-9323-1296B15AFF14}" presName="horz1" presStyleCnt="0"/>
      <dgm:spPr/>
    </dgm:pt>
    <dgm:pt modelId="{FE443BC7-D0D1-4694-8090-B68D653B3C13}" type="pres">
      <dgm:prSet presAssocID="{D920CF9A-43DA-462F-9323-1296B15AFF14}" presName="tx1" presStyleLbl="revTx" presStyleIdx="4" presStyleCnt="5"/>
      <dgm:spPr/>
    </dgm:pt>
    <dgm:pt modelId="{54AEB14C-08E0-474E-B281-B3BA15AA6C16}" type="pres">
      <dgm:prSet presAssocID="{D920CF9A-43DA-462F-9323-1296B15AFF14}" presName="vert1" presStyleCnt="0"/>
      <dgm:spPr/>
    </dgm:pt>
  </dgm:ptLst>
  <dgm:cxnLst>
    <dgm:cxn modelId="{E2BD122D-D5A1-4371-A12D-1CBF7D8DAF8F}" srcId="{68CD3F6D-285D-43FF-B0F3-CA021766825A}" destId="{86856AC0-DB1C-45D7-A47A-661DAD4578B3}" srcOrd="1" destOrd="0" parTransId="{F2BE6F48-F0DF-4DF6-86D9-BCCD0B11084D}" sibTransId="{9F28DB1C-FA81-47D9-B3D6-10A0EDF998AD}"/>
    <dgm:cxn modelId="{3BF42E31-1494-4625-8F69-BB620B7EFBF5}" type="presOf" srcId="{86856AC0-DB1C-45D7-A47A-661DAD4578B3}" destId="{A5B78D5C-B8C1-454B-822B-BB1A0ED0D908}" srcOrd="0" destOrd="0" presId="urn:microsoft.com/office/officeart/2008/layout/LinedList"/>
    <dgm:cxn modelId="{8FF63940-165F-4156-9B57-5D97989D760F}" type="presOf" srcId="{822B002C-80F8-47D1-B685-73200612A504}" destId="{3C719938-5B68-43B6-9EB9-E650698B547F}" srcOrd="0" destOrd="0" presId="urn:microsoft.com/office/officeart/2008/layout/LinedList"/>
    <dgm:cxn modelId="{A48D4181-CE5E-4029-B4BB-74327993BE3E}" type="presOf" srcId="{B808FBB5-09E4-4920-9FE5-7D4E2C6FCA48}" destId="{AFE3A031-2A84-4412-8569-9997BFB95E3F}" srcOrd="0" destOrd="0" presId="urn:microsoft.com/office/officeart/2008/layout/LinedList"/>
    <dgm:cxn modelId="{C61D5A82-5EE6-4046-BC29-03B980EA3812}" type="presOf" srcId="{68CD3F6D-285D-43FF-B0F3-CA021766825A}" destId="{2E0F762C-B82F-4BFB-B803-506313618F57}" srcOrd="0" destOrd="0" presId="urn:microsoft.com/office/officeart/2008/layout/LinedList"/>
    <dgm:cxn modelId="{75687091-5B23-4ABF-8FE8-4D4B674A3020}" srcId="{68CD3F6D-285D-43FF-B0F3-CA021766825A}" destId="{D920CF9A-43DA-462F-9323-1296B15AFF14}" srcOrd="4" destOrd="0" parTransId="{FF627E86-F06C-4501-BEA2-7170190F34D1}" sibTransId="{F175C1C2-A994-49EE-BD7F-953D8B2BC0DC}"/>
    <dgm:cxn modelId="{277359AC-9464-4B10-B6D7-DFC45F42FD34}" type="presOf" srcId="{D920CF9A-43DA-462F-9323-1296B15AFF14}" destId="{FE443BC7-D0D1-4694-8090-B68D653B3C13}" srcOrd="0" destOrd="0" presId="urn:microsoft.com/office/officeart/2008/layout/LinedList"/>
    <dgm:cxn modelId="{C1AB94B2-955A-439D-B223-71ADA189E5D5}" type="presOf" srcId="{CEE98F7B-0EA1-4CA4-8BD3-7F3FBCC89C3D}" destId="{F6635727-3BF0-4B7B-95AF-DB5929BAB5BE}" srcOrd="0" destOrd="0" presId="urn:microsoft.com/office/officeart/2008/layout/LinedList"/>
    <dgm:cxn modelId="{7470CEDE-BF78-44E7-B121-1A4E0EF460F8}" srcId="{68CD3F6D-285D-43FF-B0F3-CA021766825A}" destId="{B808FBB5-09E4-4920-9FE5-7D4E2C6FCA48}" srcOrd="0" destOrd="0" parTransId="{B0CF52E2-E62E-4B8F-9A89-58E8FAA68C1C}" sibTransId="{D7F340B5-A559-4BAC-A02B-ECE863D3B156}"/>
    <dgm:cxn modelId="{D55902E9-1EA4-427C-A743-E2E80E764628}" srcId="{68CD3F6D-285D-43FF-B0F3-CA021766825A}" destId="{822B002C-80F8-47D1-B685-73200612A504}" srcOrd="2" destOrd="0" parTransId="{1BAC6DD1-0FC9-4E21-9DCB-F49FC7643688}" sibTransId="{35201528-78AD-480C-8E97-C0988DEB56D3}"/>
    <dgm:cxn modelId="{44AA9CEC-6A9B-46CB-8EA3-4761A380CA4C}" srcId="{68CD3F6D-285D-43FF-B0F3-CA021766825A}" destId="{CEE98F7B-0EA1-4CA4-8BD3-7F3FBCC89C3D}" srcOrd="3" destOrd="0" parTransId="{3CD02DBF-7346-4740-B368-B569F1D1BA47}" sibTransId="{2376F175-414E-4F47-A69E-EE8823D2C131}"/>
    <dgm:cxn modelId="{2B054748-650D-4EB0-A0FA-4211F0968EE5}" type="presParOf" srcId="{2E0F762C-B82F-4BFB-B803-506313618F57}" destId="{FA9AD02F-6DB1-47C6-BDB0-2D08F63FB12D}" srcOrd="0" destOrd="0" presId="urn:microsoft.com/office/officeart/2008/layout/LinedList"/>
    <dgm:cxn modelId="{75C6FFE2-EA45-409D-9083-81D503E2A27E}" type="presParOf" srcId="{2E0F762C-B82F-4BFB-B803-506313618F57}" destId="{C8220EE0-CEA0-40DF-83C3-F991476182F5}" srcOrd="1" destOrd="0" presId="urn:microsoft.com/office/officeart/2008/layout/LinedList"/>
    <dgm:cxn modelId="{77FBD6F1-F06C-4527-A23A-22978C3DEDF8}" type="presParOf" srcId="{C8220EE0-CEA0-40DF-83C3-F991476182F5}" destId="{AFE3A031-2A84-4412-8569-9997BFB95E3F}" srcOrd="0" destOrd="0" presId="urn:microsoft.com/office/officeart/2008/layout/LinedList"/>
    <dgm:cxn modelId="{198424B3-B142-4D0C-9962-91CDDBA5CF86}" type="presParOf" srcId="{C8220EE0-CEA0-40DF-83C3-F991476182F5}" destId="{02677BCC-72CD-49E7-A5B1-3AD1E5D4852B}" srcOrd="1" destOrd="0" presId="urn:microsoft.com/office/officeart/2008/layout/LinedList"/>
    <dgm:cxn modelId="{3C94EFBD-CF83-4EAF-8A3B-E6AE9278072F}" type="presParOf" srcId="{2E0F762C-B82F-4BFB-B803-506313618F57}" destId="{0B61DF09-514B-4148-8385-74F1B87A1E91}" srcOrd="2" destOrd="0" presId="urn:microsoft.com/office/officeart/2008/layout/LinedList"/>
    <dgm:cxn modelId="{5E8E553E-402B-4017-B30F-912BA2C1FD68}" type="presParOf" srcId="{2E0F762C-B82F-4BFB-B803-506313618F57}" destId="{91026141-7328-48F6-87B0-C85FD685E6D8}" srcOrd="3" destOrd="0" presId="urn:microsoft.com/office/officeart/2008/layout/LinedList"/>
    <dgm:cxn modelId="{6E0D49DC-3B4B-47D9-B8B9-B5AD5ED32049}" type="presParOf" srcId="{91026141-7328-48F6-87B0-C85FD685E6D8}" destId="{A5B78D5C-B8C1-454B-822B-BB1A0ED0D908}" srcOrd="0" destOrd="0" presId="urn:microsoft.com/office/officeart/2008/layout/LinedList"/>
    <dgm:cxn modelId="{69AAE9EA-8AA7-42FC-8208-8CC6F5EA1287}" type="presParOf" srcId="{91026141-7328-48F6-87B0-C85FD685E6D8}" destId="{7860184B-D80C-421D-AD5A-CB67EC6D3929}" srcOrd="1" destOrd="0" presId="urn:microsoft.com/office/officeart/2008/layout/LinedList"/>
    <dgm:cxn modelId="{09602437-6801-4A47-B29C-B3A446C50853}" type="presParOf" srcId="{2E0F762C-B82F-4BFB-B803-506313618F57}" destId="{7657ECAE-B3A9-4F3D-8A76-AB5DF8F4C959}" srcOrd="4" destOrd="0" presId="urn:microsoft.com/office/officeart/2008/layout/LinedList"/>
    <dgm:cxn modelId="{00B7E3D7-42D8-4DC6-BFC6-99E1388F1D57}" type="presParOf" srcId="{2E0F762C-B82F-4BFB-B803-506313618F57}" destId="{1F1F152A-0F28-46DA-A8AD-47581E4FEA0E}" srcOrd="5" destOrd="0" presId="urn:microsoft.com/office/officeart/2008/layout/LinedList"/>
    <dgm:cxn modelId="{731AF5A6-DD15-4F99-8297-8E76EB1473E2}" type="presParOf" srcId="{1F1F152A-0F28-46DA-A8AD-47581E4FEA0E}" destId="{3C719938-5B68-43B6-9EB9-E650698B547F}" srcOrd="0" destOrd="0" presId="urn:microsoft.com/office/officeart/2008/layout/LinedList"/>
    <dgm:cxn modelId="{56F50C14-0A2C-42A5-9D1F-24FDCDBF02E9}" type="presParOf" srcId="{1F1F152A-0F28-46DA-A8AD-47581E4FEA0E}" destId="{ECC8CF56-1720-48C4-BA7D-40AFEB9D0B3C}" srcOrd="1" destOrd="0" presId="urn:microsoft.com/office/officeart/2008/layout/LinedList"/>
    <dgm:cxn modelId="{FADE60B7-111F-45D3-ADBA-6F734CC2474C}" type="presParOf" srcId="{2E0F762C-B82F-4BFB-B803-506313618F57}" destId="{BE45941A-7458-4CA1-8A62-657212B7EA1E}" srcOrd="6" destOrd="0" presId="urn:microsoft.com/office/officeart/2008/layout/LinedList"/>
    <dgm:cxn modelId="{2DEC5E2F-43C2-4DCB-92CC-CC1C83646F05}" type="presParOf" srcId="{2E0F762C-B82F-4BFB-B803-506313618F57}" destId="{CC342B9B-CAF1-4D6E-8992-2D876126FAE7}" srcOrd="7" destOrd="0" presId="urn:microsoft.com/office/officeart/2008/layout/LinedList"/>
    <dgm:cxn modelId="{0FDAD0E2-B34D-4ACB-AC3B-6F410AAA7F99}" type="presParOf" srcId="{CC342B9B-CAF1-4D6E-8992-2D876126FAE7}" destId="{F6635727-3BF0-4B7B-95AF-DB5929BAB5BE}" srcOrd="0" destOrd="0" presId="urn:microsoft.com/office/officeart/2008/layout/LinedList"/>
    <dgm:cxn modelId="{43791AC9-02EB-4596-9B52-02EA0326EAAF}" type="presParOf" srcId="{CC342B9B-CAF1-4D6E-8992-2D876126FAE7}" destId="{30ACA807-918E-47BC-8B29-41E3D0AA983E}" srcOrd="1" destOrd="0" presId="urn:microsoft.com/office/officeart/2008/layout/LinedList"/>
    <dgm:cxn modelId="{8121CE51-C4DD-40D2-A010-0C85BB4B4E49}" type="presParOf" srcId="{2E0F762C-B82F-4BFB-B803-506313618F57}" destId="{C5E4C70B-130E-41A8-9599-C66D77C5164D}" srcOrd="8" destOrd="0" presId="urn:microsoft.com/office/officeart/2008/layout/LinedList"/>
    <dgm:cxn modelId="{DC3CF7F1-34DB-4FAF-9B55-B32B1AC91736}" type="presParOf" srcId="{2E0F762C-B82F-4BFB-B803-506313618F57}" destId="{A8875E73-BC07-441E-813F-A5CBF2146515}" srcOrd="9" destOrd="0" presId="urn:microsoft.com/office/officeart/2008/layout/LinedList"/>
    <dgm:cxn modelId="{FA2B1FC6-4982-45B1-9C13-BD6082049B2E}" type="presParOf" srcId="{A8875E73-BC07-441E-813F-A5CBF2146515}" destId="{FE443BC7-D0D1-4694-8090-B68D653B3C13}" srcOrd="0" destOrd="0" presId="urn:microsoft.com/office/officeart/2008/layout/LinedList"/>
    <dgm:cxn modelId="{A6C8311D-A6DC-41DE-A7E2-ED6E55DE195E}" type="presParOf" srcId="{A8875E73-BC07-441E-813F-A5CBF2146515}" destId="{54AEB14C-08E0-474E-B281-B3BA15AA6C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8D8E27A-67DC-497B-9C89-38A222175D9D}" type="doc">
      <dgm:prSet loTypeId="urn:microsoft.com/office/officeart/2009/3/layout/HorizontalOrganizationChart" loCatId="hierarchy" qsTypeId="urn:microsoft.com/office/officeart/2005/8/quickstyle/simple1" qsCatId="simple" csTypeId="urn:microsoft.com/office/officeart/2005/8/colors/colorful5" csCatId="colorful"/>
      <dgm:spPr/>
      <dgm:t>
        <a:bodyPr/>
        <a:lstStyle/>
        <a:p>
          <a:endParaRPr lang="en-US"/>
        </a:p>
      </dgm:t>
    </dgm:pt>
    <dgm:pt modelId="{B3A37C9F-6C46-47FA-A54D-431411711B86}">
      <dgm:prSet/>
      <dgm:spPr/>
      <dgm:t>
        <a:bodyPr/>
        <a:lstStyle/>
        <a:p>
          <a:r>
            <a:rPr lang="en-US"/>
            <a:t>Who's heard the term high-functioning autism?</a:t>
          </a:r>
        </a:p>
      </dgm:t>
    </dgm:pt>
    <dgm:pt modelId="{B792562C-F54C-4227-ABBB-98D48435B842}" type="parTrans" cxnId="{ADB82BB8-D145-4D9D-9C17-6F8DA121DF51}">
      <dgm:prSet/>
      <dgm:spPr/>
      <dgm:t>
        <a:bodyPr/>
        <a:lstStyle/>
        <a:p>
          <a:endParaRPr lang="en-US"/>
        </a:p>
      </dgm:t>
    </dgm:pt>
    <dgm:pt modelId="{FCD0252A-3A7C-42A7-895C-B5B6D7FA0102}" type="sibTrans" cxnId="{ADB82BB8-D145-4D9D-9C17-6F8DA121DF51}">
      <dgm:prSet/>
      <dgm:spPr/>
      <dgm:t>
        <a:bodyPr/>
        <a:lstStyle/>
        <a:p>
          <a:endParaRPr lang="en-US"/>
        </a:p>
      </dgm:t>
    </dgm:pt>
    <dgm:pt modelId="{F79F0F3D-F5A2-4C56-995A-3A137173CBC2}">
      <dgm:prSet/>
      <dgm:spPr/>
      <dgm:t>
        <a:bodyPr/>
        <a:lstStyle/>
        <a:p>
          <a:r>
            <a:rPr lang="en-US"/>
            <a:t>STOP USING IT.</a:t>
          </a:r>
        </a:p>
      </dgm:t>
    </dgm:pt>
    <dgm:pt modelId="{398FD179-B5E1-4BF1-93C5-7589C74C7A32}" type="parTrans" cxnId="{6593663D-D973-4CED-B9BC-0C4FEE72B7DD}">
      <dgm:prSet/>
      <dgm:spPr/>
      <dgm:t>
        <a:bodyPr/>
        <a:lstStyle/>
        <a:p>
          <a:endParaRPr lang="en-US"/>
        </a:p>
      </dgm:t>
    </dgm:pt>
    <dgm:pt modelId="{F431ADBA-9F8D-409A-860F-0D485AA3954E}" type="sibTrans" cxnId="{6593663D-D973-4CED-B9BC-0C4FEE72B7DD}">
      <dgm:prSet/>
      <dgm:spPr/>
      <dgm:t>
        <a:bodyPr/>
        <a:lstStyle/>
        <a:p>
          <a:endParaRPr lang="en-US"/>
        </a:p>
      </dgm:t>
    </dgm:pt>
    <dgm:pt modelId="{4434243A-B712-4E85-8779-DD1FFEA7BC4F}" type="pres">
      <dgm:prSet presAssocID="{68D8E27A-67DC-497B-9C89-38A222175D9D}" presName="hierChild1" presStyleCnt="0">
        <dgm:presLayoutVars>
          <dgm:orgChart val="1"/>
          <dgm:chPref val="1"/>
          <dgm:dir/>
          <dgm:animOne val="branch"/>
          <dgm:animLvl val="lvl"/>
          <dgm:resizeHandles/>
        </dgm:presLayoutVars>
      </dgm:prSet>
      <dgm:spPr/>
    </dgm:pt>
    <dgm:pt modelId="{6DB904CE-C1AF-41E7-BB35-DF321ABA69A9}" type="pres">
      <dgm:prSet presAssocID="{B3A37C9F-6C46-47FA-A54D-431411711B86}" presName="hierRoot1" presStyleCnt="0">
        <dgm:presLayoutVars>
          <dgm:hierBranch val="init"/>
        </dgm:presLayoutVars>
      </dgm:prSet>
      <dgm:spPr/>
    </dgm:pt>
    <dgm:pt modelId="{0B9288F3-AF08-4226-9940-CE7845243E18}" type="pres">
      <dgm:prSet presAssocID="{B3A37C9F-6C46-47FA-A54D-431411711B86}" presName="rootComposite1" presStyleCnt="0"/>
      <dgm:spPr/>
    </dgm:pt>
    <dgm:pt modelId="{31F6FB79-4B23-4289-93B9-B9210A9472B1}" type="pres">
      <dgm:prSet presAssocID="{B3A37C9F-6C46-47FA-A54D-431411711B86}" presName="rootText1" presStyleLbl="node0" presStyleIdx="0" presStyleCnt="2">
        <dgm:presLayoutVars>
          <dgm:chPref val="3"/>
        </dgm:presLayoutVars>
      </dgm:prSet>
      <dgm:spPr/>
    </dgm:pt>
    <dgm:pt modelId="{D9DF5587-21F8-4F95-9290-F717D6C18276}" type="pres">
      <dgm:prSet presAssocID="{B3A37C9F-6C46-47FA-A54D-431411711B86}" presName="rootConnector1" presStyleLbl="node1" presStyleIdx="0" presStyleCnt="0"/>
      <dgm:spPr/>
    </dgm:pt>
    <dgm:pt modelId="{7A7585C3-2E89-4EBA-A921-776B33D22DED}" type="pres">
      <dgm:prSet presAssocID="{B3A37C9F-6C46-47FA-A54D-431411711B86}" presName="hierChild2" presStyleCnt="0"/>
      <dgm:spPr/>
    </dgm:pt>
    <dgm:pt modelId="{27E7576D-5FB2-4650-BF7D-6CE9D5306321}" type="pres">
      <dgm:prSet presAssocID="{B3A37C9F-6C46-47FA-A54D-431411711B86}" presName="hierChild3" presStyleCnt="0"/>
      <dgm:spPr/>
    </dgm:pt>
    <dgm:pt modelId="{6DB84BCD-AB37-4D41-B999-B662920E28CB}" type="pres">
      <dgm:prSet presAssocID="{F79F0F3D-F5A2-4C56-995A-3A137173CBC2}" presName="hierRoot1" presStyleCnt="0">
        <dgm:presLayoutVars>
          <dgm:hierBranch val="init"/>
        </dgm:presLayoutVars>
      </dgm:prSet>
      <dgm:spPr/>
    </dgm:pt>
    <dgm:pt modelId="{D12C7352-36C5-458C-AF0E-27FDC48A5EBC}" type="pres">
      <dgm:prSet presAssocID="{F79F0F3D-F5A2-4C56-995A-3A137173CBC2}" presName="rootComposite1" presStyleCnt="0"/>
      <dgm:spPr/>
    </dgm:pt>
    <dgm:pt modelId="{C73CE8AA-77EB-42AD-8CFA-6EC9E6E65EEA}" type="pres">
      <dgm:prSet presAssocID="{F79F0F3D-F5A2-4C56-995A-3A137173CBC2}" presName="rootText1" presStyleLbl="node0" presStyleIdx="1" presStyleCnt="2">
        <dgm:presLayoutVars>
          <dgm:chPref val="3"/>
        </dgm:presLayoutVars>
      </dgm:prSet>
      <dgm:spPr/>
    </dgm:pt>
    <dgm:pt modelId="{F00F80B3-4578-4764-B40E-3466F3EE9510}" type="pres">
      <dgm:prSet presAssocID="{F79F0F3D-F5A2-4C56-995A-3A137173CBC2}" presName="rootConnector1" presStyleLbl="node1" presStyleIdx="0" presStyleCnt="0"/>
      <dgm:spPr/>
    </dgm:pt>
    <dgm:pt modelId="{B62F90CA-E362-46B2-BA78-00F41434FDA3}" type="pres">
      <dgm:prSet presAssocID="{F79F0F3D-F5A2-4C56-995A-3A137173CBC2}" presName="hierChild2" presStyleCnt="0"/>
      <dgm:spPr/>
    </dgm:pt>
    <dgm:pt modelId="{CC3DC55F-6F5C-4461-8EBB-603F86F6AA5E}" type="pres">
      <dgm:prSet presAssocID="{F79F0F3D-F5A2-4C56-995A-3A137173CBC2}" presName="hierChild3" presStyleCnt="0"/>
      <dgm:spPr/>
    </dgm:pt>
  </dgm:ptLst>
  <dgm:cxnLst>
    <dgm:cxn modelId="{6593663D-D973-4CED-B9BC-0C4FEE72B7DD}" srcId="{68D8E27A-67DC-497B-9C89-38A222175D9D}" destId="{F79F0F3D-F5A2-4C56-995A-3A137173CBC2}" srcOrd="1" destOrd="0" parTransId="{398FD179-B5E1-4BF1-93C5-7589C74C7A32}" sibTransId="{F431ADBA-9F8D-409A-860F-0D485AA3954E}"/>
    <dgm:cxn modelId="{AFE3C567-B528-4F29-96F9-3425F902C25B}" type="presOf" srcId="{F79F0F3D-F5A2-4C56-995A-3A137173CBC2}" destId="{C73CE8AA-77EB-42AD-8CFA-6EC9E6E65EEA}" srcOrd="0" destOrd="0" presId="urn:microsoft.com/office/officeart/2009/3/layout/HorizontalOrganizationChart"/>
    <dgm:cxn modelId="{9C65DC6F-088D-4E89-8843-3BD9142C839B}" type="presOf" srcId="{F79F0F3D-F5A2-4C56-995A-3A137173CBC2}" destId="{F00F80B3-4578-4764-B40E-3466F3EE9510}" srcOrd="1" destOrd="0" presId="urn:microsoft.com/office/officeart/2009/3/layout/HorizontalOrganizationChart"/>
    <dgm:cxn modelId="{ADB82BB8-D145-4D9D-9C17-6F8DA121DF51}" srcId="{68D8E27A-67DC-497B-9C89-38A222175D9D}" destId="{B3A37C9F-6C46-47FA-A54D-431411711B86}" srcOrd="0" destOrd="0" parTransId="{B792562C-F54C-4227-ABBB-98D48435B842}" sibTransId="{FCD0252A-3A7C-42A7-895C-B5B6D7FA0102}"/>
    <dgm:cxn modelId="{1876C1CB-B460-48C9-A7BF-320E87038065}" type="presOf" srcId="{68D8E27A-67DC-497B-9C89-38A222175D9D}" destId="{4434243A-B712-4E85-8779-DD1FFEA7BC4F}" srcOrd="0" destOrd="0" presId="urn:microsoft.com/office/officeart/2009/3/layout/HorizontalOrganizationChart"/>
    <dgm:cxn modelId="{C1D742E5-FF09-417C-87E8-14A0294E35B7}" type="presOf" srcId="{B3A37C9F-6C46-47FA-A54D-431411711B86}" destId="{D9DF5587-21F8-4F95-9290-F717D6C18276}" srcOrd="1" destOrd="0" presId="urn:microsoft.com/office/officeart/2009/3/layout/HorizontalOrganizationChart"/>
    <dgm:cxn modelId="{D5FEA7F7-662F-4ED3-8E51-517054094050}" type="presOf" srcId="{B3A37C9F-6C46-47FA-A54D-431411711B86}" destId="{31F6FB79-4B23-4289-93B9-B9210A9472B1}" srcOrd="0" destOrd="0" presId="urn:microsoft.com/office/officeart/2009/3/layout/HorizontalOrganizationChart"/>
    <dgm:cxn modelId="{CA060172-CF37-4EB9-8730-01E63B6EE4CE}" type="presParOf" srcId="{4434243A-B712-4E85-8779-DD1FFEA7BC4F}" destId="{6DB904CE-C1AF-41E7-BB35-DF321ABA69A9}" srcOrd="0" destOrd="0" presId="urn:microsoft.com/office/officeart/2009/3/layout/HorizontalOrganizationChart"/>
    <dgm:cxn modelId="{6F688386-08D4-4F8A-9BB8-CD3634003355}" type="presParOf" srcId="{6DB904CE-C1AF-41E7-BB35-DF321ABA69A9}" destId="{0B9288F3-AF08-4226-9940-CE7845243E18}" srcOrd="0" destOrd="0" presId="urn:microsoft.com/office/officeart/2009/3/layout/HorizontalOrganizationChart"/>
    <dgm:cxn modelId="{C027E1FD-09D6-4D94-BBAA-6B0EF971D35B}" type="presParOf" srcId="{0B9288F3-AF08-4226-9940-CE7845243E18}" destId="{31F6FB79-4B23-4289-93B9-B9210A9472B1}" srcOrd="0" destOrd="0" presId="urn:microsoft.com/office/officeart/2009/3/layout/HorizontalOrganizationChart"/>
    <dgm:cxn modelId="{09A50E7E-BE55-4D85-90E6-34364A2B4C48}" type="presParOf" srcId="{0B9288F3-AF08-4226-9940-CE7845243E18}" destId="{D9DF5587-21F8-4F95-9290-F717D6C18276}" srcOrd="1" destOrd="0" presId="urn:microsoft.com/office/officeart/2009/3/layout/HorizontalOrganizationChart"/>
    <dgm:cxn modelId="{A7675822-17DD-4B8D-A7C5-5EE95F7EF841}" type="presParOf" srcId="{6DB904CE-C1AF-41E7-BB35-DF321ABA69A9}" destId="{7A7585C3-2E89-4EBA-A921-776B33D22DED}" srcOrd="1" destOrd="0" presId="urn:microsoft.com/office/officeart/2009/3/layout/HorizontalOrganizationChart"/>
    <dgm:cxn modelId="{AEA13FA5-E4A1-4DA4-A42A-8A7679B1039F}" type="presParOf" srcId="{6DB904CE-C1AF-41E7-BB35-DF321ABA69A9}" destId="{27E7576D-5FB2-4650-BF7D-6CE9D5306321}" srcOrd="2" destOrd="0" presId="urn:microsoft.com/office/officeart/2009/3/layout/HorizontalOrganizationChart"/>
    <dgm:cxn modelId="{11A247A4-BCD8-4E3D-B4C9-1E8DB9D89A37}" type="presParOf" srcId="{4434243A-B712-4E85-8779-DD1FFEA7BC4F}" destId="{6DB84BCD-AB37-4D41-B999-B662920E28CB}" srcOrd="1" destOrd="0" presId="urn:microsoft.com/office/officeart/2009/3/layout/HorizontalOrganizationChart"/>
    <dgm:cxn modelId="{481727D2-B646-4912-8F66-7CF4CF71AD64}" type="presParOf" srcId="{6DB84BCD-AB37-4D41-B999-B662920E28CB}" destId="{D12C7352-36C5-458C-AF0E-27FDC48A5EBC}" srcOrd="0" destOrd="0" presId="urn:microsoft.com/office/officeart/2009/3/layout/HorizontalOrganizationChart"/>
    <dgm:cxn modelId="{3A5F6F74-0BA3-496A-9A4D-401CD1498DC2}" type="presParOf" srcId="{D12C7352-36C5-458C-AF0E-27FDC48A5EBC}" destId="{C73CE8AA-77EB-42AD-8CFA-6EC9E6E65EEA}" srcOrd="0" destOrd="0" presId="urn:microsoft.com/office/officeart/2009/3/layout/HorizontalOrganizationChart"/>
    <dgm:cxn modelId="{85D881C3-F19A-4A46-BDF7-2A5DD6EC2FE3}" type="presParOf" srcId="{D12C7352-36C5-458C-AF0E-27FDC48A5EBC}" destId="{F00F80B3-4578-4764-B40E-3466F3EE9510}" srcOrd="1" destOrd="0" presId="urn:microsoft.com/office/officeart/2009/3/layout/HorizontalOrganizationChart"/>
    <dgm:cxn modelId="{D9A25B78-E474-45F6-87A2-CF4C8947A28C}" type="presParOf" srcId="{6DB84BCD-AB37-4D41-B999-B662920E28CB}" destId="{B62F90CA-E362-46B2-BA78-00F41434FDA3}" srcOrd="1" destOrd="0" presId="urn:microsoft.com/office/officeart/2009/3/layout/HorizontalOrganizationChart"/>
    <dgm:cxn modelId="{9EDF823F-DB93-42AD-BF92-5C42C41FEC15}" type="presParOf" srcId="{6DB84BCD-AB37-4D41-B999-B662920E28CB}" destId="{CC3DC55F-6F5C-4461-8EBB-603F86F6AA5E}"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CEAE861-A34B-4703-A8DB-3866044C7BE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D7E913-E394-4B07-B918-26174C6D5A8F}">
      <dgm:prSet/>
      <dgm:spPr/>
      <dgm:t>
        <a:bodyPr/>
        <a:lstStyle/>
        <a:p>
          <a:r>
            <a:rPr lang="en-US" baseline="0"/>
            <a:t>We should not discuss intellectual ability, or communicative ability as a measure of someone's functioning in autism. </a:t>
          </a:r>
          <a:endParaRPr lang="en-US"/>
        </a:p>
      </dgm:t>
    </dgm:pt>
    <dgm:pt modelId="{E3680051-AED6-41F3-8EC4-8FFF9E8B65E9}" type="parTrans" cxnId="{8A4F6F1B-4DCE-4809-831E-FDCE2930E34E}">
      <dgm:prSet/>
      <dgm:spPr/>
      <dgm:t>
        <a:bodyPr/>
        <a:lstStyle/>
        <a:p>
          <a:endParaRPr lang="en-US"/>
        </a:p>
      </dgm:t>
    </dgm:pt>
    <dgm:pt modelId="{6E93459B-0F82-414F-A901-68A70A2A3355}" type="sibTrans" cxnId="{8A4F6F1B-4DCE-4809-831E-FDCE2930E34E}">
      <dgm:prSet/>
      <dgm:spPr/>
      <dgm:t>
        <a:bodyPr/>
        <a:lstStyle/>
        <a:p>
          <a:endParaRPr lang="en-US"/>
        </a:p>
      </dgm:t>
    </dgm:pt>
    <dgm:pt modelId="{B462C4D4-3418-45BE-B1C2-E00B5251F8FA}">
      <dgm:prSet/>
      <dgm:spPr/>
      <dgm:t>
        <a:bodyPr/>
        <a:lstStyle/>
        <a:p>
          <a:r>
            <a:rPr lang="en-US" baseline="0"/>
            <a:t>High functioning presumes functional strengths that a person may not possess.</a:t>
          </a:r>
          <a:endParaRPr lang="en-US"/>
        </a:p>
      </dgm:t>
    </dgm:pt>
    <dgm:pt modelId="{DDFC0312-AEDA-4AC3-A6DB-A7D9A734EF55}" type="parTrans" cxnId="{33475D9C-1096-49B4-8270-E5D89713914E}">
      <dgm:prSet/>
      <dgm:spPr/>
      <dgm:t>
        <a:bodyPr/>
        <a:lstStyle/>
        <a:p>
          <a:endParaRPr lang="en-US"/>
        </a:p>
      </dgm:t>
    </dgm:pt>
    <dgm:pt modelId="{97C55A07-E406-40F6-B8E5-3263426DFD37}" type="sibTrans" cxnId="{33475D9C-1096-49B4-8270-E5D89713914E}">
      <dgm:prSet/>
      <dgm:spPr/>
      <dgm:t>
        <a:bodyPr/>
        <a:lstStyle/>
        <a:p>
          <a:endParaRPr lang="en-US"/>
        </a:p>
      </dgm:t>
    </dgm:pt>
    <dgm:pt modelId="{88416E37-17E5-421B-A744-7FCB2ABCBD14}">
      <dgm:prSet/>
      <dgm:spPr/>
      <dgm:t>
        <a:bodyPr/>
        <a:lstStyle/>
        <a:p>
          <a:r>
            <a:rPr lang="en-US" baseline="0"/>
            <a:t>Low functioning presumes a lack of functioning that a person may have.</a:t>
          </a:r>
          <a:endParaRPr lang="en-US"/>
        </a:p>
      </dgm:t>
    </dgm:pt>
    <dgm:pt modelId="{088D002F-0482-4BC3-B445-47B5BB94F1EC}" type="parTrans" cxnId="{4081638E-4CAB-4A27-85C1-AE828C38CBA1}">
      <dgm:prSet/>
      <dgm:spPr/>
      <dgm:t>
        <a:bodyPr/>
        <a:lstStyle/>
        <a:p>
          <a:endParaRPr lang="en-US"/>
        </a:p>
      </dgm:t>
    </dgm:pt>
    <dgm:pt modelId="{FE130B57-758F-40D6-B559-5809848B4745}" type="sibTrans" cxnId="{4081638E-4CAB-4A27-85C1-AE828C38CBA1}">
      <dgm:prSet/>
      <dgm:spPr/>
      <dgm:t>
        <a:bodyPr/>
        <a:lstStyle/>
        <a:p>
          <a:endParaRPr lang="en-US"/>
        </a:p>
      </dgm:t>
    </dgm:pt>
    <dgm:pt modelId="{4A823245-CE49-46FD-9DD9-39F3D73C649C}">
      <dgm:prSet/>
      <dgm:spPr/>
      <dgm:t>
        <a:bodyPr/>
        <a:lstStyle/>
        <a:p>
          <a:r>
            <a:rPr lang="en-US" baseline="0"/>
            <a:t>(Alvares et al., 2020)</a:t>
          </a:r>
          <a:endParaRPr lang="en-US"/>
        </a:p>
      </dgm:t>
    </dgm:pt>
    <dgm:pt modelId="{7B05DEFE-3363-4302-A338-2FC89A57BA51}" type="parTrans" cxnId="{1E4951DC-B2ED-4FA3-A206-03B987DE6147}">
      <dgm:prSet/>
      <dgm:spPr/>
      <dgm:t>
        <a:bodyPr/>
        <a:lstStyle/>
        <a:p>
          <a:endParaRPr lang="en-US"/>
        </a:p>
      </dgm:t>
    </dgm:pt>
    <dgm:pt modelId="{8F3046E8-4B9F-448D-A925-003B6C6118DA}" type="sibTrans" cxnId="{1E4951DC-B2ED-4FA3-A206-03B987DE6147}">
      <dgm:prSet/>
      <dgm:spPr/>
      <dgm:t>
        <a:bodyPr/>
        <a:lstStyle/>
        <a:p>
          <a:endParaRPr lang="en-US"/>
        </a:p>
      </dgm:t>
    </dgm:pt>
    <dgm:pt modelId="{61A09413-6083-4920-BA81-12A34552DEE9}" type="pres">
      <dgm:prSet presAssocID="{ACEAE861-A34B-4703-A8DB-3866044C7BE4}" presName="vert0" presStyleCnt="0">
        <dgm:presLayoutVars>
          <dgm:dir/>
          <dgm:animOne val="branch"/>
          <dgm:animLvl val="lvl"/>
        </dgm:presLayoutVars>
      </dgm:prSet>
      <dgm:spPr/>
    </dgm:pt>
    <dgm:pt modelId="{B1E7F3E4-8A43-4809-B924-A3108A06FB40}" type="pres">
      <dgm:prSet presAssocID="{12D7E913-E394-4B07-B918-26174C6D5A8F}" presName="thickLine" presStyleLbl="alignNode1" presStyleIdx="0" presStyleCnt="4"/>
      <dgm:spPr/>
    </dgm:pt>
    <dgm:pt modelId="{8264FFCD-4DEB-4758-9565-48A5A780D4A8}" type="pres">
      <dgm:prSet presAssocID="{12D7E913-E394-4B07-B918-26174C6D5A8F}" presName="horz1" presStyleCnt="0"/>
      <dgm:spPr/>
    </dgm:pt>
    <dgm:pt modelId="{6B044A20-8561-4258-A0A8-E60C7D5868A1}" type="pres">
      <dgm:prSet presAssocID="{12D7E913-E394-4B07-B918-26174C6D5A8F}" presName="tx1" presStyleLbl="revTx" presStyleIdx="0" presStyleCnt="4"/>
      <dgm:spPr/>
    </dgm:pt>
    <dgm:pt modelId="{38FCCBAB-284B-4CE4-BA8B-43184C511DBF}" type="pres">
      <dgm:prSet presAssocID="{12D7E913-E394-4B07-B918-26174C6D5A8F}" presName="vert1" presStyleCnt="0"/>
      <dgm:spPr/>
    </dgm:pt>
    <dgm:pt modelId="{CF54EC2B-0942-4AD6-ADC6-47E4D863CD87}" type="pres">
      <dgm:prSet presAssocID="{B462C4D4-3418-45BE-B1C2-E00B5251F8FA}" presName="thickLine" presStyleLbl="alignNode1" presStyleIdx="1" presStyleCnt="4"/>
      <dgm:spPr/>
    </dgm:pt>
    <dgm:pt modelId="{3C06B7BB-558F-4C68-AEC1-AECA533F80D5}" type="pres">
      <dgm:prSet presAssocID="{B462C4D4-3418-45BE-B1C2-E00B5251F8FA}" presName="horz1" presStyleCnt="0"/>
      <dgm:spPr/>
    </dgm:pt>
    <dgm:pt modelId="{D2E24569-09F0-4A33-A5BD-8C425C19723B}" type="pres">
      <dgm:prSet presAssocID="{B462C4D4-3418-45BE-B1C2-E00B5251F8FA}" presName="tx1" presStyleLbl="revTx" presStyleIdx="1" presStyleCnt="4"/>
      <dgm:spPr/>
    </dgm:pt>
    <dgm:pt modelId="{4C64889C-B1E0-4CE1-9653-427D1AD1B97A}" type="pres">
      <dgm:prSet presAssocID="{B462C4D4-3418-45BE-B1C2-E00B5251F8FA}" presName="vert1" presStyleCnt="0"/>
      <dgm:spPr/>
    </dgm:pt>
    <dgm:pt modelId="{E80EEED6-8493-431E-97EC-2E3BE2ADE332}" type="pres">
      <dgm:prSet presAssocID="{88416E37-17E5-421B-A744-7FCB2ABCBD14}" presName="thickLine" presStyleLbl="alignNode1" presStyleIdx="2" presStyleCnt="4"/>
      <dgm:spPr/>
    </dgm:pt>
    <dgm:pt modelId="{DFBA9FFA-F42D-45D5-B950-D728D0FE5D75}" type="pres">
      <dgm:prSet presAssocID="{88416E37-17E5-421B-A744-7FCB2ABCBD14}" presName="horz1" presStyleCnt="0"/>
      <dgm:spPr/>
    </dgm:pt>
    <dgm:pt modelId="{BE3A14B5-B1D5-4A93-AB51-939151D92D2F}" type="pres">
      <dgm:prSet presAssocID="{88416E37-17E5-421B-A744-7FCB2ABCBD14}" presName="tx1" presStyleLbl="revTx" presStyleIdx="2" presStyleCnt="4"/>
      <dgm:spPr/>
    </dgm:pt>
    <dgm:pt modelId="{D4AA54A1-FAE0-49C1-8A19-E2F9A399061B}" type="pres">
      <dgm:prSet presAssocID="{88416E37-17E5-421B-A744-7FCB2ABCBD14}" presName="vert1" presStyleCnt="0"/>
      <dgm:spPr/>
    </dgm:pt>
    <dgm:pt modelId="{7407F38D-71C2-4B17-9EE7-1F4B72A2D5FB}" type="pres">
      <dgm:prSet presAssocID="{4A823245-CE49-46FD-9DD9-39F3D73C649C}" presName="thickLine" presStyleLbl="alignNode1" presStyleIdx="3" presStyleCnt="4"/>
      <dgm:spPr/>
    </dgm:pt>
    <dgm:pt modelId="{20489498-526F-4315-AA57-9D49096F0F09}" type="pres">
      <dgm:prSet presAssocID="{4A823245-CE49-46FD-9DD9-39F3D73C649C}" presName="horz1" presStyleCnt="0"/>
      <dgm:spPr/>
    </dgm:pt>
    <dgm:pt modelId="{BFB80C58-F497-4F55-9F18-2CA502BA6C14}" type="pres">
      <dgm:prSet presAssocID="{4A823245-CE49-46FD-9DD9-39F3D73C649C}" presName="tx1" presStyleLbl="revTx" presStyleIdx="3" presStyleCnt="4"/>
      <dgm:spPr/>
    </dgm:pt>
    <dgm:pt modelId="{DFF81981-D9F0-4FAB-9DD3-03B09DD25F7D}" type="pres">
      <dgm:prSet presAssocID="{4A823245-CE49-46FD-9DD9-39F3D73C649C}" presName="vert1" presStyleCnt="0"/>
      <dgm:spPr/>
    </dgm:pt>
  </dgm:ptLst>
  <dgm:cxnLst>
    <dgm:cxn modelId="{011EF202-18EE-4502-A159-FE715A1CB296}" type="presOf" srcId="{B462C4D4-3418-45BE-B1C2-E00B5251F8FA}" destId="{D2E24569-09F0-4A33-A5BD-8C425C19723B}" srcOrd="0" destOrd="0" presId="urn:microsoft.com/office/officeart/2008/layout/LinedList"/>
    <dgm:cxn modelId="{8A4F6F1B-4DCE-4809-831E-FDCE2930E34E}" srcId="{ACEAE861-A34B-4703-A8DB-3866044C7BE4}" destId="{12D7E913-E394-4B07-B918-26174C6D5A8F}" srcOrd="0" destOrd="0" parTransId="{E3680051-AED6-41F3-8EC4-8FFF9E8B65E9}" sibTransId="{6E93459B-0F82-414F-A901-68A70A2A3355}"/>
    <dgm:cxn modelId="{E610272F-F597-4CFA-BCE4-797F7FD6CC3D}" type="presOf" srcId="{12D7E913-E394-4B07-B918-26174C6D5A8F}" destId="{6B044A20-8561-4258-A0A8-E60C7D5868A1}" srcOrd="0" destOrd="0" presId="urn:microsoft.com/office/officeart/2008/layout/LinedList"/>
    <dgm:cxn modelId="{4BA4A965-0EF2-41AE-B045-543B9469E887}" type="presOf" srcId="{4A823245-CE49-46FD-9DD9-39F3D73C649C}" destId="{BFB80C58-F497-4F55-9F18-2CA502BA6C14}" srcOrd="0" destOrd="0" presId="urn:microsoft.com/office/officeart/2008/layout/LinedList"/>
    <dgm:cxn modelId="{2DFCB081-11E5-44F3-984A-A89F588A41CC}" type="presOf" srcId="{ACEAE861-A34B-4703-A8DB-3866044C7BE4}" destId="{61A09413-6083-4920-BA81-12A34552DEE9}" srcOrd="0" destOrd="0" presId="urn:microsoft.com/office/officeart/2008/layout/LinedList"/>
    <dgm:cxn modelId="{4081638E-4CAB-4A27-85C1-AE828C38CBA1}" srcId="{ACEAE861-A34B-4703-A8DB-3866044C7BE4}" destId="{88416E37-17E5-421B-A744-7FCB2ABCBD14}" srcOrd="2" destOrd="0" parTransId="{088D002F-0482-4BC3-B445-47B5BB94F1EC}" sibTransId="{FE130B57-758F-40D6-B559-5809848B4745}"/>
    <dgm:cxn modelId="{33475D9C-1096-49B4-8270-E5D89713914E}" srcId="{ACEAE861-A34B-4703-A8DB-3866044C7BE4}" destId="{B462C4D4-3418-45BE-B1C2-E00B5251F8FA}" srcOrd="1" destOrd="0" parTransId="{DDFC0312-AEDA-4AC3-A6DB-A7D9A734EF55}" sibTransId="{97C55A07-E406-40F6-B8E5-3263426DFD37}"/>
    <dgm:cxn modelId="{7A7013BF-E3D5-4BA3-90C7-85FEDF2E305A}" type="presOf" srcId="{88416E37-17E5-421B-A744-7FCB2ABCBD14}" destId="{BE3A14B5-B1D5-4A93-AB51-939151D92D2F}" srcOrd="0" destOrd="0" presId="urn:microsoft.com/office/officeart/2008/layout/LinedList"/>
    <dgm:cxn modelId="{1E4951DC-B2ED-4FA3-A206-03B987DE6147}" srcId="{ACEAE861-A34B-4703-A8DB-3866044C7BE4}" destId="{4A823245-CE49-46FD-9DD9-39F3D73C649C}" srcOrd="3" destOrd="0" parTransId="{7B05DEFE-3363-4302-A338-2FC89A57BA51}" sibTransId="{8F3046E8-4B9F-448D-A925-003B6C6118DA}"/>
    <dgm:cxn modelId="{AC78280E-08EA-4881-BA2E-4D3777FD9658}" type="presParOf" srcId="{61A09413-6083-4920-BA81-12A34552DEE9}" destId="{B1E7F3E4-8A43-4809-B924-A3108A06FB40}" srcOrd="0" destOrd="0" presId="urn:microsoft.com/office/officeart/2008/layout/LinedList"/>
    <dgm:cxn modelId="{5DF04A08-C3B4-4D44-B10A-1AB76C618FDD}" type="presParOf" srcId="{61A09413-6083-4920-BA81-12A34552DEE9}" destId="{8264FFCD-4DEB-4758-9565-48A5A780D4A8}" srcOrd="1" destOrd="0" presId="urn:microsoft.com/office/officeart/2008/layout/LinedList"/>
    <dgm:cxn modelId="{8C862464-4290-448E-8B31-3D7A59FBAC87}" type="presParOf" srcId="{8264FFCD-4DEB-4758-9565-48A5A780D4A8}" destId="{6B044A20-8561-4258-A0A8-E60C7D5868A1}" srcOrd="0" destOrd="0" presId="urn:microsoft.com/office/officeart/2008/layout/LinedList"/>
    <dgm:cxn modelId="{2BB61478-BFFA-4FDE-A3B8-69D1D3660562}" type="presParOf" srcId="{8264FFCD-4DEB-4758-9565-48A5A780D4A8}" destId="{38FCCBAB-284B-4CE4-BA8B-43184C511DBF}" srcOrd="1" destOrd="0" presId="urn:microsoft.com/office/officeart/2008/layout/LinedList"/>
    <dgm:cxn modelId="{B52D8A0B-2993-4F3D-A277-B7594AB204FF}" type="presParOf" srcId="{61A09413-6083-4920-BA81-12A34552DEE9}" destId="{CF54EC2B-0942-4AD6-ADC6-47E4D863CD87}" srcOrd="2" destOrd="0" presId="urn:microsoft.com/office/officeart/2008/layout/LinedList"/>
    <dgm:cxn modelId="{41DCF18E-6A1D-4BC8-8F7E-0011975211AF}" type="presParOf" srcId="{61A09413-6083-4920-BA81-12A34552DEE9}" destId="{3C06B7BB-558F-4C68-AEC1-AECA533F80D5}" srcOrd="3" destOrd="0" presId="urn:microsoft.com/office/officeart/2008/layout/LinedList"/>
    <dgm:cxn modelId="{52FC3766-2728-4CCB-954F-7DE575349DDE}" type="presParOf" srcId="{3C06B7BB-558F-4C68-AEC1-AECA533F80D5}" destId="{D2E24569-09F0-4A33-A5BD-8C425C19723B}" srcOrd="0" destOrd="0" presId="urn:microsoft.com/office/officeart/2008/layout/LinedList"/>
    <dgm:cxn modelId="{51D13A1D-FB5B-425D-B46C-97E6CEB93564}" type="presParOf" srcId="{3C06B7BB-558F-4C68-AEC1-AECA533F80D5}" destId="{4C64889C-B1E0-4CE1-9653-427D1AD1B97A}" srcOrd="1" destOrd="0" presId="urn:microsoft.com/office/officeart/2008/layout/LinedList"/>
    <dgm:cxn modelId="{04A15335-D4A7-4A70-A326-F7D62B426202}" type="presParOf" srcId="{61A09413-6083-4920-BA81-12A34552DEE9}" destId="{E80EEED6-8493-431E-97EC-2E3BE2ADE332}" srcOrd="4" destOrd="0" presId="urn:microsoft.com/office/officeart/2008/layout/LinedList"/>
    <dgm:cxn modelId="{A781585B-3ACF-45FD-BC89-724904A1DB9C}" type="presParOf" srcId="{61A09413-6083-4920-BA81-12A34552DEE9}" destId="{DFBA9FFA-F42D-45D5-B950-D728D0FE5D75}" srcOrd="5" destOrd="0" presId="urn:microsoft.com/office/officeart/2008/layout/LinedList"/>
    <dgm:cxn modelId="{284A0892-0ECC-4D2C-A415-342E7B3789E4}" type="presParOf" srcId="{DFBA9FFA-F42D-45D5-B950-D728D0FE5D75}" destId="{BE3A14B5-B1D5-4A93-AB51-939151D92D2F}" srcOrd="0" destOrd="0" presId="urn:microsoft.com/office/officeart/2008/layout/LinedList"/>
    <dgm:cxn modelId="{AE64C42B-4FBD-4C46-8B03-5C75EFC32CD7}" type="presParOf" srcId="{DFBA9FFA-F42D-45D5-B950-D728D0FE5D75}" destId="{D4AA54A1-FAE0-49C1-8A19-E2F9A399061B}" srcOrd="1" destOrd="0" presId="urn:microsoft.com/office/officeart/2008/layout/LinedList"/>
    <dgm:cxn modelId="{D8B34758-A82E-4660-B0A3-B5924AACC503}" type="presParOf" srcId="{61A09413-6083-4920-BA81-12A34552DEE9}" destId="{7407F38D-71C2-4B17-9EE7-1F4B72A2D5FB}" srcOrd="6" destOrd="0" presId="urn:microsoft.com/office/officeart/2008/layout/LinedList"/>
    <dgm:cxn modelId="{79B8BCB7-3163-41CD-AB5E-77F655451C1A}" type="presParOf" srcId="{61A09413-6083-4920-BA81-12A34552DEE9}" destId="{20489498-526F-4315-AA57-9D49096F0F09}" srcOrd="7" destOrd="0" presId="urn:microsoft.com/office/officeart/2008/layout/LinedList"/>
    <dgm:cxn modelId="{A03CB797-1AC6-4AA0-880A-76FBAEA70E19}" type="presParOf" srcId="{20489498-526F-4315-AA57-9D49096F0F09}" destId="{BFB80C58-F497-4F55-9F18-2CA502BA6C14}" srcOrd="0" destOrd="0" presId="urn:microsoft.com/office/officeart/2008/layout/LinedList"/>
    <dgm:cxn modelId="{E834DE57-365F-4F53-AEC6-3FF7E2A78C98}" type="presParOf" srcId="{20489498-526F-4315-AA57-9D49096F0F09}" destId="{DFF81981-D9F0-4FAB-9DD3-03B09DD25F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DF2696-F17D-4A78-BE18-B129D5B2E2D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FDE00B7-8BA6-4482-A101-B955C0E1BC07}">
      <dgm:prSet/>
      <dgm:spPr/>
      <dgm:t>
        <a:bodyPr/>
        <a:lstStyle/>
        <a:p>
          <a:r>
            <a:rPr lang="en-US"/>
            <a:t>How do you make a cup of tea? </a:t>
          </a:r>
        </a:p>
      </dgm:t>
    </dgm:pt>
    <dgm:pt modelId="{58F07B9D-55A5-4B1C-99D6-F27F75D3837F}" type="parTrans" cxnId="{F1F4B32B-E724-4B7E-81E8-6C8AEF7ABBCA}">
      <dgm:prSet/>
      <dgm:spPr/>
      <dgm:t>
        <a:bodyPr/>
        <a:lstStyle/>
        <a:p>
          <a:endParaRPr lang="en-US"/>
        </a:p>
      </dgm:t>
    </dgm:pt>
    <dgm:pt modelId="{FF755C93-511B-4401-A665-6FCB1D699BC7}" type="sibTrans" cxnId="{F1F4B32B-E724-4B7E-81E8-6C8AEF7ABBCA}">
      <dgm:prSet/>
      <dgm:spPr/>
      <dgm:t>
        <a:bodyPr/>
        <a:lstStyle/>
        <a:p>
          <a:endParaRPr lang="en-US"/>
        </a:p>
      </dgm:t>
    </dgm:pt>
    <dgm:pt modelId="{B3DF5893-AE39-40BB-8B7B-A1D504C602FC}">
      <dgm:prSet/>
      <dgm:spPr/>
      <dgm:t>
        <a:bodyPr/>
        <a:lstStyle/>
        <a:p>
          <a:r>
            <a:rPr lang="en-US"/>
            <a:t>Write it down, step-by-step, on paper, phones, laptops etc. </a:t>
          </a:r>
        </a:p>
      </dgm:t>
    </dgm:pt>
    <dgm:pt modelId="{3B0A522A-DEFC-4D06-8555-DBD69D6330F0}" type="parTrans" cxnId="{DFE9C764-C24B-479B-95F5-17088E9F8FA9}">
      <dgm:prSet/>
      <dgm:spPr/>
      <dgm:t>
        <a:bodyPr/>
        <a:lstStyle/>
        <a:p>
          <a:endParaRPr lang="en-US"/>
        </a:p>
      </dgm:t>
    </dgm:pt>
    <dgm:pt modelId="{DD53859A-E469-4045-8455-A4F3A9A04F21}" type="sibTrans" cxnId="{DFE9C764-C24B-479B-95F5-17088E9F8FA9}">
      <dgm:prSet/>
      <dgm:spPr/>
      <dgm:t>
        <a:bodyPr/>
        <a:lstStyle/>
        <a:p>
          <a:endParaRPr lang="en-US"/>
        </a:p>
      </dgm:t>
    </dgm:pt>
    <dgm:pt modelId="{073C1843-4E10-4629-9F7E-2C73E0190BD1}" type="pres">
      <dgm:prSet presAssocID="{2EDF2696-F17D-4A78-BE18-B129D5B2E2D7}" presName="linear" presStyleCnt="0">
        <dgm:presLayoutVars>
          <dgm:animLvl val="lvl"/>
          <dgm:resizeHandles val="exact"/>
        </dgm:presLayoutVars>
      </dgm:prSet>
      <dgm:spPr/>
    </dgm:pt>
    <dgm:pt modelId="{16FE6BC4-05BC-411A-9199-C19093ECED5B}" type="pres">
      <dgm:prSet presAssocID="{BFDE00B7-8BA6-4482-A101-B955C0E1BC07}" presName="parentText" presStyleLbl="node1" presStyleIdx="0" presStyleCnt="2">
        <dgm:presLayoutVars>
          <dgm:chMax val="0"/>
          <dgm:bulletEnabled val="1"/>
        </dgm:presLayoutVars>
      </dgm:prSet>
      <dgm:spPr/>
    </dgm:pt>
    <dgm:pt modelId="{BE69420E-B5C9-41C9-B653-235A6075C1AF}" type="pres">
      <dgm:prSet presAssocID="{FF755C93-511B-4401-A665-6FCB1D699BC7}" presName="spacer" presStyleCnt="0"/>
      <dgm:spPr/>
    </dgm:pt>
    <dgm:pt modelId="{142F51B6-FE6F-4075-8AE1-F1CFBC1072A4}" type="pres">
      <dgm:prSet presAssocID="{B3DF5893-AE39-40BB-8B7B-A1D504C602FC}" presName="parentText" presStyleLbl="node1" presStyleIdx="1" presStyleCnt="2">
        <dgm:presLayoutVars>
          <dgm:chMax val="0"/>
          <dgm:bulletEnabled val="1"/>
        </dgm:presLayoutVars>
      </dgm:prSet>
      <dgm:spPr/>
    </dgm:pt>
  </dgm:ptLst>
  <dgm:cxnLst>
    <dgm:cxn modelId="{1976FC22-0831-409C-B647-89DF91EB6919}" type="presOf" srcId="{B3DF5893-AE39-40BB-8B7B-A1D504C602FC}" destId="{142F51B6-FE6F-4075-8AE1-F1CFBC1072A4}" srcOrd="0" destOrd="0" presId="urn:microsoft.com/office/officeart/2005/8/layout/vList2"/>
    <dgm:cxn modelId="{F1F4B32B-E724-4B7E-81E8-6C8AEF7ABBCA}" srcId="{2EDF2696-F17D-4A78-BE18-B129D5B2E2D7}" destId="{BFDE00B7-8BA6-4482-A101-B955C0E1BC07}" srcOrd="0" destOrd="0" parTransId="{58F07B9D-55A5-4B1C-99D6-F27F75D3837F}" sibTransId="{FF755C93-511B-4401-A665-6FCB1D699BC7}"/>
    <dgm:cxn modelId="{DFE9C764-C24B-479B-95F5-17088E9F8FA9}" srcId="{2EDF2696-F17D-4A78-BE18-B129D5B2E2D7}" destId="{B3DF5893-AE39-40BB-8B7B-A1D504C602FC}" srcOrd="1" destOrd="0" parTransId="{3B0A522A-DEFC-4D06-8555-DBD69D6330F0}" sibTransId="{DD53859A-E469-4045-8455-A4F3A9A04F21}"/>
    <dgm:cxn modelId="{A92FC665-C1F2-461C-93AE-D9FC2D28C67B}" type="presOf" srcId="{2EDF2696-F17D-4A78-BE18-B129D5B2E2D7}" destId="{073C1843-4E10-4629-9F7E-2C73E0190BD1}" srcOrd="0" destOrd="0" presId="urn:microsoft.com/office/officeart/2005/8/layout/vList2"/>
    <dgm:cxn modelId="{087990D1-7969-49F0-B057-191E90E9096E}" type="presOf" srcId="{BFDE00B7-8BA6-4482-A101-B955C0E1BC07}" destId="{16FE6BC4-05BC-411A-9199-C19093ECED5B}" srcOrd="0" destOrd="0" presId="urn:microsoft.com/office/officeart/2005/8/layout/vList2"/>
    <dgm:cxn modelId="{1130DEE8-2123-4B5E-A984-555A47D91595}" type="presParOf" srcId="{073C1843-4E10-4629-9F7E-2C73E0190BD1}" destId="{16FE6BC4-05BC-411A-9199-C19093ECED5B}" srcOrd="0" destOrd="0" presId="urn:microsoft.com/office/officeart/2005/8/layout/vList2"/>
    <dgm:cxn modelId="{7F1CE647-F270-4065-8BCF-7D0DA2546506}" type="presParOf" srcId="{073C1843-4E10-4629-9F7E-2C73E0190BD1}" destId="{BE69420E-B5C9-41C9-B653-235A6075C1AF}" srcOrd="1" destOrd="0" presId="urn:microsoft.com/office/officeart/2005/8/layout/vList2"/>
    <dgm:cxn modelId="{F530889A-AC4B-4567-ABAB-AB0729737943}" type="presParOf" srcId="{073C1843-4E10-4629-9F7E-2C73E0190BD1}" destId="{142F51B6-FE6F-4075-8AE1-F1CFBC1072A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C08D3B-79DC-48A2-BCFC-A29442366D5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428B906-2D09-4041-A12D-99749D233F9B}">
      <dgm:prSet/>
      <dgm:spPr/>
      <dgm:t>
        <a:bodyPr/>
        <a:lstStyle/>
        <a:p>
          <a:r>
            <a:rPr lang="en-US"/>
            <a:t>Autism is a spectrum condition which manifests most commonly in the triad of impairment.</a:t>
          </a:r>
        </a:p>
      </dgm:t>
    </dgm:pt>
    <dgm:pt modelId="{FF4C33B1-043F-4305-ACA1-AA72D6C8C805}" type="parTrans" cxnId="{CACA6D1A-6BF1-40D5-BC98-DF31D23A9F2C}">
      <dgm:prSet/>
      <dgm:spPr/>
      <dgm:t>
        <a:bodyPr/>
        <a:lstStyle/>
        <a:p>
          <a:endParaRPr lang="en-US"/>
        </a:p>
      </dgm:t>
    </dgm:pt>
    <dgm:pt modelId="{8A238F11-5E2A-404B-836F-35A3E64739B6}" type="sibTrans" cxnId="{CACA6D1A-6BF1-40D5-BC98-DF31D23A9F2C}">
      <dgm:prSet/>
      <dgm:spPr/>
      <dgm:t>
        <a:bodyPr/>
        <a:lstStyle/>
        <a:p>
          <a:endParaRPr lang="en-US"/>
        </a:p>
      </dgm:t>
    </dgm:pt>
    <dgm:pt modelId="{D8795B91-150A-4056-84CE-6CF8A43FD627}">
      <dgm:prSet/>
      <dgm:spPr/>
      <dgm:t>
        <a:bodyPr/>
        <a:lstStyle/>
        <a:p>
          <a:r>
            <a:rPr lang="en-US"/>
            <a:t>The triad includes:</a:t>
          </a:r>
        </a:p>
      </dgm:t>
    </dgm:pt>
    <dgm:pt modelId="{0AEB64C3-A8BB-4619-BD12-EBD11B76D84B}" type="parTrans" cxnId="{79E6C98F-4A91-4D2F-8B09-E9CA8D060F1B}">
      <dgm:prSet/>
      <dgm:spPr/>
      <dgm:t>
        <a:bodyPr/>
        <a:lstStyle/>
        <a:p>
          <a:endParaRPr lang="en-US"/>
        </a:p>
      </dgm:t>
    </dgm:pt>
    <dgm:pt modelId="{5829B36A-49C0-4439-8586-3F93F613B85E}" type="sibTrans" cxnId="{79E6C98F-4A91-4D2F-8B09-E9CA8D060F1B}">
      <dgm:prSet/>
      <dgm:spPr/>
      <dgm:t>
        <a:bodyPr/>
        <a:lstStyle/>
        <a:p>
          <a:endParaRPr lang="en-US"/>
        </a:p>
      </dgm:t>
    </dgm:pt>
    <dgm:pt modelId="{43DFDDBB-9499-49AD-9894-2F01B326CE95}">
      <dgm:prSet/>
      <dgm:spPr/>
      <dgm:t>
        <a:bodyPr/>
        <a:lstStyle/>
        <a:p>
          <a:r>
            <a:rPr lang="en-US"/>
            <a:t>Social awareness and interaction</a:t>
          </a:r>
        </a:p>
      </dgm:t>
    </dgm:pt>
    <dgm:pt modelId="{DF50D264-BB72-4E21-93D7-468931832EF1}" type="parTrans" cxnId="{9AC72CF9-4AC9-4ED4-A72E-194DD34E5998}">
      <dgm:prSet/>
      <dgm:spPr/>
      <dgm:t>
        <a:bodyPr/>
        <a:lstStyle/>
        <a:p>
          <a:endParaRPr lang="en-US"/>
        </a:p>
      </dgm:t>
    </dgm:pt>
    <dgm:pt modelId="{61C929A7-9221-4EAA-8364-08D3736B06D0}" type="sibTrans" cxnId="{9AC72CF9-4AC9-4ED4-A72E-194DD34E5998}">
      <dgm:prSet/>
      <dgm:spPr/>
      <dgm:t>
        <a:bodyPr/>
        <a:lstStyle/>
        <a:p>
          <a:endParaRPr lang="en-US"/>
        </a:p>
      </dgm:t>
    </dgm:pt>
    <dgm:pt modelId="{2C27C136-C8AB-4BF6-B0FB-6B2811BB80A8}">
      <dgm:prSet/>
      <dgm:spPr/>
      <dgm:t>
        <a:bodyPr/>
        <a:lstStyle/>
        <a:p>
          <a:r>
            <a:rPr lang="en-US"/>
            <a:t>Language and communication</a:t>
          </a:r>
        </a:p>
      </dgm:t>
    </dgm:pt>
    <dgm:pt modelId="{0D8E0E6A-591A-49DC-9565-C881B61E08F3}" type="parTrans" cxnId="{4B477ADC-0B72-4A7D-85C9-3DCE5622A7C9}">
      <dgm:prSet/>
      <dgm:spPr/>
      <dgm:t>
        <a:bodyPr/>
        <a:lstStyle/>
        <a:p>
          <a:endParaRPr lang="en-US"/>
        </a:p>
      </dgm:t>
    </dgm:pt>
    <dgm:pt modelId="{7E367AAE-C65A-4743-A9FC-A349DAD39907}" type="sibTrans" cxnId="{4B477ADC-0B72-4A7D-85C9-3DCE5622A7C9}">
      <dgm:prSet/>
      <dgm:spPr/>
      <dgm:t>
        <a:bodyPr/>
        <a:lstStyle/>
        <a:p>
          <a:endParaRPr lang="en-US"/>
        </a:p>
      </dgm:t>
    </dgm:pt>
    <dgm:pt modelId="{D87419B8-76EA-4D40-8266-181B97E370D0}">
      <dgm:prSet/>
      <dgm:spPr/>
      <dgm:t>
        <a:bodyPr/>
        <a:lstStyle/>
        <a:p>
          <a:r>
            <a:rPr lang="en-US"/>
            <a:t>Repetitive and rigid thinking/behaviour</a:t>
          </a:r>
        </a:p>
      </dgm:t>
    </dgm:pt>
    <dgm:pt modelId="{228D386B-8C41-41F6-9220-BA28E9DD398C}" type="parTrans" cxnId="{95CE40B0-B7C0-42B0-B788-8CF25E03D272}">
      <dgm:prSet/>
      <dgm:spPr/>
      <dgm:t>
        <a:bodyPr/>
        <a:lstStyle/>
        <a:p>
          <a:endParaRPr lang="en-US"/>
        </a:p>
      </dgm:t>
    </dgm:pt>
    <dgm:pt modelId="{BEE09FA3-8AF2-46D3-8D01-178B7A8D7857}" type="sibTrans" cxnId="{95CE40B0-B7C0-42B0-B788-8CF25E03D272}">
      <dgm:prSet/>
      <dgm:spPr/>
      <dgm:t>
        <a:bodyPr/>
        <a:lstStyle/>
        <a:p>
          <a:endParaRPr lang="en-US"/>
        </a:p>
      </dgm:t>
    </dgm:pt>
    <dgm:pt modelId="{296AC44C-DCBA-4DEB-8CAF-BF1B237D30AB}" type="pres">
      <dgm:prSet presAssocID="{97C08D3B-79DC-48A2-BCFC-A29442366D56}" presName="vert0" presStyleCnt="0">
        <dgm:presLayoutVars>
          <dgm:dir/>
          <dgm:animOne val="branch"/>
          <dgm:animLvl val="lvl"/>
        </dgm:presLayoutVars>
      </dgm:prSet>
      <dgm:spPr/>
    </dgm:pt>
    <dgm:pt modelId="{AD1AA68E-48D5-4E1D-AE64-D09C2022F7F6}" type="pres">
      <dgm:prSet presAssocID="{1428B906-2D09-4041-A12D-99749D233F9B}" presName="thickLine" presStyleLbl="alignNode1" presStyleIdx="0" presStyleCnt="5"/>
      <dgm:spPr/>
    </dgm:pt>
    <dgm:pt modelId="{FA942F01-C99B-4639-A63B-343C1C7BE81E}" type="pres">
      <dgm:prSet presAssocID="{1428B906-2D09-4041-A12D-99749D233F9B}" presName="horz1" presStyleCnt="0"/>
      <dgm:spPr/>
    </dgm:pt>
    <dgm:pt modelId="{58A46DCC-F487-40F5-AAA9-7371F77B4900}" type="pres">
      <dgm:prSet presAssocID="{1428B906-2D09-4041-A12D-99749D233F9B}" presName="tx1" presStyleLbl="revTx" presStyleIdx="0" presStyleCnt="5"/>
      <dgm:spPr/>
    </dgm:pt>
    <dgm:pt modelId="{581D548E-1993-4DE4-AA8E-7BD0E32FD128}" type="pres">
      <dgm:prSet presAssocID="{1428B906-2D09-4041-A12D-99749D233F9B}" presName="vert1" presStyleCnt="0"/>
      <dgm:spPr/>
    </dgm:pt>
    <dgm:pt modelId="{92B4B8DE-3392-4F98-9158-FB23ED75379A}" type="pres">
      <dgm:prSet presAssocID="{D8795B91-150A-4056-84CE-6CF8A43FD627}" presName="thickLine" presStyleLbl="alignNode1" presStyleIdx="1" presStyleCnt="5"/>
      <dgm:spPr/>
    </dgm:pt>
    <dgm:pt modelId="{36E58548-FDCA-41E7-BDFB-B5F5EE7512EB}" type="pres">
      <dgm:prSet presAssocID="{D8795B91-150A-4056-84CE-6CF8A43FD627}" presName="horz1" presStyleCnt="0"/>
      <dgm:spPr/>
    </dgm:pt>
    <dgm:pt modelId="{D911DFBD-18F4-4C1A-9D7E-83D2646DEB58}" type="pres">
      <dgm:prSet presAssocID="{D8795B91-150A-4056-84CE-6CF8A43FD627}" presName="tx1" presStyleLbl="revTx" presStyleIdx="1" presStyleCnt="5"/>
      <dgm:spPr/>
    </dgm:pt>
    <dgm:pt modelId="{F60D96A8-B1DF-4D19-8105-7D2F9E4B59EF}" type="pres">
      <dgm:prSet presAssocID="{D8795B91-150A-4056-84CE-6CF8A43FD627}" presName="vert1" presStyleCnt="0"/>
      <dgm:spPr/>
    </dgm:pt>
    <dgm:pt modelId="{01C9B0F5-D85F-4BA5-A5B1-FF7C8F24EC70}" type="pres">
      <dgm:prSet presAssocID="{43DFDDBB-9499-49AD-9894-2F01B326CE95}" presName="thickLine" presStyleLbl="alignNode1" presStyleIdx="2" presStyleCnt="5"/>
      <dgm:spPr/>
    </dgm:pt>
    <dgm:pt modelId="{8D0F5757-85FB-4D8D-94DB-EC103E36FF74}" type="pres">
      <dgm:prSet presAssocID="{43DFDDBB-9499-49AD-9894-2F01B326CE95}" presName="horz1" presStyleCnt="0"/>
      <dgm:spPr/>
    </dgm:pt>
    <dgm:pt modelId="{9A8F8358-A379-4796-9180-B5C13AC64A62}" type="pres">
      <dgm:prSet presAssocID="{43DFDDBB-9499-49AD-9894-2F01B326CE95}" presName="tx1" presStyleLbl="revTx" presStyleIdx="2" presStyleCnt="5"/>
      <dgm:spPr/>
    </dgm:pt>
    <dgm:pt modelId="{2A6ECDC7-8434-4481-84BD-5ABA2A9F110B}" type="pres">
      <dgm:prSet presAssocID="{43DFDDBB-9499-49AD-9894-2F01B326CE95}" presName="vert1" presStyleCnt="0"/>
      <dgm:spPr/>
    </dgm:pt>
    <dgm:pt modelId="{2FF28491-1E21-45B7-A643-F4B699B048A2}" type="pres">
      <dgm:prSet presAssocID="{2C27C136-C8AB-4BF6-B0FB-6B2811BB80A8}" presName="thickLine" presStyleLbl="alignNode1" presStyleIdx="3" presStyleCnt="5"/>
      <dgm:spPr/>
    </dgm:pt>
    <dgm:pt modelId="{B4AE7E15-D6B2-43CA-8CBB-FEF2A2B23883}" type="pres">
      <dgm:prSet presAssocID="{2C27C136-C8AB-4BF6-B0FB-6B2811BB80A8}" presName="horz1" presStyleCnt="0"/>
      <dgm:spPr/>
    </dgm:pt>
    <dgm:pt modelId="{4B5DE8ED-4EB8-46B3-BA90-917F2EF64699}" type="pres">
      <dgm:prSet presAssocID="{2C27C136-C8AB-4BF6-B0FB-6B2811BB80A8}" presName="tx1" presStyleLbl="revTx" presStyleIdx="3" presStyleCnt="5"/>
      <dgm:spPr/>
    </dgm:pt>
    <dgm:pt modelId="{D94C3673-5DDD-4E5F-91FC-6A5D15CF810E}" type="pres">
      <dgm:prSet presAssocID="{2C27C136-C8AB-4BF6-B0FB-6B2811BB80A8}" presName="vert1" presStyleCnt="0"/>
      <dgm:spPr/>
    </dgm:pt>
    <dgm:pt modelId="{906134E9-8369-4689-9580-0CC990EB8AC1}" type="pres">
      <dgm:prSet presAssocID="{D87419B8-76EA-4D40-8266-181B97E370D0}" presName="thickLine" presStyleLbl="alignNode1" presStyleIdx="4" presStyleCnt="5"/>
      <dgm:spPr/>
    </dgm:pt>
    <dgm:pt modelId="{D3D4B83F-6E3B-4923-848E-B65BC83E963C}" type="pres">
      <dgm:prSet presAssocID="{D87419B8-76EA-4D40-8266-181B97E370D0}" presName="horz1" presStyleCnt="0"/>
      <dgm:spPr/>
    </dgm:pt>
    <dgm:pt modelId="{971B1A54-3BC0-46CE-923A-3EB7E8896E76}" type="pres">
      <dgm:prSet presAssocID="{D87419B8-76EA-4D40-8266-181B97E370D0}" presName="tx1" presStyleLbl="revTx" presStyleIdx="4" presStyleCnt="5"/>
      <dgm:spPr/>
    </dgm:pt>
    <dgm:pt modelId="{C22FA951-972B-4E71-9515-BF3E9B0B99C0}" type="pres">
      <dgm:prSet presAssocID="{D87419B8-76EA-4D40-8266-181B97E370D0}" presName="vert1" presStyleCnt="0"/>
      <dgm:spPr/>
    </dgm:pt>
  </dgm:ptLst>
  <dgm:cxnLst>
    <dgm:cxn modelId="{BCE02404-3BBB-4525-A215-3DC1BA196078}" type="presOf" srcId="{2C27C136-C8AB-4BF6-B0FB-6B2811BB80A8}" destId="{4B5DE8ED-4EB8-46B3-BA90-917F2EF64699}" srcOrd="0" destOrd="0" presId="urn:microsoft.com/office/officeart/2008/layout/LinedList"/>
    <dgm:cxn modelId="{3722690A-0358-4C7F-B1D0-8A8D4A629253}" type="presOf" srcId="{D87419B8-76EA-4D40-8266-181B97E370D0}" destId="{971B1A54-3BC0-46CE-923A-3EB7E8896E76}" srcOrd="0" destOrd="0" presId="urn:microsoft.com/office/officeart/2008/layout/LinedList"/>
    <dgm:cxn modelId="{CACA6D1A-6BF1-40D5-BC98-DF31D23A9F2C}" srcId="{97C08D3B-79DC-48A2-BCFC-A29442366D56}" destId="{1428B906-2D09-4041-A12D-99749D233F9B}" srcOrd="0" destOrd="0" parTransId="{FF4C33B1-043F-4305-ACA1-AA72D6C8C805}" sibTransId="{8A238F11-5E2A-404B-836F-35A3E64739B6}"/>
    <dgm:cxn modelId="{C9C51A40-76A7-4AD7-B59A-DECC5F4FE258}" type="presOf" srcId="{43DFDDBB-9499-49AD-9894-2F01B326CE95}" destId="{9A8F8358-A379-4796-9180-B5C13AC64A62}" srcOrd="0" destOrd="0" presId="urn:microsoft.com/office/officeart/2008/layout/LinedList"/>
    <dgm:cxn modelId="{577F834C-A178-417F-912D-CBF0F9F78CB8}" type="presOf" srcId="{1428B906-2D09-4041-A12D-99749D233F9B}" destId="{58A46DCC-F487-40F5-AAA9-7371F77B4900}" srcOrd="0" destOrd="0" presId="urn:microsoft.com/office/officeart/2008/layout/LinedList"/>
    <dgm:cxn modelId="{79E6C98F-4A91-4D2F-8B09-E9CA8D060F1B}" srcId="{97C08D3B-79DC-48A2-BCFC-A29442366D56}" destId="{D8795B91-150A-4056-84CE-6CF8A43FD627}" srcOrd="1" destOrd="0" parTransId="{0AEB64C3-A8BB-4619-BD12-EBD11B76D84B}" sibTransId="{5829B36A-49C0-4439-8586-3F93F613B85E}"/>
    <dgm:cxn modelId="{80FD6295-2698-4092-9021-049F4A880D59}" type="presOf" srcId="{97C08D3B-79DC-48A2-BCFC-A29442366D56}" destId="{296AC44C-DCBA-4DEB-8CAF-BF1B237D30AB}" srcOrd="0" destOrd="0" presId="urn:microsoft.com/office/officeart/2008/layout/LinedList"/>
    <dgm:cxn modelId="{95CE40B0-B7C0-42B0-B788-8CF25E03D272}" srcId="{97C08D3B-79DC-48A2-BCFC-A29442366D56}" destId="{D87419B8-76EA-4D40-8266-181B97E370D0}" srcOrd="4" destOrd="0" parTransId="{228D386B-8C41-41F6-9220-BA28E9DD398C}" sibTransId="{BEE09FA3-8AF2-46D3-8D01-178B7A8D7857}"/>
    <dgm:cxn modelId="{4F9DFBC5-6F6B-42DE-8059-FCAA7F9FEEF1}" type="presOf" srcId="{D8795B91-150A-4056-84CE-6CF8A43FD627}" destId="{D911DFBD-18F4-4C1A-9D7E-83D2646DEB58}" srcOrd="0" destOrd="0" presId="urn:microsoft.com/office/officeart/2008/layout/LinedList"/>
    <dgm:cxn modelId="{4B477ADC-0B72-4A7D-85C9-3DCE5622A7C9}" srcId="{97C08D3B-79DC-48A2-BCFC-A29442366D56}" destId="{2C27C136-C8AB-4BF6-B0FB-6B2811BB80A8}" srcOrd="3" destOrd="0" parTransId="{0D8E0E6A-591A-49DC-9565-C881B61E08F3}" sibTransId="{7E367AAE-C65A-4743-A9FC-A349DAD39907}"/>
    <dgm:cxn modelId="{9AC72CF9-4AC9-4ED4-A72E-194DD34E5998}" srcId="{97C08D3B-79DC-48A2-BCFC-A29442366D56}" destId="{43DFDDBB-9499-49AD-9894-2F01B326CE95}" srcOrd="2" destOrd="0" parTransId="{DF50D264-BB72-4E21-93D7-468931832EF1}" sibTransId="{61C929A7-9221-4EAA-8364-08D3736B06D0}"/>
    <dgm:cxn modelId="{D9122CDE-DC88-41BC-9075-9FEAEE7DCBEA}" type="presParOf" srcId="{296AC44C-DCBA-4DEB-8CAF-BF1B237D30AB}" destId="{AD1AA68E-48D5-4E1D-AE64-D09C2022F7F6}" srcOrd="0" destOrd="0" presId="urn:microsoft.com/office/officeart/2008/layout/LinedList"/>
    <dgm:cxn modelId="{A2DD7D5C-9A89-45F8-90ED-2E6F381A7742}" type="presParOf" srcId="{296AC44C-DCBA-4DEB-8CAF-BF1B237D30AB}" destId="{FA942F01-C99B-4639-A63B-343C1C7BE81E}" srcOrd="1" destOrd="0" presId="urn:microsoft.com/office/officeart/2008/layout/LinedList"/>
    <dgm:cxn modelId="{68F1ABB9-45D5-4F07-A131-253B8A14A585}" type="presParOf" srcId="{FA942F01-C99B-4639-A63B-343C1C7BE81E}" destId="{58A46DCC-F487-40F5-AAA9-7371F77B4900}" srcOrd="0" destOrd="0" presId="urn:microsoft.com/office/officeart/2008/layout/LinedList"/>
    <dgm:cxn modelId="{E2B33154-944D-41D0-AB39-CE3756ED42CF}" type="presParOf" srcId="{FA942F01-C99B-4639-A63B-343C1C7BE81E}" destId="{581D548E-1993-4DE4-AA8E-7BD0E32FD128}" srcOrd="1" destOrd="0" presId="urn:microsoft.com/office/officeart/2008/layout/LinedList"/>
    <dgm:cxn modelId="{AEAE4067-9CE7-4F67-AD7B-6E37FFD1B9AE}" type="presParOf" srcId="{296AC44C-DCBA-4DEB-8CAF-BF1B237D30AB}" destId="{92B4B8DE-3392-4F98-9158-FB23ED75379A}" srcOrd="2" destOrd="0" presId="urn:microsoft.com/office/officeart/2008/layout/LinedList"/>
    <dgm:cxn modelId="{04247FB1-098B-41AB-BB6C-1CA2B2925351}" type="presParOf" srcId="{296AC44C-DCBA-4DEB-8CAF-BF1B237D30AB}" destId="{36E58548-FDCA-41E7-BDFB-B5F5EE7512EB}" srcOrd="3" destOrd="0" presId="urn:microsoft.com/office/officeart/2008/layout/LinedList"/>
    <dgm:cxn modelId="{73EC975F-451F-41E7-B35A-D766FF6DFBA1}" type="presParOf" srcId="{36E58548-FDCA-41E7-BDFB-B5F5EE7512EB}" destId="{D911DFBD-18F4-4C1A-9D7E-83D2646DEB58}" srcOrd="0" destOrd="0" presId="urn:microsoft.com/office/officeart/2008/layout/LinedList"/>
    <dgm:cxn modelId="{13547902-5D2E-45BD-A2C2-FE23049F8DC5}" type="presParOf" srcId="{36E58548-FDCA-41E7-BDFB-B5F5EE7512EB}" destId="{F60D96A8-B1DF-4D19-8105-7D2F9E4B59EF}" srcOrd="1" destOrd="0" presId="urn:microsoft.com/office/officeart/2008/layout/LinedList"/>
    <dgm:cxn modelId="{353D00B6-2916-426C-BD28-2D4F6DAC272C}" type="presParOf" srcId="{296AC44C-DCBA-4DEB-8CAF-BF1B237D30AB}" destId="{01C9B0F5-D85F-4BA5-A5B1-FF7C8F24EC70}" srcOrd="4" destOrd="0" presId="urn:microsoft.com/office/officeart/2008/layout/LinedList"/>
    <dgm:cxn modelId="{DAD5293C-CDAE-4754-803C-C657AE8293E7}" type="presParOf" srcId="{296AC44C-DCBA-4DEB-8CAF-BF1B237D30AB}" destId="{8D0F5757-85FB-4D8D-94DB-EC103E36FF74}" srcOrd="5" destOrd="0" presId="urn:microsoft.com/office/officeart/2008/layout/LinedList"/>
    <dgm:cxn modelId="{8832E34E-7D80-42B6-A240-37B115D70FCD}" type="presParOf" srcId="{8D0F5757-85FB-4D8D-94DB-EC103E36FF74}" destId="{9A8F8358-A379-4796-9180-B5C13AC64A62}" srcOrd="0" destOrd="0" presId="urn:microsoft.com/office/officeart/2008/layout/LinedList"/>
    <dgm:cxn modelId="{7769636E-017D-43B4-80B2-7C89DB284493}" type="presParOf" srcId="{8D0F5757-85FB-4D8D-94DB-EC103E36FF74}" destId="{2A6ECDC7-8434-4481-84BD-5ABA2A9F110B}" srcOrd="1" destOrd="0" presId="urn:microsoft.com/office/officeart/2008/layout/LinedList"/>
    <dgm:cxn modelId="{EDD5A860-399C-478E-99DB-039368899138}" type="presParOf" srcId="{296AC44C-DCBA-4DEB-8CAF-BF1B237D30AB}" destId="{2FF28491-1E21-45B7-A643-F4B699B048A2}" srcOrd="6" destOrd="0" presId="urn:microsoft.com/office/officeart/2008/layout/LinedList"/>
    <dgm:cxn modelId="{B4DA832C-3B91-4EC7-96C1-D5CAD6263C90}" type="presParOf" srcId="{296AC44C-DCBA-4DEB-8CAF-BF1B237D30AB}" destId="{B4AE7E15-D6B2-43CA-8CBB-FEF2A2B23883}" srcOrd="7" destOrd="0" presId="urn:microsoft.com/office/officeart/2008/layout/LinedList"/>
    <dgm:cxn modelId="{D29EFAAA-1F63-460E-ABB3-7B31CFEB1C88}" type="presParOf" srcId="{B4AE7E15-D6B2-43CA-8CBB-FEF2A2B23883}" destId="{4B5DE8ED-4EB8-46B3-BA90-917F2EF64699}" srcOrd="0" destOrd="0" presId="urn:microsoft.com/office/officeart/2008/layout/LinedList"/>
    <dgm:cxn modelId="{3D0373FD-ECC7-4E0C-A01D-E111E27AA633}" type="presParOf" srcId="{B4AE7E15-D6B2-43CA-8CBB-FEF2A2B23883}" destId="{D94C3673-5DDD-4E5F-91FC-6A5D15CF810E}" srcOrd="1" destOrd="0" presId="urn:microsoft.com/office/officeart/2008/layout/LinedList"/>
    <dgm:cxn modelId="{DA847796-61BC-4405-820D-7E10D49E7AC5}" type="presParOf" srcId="{296AC44C-DCBA-4DEB-8CAF-BF1B237D30AB}" destId="{906134E9-8369-4689-9580-0CC990EB8AC1}" srcOrd="8" destOrd="0" presId="urn:microsoft.com/office/officeart/2008/layout/LinedList"/>
    <dgm:cxn modelId="{E25CFB19-69CA-46B3-863B-4AD1FD90AD24}" type="presParOf" srcId="{296AC44C-DCBA-4DEB-8CAF-BF1B237D30AB}" destId="{D3D4B83F-6E3B-4923-848E-B65BC83E963C}" srcOrd="9" destOrd="0" presId="urn:microsoft.com/office/officeart/2008/layout/LinedList"/>
    <dgm:cxn modelId="{BAD783B2-D77A-45B1-A0C4-4409A702A62F}" type="presParOf" srcId="{D3D4B83F-6E3B-4923-848E-B65BC83E963C}" destId="{971B1A54-3BC0-46CE-923A-3EB7E8896E76}" srcOrd="0" destOrd="0" presId="urn:microsoft.com/office/officeart/2008/layout/LinedList"/>
    <dgm:cxn modelId="{5C503AB9-8CFD-45D4-9DB0-80C23FE23881}" type="presParOf" srcId="{D3D4B83F-6E3B-4923-848E-B65BC83E963C}" destId="{C22FA951-972B-4E71-9515-BF3E9B0B99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BB0EE85-0848-4A6D-89AE-07BF0386550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2B51966-A3B9-4DC8-BBFD-D06E4694A122}">
      <dgm:prSet/>
      <dgm:spPr/>
      <dgm:t>
        <a:bodyPr/>
        <a:lstStyle/>
        <a:p>
          <a:r>
            <a:rPr lang="en-US"/>
            <a:t>However, these are not the only facets we should consider when discussing autism! </a:t>
          </a:r>
        </a:p>
      </dgm:t>
    </dgm:pt>
    <dgm:pt modelId="{6D5437B2-64C6-4524-A444-390DC8DB1D5F}" type="parTrans" cxnId="{FF7D39CD-0936-4A64-B3FF-8C6EE8A2A6A6}">
      <dgm:prSet/>
      <dgm:spPr/>
      <dgm:t>
        <a:bodyPr/>
        <a:lstStyle/>
        <a:p>
          <a:endParaRPr lang="en-US"/>
        </a:p>
      </dgm:t>
    </dgm:pt>
    <dgm:pt modelId="{E965CB2B-C9F1-432F-8758-DCAF7938C64C}" type="sibTrans" cxnId="{FF7D39CD-0936-4A64-B3FF-8C6EE8A2A6A6}">
      <dgm:prSet/>
      <dgm:spPr/>
      <dgm:t>
        <a:bodyPr/>
        <a:lstStyle/>
        <a:p>
          <a:endParaRPr lang="en-US"/>
        </a:p>
      </dgm:t>
    </dgm:pt>
    <dgm:pt modelId="{99286586-84E6-4FF9-933E-BBB7D0DA1EDF}">
      <dgm:prSet/>
      <dgm:spPr/>
      <dgm:t>
        <a:bodyPr/>
        <a:lstStyle/>
        <a:p>
          <a:r>
            <a:rPr lang="en-US"/>
            <a:t>We must also consider</a:t>
          </a:r>
        </a:p>
      </dgm:t>
    </dgm:pt>
    <dgm:pt modelId="{EDF15C90-0AAD-4668-9BAE-97835A57E742}" type="parTrans" cxnId="{11527B89-CFD7-45DE-9EF5-3CB3F520825C}">
      <dgm:prSet/>
      <dgm:spPr/>
      <dgm:t>
        <a:bodyPr/>
        <a:lstStyle/>
        <a:p>
          <a:endParaRPr lang="en-US"/>
        </a:p>
      </dgm:t>
    </dgm:pt>
    <dgm:pt modelId="{EED546EE-8010-4889-BE8F-AE4E0B4D0291}" type="sibTrans" cxnId="{11527B89-CFD7-45DE-9EF5-3CB3F520825C}">
      <dgm:prSet/>
      <dgm:spPr/>
      <dgm:t>
        <a:bodyPr/>
        <a:lstStyle/>
        <a:p>
          <a:endParaRPr lang="en-US"/>
        </a:p>
      </dgm:t>
    </dgm:pt>
    <dgm:pt modelId="{94E687FC-F754-4C54-B0AF-589B828C855D}">
      <dgm:prSet/>
      <dgm:spPr/>
      <dgm:t>
        <a:bodyPr/>
        <a:lstStyle/>
        <a:p>
          <a:r>
            <a:rPr lang="en-US"/>
            <a:t>Sensory input</a:t>
          </a:r>
        </a:p>
      </dgm:t>
    </dgm:pt>
    <dgm:pt modelId="{EE7B9B66-5489-45D5-B927-AF4649B53FA2}" type="parTrans" cxnId="{E443EC4B-5FE9-4B86-B1F5-FBE623227EB3}">
      <dgm:prSet/>
      <dgm:spPr/>
      <dgm:t>
        <a:bodyPr/>
        <a:lstStyle/>
        <a:p>
          <a:endParaRPr lang="en-US"/>
        </a:p>
      </dgm:t>
    </dgm:pt>
    <dgm:pt modelId="{28BA6258-BD36-421A-9A69-EBA42EA305A4}" type="sibTrans" cxnId="{E443EC4B-5FE9-4B86-B1F5-FBE623227EB3}">
      <dgm:prSet/>
      <dgm:spPr/>
      <dgm:t>
        <a:bodyPr/>
        <a:lstStyle/>
        <a:p>
          <a:endParaRPr lang="en-US"/>
        </a:p>
      </dgm:t>
    </dgm:pt>
    <dgm:pt modelId="{DDEC45BE-FBB0-4777-A24E-2C72A53CB91F}">
      <dgm:prSet/>
      <dgm:spPr/>
      <dgm:t>
        <a:bodyPr/>
        <a:lstStyle/>
        <a:p>
          <a:r>
            <a:rPr lang="en-US"/>
            <a:t>Mental health</a:t>
          </a:r>
        </a:p>
      </dgm:t>
    </dgm:pt>
    <dgm:pt modelId="{2F352BF3-FAEE-4A6E-B530-2E032067A219}" type="parTrans" cxnId="{1A6F8416-A4A8-4ECC-B3ED-8C22F8332119}">
      <dgm:prSet/>
      <dgm:spPr/>
      <dgm:t>
        <a:bodyPr/>
        <a:lstStyle/>
        <a:p>
          <a:endParaRPr lang="en-US"/>
        </a:p>
      </dgm:t>
    </dgm:pt>
    <dgm:pt modelId="{20E3075A-FA65-4EFD-834B-F53EC4E03768}" type="sibTrans" cxnId="{1A6F8416-A4A8-4ECC-B3ED-8C22F8332119}">
      <dgm:prSet/>
      <dgm:spPr/>
      <dgm:t>
        <a:bodyPr/>
        <a:lstStyle/>
        <a:p>
          <a:endParaRPr lang="en-US"/>
        </a:p>
      </dgm:t>
    </dgm:pt>
    <dgm:pt modelId="{A0CF1485-37EB-4493-B9E6-FA5B8AAF8790}">
      <dgm:prSet/>
      <dgm:spPr/>
      <dgm:t>
        <a:bodyPr/>
        <a:lstStyle/>
        <a:p>
          <a:r>
            <a:rPr lang="en-US"/>
            <a:t>Intellectual disabilities</a:t>
          </a:r>
        </a:p>
      </dgm:t>
    </dgm:pt>
    <dgm:pt modelId="{C73B4B03-D5E0-4680-A777-79229B36CBE7}" type="parTrans" cxnId="{4A09D9EA-AE17-44C7-96F1-01C6C85BCFF1}">
      <dgm:prSet/>
      <dgm:spPr/>
      <dgm:t>
        <a:bodyPr/>
        <a:lstStyle/>
        <a:p>
          <a:endParaRPr lang="en-US"/>
        </a:p>
      </dgm:t>
    </dgm:pt>
    <dgm:pt modelId="{EE262E72-DAE0-49F9-9434-75D608F36AB1}" type="sibTrans" cxnId="{4A09D9EA-AE17-44C7-96F1-01C6C85BCFF1}">
      <dgm:prSet/>
      <dgm:spPr/>
      <dgm:t>
        <a:bodyPr/>
        <a:lstStyle/>
        <a:p>
          <a:endParaRPr lang="en-US"/>
        </a:p>
      </dgm:t>
    </dgm:pt>
    <dgm:pt modelId="{7B3B4BB5-8951-4C68-A8AA-5EE13386BC94}">
      <dgm:prSet/>
      <dgm:spPr/>
      <dgm:t>
        <a:bodyPr/>
        <a:lstStyle/>
        <a:p>
          <a:r>
            <a:rPr lang="en-US"/>
            <a:t>Developmental disorders</a:t>
          </a:r>
        </a:p>
      </dgm:t>
    </dgm:pt>
    <dgm:pt modelId="{7AC78090-E8DF-4633-A4E8-1F28CB19175A}" type="parTrans" cxnId="{4848134D-FCD4-4637-963B-ACCA7B778E1B}">
      <dgm:prSet/>
      <dgm:spPr/>
      <dgm:t>
        <a:bodyPr/>
        <a:lstStyle/>
        <a:p>
          <a:endParaRPr lang="en-US"/>
        </a:p>
      </dgm:t>
    </dgm:pt>
    <dgm:pt modelId="{B0C8FBDA-2FB3-403C-9ECD-62000A59E82E}" type="sibTrans" cxnId="{4848134D-FCD4-4637-963B-ACCA7B778E1B}">
      <dgm:prSet/>
      <dgm:spPr/>
      <dgm:t>
        <a:bodyPr/>
        <a:lstStyle/>
        <a:p>
          <a:endParaRPr lang="en-US"/>
        </a:p>
      </dgm:t>
    </dgm:pt>
    <dgm:pt modelId="{44813BD3-0B28-4003-B775-FD933177F3A6}">
      <dgm:prSet/>
      <dgm:spPr/>
      <dgm:t>
        <a:bodyPr/>
        <a:lstStyle/>
        <a:p>
          <a:r>
            <a:rPr lang="en-US"/>
            <a:t>Communicative disorders</a:t>
          </a:r>
        </a:p>
      </dgm:t>
    </dgm:pt>
    <dgm:pt modelId="{5546CB34-0F81-40A7-83C0-A6C52F06BE3C}" type="parTrans" cxnId="{07FD6886-5AC5-43DE-AD00-8EA8E2FD7D81}">
      <dgm:prSet/>
      <dgm:spPr/>
      <dgm:t>
        <a:bodyPr/>
        <a:lstStyle/>
        <a:p>
          <a:endParaRPr lang="en-US"/>
        </a:p>
      </dgm:t>
    </dgm:pt>
    <dgm:pt modelId="{016431D5-F879-435E-B789-57C852E982F1}" type="sibTrans" cxnId="{07FD6886-5AC5-43DE-AD00-8EA8E2FD7D81}">
      <dgm:prSet/>
      <dgm:spPr/>
      <dgm:t>
        <a:bodyPr/>
        <a:lstStyle/>
        <a:p>
          <a:endParaRPr lang="en-US"/>
        </a:p>
      </dgm:t>
    </dgm:pt>
    <dgm:pt modelId="{0FC29B85-938F-4FAE-B5D1-92B12BC33ABA}" type="pres">
      <dgm:prSet presAssocID="{6BB0EE85-0848-4A6D-89AE-07BF03865500}" presName="linear" presStyleCnt="0">
        <dgm:presLayoutVars>
          <dgm:animLvl val="lvl"/>
          <dgm:resizeHandles val="exact"/>
        </dgm:presLayoutVars>
      </dgm:prSet>
      <dgm:spPr/>
    </dgm:pt>
    <dgm:pt modelId="{48BC8A47-8307-41F6-891F-0088A889D4FC}" type="pres">
      <dgm:prSet presAssocID="{F2B51966-A3B9-4DC8-BBFD-D06E4694A122}" presName="parentText" presStyleLbl="node1" presStyleIdx="0" presStyleCnt="7">
        <dgm:presLayoutVars>
          <dgm:chMax val="0"/>
          <dgm:bulletEnabled val="1"/>
        </dgm:presLayoutVars>
      </dgm:prSet>
      <dgm:spPr/>
    </dgm:pt>
    <dgm:pt modelId="{17E683B6-8933-4BE1-8B3A-1D2501541603}" type="pres">
      <dgm:prSet presAssocID="{E965CB2B-C9F1-432F-8758-DCAF7938C64C}" presName="spacer" presStyleCnt="0"/>
      <dgm:spPr/>
    </dgm:pt>
    <dgm:pt modelId="{07B06888-C2D1-4870-B2C8-18D0ACF04F33}" type="pres">
      <dgm:prSet presAssocID="{99286586-84E6-4FF9-933E-BBB7D0DA1EDF}" presName="parentText" presStyleLbl="node1" presStyleIdx="1" presStyleCnt="7">
        <dgm:presLayoutVars>
          <dgm:chMax val="0"/>
          <dgm:bulletEnabled val="1"/>
        </dgm:presLayoutVars>
      </dgm:prSet>
      <dgm:spPr/>
    </dgm:pt>
    <dgm:pt modelId="{4C68EBA0-0C0F-438D-B4CD-B10A24CBE95F}" type="pres">
      <dgm:prSet presAssocID="{EED546EE-8010-4889-BE8F-AE4E0B4D0291}" presName="spacer" presStyleCnt="0"/>
      <dgm:spPr/>
    </dgm:pt>
    <dgm:pt modelId="{52913F73-11E2-414E-AFCE-0CF59B43C253}" type="pres">
      <dgm:prSet presAssocID="{94E687FC-F754-4C54-B0AF-589B828C855D}" presName="parentText" presStyleLbl="node1" presStyleIdx="2" presStyleCnt="7">
        <dgm:presLayoutVars>
          <dgm:chMax val="0"/>
          <dgm:bulletEnabled val="1"/>
        </dgm:presLayoutVars>
      </dgm:prSet>
      <dgm:spPr/>
    </dgm:pt>
    <dgm:pt modelId="{92E4CF9E-0FA8-42FB-966F-D47578DFD3C2}" type="pres">
      <dgm:prSet presAssocID="{28BA6258-BD36-421A-9A69-EBA42EA305A4}" presName="spacer" presStyleCnt="0"/>
      <dgm:spPr/>
    </dgm:pt>
    <dgm:pt modelId="{F4A3B6C4-DCE1-4327-809D-DF1D84AA070F}" type="pres">
      <dgm:prSet presAssocID="{DDEC45BE-FBB0-4777-A24E-2C72A53CB91F}" presName="parentText" presStyleLbl="node1" presStyleIdx="3" presStyleCnt="7">
        <dgm:presLayoutVars>
          <dgm:chMax val="0"/>
          <dgm:bulletEnabled val="1"/>
        </dgm:presLayoutVars>
      </dgm:prSet>
      <dgm:spPr/>
    </dgm:pt>
    <dgm:pt modelId="{955B863D-E461-4B0A-9467-32FE99FAC4E7}" type="pres">
      <dgm:prSet presAssocID="{20E3075A-FA65-4EFD-834B-F53EC4E03768}" presName="spacer" presStyleCnt="0"/>
      <dgm:spPr/>
    </dgm:pt>
    <dgm:pt modelId="{7EEF5D51-1F9E-4552-B07E-E5A0C764CA8B}" type="pres">
      <dgm:prSet presAssocID="{A0CF1485-37EB-4493-B9E6-FA5B8AAF8790}" presName="parentText" presStyleLbl="node1" presStyleIdx="4" presStyleCnt="7">
        <dgm:presLayoutVars>
          <dgm:chMax val="0"/>
          <dgm:bulletEnabled val="1"/>
        </dgm:presLayoutVars>
      </dgm:prSet>
      <dgm:spPr/>
    </dgm:pt>
    <dgm:pt modelId="{445C7A45-A317-48C8-97AE-EA3A69D6ECE3}" type="pres">
      <dgm:prSet presAssocID="{EE262E72-DAE0-49F9-9434-75D608F36AB1}" presName="spacer" presStyleCnt="0"/>
      <dgm:spPr/>
    </dgm:pt>
    <dgm:pt modelId="{8E37DA5B-9E0B-458C-9D77-538C1C8A8D9D}" type="pres">
      <dgm:prSet presAssocID="{7B3B4BB5-8951-4C68-A8AA-5EE13386BC94}" presName="parentText" presStyleLbl="node1" presStyleIdx="5" presStyleCnt="7">
        <dgm:presLayoutVars>
          <dgm:chMax val="0"/>
          <dgm:bulletEnabled val="1"/>
        </dgm:presLayoutVars>
      </dgm:prSet>
      <dgm:spPr/>
    </dgm:pt>
    <dgm:pt modelId="{912B7266-E554-4067-A43C-F58C86379722}" type="pres">
      <dgm:prSet presAssocID="{B0C8FBDA-2FB3-403C-9ECD-62000A59E82E}" presName="spacer" presStyleCnt="0"/>
      <dgm:spPr/>
    </dgm:pt>
    <dgm:pt modelId="{05F009DB-82F9-4D24-8BB7-D43AFF5D7709}" type="pres">
      <dgm:prSet presAssocID="{44813BD3-0B28-4003-B775-FD933177F3A6}" presName="parentText" presStyleLbl="node1" presStyleIdx="6" presStyleCnt="7">
        <dgm:presLayoutVars>
          <dgm:chMax val="0"/>
          <dgm:bulletEnabled val="1"/>
        </dgm:presLayoutVars>
      </dgm:prSet>
      <dgm:spPr/>
    </dgm:pt>
  </dgm:ptLst>
  <dgm:cxnLst>
    <dgm:cxn modelId="{0A7F940B-F836-42AD-BDEE-D9CF5AA3109F}" type="presOf" srcId="{7B3B4BB5-8951-4C68-A8AA-5EE13386BC94}" destId="{8E37DA5B-9E0B-458C-9D77-538C1C8A8D9D}" srcOrd="0" destOrd="0" presId="urn:microsoft.com/office/officeart/2005/8/layout/vList2"/>
    <dgm:cxn modelId="{1A6F8416-A4A8-4ECC-B3ED-8C22F8332119}" srcId="{6BB0EE85-0848-4A6D-89AE-07BF03865500}" destId="{DDEC45BE-FBB0-4777-A24E-2C72A53CB91F}" srcOrd="3" destOrd="0" parTransId="{2F352BF3-FAEE-4A6E-B530-2E032067A219}" sibTransId="{20E3075A-FA65-4EFD-834B-F53EC4E03768}"/>
    <dgm:cxn modelId="{E116A563-07C0-44CA-B99F-C6B55021C437}" type="presOf" srcId="{99286586-84E6-4FF9-933E-BBB7D0DA1EDF}" destId="{07B06888-C2D1-4870-B2C8-18D0ACF04F33}" srcOrd="0" destOrd="0" presId="urn:microsoft.com/office/officeart/2005/8/layout/vList2"/>
    <dgm:cxn modelId="{E443EC4B-5FE9-4B86-B1F5-FBE623227EB3}" srcId="{6BB0EE85-0848-4A6D-89AE-07BF03865500}" destId="{94E687FC-F754-4C54-B0AF-589B828C855D}" srcOrd="2" destOrd="0" parTransId="{EE7B9B66-5489-45D5-B927-AF4649B53FA2}" sibTransId="{28BA6258-BD36-421A-9A69-EBA42EA305A4}"/>
    <dgm:cxn modelId="{D194574C-1104-4547-950E-E08A0F306ADE}" type="presOf" srcId="{A0CF1485-37EB-4493-B9E6-FA5B8AAF8790}" destId="{7EEF5D51-1F9E-4552-B07E-E5A0C764CA8B}" srcOrd="0" destOrd="0" presId="urn:microsoft.com/office/officeart/2005/8/layout/vList2"/>
    <dgm:cxn modelId="{4848134D-FCD4-4637-963B-ACCA7B778E1B}" srcId="{6BB0EE85-0848-4A6D-89AE-07BF03865500}" destId="{7B3B4BB5-8951-4C68-A8AA-5EE13386BC94}" srcOrd="5" destOrd="0" parTransId="{7AC78090-E8DF-4633-A4E8-1F28CB19175A}" sibTransId="{B0C8FBDA-2FB3-403C-9ECD-62000A59E82E}"/>
    <dgm:cxn modelId="{25FFEF58-4FF2-4B26-A717-834EBDE486DF}" type="presOf" srcId="{94E687FC-F754-4C54-B0AF-589B828C855D}" destId="{52913F73-11E2-414E-AFCE-0CF59B43C253}" srcOrd="0" destOrd="0" presId="urn:microsoft.com/office/officeart/2005/8/layout/vList2"/>
    <dgm:cxn modelId="{DA1E217D-D5FE-416F-8D19-08E18B5EF1C5}" type="presOf" srcId="{F2B51966-A3B9-4DC8-BBFD-D06E4694A122}" destId="{48BC8A47-8307-41F6-891F-0088A889D4FC}" srcOrd="0" destOrd="0" presId="urn:microsoft.com/office/officeart/2005/8/layout/vList2"/>
    <dgm:cxn modelId="{D9639D84-EC25-4C0B-9631-5DD6DE3E0730}" type="presOf" srcId="{DDEC45BE-FBB0-4777-A24E-2C72A53CB91F}" destId="{F4A3B6C4-DCE1-4327-809D-DF1D84AA070F}" srcOrd="0" destOrd="0" presId="urn:microsoft.com/office/officeart/2005/8/layout/vList2"/>
    <dgm:cxn modelId="{07FD6886-5AC5-43DE-AD00-8EA8E2FD7D81}" srcId="{6BB0EE85-0848-4A6D-89AE-07BF03865500}" destId="{44813BD3-0B28-4003-B775-FD933177F3A6}" srcOrd="6" destOrd="0" parTransId="{5546CB34-0F81-40A7-83C0-A6C52F06BE3C}" sibTransId="{016431D5-F879-435E-B789-57C852E982F1}"/>
    <dgm:cxn modelId="{11527B89-CFD7-45DE-9EF5-3CB3F520825C}" srcId="{6BB0EE85-0848-4A6D-89AE-07BF03865500}" destId="{99286586-84E6-4FF9-933E-BBB7D0DA1EDF}" srcOrd="1" destOrd="0" parTransId="{EDF15C90-0AAD-4668-9BAE-97835A57E742}" sibTransId="{EED546EE-8010-4889-BE8F-AE4E0B4D0291}"/>
    <dgm:cxn modelId="{D57ECC9D-CB1E-4A48-B00A-3A15CEAEE189}" type="presOf" srcId="{6BB0EE85-0848-4A6D-89AE-07BF03865500}" destId="{0FC29B85-938F-4FAE-B5D1-92B12BC33ABA}" srcOrd="0" destOrd="0" presId="urn:microsoft.com/office/officeart/2005/8/layout/vList2"/>
    <dgm:cxn modelId="{FF7D39CD-0936-4A64-B3FF-8C6EE8A2A6A6}" srcId="{6BB0EE85-0848-4A6D-89AE-07BF03865500}" destId="{F2B51966-A3B9-4DC8-BBFD-D06E4694A122}" srcOrd="0" destOrd="0" parTransId="{6D5437B2-64C6-4524-A444-390DC8DB1D5F}" sibTransId="{E965CB2B-C9F1-432F-8758-DCAF7938C64C}"/>
    <dgm:cxn modelId="{5D8A52D1-4B64-4145-94C7-DF4945AEE452}" type="presOf" srcId="{44813BD3-0B28-4003-B775-FD933177F3A6}" destId="{05F009DB-82F9-4D24-8BB7-D43AFF5D7709}" srcOrd="0" destOrd="0" presId="urn:microsoft.com/office/officeart/2005/8/layout/vList2"/>
    <dgm:cxn modelId="{4A09D9EA-AE17-44C7-96F1-01C6C85BCFF1}" srcId="{6BB0EE85-0848-4A6D-89AE-07BF03865500}" destId="{A0CF1485-37EB-4493-B9E6-FA5B8AAF8790}" srcOrd="4" destOrd="0" parTransId="{C73B4B03-D5E0-4680-A777-79229B36CBE7}" sibTransId="{EE262E72-DAE0-49F9-9434-75D608F36AB1}"/>
    <dgm:cxn modelId="{A2D72BA5-6AF4-482D-BFC6-9CC23D43B4F8}" type="presParOf" srcId="{0FC29B85-938F-4FAE-B5D1-92B12BC33ABA}" destId="{48BC8A47-8307-41F6-891F-0088A889D4FC}" srcOrd="0" destOrd="0" presId="urn:microsoft.com/office/officeart/2005/8/layout/vList2"/>
    <dgm:cxn modelId="{ADB70E09-01AC-43AD-84D6-90C7047949DB}" type="presParOf" srcId="{0FC29B85-938F-4FAE-B5D1-92B12BC33ABA}" destId="{17E683B6-8933-4BE1-8B3A-1D2501541603}" srcOrd="1" destOrd="0" presId="urn:microsoft.com/office/officeart/2005/8/layout/vList2"/>
    <dgm:cxn modelId="{7B80800A-4528-4102-B7AB-99C482E2B3F0}" type="presParOf" srcId="{0FC29B85-938F-4FAE-B5D1-92B12BC33ABA}" destId="{07B06888-C2D1-4870-B2C8-18D0ACF04F33}" srcOrd="2" destOrd="0" presId="urn:microsoft.com/office/officeart/2005/8/layout/vList2"/>
    <dgm:cxn modelId="{300A97AD-69E0-45F9-BBEE-4C83807FC1B0}" type="presParOf" srcId="{0FC29B85-938F-4FAE-B5D1-92B12BC33ABA}" destId="{4C68EBA0-0C0F-438D-B4CD-B10A24CBE95F}" srcOrd="3" destOrd="0" presId="urn:microsoft.com/office/officeart/2005/8/layout/vList2"/>
    <dgm:cxn modelId="{80B5B720-4CC8-4746-98F9-44A701F0310B}" type="presParOf" srcId="{0FC29B85-938F-4FAE-B5D1-92B12BC33ABA}" destId="{52913F73-11E2-414E-AFCE-0CF59B43C253}" srcOrd="4" destOrd="0" presId="urn:microsoft.com/office/officeart/2005/8/layout/vList2"/>
    <dgm:cxn modelId="{F90F4D94-878A-45BF-86F5-C6D807EE471B}" type="presParOf" srcId="{0FC29B85-938F-4FAE-B5D1-92B12BC33ABA}" destId="{92E4CF9E-0FA8-42FB-966F-D47578DFD3C2}" srcOrd="5" destOrd="0" presId="urn:microsoft.com/office/officeart/2005/8/layout/vList2"/>
    <dgm:cxn modelId="{965E20C0-F226-469C-AD5B-FE627DE60447}" type="presParOf" srcId="{0FC29B85-938F-4FAE-B5D1-92B12BC33ABA}" destId="{F4A3B6C4-DCE1-4327-809D-DF1D84AA070F}" srcOrd="6" destOrd="0" presId="urn:microsoft.com/office/officeart/2005/8/layout/vList2"/>
    <dgm:cxn modelId="{D898CD8E-2BCA-4494-ACC9-2A72C1BB759A}" type="presParOf" srcId="{0FC29B85-938F-4FAE-B5D1-92B12BC33ABA}" destId="{955B863D-E461-4B0A-9467-32FE99FAC4E7}" srcOrd="7" destOrd="0" presId="urn:microsoft.com/office/officeart/2005/8/layout/vList2"/>
    <dgm:cxn modelId="{DA27EFCD-6B14-44D6-B56C-F59CD06297E3}" type="presParOf" srcId="{0FC29B85-938F-4FAE-B5D1-92B12BC33ABA}" destId="{7EEF5D51-1F9E-4552-B07E-E5A0C764CA8B}" srcOrd="8" destOrd="0" presId="urn:microsoft.com/office/officeart/2005/8/layout/vList2"/>
    <dgm:cxn modelId="{60926059-C0CF-45F8-AEAB-5F54C15B5E9A}" type="presParOf" srcId="{0FC29B85-938F-4FAE-B5D1-92B12BC33ABA}" destId="{445C7A45-A317-48C8-97AE-EA3A69D6ECE3}" srcOrd="9" destOrd="0" presId="urn:microsoft.com/office/officeart/2005/8/layout/vList2"/>
    <dgm:cxn modelId="{72DFEF3C-1CFA-409F-A744-F00736FFBF80}" type="presParOf" srcId="{0FC29B85-938F-4FAE-B5D1-92B12BC33ABA}" destId="{8E37DA5B-9E0B-458C-9D77-538C1C8A8D9D}" srcOrd="10" destOrd="0" presId="urn:microsoft.com/office/officeart/2005/8/layout/vList2"/>
    <dgm:cxn modelId="{349EEAD2-57AA-4775-A526-AF4572DC8E93}" type="presParOf" srcId="{0FC29B85-938F-4FAE-B5D1-92B12BC33ABA}" destId="{912B7266-E554-4067-A43C-F58C86379722}" srcOrd="11" destOrd="0" presId="urn:microsoft.com/office/officeart/2005/8/layout/vList2"/>
    <dgm:cxn modelId="{A6AB95B7-6037-42DF-8CA5-8C1E5019AD39}" type="presParOf" srcId="{0FC29B85-938F-4FAE-B5D1-92B12BC33ABA}" destId="{05F009DB-82F9-4D24-8BB7-D43AFF5D770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03FFA6C-34BB-4D0F-A6C8-21EC5B01DA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1F7891A-CC55-42A1-831A-E95FE3277184}">
      <dgm:prSet/>
      <dgm:spPr/>
      <dgm:t>
        <a:bodyPr/>
        <a:lstStyle/>
        <a:p>
          <a:r>
            <a:rPr lang="en-US" baseline="0"/>
            <a:t>Non-verbal communication</a:t>
          </a:r>
          <a:endParaRPr lang="en-US"/>
        </a:p>
      </dgm:t>
    </dgm:pt>
    <dgm:pt modelId="{69BA8037-A742-4D39-9BD6-2F50D08CCF95}" type="parTrans" cxnId="{99335134-13FE-4262-848E-21664BDADA1C}">
      <dgm:prSet/>
      <dgm:spPr/>
      <dgm:t>
        <a:bodyPr/>
        <a:lstStyle/>
        <a:p>
          <a:endParaRPr lang="en-US"/>
        </a:p>
      </dgm:t>
    </dgm:pt>
    <dgm:pt modelId="{E115DE25-AC53-4556-B3B4-D2EB985AD482}" type="sibTrans" cxnId="{99335134-13FE-4262-848E-21664BDADA1C}">
      <dgm:prSet/>
      <dgm:spPr/>
      <dgm:t>
        <a:bodyPr/>
        <a:lstStyle/>
        <a:p>
          <a:endParaRPr lang="en-US"/>
        </a:p>
      </dgm:t>
    </dgm:pt>
    <dgm:pt modelId="{B2637251-0870-41AD-877A-8303BBC44884}">
      <dgm:prSet/>
      <dgm:spPr/>
      <dgm:t>
        <a:bodyPr/>
        <a:lstStyle/>
        <a:p>
          <a:r>
            <a:rPr lang="en-US" baseline="0"/>
            <a:t>Social stories</a:t>
          </a:r>
          <a:endParaRPr lang="en-US"/>
        </a:p>
      </dgm:t>
    </dgm:pt>
    <dgm:pt modelId="{F744F1EB-9582-4372-81A7-8B97FA51F056}" type="parTrans" cxnId="{E44702B5-B534-4F11-9610-2760CCC7ACD8}">
      <dgm:prSet/>
      <dgm:spPr/>
      <dgm:t>
        <a:bodyPr/>
        <a:lstStyle/>
        <a:p>
          <a:endParaRPr lang="en-US"/>
        </a:p>
      </dgm:t>
    </dgm:pt>
    <dgm:pt modelId="{6AABED1A-2974-478D-A81C-A7EE54433A34}" type="sibTrans" cxnId="{E44702B5-B534-4F11-9610-2760CCC7ACD8}">
      <dgm:prSet/>
      <dgm:spPr/>
      <dgm:t>
        <a:bodyPr/>
        <a:lstStyle/>
        <a:p>
          <a:endParaRPr lang="en-US"/>
        </a:p>
      </dgm:t>
    </dgm:pt>
    <dgm:pt modelId="{836833D1-7C09-42F9-8BC0-2A6F2C65E894}">
      <dgm:prSet/>
      <dgm:spPr/>
      <dgm:t>
        <a:bodyPr/>
        <a:lstStyle/>
        <a:p>
          <a:r>
            <a:rPr lang="en-US" baseline="0"/>
            <a:t>Routine</a:t>
          </a:r>
          <a:endParaRPr lang="en-US"/>
        </a:p>
      </dgm:t>
    </dgm:pt>
    <dgm:pt modelId="{55A21B9A-2638-4BA7-8CBA-01E9F812CFD8}" type="parTrans" cxnId="{34A2AE8B-E9A7-46CF-AD12-A92EECA9C08B}">
      <dgm:prSet/>
      <dgm:spPr/>
      <dgm:t>
        <a:bodyPr/>
        <a:lstStyle/>
        <a:p>
          <a:endParaRPr lang="en-US"/>
        </a:p>
      </dgm:t>
    </dgm:pt>
    <dgm:pt modelId="{3960101C-21AB-4D31-A00C-CFB24DBF3BB4}" type="sibTrans" cxnId="{34A2AE8B-E9A7-46CF-AD12-A92EECA9C08B}">
      <dgm:prSet/>
      <dgm:spPr/>
      <dgm:t>
        <a:bodyPr/>
        <a:lstStyle/>
        <a:p>
          <a:endParaRPr lang="en-US"/>
        </a:p>
      </dgm:t>
    </dgm:pt>
    <dgm:pt modelId="{63DF3D7B-346E-4C78-9094-D0E555A281F2}">
      <dgm:prSet/>
      <dgm:spPr/>
      <dgm:t>
        <a:bodyPr/>
        <a:lstStyle/>
        <a:p>
          <a:r>
            <a:rPr lang="en-US" baseline="0"/>
            <a:t>PECS</a:t>
          </a:r>
          <a:endParaRPr lang="en-US"/>
        </a:p>
      </dgm:t>
    </dgm:pt>
    <dgm:pt modelId="{AEB59B41-717F-474A-851A-37C96973AF88}" type="parTrans" cxnId="{032AE4F2-F428-4684-B6DE-39173AB47F61}">
      <dgm:prSet/>
      <dgm:spPr/>
      <dgm:t>
        <a:bodyPr/>
        <a:lstStyle/>
        <a:p>
          <a:endParaRPr lang="en-US"/>
        </a:p>
      </dgm:t>
    </dgm:pt>
    <dgm:pt modelId="{393EA15D-7E5B-42FC-96DC-18BDBBA7FD3F}" type="sibTrans" cxnId="{032AE4F2-F428-4684-B6DE-39173AB47F61}">
      <dgm:prSet/>
      <dgm:spPr/>
      <dgm:t>
        <a:bodyPr/>
        <a:lstStyle/>
        <a:p>
          <a:endParaRPr lang="en-US"/>
        </a:p>
      </dgm:t>
    </dgm:pt>
    <dgm:pt modelId="{9F25AE0D-D67E-4157-AEFF-E43FD65AE81F}" type="pres">
      <dgm:prSet presAssocID="{603FFA6C-34BB-4D0F-A6C8-21EC5B01DAB1}" presName="vert0" presStyleCnt="0">
        <dgm:presLayoutVars>
          <dgm:dir/>
          <dgm:animOne val="branch"/>
          <dgm:animLvl val="lvl"/>
        </dgm:presLayoutVars>
      </dgm:prSet>
      <dgm:spPr/>
    </dgm:pt>
    <dgm:pt modelId="{6CA5E5E8-AC11-42AA-8258-422B76AC8B9D}" type="pres">
      <dgm:prSet presAssocID="{51F7891A-CC55-42A1-831A-E95FE3277184}" presName="thickLine" presStyleLbl="alignNode1" presStyleIdx="0" presStyleCnt="4"/>
      <dgm:spPr/>
    </dgm:pt>
    <dgm:pt modelId="{6A59D93D-2BCB-4F4B-B46F-60A4D430ED18}" type="pres">
      <dgm:prSet presAssocID="{51F7891A-CC55-42A1-831A-E95FE3277184}" presName="horz1" presStyleCnt="0"/>
      <dgm:spPr/>
    </dgm:pt>
    <dgm:pt modelId="{AD108629-3392-4C2A-ADFC-61262A3C1579}" type="pres">
      <dgm:prSet presAssocID="{51F7891A-CC55-42A1-831A-E95FE3277184}" presName="tx1" presStyleLbl="revTx" presStyleIdx="0" presStyleCnt="4"/>
      <dgm:spPr/>
    </dgm:pt>
    <dgm:pt modelId="{C1A8840C-2CD2-46D2-BC2F-D878FD56C0FB}" type="pres">
      <dgm:prSet presAssocID="{51F7891A-CC55-42A1-831A-E95FE3277184}" presName="vert1" presStyleCnt="0"/>
      <dgm:spPr/>
    </dgm:pt>
    <dgm:pt modelId="{1961374B-DE27-45C6-818F-D861E9C5BF67}" type="pres">
      <dgm:prSet presAssocID="{B2637251-0870-41AD-877A-8303BBC44884}" presName="thickLine" presStyleLbl="alignNode1" presStyleIdx="1" presStyleCnt="4"/>
      <dgm:spPr/>
    </dgm:pt>
    <dgm:pt modelId="{803AC066-44C5-4070-94F1-DACF368D05B2}" type="pres">
      <dgm:prSet presAssocID="{B2637251-0870-41AD-877A-8303BBC44884}" presName="horz1" presStyleCnt="0"/>
      <dgm:spPr/>
    </dgm:pt>
    <dgm:pt modelId="{C6B7955C-483D-4922-A397-F1974E4B30CB}" type="pres">
      <dgm:prSet presAssocID="{B2637251-0870-41AD-877A-8303BBC44884}" presName="tx1" presStyleLbl="revTx" presStyleIdx="1" presStyleCnt="4"/>
      <dgm:spPr/>
    </dgm:pt>
    <dgm:pt modelId="{D175FEAA-E19B-4C1C-A907-EEDF28A0A65F}" type="pres">
      <dgm:prSet presAssocID="{B2637251-0870-41AD-877A-8303BBC44884}" presName="vert1" presStyleCnt="0"/>
      <dgm:spPr/>
    </dgm:pt>
    <dgm:pt modelId="{0A0A0ED9-3EE7-4D4E-8890-C61A3ADC9209}" type="pres">
      <dgm:prSet presAssocID="{836833D1-7C09-42F9-8BC0-2A6F2C65E894}" presName="thickLine" presStyleLbl="alignNode1" presStyleIdx="2" presStyleCnt="4"/>
      <dgm:spPr/>
    </dgm:pt>
    <dgm:pt modelId="{6A37E2EB-9942-45AC-983C-54E9AE650D3A}" type="pres">
      <dgm:prSet presAssocID="{836833D1-7C09-42F9-8BC0-2A6F2C65E894}" presName="horz1" presStyleCnt="0"/>
      <dgm:spPr/>
    </dgm:pt>
    <dgm:pt modelId="{3706C419-EAE7-4436-8117-4B2602E1F387}" type="pres">
      <dgm:prSet presAssocID="{836833D1-7C09-42F9-8BC0-2A6F2C65E894}" presName="tx1" presStyleLbl="revTx" presStyleIdx="2" presStyleCnt="4"/>
      <dgm:spPr/>
    </dgm:pt>
    <dgm:pt modelId="{6E2FC44F-5A96-47EC-BD51-D76166D0E5A3}" type="pres">
      <dgm:prSet presAssocID="{836833D1-7C09-42F9-8BC0-2A6F2C65E894}" presName="vert1" presStyleCnt="0"/>
      <dgm:spPr/>
    </dgm:pt>
    <dgm:pt modelId="{E573A0B8-8324-4F00-89A5-DD3893C057F7}" type="pres">
      <dgm:prSet presAssocID="{63DF3D7B-346E-4C78-9094-D0E555A281F2}" presName="thickLine" presStyleLbl="alignNode1" presStyleIdx="3" presStyleCnt="4"/>
      <dgm:spPr/>
    </dgm:pt>
    <dgm:pt modelId="{016299BE-87CA-4AA1-8BA2-DBAD363ABAF2}" type="pres">
      <dgm:prSet presAssocID="{63DF3D7B-346E-4C78-9094-D0E555A281F2}" presName="horz1" presStyleCnt="0"/>
      <dgm:spPr/>
    </dgm:pt>
    <dgm:pt modelId="{E3E68056-D2BA-4ABC-B564-5CA78F50C9A1}" type="pres">
      <dgm:prSet presAssocID="{63DF3D7B-346E-4C78-9094-D0E555A281F2}" presName="tx1" presStyleLbl="revTx" presStyleIdx="3" presStyleCnt="4"/>
      <dgm:spPr/>
    </dgm:pt>
    <dgm:pt modelId="{ED8D93BC-AEC3-4CE7-9D29-83DBA769AFAD}" type="pres">
      <dgm:prSet presAssocID="{63DF3D7B-346E-4C78-9094-D0E555A281F2}" presName="vert1" presStyleCnt="0"/>
      <dgm:spPr/>
    </dgm:pt>
  </dgm:ptLst>
  <dgm:cxnLst>
    <dgm:cxn modelId="{B153EC17-432C-4D6F-ABC3-9A1B44F6A04E}" type="presOf" srcId="{603FFA6C-34BB-4D0F-A6C8-21EC5B01DAB1}" destId="{9F25AE0D-D67E-4157-AEFF-E43FD65AE81F}" srcOrd="0" destOrd="0" presId="urn:microsoft.com/office/officeart/2008/layout/LinedList"/>
    <dgm:cxn modelId="{03854C27-03AF-414D-87C7-2C0F15031D85}" type="presOf" srcId="{B2637251-0870-41AD-877A-8303BBC44884}" destId="{C6B7955C-483D-4922-A397-F1974E4B30CB}" srcOrd="0" destOrd="0" presId="urn:microsoft.com/office/officeart/2008/layout/LinedList"/>
    <dgm:cxn modelId="{99335134-13FE-4262-848E-21664BDADA1C}" srcId="{603FFA6C-34BB-4D0F-A6C8-21EC5B01DAB1}" destId="{51F7891A-CC55-42A1-831A-E95FE3277184}" srcOrd="0" destOrd="0" parTransId="{69BA8037-A742-4D39-9BD6-2F50D08CCF95}" sibTransId="{E115DE25-AC53-4556-B3B4-D2EB985AD482}"/>
    <dgm:cxn modelId="{34A2AE8B-E9A7-46CF-AD12-A92EECA9C08B}" srcId="{603FFA6C-34BB-4D0F-A6C8-21EC5B01DAB1}" destId="{836833D1-7C09-42F9-8BC0-2A6F2C65E894}" srcOrd="2" destOrd="0" parTransId="{55A21B9A-2638-4BA7-8CBA-01E9F812CFD8}" sibTransId="{3960101C-21AB-4D31-A00C-CFB24DBF3BB4}"/>
    <dgm:cxn modelId="{DADF49A8-27E6-4414-A4AF-D0EBA0C76BC0}" type="presOf" srcId="{51F7891A-CC55-42A1-831A-E95FE3277184}" destId="{AD108629-3392-4C2A-ADFC-61262A3C1579}" srcOrd="0" destOrd="0" presId="urn:microsoft.com/office/officeart/2008/layout/LinedList"/>
    <dgm:cxn modelId="{E44702B5-B534-4F11-9610-2760CCC7ACD8}" srcId="{603FFA6C-34BB-4D0F-A6C8-21EC5B01DAB1}" destId="{B2637251-0870-41AD-877A-8303BBC44884}" srcOrd="1" destOrd="0" parTransId="{F744F1EB-9582-4372-81A7-8B97FA51F056}" sibTransId="{6AABED1A-2974-478D-A81C-A7EE54433A34}"/>
    <dgm:cxn modelId="{74A5EECB-A094-4A32-9943-5ABA271A0568}" type="presOf" srcId="{836833D1-7C09-42F9-8BC0-2A6F2C65E894}" destId="{3706C419-EAE7-4436-8117-4B2602E1F387}" srcOrd="0" destOrd="0" presId="urn:microsoft.com/office/officeart/2008/layout/LinedList"/>
    <dgm:cxn modelId="{9C28BDDD-4BC6-4364-8898-E12E46D04795}" type="presOf" srcId="{63DF3D7B-346E-4C78-9094-D0E555A281F2}" destId="{E3E68056-D2BA-4ABC-B564-5CA78F50C9A1}" srcOrd="0" destOrd="0" presId="urn:microsoft.com/office/officeart/2008/layout/LinedList"/>
    <dgm:cxn modelId="{032AE4F2-F428-4684-B6DE-39173AB47F61}" srcId="{603FFA6C-34BB-4D0F-A6C8-21EC5B01DAB1}" destId="{63DF3D7B-346E-4C78-9094-D0E555A281F2}" srcOrd="3" destOrd="0" parTransId="{AEB59B41-717F-474A-851A-37C96973AF88}" sibTransId="{393EA15D-7E5B-42FC-96DC-18BDBBA7FD3F}"/>
    <dgm:cxn modelId="{BE07D26E-3B16-472C-9F44-212958DD1626}" type="presParOf" srcId="{9F25AE0D-D67E-4157-AEFF-E43FD65AE81F}" destId="{6CA5E5E8-AC11-42AA-8258-422B76AC8B9D}" srcOrd="0" destOrd="0" presId="urn:microsoft.com/office/officeart/2008/layout/LinedList"/>
    <dgm:cxn modelId="{93E8899A-8484-49D0-BF2D-6871CA43F09E}" type="presParOf" srcId="{9F25AE0D-D67E-4157-AEFF-E43FD65AE81F}" destId="{6A59D93D-2BCB-4F4B-B46F-60A4D430ED18}" srcOrd="1" destOrd="0" presId="urn:microsoft.com/office/officeart/2008/layout/LinedList"/>
    <dgm:cxn modelId="{A93E8734-1FFD-4BFD-BAEA-30D325936663}" type="presParOf" srcId="{6A59D93D-2BCB-4F4B-B46F-60A4D430ED18}" destId="{AD108629-3392-4C2A-ADFC-61262A3C1579}" srcOrd="0" destOrd="0" presId="urn:microsoft.com/office/officeart/2008/layout/LinedList"/>
    <dgm:cxn modelId="{353547EB-AEE3-481C-AF5C-E29D0D926F95}" type="presParOf" srcId="{6A59D93D-2BCB-4F4B-B46F-60A4D430ED18}" destId="{C1A8840C-2CD2-46D2-BC2F-D878FD56C0FB}" srcOrd="1" destOrd="0" presId="urn:microsoft.com/office/officeart/2008/layout/LinedList"/>
    <dgm:cxn modelId="{0CB9153D-3EAC-4B56-9B6A-88E58610BDF6}" type="presParOf" srcId="{9F25AE0D-D67E-4157-AEFF-E43FD65AE81F}" destId="{1961374B-DE27-45C6-818F-D861E9C5BF67}" srcOrd="2" destOrd="0" presId="urn:microsoft.com/office/officeart/2008/layout/LinedList"/>
    <dgm:cxn modelId="{B18E37DB-AF5A-4B67-A738-3C7686762859}" type="presParOf" srcId="{9F25AE0D-D67E-4157-AEFF-E43FD65AE81F}" destId="{803AC066-44C5-4070-94F1-DACF368D05B2}" srcOrd="3" destOrd="0" presId="urn:microsoft.com/office/officeart/2008/layout/LinedList"/>
    <dgm:cxn modelId="{8F725F5A-11F3-4065-B6F2-EC3B3A6C18A2}" type="presParOf" srcId="{803AC066-44C5-4070-94F1-DACF368D05B2}" destId="{C6B7955C-483D-4922-A397-F1974E4B30CB}" srcOrd="0" destOrd="0" presId="urn:microsoft.com/office/officeart/2008/layout/LinedList"/>
    <dgm:cxn modelId="{B2A8C2FB-D3A0-460D-883E-8C11523799C9}" type="presParOf" srcId="{803AC066-44C5-4070-94F1-DACF368D05B2}" destId="{D175FEAA-E19B-4C1C-A907-EEDF28A0A65F}" srcOrd="1" destOrd="0" presId="urn:microsoft.com/office/officeart/2008/layout/LinedList"/>
    <dgm:cxn modelId="{09233DB6-CB70-4AC6-8CC1-2F41B8B25330}" type="presParOf" srcId="{9F25AE0D-D67E-4157-AEFF-E43FD65AE81F}" destId="{0A0A0ED9-3EE7-4D4E-8890-C61A3ADC9209}" srcOrd="4" destOrd="0" presId="urn:microsoft.com/office/officeart/2008/layout/LinedList"/>
    <dgm:cxn modelId="{98F73DD0-227B-4467-AF63-7463DA0AEF34}" type="presParOf" srcId="{9F25AE0D-D67E-4157-AEFF-E43FD65AE81F}" destId="{6A37E2EB-9942-45AC-983C-54E9AE650D3A}" srcOrd="5" destOrd="0" presId="urn:microsoft.com/office/officeart/2008/layout/LinedList"/>
    <dgm:cxn modelId="{58D4C033-868E-4839-99A7-FB3A28F795C2}" type="presParOf" srcId="{6A37E2EB-9942-45AC-983C-54E9AE650D3A}" destId="{3706C419-EAE7-4436-8117-4B2602E1F387}" srcOrd="0" destOrd="0" presId="urn:microsoft.com/office/officeart/2008/layout/LinedList"/>
    <dgm:cxn modelId="{29C52FF0-F89D-46D0-8988-88CBB9F173AE}" type="presParOf" srcId="{6A37E2EB-9942-45AC-983C-54E9AE650D3A}" destId="{6E2FC44F-5A96-47EC-BD51-D76166D0E5A3}" srcOrd="1" destOrd="0" presId="urn:microsoft.com/office/officeart/2008/layout/LinedList"/>
    <dgm:cxn modelId="{F92AB7AD-0549-4D3C-B646-1EDACA129B7E}" type="presParOf" srcId="{9F25AE0D-D67E-4157-AEFF-E43FD65AE81F}" destId="{E573A0B8-8324-4F00-89A5-DD3893C057F7}" srcOrd="6" destOrd="0" presId="urn:microsoft.com/office/officeart/2008/layout/LinedList"/>
    <dgm:cxn modelId="{FAC6C876-9158-4EC1-82F9-9E660EE619D4}" type="presParOf" srcId="{9F25AE0D-D67E-4157-AEFF-E43FD65AE81F}" destId="{016299BE-87CA-4AA1-8BA2-DBAD363ABAF2}" srcOrd="7" destOrd="0" presId="urn:microsoft.com/office/officeart/2008/layout/LinedList"/>
    <dgm:cxn modelId="{5CE34F2A-051B-4A34-8C2D-F4B2CDD70FAE}" type="presParOf" srcId="{016299BE-87CA-4AA1-8BA2-DBAD363ABAF2}" destId="{E3E68056-D2BA-4ABC-B564-5CA78F50C9A1}" srcOrd="0" destOrd="0" presId="urn:microsoft.com/office/officeart/2008/layout/LinedList"/>
    <dgm:cxn modelId="{BA47275E-F614-4B63-9282-E3C6EAF2F0CC}" type="presParOf" srcId="{016299BE-87CA-4AA1-8BA2-DBAD363ABAF2}" destId="{ED8D93BC-AEC3-4CE7-9D29-83DBA769AF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46D78D9-838D-4604-9597-0B1DD24B9D80}" type="doc">
      <dgm:prSet loTypeId="urn:microsoft.com/office/officeart/2005/8/layout/cycle1" loCatId="cycle" qsTypeId="urn:microsoft.com/office/officeart/2005/8/quickstyle/simple3" qsCatId="simple" csTypeId="urn:microsoft.com/office/officeart/2005/8/colors/colorful1" csCatId="colorful"/>
      <dgm:spPr/>
      <dgm:t>
        <a:bodyPr/>
        <a:lstStyle/>
        <a:p>
          <a:endParaRPr lang="en-US"/>
        </a:p>
      </dgm:t>
    </dgm:pt>
    <dgm:pt modelId="{E82260B3-3EC3-49B3-9394-A63E819FCAAE}">
      <dgm:prSet/>
      <dgm:spPr/>
      <dgm:t>
        <a:bodyPr/>
        <a:lstStyle/>
        <a:p>
          <a:r>
            <a:rPr lang="en-US" baseline="0" dirty="0"/>
            <a:t>Social Competence </a:t>
          </a:r>
          <a:endParaRPr lang="en-US" dirty="0"/>
        </a:p>
      </dgm:t>
    </dgm:pt>
    <dgm:pt modelId="{C94C250D-B219-4440-9321-10F8E218D09C}" type="parTrans" cxnId="{2E59A59A-ABCA-4297-8B4D-64BCD0FEC3C8}">
      <dgm:prSet/>
      <dgm:spPr/>
      <dgm:t>
        <a:bodyPr/>
        <a:lstStyle/>
        <a:p>
          <a:endParaRPr lang="en-US"/>
        </a:p>
      </dgm:t>
    </dgm:pt>
    <dgm:pt modelId="{A25E42CA-17A3-4581-9AB3-3CBAFF8AD829}" type="sibTrans" cxnId="{2E59A59A-ABCA-4297-8B4D-64BCD0FEC3C8}">
      <dgm:prSet/>
      <dgm:spPr/>
      <dgm:t>
        <a:bodyPr/>
        <a:lstStyle/>
        <a:p>
          <a:endParaRPr lang="en-US"/>
        </a:p>
      </dgm:t>
    </dgm:pt>
    <dgm:pt modelId="{A0A99217-063E-4AF6-9A57-72BF4AA38208}">
      <dgm:prSet/>
      <dgm:spPr/>
      <dgm:t>
        <a:bodyPr/>
        <a:lstStyle/>
        <a:p>
          <a:r>
            <a:rPr lang="en-US" baseline="0" dirty="0"/>
            <a:t>A sense of autonomy/self awareness</a:t>
          </a:r>
          <a:endParaRPr lang="en-US" dirty="0"/>
        </a:p>
      </dgm:t>
    </dgm:pt>
    <dgm:pt modelId="{0BF13839-D545-482A-A1E6-1D534D8C106A}" type="parTrans" cxnId="{E31EA602-DEF9-4E3A-9A1B-A388F112FC86}">
      <dgm:prSet/>
      <dgm:spPr/>
      <dgm:t>
        <a:bodyPr/>
        <a:lstStyle/>
        <a:p>
          <a:endParaRPr lang="en-US"/>
        </a:p>
      </dgm:t>
    </dgm:pt>
    <dgm:pt modelId="{26A6E9A8-17DE-419F-8973-97640415DFDA}" type="sibTrans" cxnId="{E31EA602-DEF9-4E3A-9A1B-A388F112FC86}">
      <dgm:prSet/>
      <dgm:spPr/>
      <dgm:t>
        <a:bodyPr/>
        <a:lstStyle/>
        <a:p>
          <a:endParaRPr lang="en-US"/>
        </a:p>
      </dgm:t>
    </dgm:pt>
    <dgm:pt modelId="{EDBB81B3-080B-4ED7-8174-30CE3518C4B9}">
      <dgm:prSet/>
      <dgm:spPr/>
      <dgm:t>
        <a:bodyPr/>
        <a:lstStyle/>
        <a:p>
          <a:r>
            <a:rPr lang="en-US" baseline="0" dirty="0"/>
            <a:t>Sense of purpose and future    </a:t>
          </a:r>
          <a:endParaRPr lang="en-US" dirty="0"/>
        </a:p>
      </dgm:t>
    </dgm:pt>
    <dgm:pt modelId="{FC7B467B-30C7-450A-BEAD-5814DC27486A}" type="parTrans" cxnId="{EA08036E-8A03-40DB-8207-63C03A3D71C4}">
      <dgm:prSet/>
      <dgm:spPr/>
      <dgm:t>
        <a:bodyPr/>
        <a:lstStyle/>
        <a:p>
          <a:endParaRPr lang="en-US"/>
        </a:p>
      </dgm:t>
    </dgm:pt>
    <dgm:pt modelId="{B0F0A24A-B41A-4CBE-A076-E0D25A89A213}" type="sibTrans" cxnId="{EA08036E-8A03-40DB-8207-63C03A3D71C4}">
      <dgm:prSet/>
      <dgm:spPr/>
      <dgm:t>
        <a:bodyPr/>
        <a:lstStyle/>
        <a:p>
          <a:endParaRPr lang="en-US"/>
        </a:p>
      </dgm:t>
    </dgm:pt>
    <dgm:pt modelId="{EEB70741-4373-401A-AAE0-C33492B3FB57}">
      <dgm:prSet/>
      <dgm:spPr/>
      <dgm:t>
        <a:bodyPr/>
        <a:lstStyle/>
        <a:p>
          <a:r>
            <a:rPr lang="en-US" baseline="0" dirty="0"/>
            <a:t>Problem solving skills </a:t>
          </a:r>
          <a:endParaRPr lang="en-US" dirty="0"/>
        </a:p>
      </dgm:t>
    </dgm:pt>
    <dgm:pt modelId="{E1D35A03-EF25-4E81-B077-CDA8DEC91C44}" type="parTrans" cxnId="{25541945-12A9-4C30-855A-AF6328C277C9}">
      <dgm:prSet/>
      <dgm:spPr/>
      <dgm:t>
        <a:bodyPr/>
        <a:lstStyle/>
        <a:p>
          <a:endParaRPr lang="en-US"/>
        </a:p>
      </dgm:t>
    </dgm:pt>
    <dgm:pt modelId="{D93F59AA-6EC7-4906-AD14-DB9548B2B144}" type="sibTrans" cxnId="{25541945-12A9-4C30-855A-AF6328C277C9}">
      <dgm:prSet/>
      <dgm:spPr/>
      <dgm:t>
        <a:bodyPr/>
        <a:lstStyle/>
        <a:p>
          <a:endParaRPr lang="en-US"/>
        </a:p>
      </dgm:t>
    </dgm:pt>
    <dgm:pt modelId="{E221C1E8-3E7F-4A39-B3EA-F33BD5E60ABB}" type="pres">
      <dgm:prSet presAssocID="{146D78D9-838D-4604-9597-0B1DD24B9D80}" presName="cycle" presStyleCnt="0">
        <dgm:presLayoutVars>
          <dgm:dir/>
          <dgm:resizeHandles val="exact"/>
        </dgm:presLayoutVars>
      </dgm:prSet>
      <dgm:spPr/>
    </dgm:pt>
    <dgm:pt modelId="{0B87A525-D064-4B57-8E47-2A6B087CD377}" type="pres">
      <dgm:prSet presAssocID="{E82260B3-3EC3-49B3-9394-A63E819FCAAE}" presName="dummy" presStyleCnt="0"/>
      <dgm:spPr/>
    </dgm:pt>
    <dgm:pt modelId="{02A6C278-ABD7-4471-900F-2EFD37C036C9}" type="pres">
      <dgm:prSet presAssocID="{E82260B3-3EC3-49B3-9394-A63E819FCAAE}" presName="node" presStyleLbl="revTx" presStyleIdx="0" presStyleCnt="4">
        <dgm:presLayoutVars>
          <dgm:bulletEnabled val="1"/>
        </dgm:presLayoutVars>
      </dgm:prSet>
      <dgm:spPr/>
    </dgm:pt>
    <dgm:pt modelId="{13818A35-C998-434C-8916-5DD63E703730}" type="pres">
      <dgm:prSet presAssocID="{A25E42CA-17A3-4581-9AB3-3CBAFF8AD829}" presName="sibTrans" presStyleLbl="node1" presStyleIdx="0" presStyleCnt="4"/>
      <dgm:spPr/>
    </dgm:pt>
    <dgm:pt modelId="{09D891A9-4D60-48CD-A20E-98768762C37E}" type="pres">
      <dgm:prSet presAssocID="{A0A99217-063E-4AF6-9A57-72BF4AA38208}" presName="dummy" presStyleCnt="0"/>
      <dgm:spPr/>
    </dgm:pt>
    <dgm:pt modelId="{6380EB98-DFC8-4CC1-BD58-DD4111074DB0}" type="pres">
      <dgm:prSet presAssocID="{A0A99217-063E-4AF6-9A57-72BF4AA38208}" presName="node" presStyleLbl="revTx" presStyleIdx="1" presStyleCnt="4">
        <dgm:presLayoutVars>
          <dgm:bulletEnabled val="1"/>
        </dgm:presLayoutVars>
      </dgm:prSet>
      <dgm:spPr/>
    </dgm:pt>
    <dgm:pt modelId="{4AFA968A-AB82-41A3-85AD-B2D86B530251}" type="pres">
      <dgm:prSet presAssocID="{26A6E9A8-17DE-419F-8973-97640415DFDA}" presName="sibTrans" presStyleLbl="node1" presStyleIdx="1" presStyleCnt="4"/>
      <dgm:spPr/>
    </dgm:pt>
    <dgm:pt modelId="{0C37CA50-733D-4BC1-A74B-A000E6A5C8FC}" type="pres">
      <dgm:prSet presAssocID="{EDBB81B3-080B-4ED7-8174-30CE3518C4B9}" presName="dummy" presStyleCnt="0"/>
      <dgm:spPr/>
    </dgm:pt>
    <dgm:pt modelId="{BA8A2AF2-77FC-4199-8E72-0A7032D22A85}" type="pres">
      <dgm:prSet presAssocID="{EDBB81B3-080B-4ED7-8174-30CE3518C4B9}" presName="node" presStyleLbl="revTx" presStyleIdx="2" presStyleCnt="4">
        <dgm:presLayoutVars>
          <dgm:bulletEnabled val="1"/>
        </dgm:presLayoutVars>
      </dgm:prSet>
      <dgm:spPr/>
    </dgm:pt>
    <dgm:pt modelId="{E258A439-7450-4DD9-B0F4-058D5CE086AF}" type="pres">
      <dgm:prSet presAssocID="{B0F0A24A-B41A-4CBE-A076-E0D25A89A213}" presName="sibTrans" presStyleLbl="node1" presStyleIdx="2" presStyleCnt="4"/>
      <dgm:spPr/>
    </dgm:pt>
    <dgm:pt modelId="{FBB8C2C8-E062-4280-BD4D-BADE1BA23278}" type="pres">
      <dgm:prSet presAssocID="{EEB70741-4373-401A-AAE0-C33492B3FB57}" presName="dummy" presStyleCnt="0"/>
      <dgm:spPr/>
    </dgm:pt>
    <dgm:pt modelId="{BA73A6E3-C77F-4A94-8DCB-919FB02D06B3}" type="pres">
      <dgm:prSet presAssocID="{EEB70741-4373-401A-AAE0-C33492B3FB57}" presName="node" presStyleLbl="revTx" presStyleIdx="3" presStyleCnt="4">
        <dgm:presLayoutVars>
          <dgm:bulletEnabled val="1"/>
        </dgm:presLayoutVars>
      </dgm:prSet>
      <dgm:spPr/>
    </dgm:pt>
    <dgm:pt modelId="{6E28491D-E979-40A6-B97F-3C61C91DA23D}" type="pres">
      <dgm:prSet presAssocID="{D93F59AA-6EC7-4906-AD14-DB9548B2B144}" presName="sibTrans" presStyleLbl="node1" presStyleIdx="3" presStyleCnt="4"/>
      <dgm:spPr/>
    </dgm:pt>
  </dgm:ptLst>
  <dgm:cxnLst>
    <dgm:cxn modelId="{E31EA602-DEF9-4E3A-9A1B-A388F112FC86}" srcId="{146D78D9-838D-4604-9597-0B1DD24B9D80}" destId="{A0A99217-063E-4AF6-9A57-72BF4AA38208}" srcOrd="1" destOrd="0" parTransId="{0BF13839-D545-482A-A1E6-1D534D8C106A}" sibTransId="{26A6E9A8-17DE-419F-8973-97640415DFDA}"/>
    <dgm:cxn modelId="{10DE9A0D-72EB-4A4B-BDB1-3EA666A7C509}" type="presOf" srcId="{EEB70741-4373-401A-AAE0-C33492B3FB57}" destId="{BA73A6E3-C77F-4A94-8DCB-919FB02D06B3}" srcOrd="0" destOrd="0" presId="urn:microsoft.com/office/officeart/2005/8/layout/cycle1"/>
    <dgm:cxn modelId="{42F6B91F-B15E-4596-AFE9-7FEBBFFAF521}" type="presOf" srcId="{146D78D9-838D-4604-9597-0B1DD24B9D80}" destId="{E221C1E8-3E7F-4A39-B3EA-F33BD5E60ABB}" srcOrd="0" destOrd="0" presId="urn:microsoft.com/office/officeart/2005/8/layout/cycle1"/>
    <dgm:cxn modelId="{E382A53F-37C6-4EE0-ADF8-BB1C8C060CBB}" type="presOf" srcId="{A25E42CA-17A3-4581-9AB3-3CBAFF8AD829}" destId="{13818A35-C998-434C-8916-5DD63E703730}" srcOrd="0" destOrd="0" presId="urn:microsoft.com/office/officeart/2005/8/layout/cycle1"/>
    <dgm:cxn modelId="{5B1ACC5D-0B28-4C9E-BFEC-031313646DD4}" type="presOf" srcId="{EDBB81B3-080B-4ED7-8174-30CE3518C4B9}" destId="{BA8A2AF2-77FC-4199-8E72-0A7032D22A85}" srcOrd="0" destOrd="0" presId="urn:microsoft.com/office/officeart/2005/8/layout/cycle1"/>
    <dgm:cxn modelId="{25541945-12A9-4C30-855A-AF6328C277C9}" srcId="{146D78D9-838D-4604-9597-0B1DD24B9D80}" destId="{EEB70741-4373-401A-AAE0-C33492B3FB57}" srcOrd="3" destOrd="0" parTransId="{E1D35A03-EF25-4E81-B077-CDA8DEC91C44}" sibTransId="{D93F59AA-6EC7-4906-AD14-DB9548B2B144}"/>
    <dgm:cxn modelId="{F6176C65-F29C-4EAC-9E6F-62863B5E83F0}" type="presOf" srcId="{E82260B3-3EC3-49B3-9394-A63E819FCAAE}" destId="{02A6C278-ABD7-4471-900F-2EFD37C036C9}" srcOrd="0" destOrd="0" presId="urn:microsoft.com/office/officeart/2005/8/layout/cycle1"/>
    <dgm:cxn modelId="{EA08036E-8A03-40DB-8207-63C03A3D71C4}" srcId="{146D78D9-838D-4604-9597-0B1DD24B9D80}" destId="{EDBB81B3-080B-4ED7-8174-30CE3518C4B9}" srcOrd="2" destOrd="0" parTransId="{FC7B467B-30C7-450A-BEAD-5814DC27486A}" sibTransId="{B0F0A24A-B41A-4CBE-A076-E0D25A89A213}"/>
    <dgm:cxn modelId="{E4C51254-7C14-4BF8-99E7-8E1A966301C2}" type="presOf" srcId="{A0A99217-063E-4AF6-9A57-72BF4AA38208}" destId="{6380EB98-DFC8-4CC1-BD58-DD4111074DB0}" srcOrd="0" destOrd="0" presId="urn:microsoft.com/office/officeart/2005/8/layout/cycle1"/>
    <dgm:cxn modelId="{24434E8B-CEC8-4DA1-A5F3-7FE46F2A07C4}" type="presOf" srcId="{D93F59AA-6EC7-4906-AD14-DB9548B2B144}" destId="{6E28491D-E979-40A6-B97F-3C61C91DA23D}" srcOrd="0" destOrd="0" presId="urn:microsoft.com/office/officeart/2005/8/layout/cycle1"/>
    <dgm:cxn modelId="{8760808E-3C62-4022-97EF-D899E63D6302}" type="presOf" srcId="{26A6E9A8-17DE-419F-8973-97640415DFDA}" destId="{4AFA968A-AB82-41A3-85AD-B2D86B530251}" srcOrd="0" destOrd="0" presId="urn:microsoft.com/office/officeart/2005/8/layout/cycle1"/>
    <dgm:cxn modelId="{2E59A59A-ABCA-4297-8B4D-64BCD0FEC3C8}" srcId="{146D78D9-838D-4604-9597-0B1DD24B9D80}" destId="{E82260B3-3EC3-49B3-9394-A63E819FCAAE}" srcOrd="0" destOrd="0" parTransId="{C94C250D-B219-4440-9321-10F8E218D09C}" sibTransId="{A25E42CA-17A3-4581-9AB3-3CBAFF8AD829}"/>
    <dgm:cxn modelId="{A252F2CB-8750-4486-96EB-F94E74A517FE}" type="presOf" srcId="{B0F0A24A-B41A-4CBE-A076-E0D25A89A213}" destId="{E258A439-7450-4DD9-B0F4-058D5CE086AF}" srcOrd="0" destOrd="0" presId="urn:microsoft.com/office/officeart/2005/8/layout/cycle1"/>
    <dgm:cxn modelId="{4D2B4303-D209-45B5-87C8-4B05BC628BD4}" type="presParOf" srcId="{E221C1E8-3E7F-4A39-B3EA-F33BD5E60ABB}" destId="{0B87A525-D064-4B57-8E47-2A6B087CD377}" srcOrd="0" destOrd="0" presId="urn:microsoft.com/office/officeart/2005/8/layout/cycle1"/>
    <dgm:cxn modelId="{3CEB54CE-9159-4ABD-A859-D7BE8D081960}" type="presParOf" srcId="{E221C1E8-3E7F-4A39-B3EA-F33BD5E60ABB}" destId="{02A6C278-ABD7-4471-900F-2EFD37C036C9}" srcOrd="1" destOrd="0" presId="urn:microsoft.com/office/officeart/2005/8/layout/cycle1"/>
    <dgm:cxn modelId="{318DCF48-7226-4449-A64C-E9E6132BE590}" type="presParOf" srcId="{E221C1E8-3E7F-4A39-B3EA-F33BD5E60ABB}" destId="{13818A35-C998-434C-8916-5DD63E703730}" srcOrd="2" destOrd="0" presId="urn:microsoft.com/office/officeart/2005/8/layout/cycle1"/>
    <dgm:cxn modelId="{F7152A08-E9CC-4316-8875-F3790858A2BC}" type="presParOf" srcId="{E221C1E8-3E7F-4A39-B3EA-F33BD5E60ABB}" destId="{09D891A9-4D60-48CD-A20E-98768762C37E}" srcOrd="3" destOrd="0" presId="urn:microsoft.com/office/officeart/2005/8/layout/cycle1"/>
    <dgm:cxn modelId="{AB95BDE2-4FDD-4657-8D28-653BDC5220F9}" type="presParOf" srcId="{E221C1E8-3E7F-4A39-B3EA-F33BD5E60ABB}" destId="{6380EB98-DFC8-4CC1-BD58-DD4111074DB0}" srcOrd="4" destOrd="0" presId="urn:microsoft.com/office/officeart/2005/8/layout/cycle1"/>
    <dgm:cxn modelId="{D31DC82A-3BE1-4966-9711-C3D0CFFA559F}" type="presParOf" srcId="{E221C1E8-3E7F-4A39-B3EA-F33BD5E60ABB}" destId="{4AFA968A-AB82-41A3-85AD-B2D86B530251}" srcOrd="5" destOrd="0" presId="urn:microsoft.com/office/officeart/2005/8/layout/cycle1"/>
    <dgm:cxn modelId="{910C7E8E-172D-4785-A6A8-C98F87C2C621}" type="presParOf" srcId="{E221C1E8-3E7F-4A39-B3EA-F33BD5E60ABB}" destId="{0C37CA50-733D-4BC1-A74B-A000E6A5C8FC}" srcOrd="6" destOrd="0" presId="urn:microsoft.com/office/officeart/2005/8/layout/cycle1"/>
    <dgm:cxn modelId="{01E576DD-B330-4183-8626-B3BA618965D5}" type="presParOf" srcId="{E221C1E8-3E7F-4A39-B3EA-F33BD5E60ABB}" destId="{BA8A2AF2-77FC-4199-8E72-0A7032D22A85}" srcOrd="7" destOrd="0" presId="urn:microsoft.com/office/officeart/2005/8/layout/cycle1"/>
    <dgm:cxn modelId="{331B2D64-A22B-4665-B0BE-F6E1E0EB0AB0}" type="presParOf" srcId="{E221C1E8-3E7F-4A39-B3EA-F33BD5E60ABB}" destId="{E258A439-7450-4DD9-B0F4-058D5CE086AF}" srcOrd="8" destOrd="0" presId="urn:microsoft.com/office/officeart/2005/8/layout/cycle1"/>
    <dgm:cxn modelId="{EA089724-BF6C-403F-923D-5207104F11F0}" type="presParOf" srcId="{E221C1E8-3E7F-4A39-B3EA-F33BD5E60ABB}" destId="{FBB8C2C8-E062-4280-BD4D-BADE1BA23278}" srcOrd="9" destOrd="0" presId="urn:microsoft.com/office/officeart/2005/8/layout/cycle1"/>
    <dgm:cxn modelId="{512EDFA0-B328-4345-A3A1-FA0F5FA164D0}" type="presParOf" srcId="{E221C1E8-3E7F-4A39-B3EA-F33BD5E60ABB}" destId="{BA73A6E3-C77F-4A94-8DCB-919FB02D06B3}" srcOrd="10" destOrd="0" presId="urn:microsoft.com/office/officeart/2005/8/layout/cycle1"/>
    <dgm:cxn modelId="{714ECD89-83DC-4B77-A4DC-063286D8B481}" type="presParOf" srcId="{E221C1E8-3E7F-4A39-B3EA-F33BD5E60ABB}" destId="{6E28491D-E979-40A6-B97F-3C61C91DA23D}"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53A43DD-63BA-4B5D-BC01-C17D0ACAB982}"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E5EC97AB-30D1-4602-9153-D920D47B9E4B}">
      <dgm:prSet/>
      <dgm:spPr/>
      <dgm:t>
        <a:bodyPr/>
        <a:lstStyle/>
        <a:p>
          <a:r>
            <a:rPr lang="en-US" baseline="0"/>
            <a:t>If resilience is not being built, it is no shock that autistic people may struggle with their mental health. </a:t>
          </a:r>
          <a:endParaRPr lang="en-US"/>
        </a:p>
      </dgm:t>
    </dgm:pt>
    <dgm:pt modelId="{4D8FA3AD-C887-40BA-86E6-D8040ACF7DFA}" type="parTrans" cxnId="{AD7F4EF1-1F41-4224-8B3F-EC60A3E22B6F}">
      <dgm:prSet/>
      <dgm:spPr/>
      <dgm:t>
        <a:bodyPr/>
        <a:lstStyle/>
        <a:p>
          <a:endParaRPr lang="en-US"/>
        </a:p>
      </dgm:t>
    </dgm:pt>
    <dgm:pt modelId="{CBFA28E2-7889-4887-A7D5-2B2C3EE57B26}" type="sibTrans" cxnId="{AD7F4EF1-1F41-4224-8B3F-EC60A3E22B6F}">
      <dgm:prSet/>
      <dgm:spPr/>
      <dgm:t>
        <a:bodyPr/>
        <a:lstStyle/>
        <a:p>
          <a:endParaRPr lang="en-US"/>
        </a:p>
      </dgm:t>
    </dgm:pt>
    <dgm:pt modelId="{C83C98CE-FB2E-485C-9FF0-13A836831BBC}">
      <dgm:prSet/>
      <dgm:spPr/>
      <dgm:t>
        <a:bodyPr/>
        <a:lstStyle/>
        <a:p>
          <a:r>
            <a:rPr lang="en-US" baseline="0"/>
            <a:t>We must consider trauma, social deprivation, abuse, poverty, loss, stress and emotional deprivation. </a:t>
          </a:r>
          <a:endParaRPr lang="en-US"/>
        </a:p>
      </dgm:t>
    </dgm:pt>
    <dgm:pt modelId="{6316F016-8D5F-4A9E-8B5E-36CC7F484B04}" type="parTrans" cxnId="{F119F540-8332-408B-B766-BF7033F39879}">
      <dgm:prSet/>
      <dgm:spPr/>
      <dgm:t>
        <a:bodyPr/>
        <a:lstStyle/>
        <a:p>
          <a:endParaRPr lang="en-US"/>
        </a:p>
      </dgm:t>
    </dgm:pt>
    <dgm:pt modelId="{AD5FCEAE-3BE4-4173-8F8A-116E291269C7}" type="sibTrans" cxnId="{F119F540-8332-408B-B766-BF7033F39879}">
      <dgm:prSet/>
      <dgm:spPr/>
      <dgm:t>
        <a:bodyPr/>
        <a:lstStyle/>
        <a:p>
          <a:endParaRPr lang="en-US"/>
        </a:p>
      </dgm:t>
    </dgm:pt>
    <dgm:pt modelId="{3CAEFD12-918A-4350-A7FA-2B9B2BBF7AA1}" type="pres">
      <dgm:prSet presAssocID="{E53A43DD-63BA-4B5D-BC01-C17D0ACAB982}" presName="linear" presStyleCnt="0">
        <dgm:presLayoutVars>
          <dgm:animLvl val="lvl"/>
          <dgm:resizeHandles val="exact"/>
        </dgm:presLayoutVars>
      </dgm:prSet>
      <dgm:spPr/>
    </dgm:pt>
    <dgm:pt modelId="{F8024A2E-4C3B-4959-8990-8F1AB3C5A521}" type="pres">
      <dgm:prSet presAssocID="{E5EC97AB-30D1-4602-9153-D920D47B9E4B}" presName="parentText" presStyleLbl="node1" presStyleIdx="0" presStyleCnt="2">
        <dgm:presLayoutVars>
          <dgm:chMax val="0"/>
          <dgm:bulletEnabled val="1"/>
        </dgm:presLayoutVars>
      </dgm:prSet>
      <dgm:spPr/>
    </dgm:pt>
    <dgm:pt modelId="{C9375880-DD30-42A5-A58F-7192626F1E3B}" type="pres">
      <dgm:prSet presAssocID="{CBFA28E2-7889-4887-A7D5-2B2C3EE57B26}" presName="spacer" presStyleCnt="0"/>
      <dgm:spPr/>
    </dgm:pt>
    <dgm:pt modelId="{C0BB34D2-FABE-4065-BF97-46901759441D}" type="pres">
      <dgm:prSet presAssocID="{C83C98CE-FB2E-485C-9FF0-13A836831BBC}" presName="parentText" presStyleLbl="node1" presStyleIdx="1" presStyleCnt="2">
        <dgm:presLayoutVars>
          <dgm:chMax val="0"/>
          <dgm:bulletEnabled val="1"/>
        </dgm:presLayoutVars>
      </dgm:prSet>
      <dgm:spPr/>
    </dgm:pt>
  </dgm:ptLst>
  <dgm:cxnLst>
    <dgm:cxn modelId="{F119F540-8332-408B-B766-BF7033F39879}" srcId="{E53A43DD-63BA-4B5D-BC01-C17D0ACAB982}" destId="{C83C98CE-FB2E-485C-9FF0-13A836831BBC}" srcOrd="1" destOrd="0" parTransId="{6316F016-8D5F-4A9E-8B5E-36CC7F484B04}" sibTransId="{AD5FCEAE-3BE4-4173-8F8A-116E291269C7}"/>
    <dgm:cxn modelId="{D9D23560-FCEB-4C83-8BF7-64498E7EF863}" type="presOf" srcId="{C83C98CE-FB2E-485C-9FF0-13A836831BBC}" destId="{C0BB34D2-FABE-4065-BF97-46901759441D}" srcOrd="0" destOrd="0" presId="urn:microsoft.com/office/officeart/2005/8/layout/vList2"/>
    <dgm:cxn modelId="{9202EA5A-5717-43E7-9DFE-30F054166D8D}" type="presOf" srcId="{E53A43DD-63BA-4B5D-BC01-C17D0ACAB982}" destId="{3CAEFD12-918A-4350-A7FA-2B9B2BBF7AA1}" srcOrd="0" destOrd="0" presId="urn:microsoft.com/office/officeart/2005/8/layout/vList2"/>
    <dgm:cxn modelId="{BDF30DAB-AB63-4039-84B7-7CB1B0685E1E}" type="presOf" srcId="{E5EC97AB-30D1-4602-9153-D920D47B9E4B}" destId="{F8024A2E-4C3B-4959-8990-8F1AB3C5A521}" srcOrd="0" destOrd="0" presId="urn:microsoft.com/office/officeart/2005/8/layout/vList2"/>
    <dgm:cxn modelId="{AD7F4EF1-1F41-4224-8B3F-EC60A3E22B6F}" srcId="{E53A43DD-63BA-4B5D-BC01-C17D0ACAB982}" destId="{E5EC97AB-30D1-4602-9153-D920D47B9E4B}" srcOrd="0" destOrd="0" parTransId="{4D8FA3AD-C887-40BA-86E6-D8040ACF7DFA}" sibTransId="{CBFA28E2-7889-4887-A7D5-2B2C3EE57B26}"/>
    <dgm:cxn modelId="{53E908E3-2FCF-463F-9215-AB8F2BD761A1}" type="presParOf" srcId="{3CAEFD12-918A-4350-A7FA-2B9B2BBF7AA1}" destId="{F8024A2E-4C3B-4959-8990-8F1AB3C5A521}" srcOrd="0" destOrd="0" presId="urn:microsoft.com/office/officeart/2005/8/layout/vList2"/>
    <dgm:cxn modelId="{953B943A-6A48-4C3C-9A5F-A0211CF1D194}" type="presParOf" srcId="{3CAEFD12-918A-4350-A7FA-2B9B2BBF7AA1}" destId="{C9375880-DD30-42A5-A58F-7192626F1E3B}" srcOrd="1" destOrd="0" presId="urn:microsoft.com/office/officeart/2005/8/layout/vList2"/>
    <dgm:cxn modelId="{33D73008-3501-4A61-9078-CBD025FA108B}" type="presParOf" srcId="{3CAEFD12-918A-4350-A7FA-2B9B2BBF7AA1}" destId="{C0BB34D2-FABE-4065-BF97-46901759441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1A41842-E9E6-43E7-BC97-7B83D3E2BEC1}"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BBDC2372-9799-4D75-ADEB-415D8D84E7E1}">
      <dgm:prSet/>
      <dgm:spPr/>
      <dgm:t>
        <a:bodyPr/>
        <a:lstStyle/>
        <a:p>
          <a:r>
            <a:rPr lang="en-GB" baseline="0"/>
            <a:t>Hallucinations ( auditory, visual, tactile, olfactory, gustatory)</a:t>
          </a:r>
          <a:endParaRPr lang="en-US"/>
        </a:p>
      </dgm:t>
    </dgm:pt>
    <dgm:pt modelId="{69492393-E9BC-43E6-886B-4B7241C8ED6E}" type="parTrans" cxnId="{ACBA1A28-0F3C-415E-8A93-A327D5A40410}">
      <dgm:prSet/>
      <dgm:spPr/>
      <dgm:t>
        <a:bodyPr/>
        <a:lstStyle/>
        <a:p>
          <a:endParaRPr lang="en-US"/>
        </a:p>
      </dgm:t>
    </dgm:pt>
    <dgm:pt modelId="{B750E417-A8AD-4CA4-A956-C1124165E4F4}" type="sibTrans" cxnId="{ACBA1A28-0F3C-415E-8A93-A327D5A40410}">
      <dgm:prSet/>
      <dgm:spPr/>
      <dgm:t>
        <a:bodyPr/>
        <a:lstStyle/>
        <a:p>
          <a:endParaRPr lang="en-US"/>
        </a:p>
      </dgm:t>
    </dgm:pt>
    <dgm:pt modelId="{C1B003B9-AF18-4B87-A10B-725D62B89178}">
      <dgm:prSet/>
      <dgm:spPr/>
      <dgm:t>
        <a:bodyPr/>
        <a:lstStyle/>
        <a:p>
          <a:r>
            <a:rPr lang="en-GB" baseline="0"/>
            <a:t>Delusions</a:t>
          </a:r>
          <a:endParaRPr lang="en-US"/>
        </a:p>
      </dgm:t>
    </dgm:pt>
    <dgm:pt modelId="{E051176E-DB6E-414D-9EC6-DC493FFE571A}" type="parTrans" cxnId="{76A2B5D3-2E59-4E18-9E61-8559625BF210}">
      <dgm:prSet/>
      <dgm:spPr/>
      <dgm:t>
        <a:bodyPr/>
        <a:lstStyle/>
        <a:p>
          <a:endParaRPr lang="en-US"/>
        </a:p>
      </dgm:t>
    </dgm:pt>
    <dgm:pt modelId="{A59DCCD7-469F-42ED-82A9-B057EE59F050}" type="sibTrans" cxnId="{76A2B5D3-2E59-4E18-9E61-8559625BF210}">
      <dgm:prSet/>
      <dgm:spPr/>
      <dgm:t>
        <a:bodyPr/>
        <a:lstStyle/>
        <a:p>
          <a:endParaRPr lang="en-US"/>
        </a:p>
      </dgm:t>
    </dgm:pt>
    <dgm:pt modelId="{5E39AA9E-DBC8-4713-819B-85356017B38D}">
      <dgm:prSet/>
      <dgm:spPr/>
      <dgm:t>
        <a:bodyPr/>
        <a:lstStyle/>
        <a:p>
          <a:r>
            <a:rPr lang="en-GB" baseline="0"/>
            <a:t>Emotional blunting</a:t>
          </a:r>
          <a:endParaRPr lang="en-US"/>
        </a:p>
      </dgm:t>
    </dgm:pt>
    <dgm:pt modelId="{761343E3-6E3C-4521-AF58-6B9F36A87B1A}" type="parTrans" cxnId="{81B61078-42BB-4B1E-BC29-3A0A8EE0C260}">
      <dgm:prSet/>
      <dgm:spPr/>
      <dgm:t>
        <a:bodyPr/>
        <a:lstStyle/>
        <a:p>
          <a:endParaRPr lang="en-US"/>
        </a:p>
      </dgm:t>
    </dgm:pt>
    <dgm:pt modelId="{1D3F043C-54C3-4C6D-9BF8-FE8C1D50919D}" type="sibTrans" cxnId="{81B61078-42BB-4B1E-BC29-3A0A8EE0C260}">
      <dgm:prSet/>
      <dgm:spPr/>
      <dgm:t>
        <a:bodyPr/>
        <a:lstStyle/>
        <a:p>
          <a:endParaRPr lang="en-US"/>
        </a:p>
      </dgm:t>
    </dgm:pt>
    <dgm:pt modelId="{BDDDF55B-5F89-4974-97EC-7786B0D364D0}">
      <dgm:prSet/>
      <dgm:spPr/>
      <dgm:t>
        <a:bodyPr/>
        <a:lstStyle/>
        <a:p>
          <a:r>
            <a:rPr lang="en-GB" baseline="0"/>
            <a:t>Withdrawal</a:t>
          </a:r>
          <a:endParaRPr lang="en-US"/>
        </a:p>
      </dgm:t>
    </dgm:pt>
    <dgm:pt modelId="{2FA2881F-3C47-46BB-8C26-FD1B6A0364F7}" type="parTrans" cxnId="{4FFD0EAF-D0A5-49DF-98FE-689C7717C25B}">
      <dgm:prSet/>
      <dgm:spPr/>
      <dgm:t>
        <a:bodyPr/>
        <a:lstStyle/>
        <a:p>
          <a:endParaRPr lang="en-US"/>
        </a:p>
      </dgm:t>
    </dgm:pt>
    <dgm:pt modelId="{F4925395-C590-4C65-A8C8-5E855FF246E6}" type="sibTrans" cxnId="{4FFD0EAF-D0A5-49DF-98FE-689C7717C25B}">
      <dgm:prSet/>
      <dgm:spPr/>
      <dgm:t>
        <a:bodyPr/>
        <a:lstStyle/>
        <a:p>
          <a:endParaRPr lang="en-US"/>
        </a:p>
      </dgm:t>
    </dgm:pt>
    <dgm:pt modelId="{667F825F-A283-4B01-8E44-4B853F8C9493}">
      <dgm:prSet/>
      <dgm:spPr/>
      <dgm:t>
        <a:bodyPr/>
        <a:lstStyle/>
        <a:p>
          <a:r>
            <a:rPr lang="en-GB" baseline="0"/>
            <a:t>Disorder of expression</a:t>
          </a:r>
          <a:endParaRPr lang="en-US"/>
        </a:p>
      </dgm:t>
    </dgm:pt>
    <dgm:pt modelId="{3DD2958E-617A-4BFF-B60E-2AD60E1C67C7}" type="parTrans" cxnId="{7FE0D4B3-8394-43FF-A6AE-6C94B07E8059}">
      <dgm:prSet/>
      <dgm:spPr/>
      <dgm:t>
        <a:bodyPr/>
        <a:lstStyle/>
        <a:p>
          <a:endParaRPr lang="en-US"/>
        </a:p>
      </dgm:t>
    </dgm:pt>
    <dgm:pt modelId="{538BE69E-FCE1-4191-8DCE-4869BEB6D84E}" type="sibTrans" cxnId="{7FE0D4B3-8394-43FF-A6AE-6C94B07E8059}">
      <dgm:prSet/>
      <dgm:spPr/>
      <dgm:t>
        <a:bodyPr/>
        <a:lstStyle/>
        <a:p>
          <a:endParaRPr lang="en-US"/>
        </a:p>
      </dgm:t>
    </dgm:pt>
    <dgm:pt modelId="{0F283615-4E26-4C3B-A734-212FA14577A4}">
      <dgm:prSet/>
      <dgm:spPr/>
      <dgm:t>
        <a:bodyPr/>
        <a:lstStyle/>
        <a:p>
          <a:r>
            <a:rPr lang="en-GB" baseline="0"/>
            <a:t>Disorder of thought</a:t>
          </a:r>
          <a:endParaRPr lang="en-US"/>
        </a:p>
      </dgm:t>
    </dgm:pt>
    <dgm:pt modelId="{5965F188-A02F-44BE-94FB-2852FEAC0EB0}" type="parTrans" cxnId="{F05280B5-62F3-40B4-B172-2B102385BE63}">
      <dgm:prSet/>
      <dgm:spPr/>
      <dgm:t>
        <a:bodyPr/>
        <a:lstStyle/>
        <a:p>
          <a:endParaRPr lang="en-US"/>
        </a:p>
      </dgm:t>
    </dgm:pt>
    <dgm:pt modelId="{9A4033D2-B339-4F5B-ACBB-D9FD2FE34E7A}" type="sibTrans" cxnId="{F05280B5-62F3-40B4-B172-2B102385BE63}">
      <dgm:prSet/>
      <dgm:spPr/>
      <dgm:t>
        <a:bodyPr/>
        <a:lstStyle/>
        <a:p>
          <a:endParaRPr lang="en-US"/>
        </a:p>
      </dgm:t>
    </dgm:pt>
    <dgm:pt modelId="{C8766DD5-774D-416A-8C5F-39D8DA26D8DE}" type="pres">
      <dgm:prSet presAssocID="{71A41842-E9E6-43E7-BC97-7B83D3E2BEC1}" presName="diagram" presStyleCnt="0">
        <dgm:presLayoutVars>
          <dgm:dir/>
          <dgm:resizeHandles val="exact"/>
        </dgm:presLayoutVars>
      </dgm:prSet>
      <dgm:spPr/>
    </dgm:pt>
    <dgm:pt modelId="{B19AE1CE-8FAE-4F37-825A-E0809DBF57EF}" type="pres">
      <dgm:prSet presAssocID="{BBDC2372-9799-4D75-ADEB-415D8D84E7E1}" presName="node" presStyleLbl="node1" presStyleIdx="0" presStyleCnt="6">
        <dgm:presLayoutVars>
          <dgm:bulletEnabled val="1"/>
        </dgm:presLayoutVars>
      </dgm:prSet>
      <dgm:spPr/>
    </dgm:pt>
    <dgm:pt modelId="{E4211F08-0C2B-48D4-AF80-B4D0BFBBEC33}" type="pres">
      <dgm:prSet presAssocID="{B750E417-A8AD-4CA4-A956-C1124165E4F4}" presName="sibTrans" presStyleCnt="0"/>
      <dgm:spPr/>
    </dgm:pt>
    <dgm:pt modelId="{99B5EDB5-94BF-4F59-B475-0A2AE42E93BC}" type="pres">
      <dgm:prSet presAssocID="{C1B003B9-AF18-4B87-A10B-725D62B89178}" presName="node" presStyleLbl="node1" presStyleIdx="1" presStyleCnt="6">
        <dgm:presLayoutVars>
          <dgm:bulletEnabled val="1"/>
        </dgm:presLayoutVars>
      </dgm:prSet>
      <dgm:spPr/>
    </dgm:pt>
    <dgm:pt modelId="{02B872CB-D459-4B14-96B1-3FEBE42D07EA}" type="pres">
      <dgm:prSet presAssocID="{A59DCCD7-469F-42ED-82A9-B057EE59F050}" presName="sibTrans" presStyleCnt="0"/>
      <dgm:spPr/>
    </dgm:pt>
    <dgm:pt modelId="{4516CAAC-9929-46BD-B646-F742973F53BB}" type="pres">
      <dgm:prSet presAssocID="{5E39AA9E-DBC8-4713-819B-85356017B38D}" presName="node" presStyleLbl="node1" presStyleIdx="2" presStyleCnt="6">
        <dgm:presLayoutVars>
          <dgm:bulletEnabled val="1"/>
        </dgm:presLayoutVars>
      </dgm:prSet>
      <dgm:spPr/>
    </dgm:pt>
    <dgm:pt modelId="{804F30EA-3243-4428-A809-55E70DA9A4BA}" type="pres">
      <dgm:prSet presAssocID="{1D3F043C-54C3-4C6D-9BF8-FE8C1D50919D}" presName="sibTrans" presStyleCnt="0"/>
      <dgm:spPr/>
    </dgm:pt>
    <dgm:pt modelId="{B1B1E901-721C-408E-B2AA-C0B0B06556FA}" type="pres">
      <dgm:prSet presAssocID="{BDDDF55B-5F89-4974-97EC-7786B0D364D0}" presName="node" presStyleLbl="node1" presStyleIdx="3" presStyleCnt="6">
        <dgm:presLayoutVars>
          <dgm:bulletEnabled val="1"/>
        </dgm:presLayoutVars>
      </dgm:prSet>
      <dgm:spPr/>
    </dgm:pt>
    <dgm:pt modelId="{7FF9EAC6-70A0-4C3F-95BB-6AF50DA7FF35}" type="pres">
      <dgm:prSet presAssocID="{F4925395-C590-4C65-A8C8-5E855FF246E6}" presName="sibTrans" presStyleCnt="0"/>
      <dgm:spPr/>
    </dgm:pt>
    <dgm:pt modelId="{DD587FF3-B973-489A-A79C-D5D32D18855B}" type="pres">
      <dgm:prSet presAssocID="{667F825F-A283-4B01-8E44-4B853F8C9493}" presName="node" presStyleLbl="node1" presStyleIdx="4" presStyleCnt="6">
        <dgm:presLayoutVars>
          <dgm:bulletEnabled val="1"/>
        </dgm:presLayoutVars>
      </dgm:prSet>
      <dgm:spPr/>
    </dgm:pt>
    <dgm:pt modelId="{8154C08E-7B59-47D4-AF31-F18029797ED6}" type="pres">
      <dgm:prSet presAssocID="{538BE69E-FCE1-4191-8DCE-4869BEB6D84E}" presName="sibTrans" presStyleCnt="0"/>
      <dgm:spPr/>
    </dgm:pt>
    <dgm:pt modelId="{A8F46455-71BC-49B0-8B88-1AFEACF3863C}" type="pres">
      <dgm:prSet presAssocID="{0F283615-4E26-4C3B-A734-212FA14577A4}" presName="node" presStyleLbl="node1" presStyleIdx="5" presStyleCnt="6">
        <dgm:presLayoutVars>
          <dgm:bulletEnabled val="1"/>
        </dgm:presLayoutVars>
      </dgm:prSet>
      <dgm:spPr/>
    </dgm:pt>
  </dgm:ptLst>
  <dgm:cxnLst>
    <dgm:cxn modelId="{ACBA1A28-0F3C-415E-8A93-A327D5A40410}" srcId="{71A41842-E9E6-43E7-BC97-7B83D3E2BEC1}" destId="{BBDC2372-9799-4D75-ADEB-415D8D84E7E1}" srcOrd="0" destOrd="0" parTransId="{69492393-E9BC-43E6-886B-4B7241C8ED6E}" sibTransId="{B750E417-A8AD-4CA4-A956-C1124165E4F4}"/>
    <dgm:cxn modelId="{FE433029-8049-4F3D-A091-EC7AFDB62F7F}" type="presOf" srcId="{BDDDF55B-5F89-4974-97EC-7786B0D364D0}" destId="{B1B1E901-721C-408E-B2AA-C0B0B06556FA}" srcOrd="0" destOrd="0" presId="urn:microsoft.com/office/officeart/2005/8/layout/default"/>
    <dgm:cxn modelId="{AF5F8152-E97E-4643-94EF-FBFD48875CC0}" type="presOf" srcId="{667F825F-A283-4B01-8E44-4B853F8C9493}" destId="{DD587FF3-B973-489A-A79C-D5D32D18855B}" srcOrd="0" destOrd="0" presId="urn:microsoft.com/office/officeart/2005/8/layout/default"/>
    <dgm:cxn modelId="{FD14FB56-2911-4694-B2B0-9FF29A9C245F}" type="presOf" srcId="{C1B003B9-AF18-4B87-A10B-725D62B89178}" destId="{99B5EDB5-94BF-4F59-B475-0A2AE42E93BC}" srcOrd="0" destOrd="0" presId="urn:microsoft.com/office/officeart/2005/8/layout/default"/>
    <dgm:cxn modelId="{81B61078-42BB-4B1E-BC29-3A0A8EE0C260}" srcId="{71A41842-E9E6-43E7-BC97-7B83D3E2BEC1}" destId="{5E39AA9E-DBC8-4713-819B-85356017B38D}" srcOrd="2" destOrd="0" parTransId="{761343E3-6E3C-4521-AF58-6B9F36A87B1A}" sibTransId="{1D3F043C-54C3-4C6D-9BF8-FE8C1D50919D}"/>
    <dgm:cxn modelId="{EFF1227F-93CC-4B0B-BDFD-853A31759771}" type="presOf" srcId="{5E39AA9E-DBC8-4713-819B-85356017B38D}" destId="{4516CAAC-9929-46BD-B646-F742973F53BB}" srcOrd="0" destOrd="0" presId="urn:microsoft.com/office/officeart/2005/8/layout/default"/>
    <dgm:cxn modelId="{8E184085-FCA1-4686-BF3C-5FDADD435C8C}" type="presOf" srcId="{71A41842-E9E6-43E7-BC97-7B83D3E2BEC1}" destId="{C8766DD5-774D-416A-8C5F-39D8DA26D8DE}" srcOrd="0" destOrd="0" presId="urn:microsoft.com/office/officeart/2005/8/layout/default"/>
    <dgm:cxn modelId="{F6B378A1-6A82-4F85-AD99-D8B4A733EFBB}" type="presOf" srcId="{0F283615-4E26-4C3B-A734-212FA14577A4}" destId="{A8F46455-71BC-49B0-8B88-1AFEACF3863C}" srcOrd="0" destOrd="0" presId="urn:microsoft.com/office/officeart/2005/8/layout/default"/>
    <dgm:cxn modelId="{4FFD0EAF-D0A5-49DF-98FE-689C7717C25B}" srcId="{71A41842-E9E6-43E7-BC97-7B83D3E2BEC1}" destId="{BDDDF55B-5F89-4974-97EC-7786B0D364D0}" srcOrd="3" destOrd="0" parTransId="{2FA2881F-3C47-46BB-8C26-FD1B6A0364F7}" sibTransId="{F4925395-C590-4C65-A8C8-5E855FF246E6}"/>
    <dgm:cxn modelId="{7FE0D4B3-8394-43FF-A6AE-6C94B07E8059}" srcId="{71A41842-E9E6-43E7-BC97-7B83D3E2BEC1}" destId="{667F825F-A283-4B01-8E44-4B853F8C9493}" srcOrd="4" destOrd="0" parTransId="{3DD2958E-617A-4BFF-B60E-2AD60E1C67C7}" sibTransId="{538BE69E-FCE1-4191-8DCE-4869BEB6D84E}"/>
    <dgm:cxn modelId="{F05280B5-62F3-40B4-B172-2B102385BE63}" srcId="{71A41842-E9E6-43E7-BC97-7B83D3E2BEC1}" destId="{0F283615-4E26-4C3B-A734-212FA14577A4}" srcOrd="5" destOrd="0" parTransId="{5965F188-A02F-44BE-94FB-2852FEAC0EB0}" sibTransId="{9A4033D2-B339-4F5B-ACBB-D9FD2FE34E7A}"/>
    <dgm:cxn modelId="{76A2B5D3-2E59-4E18-9E61-8559625BF210}" srcId="{71A41842-E9E6-43E7-BC97-7B83D3E2BEC1}" destId="{C1B003B9-AF18-4B87-A10B-725D62B89178}" srcOrd="1" destOrd="0" parTransId="{E051176E-DB6E-414D-9EC6-DC493FFE571A}" sibTransId="{A59DCCD7-469F-42ED-82A9-B057EE59F050}"/>
    <dgm:cxn modelId="{06C008FD-D927-44AF-951E-99806C2D9669}" type="presOf" srcId="{BBDC2372-9799-4D75-ADEB-415D8D84E7E1}" destId="{B19AE1CE-8FAE-4F37-825A-E0809DBF57EF}" srcOrd="0" destOrd="0" presId="urn:microsoft.com/office/officeart/2005/8/layout/default"/>
    <dgm:cxn modelId="{2345AC59-EB1F-4685-B07B-974B7F3E568F}" type="presParOf" srcId="{C8766DD5-774D-416A-8C5F-39D8DA26D8DE}" destId="{B19AE1CE-8FAE-4F37-825A-E0809DBF57EF}" srcOrd="0" destOrd="0" presId="urn:microsoft.com/office/officeart/2005/8/layout/default"/>
    <dgm:cxn modelId="{F914B35D-3EFB-40F9-8E51-C42F884FAD48}" type="presParOf" srcId="{C8766DD5-774D-416A-8C5F-39D8DA26D8DE}" destId="{E4211F08-0C2B-48D4-AF80-B4D0BFBBEC33}" srcOrd="1" destOrd="0" presId="urn:microsoft.com/office/officeart/2005/8/layout/default"/>
    <dgm:cxn modelId="{99F219F0-973D-4510-88A5-C62401C93DE7}" type="presParOf" srcId="{C8766DD5-774D-416A-8C5F-39D8DA26D8DE}" destId="{99B5EDB5-94BF-4F59-B475-0A2AE42E93BC}" srcOrd="2" destOrd="0" presId="urn:microsoft.com/office/officeart/2005/8/layout/default"/>
    <dgm:cxn modelId="{A13E2D2B-AC39-440C-BC1D-D8550F2181D7}" type="presParOf" srcId="{C8766DD5-774D-416A-8C5F-39D8DA26D8DE}" destId="{02B872CB-D459-4B14-96B1-3FEBE42D07EA}" srcOrd="3" destOrd="0" presId="urn:microsoft.com/office/officeart/2005/8/layout/default"/>
    <dgm:cxn modelId="{47BAE005-6CE4-496B-9B97-C2859CB837A0}" type="presParOf" srcId="{C8766DD5-774D-416A-8C5F-39D8DA26D8DE}" destId="{4516CAAC-9929-46BD-B646-F742973F53BB}" srcOrd="4" destOrd="0" presId="urn:microsoft.com/office/officeart/2005/8/layout/default"/>
    <dgm:cxn modelId="{AE69DA69-0FE3-458C-9955-74C179ED2BBB}" type="presParOf" srcId="{C8766DD5-774D-416A-8C5F-39D8DA26D8DE}" destId="{804F30EA-3243-4428-A809-55E70DA9A4BA}" srcOrd="5" destOrd="0" presId="urn:microsoft.com/office/officeart/2005/8/layout/default"/>
    <dgm:cxn modelId="{34B205AF-D0A5-4CE6-B3CF-51B4CB1D9B97}" type="presParOf" srcId="{C8766DD5-774D-416A-8C5F-39D8DA26D8DE}" destId="{B1B1E901-721C-408E-B2AA-C0B0B06556FA}" srcOrd="6" destOrd="0" presId="urn:microsoft.com/office/officeart/2005/8/layout/default"/>
    <dgm:cxn modelId="{4F91E292-76F3-46D9-A4BC-0FBAF7F94AD7}" type="presParOf" srcId="{C8766DD5-774D-416A-8C5F-39D8DA26D8DE}" destId="{7FF9EAC6-70A0-4C3F-95BB-6AF50DA7FF35}" srcOrd="7" destOrd="0" presId="urn:microsoft.com/office/officeart/2005/8/layout/default"/>
    <dgm:cxn modelId="{ADAB6FAB-5318-46E9-9ADA-8AB9A92E5E02}" type="presParOf" srcId="{C8766DD5-774D-416A-8C5F-39D8DA26D8DE}" destId="{DD587FF3-B973-489A-A79C-D5D32D18855B}" srcOrd="8" destOrd="0" presId="urn:microsoft.com/office/officeart/2005/8/layout/default"/>
    <dgm:cxn modelId="{03D80BD9-56F6-4ABD-A0C5-D847C8639F92}" type="presParOf" srcId="{C8766DD5-774D-416A-8C5F-39D8DA26D8DE}" destId="{8154C08E-7B59-47D4-AF31-F18029797ED6}" srcOrd="9" destOrd="0" presId="urn:microsoft.com/office/officeart/2005/8/layout/default"/>
    <dgm:cxn modelId="{7CF4BE44-C20D-4D9F-9492-2348787230F1}" type="presParOf" srcId="{C8766DD5-774D-416A-8C5F-39D8DA26D8DE}" destId="{A8F46455-71BC-49B0-8B88-1AFEACF3863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45A9B4B-82EC-4844-A27D-D781C5C7F61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DBD9DF4-50B5-4227-9F17-3861A8046E24}">
      <dgm:prSet/>
      <dgm:spPr/>
      <dgm:t>
        <a:bodyPr/>
        <a:lstStyle/>
        <a:p>
          <a:r>
            <a:rPr lang="en-US" baseline="0"/>
            <a:t>Low mood </a:t>
          </a:r>
          <a:endParaRPr lang="en-US"/>
        </a:p>
      </dgm:t>
    </dgm:pt>
    <dgm:pt modelId="{27106384-D641-445D-9EAD-7B5BD13B032C}" type="parTrans" cxnId="{D7163091-F9B7-4C85-B464-84E1F3634A9F}">
      <dgm:prSet/>
      <dgm:spPr/>
      <dgm:t>
        <a:bodyPr/>
        <a:lstStyle/>
        <a:p>
          <a:endParaRPr lang="en-US"/>
        </a:p>
      </dgm:t>
    </dgm:pt>
    <dgm:pt modelId="{96766CBC-3838-454C-93A1-C8D2CF338798}" type="sibTrans" cxnId="{D7163091-F9B7-4C85-B464-84E1F3634A9F}">
      <dgm:prSet/>
      <dgm:spPr/>
      <dgm:t>
        <a:bodyPr/>
        <a:lstStyle/>
        <a:p>
          <a:endParaRPr lang="en-US"/>
        </a:p>
      </dgm:t>
    </dgm:pt>
    <dgm:pt modelId="{F4D1EE5A-E061-47E0-93EB-87B6C132E5DF}">
      <dgm:prSet/>
      <dgm:spPr/>
      <dgm:t>
        <a:bodyPr/>
        <a:lstStyle/>
        <a:p>
          <a:r>
            <a:rPr lang="en-US" baseline="0"/>
            <a:t>Early morning waking </a:t>
          </a:r>
          <a:endParaRPr lang="en-US"/>
        </a:p>
      </dgm:t>
    </dgm:pt>
    <dgm:pt modelId="{6F00A678-024F-462E-A023-93103FBC1520}" type="parTrans" cxnId="{9DB8F1A7-A252-4658-9314-97D02D709322}">
      <dgm:prSet/>
      <dgm:spPr/>
      <dgm:t>
        <a:bodyPr/>
        <a:lstStyle/>
        <a:p>
          <a:endParaRPr lang="en-US"/>
        </a:p>
      </dgm:t>
    </dgm:pt>
    <dgm:pt modelId="{4520618F-B9C1-4A16-9F35-2AEA7369AB07}" type="sibTrans" cxnId="{9DB8F1A7-A252-4658-9314-97D02D709322}">
      <dgm:prSet/>
      <dgm:spPr/>
      <dgm:t>
        <a:bodyPr/>
        <a:lstStyle/>
        <a:p>
          <a:endParaRPr lang="en-US"/>
        </a:p>
      </dgm:t>
    </dgm:pt>
    <dgm:pt modelId="{1041D50B-8670-470A-9F1C-D8BC88F08A2F}">
      <dgm:prSet/>
      <dgm:spPr/>
      <dgm:t>
        <a:bodyPr/>
        <a:lstStyle/>
        <a:p>
          <a:r>
            <a:rPr lang="en-US" baseline="0"/>
            <a:t>Preoccupied with negative thoughts </a:t>
          </a:r>
          <a:endParaRPr lang="en-US"/>
        </a:p>
      </dgm:t>
    </dgm:pt>
    <dgm:pt modelId="{B98F1861-839C-4347-9E52-B76BF2E4C579}" type="parTrans" cxnId="{A9398CEB-4977-4DCA-AC70-4A7DE3B11A6C}">
      <dgm:prSet/>
      <dgm:spPr/>
      <dgm:t>
        <a:bodyPr/>
        <a:lstStyle/>
        <a:p>
          <a:endParaRPr lang="en-US"/>
        </a:p>
      </dgm:t>
    </dgm:pt>
    <dgm:pt modelId="{A06EEE31-067D-4C37-AC5D-A04DA102F0A4}" type="sibTrans" cxnId="{A9398CEB-4977-4DCA-AC70-4A7DE3B11A6C}">
      <dgm:prSet/>
      <dgm:spPr/>
      <dgm:t>
        <a:bodyPr/>
        <a:lstStyle/>
        <a:p>
          <a:endParaRPr lang="en-US"/>
        </a:p>
      </dgm:t>
    </dgm:pt>
    <dgm:pt modelId="{6759800E-297F-4A10-ACA4-D0EEC3A285D8}">
      <dgm:prSet/>
      <dgm:spPr/>
      <dgm:t>
        <a:bodyPr/>
        <a:lstStyle/>
        <a:p>
          <a:r>
            <a:rPr lang="en-US" baseline="0"/>
            <a:t>Sometimes delusional thinking </a:t>
          </a:r>
          <a:endParaRPr lang="en-US"/>
        </a:p>
      </dgm:t>
    </dgm:pt>
    <dgm:pt modelId="{5A8E73AE-4953-4CA7-90D3-9FA1BE6CC1C3}" type="parTrans" cxnId="{7FD35609-7AD8-480A-9C43-7951D1AC946E}">
      <dgm:prSet/>
      <dgm:spPr/>
      <dgm:t>
        <a:bodyPr/>
        <a:lstStyle/>
        <a:p>
          <a:endParaRPr lang="en-US"/>
        </a:p>
      </dgm:t>
    </dgm:pt>
    <dgm:pt modelId="{CEFCB5C0-303E-4215-8EF3-C87E19D7112D}" type="sibTrans" cxnId="{7FD35609-7AD8-480A-9C43-7951D1AC946E}">
      <dgm:prSet/>
      <dgm:spPr/>
      <dgm:t>
        <a:bodyPr/>
        <a:lstStyle/>
        <a:p>
          <a:endParaRPr lang="en-US"/>
        </a:p>
      </dgm:t>
    </dgm:pt>
    <dgm:pt modelId="{6F8F88B9-5E77-4966-B09C-EDF481EFE81B}">
      <dgm:prSet/>
      <dgm:spPr/>
      <dgm:t>
        <a:bodyPr/>
        <a:lstStyle/>
        <a:p>
          <a:r>
            <a:rPr lang="en-US" baseline="0"/>
            <a:t>Anxiety </a:t>
          </a:r>
          <a:endParaRPr lang="en-US"/>
        </a:p>
      </dgm:t>
    </dgm:pt>
    <dgm:pt modelId="{2105889C-0B41-4A60-BDD6-08BC39C0ED86}" type="parTrans" cxnId="{B3C3F838-A65B-4CD9-BC21-F40153036B95}">
      <dgm:prSet/>
      <dgm:spPr/>
      <dgm:t>
        <a:bodyPr/>
        <a:lstStyle/>
        <a:p>
          <a:endParaRPr lang="en-US"/>
        </a:p>
      </dgm:t>
    </dgm:pt>
    <dgm:pt modelId="{D42F315B-5719-4457-B281-CBC88C18312D}" type="sibTrans" cxnId="{B3C3F838-A65B-4CD9-BC21-F40153036B95}">
      <dgm:prSet/>
      <dgm:spPr/>
      <dgm:t>
        <a:bodyPr/>
        <a:lstStyle/>
        <a:p>
          <a:endParaRPr lang="en-US"/>
        </a:p>
      </dgm:t>
    </dgm:pt>
    <dgm:pt modelId="{6EB22CE8-F381-47D5-89B1-701D273CD111}">
      <dgm:prSet/>
      <dgm:spPr/>
      <dgm:t>
        <a:bodyPr/>
        <a:lstStyle/>
        <a:p>
          <a:r>
            <a:rPr lang="en-US" baseline="0"/>
            <a:t>Guilt </a:t>
          </a:r>
          <a:endParaRPr lang="en-US"/>
        </a:p>
      </dgm:t>
    </dgm:pt>
    <dgm:pt modelId="{1006B7B9-2DA8-456B-8D99-B8F8DA8CBB8D}" type="parTrans" cxnId="{9F9B0775-63BE-43C1-80C2-B7B74DCE22C7}">
      <dgm:prSet/>
      <dgm:spPr/>
      <dgm:t>
        <a:bodyPr/>
        <a:lstStyle/>
        <a:p>
          <a:endParaRPr lang="en-US"/>
        </a:p>
      </dgm:t>
    </dgm:pt>
    <dgm:pt modelId="{CE02608C-A7DA-4902-85BF-C218B28102F1}" type="sibTrans" cxnId="{9F9B0775-63BE-43C1-80C2-B7B74DCE22C7}">
      <dgm:prSet/>
      <dgm:spPr/>
      <dgm:t>
        <a:bodyPr/>
        <a:lstStyle/>
        <a:p>
          <a:endParaRPr lang="en-US"/>
        </a:p>
      </dgm:t>
    </dgm:pt>
    <dgm:pt modelId="{B50ECDB1-98CD-43F5-8A76-34C27D36C90E}">
      <dgm:prSet/>
      <dgm:spPr/>
      <dgm:t>
        <a:bodyPr/>
        <a:lstStyle/>
        <a:p>
          <a:r>
            <a:rPr lang="en-US" baseline="0"/>
            <a:t>Loss of appetite </a:t>
          </a:r>
          <a:endParaRPr lang="en-US"/>
        </a:p>
      </dgm:t>
    </dgm:pt>
    <dgm:pt modelId="{554645A4-E601-41A7-B58A-9AFF2227794E}" type="parTrans" cxnId="{1D06771B-3FCD-4567-87AC-94DC0BAEBB0B}">
      <dgm:prSet/>
      <dgm:spPr/>
      <dgm:t>
        <a:bodyPr/>
        <a:lstStyle/>
        <a:p>
          <a:endParaRPr lang="en-US"/>
        </a:p>
      </dgm:t>
    </dgm:pt>
    <dgm:pt modelId="{96E3FF4C-449E-466D-A94C-D011A13CBC78}" type="sibTrans" cxnId="{1D06771B-3FCD-4567-87AC-94DC0BAEBB0B}">
      <dgm:prSet/>
      <dgm:spPr/>
      <dgm:t>
        <a:bodyPr/>
        <a:lstStyle/>
        <a:p>
          <a:endParaRPr lang="en-US"/>
        </a:p>
      </dgm:t>
    </dgm:pt>
    <dgm:pt modelId="{C9720200-5E28-41CC-8F75-FAC0594741D2}">
      <dgm:prSet/>
      <dgm:spPr/>
      <dgm:t>
        <a:bodyPr/>
        <a:lstStyle/>
        <a:p>
          <a:r>
            <a:rPr lang="en-US" baseline="0"/>
            <a:t>Withdrawal </a:t>
          </a:r>
          <a:endParaRPr lang="en-US"/>
        </a:p>
      </dgm:t>
    </dgm:pt>
    <dgm:pt modelId="{A830A820-E880-41ED-A72C-D33E0D8F996C}" type="parTrans" cxnId="{A9B443B6-DF32-46E9-92B4-F520C89C3659}">
      <dgm:prSet/>
      <dgm:spPr/>
      <dgm:t>
        <a:bodyPr/>
        <a:lstStyle/>
        <a:p>
          <a:endParaRPr lang="en-US"/>
        </a:p>
      </dgm:t>
    </dgm:pt>
    <dgm:pt modelId="{FA27A7CF-F0B8-4768-B8A4-B3A34453237D}" type="sibTrans" cxnId="{A9B443B6-DF32-46E9-92B4-F520C89C3659}">
      <dgm:prSet/>
      <dgm:spPr/>
      <dgm:t>
        <a:bodyPr/>
        <a:lstStyle/>
        <a:p>
          <a:endParaRPr lang="en-US"/>
        </a:p>
      </dgm:t>
    </dgm:pt>
    <dgm:pt modelId="{A927FC40-2F90-47BA-B7F5-51C0DFC1BE80}">
      <dgm:prSet/>
      <dgm:spPr/>
      <dgm:t>
        <a:bodyPr/>
        <a:lstStyle/>
        <a:p>
          <a:r>
            <a:rPr lang="en-US" baseline="0"/>
            <a:t>Loss of pleasure </a:t>
          </a:r>
          <a:endParaRPr lang="en-US"/>
        </a:p>
      </dgm:t>
    </dgm:pt>
    <dgm:pt modelId="{9E48349B-93F3-4E70-9E44-EC6B9E8B331B}" type="parTrans" cxnId="{02E50463-DDEC-4C83-B50D-1C0840E7CE67}">
      <dgm:prSet/>
      <dgm:spPr/>
      <dgm:t>
        <a:bodyPr/>
        <a:lstStyle/>
        <a:p>
          <a:endParaRPr lang="en-US"/>
        </a:p>
      </dgm:t>
    </dgm:pt>
    <dgm:pt modelId="{5E2A2119-3358-4C18-B485-B381DC74ACF1}" type="sibTrans" cxnId="{02E50463-DDEC-4C83-B50D-1C0840E7CE67}">
      <dgm:prSet/>
      <dgm:spPr/>
      <dgm:t>
        <a:bodyPr/>
        <a:lstStyle/>
        <a:p>
          <a:endParaRPr lang="en-US"/>
        </a:p>
      </dgm:t>
    </dgm:pt>
    <dgm:pt modelId="{9C5B6C13-0D74-42C1-BEDE-D2AF6D05AB05}">
      <dgm:prSet/>
      <dgm:spPr/>
      <dgm:t>
        <a:bodyPr/>
        <a:lstStyle/>
        <a:p>
          <a:r>
            <a:rPr lang="en-US" baseline="0"/>
            <a:t>Sometimes suicidal ideas and attempts </a:t>
          </a:r>
          <a:endParaRPr lang="en-US"/>
        </a:p>
      </dgm:t>
    </dgm:pt>
    <dgm:pt modelId="{5F62AA2B-79EB-411B-BE36-84B180BAF9C9}" type="parTrans" cxnId="{1B24F3F9-445B-461C-B5E9-29FED21299B7}">
      <dgm:prSet/>
      <dgm:spPr/>
      <dgm:t>
        <a:bodyPr/>
        <a:lstStyle/>
        <a:p>
          <a:endParaRPr lang="en-US"/>
        </a:p>
      </dgm:t>
    </dgm:pt>
    <dgm:pt modelId="{CA74654C-39BA-40E4-9900-CA78B0572E90}" type="sibTrans" cxnId="{1B24F3F9-445B-461C-B5E9-29FED21299B7}">
      <dgm:prSet/>
      <dgm:spPr/>
      <dgm:t>
        <a:bodyPr/>
        <a:lstStyle/>
        <a:p>
          <a:endParaRPr lang="en-US"/>
        </a:p>
      </dgm:t>
    </dgm:pt>
    <dgm:pt modelId="{6103488A-EB58-4762-AFA7-1764BB7430B6}">
      <dgm:prSet/>
      <dgm:spPr/>
      <dgm:t>
        <a:bodyPr/>
        <a:lstStyle/>
        <a:p>
          <a:r>
            <a:rPr lang="en-US" baseline="0"/>
            <a:t>We can all feel low or sad at times, being depressed is when it is difficult to function. </a:t>
          </a:r>
          <a:endParaRPr lang="en-US"/>
        </a:p>
      </dgm:t>
    </dgm:pt>
    <dgm:pt modelId="{23022903-C145-43BE-AE87-5C2BF530B34C}" type="parTrans" cxnId="{925E4E56-C8CC-49BF-9242-C587F46EF1D6}">
      <dgm:prSet/>
      <dgm:spPr/>
      <dgm:t>
        <a:bodyPr/>
        <a:lstStyle/>
        <a:p>
          <a:endParaRPr lang="en-US"/>
        </a:p>
      </dgm:t>
    </dgm:pt>
    <dgm:pt modelId="{09218FB4-7329-4B71-A93A-F175BFB27CCC}" type="sibTrans" cxnId="{925E4E56-C8CC-49BF-9242-C587F46EF1D6}">
      <dgm:prSet/>
      <dgm:spPr/>
      <dgm:t>
        <a:bodyPr/>
        <a:lstStyle/>
        <a:p>
          <a:endParaRPr lang="en-US"/>
        </a:p>
      </dgm:t>
    </dgm:pt>
    <dgm:pt modelId="{6FCA226E-F4B8-4B0A-B037-BFD2D05DB513}" type="pres">
      <dgm:prSet presAssocID="{945A9B4B-82EC-4844-A27D-D781C5C7F615}" presName="diagram" presStyleCnt="0">
        <dgm:presLayoutVars>
          <dgm:dir/>
          <dgm:resizeHandles val="exact"/>
        </dgm:presLayoutVars>
      </dgm:prSet>
      <dgm:spPr/>
    </dgm:pt>
    <dgm:pt modelId="{217175DA-E1B1-46AC-94CF-AFD782265A12}" type="pres">
      <dgm:prSet presAssocID="{6DBD9DF4-50B5-4227-9F17-3861A8046E24}" presName="node" presStyleLbl="node1" presStyleIdx="0" presStyleCnt="11">
        <dgm:presLayoutVars>
          <dgm:bulletEnabled val="1"/>
        </dgm:presLayoutVars>
      </dgm:prSet>
      <dgm:spPr/>
    </dgm:pt>
    <dgm:pt modelId="{056DA94A-DA4E-4A71-835E-62DFBA321B7A}" type="pres">
      <dgm:prSet presAssocID="{96766CBC-3838-454C-93A1-C8D2CF338798}" presName="sibTrans" presStyleCnt="0"/>
      <dgm:spPr/>
    </dgm:pt>
    <dgm:pt modelId="{00A5E710-9A65-4170-8D03-4E14E1E73077}" type="pres">
      <dgm:prSet presAssocID="{F4D1EE5A-E061-47E0-93EB-87B6C132E5DF}" presName="node" presStyleLbl="node1" presStyleIdx="1" presStyleCnt="11">
        <dgm:presLayoutVars>
          <dgm:bulletEnabled val="1"/>
        </dgm:presLayoutVars>
      </dgm:prSet>
      <dgm:spPr/>
    </dgm:pt>
    <dgm:pt modelId="{52D04E9F-84A2-47B9-B46A-4B0BDD052007}" type="pres">
      <dgm:prSet presAssocID="{4520618F-B9C1-4A16-9F35-2AEA7369AB07}" presName="sibTrans" presStyleCnt="0"/>
      <dgm:spPr/>
    </dgm:pt>
    <dgm:pt modelId="{885AB742-FA13-4897-A997-DF047F3F9DCD}" type="pres">
      <dgm:prSet presAssocID="{1041D50B-8670-470A-9F1C-D8BC88F08A2F}" presName="node" presStyleLbl="node1" presStyleIdx="2" presStyleCnt="11">
        <dgm:presLayoutVars>
          <dgm:bulletEnabled val="1"/>
        </dgm:presLayoutVars>
      </dgm:prSet>
      <dgm:spPr/>
    </dgm:pt>
    <dgm:pt modelId="{4B7B2143-0B5F-4533-80D9-FA52CAB98D2D}" type="pres">
      <dgm:prSet presAssocID="{A06EEE31-067D-4C37-AC5D-A04DA102F0A4}" presName="sibTrans" presStyleCnt="0"/>
      <dgm:spPr/>
    </dgm:pt>
    <dgm:pt modelId="{29249B68-D6CD-48D2-B76C-04941AAFF914}" type="pres">
      <dgm:prSet presAssocID="{6759800E-297F-4A10-ACA4-D0EEC3A285D8}" presName="node" presStyleLbl="node1" presStyleIdx="3" presStyleCnt="11">
        <dgm:presLayoutVars>
          <dgm:bulletEnabled val="1"/>
        </dgm:presLayoutVars>
      </dgm:prSet>
      <dgm:spPr/>
    </dgm:pt>
    <dgm:pt modelId="{E0102207-228B-4397-A839-19322ACA1725}" type="pres">
      <dgm:prSet presAssocID="{CEFCB5C0-303E-4215-8EF3-C87E19D7112D}" presName="sibTrans" presStyleCnt="0"/>
      <dgm:spPr/>
    </dgm:pt>
    <dgm:pt modelId="{FE75BB56-F926-42E3-8FFA-93727C029E89}" type="pres">
      <dgm:prSet presAssocID="{6F8F88B9-5E77-4966-B09C-EDF481EFE81B}" presName="node" presStyleLbl="node1" presStyleIdx="4" presStyleCnt="11">
        <dgm:presLayoutVars>
          <dgm:bulletEnabled val="1"/>
        </dgm:presLayoutVars>
      </dgm:prSet>
      <dgm:spPr/>
    </dgm:pt>
    <dgm:pt modelId="{F2541DAB-12DF-4A17-A709-7C6DD111C623}" type="pres">
      <dgm:prSet presAssocID="{D42F315B-5719-4457-B281-CBC88C18312D}" presName="sibTrans" presStyleCnt="0"/>
      <dgm:spPr/>
    </dgm:pt>
    <dgm:pt modelId="{90E6A332-E537-4F01-82A8-D4D09FF19AF1}" type="pres">
      <dgm:prSet presAssocID="{6EB22CE8-F381-47D5-89B1-701D273CD111}" presName="node" presStyleLbl="node1" presStyleIdx="5" presStyleCnt="11">
        <dgm:presLayoutVars>
          <dgm:bulletEnabled val="1"/>
        </dgm:presLayoutVars>
      </dgm:prSet>
      <dgm:spPr/>
    </dgm:pt>
    <dgm:pt modelId="{1550FFD0-3302-4CD4-BB02-547586A2C9EB}" type="pres">
      <dgm:prSet presAssocID="{CE02608C-A7DA-4902-85BF-C218B28102F1}" presName="sibTrans" presStyleCnt="0"/>
      <dgm:spPr/>
    </dgm:pt>
    <dgm:pt modelId="{5AC1FCBE-91F0-4255-84E7-0BD0158ED2C9}" type="pres">
      <dgm:prSet presAssocID="{B50ECDB1-98CD-43F5-8A76-34C27D36C90E}" presName="node" presStyleLbl="node1" presStyleIdx="6" presStyleCnt="11">
        <dgm:presLayoutVars>
          <dgm:bulletEnabled val="1"/>
        </dgm:presLayoutVars>
      </dgm:prSet>
      <dgm:spPr/>
    </dgm:pt>
    <dgm:pt modelId="{75826CD5-258B-4772-84AC-B11B3A58D8AC}" type="pres">
      <dgm:prSet presAssocID="{96E3FF4C-449E-466D-A94C-D011A13CBC78}" presName="sibTrans" presStyleCnt="0"/>
      <dgm:spPr/>
    </dgm:pt>
    <dgm:pt modelId="{E2C8EF71-96B5-497B-8323-95D2ADF121C5}" type="pres">
      <dgm:prSet presAssocID="{C9720200-5E28-41CC-8F75-FAC0594741D2}" presName="node" presStyleLbl="node1" presStyleIdx="7" presStyleCnt="11">
        <dgm:presLayoutVars>
          <dgm:bulletEnabled val="1"/>
        </dgm:presLayoutVars>
      </dgm:prSet>
      <dgm:spPr/>
    </dgm:pt>
    <dgm:pt modelId="{7D9BD60D-1E7C-4E8C-A15D-9A50D5D36C85}" type="pres">
      <dgm:prSet presAssocID="{FA27A7CF-F0B8-4768-B8A4-B3A34453237D}" presName="sibTrans" presStyleCnt="0"/>
      <dgm:spPr/>
    </dgm:pt>
    <dgm:pt modelId="{AC94CEE1-9F8D-4CBF-8DA0-658783929A8D}" type="pres">
      <dgm:prSet presAssocID="{A927FC40-2F90-47BA-B7F5-51C0DFC1BE80}" presName="node" presStyleLbl="node1" presStyleIdx="8" presStyleCnt="11">
        <dgm:presLayoutVars>
          <dgm:bulletEnabled val="1"/>
        </dgm:presLayoutVars>
      </dgm:prSet>
      <dgm:spPr/>
    </dgm:pt>
    <dgm:pt modelId="{ED00A0EC-CFC7-48EA-90F5-B37CA62FF0DF}" type="pres">
      <dgm:prSet presAssocID="{5E2A2119-3358-4C18-B485-B381DC74ACF1}" presName="sibTrans" presStyleCnt="0"/>
      <dgm:spPr/>
    </dgm:pt>
    <dgm:pt modelId="{2297723A-3415-47BD-A72C-A83A7DFE2273}" type="pres">
      <dgm:prSet presAssocID="{9C5B6C13-0D74-42C1-BEDE-D2AF6D05AB05}" presName="node" presStyleLbl="node1" presStyleIdx="9" presStyleCnt="11">
        <dgm:presLayoutVars>
          <dgm:bulletEnabled val="1"/>
        </dgm:presLayoutVars>
      </dgm:prSet>
      <dgm:spPr/>
    </dgm:pt>
    <dgm:pt modelId="{5A2877A0-CEC9-45EC-B683-482E41DBC2C9}" type="pres">
      <dgm:prSet presAssocID="{CA74654C-39BA-40E4-9900-CA78B0572E90}" presName="sibTrans" presStyleCnt="0"/>
      <dgm:spPr/>
    </dgm:pt>
    <dgm:pt modelId="{E99E40AE-7A3D-4BED-9FAC-D55A5E9CAA60}" type="pres">
      <dgm:prSet presAssocID="{6103488A-EB58-4762-AFA7-1764BB7430B6}" presName="node" presStyleLbl="node1" presStyleIdx="10" presStyleCnt="11">
        <dgm:presLayoutVars>
          <dgm:bulletEnabled val="1"/>
        </dgm:presLayoutVars>
      </dgm:prSet>
      <dgm:spPr/>
    </dgm:pt>
  </dgm:ptLst>
  <dgm:cxnLst>
    <dgm:cxn modelId="{7FD35609-7AD8-480A-9C43-7951D1AC946E}" srcId="{945A9B4B-82EC-4844-A27D-D781C5C7F615}" destId="{6759800E-297F-4A10-ACA4-D0EEC3A285D8}" srcOrd="3" destOrd="0" parTransId="{5A8E73AE-4953-4CA7-90D3-9FA1BE6CC1C3}" sibTransId="{CEFCB5C0-303E-4215-8EF3-C87E19D7112D}"/>
    <dgm:cxn modelId="{1D06771B-3FCD-4567-87AC-94DC0BAEBB0B}" srcId="{945A9B4B-82EC-4844-A27D-D781C5C7F615}" destId="{B50ECDB1-98CD-43F5-8A76-34C27D36C90E}" srcOrd="6" destOrd="0" parTransId="{554645A4-E601-41A7-B58A-9AFF2227794E}" sibTransId="{96E3FF4C-449E-466D-A94C-D011A13CBC78}"/>
    <dgm:cxn modelId="{D565051D-4DBA-46DA-BA4A-C66688E1388C}" type="presOf" srcId="{B50ECDB1-98CD-43F5-8A76-34C27D36C90E}" destId="{5AC1FCBE-91F0-4255-84E7-0BD0158ED2C9}" srcOrd="0" destOrd="0" presId="urn:microsoft.com/office/officeart/2005/8/layout/default"/>
    <dgm:cxn modelId="{B3344E1E-BB36-499B-BF1E-3B770FE105B0}" type="presOf" srcId="{1041D50B-8670-470A-9F1C-D8BC88F08A2F}" destId="{885AB742-FA13-4897-A997-DF047F3F9DCD}" srcOrd="0" destOrd="0" presId="urn:microsoft.com/office/officeart/2005/8/layout/default"/>
    <dgm:cxn modelId="{B3C3F838-A65B-4CD9-BC21-F40153036B95}" srcId="{945A9B4B-82EC-4844-A27D-D781C5C7F615}" destId="{6F8F88B9-5E77-4966-B09C-EDF481EFE81B}" srcOrd="4" destOrd="0" parTransId="{2105889C-0B41-4A60-BDD6-08BC39C0ED86}" sibTransId="{D42F315B-5719-4457-B281-CBC88C18312D}"/>
    <dgm:cxn modelId="{BD623942-41EA-4604-B8C9-5DCD3241428C}" type="presOf" srcId="{945A9B4B-82EC-4844-A27D-D781C5C7F615}" destId="{6FCA226E-F4B8-4B0A-B037-BFD2D05DB513}" srcOrd="0" destOrd="0" presId="urn:microsoft.com/office/officeart/2005/8/layout/default"/>
    <dgm:cxn modelId="{6D868E62-A088-4E34-9D6D-130DEF3E2D2A}" type="presOf" srcId="{6759800E-297F-4A10-ACA4-D0EEC3A285D8}" destId="{29249B68-D6CD-48D2-B76C-04941AAFF914}" srcOrd="0" destOrd="0" presId="urn:microsoft.com/office/officeart/2005/8/layout/default"/>
    <dgm:cxn modelId="{02E50463-DDEC-4C83-B50D-1C0840E7CE67}" srcId="{945A9B4B-82EC-4844-A27D-D781C5C7F615}" destId="{A927FC40-2F90-47BA-B7F5-51C0DFC1BE80}" srcOrd="8" destOrd="0" parTransId="{9E48349B-93F3-4E70-9E44-EC6B9E8B331B}" sibTransId="{5E2A2119-3358-4C18-B485-B381DC74ACF1}"/>
    <dgm:cxn modelId="{FE0A604A-E3A0-40B1-82B9-23930017414F}" type="presOf" srcId="{6F8F88B9-5E77-4966-B09C-EDF481EFE81B}" destId="{FE75BB56-F926-42E3-8FFA-93727C029E89}" srcOrd="0" destOrd="0" presId="urn:microsoft.com/office/officeart/2005/8/layout/default"/>
    <dgm:cxn modelId="{9FD2FD54-A523-432E-BF74-242AD50A5A35}" type="presOf" srcId="{6EB22CE8-F381-47D5-89B1-701D273CD111}" destId="{90E6A332-E537-4F01-82A8-D4D09FF19AF1}" srcOrd="0" destOrd="0" presId="urn:microsoft.com/office/officeart/2005/8/layout/default"/>
    <dgm:cxn modelId="{9F9B0775-63BE-43C1-80C2-B7B74DCE22C7}" srcId="{945A9B4B-82EC-4844-A27D-D781C5C7F615}" destId="{6EB22CE8-F381-47D5-89B1-701D273CD111}" srcOrd="5" destOrd="0" parTransId="{1006B7B9-2DA8-456B-8D99-B8F8DA8CBB8D}" sibTransId="{CE02608C-A7DA-4902-85BF-C218B28102F1}"/>
    <dgm:cxn modelId="{925E4E56-C8CC-49BF-9242-C587F46EF1D6}" srcId="{945A9B4B-82EC-4844-A27D-D781C5C7F615}" destId="{6103488A-EB58-4762-AFA7-1764BB7430B6}" srcOrd="10" destOrd="0" parTransId="{23022903-C145-43BE-AE87-5C2BF530B34C}" sibTransId="{09218FB4-7329-4B71-A93A-F175BFB27CCC}"/>
    <dgm:cxn modelId="{85335579-CE80-42CA-9949-F3952ED4DC89}" type="presOf" srcId="{9C5B6C13-0D74-42C1-BEDE-D2AF6D05AB05}" destId="{2297723A-3415-47BD-A72C-A83A7DFE2273}" srcOrd="0" destOrd="0" presId="urn:microsoft.com/office/officeart/2005/8/layout/default"/>
    <dgm:cxn modelId="{11CD1F8E-359D-4F60-8BC1-3840274A4400}" type="presOf" srcId="{C9720200-5E28-41CC-8F75-FAC0594741D2}" destId="{E2C8EF71-96B5-497B-8323-95D2ADF121C5}" srcOrd="0" destOrd="0" presId="urn:microsoft.com/office/officeart/2005/8/layout/default"/>
    <dgm:cxn modelId="{D7163091-F9B7-4C85-B464-84E1F3634A9F}" srcId="{945A9B4B-82EC-4844-A27D-D781C5C7F615}" destId="{6DBD9DF4-50B5-4227-9F17-3861A8046E24}" srcOrd="0" destOrd="0" parTransId="{27106384-D641-445D-9EAD-7B5BD13B032C}" sibTransId="{96766CBC-3838-454C-93A1-C8D2CF338798}"/>
    <dgm:cxn modelId="{9DB8F1A7-A252-4658-9314-97D02D709322}" srcId="{945A9B4B-82EC-4844-A27D-D781C5C7F615}" destId="{F4D1EE5A-E061-47E0-93EB-87B6C132E5DF}" srcOrd="1" destOrd="0" parTransId="{6F00A678-024F-462E-A023-93103FBC1520}" sibTransId="{4520618F-B9C1-4A16-9F35-2AEA7369AB07}"/>
    <dgm:cxn modelId="{A9B443B6-DF32-46E9-92B4-F520C89C3659}" srcId="{945A9B4B-82EC-4844-A27D-D781C5C7F615}" destId="{C9720200-5E28-41CC-8F75-FAC0594741D2}" srcOrd="7" destOrd="0" parTransId="{A830A820-E880-41ED-A72C-D33E0D8F996C}" sibTransId="{FA27A7CF-F0B8-4768-B8A4-B3A34453237D}"/>
    <dgm:cxn modelId="{4487ECB8-1551-4CDF-B064-282EA4F02459}" type="presOf" srcId="{6DBD9DF4-50B5-4227-9F17-3861A8046E24}" destId="{217175DA-E1B1-46AC-94CF-AFD782265A12}" srcOrd="0" destOrd="0" presId="urn:microsoft.com/office/officeart/2005/8/layout/default"/>
    <dgm:cxn modelId="{5BE5E2C4-8307-4A90-826B-3DF6B410936C}" type="presOf" srcId="{A927FC40-2F90-47BA-B7F5-51C0DFC1BE80}" destId="{AC94CEE1-9F8D-4CBF-8DA0-658783929A8D}" srcOrd="0" destOrd="0" presId="urn:microsoft.com/office/officeart/2005/8/layout/default"/>
    <dgm:cxn modelId="{38FBF1E5-0A6C-456F-8624-B108BED5BD22}" type="presOf" srcId="{6103488A-EB58-4762-AFA7-1764BB7430B6}" destId="{E99E40AE-7A3D-4BED-9FAC-D55A5E9CAA60}" srcOrd="0" destOrd="0" presId="urn:microsoft.com/office/officeart/2005/8/layout/default"/>
    <dgm:cxn modelId="{A9398CEB-4977-4DCA-AC70-4A7DE3B11A6C}" srcId="{945A9B4B-82EC-4844-A27D-D781C5C7F615}" destId="{1041D50B-8670-470A-9F1C-D8BC88F08A2F}" srcOrd="2" destOrd="0" parTransId="{B98F1861-839C-4347-9E52-B76BF2E4C579}" sibTransId="{A06EEE31-067D-4C37-AC5D-A04DA102F0A4}"/>
    <dgm:cxn modelId="{241758F5-17A7-4BE4-9ABB-A1F3E314A7E5}" type="presOf" srcId="{F4D1EE5A-E061-47E0-93EB-87B6C132E5DF}" destId="{00A5E710-9A65-4170-8D03-4E14E1E73077}" srcOrd="0" destOrd="0" presId="urn:microsoft.com/office/officeart/2005/8/layout/default"/>
    <dgm:cxn modelId="{1B24F3F9-445B-461C-B5E9-29FED21299B7}" srcId="{945A9B4B-82EC-4844-A27D-D781C5C7F615}" destId="{9C5B6C13-0D74-42C1-BEDE-D2AF6D05AB05}" srcOrd="9" destOrd="0" parTransId="{5F62AA2B-79EB-411B-BE36-84B180BAF9C9}" sibTransId="{CA74654C-39BA-40E4-9900-CA78B0572E90}"/>
    <dgm:cxn modelId="{41957952-154F-452A-B585-4960024ABD07}" type="presParOf" srcId="{6FCA226E-F4B8-4B0A-B037-BFD2D05DB513}" destId="{217175DA-E1B1-46AC-94CF-AFD782265A12}" srcOrd="0" destOrd="0" presId="urn:microsoft.com/office/officeart/2005/8/layout/default"/>
    <dgm:cxn modelId="{551169AC-9AFE-4B17-9CEF-84697C2EFEB6}" type="presParOf" srcId="{6FCA226E-F4B8-4B0A-B037-BFD2D05DB513}" destId="{056DA94A-DA4E-4A71-835E-62DFBA321B7A}" srcOrd="1" destOrd="0" presId="urn:microsoft.com/office/officeart/2005/8/layout/default"/>
    <dgm:cxn modelId="{1C71324E-1BB1-4EE0-8230-3BFCBBE1AAF0}" type="presParOf" srcId="{6FCA226E-F4B8-4B0A-B037-BFD2D05DB513}" destId="{00A5E710-9A65-4170-8D03-4E14E1E73077}" srcOrd="2" destOrd="0" presId="urn:microsoft.com/office/officeart/2005/8/layout/default"/>
    <dgm:cxn modelId="{180C5F09-3790-41E3-8B22-ED4CD5BADA8A}" type="presParOf" srcId="{6FCA226E-F4B8-4B0A-B037-BFD2D05DB513}" destId="{52D04E9F-84A2-47B9-B46A-4B0BDD052007}" srcOrd="3" destOrd="0" presId="urn:microsoft.com/office/officeart/2005/8/layout/default"/>
    <dgm:cxn modelId="{B11A8778-B4F2-4222-8E5F-02E512C43866}" type="presParOf" srcId="{6FCA226E-F4B8-4B0A-B037-BFD2D05DB513}" destId="{885AB742-FA13-4897-A997-DF047F3F9DCD}" srcOrd="4" destOrd="0" presId="urn:microsoft.com/office/officeart/2005/8/layout/default"/>
    <dgm:cxn modelId="{D151451E-4235-4C2C-A6CF-4BE65FA5CD53}" type="presParOf" srcId="{6FCA226E-F4B8-4B0A-B037-BFD2D05DB513}" destId="{4B7B2143-0B5F-4533-80D9-FA52CAB98D2D}" srcOrd="5" destOrd="0" presId="urn:microsoft.com/office/officeart/2005/8/layout/default"/>
    <dgm:cxn modelId="{BF2FA97A-3DFD-479C-9B74-B67DE26D9EB5}" type="presParOf" srcId="{6FCA226E-F4B8-4B0A-B037-BFD2D05DB513}" destId="{29249B68-D6CD-48D2-B76C-04941AAFF914}" srcOrd="6" destOrd="0" presId="urn:microsoft.com/office/officeart/2005/8/layout/default"/>
    <dgm:cxn modelId="{D26A4B22-0439-4097-AC32-13BAD7266160}" type="presParOf" srcId="{6FCA226E-F4B8-4B0A-B037-BFD2D05DB513}" destId="{E0102207-228B-4397-A839-19322ACA1725}" srcOrd="7" destOrd="0" presId="urn:microsoft.com/office/officeart/2005/8/layout/default"/>
    <dgm:cxn modelId="{019049D1-7AC0-4D21-82CD-5C937AB6B537}" type="presParOf" srcId="{6FCA226E-F4B8-4B0A-B037-BFD2D05DB513}" destId="{FE75BB56-F926-42E3-8FFA-93727C029E89}" srcOrd="8" destOrd="0" presId="urn:microsoft.com/office/officeart/2005/8/layout/default"/>
    <dgm:cxn modelId="{BDA550CE-02FD-435F-8A09-1440C84335CE}" type="presParOf" srcId="{6FCA226E-F4B8-4B0A-B037-BFD2D05DB513}" destId="{F2541DAB-12DF-4A17-A709-7C6DD111C623}" srcOrd="9" destOrd="0" presId="urn:microsoft.com/office/officeart/2005/8/layout/default"/>
    <dgm:cxn modelId="{95C82A6E-078C-44A4-8F20-2812044619B1}" type="presParOf" srcId="{6FCA226E-F4B8-4B0A-B037-BFD2D05DB513}" destId="{90E6A332-E537-4F01-82A8-D4D09FF19AF1}" srcOrd="10" destOrd="0" presId="urn:microsoft.com/office/officeart/2005/8/layout/default"/>
    <dgm:cxn modelId="{E70EB67D-AD38-48DD-9F08-55B82A3B940A}" type="presParOf" srcId="{6FCA226E-F4B8-4B0A-B037-BFD2D05DB513}" destId="{1550FFD0-3302-4CD4-BB02-547586A2C9EB}" srcOrd="11" destOrd="0" presId="urn:microsoft.com/office/officeart/2005/8/layout/default"/>
    <dgm:cxn modelId="{F757FC1D-1FF3-4AC7-8D4E-631FEF5F2831}" type="presParOf" srcId="{6FCA226E-F4B8-4B0A-B037-BFD2D05DB513}" destId="{5AC1FCBE-91F0-4255-84E7-0BD0158ED2C9}" srcOrd="12" destOrd="0" presId="urn:microsoft.com/office/officeart/2005/8/layout/default"/>
    <dgm:cxn modelId="{4EEC2E7B-290D-4694-989C-DDAA326D8C57}" type="presParOf" srcId="{6FCA226E-F4B8-4B0A-B037-BFD2D05DB513}" destId="{75826CD5-258B-4772-84AC-B11B3A58D8AC}" srcOrd="13" destOrd="0" presId="urn:microsoft.com/office/officeart/2005/8/layout/default"/>
    <dgm:cxn modelId="{B508CCE5-7CA7-4693-81B9-02792DF16375}" type="presParOf" srcId="{6FCA226E-F4B8-4B0A-B037-BFD2D05DB513}" destId="{E2C8EF71-96B5-497B-8323-95D2ADF121C5}" srcOrd="14" destOrd="0" presId="urn:microsoft.com/office/officeart/2005/8/layout/default"/>
    <dgm:cxn modelId="{074DDEF0-C5D0-4B90-B18D-57197D5EDA00}" type="presParOf" srcId="{6FCA226E-F4B8-4B0A-B037-BFD2D05DB513}" destId="{7D9BD60D-1E7C-4E8C-A15D-9A50D5D36C85}" srcOrd="15" destOrd="0" presId="urn:microsoft.com/office/officeart/2005/8/layout/default"/>
    <dgm:cxn modelId="{F8A3A458-6576-4FFF-9566-142D30222A7D}" type="presParOf" srcId="{6FCA226E-F4B8-4B0A-B037-BFD2D05DB513}" destId="{AC94CEE1-9F8D-4CBF-8DA0-658783929A8D}" srcOrd="16" destOrd="0" presId="urn:microsoft.com/office/officeart/2005/8/layout/default"/>
    <dgm:cxn modelId="{22F58A99-44FF-43E7-9793-7A0C521AB859}" type="presParOf" srcId="{6FCA226E-F4B8-4B0A-B037-BFD2D05DB513}" destId="{ED00A0EC-CFC7-48EA-90F5-B37CA62FF0DF}" srcOrd="17" destOrd="0" presId="urn:microsoft.com/office/officeart/2005/8/layout/default"/>
    <dgm:cxn modelId="{8D5A2153-EC78-445D-A51C-FC064C457013}" type="presParOf" srcId="{6FCA226E-F4B8-4B0A-B037-BFD2D05DB513}" destId="{2297723A-3415-47BD-A72C-A83A7DFE2273}" srcOrd="18" destOrd="0" presId="urn:microsoft.com/office/officeart/2005/8/layout/default"/>
    <dgm:cxn modelId="{989A38BF-E721-4795-9047-666EED03C85E}" type="presParOf" srcId="{6FCA226E-F4B8-4B0A-B037-BFD2D05DB513}" destId="{5A2877A0-CEC9-45EC-B683-482E41DBC2C9}" srcOrd="19" destOrd="0" presId="urn:microsoft.com/office/officeart/2005/8/layout/default"/>
    <dgm:cxn modelId="{8FBE23DC-C4DA-4C41-B47C-A06BB4BA9CE2}" type="presParOf" srcId="{6FCA226E-F4B8-4B0A-B037-BFD2D05DB513}" destId="{E99E40AE-7A3D-4BED-9FAC-D55A5E9CAA60}"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A556794-D907-4C7D-99A7-E32F2233A2DA}" type="doc">
      <dgm:prSet loTypeId="urn:microsoft.com/office/officeart/2016/7/layout/RepeatingBendingProcessNew" loCatId="process" qsTypeId="urn:microsoft.com/office/officeart/2005/8/quickstyle/simple3" qsCatId="simple" csTypeId="urn:microsoft.com/office/officeart/2005/8/colors/colorful1" csCatId="colorful" phldr="1"/>
      <dgm:spPr/>
      <dgm:t>
        <a:bodyPr/>
        <a:lstStyle/>
        <a:p>
          <a:endParaRPr lang="en-US"/>
        </a:p>
      </dgm:t>
    </dgm:pt>
    <dgm:pt modelId="{5D5D6B8D-BE4B-4A46-969A-1028EB31A55C}">
      <dgm:prSet/>
      <dgm:spPr/>
      <dgm:t>
        <a:bodyPr/>
        <a:lstStyle/>
        <a:p>
          <a:r>
            <a:rPr lang="en-GB" baseline="0" dirty="0"/>
            <a:t>A profile within the autism spectrum.</a:t>
          </a:r>
          <a:endParaRPr lang="en-US" dirty="0"/>
        </a:p>
      </dgm:t>
    </dgm:pt>
    <dgm:pt modelId="{AD3AD4FB-E953-4A19-9F21-C3B777D21B92}" type="parTrans" cxnId="{98888FE8-15E1-454F-B1EE-077003A497C0}">
      <dgm:prSet/>
      <dgm:spPr/>
      <dgm:t>
        <a:bodyPr/>
        <a:lstStyle/>
        <a:p>
          <a:endParaRPr lang="en-US"/>
        </a:p>
      </dgm:t>
    </dgm:pt>
    <dgm:pt modelId="{E7154584-2C60-422A-BD40-B9897046489B}" type="sibTrans" cxnId="{98888FE8-15E1-454F-B1EE-077003A497C0}">
      <dgm:prSet/>
      <dgm:spPr/>
      <dgm:t>
        <a:bodyPr/>
        <a:lstStyle/>
        <a:p>
          <a:endParaRPr lang="en-US"/>
        </a:p>
      </dgm:t>
    </dgm:pt>
    <dgm:pt modelId="{ACC8A8F0-898A-4C11-A683-24BAF0B4ECE6}">
      <dgm:prSet/>
      <dgm:spPr/>
      <dgm:t>
        <a:bodyPr/>
        <a:lstStyle/>
        <a:p>
          <a:r>
            <a:rPr lang="en-GB" baseline="0" dirty="0"/>
            <a:t>A resistance to do something that is expected of you. </a:t>
          </a:r>
          <a:endParaRPr lang="en-US" dirty="0"/>
        </a:p>
      </dgm:t>
    </dgm:pt>
    <dgm:pt modelId="{7B2E14B3-2EE2-405D-9A45-D4265B40D928}" type="parTrans" cxnId="{057643A6-5179-4396-BB65-FD7354856AD9}">
      <dgm:prSet/>
      <dgm:spPr/>
      <dgm:t>
        <a:bodyPr/>
        <a:lstStyle/>
        <a:p>
          <a:endParaRPr lang="en-US"/>
        </a:p>
      </dgm:t>
    </dgm:pt>
    <dgm:pt modelId="{A1C05BB4-6EF1-421A-B6A6-A448B31A7778}" type="sibTrans" cxnId="{057643A6-5179-4396-BB65-FD7354856AD9}">
      <dgm:prSet/>
      <dgm:spPr/>
      <dgm:t>
        <a:bodyPr/>
        <a:lstStyle/>
        <a:p>
          <a:endParaRPr lang="en-US"/>
        </a:p>
      </dgm:t>
    </dgm:pt>
    <dgm:pt modelId="{F25A8468-3506-4BE4-A444-FFDE10DD2234}">
      <dgm:prSet/>
      <dgm:spPr/>
      <dgm:t>
        <a:bodyPr/>
        <a:lstStyle/>
        <a:p>
          <a:r>
            <a:rPr lang="en-GB" baseline="0" dirty="0"/>
            <a:t>This could be direct demands, internal demands or indirect/implied demands.</a:t>
          </a:r>
          <a:endParaRPr lang="en-GB" dirty="0"/>
        </a:p>
      </dgm:t>
    </dgm:pt>
    <dgm:pt modelId="{433B8B4F-E616-479B-AD38-A79192D0E746}" type="parTrans" cxnId="{FF0AD0B6-BB23-4FC4-883B-C284D81FC055}">
      <dgm:prSet/>
      <dgm:spPr/>
      <dgm:t>
        <a:bodyPr/>
        <a:lstStyle/>
        <a:p>
          <a:endParaRPr lang="en-US"/>
        </a:p>
      </dgm:t>
    </dgm:pt>
    <dgm:pt modelId="{BF212EE5-346D-49C2-A76F-3B2941A136EA}" type="sibTrans" cxnId="{FF0AD0B6-BB23-4FC4-883B-C284D81FC055}">
      <dgm:prSet/>
      <dgm:spPr/>
      <dgm:t>
        <a:bodyPr/>
        <a:lstStyle/>
        <a:p>
          <a:endParaRPr lang="en-US"/>
        </a:p>
      </dgm:t>
    </dgm:pt>
    <dgm:pt modelId="{FE5BA579-18A4-42CD-9650-253DD9CA5861}">
      <dgm:prSet phldr="0"/>
      <dgm:spPr/>
      <dgm:t>
        <a:bodyPr/>
        <a:lstStyle/>
        <a:p>
          <a:pPr rtl="0"/>
          <a:r>
            <a:rPr lang="en-GB" dirty="0">
              <a:latin typeface="Rockwell Nova Light"/>
            </a:rPr>
            <a:t>Even the things a person enjoys doing. </a:t>
          </a:r>
        </a:p>
      </dgm:t>
    </dgm:pt>
    <dgm:pt modelId="{0781FA37-2A18-4CFB-971D-4E5957D3FD92}" type="parTrans" cxnId="{366958E6-5308-408D-9578-36451117F40C}">
      <dgm:prSet/>
      <dgm:spPr/>
    </dgm:pt>
    <dgm:pt modelId="{9D6FF49F-D4DB-4F20-9465-35F1D02EBE79}" type="sibTrans" cxnId="{366958E6-5308-408D-9578-36451117F40C}">
      <dgm:prSet/>
      <dgm:spPr/>
      <dgm:t>
        <a:bodyPr/>
        <a:lstStyle/>
        <a:p>
          <a:endParaRPr lang="en-US"/>
        </a:p>
        <a:p>
          <a:endParaRPr lang="en-GB"/>
        </a:p>
      </dgm:t>
    </dgm:pt>
    <dgm:pt modelId="{2E0FAC2C-A373-4C35-B795-FF867520A694}">
      <dgm:prSet phldr="0"/>
      <dgm:spPr/>
      <dgm:t>
        <a:bodyPr/>
        <a:lstStyle/>
        <a:p>
          <a:pPr rtl="0"/>
          <a:r>
            <a:rPr lang="en-GB" dirty="0">
              <a:latin typeface="Rockwell Nova Light"/>
            </a:rPr>
            <a:t>Typically has a sociable relationship style (masking)</a:t>
          </a:r>
          <a:endParaRPr lang="en-GB" dirty="0"/>
        </a:p>
      </dgm:t>
    </dgm:pt>
    <dgm:pt modelId="{CDFA77D3-F069-40C9-A117-F05B3E401B99}" type="parTrans" cxnId="{82D0B3D8-E16D-4656-B6F1-888946AFA694}">
      <dgm:prSet/>
      <dgm:spPr/>
    </dgm:pt>
    <dgm:pt modelId="{3A9371E9-2393-4BA5-80AC-62DD31D51EC1}" type="sibTrans" cxnId="{82D0B3D8-E16D-4656-B6F1-888946AFA694}">
      <dgm:prSet/>
      <dgm:spPr/>
    </dgm:pt>
    <dgm:pt modelId="{D7DD1E2B-FB4F-4739-AFA0-56078DBEC3D4}" type="pres">
      <dgm:prSet presAssocID="{0A556794-D907-4C7D-99A7-E32F2233A2DA}" presName="Name0" presStyleCnt="0">
        <dgm:presLayoutVars>
          <dgm:dir/>
          <dgm:resizeHandles val="exact"/>
        </dgm:presLayoutVars>
      </dgm:prSet>
      <dgm:spPr/>
    </dgm:pt>
    <dgm:pt modelId="{9E34CD8B-C78A-4AFD-8C93-91B98C8CEB2B}" type="pres">
      <dgm:prSet presAssocID="{5D5D6B8D-BE4B-4A46-969A-1028EB31A55C}" presName="node" presStyleLbl="node1" presStyleIdx="0" presStyleCnt="5">
        <dgm:presLayoutVars>
          <dgm:bulletEnabled val="1"/>
        </dgm:presLayoutVars>
      </dgm:prSet>
      <dgm:spPr/>
    </dgm:pt>
    <dgm:pt modelId="{BA0531FC-A73A-417A-8A8B-A81E673617D8}" type="pres">
      <dgm:prSet presAssocID="{E7154584-2C60-422A-BD40-B9897046489B}" presName="sibTrans" presStyleLbl="sibTrans1D1" presStyleIdx="0" presStyleCnt="4"/>
      <dgm:spPr/>
    </dgm:pt>
    <dgm:pt modelId="{25A47638-1D1D-4DD9-9101-3F12D34CFD1B}" type="pres">
      <dgm:prSet presAssocID="{E7154584-2C60-422A-BD40-B9897046489B}" presName="connectorText" presStyleLbl="sibTrans1D1" presStyleIdx="0" presStyleCnt="4"/>
      <dgm:spPr/>
    </dgm:pt>
    <dgm:pt modelId="{80BBC790-1D88-4DB1-A426-5F9ABE9FA96E}" type="pres">
      <dgm:prSet presAssocID="{ACC8A8F0-898A-4C11-A683-24BAF0B4ECE6}" presName="node" presStyleLbl="node1" presStyleIdx="1" presStyleCnt="5">
        <dgm:presLayoutVars>
          <dgm:bulletEnabled val="1"/>
        </dgm:presLayoutVars>
      </dgm:prSet>
      <dgm:spPr/>
    </dgm:pt>
    <dgm:pt modelId="{164ABE9C-543F-4DEF-B1C8-6F9E56C24855}" type="pres">
      <dgm:prSet presAssocID="{A1C05BB4-6EF1-421A-B6A6-A448B31A7778}" presName="sibTrans" presStyleLbl="sibTrans1D1" presStyleIdx="1" presStyleCnt="4"/>
      <dgm:spPr/>
    </dgm:pt>
    <dgm:pt modelId="{AD8A8523-40D2-41BC-BFCD-83C6F9F8A6D9}" type="pres">
      <dgm:prSet presAssocID="{A1C05BB4-6EF1-421A-B6A6-A448B31A7778}" presName="connectorText" presStyleLbl="sibTrans1D1" presStyleIdx="1" presStyleCnt="4"/>
      <dgm:spPr/>
    </dgm:pt>
    <dgm:pt modelId="{1ADA81E2-8609-45DA-BFA2-A1D4BED8051B}" type="pres">
      <dgm:prSet presAssocID="{F25A8468-3506-4BE4-A444-FFDE10DD2234}" presName="node" presStyleLbl="node1" presStyleIdx="2" presStyleCnt="5">
        <dgm:presLayoutVars>
          <dgm:bulletEnabled val="1"/>
        </dgm:presLayoutVars>
      </dgm:prSet>
      <dgm:spPr/>
    </dgm:pt>
    <dgm:pt modelId="{F3C915E7-449A-4EDD-908F-47065D40F7F1}" type="pres">
      <dgm:prSet presAssocID="{BF212EE5-346D-49C2-A76F-3B2941A136EA}" presName="sibTrans" presStyleLbl="sibTrans1D1" presStyleIdx="2" presStyleCnt="4"/>
      <dgm:spPr/>
    </dgm:pt>
    <dgm:pt modelId="{EAA799B4-5768-4FE0-9902-429E49C385DA}" type="pres">
      <dgm:prSet presAssocID="{BF212EE5-346D-49C2-A76F-3B2941A136EA}" presName="connectorText" presStyleLbl="sibTrans1D1" presStyleIdx="2" presStyleCnt="4"/>
      <dgm:spPr/>
    </dgm:pt>
    <dgm:pt modelId="{8A4AAC6F-4CA2-437B-AA19-8ED1901BF1EF}" type="pres">
      <dgm:prSet presAssocID="{FE5BA579-18A4-42CD-9650-253DD9CA5861}" presName="node" presStyleLbl="node1" presStyleIdx="3" presStyleCnt="5">
        <dgm:presLayoutVars>
          <dgm:bulletEnabled val="1"/>
        </dgm:presLayoutVars>
      </dgm:prSet>
      <dgm:spPr/>
    </dgm:pt>
    <dgm:pt modelId="{C77D4BBF-F997-438A-83DD-1673EA7AF148}" type="pres">
      <dgm:prSet presAssocID="{9D6FF49F-D4DB-4F20-9465-35F1D02EBE79}" presName="sibTrans" presStyleLbl="sibTrans1D1" presStyleIdx="3" presStyleCnt="4"/>
      <dgm:spPr/>
    </dgm:pt>
    <dgm:pt modelId="{704C7925-7877-4BAC-BCE1-50429CCE1E34}" type="pres">
      <dgm:prSet presAssocID="{9D6FF49F-D4DB-4F20-9465-35F1D02EBE79}" presName="connectorText" presStyleLbl="sibTrans1D1" presStyleIdx="3" presStyleCnt="4"/>
      <dgm:spPr/>
    </dgm:pt>
    <dgm:pt modelId="{B8A09CA9-B4E3-4FB2-AACA-9D94A3CB7EE4}" type="pres">
      <dgm:prSet presAssocID="{2E0FAC2C-A373-4C35-B795-FF867520A694}" presName="node" presStyleLbl="node1" presStyleIdx="4" presStyleCnt="5">
        <dgm:presLayoutVars>
          <dgm:bulletEnabled val="1"/>
        </dgm:presLayoutVars>
      </dgm:prSet>
      <dgm:spPr/>
    </dgm:pt>
  </dgm:ptLst>
  <dgm:cxnLst>
    <dgm:cxn modelId="{847D3904-311C-47ED-A211-483C00BB0F37}" type="presOf" srcId="{5D5D6B8D-BE4B-4A46-969A-1028EB31A55C}" destId="{9E34CD8B-C78A-4AFD-8C93-91B98C8CEB2B}" srcOrd="0" destOrd="0" presId="urn:microsoft.com/office/officeart/2016/7/layout/RepeatingBendingProcessNew"/>
    <dgm:cxn modelId="{B63CB532-8B38-4241-B4F1-C761EA85D96F}" type="presOf" srcId="{FE5BA579-18A4-42CD-9650-253DD9CA5861}" destId="{8A4AAC6F-4CA2-437B-AA19-8ED1901BF1EF}" srcOrd="0" destOrd="0" presId="urn:microsoft.com/office/officeart/2016/7/layout/RepeatingBendingProcessNew"/>
    <dgm:cxn modelId="{7FE5B434-D70B-4385-A674-8A9D395D8976}" type="presOf" srcId="{9D6FF49F-D4DB-4F20-9465-35F1D02EBE79}" destId="{C77D4BBF-F997-438A-83DD-1673EA7AF148}" srcOrd="0" destOrd="0" presId="urn:microsoft.com/office/officeart/2016/7/layout/RepeatingBendingProcessNew"/>
    <dgm:cxn modelId="{DC807537-182C-466C-8F27-18A60AC4D182}" type="presOf" srcId="{BF212EE5-346D-49C2-A76F-3B2941A136EA}" destId="{F3C915E7-449A-4EDD-908F-47065D40F7F1}" srcOrd="0" destOrd="0" presId="urn:microsoft.com/office/officeart/2016/7/layout/RepeatingBendingProcessNew"/>
    <dgm:cxn modelId="{8D2D9863-37F7-49D7-BB51-8AF01850B095}" type="presOf" srcId="{E7154584-2C60-422A-BD40-B9897046489B}" destId="{BA0531FC-A73A-417A-8A8B-A81E673617D8}" srcOrd="0" destOrd="0" presId="urn:microsoft.com/office/officeart/2016/7/layout/RepeatingBendingProcessNew"/>
    <dgm:cxn modelId="{64C84D65-EE17-492E-BD99-252A067A05E5}" type="presOf" srcId="{ACC8A8F0-898A-4C11-A683-24BAF0B4ECE6}" destId="{80BBC790-1D88-4DB1-A426-5F9ABE9FA96E}" srcOrd="0" destOrd="0" presId="urn:microsoft.com/office/officeart/2016/7/layout/RepeatingBendingProcessNew"/>
    <dgm:cxn modelId="{5DF36C87-9A93-475D-838B-EC65E9E697CE}" type="presOf" srcId="{9D6FF49F-D4DB-4F20-9465-35F1D02EBE79}" destId="{704C7925-7877-4BAC-BCE1-50429CCE1E34}" srcOrd="1" destOrd="0" presId="urn:microsoft.com/office/officeart/2016/7/layout/RepeatingBendingProcessNew"/>
    <dgm:cxn modelId="{C7C49787-8826-4D1B-9346-A3D282953AB8}" type="presOf" srcId="{E7154584-2C60-422A-BD40-B9897046489B}" destId="{25A47638-1D1D-4DD9-9101-3F12D34CFD1B}" srcOrd="1" destOrd="0" presId="urn:microsoft.com/office/officeart/2016/7/layout/RepeatingBendingProcessNew"/>
    <dgm:cxn modelId="{9ABD6E9D-B623-4E24-9D3D-E03A4DE76C4E}" type="presOf" srcId="{BF212EE5-346D-49C2-A76F-3B2941A136EA}" destId="{EAA799B4-5768-4FE0-9902-429E49C385DA}" srcOrd="1" destOrd="0" presId="urn:microsoft.com/office/officeart/2016/7/layout/RepeatingBendingProcessNew"/>
    <dgm:cxn modelId="{03B092A3-E885-4AD7-AF2B-ECB6E3A494C8}" type="presOf" srcId="{A1C05BB4-6EF1-421A-B6A6-A448B31A7778}" destId="{AD8A8523-40D2-41BC-BFCD-83C6F9F8A6D9}" srcOrd="1" destOrd="0" presId="urn:microsoft.com/office/officeart/2016/7/layout/RepeatingBendingProcessNew"/>
    <dgm:cxn modelId="{057643A6-5179-4396-BB65-FD7354856AD9}" srcId="{0A556794-D907-4C7D-99A7-E32F2233A2DA}" destId="{ACC8A8F0-898A-4C11-A683-24BAF0B4ECE6}" srcOrd="1" destOrd="0" parTransId="{7B2E14B3-2EE2-405D-9A45-D4265B40D928}" sibTransId="{A1C05BB4-6EF1-421A-B6A6-A448B31A7778}"/>
    <dgm:cxn modelId="{16A307AD-2C19-4ED8-B44F-9A873F383B86}" type="presOf" srcId="{A1C05BB4-6EF1-421A-B6A6-A448B31A7778}" destId="{164ABE9C-543F-4DEF-B1C8-6F9E56C24855}" srcOrd="0" destOrd="0" presId="urn:microsoft.com/office/officeart/2016/7/layout/RepeatingBendingProcessNew"/>
    <dgm:cxn modelId="{37BFA5B6-44D4-4C3B-AED9-907780B4C41B}" type="presOf" srcId="{2E0FAC2C-A373-4C35-B795-FF867520A694}" destId="{B8A09CA9-B4E3-4FB2-AACA-9D94A3CB7EE4}" srcOrd="0" destOrd="0" presId="urn:microsoft.com/office/officeart/2016/7/layout/RepeatingBendingProcessNew"/>
    <dgm:cxn modelId="{FF0AD0B6-BB23-4FC4-883B-C284D81FC055}" srcId="{0A556794-D907-4C7D-99A7-E32F2233A2DA}" destId="{F25A8468-3506-4BE4-A444-FFDE10DD2234}" srcOrd="2" destOrd="0" parTransId="{433B8B4F-E616-479B-AD38-A79192D0E746}" sibTransId="{BF212EE5-346D-49C2-A76F-3B2941A136EA}"/>
    <dgm:cxn modelId="{386336BD-2DA6-4BA6-955C-21ED5BAFA008}" type="presOf" srcId="{0A556794-D907-4C7D-99A7-E32F2233A2DA}" destId="{D7DD1E2B-FB4F-4739-AFA0-56078DBEC3D4}" srcOrd="0" destOrd="0" presId="urn:microsoft.com/office/officeart/2016/7/layout/RepeatingBendingProcessNew"/>
    <dgm:cxn modelId="{9B92BDC4-1D61-43AD-B6E8-6018D4064FB4}" type="presOf" srcId="{F25A8468-3506-4BE4-A444-FFDE10DD2234}" destId="{1ADA81E2-8609-45DA-BFA2-A1D4BED8051B}" srcOrd="0" destOrd="0" presId="urn:microsoft.com/office/officeart/2016/7/layout/RepeatingBendingProcessNew"/>
    <dgm:cxn modelId="{82D0B3D8-E16D-4656-B6F1-888946AFA694}" srcId="{0A556794-D907-4C7D-99A7-E32F2233A2DA}" destId="{2E0FAC2C-A373-4C35-B795-FF867520A694}" srcOrd="4" destOrd="0" parTransId="{CDFA77D3-F069-40C9-A117-F05B3E401B99}" sibTransId="{3A9371E9-2393-4BA5-80AC-62DD31D51EC1}"/>
    <dgm:cxn modelId="{366958E6-5308-408D-9578-36451117F40C}" srcId="{0A556794-D907-4C7D-99A7-E32F2233A2DA}" destId="{FE5BA579-18A4-42CD-9650-253DD9CA5861}" srcOrd="3" destOrd="0" parTransId="{0781FA37-2A18-4CFB-971D-4E5957D3FD92}" sibTransId="{9D6FF49F-D4DB-4F20-9465-35F1D02EBE79}"/>
    <dgm:cxn modelId="{98888FE8-15E1-454F-B1EE-077003A497C0}" srcId="{0A556794-D907-4C7D-99A7-E32F2233A2DA}" destId="{5D5D6B8D-BE4B-4A46-969A-1028EB31A55C}" srcOrd="0" destOrd="0" parTransId="{AD3AD4FB-E953-4A19-9F21-C3B777D21B92}" sibTransId="{E7154584-2C60-422A-BD40-B9897046489B}"/>
    <dgm:cxn modelId="{3113FF5A-1C88-4D3C-976F-6B55D5E11AA5}" type="presParOf" srcId="{D7DD1E2B-FB4F-4739-AFA0-56078DBEC3D4}" destId="{9E34CD8B-C78A-4AFD-8C93-91B98C8CEB2B}" srcOrd="0" destOrd="0" presId="urn:microsoft.com/office/officeart/2016/7/layout/RepeatingBendingProcessNew"/>
    <dgm:cxn modelId="{013E47CB-0D2C-415D-819F-72D2225398AA}" type="presParOf" srcId="{D7DD1E2B-FB4F-4739-AFA0-56078DBEC3D4}" destId="{BA0531FC-A73A-417A-8A8B-A81E673617D8}" srcOrd="1" destOrd="0" presId="urn:microsoft.com/office/officeart/2016/7/layout/RepeatingBendingProcessNew"/>
    <dgm:cxn modelId="{291A7FDF-2915-43AB-8C31-A3DA3A12E618}" type="presParOf" srcId="{BA0531FC-A73A-417A-8A8B-A81E673617D8}" destId="{25A47638-1D1D-4DD9-9101-3F12D34CFD1B}" srcOrd="0" destOrd="0" presId="urn:microsoft.com/office/officeart/2016/7/layout/RepeatingBendingProcessNew"/>
    <dgm:cxn modelId="{031EE551-4FF1-4C69-B94C-0CAB0D980AB4}" type="presParOf" srcId="{D7DD1E2B-FB4F-4739-AFA0-56078DBEC3D4}" destId="{80BBC790-1D88-4DB1-A426-5F9ABE9FA96E}" srcOrd="2" destOrd="0" presId="urn:microsoft.com/office/officeart/2016/7/layout/RepeatingBendingProcessNew"/>
    <dgm:cxn modelId="{E7BCD5BE-1F84-48B6-B57D-624337AC1EA1}" type="presParOf" srcId="{D7DD1E2B-FB4F-4739-AFA0-56078DBEC3D4}" destId="{164ABE9C-543F-4DEF-B1C8-6F9E56C24855}" srcOrd="3" destOrd="0" presId="urn:microsoft.com/office/officeart/2016/7/layout/RepeatingBendingProcessNew"/>
    <dgm:cxn modelId="{AFD71570-2D15-41CC-99BB-42A99DAD52F2}" type="presParOf" srcId="{164ABE9C-543F-4DEF-B1C8-6F9E56C24855}" destId="{AD8A8523-40D2-41BC-BFCD-83C6F9F8A6D9}" srcOrd="0" destOrd="0" presId="urn:microsoft.com/office/officeart/2016/7/layout/RepeatingBendingProcessNew"/>
    <dgm:cxn modelId="{5C94B52C-430F-41C9-BD82-568001369FF1}" type="presParOf" srcId="{D7DD1E2B-FB4F-4739-AFA0-56078DBEC3D4}" destId="{1ADA81E2-8609-45DA-BFA2-A1D4BED8051B}" srcOrd="4" destOrd="0" presId="urn:microsoft.com/office/officeart/2016/7/layout/RepeatingBendingProcessNew"/>
    <dgm:cxn modelId="{71B6D231-D8B0-4897-8E83-4C9183F10B5B}" type="presParOf" srcId="{D7DD1E2B-FB4F-4739-AFA0-56078DBEC3D4}" destId="{F3C915E7-449A-4EDD-908F-47065D40F7F1}" srcOrd="5" destOrd="0" presId="urn:microsoft.com/office/officeart/2016/7/layout/RepeatingBendingProcessNew"/>
    <dgm:cxn modelId="{CA02C4EC-850D-4E0C-A5C5-9C5E55566677}" type="presParOf" srcId="{F3C915E7-449A-4EDD-908F-47065D40F7F1}" destId="{EAA799B4-5768-4FE0-9902-429E49C385DA}" srcOrd="0" destOrd="0" presId="urn:microsoft.com/office/officeart/2016/7/layout/RepeatingBendingProcessNew"/>
    <dgm:cxn modelId="{E6D9F244-9812-4065-A67E-64184EF7ADA5}" type="presParOf" srcId="{D7DD1E2B-FB4F-4739-AFA0-56078DBEC3D4}" destId="{8A4AAC6F-4CA2-437B-AA19-8ED1901BF1EF}" srcOrd="6" destOrd="0" presId="urn:microsoft.com/office/officeart/2016/7/layout/RepeatingBendingProcessNew"/>
    <dgm:cxn modelId="{1F939289-F980-4EB6-B3E2-AB55477B7081}" type="presParOf" srcId="{D7DD1E2B-FB4F-4739-AFA0-56078DBEC3D4}" destId="{C77D4BBF-F997-438A-83DD-1673EA7AF148}" srcOrd="7" destOrd="0" presId="urn:microsoft.com/office/officeart/2016/7/layout/RepeatingBendingProcessNew"/>
    <dgm:cxn modelId="{C04597FD-2BDA-425B-A976-D00D01AAD46A}" type="presParOf" srcId="{C77D4BBF-F997-438A-83DD-1673EA7AF148}" destId="{704C7925-7877-4BAC-BCE1-50429CCE1E34}" srcOrd="0" destOrd="0" presId="urn:microsoft.com/office/officeart/2016/7/layout/RepeatingBendingProcessNew"/>
    <dgm:cxn modelId="{E5111188-52F9-46C0-9F3F-7D329C20B723}" type="presParOf" srcId="{D7DD1E2B-FB4F-4739-AFA0-56078DBEC3D4}" destId="{B8A09CA9-B4E3-4FB2-AACA-9D94A3CB7EE4}"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8940F38-5F6F-4629-B00C-A369EBBC8BC1}"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AE8B6EDD-9688-429A-890A-F8B245D7CC38}">
      <dgm:prSet/>
      <dgm:spPr/>
      <dgm:t>
        <a:bodyPr/>
        <a:lstStyle/>
        <a:p>
          <a:r>
            <a:rPr lang="en-GB" baseline="0"/>
            <a:t>Giving excuses</a:t>
          </a:r>
          <a:endParaRPr lang="en-US"/>
        </a:p>
      </dgm:t>
    </dgm:pt>
    <dgm:pt modelId="{A23323E1-F7EF-4E61-AEA2-B638D2088567}" type="parTrans" cxnId="{B0801DDE-31D4-496D-9D80-6DB72C619536}">
      <dgm:prSet/>
      <dgm:spPr/>
      <dgm:t>
        <a:bodyPr/>
        <a:lstStyle/>
        <a:p>
          <a:endParaRPr lang="en-US"/>
        </a:p>
      </dgm:t>
    </dgm:pt>
    <dgm:pt modelId="{DD6FDD8C-A9F5-405B-BB26-6B3F09C3EBE9}" type="sibTrans" cxnId="{B0801DDE-31D4-496D-9D80-6DB72C619536}">
      <dgm:prSet/>
      <dgm:spPr/>
      <dgm:t>
        <a:bodyPr/>
        <a:lstStyle/>
        <a:p>
          <a:endParaRPr lang="en-US"/>
        </a:p>
      </dgm:t>
    </dgm:pt>
    <dgm:pt modelId="{2B85AE31-D560-4770-9B68-99D45353B5EC}">
      <dgm:prSet/>
      <dgm:spPr/>
      <dgm:t>
        <a:bodyPr/>
        <a:lstStyle/>
        <a:p>
          <a:r>
            <a:rPr lang="en-GB" baseline="0"/>
            <a:t>Distraction/diversion</a:t>
          </a:r>
          <a:endParaRPr lang="en-US"/>
        </a:p>
      </dgm:t>
    </dgm:pt>
    <dgm:pt modelId="{ED4F07B4-2A9A-4FEC-99B8-7859A16C0B92}" type="parTrans" cxnId="{CB369F5E-B42B-40D3-8CBC-155E9918D553}">
      <dgm:prSet/>
      <dgm:spPr/>
      <dgm:t>
        <a:bodyPr/>
        <a:lstStyle/>
        <a:p>
          <a:endParaRPr lang="en-US"/>
        </a:p>
      </dgm:t>
    </dgm:pt>
    <dgm:pt modelId="{11894307-635D-4817-A28A-0C8623AA0312}" type="sibTrans" cxnId="{CB369F5E-B42B-40D3-8CBC-155E9918D553}">
      <dgm:prSet/>
      <dgm:spPr/>
      <dgm:t>
        <a:bodyPr/>
        <a:lstStyle/>
        <a:p>
          <a:endParaRPr lang="en-US"/>
        </a:p>
      </dgm:t>
    </dgm:pt>
    <dgm:pt modelId="{D8F9FDC7-E293-430C-9E0F-C606539B4557}">
      <dgm:prSet/>
      <dgm:spPr/>
      <dgm:t>
        <a:bodyPr/>
        <a:lstStyle/>
        <a:p>
          <a:r>
            <a:rPr lang="en-GB" baseline="0"/>
            <a:t>Refusal</a:t>
          </a:r>
          <a:endParaRPr lang="en-US"/>
        </a:p>
      </dgm:t>
    </dgm:pt>
    <dgm:pt modelId="{D38FCDFA-6EE7-47AF-BBC6-656B0E81A9CF}" type="parTrans" cxnId="{22428AA6-322C-435F-A75E-49A0D44CF1AC}">
      <dgm:prSet/>
      <dgm:spPr/>
      <dgm:t>
        <a:bodyPr/>
        <a:lstStyle/>
        <a:p>
          <a:endParaRPr lang="en-US"/>
        </a:p>
      </dgm:t>
    </dgm:pt>
    <dgm:pt modelId="{895E7DFF-9CBA-413E-9721-4BA7E902C17F}" type="sibTrans" cxnId="{22428AA6-322C-435F-A75E-49A0D44CF1AC}">
      <dgm:prSet/>
      <dgm:spPr/>
      <dgm:t>
        <a:bodyPr/>
        <a:lstStyle/>
        <a:p>
          <a:endParaRPr lang="en-US"/>
        </a:p>
      </dgm:t>
    </dgm:pt>
    <dgm:pt modelId="{2DA6C889-D28F-4834-975E-5B84D41149EF}">
      <dgm:prSet/>
      <dgm:spPr/>
      <dgm:t>
        <a:bodyPr/>
        <a:lstStyle/>
        <a:p>
          <a:r>
            <a:rPr lang="en-GB" baseline="0"/>
            <a:t>Passivity/withdrawal</a:t>
          </a:r>
          <a:endParaRPr lang="en-US"/>
        </a:p>
      </dgm:t>
    </dgm:pt>
    <dgm:pt modelId="{9EF265C6-934C-4B72-9C22-E1FD4C59A2FC}" type="parTrans" cxnId="{CD566AB3-1033-46D5-8DB3-70258EFE3562}">
      <dgm:prSet/>
      <dgm:spPr/>
      <dgm:t>
        <a:bodyPr/>
        <a:lstStyle/>
        <a:p>
          <a:endParaRPr lang="en-US"/>
        </a:p>
      </dgm:t>
    </dgm:pt>
    <dgm:pt modelId="{C14683B8-31AB-46A9-813A-30001FD427B3}" type="sibTrans" cxnId="{CD566AB3-1033-46D5-8DB3-70258EFE3562}">
      <dgm:prSet/>
      <dgm:spPr/>
      <dgm:t>
        <a:bodyPr/>
        <a:lstStyle/>
        <a:p>
          <a:endParaRPr lang="en-US"/>
        </a:p>
      </dgm:t>
    </dgm:pt>
    <dgm:pt modelId="{5A4CFBEF-97CD-4C72-A7A2-93EA94600F0A}">
      <dgm:prSet/>
      <dgm:spPr/>
      <dgm:t>
        <a:bodyPr/>
        <a:lstStyle/>
        <a:p>
          <a:r>
            <a:rPr lang="en-GB" baseline="0"/>
            <a:t>Aggression</a:t>
          </a:r>
          <a:endParaRPr lang="en-US"/>
        </a:p>
      </dgm:t>
    </dgm:pt>
    <dgm:pt modelId="{1422125D-5F93-4062-B841-AB7B5725AA3C}" type="parTrans" cxnId="{BADF0C0B-3527-43EF-9915-3F9F0EBFD358}">
      <dgm:prSet/>
      <dgm:spPr/>
      <dgm:t>
        <a:bodyPr/>
        <a:lstStyle/>
        <a:p>
          <a:endParaRPr lang="en-US"/>
        </a:p>
      </dgm:t>
    </dgm:pt>
    <dgm:pt modelId="{41F2D10F-4C77-4CB9-9D3C-8F28246BCECA}" type="sibTrans" cxnId="{BADF0C0B-3527-43EF-9915-3F9F0EBFD358}">
      <dgm:prSet/>
      <dgm:spPr/>
      <dgm:t>
        <a:bodyPr/>
        <a:lstStyle/>
        <a:p>
          <a:endParaRPr lang="en-US"/>
        </a:p>
      </dgm:t>
    </dgm:pt>
    <dgm:pt modelId="{85290780-FA33-4310-8F45-E99BF7738DF1}">
      <dgm:prSet/>
      <dgm:spPr/>
      <dgm:t>
        <a:bodyPr/>
        <a:lstStyle/>
        <a:p>
          <a:r>
            <a:rPr lang="en-GB" baseline="0"/>
            <a:t>What is the theme here?</a:t>
          </a:r>
          <a:endParaRPr lang="en-US"/>
        </a:p>
      </dgm:t>
    </dgm:pt>
    <dgm:pt modelId="{B284E4B1-33EF-4CB0-9913-4344D0728A52}" type="parTrans" cxnId="{58067011-9255-48C9-A4BB-FCB6074572F0}">
      <dgm:prSet/>
      <dgm:spPr/>
      <dgm:t>
        <a:bodyPr/>
        <a:lstStyle/>
        <a:p>
          <a:endParaRPr lang="en-US"/>
        </a:p>
      </dgm:t>
    </dgm:pt>
    <dgm:pt modelId="{8CBA7592-3A77-4270-841B-4AE8676B1181}" type="sibTrans" cxnId="{58067011-9255-48C9-A4BB-FCB6074572F0}">
      <dgm:prSet/>
      <dgm:spPr/>
      <dgm:t>
        <a:bodyPr/>
        <a:lstStyle/>
        <a:p>
          <a:endParaRPr lang="en-US"/>
        </a:p>
      </dgm:t>
    </dgm:pt>
    <dgm:pt modelId="{02F2AC6A-A69F-4C5F-84E3-801FFC753807}" type="pres">
      <dgm:prSet presAssocID="{98940F38-5F6F-4629-B00C-A369EBBC8BC1}" presName="diagram" presStyleCnt="0">
        <dgm:presLayoutVars>
          <dgm:dir/>
          <dgm:resizeHandles val="exact"/>
        </dgm:presLayoutVars>
      </dgm:prSet>
      <dgm:spPr/>
    </dgm:pt>
    <dgm:pt modelId="{734A5D21-D90A-4AB3-9E1D-25811B7B162E}" type="pres">
      <dgm:prSet presAssocID="{AE8B6EDD-9688-429A-890A-F8B245D7CC38}" presName="node" presStyleLbl="node1" presStyleIdx="0" presStyleCnt="6">
        <dgm:presLayoutVars>
          <dgm:bulletEnabled val="1"/>
        </dgm:presLayoutVars>
      </dgm:prSet>
      <dgm:spPr/>
    </dgm:pt>
    <dgm:pt modelId="{8DCD4811-3646-45F7-81D7-DF8652DEC3F7}" type="pres">
      <dgm:prSet presAssocID="{DD6FDD8C-A9F5-405B-BB26-6B3F09C3EBE9}" presName="sibTrans" presStyleCnt="0"/>
      <dgm:spPr/>
    </dgm:pt>
    <dgm:pt modelId="{D3155660-40D9-4788-9501-37E7C4443777}" type="pres">
      <dgm:prSet presAssocID="{2B85AE31-D560-4770-9B68-99D45353B5EC}" presName="node" presStyleLbl="node1" presStyleIdx="1" presStyleCnt="6">
        <dgm:presLayoutVars>
          <dgm:bulletEnabled val="1"/>
        </dgm:presLayoutVars>
      </dgm:prSet>
      <dgm:spPr/>
    </dgm:pt>
    <dgm:pt modelId="{051B749A-EEE1-4AD0-8A59-72BF7E3BA39A}" type="pres">
      <dgm:prSet presAssocID="{11894307-635D-4817-A28A-0C8623AA0312}" presName="sibTrans" presStyleCnt="0"/>
      <dgm:spPr/>
    </dgm:pt>
    <dgm:pt modelId="{2DC28CDA-A003-4625-AF35-15D01EBEEBAA}" type="pres">
      <dgm:prSet presAssocID="{D8F9FDC7-E293-430C-9E0F-C606539B4557}" presName="node" presStyleLbl="node1" presStyleIdx="2" presStyleCnt="6">
        <dgm:presLayoutVars>
          <dgm:bulletEnabled val="1"/>
        </dgm:presLayoutVars>
      </dgm:prSet>
      <dgm:spPr/>
    </dgm:pt>
    <dgm:pt modelId="{56C7B093-5BF6-4E2C-89B3-B6F5A5418BAD}" type="pres">
      <dgm:prSet presAssocID="{895E7DFF-9CBA-413E-9721-4BA7E902C17F}" presName="sibTrans" presStyleCnt="0"/>
      <dgm:spPr/>
    </dgm:pt>
    <dgm:pt modelId="{51E2A3B7-1D0F-4E11-B7B9-AF4444F38F86}" type="pres">
      <dgm:prSet presAssocID="{2DA6C889-D28F-4834-975E-5B84D41149EF}" presName="node" presStyleLbl="node1" presStyleIdx="3" presStyleCnt="6">
        <dgm:presLayoutVars>
          <dgm:bulletEnabled val="1"/>
        </dgm:presLayoutVars>
      </dgm:prSet>
      <dgm:spPr/>
    </dgm:pt>
    <dgm:pt modelId="{059F5DD9-4E1F-455F-9645-7750F3F4FD81}" type="pres">
      <dgm:prSet presAssocID="{C14683B8-31AB-46A9-813A-30001FD427B3}" presName="sibTrans" presStyleCnt="0"/>
      <dgm:spPr/>
    </dgm:pt>
    <dgm:pt modelId="{8A5AF36B-2521-4F35-84C8-BEDA7F31F70B}" type="pres">
      <dgm:prSet presAssocID="{5A4CFBEF-97CD-4C72-A7A2-93EA94600F0A}" presName="node" presStyleLbl="node1" presStyleIdx="4" presStyleCnt="6">
        <dgm:presLayoutVars>
          <dgm:bulletEnabled val="1"/>
        </dgm:presLayoutVars>
      </dgm:prSet>
      <dgm:spPr/>
    </dgm:pt>
    <dgm:pt modelId="{FA4D354C-4B72-4851-A76D-A0E4E0F4A530}" type="pres">
      <dgm:prSet presAssocID="{41F2D10F-4C77-4CB9-9D3C-8F28246BCECA}" presName="sibTrans" presStyleCnt="0"/>
      <dgm:spPr/>
    </dgm:pt>
    <dgm:pt modelId="{E8B67F3A-273D-457F-BC1B-7D213F858571}" type="pres">
      <dgm:prSet presAssocID="{85290780-FA33-4310-8F45-E99BF7738DF1}" presName="node" presStyleLbl="node1" presStyleIdx="5" presStyleCnt="6">
        <dgm:presLayoutVars>
          <dgm:bulletEnabled val="1"/>
        </dgm:presLayoutVars>
      </dgm:prSet>
      <dgm:spPr/>
    </dgm:pt>
  </dgm:ptLst>
  <dgm:cxnLst>
    <dgm:cxn modelId="{BADF0C0B-3527-43EF-9915-3F9F0EBFD358}" srcId="{98940F38-5F6F-4629-B00C-A369EBBC8BC1}" destId="{5A4CFBEF-97CD-4C72-A7A2-93EA94600F0A}" srcOrd="4" destOrd="0" parTransId="{1422125D-5F93-4062-B841-AB7B5725AA3C}" sibTransId="{41F2D10F-4C77-4CB9-9D3C-8F28246BCECA}"/>
    <dgm:cxn modelId="{58067011-9255-48C9-A4BB-FCB6074572F0}" srcId="{98940F38-5F6F-4629-B00C-A369EBBC8BC1}" destId="{85290780-FA33-4310-8F45-E99BF7738DF1}" srcOrd="5" destOrd="0" parTransId="{B284E4B1-33EF-4CB0-9913-4344D0728A52}" sibTransId="{8CBA7592-3A77-4270-841B-4AE8676B1181}"/>
    <dgm:cxn modelId="{CB369F5E-B42B-40D3-8CBC-155E9918D553}" srcId="{98940F38-5F6F-4629-B00C-A369EBBC8BC1}" destId="{2B85AE31-D560-4770-9B68-99D45353B5EC}" srcOrd="1" destOrd="0" parTransId="{ED4F07B4-2A9A-4FEC-99B8-7859A16C0B92}" sibTransId="{11894307-635D-4817-A28A-0C8623AA0312}"/>
    <dgm:cxn modelId="{1E385463-8729-41D6-9CB9-B96A2CF11AD3}" type="presOf" srcId="{D8F9FDC7-E293-430C-9E0F-C606539B4557}" destId="{2DC28CDA-A003-4625-AF35-15D01EBEEBAA}" srcOrd="0" destOrd="0" presId="urn:microsoft.com/office/officeart/2005/8/layout/default"/>
    <dgm:cxn modelId="{C5DD9246-CE11-4FC2-B2DE-534F1EEE6984}" type="presOf" srcId="{85290780-FA33-4310-8F45-E99BF7738DF1}" destId="{E8B67F3A-273D-457F-BC1B-7D213F858571}" srcOrd="0" destOrd="0" presId="urn:microsoft.com/office/officeart/2005/8/layout/default"/>
    <dgm:cxn modelId="{D454D689-E2C8-4DC7-A089-474B10FF3C8F}" type="presOf" srcId="{2B85AE31-D560-4770-9B68-99D45353B5EC}" destId="{D3155660-40D9-4788-9501-37E7C4443777}" srcOrd="0" destOrd="0" presId="urn:microsoft.com/office/officeart/2005/8/layout/default"/>
    <dgm:cxn modelId="{363B3790-8FCB-475A-97CB-7FA3648B0136}" type="presOf" srcId="{AE8B6EDD-9688-429A-890A-F8B245D7CC38}" destId="{734A5D21-D90A-4AB3-9E1D-25811B7B162E}" srcOrd="0" destOrd="0" presId="urn:microsoft.com/office/officeart/2005/8/layout/default"/>
    <dgm:cxn modelId="{22428AA6-322C-435F-A75E-49A0D44CF1AC}" srcId="{98940F38-5F6F-4629-B00C-A369EBBC8BC1}" destId="{D8F9FDC7-E293-430C-9E0F-C606539B4557}" srcOrd="2" destOrd="0" parTransId="{D38FCDFA-6EE7-47AF-BBC6-656B0E81A9CF}" sibTransId="{895E7DFF-9CBA-413E-9721-4BA7E902C17F}"/>
    <dgm:cxn modelId="{4B819DB2-7C9E-4AF2-AEED-5406D2996198}" type="presOf" srcId="{5A4CFBEF-97CD-4C72-A7A2-93EA94600F0A}" destId="{8A5AF36B-2521-4F35-84C8-BEDA7F31F70B}" srcOrd="0" destOrd="0" presId="urn:microsoft.com/office/officeart/2005/8/layout/default"/>
    <dgm:cxn modelId="{CD566AB3-1033-46D5-8DB3-70258EFE3562}" srcId="{98940F38-5F6F-4629-B00C-A369EBBC8BC1}" destId="{2DA6C889-D28F-4834-975E-5B84D41149EF}" srcOrd="3" destOrd="0" parTransId="{9EF265C6-934C-4B72-9C22-E1FD4C59A2FC}" sibTransId="{C14683B8-31AB-46A9-813A-30001FD427B3}"/>
    <dgm:cxn modelId="{B0801DDE-31D4-496D-9D80-6DB72C619536}" srcId="{98940F38-5F6F-4629-B00C-A369EBBC8BC1}" destId="{AE8B6EDD-9688-429A-890A-F8B245D7CC38}" srcOrd="0" destOrd="0" parTransId="{A23323E1-F7EF-4E61-AEA2-B638D2088567}" sibTransId="{DD6FDD8C-A9F5-405B-BB26-6B3F09C3EBE9}"/>
    <dgm:cxn modelId="{B6347BE2-665C-43EC-9A86-4FC60404E66C}" type="presOf" srcId="{98940F38-5F6F-4629-B00C-A369EBBC8BC1}" destId="{02F2AC6A-A69F-4C5F-84E3-801FFC753807}" srcOrd="0" destOrd="0" presId="urn:microsoft.com/office/officeart/2005/8/layout/default"/>
    <dgm:cxn modelId="{68A25CF2-4C5C-45C1-A9C0-23520C5865D9}" type="presOf" srcId="{2DA6C889-D28F-4834-975E-5B84D41149EF}" destId="{51E2A3B7-1D0F-4E11-B7B9-AF4444F38F86}" srcOrd="0" destOrd="0" presId="urn:microsoft.com/office/officeart/2005/8/layout/default"/>
    <dgm:cxn modelId="{AAFEC0EE-68DA-4124-BE4A-714CD6AF9D51}" type="presParOf" srcId="{02F2AC6A-A69F-4C5F-84E3-801FFC753807}" destId="{734A5D21-D90A-4AB3-9E1D-25811B7B162E}" srcOrd="0" destOrd="0" presId="urn:microsoft.com/office/officeart/2005/8/layout/default"/>
    <dgm:cxn modelId="{6D039941-EFC5-41C2-AB98-0C22B99C3881}" type="presParOf" srcId="{02F2AC6A-A69F-4C5F-84E3-801FFC753807}" destId="{8DCD4811-3646-45F7-81D7-DF8652DEC3F7}" srcOrd="1" destOrd="0" presId="urn:microsoft.com/office/officeart/2005/8/layout/default"/>
    <dgm:cxn modelId="{4BD58259-F74A-409B-88B7-A02BFE734772}" type="presParOf" srcId="{02F2AC6A-A69F-4C5F-84E3-801FFC753807}" destId="{D3155660-40D9-4788-9501-37E7C4443777}" srcOrd="2" destOrd="0" presId="urn:microsoft.com/office/officeart/2005/8/layout/default"/>
    <dgm:cxn modelId="{00576A36-C216-4CD9-85A1-4E9982ECD998}" type="presParOf" srcId="{02F2AC6A-A69F-4C5F-84E3-801FFC753807}" destId="{051B749A-EEE1-4AD0-8A59-72BF7E3BA39A}" srcOrd="3" destOrd="0" presId="urn:microsoft.com/office/officeart/2005/8/layout/default"/>
    <dgm:cxn modelId="{BBE3976F-4273-43D6-B9C1-37127305C40D}" type="presParOf" srcId="{02F2AC6A-A69F-4C5F-84E3-801FFC753807}" destId="{2DC28CDA-A003-4625-AF35-15D01EBEEBAA}" srcOrd="4" destOrd="0" presId="urn:microsoft.com/office/officeart/2005/8/layout/default"/>
    <dgm:cxn modelId="{9B84601E-5EC4-48D1-8CC2-72F4429D7FB6}" type="presParOf" srcId="{02F2AC6A-A69F-4C5F-84E3-801FFC753807}" destId="{56C7B093-5BF6-4E2C-89B3-B6F5A5418BAD}" srcOrd="5" destOrd="0" presId="urn:microsoft.com/office/officeart/2005/8/layout/default"/>
    <dgm:cxn modelId="{88ECC3F1-140B-4516-BC8C-D7C1DD5D4964}" type="presParOf" srcId="{02F2AC6A-A69F-4C5F-84E3-801FFC753807}" destId="{51E2A3B7-1D0F-4E11-B7B9-AF4444F38F86}" srcOrd="6" destOrd="0" presId="urn:microsoft.com/office/officeart/2005/8/layout/default"/>
    <dgm:cxn modelId="{DE34042F-B66B-4FA2-9AF5-588A69BAEE44}" type="presParOf" srcId="{02F2AC6A-A69F-4C5F-84E3-801FFC753807}" destId="{059F5DD9-4E1F-455F-9645-7750F3F4FD81}" srcOrd="7" destOrd="0" presId="urn:microsoft.com/office/officeart/2005/8/layout/default"/>
    <dgm:cxn modelId="{7DDC7463-BAA5-4035-81FD-3C8933A2B143}" type="presParOf" srcId="{02F2AC6A-A69F-4C5F-84E3-801FFC753807}" destId="{8A5AF36B-2521-4F35-84C8-BEDA7F31F70B}" srcOrd="8" destOrd="0" presId="urn:microsoft.com/office/officeart/2005/8/layout/default"/>
    <dgm:cxn modelId="{C4ACFD62-C6B3-4FCD-B649-54C3BD45784D}" type="presParOf" srcId="{02F2AC6A-A69F-4C5F-84E3-801FFC753807}" destId="{FA4D354C-4B72-4851-A76D-A0E4E0F4A530}" srcOrd="9" destOrd="0" presId="urn:microsoft.com/office/officeart/2005/8/layout/default"/>
    <dgm:cxn modelId="{B05D4AA9-89D6-43CE-B8B7-C81242709CD3}" type="presParOf" srcId="{02F2AC6A-A69F-4C5F-84E3-801FFC753807}" destId="{E8B67F3A-273D-457F-BC1B-7D213F85857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DE1C035-2826-40BA-BFAD-5C3D72E217E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C2BA53B-1E01-46E4-B7AA-5B2AC78388B5}">
      <dgm:prSet/>
      <dgm:spPr/>
      <dgm:t>
        <a:bodyPr/>
        <a:lstStyle/>
        <a:p>
          <a:pPr>
            <a:defRPr cap="all"/>
          </a:pPr>
          <a:r>
            <a:rPr lang="en-GB"/>
            <a:t>Overwhelming anxiety response.</a:t>
          </a:r>
          <a:endParaRPr lang="en-US"/>
        </a:p>
      </dgm:t>
    </dgm:pt>
    <dgm:pt modelId="{E3E9C1EE-A156-4047-8DA7-A86B5E965510}" type="parTrans" cxnId="{C6CC3E62-06B2-4473-BE2A-5180D368563B}">
      <dgm:prSet/>
      <dgm:spPr/>
      <dgm:t>
        <a:bodyPr/>
        <a:lstStyle/>
        <a:p>
          <a:endParaRPr lang="en-US"/>
        </a:p>
      </dgm:t>
    </dgm:pt>
    <dgm:pt modelId="{A61EC73E-4BB6-4D6E-B5EA-BA70A20FD5F5}" type="sibTrans" cxnId="{C6CC3E62-06B2-4473-BE2A-5180D368563B}">
      <dgm:prSet/>
      <dgm:spPr/>
      <dgm:t>
        <a:bodyPr/>
        <a:lstStyle/>
        <a:p>
          <a:endParaRPr lang="en-US"/>
        </a:p>
      </dgm:t>
    </dgm:pt>
    <dgm:pt modelId="{DCF8A0B9-1E1F-4B39-B75B-FE6DAE11E5B4}">
      <dgm:prSet/>
      <dgm:spPr/>
      <dgm:t>
        <a:bodyPr/>
        <a:lstStyle/>
        <a:p>
          <a:pPr>
            <a:defRPr cap="all"/>
          </a:pPr>
          <a:r>
            <a:rPr lang="en-GB"/>
            <a:t>Unconscious attempt to maintain control. </a:t>
          </a:r>
          <a:endParaRPr lang="en-US"/>
        </a:p>
      </dgm:t>
    </dgm:pt>
    <dgm:pt modelId="{1B89998C-D967-4B9A-B31E-2AA6A0A8E19D}" type="parTrans" cxnId="{5E8A8342-A962-4F8B-9A61-BA46717D8CD3}">
      <dgm:prSet/>
      <dgm:spPr/>
      <dgm:t>
        <a:bodyPr/>
        <a:lstStyle/>
        <a:p>
          <a:endParaRPr lang="en-US"/>
        </a:p>
      </dgm:t>
    </dgm:pt>
    <dgm:pt modelId="{72DD7CDA-83C1-4B2E-83B5-98CB17CB34F3}" type="sibTrans" cxnId="{5E8A8342-A962-4F8B-9A61-BA46717D8CD3}">
      <dgm:prSet/>
      <dgm:spPr/>
      <dgm:t>
        <a:bodyPr/>
        <a:lstStyle/>
        <a:p>
          <a:endParaRPr lang="en-US"/>
        </a:p>
      </dgm:t>
    </dgm:pt>
    <dgm:pt modelId="{D6C434C1-B09A-4B02-8ADD-05EF1E6A490D}" type="pres">
      <dgm:prSet presAssocID="{0DE1C035-2826-40BA-BFAD-5C3D72E217EE}" presName="root" presStyleCnt="0">
        <dgm:presLayoutVars>
          <dgm:dir/>
          <dgm:resizeHandles val="exact"/>
        </dgm:presLayoutVars>
      </dgm:prSet>
      <dgm:spPr/>
    </dgm:pt>
    <dgm:pt modelId="{9AD2ADA3-57FB-4EE2-AE6A-D9FA9F1A4489}" type="pres">
      <dgm:prSet presAssocID="{BC2BA53B-1E01-46E4-B7AA-5B2AC78388B5}" presName="compNode" presStyleCnt="0"/>
      <dgm:spPr/>
    </dgm:pt>
    <dgm:pt modelId="{01FA142B-0854-4AEB-B3FA-82AA8D6FBEFF}" type="pres">
      <dgm:prSet presAssocID="{BC2BA53B-1E01-46E4-B7AA-5B2AC78388B5}" presName="iconBgRect" presStyleLbl="bgShp" presStyleIdx="0" presStyleCnt="2"/>
      <dgm:spPr>
        <a:prstGeom prst="round2DiagRect">
          <a:avLst>
            <a:gd name="adj1" fmla="val 29727"/>
            <a:gd name="adj2" fmla="val 0"/>
          </a:avLst>
        </a:prstGeom>
      </dgm:spPr>
    </dgm:pt>
    <dgm:pt modelId="{58795200-231E-4831-90C3-9F2E4465636D}" type="pres">
      <dgm:prSet presAssocID="{BC2BA53B-1E01-46E4-B7AA-5B2AC78388B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64BBCB1F-BA2D-4B71-A0D4-09B1A774D4C0}" type="pres">
      <dgm:prSet presAssocID="{BC2BA53B-1E01-46E4-B7AA-5B2AC78388B5}" presName="spaceRect" presStyleCnt="0"/>
      <dgm:spPr/>
    </dgm:pt>
    <dgm:pt modelId="{67896C41-8B52-4F47-B5DE-DC8EC50CE628}" type="pres">
      <dgm:prSet presAssocID="{BC2BA53B-1E01-46E4-B7AA-5B2AC78388B5}" presName="textRect" presStyleLbl="revTx" presStyleIdx="0" presStyleCnt="2">
        <dgm:presLayoutVars>
          <dgm:chMax val="1"/>
          <dgm:chPref val="1"/>
        </dgm:presLayoutVars>
      </dgm:prSet>
      <dgm:spPr/>
    </dgm:pt>
    <dgm:pt modelId="{F9F351C2-56B8-4BF5-BCE7-C790716D2BE6}" type="pres">
      <dgm:prSet presAssocID="{A61EC73E-4BB6-4D6E-B5EA-BA70A20FD5F5}" presName="sibTrans" presStyleCnt="0"/>
      <dgm:spPr/>
    </dgm:pt>
    <dgm:pt modelId="{B960FDA0-6ADB-4A87-8B18-7044927BE244}" type="pres">
      <dgm:prSet presAssocID="{DCF8A0B9-1E1F-4B39-B75B-FE6DAE11E5B4}" presName="compNode" presStyleCnt="0"/>
      <dgm:spPr/>
    </dgm:pt>
    <dgm:pt modelId="{5D7EB26C-A89A-4777-B8A6-BE7CF4CFACF7}" type="pres">
      <dgm:prSet presAssocID="{DCF8A0B9-1E1F-4B39-B75B-FE6DAE11E5B4}" presName="iconBgRect" presStyleLbl="bgShp" presStyleIdx="1" presStyleCnt="2"/>
      <dgm:spPr>
        <a:prstGeom prst="round2DiagRect">
          <a:avLst>
            <a:gd name="adj1" fmla="val 29727"/>
            <a:gd name="adj2" fmla="val 0"/>
          </a:avLst>
        </a:prstGeom>
      </dgm:spPr>
    </dgm:pt>
    <dgm:pt modelId="{B3EB9F2D-5730-40A7-A269-5FB3A91CA214}" type="pres">
      <dgm:prSet presAssocID="{DCF8A0B9-1E1F-4B39-B75B-FE6DAE11E5B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5927D11-9FF5-4173-89DD-961E75D96B52}" type="pres">
      <dgm:prSet presAssocID="{DCF8A0B9-1E1F-4B39-B75B-FE6DAE11E5B4}" presName="spaceRect" presStyleCnt="0"/>
      <dgm:spPr/>
    </dgm:pt>
    <dgm:pt modelId="{869F4FA1-7976-4DAF-86F9-54B36F6385C7}" type="pres">
      <dgm:prSet presAssocID="{DCF8A0B9-1E1F-4B39-B75B-FE6DAE11E5B4}" presName="textRect" presStyleLbl="revTx" presStyleIdx="1" presStyleCnt="2">
        <dgm:presLayoutVars>
          <dgm:chMax val="1"/>
          <dgm:chPref val="1"/>
        </dgm:presLayoutVars>
      </dgm:prSet>
      <dgm:spPr/>
    </dgm:pt>
  </dgm:ptLst>
  <dgm:cxnLst>
    <dgm:cxn modelId="{6CEED212-4CCF-4AA7-9563-A0F9FA74E35C}" type="presOf" srcId="{BC2BA53B-1E01-46E4-B7AA-5B2AC78388B5}" destId="{67896C41-8B52-4F47-B5DE-DC8EC50CE628}" srcOrd="0" destOrd="0" presId="urn:microsoft.com/office/officeart/2018/5/layout/IconLeafLabelList"/>
    <dgm:cxn modelId="{C6CC3E62-06B2-4473-BE2A-5180D368563B}" srcId="{0DE1C035-2826-40BA-BFAD-5C3D72E217EE}" destId="{BC2BA53B-1E01-46E4-B7AA-5B2AC78388B5}" srcOrd="0" destOrd="0" parTransId="{E3E9C1EE-A156-4047-8DA7-A86B5E965510}" sibTransId="{A61EC73E-4BB6-4D6E-B5EA-BA70A20FD5F5}"/>
    <dgm:cxn modelId="{5E8A8342-A962-4F8B-9A61-BA46717D8CD3}" srcId="{0DE1C035-2826-40BA-BFAD-5C3D72E217EE}" destId="{DCF8A0B9-1E1F-4B39-B75B-FE6DAE11E5B4}" srcOrd="1" destOrd="0" parTransId="{1B89998C-D967-4B9A-B31E-2AA6A0A8E19D}" sibTransId="{72DD7CDA-83C1-4B2E-83B5-98CB17CB34F3}"/>
    <dgm:cxn modelId="{37DFEE81-F62B-4377-8112-3C30C2FD9526}" type="presOf" srcId="{0DE1C035-2826-40BA-BFAD-5C3D72E217EE}" destId="{D6C434C1-B09A-4B02-8ADD-05EF1E6A490D}" srcOrd="0" destOrd="0" presId="urn:microsoft.com/office/officeart/2018/5/layout/IconLeafLabelList"/>
    <dgm:cxn modelId="{D97F3EDD-C9C6-4A3C-A69C-3DD3346630DD}" type="presOf" srcId="{DCF8A0B9-1E1F-4B39-B75B-FE6DAE11E5B4}" destId="{869F4FA1-7976-4DAF-86F9-54B36F6385C7}" srcOrd="0" destOrd="0" presId="urn:microsoft.com/office/officeart/2018/5/layout/IconLeafLabelList"/>
    <dgm:cxn modelId="{D20714B3-1F42-4252-9013-53165E8F74FE}" type="presParOf" srcId="{D6C434C1-B09A-4B02-8ADD-05EF1E6A490D}" destId="{9AD2ADA3-57FB-4EE2-AE6A-D9FA9F1A4489}" srcOrd="0" destOrd="0" presId="urn:microsoft.com/office/officeart/2018/5/layout/IconLeafLabelList"/>
    <dgm:cxn modelId="{99F9097E-0D1D-4603-A159-83CD0058412A}" type="presParOf" srcId="{9AD2ADA3-57FB-4EE2-AE6A-D9FA9F1A4489}" destId="{01FA142B-0854-4AEB-B3FA-82AA8D6FBEFF}" srcOrd="0" destOrd="0" presId="urn:microsoft.com/office/officeart/2018/5/layout/IconLeafLabelList"/>
    <dgm:cxn modelId="{FEDC1A6E-52B1-46B1-A1A8-F84705BEB47C}" type="presParOf" srcId="{9AD2ADA3-57FB-4EE2-AE6A-D9FA9F1A4489}" destId="{58795200-231E-4831-90C3-9F2E4465636D}" srcOrd="1" destOrd="0" presId="urn:microsoft.com/office/officeart/2018/5/layout/IconLeafLabelList"/>
    <dgm:cxn modelId="{3EBF6B88-716A-4EBA-BC60-C0C13F6D5837}" type="presParOf" srcId="{9AD2ADA3-57FB-4EE2-AE6A-D9FA9F1A4489}" destId="{64BBCB1F-BA2D-4B71-A0D4-09B1A774D4C0}" srcOrd="2" destOrd="0" presId="urn:microsoft.com/office/officeart/2018/5/layout/IconLeafLabelList"/>
    <dgm:cxn modelId="{CA511506-51B0-4B93-92F7-7286461C0F49}" type="presParOf" srcId="{9AD2ADA3-57FB-4EE2-AE6A-D9FA9F1A4489}" destId="{67896C41-8B52-4F47-B5DE-DC8EC50CE628}" srcOrd="3" destOrd="0" presId="urn:microsoft.com/office/officeart/2018/5/layout/IconLeafLabelList"/>
    <dgm:cxn modelId="{3CF76EF7-BD3F-4517-979C-59F13FA6ADAF}" type="presParOf" srcId="{D6C434C1-B09A-4B02-8ADD-05EF1E6A490D}" destId="{F9F351C2-56B8-4BF5-BCE7-C790716D2BE6}" srcOrd="1" destOrd="0" presId="urn:microsoft.com/office/officeart/2018/5/layout/IconLeafLabelList"/>
    <dgm:cxn modelId="{B336ECDE-D58E-4DCA-ADD6-1055D6E39FC4}" type="presParOf" srcId="{D6C434C1-B09A-4B02-8ADD-05EF1E6A490D}" destId="{B960FDA0-6ADB-4A87-8B18-7044927BE244}" srcOrd="2" destOrd="0" presId="urn:microsoft.com/office/officeart/2018/5/layout/IconLeafLabelList"/>
    <dgm:cxn modelId="{D1853A63-9332-4282-9489-D46730AB889A}" type="presParOf" srcId="{B960FDA0-6ADB-4A87-8B18-7044927BE244}" destId="{5D7EB26C-A89A-4777-B8A6-BE7CF4CFACF7}" srcOrd="0" destOrd="0" presId="urn:microsoft.com/office/officeart/2018/5/layout/IconLeafLabelList"/>
    <dgm:cxn modelId="{2C634A16-5364-4185-92F2-2A4566B898F3}" type="presParOf" srcId="{B960FDA0-6ADB-4A87-8B18-7044927BE244}" destId="{B3EB9F2D-5730-40A7-A269-5FB3A91CA214}" srcOrd="1" destOrd="0" presId="urn:microsoft.com/office/officeart/2018/5/layout/IconLeafLabelList"/>
    <dgm:cxn modelId="{CCD45581-641D-47CD-970A-A386E636520D}" type="presParOf" srcId="{B960FDA0-6ADB-4A87-8B18-7044927BE244}" destId="{65927D11-9FF5-4173-89DD-961E75D96B52}" srcOrd="2" destOrd="0" presId="urn:microsoft.com/office/officeart/2018/5/layout/IconLeafLabelList"/>
    <dgm:cxn modelId="{2F5BE56C-8B5A-40D1-9811-9C142ACA704B}" type="presParOf" srcId="{B960FDA0-6ADB-4A87-8B18-7044927BE244}" destId="{869F4FA1-7976-4DAF-86F9-54B36F6385C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22485C9-6BD0-45D2-9CD8-821F202929AA}"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5F5F88FB-E583-4081-979C-847C69058487}">
      <dgm:prSet/>
      <dgm:spPr/>
      <dgm:t>
        <a:bodyPr/>
        <a:lstStyle/>
        <a:p>
          <a:r>
            <a:rPr lang="en-GB" baseline="0"/>
            <a:t>Marked increase in recent years (Green, 2020)</a:t>
          </a:r>
          <a:endParaRPr lang="en-US"/>
        </a:p>
      </dgm:t>
    </dgm:pt>
    <dgm:pt modelId="{68812B17-25F6-401A-9B4D-20A625C193D2}" type="parTrans" cxnId="{6A38734E-E37A-4E7D-9BE0-BFE6E806535C}">
      <dgm:prSet/>
      <dgm:spPr/>
      <dgm:t>
        <a:bodyPr/>
        <a:lstStyle/>
        <a:p>
          <a:endParaRPr lang="en-US"/>
        </a:p>
      </dgm:t>
    </dgm:pt>
    <dgm:pt modelId="{2AC59F5A-4D6E-4650-9633-06F4EFF71244}" type="sibTrans" cxnId="{6A38734E-E37A-4E7D-9BE0-BFE6E806535C}">
      <dgm:prSet/>
      <dgm:spPr/>
      <dgm:t>
        <a:bodyPr/>
        <a:lstStyle/>
        <a:p>
          <a:endParaRPr lang="en-US"/>
        </a:p>
      </dgm:t>
    </dgm:pt>
    <dgm:pt modelId="{630F08F8-9FCD-4D8A-879A-914C70C90F47}">
      <dgm:prSet/>
      <dgm:spPr/>
      <dgm:t>
        <a:bodyPr/>
        <a:lstStyle/>
        <a:p>
          <a:r>
            <a:rPr lang="en-GB" baseline="0"/>
            <a:t>Also categorised as a disorder in its own right (Newson, Le Maréchal and David, 2003)</a:t>
          </a:r>
          <a:endParaRPr lang="en-US"/>
        </a:p>
      </dgm:t>
    </dgm:pt>
    <dgm:pt modelId="{31F8174A-4CD8-44A2-A957-1674B1C34CE9}" type="parTrans" cxnId="{CAD19861-95AA-4059-AAE9-6FF8AED3B9D7}">
      <dgm:prSet/>
      <dgm:spPr/>
      <dgm:t>
        <a:bodyPr/>
        <a:lstStyle/>
        <a:p>
          <a:endParaRPr lang="en-US"/>
        </a:p>
      </dgm:t>
    </dgm:pt>
    <dgm:pt modelId="{1DC99926-1702-4AEA-9FD5-BBA076C927F3}" type="sibTrans" cxnId="{CAD19861-95AA-4059-AAE9-6FF8AED3B9D7}">
      <dgm:prSet/>
      <dgm:spPr/>
      <dgm:t>
        <a:bodyPr/>
        <a:lstStyle/>
        <a:p>
          <a:endParaRPr lang="en-US"/>
        </a:p>
      </dgm:t>
    </dgm:pt>
    <dgm:pt modelId="{2BA7F006-EA8A-4706-A016-1AC38D993F61}">
      <dgm:prSet/>
      <dgm:spPr/>
      <dgm:t>
        <a:bodyPr/>
        <a:lstStyle/>
        <a:p>
          <a:r>
            <a:rPr lang="en-GB" baseline="0"/>
            <a:t>Must be viewed as rational from the point of the individual (Milton, 2013)</a:t>
          </a:r>
          <a:endParaRPr lang="en-US"/>
        </a:p>
      </dgm:t>
    </dgm:pt>
    <dgm:pt modelId="{739182F3-8A44-45B6-A5A3-7BD30FB195E1}" type="parTrans" cxnId="{EA84B7DD-B051-48B8-9789-88EC58FC4427}">
      <dgm:prSet/>
      <dgm:spPr/>
      <dgm:t>
        <a:bodyPr/>
        <a:lstStyle/>
        <a:p>
          <a:endParaRPr lang="en-US"/>
        </a:p>
      </dgm:t>
    </dgm:pt>
    <dgm:pt modelId="{7CBC0260-7448-4AA9-A265-F5D5A218C9A1}" type="sibTrans" cxnId="{EA84B7DD-B051-48B8-9789-88EC58FC4427}">
      <dgm:prSet/>
      <dgm:spPr/>
      <dgm:t>
        <a:bodyPr/>
        <a:lstStyle/>
        <a:p>
          <a:endParaRPr lang="en-US"/>
        </a:p>
      </dgm:t>
    </dgm:pt>
    <dgm:pt modelId="{6116F3FB-E548-4DF3-B553-445E59961ADF}" type="pres">
      <dgm:prSet presAssocID="{A22485C9-6BD0-45D2-9CD8-821F202929AA}" presName="linear" presStyleCnt="0">
        <dgm:presLayoutVars>
          <dgm:animLvl val="lvl"/>
          <dgm:resizeHandles val="exact"/>
        </dgm:presLayoutVars>
      </dgm:prSet>
      <dgm:spPr/>
    </dgm:pt>
    <dgm:pt modelId="{CA2A3D9D-CA07-4301-8A55-F7A5E7460908}" type="pres">
      <dgm:prSet presAssocID="{5F5F88FB-E583-4081-979C-847C69058487}" presName="parentText" presStyleLbl="node1" presStyleIdx="0" presStyleCnt="3">
        <dgm:presLayoutVars>
          <dgm:chMax val="0"/>
          <dgm:bulletEnabled val="1"/>
        </dgm:presLayoutVars>
      </dgm:prSet>
      <dgm:spPr/>
    </dgm:pt>
    <dgm:pt modelId="{75BBCEF8-983D-4CF8-A76A-378F8514F9A3}" type="pres">
      <dgm:prSet presAssocID="{2AC59F5A-4D6E-4650-9633-06F4EFF71244}" presName="spacer" presStyleCnt="0"/>
      <dgm:spPr/>
    </dgm:pt>
    <dgm:pt modelId="{5C204941-3BE1-4F67-942F-79C5D96B8C02}" type="pres">
      <dgm:prSet presAssocID="{630F08F8-9FCD-4D8A-879A-914C70C90F47}" presName="parentText" presStyleLbl="node1" presStyleIdx="1" presStyleCnt="3">
        <dgm:presLayoutVars>
          <dgm:chMax val="0"/>
          <dgm:bulletEnabled val="1"/>
        </dgm:presLayoutVars>
      </dgm:prSet>
      <dgm:spPr/>
    </dgm:pt>
    <dgm:pt modelId="{417A53AF-F710-4DEB-B491-368AEB307DE7}" type="pres">
      <dgm:prSet presAssocID="{1DC99926-1702-4AEA-9FD5-BBA076C927F3}" presName="spacer" presStyleCnt="0"/>
      <dgm:spPr/>
    </dgm:pt>
    <dgm:pt modelId="{2831C08C-E23E-4250-8E0E-AE22F163CC9D}" type="pres">
      <dgm:prSet presAssocID="{2BA7F006-EA8A-4706-A016-1AC38D993F61}" presName="parentText" presStyleLbl="node1" presStyleIdx="2" presStyleCnt="3">
        <dgm:presLayoutVars>
          <dgm:chMax val="0"/>
          <dgm:bulletEnabled val="1"/>
        </dgm:presLayoutVars>
      </dgm:prSet>
      <dgm:spPr/>
    </dgm:pt>
  </dgm:ptLst>
  <dgm:cxnLst>
    <dgm:cxn modelId="{CAD19861-95AA-4059-AAE9-6FF8AED3B9D7}" srcId="{A22485C9-6BD0-45D2-9CD8-821F202929AA}" destId="{630F08F8-9FCD-4D8A-879A-914C70C90F47}" srcOrd="1" destOrd="0" parTransId="{31F8174A-4CD8-44A2-A957-1674B1C34CE9}" sibTransId="{1DC99926-1702-4AEA-9FD5-BBA076C927F3}"/>
    <dgm:cxn modelId="{6A38734E-E37A-4E7D-9BE0-BFE6E806535C}" srcId="{A22485C9-6BD0-45D2-9CD8-821F202929AA}" destId="{5F5F88FB-E583-4081-979C-847C69058487}" srcOrd="0" destOrd="0" parTransId="{68812B17-25F6-401A-9B4D-20A625C193D2}" sibTransId="{2AC59F5A-4D6E-4650-9633-06F4EFF71244}"/>
    <dgm:cxn modelId="{9E548D52-DCCF-41C7-9797-DC00A4227308}" type="presOf" srcId="{5F5F88FB-E583-4081-979C-847C69058487}" destId="{CA2A3D9D-CA07-4301-8A55-F7A5E7460908}" srcOrd="0" destOrd="0" presId="urn:microsoft.com/office/officeart/2005/8/layout/vList2"/>
    <dgm:cxn modelId="{0FDCF055-9F69-4C3F-964C-CFA5AD016B14}" type="presOf" srcId="{630F08F8-9FCD-4D8A-879A-914C70C90F47}" destId="{5C204941-3BE1-4F67-942F-79C5D96B8C02}" srcOrd="0" destOrd="0" presId="urn:microsoft.com/office/officeart/2005/8/layout/vList2"/>
    <dgm:cxn modelId="{410EFF81-2BDA-4268-AA2A-8BB7DC04A52D}" type="presOf" srcId="{2BA7F006-EA8A-4706-A016-1AC38D993F61}" destId="{2831C08C-E23E-4250-8E0E-AE22F163CC9D}" srcOrd="0" destOrd="0" presId="urn:microsoft.com/office/officeart/2005/8/layout/vList2"/>
    <dgm:cxn modelId="{EA84B7DD-B051-48B8-9789-88EC58FC4427}" srcId="{A22485C9-6BD0-45D2-9CD8-821F202929AA}" destId="{2BA7F006-EA8A-4706-A016-1AC38D993F61}" srcOrd="2" destOrd="0" parTransId="{739182F3-8A44-45B6-A5A3-7BD30FB195E1}" sibTransId="{7CBC0260-7448-4AA9-A265-F5D5A218C9A1}"/>
    <dgm:cxn modelId="{B6E0CCF6-0DE0-4668-94B9-3322DD229CBC}" type="presOf" srcId="{A22485C9-6BD0-45D2-9CD8-821F202929AA}" destId="{6116F3FB-E548-4DF3-B553-445E59961ADF}" srcOrd="0" destOrd="0" presId="urn:microsoft.com/office/officeart/2005/8/layout/vList2"/>
    <dgm:cxn modelId="{D184359A-949A-4F2C-935A-27664007E7C6}" type="presParOf" srcId="{6116F3FB-E548-4DF3-B553-445E59961ADF}" destId="{CA2A3D9D-CA07-4301-8A55-F7A5E7460908}" srcOrd="0" destOrd="0" presId="urn:microsoft.com/office/officeart/2005/8/layout/vList2"/>
    <dgm:cxn modelId="{50B7AB33-1C33-4717-BB8E-ADE30A97C876}" type="presParOf" srcId="{6116F3FB-E548-4DF3-B553-445E59961ADF}" destId="{75BBCEF8-983D-4CF8-A76A-378F8514F9A3}" srcOrd="1" destOrd="0" presId="urn:microsoft.com/office/officeart/2005/8/layout/vList2"/>
    <dgm:cxn modelId="{AFC99110-EBD2-48EF-A0FE-95A7069D5E66}" type="presParOf" srcId="{6116F3FB-E548-4DF3-B553-445E59961ADF}" destId="{5C204941-3BE1-4F67-942F-79C5D96B8C02}" srcOrd="2" destOrd="0" presId="urn:microsoft.com/office/officeart/2005/8/layout/vList2"/>
    <dgm:cxn modelId="{48459DB6-DAC8-48E2-AFDC-66D5AD931253}" type="presParOf" srcId="{6116F3FB-E548-4DF3-B553-445E59961ADF}" destId="{417A53AF-F710-4DEB-B491-368AEB307DE7}" srcOrd="3" destOrd="0" presId="urn:microsoft.com/office/officeart/2005/8/layout/vList2"/>
    <dgm:cxn modelId="{D24A6A7A-F918-4E87-A6E5-42718B24E787}" type="presParOf" srcId="{6116F3FB-E548-4DF3-B553-445E59961ADF}" destId="{2831C08C-E23E-4250-8E0E-AE22F163CC9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B478178-9944-42B7-B51C-029BC34B95A7}" type="doc">
      <dgm:prSet loTypeId="urn:microsoft.com/office/officeart/2005/8/layout/hierarchy1" loCatId="hierarchy" qsTypeId="urn:microsoft.com/office/officeart/2005/8/quickstyle/simple3" qsCatId="simple" csTypeId="urn:microsoft.com/office/officeart/2005/8/colors/accent1_2" csCatId="accent1"/>
      <dgm:spPr/>
      <dgm:t>
        <a:bodyPr/>
        <a:lstStyle/>
        <a:p>
          <a:endParaRPr lang="en-US"/>
        </a:p>
      </dgm:t>
    </dgm:pt>
    <dgm:pt modelId="{EB3BE9F4-55E8-42FE-8392-6F2C06E0A651}">
      <dgm:prSet/>
      <dgm:spPr/>
      <dgm:t>
        <a:bodyPr/>
        <a:lstStyle/>
        <a:p>
          <a:r>
            <a:rPr lang="en-GB" baseline="0"/>
            <a:t>Oppositional Defiant Disorder (ODD) is a common differential diagnosis.</a:t>
          </a:r>
          <a:endParaRPr lang="en-US"/>
        </a:p>
      </dgm:t>
    </dgm:pt>
    <dgm:pt modelId="{D684DFAA-CBF3-47C3-9987-ED9CE19566AF}" type="parTrans" cxnId="{7DD7AE1F-C929-4DD4-AAA9-C94A54FB5B47}">
      <dgm:prSet/>
      <dgm:spPr/>
      <dgm:t>
        <a:bodyPr/>
        <a:lstStyle/>
        <a:p>
          <a:endParaRPr lang="en-US"/>
        </a:p>
      </dgm:t>
    </dgm:pt>
    <dgm:pt modelId="{EE8770E4-EF28-4D02-964F-037BBA96536F}" type="sibTrans" cxnId="{7DD7AE1F-C929-4DD4-AAA9-C94A54FB5B47}">
      <dgm:prSet/>
      <dgm:spPr/>
      <dgm:t>
        <a:bodyPr/>
        <a:lstStyle/>
        <a:p>
          <a:endParaRPr lang="en-US"/>
        </a:p>
      </dgm:t>
    </dgm:pt>
    <dgm:pt modelId="{E393BFC6-03FC-4A70-905E-13221F2F6DA6}">
      <dgm:prSet/>
      <dgm:spPr/>
      <dgm:t>
        <a:bodyPr/>
        <a:lstStyle/>
        <a:p>
          <a:r>
            <a:rPr lang="en-GB" baseline="0"/>
            <a:t>However, the two conditions differ widely in terms of drivers, behaviour and motivation. </a:t>
          </a:r>
          <a:endParaRPr lang="en-US"/>
        </a:p>
      </dgm:t>
    </dgm:pt>
    <dgm:pt modelId="{BCA5093B-00D3-4EF4-B58A-70A4400170D8}" type="parTrans" cxnId="{BE88544D-9A76-4230-A89C-307DA68BE007}">
      <dgm:prSet/>
      <dgm:spPr/>
      <dgm:t>
        <a:bodyPr/>
        <a:lstStyle/>
        <a:p>
          <a:endParaRPr lang="en-US"/>
        </a:p>
      </dgm:t>
    </dgm:pt>
    <dgm:pt modelId="{BD04C036-17D9-40BC-813E-CCC9B41C6C19}" type="sibTrans" cxnId="{BE88544D-9A76-4230-A89C-307DA68BE007}">
      <dgm:prSet/>
      <dgm:spPr/>
      <dgm:t>
        <a:bodyPr/>
        <a:lstStyle/>
        <a:p>
          <a:endParaRPr lang="en-US"/>
        </a:p>
      </dgm:t>
    </dgm:pt>
    <dgm:pt modelId="{1CCB9C52-08A5-4D22-A6C3-9D37AFB00CCF}" type="pres">
      <dgm:prSet presAssocID="{DB478178-9944-42B7-B51C-029BC34B95A7}" presName="hierChild1" presStyleCnt="0">
        <dgm:presLayoutVars>
          <dgm:chPref val="1"/>
          <dgm:dir/>
          <dgm:animOne val="branch"/>
          <dgm:animLvl val="lvl"/>
          <dgm:resizeHandles/>
        </dgm:presLayoutVars>
      </dgm:prSet>
      <dgm:spPr/>
    </dgm:pt>
    <dgm:pt modelId="{AE608779-A696-4D03-898F-B69F17745842}" type="pres">
      <dgm:prSet presAssocID="{EB3BE9F4-55E8-42FE-8392-6F2C06E0A651}" presName="hierRoot1" presStyleCnt="0"/>
      <dgm:spPr/>
    </dgm:pt>
    <dgm:pt modelId="{A23E7F39-A58D-44DA-84F1-6D106CD4A4ED}" type="pres">
      <dgm:prSet presAssocID="{EB3BE9F4-55E8-42FE-8392-6F2C06E0A651}" presName="composite" presStyleCnt="0"/>
      <dgm:spPr/>
    </dgm:pt>
    <dgm:pt modelId="{48CDE3A0-BBF0-4851-A4BB-FBBC56EA6A66}" type="pres">
      <dgm:prSet presAssocID="{EB3BE9F4-55E8-42FE-8392-6F2C06E0A651}" presName="background" presStyleLbl="node0" presStyleIdx="0" presStyleCnt="2"/>
      <dgm:spPr/>
    </dgm:pt>
    <dgm:pt modelId="{649906A0-BE9C-4CE1-BBC0-3866AE9D6B82}" type="pres">
      <dgm:prSet presAssocID="{EB3BE9F4-55E8-42FE-8392-6F2C06E0A651}" presName="text" presStyleLbl="fgAcc0" presStyleIdx="0" presStyleCnt="2">
        <dgm:presLayoutVars>
          <dgm:chPref val="3"/>
        </dgm:presLayoutVars>
      </dgm:prSet>
      <dgm:spPr/>
    </dgm:pt>
    <dgm:pt modelId="{228E739F-74CA-48AD-8478-01C1D1143F2F}" type="pres">
      <dgm:prSet presAssocID="{EB3BE9F4-55E8-42FE-8392-6F2C06E0A651}" presName="hierChild2" presStyleCnt="0"/>
      <dgm:spPr/>
    </dgm:pt>
    <dgm:pt modelId="{51382B4E-6C11-4B8C-B8DE-E70EB0F53D6A}" type="pres">
      <dgm:prSet presAssocID="{E393BFC6-03FC-4A70-905E-13221F2F6DA6}" presName="hierRoot1" presStyleCnt="0"/>
      <dgm:spPr/>
    </dgm:pt>
    <dgm:pt modelId="{19489D3E-02C4-462C-B25E-59401812CAF9}" type="pres">
      <dgm:prSet presAssocID="{E393BFC6-03FC-4A70-905E-13221F2F6DA6}" presName="composite" presStyleCnt="0"/>
      <dgm:spPr/>
    </dgm:pt>
    <dgm:pt modelId="{37C0A11C-9265-4B35-9851-3AEF0BF1A959}" type="pres">
      <dgm:prSet presAssocID="{E393BFC6-03FC-4A70-905E-13221F2F6DA6}" presName="background" presStyleLbl="node0" presStyleIdx="1" presStyleCnt="2"/>
      <dgm:spPr/>
    </dgm:pt>
    <dgm:pt modelId="{6C738368-EB94-45A8-97AD-B3C36D40FF26}" type="pres">
      <dgm:prSet presAssocID="{E393BFC6-03FC-4A70-905E-13221F2F6DA6}" presName="text" presStyleLbl="fgAcc0" presStyleIdx="1" presStyleCnt="2">
        <dgm:presLayoutVars>
          <dgm:chPref val="3"/>
        </dgm:presLayoutVars>
      </dgm:prSet>
      <dgm:spPr/>
    </dgm:pt>
    <dgm:pt modelId="{20DF73F2-FB4B-4642-99C3-84191417245E}" type="pres">
      <dgm:prSet presAssocID="{E393BFC6-03FC-4A70-905E-13221F2F6DA6}" presName="hierChild2" presStyleCnt="0"/>
      <dgm:spPr/>
    </dgm:pt>
  </dgm:ptLst>
  <dgm:cxnLst>
    <dgm:cxn modelId="{7DD7AE1F-C929-4DD4-AAA9-C94A54FB5B47}" srcId="{DB478178-9944-42B7-B51C-029BC34B95A7}" destId="{EB3BE9F4-55E8-42FE-8392-6F2C06E0A651}" srcOrd="0" destOrd="0" parTransId="{D684DFAA-CBF3-47C3-9987-ED9CE19566AF}" sibTransId="{EE8770E4-EF28-4D02-964F-037BBA96536F}"/>
    <dgm:cxn modelId="{7AFB6938-B5DD-4C9B-9681-95C3E3F9CBC8}" type="presOf" srcId="{DB478178-9944-42B7-B51C-029BC34B95A7}" destId="{1CCB9C52-08A5-4D22-A6C3-9D37AFB00CCF}" srcOrd="0" destOrd="0" presId="urn:microsoft.com/office/officeart/2005/8/layout/hierarchy1"/>
    <dgm:cxn modelId="{BE88544D-9A76-4230-A89C-307DA68BE007}" srcId="{DB478178-9944-42B7-B51C-029BC34B95A7}" destId="{E393BFC6-03FC-4A70-905E-13221F2F6DA6}" srcOrd="1" destOrd="0" parTransId="{BCA5093B-00D3-4EF4-B58A-70A4400170D8}" sibTransId="{BD04C036-17D9-40BC-813E-CCC9B41C6C19}"/>
    <dgm:cxn modelId="{DF6F5199-06CD-400B-8D8F-6081D8C2ADA9}" type="presOf" srcId="{E393BFC6-03FC-4A70-905E-13221F2F6DA6}" destId="{6C738368-EB94-45A8-97AD-B3C36D40FF26}" srcOrd="0" destOrd="0" presId="urn:microsoft.com/office/officeart/2005/8/layout/hierarchy1"/>
    <dgm:cxn modelId="{198E04C4-5831-4970-BF09-7AFC517D90A2}" type="presOf" srcId="{EB3BE9F4-55E8-42FE-8392-6F2C06E0A651}" destId="{649906A0-BE9C-4CE1-BBC0-3866AE9D6B82}" srcOrd="0" destOrd="0" presId="urn:microsoft.com/office/officeart/2005/8/layout/hierarchy1"/>
    <dgm:cxn modelId="{61397999-C638-49AA-865B-0454F59BE8C2}" type="presParOf" srcId="{1CCB9C52-08A5-4D22-A6C3-9D37AFB00CCF}" destId="{AE608779-A696-4D03-898F-B69F17745842}" srcOrd="0" destOrd="0" presId="urn:microsoft.com/office/officeart/2005/8/layout/hierarchy1"/>
    <dgm:cxn modelId="{B8884A10-3213-43CC-9871-8D2B01FAD6DC}" type="presParOf" srcId="{AE608779-A696-4D03-898F-B69F17745842}" destId="{A23E7F39-A58D-44DA-84F1-6D106CD4A4ED}" srcOrd="0" destOrd="0" presId="urn:microsoft.com/office/officeart/2005/8/layout/hierarchy1"/>
    <dgm:cxn modelId="{89228974-D2B5-4BB4-ACDF-7870FDAE8A0C}" type="presParOf" srcId="{A23E7F39-A58D-44DA-84F1-6D106CD4A4ED}" destId="{48CDE3A0-BBF0-4851-A4BB-FBBC56EA6A66}" srcOrd="0" destOrd="0" presId="urn:microsoft.com/office/officeart/2005/8/layout/hierarchy1"/>
    <dgm:cxn modelId="{4B5842B8-9AE6-4AEA-818B-9B0426057C8E}" type="presParOf" srcId="{A23E7F39-A58D-44DA-84F1-6D106CD4A4ED}" destId="{649906A0-BE9C-4CE1-BBC0-3866AE9D6B82}" srcOrd="1" destOrd="0" presId="urn:microsoft.com/office/officeart/2005/8/layout/hierarchy1"/>
    <dgm:cxn modelId="{0C7EE2E7-B383-4B97-9478-56316E25D66B}" type="presParOf" srcId="{AE608779-A696-4D03-898F-B69F17745842}" destId="{228E739F-74CA-48AD-8478-01C1D1143F2F}" srcOrd="1" destOrd="0" presId="urn:microsoft.com/office/officeart/2005/8/layout/hierarchy1"/>
    <dgm:cxn modelId="{2943CF4F-20FF-4D6C-9847-2F6D9881DBC5}" type="presParOf" srcId="{1CCB9C52-08A5-4D22-A6C3-9D37AFB00CCF}" destId="{51382B4E-6C11-4B8C-B8DE-E70EB0F53D6A}" srcOrd="1" destOrd="0" presId="urn:microsoft.com/office/officeart/2005/8/layout/hierarchy1"/>
    <dgm:cxn modelId="{3ECA562A-3594-454D-B3EF-81B2210AC57D}" type="presParOf" srcId="{51382B4E-6C11-4B8C-B8DE-E70EB0F53D6A}" destId="{19489D3E-02C4-462C-B25E-59401812CAF9}" srcOrd="0" destOrd="0" presId="urn:microsoft.com/office/officeart/2005/8/layout/hierarchy1"/>
    <dgm:cxn modelId="{F2E21705-2975-4F8B-BEE2-C56F4A92BA81}" type="presParOf" srcId="{19489D3E-02C4-462C-B25E-59401812CAF9}" destId="{37C0A11C-9265-4B35-9851-3AEF0BF1A959}" srcOrd="0" destOrd="0" presId="urn:microsoft.com/office/officeart/2005/8/layout/hierarchy1"/>
    <dgm:cxn modelId="{15343105-5C14-4BFE-9B07-B3C525CA4038}" type="presParOf" srcId="{19489D3E-02C4-462C-B25E-59401812CAF9}" destId="{6C738368-EB94-45A8-97AD-B3C36D40FF26}" srcOrd="1" destOrd="0" presId="urn:microsoft.com/office/officeart/2005/8/layout/hierarchy1"/>
    <dgm:cxn modelId="{00688E12-BA00-48FC-915E-B766E1B09CB4}" type="presParOf" srcId="{51382B4E-6C11-4B8C-B8DE-E70EB0F53D6A}" destId="{20DF73F2-FB4B-4642-99C3-84191417245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9A5B220-12C9-4274-A73E-A557630291D1}" type="doc">
      <dgm:prSet loTypeId="urn:microsoft.com/office/officeart/2009/3/layout/HorizontalOrganizationChart" loCatId="hierarchy" qsTypeId="urn:microsoft.com/office/officeart/2005/8/quickstyle/simple3" qsCatId="simple" csTypeId="urn:microsoft.com/office/officeart/2005/8/colors/colorful2" csCatId="colorful"/>
      <dgm:spPr/>
      <dgm:t>
        <a:bodyPr/>
        <a:lstStyle/>
        <a:p>
          <a:endParaRPr lang="en-US"/>
        </a:p>
      </dgm:t>
    </dgm:pt>
    <dgm:pt modelId="{BD571E5C-192F-4519-857D-0895F85C69EE}">
      <dgm:prSet/>
      <dgm:spPr/>
      <dgm:t>
        <a:bodyPr/>
        <a:lstStyle/>
        <a:p>
          <a:r>
            <a:rPr lang="en-GB" baseline="0"/>
            <a:t>Imagine a severe anxiety to everyday demands, on top of a pre-existing neurodevelopmental diagnosis.</a:t>
          </a:r>
          <a:endParaRPr lang="en-US"/>
        </a:p>
      </dgm:t>
    </dgm:pt>
    <dgm:pt modelId="{60135FED-ECAF-47DE-94DA-B6D8470B5AD9}" type="parTrans" cxnId="{CA2EAB50-1F86-4E82-93A8-3605E54F5670}">
      <dgm:prSet/>
      <dgm:spPr/>
      <dgm:t>
        <a:bodyPr/>
        <a:lstStyle/>
        <a:p>
          <a:endParaRPr lang="en-US"/>
        </a:p>
      </dgm:t>
    </dgm:pt>
    <dgm:pt modelId="{5E96E01F-3CED-4D2B-A215-A21D03EF6B84}" type="sibTrans" cxnId="{CA2EAB50-1F86-4E82-93A8-3605E54F5670}">
      <dgm:prSet/>
      <dgm:spPr/>
      <dgm:t>
        <a:bodyPr/>
        <a:lstStyle/>
        <a:p>
          <a:endParaRPr lang="en-US"/>
        </a:p>
      </dgm:t>
    </dgm:pt>
    <dgm:pt modelId="{3FE48DAE-2EAF-4DE2-BEC1-FCE72779E390}">
      <dgm:prSet/>
      <dgm:spPr/>
      <dgm:t>
        <a:bodyPr/>
        <a:lstStyle/>
        <a:p>
          <a:r>
            <a:rPr lang="en-GB" baseline="0"/>
            <a:t>Increased risk of self-harm, suicidality and mental health diagnoses (Truman et al., 2024)</a:t>
          </a:r>
          <a:endParaRPr lang="en-US"/>
        </a:p>
      </dgm:t>
    </dgm:pt>
    <dgm:pt modelId="{93DCD4BE-3B9A-4793-9D59-1E1C1891FD07}" type="parTrans" cxnId="{71A570E6-C894-4BBC-B7B9-CF76969A1BF5}">
      <dgm:prSet/>
      <dgm:spPr/>
      <dgm:t>
        <a:bodyPr/>
        <a:lstStyle/>
        <a:p>
          <a:endParaRPr lang="en-US"/>
        </a:p>
      </dgm:t>
    </dgm:pt>
    <dgm:pt modelId="{594AF4E5-4D11-46EF-86FD-C4270FAE16F4}" type="sibTrans" cxnId="{71A570E6-C894-4BBC-B7B9-CF76969A1BF5}">
      <dgm:prSet/>
      <dgm:spPr/>
      <dgm:t>
        <a:bodyPr/>
        <a:lstStyle/>
        <a:p>
          <a:endParaRPr lang="en-US"/>
        </a:p>
      </dgm:t>
    </dgm:pt>
    <dgm:pt modelId="{D59B17AC-79C7-4B65-8E09-9DBA4F9E2A07}" type="pres">
      <dgm:prSet presAssocID="{59A5B220-12C9-4274-A73E-A557630291D1}" presName="hierChild1" presStyleCnt="0">
        <dgm:presLayoutVars>
          <dgm:orgChart val="1"/>
          <dgm:chPref val="1"/>
          <dgm:dir/>
          <dgm:animOne val="branch"/>
          <dgm:animLvl val="lvl"/>
          <dgm:resizeHandles/>
        </dgm:presLayoutVars>
      </dgm:prSet>
      <dgm:spPr/>
    </dgm:pt>
    <dgm:pt modelId="{B33ED42A-F8D4-48F5-B85C-00702DB4C9B7}" type="pres">
      <dgm:prSet presAssocID="{BD571E5C-192F-4519-857D-0895F85C69EE}" presName="hierRoot1" presStyleCnt="0">
        <dgm:presLayoutVars>
          <dgm:hierBranch val="init"/>
        </dgm:presLayoutVars>
      </dgm:prSet>
      <dgm:spPr/>
    </dgm:pt>
    <dgm:pt modelId="{0F7712B1-40E6-4BED-8E6F-93EAA8207684}" type="pres">
      <dgm:prSet presAssocID="{BD571E5C-192F-4519-857D-0895F85C69EE}" presName="rootComposite1" presStyleCnt="0"/>
      <dgm:spPr/>
    </dgm:pt>
    <dgm:pt modelId="{7AB4D855-B843-43AB-A99A-2EFA727BB533}" type="pres">
      <dgm:prSet presAssocID="{BD571E5C-192F-4519-857D-0895F85C69EE}" presName="rootText1" presStyleLbl="node0" presStyleIdx="0" presStyleCnt="2">
        <dgm:presLayoutVars>
          <dgm:chPref val="3"/>
        </dgm:presLayoutVars>
      </dgm:prSet>
      <dgm:spPr/>
    </dgm:pt>
    <dgm:pt modelId="{CE748B69-90EF-4EBB-9C21-09081BDAA215}" type="pres">
      <dgm:prSet presAssocID="{BD571E5C-192F-4519-857D-0895F85C69EE}" presName="rootConnector1" presStyleLbl="node1" presStyleIdx="0" presStyleCnt="0"/>
      <dgm:spPr/>
    </dgm:pt>
    <dgm:pt modelId="{A084B3A6-7A3D-4FFC-809C-55BF7C26AC97}" type="pres">
      <dgm:prSet presAssocID="{BD571E5C-192F-4519-857D-0895F85C69EE}" presName="hierChild2" presStyleCnt="0"/>
      <dgm:spPr/>
    </dgm:pt>
    <dgm:pt modelId="{EFB1F76B-ADDE-4F41-8D1A-19E7B1EAABE7}" type="pres">
      <dgm:prSet presAssocID="{BD571E5C-192F-4519-857D-0895F85C69EE}" presName="hierChild3" presStyleCnt="0"/>
      <dgm:spPr/>
    </dgm:pt>
    <dgm:pt modelId="{31B3E8CF-3F4C-46AD-BF1D-67096B135922}" type="pres">
      <dgm:prSet presAssocID="{3FE48DAE-2EAF-4DE2-BEC1-FCE72779E390}" presName="hierRoot1" presStyleCnt="0">
        <dgm:presLayoutVars>
          <dgm:hierBranch val="init"/>
        </dgm:presLayoutVars>
      </dgm:prSet>
      <dgm:spPr/>
    </dgm:pt>
    <dgm:pt modelId="{C00AAF1D-3581-4E0B-8A8D-6347548C29CA}" type="pres">
      <dgm:prSet presAssocID="{3FE48DAE-2EAF-4DE2-BEC1-FCE72779E390}" presName="rootComposite1" presStyleCnt="0"/>
      <dgm:spPr/>
    </dgm:pt>
    <dgm:pt modelId="{E0E2E1A8-8E6B-4A36-BE00-2B1C9F8C8E4A}" type="pres">
      <dgm:prSet presAssocID="{3FE48DAE-2EAF-4DE2-BEC1-FCE72779E390}" presName="rootText1" presStyleLbl="node0" presStyleIdx="1" presStyleCnt="2">
        <dgm:presLayoutVars>
          <dgm:chPref val="3"/>
        </dgm:presLayoutVars>
      </dgm:prSet>
      <dgm:spPr/>
    </dgm:pt>
    <dgm:pt modelId="{DC53123B-C03A-41CE-A859-8DC296F5D20F}" type="pres">
      <dgm:prSet presAssocID="{3FE48DAE-2EAF-4DE2-BEC1-FCE72779E390}" presName="rootConnector1" presStyleLbl="node1" presStyleIdx="0" presStyleCnt="0"/>
      <dgm:spPr/>
    </dgm:pt>
    <dgm:pt modelId="{416BDBDD-E0A9-4138-A8C3-3714A4E8D9B6}" type="pres">
      <dgm:prSet presAssocID="{3FE48DAE-2EAF-4DE2-BEC1-FCE72779E390}" presName="hierChild2" presStyleCnt="0"/>
      <dgm:spPr/>
    </dgm:pt>
    <dgm:pt modelId="{CDFD50ED-24BA-484B-948F-2A1F0B0A288A}" type="pres">
      <dgm:prSet presAssocID="{3FE48DAE-2EAF-4DE2-BEC1-FCE72779E390}" presName="hierChild3" presStyleCnt="0"/>
      <dgm:spPr/>
    </dgm:pt>
  </dgm:ptLst>
  <dgm:cxnLst>
    <dgm:cxn modelId="{71C7F73E-CD4D-4FC6-A479-844BD239D413}" type="presOf" srcId="{59A5B220-12C9-4274-A73E-A557630291D1}" destId="{D59B17AC-79C7-4B65-8E09-9DBA4F9E2A07}" srcOrd="0" destOrd="0" presId="urn:microsoft.com/office/officeart/2009/3/layout/HorizontalOrganizationChart"/>
    <dgm:cxn modelId="{7E099B44-3DC6-4792-9249-892BD9B7F26D}" type="presOf" srcId="{3FE48DAE-2EAF-4DE2-BEC1-FCE72779E390}" destId="{DC53123B-C03A-41CE-A859-8DC296F5D20F}" srcOrd="1" destOrd="0" presId="urn:microsoft.com/office/officeart/2009/3/layout/HorizontalOrganizationChart"/>
    <dgm:cxn modelId="{67A21D4D-9195-44D0-B60E-E4D9A08D2082}" type="presOf" srcId="{3FE48DAE-2EAF-4DE2-BEC1-FCE72779E390}" destId="{E0E2E1A8-8E6B-4A36-BE00-2B1C9F8C8E4A}" srcOrd="0" destOrd="0" presId="urn:microsoft.com/office/officeart/2009/3/layout/HorizontalOrganizationChart"/>
    <dgm:cxn modelId="{CA2EAB50-1F86-4E82-93A8-3605E54F5670}" srcId="{59A5B220-12C9-4274-A73E-A557630291D1}" destId="{BD571E5C-192F-4519-857D-0895F85C69EE}" srcOrd="0" destOrd="0" parTransId="{60135FED-ECAF-47DE-94DA-B6D8470B5AD9}" sibTransId="{5E96E01F-3CED-4D2B-A215-A21D03EF6B84}"/>
    <dgm:cxn modelId="{EB074D97-BFFB-4BFD-8657-E0FF9353F024}" type="presOf" srcId="{BD571E5C-192F-4519-857D-0895F85C69EE}" destId="{CE748B69-90EF-4EBB-9C21-09081BDAA215}" srcOrd="1" destOrd="0" presId="urn:microsoft.com/office/officeart/2009/3/layout/HorizontalOrganizationChart"/>
    <dgm:cxn modelId="{42CCF4C8-9B74-4C9D-9943-964BB63CA465}" type="presOf" srcId="{BD571E5C-192F-4519-857D-0895F85C69EE}" destId="{7AB4D855-B843-43AB-A99A-2EFA727BB533}" srcOrd="0" destOrd="0" presId="urn:microsoft.com/office/officeart/2009/3/layout/HorizontalOrganizationChart"/>
    <dgm:cxn modelId="{71A570E6-C894-4BBC-B7B9-CF76969A1BF5}" srcId="{59A5B220-12C9-4274-A73E-A557630291D1}" destId="{3FE48DAE-2EAF-4DE2-BEC1-FCE72779E390}" srcOrd="1" destOrd="0" parTransId="{93DCD4BE-3B9A-4793-9D59-1E1C1891FD07}" sibTransId="{594AF4E5-4D11-46EF-86FD-C4270FAE16F4}"/>
    <dgm:cxn modelId="{51ABF90C-6482-4757-B765-BA651C6ACAB4}" type="presParOf" srcId="{D59B17AC-79C7-4B65-8E09-9DBA4F9E2A07}" destId="{B33ED42A-F8D4-48F5-B85C-00702DB4C9B7}" srcOrd="0" destOrd="0" presId="urn:microsoft.com/office/officeart/2009/3/layout/HorizontalOrganizationChart"/>
    <dgm:cxn modelId="{27FB1874-092C-497B-9635-6788C0F4A902}" type="presParOf" srcId="{B33ED42A-F8D4-48F5-B85C-00702DB4C9B7}" destId="{0F7712B1-40E6-4BED-8E6F-93EAA8207684}" srcOrd="0" destOrd="0" presId="urn:microsoft.com/office/officeart/2009/3/layout/HorizontalOrganizationChart"/>
    <dgm:cxn modelId="{2C215F7B-5556-487C-A4D7-4572AFB57FFB}" type="presParOf" srcId="{0F7712B1-40E6-4BED-8E6F-93EAA8207684}" destId="{7AB4D855-B843-43AB-A99A-2EFA727BB533}" srcOrd="0" destOrd="0" presId="urn:microsoft.com/office/officeart/2009/3/layout/HorizontalOrganizationChart"/>
    <dgm:cxn modelId="{559C5566-6203-4719-B377-62A6B00239B7}" type="presParOf" srcId="{0F7712B1-40E6-4BED-8E6F-93EAA8207684}" destId="{CE748B69-90EF-4EBB-9C21-09081BDAA215}" srcOrd="1" destOrd="0" presId="urn:microsoft.com/office/officeart/2009/3/layout/HorizontalOrganizationChart"/>
    <dgm:cxn modelId="{BAD5EC26-A1C4-4119-BAD2-A8292D52614D}" type="presParOf" srcId="{B33ED42A-F8D4-48F5-B85C-00702DB4C9B7}" destId="{A084B3A6-7A3D-4FFC-809C-55BF7C26AC97}" srcOrd="1" destOrd="0" presId="urn:microsoft.com/office/officeart/2009/3/layout/HorizontalOrganizationChart"/>
    <dgm:cxn modelId="{D69FEA5E-6207-4953-A51E-4683D586944D}" type="presParOf" srcId="{B33ED42A-F8D4-48F5-B85C-00702DB4C9B7}" destId="{EFB1F76B-ADDE-4F41-8D1A-19E7B1EAABE7}" srcOrd="2" destOrd="0" presId="urn:microsoft.com/office/officeart/2009/3/layout/HorizontalOrganizationChart"/>
    <dgm:cxn modelId="{7390A886-F365-4D97-8B7F-CD3C5BC6E4E8}" type="presParOf" srcId="{D59B17AC-79C7-4B65-8E09-9DBA4F9E2A07}" destId="{31B3E8CF-3F4C-46AD-BF1D-67096B135922}" srcOrd="1" destOrd="0" presId="urn:microsoft.com/office/officeart/2009/3/layout/HorizontalOrganizationChart"/>
    <dgm:cxn modelId="{719FF938-FB3C-4491-9A72-4E9DE87AC815}" type="presParOf" srcId="{31B3E8CF-3F4C-46AD-BF1D-67096B135922}" destId="{C00AAF1D-3581-4E0B-8A8D-6347548C29CA}" srcOrd="0" destOrd="0" presId="urn:microsoft.com/office/officeart/2009/3/layout/HorizontalOrganizationChart"/>
    <dgm:cxn modelId="{0B8D36E1-FE8D-4F76-96A2-4CD9E64AF211}" type="presParOf" srcId="{C00AAF1D-3581-4E0B-8A8D-6347548C29CA}" destId="{E0E2E1A8-8E6B-4A36-BE00-2B1C9F8C8E4A}" srcOrd="0" destOrd="0" presId="urn:microsoft.com/office/officeart/2009/3/layout/HorizontalOrganizationChart"/>
    <dgm:cxn modelId="{131D458A-EF95-44EA-8CCD-EB266B020099}" type="presParOf" srcId="{C00AAF1D-3581-4E0B-8A8D-6347548C29CA}" destId="{DC53123B-C03A-41CE-A859-8DC296F5D20F}" srcOrd="1" destOrd="0" presId="urn:microsoft.com/office/officeart/2009/3/layout/HorizontalOrganizationChart"/>
    <dgm:cxn modelId="{51FB0FE4-07C8-488D-83FC-641A34912390}" type="presParOf" srcId="{31B3E8CF-3F4C-46AD-BF1D-67096B135922}" destId="{416BDBDD-E0A9-4138-A8C3-3714A4E8D9B6}" srcOrd="1" destOrd="0" presId="urn:microsoft.com/office/officeart/2009/3/layout/HorizontalOrganizationChart"/>
    <dgm:cxn modelId="{66480643-9B74-4111-A741-CBD053616EAF}" type="presParOf" srcId="{31B3E8CF-3F4C-46AD-BF1D-67096B135922}" destId="{CDFD50ED-24BA-484B-948F-2A1F0B0A288A}"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4CDC92DD-D68E-49BC-97E0-A74E0FD0452D}"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7FE06039-89DB-445E-85E4-55E936433893}">
      <dgm:prSet/>
      <dgm:spPr/>
      <dgm:t>
        <a:bodyPr/>
        <a:lstStyle/>
        <a:p>
          <a:r>
            <a:rPr lang="en-GB" baseline="0"/>
            <a:t>Our emotional budgets are limited.</a:t>
          </a:r>
          <a:endParaRPr lang="en-US"/>
        </a:p>
      </dgm:t>
    </dgm:pt>
    <dgm:pt modelId="{74EA7F1D-E688-4CA1-A3F4-C4D2996A3B60}" type="parTrans" cxnId="{2B895F73-A41A-4B6A-9D60-484C7E9EF43B}">
      <dgm:prSet/>
      <dgm:spPr/>
      <dgm:t>
        <a:bodyPr/>
        <a:lstStyle/>
        <a:p>
          <a:endParaRPr lang="en-US"/>
        </a:p>
      </dgm:t>
    </dgm:pt>
    <dgm:pt modelId="{0CD90A03-D23F-4077-8954-CB47E26075A0}" type="sibTrans" cxnId="{2B895F73-A41A-4B6A-9D60-484C7E9EF43B}">
      <dgm:prSet/>
      <dgm:spPr/>
      <dgm:t>
        <a:bodyPr/>
        <a:lstStyle/>
        <a:p>
          <a:endParaRPr lang="en-US"/>
        </a:p>
      </dgm:t>
    </dgm:pt>
    <dgm:pt modelId="{B7AA3D84-BE9E-4D20-B451-D03C24F8D4E9}">
      <dgm:prSet/>
      <dgm:spPr/>
      <dgm:t>
        <a:bodyPr/>
        <a:lstStyle/>
        <a:p>
          <a:r>
            <a:rPr lang="en-GB" baseline="0"/>
            <a:t>This is even more so in PDA. </a:t>
          </a:r>
          <a:endParaRPr lang="en-US"/>
        </a:p>
      </dgm:t>
    </dgm:pt>
    <dgm:pt modelId="{7D9C9499-5BE7-433D-9898-1A5EB75E9794}" type="parTrans" cxnId="{C1350C37-FF09-4A6C-A2B9-BF10A82948E7}">
      <dgm:prSet/>
      <dgm:spPr/>
      <dgm:t>
        <a:bodyPr/>
        <a:lstStyle/>
        <a:p>
          <a:endParaRPr lang="en-US"/>
        </a:p>
      </dgm:t>
    </dgm:pt>
    <dgm:pt modelId="{6FE109E3-4AC3-4E74-A638-75FA0E26B351}" type="sibTrans" cxnId="{C1350C37-FF09-4A6C-A2B9-BF10A82948E7}">
      <dgm:prSet/>
      <dgm:spPr/>
      <dgm:t>
        <a:bodyPr/>
        <a:lstStyle/>
        <a:p>
          <a:endParaRPr lang="en-US"/>
        </a:p>
      </dgm:t>
    </dgm:pt>
    <dgm:pt modelId="{5C3E40D2-AE33-4EE0-9580-2E239470510B}">
      <dgm:prSet/>
      <dgm:spPr/>
      <dgm:t>
        <a:bodyPr/>
        <a:lstStyle/>
        <a:p>
          <a:r>
            <a:rPr lang="en-GB" baseline="0"/>
            <a:t>Discussing the 'why'. </a:t>
          </a:r>
          <a:endParaRPr lang="en-US"/>
        </a:p>
      </dgm:t>
    </dgm:pt>
    <dgm:pt modelId="{B2D934DE-8F27-46B3-A5AF-F28B722D1FB5}" type="parTrans" cxnId="{3C1D0136-EAB1-441F-98DB-8DB8042527D6}">
      <dgm:prSet/>
      <dgm:spPr/>
      <dgm:t>
        <a:bodyPr/>
        <a:lstStyle/>
        <a:p>
          <a:endParaRPr lang="en-US"/>
        </a:p>
      </dgm:t>
    </dgm:pt>
    <dgm:pt modelId="{32D56453-0BF1-4FDB-B79C-2B68F000D4B7}" type="sibTrans" cxnId="{3C1D0136-EAB1-441F-98DB-8DB8042527D6}">
      <dgm:prSet/>
      <dgm:spPr/>
      <dgm:t>
        <a:bodyPr/>
        <a:lstStyle/>
        <a:p>
          <a:endParaRPr lang="en-US"/>
        </a:p>
      </dgm:t>
    </dgm:pt>
    <dgm:pt modelId="{072EE50B-2E3C-42AE-A9D6-A66C6D606124}">
      <dgm:prSet/>
      <dgm:spPr/>
      <dgm:t>
        <a:bodyPr/>
        <a:lstStyle/>
        <a:p>
          <a:r>
            <a:rPr lang="en-GB" baseline="0"/>
            <a:t>Offering meaningful choices.</a:t>
          </a:r>
          <a:endParaRPr lang="en-US"/>
        </a:p>
      </dgm:t>
    </dgm:pt>
    <dgm:pt modelId="{65CDF18A-7335-4D87-AA50-87B9E044158F}" type="parTrans" cxnId="{4D9D8669-AC33-40DF-B733-B4B9C72B65AE}">
      <dgm:prSet/>
      <dgm:spPr/>
      <dgm:t>
        <a:bodyPr/>
        <a:lstStyle/>
        <a:p>
          <a:endParaRPr lang="en-US"/>
        </a:p>
      </dgm:t>
    </dgm:pt>
    <dgm:pt modelId="{B97F4A0F-37CC-4317-905E-AEF0ACCF5C33}" type="sibTrans" cxnId="{4D9D8669-AC33-40DF-B733-B4B9C72B65AE}">
      <dgm:prSet/>
      <dgm:spPr/>
      <dgm:t>
        <a:bodyPr/>
        <a:lstStyle/>
        <a:p>
          <a:endParaRPr lang="en-US"/>
        </a:p>
      </dgm:t>
    </dgm:pt>
    <dgm:pt modelId="{E5CDC7D1-CCD2-491A-93DE-28B92304C86E}">
      <dgm:prSet/>
      <dgm:spPr/>
      <dgm:t>
        <a:bodyPr/>
        <a:lstStyle/>
        <a:p>
          <a:r>
            <a:rPr lang="en-GB" baseline="0"/>
            <a:t>Compromising.</a:t>
          </a:r>
          <a:endParaRPr lang="en-US"/>
        </a:p>
      </dgm:t>
    </dgm:pt>
    <dgm:pt modelId="{445F284D-4472-4047-879A-AD65F39A6D1A}" type="parTrans" cxnId="{AF714C82-0330-4426-A5E7-587C8FEFE82E}">
      <dgm:prSet/>
      <dgm:spPr/>
      <dgm:t>
        <a:bodyPr/>
        <a:lstStyle/>
        <a:p>
          <a:endParaRPr lang="en-US"/>
        </a:p>
      </dgm:t>
    </dgm:pt>
    <dgm:pt modelId="{E9B8B6EB-F085-458A-8E69-C6194DACCC23}" type="sibTrans" cxnId="{AF714C82-0330-4426-A5E7-587C8FEFE82E}">
      <dgm:prSet/>
      <dgm:spPr/>
      <dgm:t>
        <a:bodyPr/>
        <a:lstStyle/>
        <a:p>
          <a:endParaRPr lang="en-US"/>
        </a:p>
      </dgm:t>
    </dgm:pt>
    <dgm:pt modelId="{FA79B9C1-926A-4AF5-834E-D87FBB07CFB7}">
      <dgm:prSet/>
      <dgm:spPr/>
      <dgm:t>
        <a:bodyPr/>
        <a:lstStyle/>
        <a:p>
          <a:r>
            <a:rPr lang="en-GB" baseline="0"/>
            <a:t>Accepting when it's not the right time. </a:t>
          </a:r>
          <a:endParaRPr lang="en-US"/>
        </a:p>
      </dgm:t>
    </dgm:pt>
    <dgm:pt modelId="{9ADD3E3D-8674-41D4-885F-C02F941C621A}" type="parTrans" cxnId="{A3131DF7-F790-40A8-9CFC-F53B76235BA5}">
      <dgm:prSet/>
      <dgm:spPr/>
      <dgm:t>
        <a:bodyPr/>
        <a:lstStyle/>
        <a:p>
          <a:endParaRPr lang="en-US"/>
        </a:p>
      </dgm:t>
    </dgm:pt>
    <dgm:pt modelId="{92C20E4C-389B-4BA8-B5A8-DFC64EC545FA}" type="sibTrans" cxnId="{A3131DF7-F790-40A8-9CFC-F53B76235BA5}">
      <dgm:prSet/>
      <dgm:spPr/>
      <dgm:t>
        <a:bodyPr/>
        <a:lstStyle/>
        <a:p>
          <a:endParaRPr lang="en-US"/>
        </a:p>
      </dgm:t>
    </dgm:pt>
    <dgm:pt modelId="{B67D2A73-AE2D-4F3C-8768-6D569ACD8BA8}" type="pres">
      <dgm:prSet presAssocID="{4CDC92DD-D68E-49BC-97E0-A74E0FD0452D}" presName="vert0" presStyleCnt="0">
        <dgm:presLayoutVars>
          <dgm:dir/>
          <dgm:animOne val="branch"/>
          <dgm:animLvl val="lvl"/>
        </dgm:presLayoutVars>
      </dgm:prSet>
      <dgm:spPr/>
    </dgm:pt>
    <dgm:pt modelId="{65EA8524-C84A-4F65-94DB-C291E465703D}" type="pres">
      <dgm:prSet presAssocID="{7FE06039-89DB-445E-85E4-55E936433893}" presName="thickLine" presStyleLbl="alignNode1" presStyleIdx="0" presStyleCnt="6"/>
      <dgm:spPr/>
    </dgm:pt>
    <dgm:pt modelId="{745F7020-1D4B-4390-BECA-37310E982B66}" type="pres">
      <dgm:prSet presAssocID="{7FE06039-89DB-445E-85E4-55E936433893}" presName="horz1" presStyleCnt="0"/>
      <dgm:spPr/>
    </dgm:pt>
    <dgm:pt modelId="{C97DCD3C-AA5E-4406-967F-3153F0715B79}" type="pres">
      <dgm:prSet presAssocID="{7FE06039-89DB-445E-85E4-55E936433893}" presName="tx1" presStyleLbl="revTx" presStyleIdx="0" presStyleCnt="6"/>
      <dgm:spPr/>
    </dgm:pt>
    <dgm:pt modelId="{5D8591C2-6325-4E71-996B-5551CA22385A}" type="pres">
      <dgm:prSet presAssocID="{7FE06039-89DB-445E-85E4-55E936433893}" presName="vert1" presStyleCnt="0"/>
      <dgm:spPr/>
    </dgm:pt>
    <dgm:pt modelId="{CDBD62E2-D1F5-461F-8BC4-841C38012767}" type="pres">
      <dgm:prSet presAssocID="{B7AA3D84-BE9E-4D20-B451-D03C24F8D4E9}" presName="thickLine" presStyleLbl="alignNode1" presStyleIdx="1" presStyleCnt="6"/>
      <dgm:spPr/>
    </dgm:pt>
    <dgm:pt modelId="{E6CC429D-C723-4DD3-A279-5B1691FC636D}" type="pres">
      <dgm:prSet presAssocID="{B7AA3D84-BE9E-4D20-B451-D03C24F8D4E9}" presName="horz1" presStyleCnt="0"/>
      <dgm:spPr/>
    </dgm:pt>
    <dgm:pt modelId="{FFE00D96-539F-4BA0-A0BC-A79B14B9D3EB}" type="pres">
      <dgm:prSet presAssocID="{B7AA3D84-BE9E-4D20-B451-D03C24F8D4E9}" presName="tx1" presStyleLbl="revTx" presStyleIdx="1" presStyleCnt="6"/>
      <dgm:spPr/>
    </dgm:pt>
    <dgm:pt modelId="{1A5EA2FF-07CD-4FF6-93EA-A3ACCCA748E9}" type="pres">
      <dgm:prSet presAssocID="{B7AA3D84-BE9E-4D20-B451-D03C24F8D4E9}" presName="vert1" presStyleCnt="0"/>
      <dgm:spPr/>
    </dgm:pt>
    <dgm:pt modelId="{F6FF450F-F39B-4770-AFF1-00555E597458}" type="pres">
      <dgm:prSet presAssocID="{5C3E40D2-AE33-4EE0-9580-2E239470510B}" presName="thickLine" presStyleLbl="alignNode1" presStyleIdx="2" presStyleCnt="6"/>
      <dgm:spPr/>
    </dgm:pt>
    <dgm:pt modelId="{C9354332-F024-4688-99F9-3872072609B8}" type="pres">
      <dgm:prSet presAssocID="{5C3E40D2-AE33-4EE0-9580-2E239470510B}" presName="horz1" presStyleCnt="0"/>
      <dgm:spPr/>
    </dgm:pt>
    <dgm:pt modelId="{A485CAC3-EE6B-4195-8820-9DADAFD15095}" type="pres">
      <dgm:prSet presAssocID="{5C3E40D2-AE33-4EE0-9580-2E239470510B}" presName="tx1" presStyleLbl="revTx" presStyleIdx="2" presStyleCnt="6"/>
      <dgm:spPr/>
    </dgm:pt>
    <dgm:pt modelId="{D785DA42-9BCF-4350-B0AA-E17853219FA6}" type="pres">
      <dgm:prSet presAssocID="{5C3E40D2-AE33-4EE0-9580-2E239470510B}" presName="vert1" presStyleCnt="0"/>
      <dgm:spPr/>
    </dgm:pt>
    <dgm:pt modelId="{421AF6D2-F171-49CC-94F0-BB1058E48C4B}" type="pres">
      <dgm:prSet presAssocID="{072EE50B-2E3C-42AE-A9D6-A66C6D606124}" presName="thickLine" presStyleLbl="alignNode1" presStyleIdx="3" presStyleCnt="6"/>
      <dgm:spPr/>
    </dgm:pt>
    <dgm:pt modelId="{03B73B90-55F5-424D-8B3D-4978F033A85E}" type="pres">
      <dgm:prSet presAssocID="{072EE50B-2E3C-42AE-A9D6-A66C6D606124}" presName="horz1" presStyleCnt="0"/>
      <dgm:spPr/>
    </dgm:pt>
    <dgm:pt modelId="{CDB2E60D-CAE8-4ACA-B71D-D1A802CC92D9}" type="pres">
      <dgm:prSet presAssocID="{072EE50B-2E3C-42AE-A9D6-A66C6D606124}" presName="tx1" presStyleLbl="revTx" presStyleIdx="3" presStyleCnt="6"/>
      <dgm:spPr/>
    </dgm:pt>
    <dgm:pt modelId="{0EFB9426-6C1E-49CD-8568-8C8F6378517E}" type="pres">
      <dgm:prSet presAssocID="{072EE50B-2E3C-42AE-A9D6-A66C6D606124}" presName="vert1" presStyleCnt="0"/>
      <dgm:spPr/>
    </dgm:pt>
    <dgm:pt modelId="{F10BFFC5-9029-47E0-B49D-706D47A3D246}" type="pres">
      <dgm:prSet presAssocID="{E5CDC7D1-CCD2-491A-93DE-28B92304C86E}" presName="thickLine" presStyleLbl="alignNode1" presStyleIdx="4" presStyleCnt="6"/>
      <dgm:spPr/>
    </dgm:pt>
    <dgm:pt modelId="{E0CF1491-EFA6-4DD7-BCEF-0C1EBBC81885}" type="pres">
      <dgm:prSet presAssocID="{E5CDC7D1-CCD2-491A-93DE-28B92304C86E}" presName="horz1" presStyleCnt="0"/>
      <dgm:spPr/>
    </dgm:pt>
    <dgm:pt modelId="{211F4172-CC6C-430E-BCB5-57DF23431EDD}" type="pres">
      <dgm:prSet presAssocID="{E5CDC7D1-CCD2-491A-93DE-28B92304C86E}" presName="tx1" presStyleLbl="revTx" presStyleIdx="4" presStyleCnt="6"/>
      <dgm:spPr/>
    </dgm:pt>
    <dgm:pt modelId="{DF8E0995-278F-43C2-81EA-BBB818C50154}" type="pres">
      <dgm:prSet presAssocID="{E5CDC7D1-CCD2-491A-93DE-28B92304C86E}" presName="vert1" presStyleCnt="0"/>
      <dgm:spPr/>
    </dgm:pt>
    <dgm:pt modelId="{ACA57DD0-2C17-4E66-8C71-121BC54A637E}" type="pres">
      <dgm:prSet presAssocID="{FA79B9C1-926A-4AF5-834E-D87FBB07CFB7}" presName="thickLine" presStyleLbl="alignNode1" presStyleIdx="5" presStyleCnt="6"/>
      <dgm:spPr/>
    </dgm:pt>
    <dgm:pt modelId="{C67EE8B0-3955-4B68-86F6-3835F0459D3B}" type="pres">
      <dgm:prSet presAssocID="{FA79B9C1-926A-4AF5-834E-D87FBB07CFB7}" presName="horz1" presStyleCnt="0"/>
      <dgm:spPr/>
    </dgm:pt>
    <dgm:pt modelId="{547FB291-6C25-4848-8A37-7160D1153AD3}" type="pres">
      <dgm:prSet presAssocID="{FA79B9C1-926A-4AF5-834E-D87FBB07CFB7}" presName="tx1" presStyleLbl="revTx" presStyleIdx="5" presStyleCnt="6"/>
      <dgm:spPr/>
    </dgm:pt>
    <dgm:pt modelId="{2B3B5715-1F24-4232-80EC-55D5F8039FE6}" type="pres">
      <dgm:prSet presAssocID="{FA79B9C1-926A-4AF5-834E-D87FBB07CFB7}" presName="vert1" presStyleCnt="0"/>
      <dgm:spPr/>
    </dgm:pt>
  </dgm:ptLst>
  <dgm:cxnLst>
    <dgm:cxn modelId="{3C1D0136-EAB1-441F-98DB-8DB8042527D6}" srcId="{4CDC92DD-D68E-49BC-97E0-A74E0FD0452D}" destId="{5C3E40D2-AE33-4EE0-9580-2E239470510B}" srcOrd="2" destOrd="0" parTransId="{B2D934DE-8F27-46B3-A5AF-F28B722D1FB5}" sibTransId="{32D56453-0BF1-4FDB-B79C-2B68F000D4B7}"/>
    <dgm:cxn modelId="{C1350C37-FF09-4A6C-A2B9-BF10A82948E7}" srcId="{4CDC92DD-D68E-49BC-97E0-A74E0FD0452D}" destId="{B7AA3D84-BE9E-4D20-B451-D03C24F8D4E9}" srcOrd="1" destOrd="0" parTransId="{7D9C9499-5BE7-433D-9898-1A5EB75E9794}" sibTransId="{6FE109E3-4AC3-4E74-A638-75FA0E26B351}"/>
    <dgm:cxn modelId="{90DFCE44-9FBE-40D3-8404-AC1A5525DD61}" type="presOf" srcId="{B7AA3D84-BE9E-4D20-B451-D03C24F8D4E9}" destId="{FFE00D96-539F-4BA0-A0BC-A79B14B9D3EB}" srcOrd="0" destOrd="0" presId="urn:microsoft.com/office/officeart/2008/layout/LinedList"/>
    <dgm:cxn modelId="{CD599947-27F1-4625-8884-CAE113B8B10B}" type="presOf" srcId="{072EE50B-2E3C-42AE-A9D6-A66C6D606124}" destId="{CDB2E60D-CAE8-4ACA-B71D-D1A802CC92D9}" srcOrd="0" destOrd="0" presId="urn:microsoft.com/office/officeart/2008/layout/LinedList"/>
    <dgm:cxn modelId="{4D9D8669-AC33-40DF-B733-B4B9C72B65AE}" srcId="{4CDC92DD-D68E-49BC-97E0-A74E0FD0452D}" destId="{072EE50B-2E3C-42AE-A9D6-A66C6D606124}" srcOrd="3" destOrd="0" parTransId="{65CDF18A-7335-4D87-AA50-87B9E044158F}" sibTransId="{B97F4A0F-37CC-4317-905E-AEF0ACCF5C33}"/>
    <dgm:cxn modelId="{2B895F73-A41A-4B6A-9D60-484C7E9EF43B}" srcId="{4CDC92DD-D68E-49BC-97E0-A74E0FD0452D}" destId="{7FE06039-89DB-445E-85E4-55E936433893}" srcOrd="0" destOrd="0" parTransId="{74EA7F1D-E688-4CA1-A3F4-C4D2996A3B60}" sibTransId="{0CD90A03-D23F-4077-8954-CB47E26075A0}"/>
    <dgm:cxn modelId="{AF714C82-0330-4426-A5E7-587C8FEFE82E}" srcId="{4CDC92DD-D68E-49BC-97E0-A74E0FD0452D}" destId="{E5CDC7D1-CCD2-491A-93DE-28B92304C86E}" srcOrd="4" destOrd="0" parTransId="{445F284D-4472-4047-879A-AD65F39A6D1A}" sibTransId="{E9B8B6EB-F085-458A-8E69-C6194DACCC23}"/>
    <dgm:cxn modelId="{3F0B939B-CF32-4F88-A097-5FC043D8F20D}" type="presOf" srcId="{4CDC92DD-D68E-49BC-97E0-A74E0FD0452D}" destId="{B67D2A73-AE2D-4F3C-8768-6D569ACD8BA8}" srcOrd="0" destOrd="0" presId="urn:microsoft.com/office/officeart/2008/layout/LinedList"/>
    <dgm:cxn modelId="{2D3758A7-8991-4647-B77E-34CE1689E008}" type="presOf" srcId="{FA79B9C1-926A-4AF5-834E-D87FBB07CFB7}" destId="{547FB291-6C25-4848-8A37-7160D1153AD3}" srcOrd="0" destOrd="0" presId="urn:microsoft.com/office/officeart/2008/layout/LinedList"/>
    <dgm:cxn modelId="{3CE7D5AB-44D2-4447-8BDB-313D1FE42B67}" type="presOf" srcId="{E5CDC7D1-CCD2-491A-93DE-28B92304C86E}" destId="{211F4172-CC6C-430E-BCB5-57DF23431EDD}" srcOrd="0" destOrd="0" presId="urn:microsoft.com/office/officeart/2008/layout/LinedList"/>
    <dgm:cxn modelId="{D1B59EC0-385C-47E5-A137-C20C199D9583}" type="presOf" srcId="{7FE06039-89DB-445E-85E4-55E936433893}" destId="{C97DCD3C-AA5E-4406-967F-3153F0715B79}" srcOrd="0" destOrd="0" presId="urn:microsoft.com/office/officeart/2008/layout/LinedList"/>
    <dgm:cxn modelId="{3CC8B5D6-96CA-4DA5-8BD2-592F76BB578B}" type="presOf" srcId="{5C3E40D2-AE33-4EE0-9580-2E239470510B}" destId="{A485CAC3-EE6B-4195-8820-9DADAFD15095}" srcOrd="0" destOrd="0" presId="urn:microsoft.com/office/officeart/2008/layout/LinedList"/>
    <dgm:cxn modelId="{A3131DF7-F790-40A8-9CFC-F53B76235BA5}" srcId="{4CDC92DD-D68E-49BC-97E0-A74E0FD0452D}" destId="{FA79B9C1-926A-4AF5-834E-D87FBB07CFB7}" srcOrd="5" destOrd="0" parTransId="{9ADD3E3D-8674-41D4-885F-C02F941C621A}" sibTransId="{92C20E4C-389B-4BA8-B5A8-DFC64EC545FA}"/>
    <dgm:cxn modelId="{78E5EB3F-0F9B-48B3-AF3E-EB555A7B8A35}" type="presParOf" srcId="{B67D2A73-AE2D-4F3C-8768-6D569ACD8BA8}" destId="{65EA8524-C84A-4F65-94DB-C291E465703D}" srcOrd="0" destOrd="0" presId="urn:microsoft.com/office/officeart/2008/layout/LinedList"/>
    <dgm:cxn modelId="{C7539502-F803-4BB7-94B3-8E8A8215FD11}" type="presParOf" srcId="{B67D2A73-AE2D-4F3C-8768-6D569ACD8BA8}" destId="{745F7020-1D4B-4390-BECA-37310E982B66}" srcOrd="1" destOrd="0" presId="urn:microsoft.com/office/officeart/2008/layout/LinedList"/>
    <dgm:cxn modelId="{DE155ECF-E69E-47CD-9F5A-C425574D8299}" type="presParOf" srcId="{745F7020-1D4B-4390-BECA-37310E982B66}" destId="{C97DCD3C-AA5E-4406-967F-3153F0715B79}" srcOrd="0" destOrd="0" presId="urn:microsoft.com/office/officeart/2008/layout/LinedList"/>
    <dgm:cxn modelId="{443A7E4D-B4A5-42A2-89DC-AEC799A1BCB0}" type="presParOf" srcId="{745F7020-1D4B-4390-BECA-37310E982B66}" destId="{5D8591C2-6325-4E71-996B-5551CA22385A}" srcOrd="1" destOrd="0" presId="urn:microsoft.com/office/officeart/2008/layout/LinedList"/>
    <dgm:cxn modelId="{CD4AE394-CD2B-4D03-900A-F1FDA8594054}" type="presParOf" srcId="{B67D2A73-AE2D-4F3C-8768-6D569ACD8BA8}" destId="{CDBD62E2-D1F5-461F-8BC4-841C38012767}" srcOrd="2" destOrd="0" presId="urn:microsoft.com/office/officeart/2008/layout/LinedList"/>
    <dgm:cxn modelId="{AD33AF59-B24B-4FE4-9751-85A2CEF31AF5}" type="presParOf" srcId="{B67D2A73-AE2D-4F3C-8768-6D569ACD8BA8}" destId="{E6CC429D-C723-4DD3-A279-5B1691FC636D}" srcOrd="3" destOrd="0" presId="urn:microsoft.com/office/officeart/2008/layout/LinedList"/>
    <dgm:cxn modelId="{D42AF0C0-54B3-41FF-ADA0-80E6CF5D04BA}" type="presParOf" srcId="{E6CC429D-C723-4DD3-A279-5B1691FC636D}" destId="{FFE00D96-539F-4BA0-A0BC-A79B14B9D3EB}" srcOrd="0" destOrd="0" presId="urn:microsoft.com/office/officeart/2008/layout/LinedList"/>
    <dgm:cxn modelId="{488C1C28-665C-46DA-9C60-5672F059E645}" type="presParOf" srcId="{E6CC429D-C723-4DD3-A279-5B1691FC636D}" destId="{1A5EA2FF-07CD-4FF6-93EA-A3ACCCA748E9}" srcOrd="1" destOrd="0" presId="urn:microsoft.com/office/officeart/2008/layout/LinedList"/>
    <dgm:cxn modelId="{6D62B78F-4550-4184-9310-C27403686EC1}" type="presParOf" srcId="{B67D2A73-AE2D-4F3C-8768-6D569ACD8BA8}" destId="{F6FF450F-F39B-4770-AFF1-00555E597458}" srcOrd="4" destOrd="0" presId="urn:microsoft.com/office/officeart/2008/layout/LinedList"/>
    <dgm:cxn modelId="{DFBA5DD8-E751-458D-9A74-316E07971F05}" type="presParOf" srcId="{B67D2A73-AE2D-4F3C-8768-6D569ACD8BA8}" destId="{C9354332-F024-4688-99F9-3872072609B8}" srcOrd="5" destOrd="0" presId="urn:microsoft.com/office/officeart/2008/layout/LinedList"/>
    <dgm:cxn modelId="{D1F721A0-0F87-4C51-AF31-1E6495EAA5ED}" type="presParOf" srcId="{C9354332-F024-4688-99F9-3872072609B8}" destId="{A485CAC3-EE6B-4195-8820-9DADAFD15095}" srcOrd="0" destOrd="0" presId="urn:microsoft.com/office/officeart/2008/layout/LinedList"/>
    <dgm:cxn modelId="{488899A5-7F03-40BE-A1E4-A108031078F1}" type="presParOf" srcId="{C9354332-F024-4688-99F9-3872072609B8}" destId="{D785DA42-9BCF-4350-B0AA-E17853219FA6}" srcOrd="1" destOrd="0" presId="urn:microsoft.com/office/officeart/2008/layout/LinedList"/>
    <dgm:cxn modelId="{1C4D8283-1244-4E9D-ADBE-CE4ADEEC04CC}" type="presParOf" srcId="{B67D2A73-AE2D-4F3C-8768-6D569ACD8BA8}" destId="{421AF6D2-F171-49CC-94F0-BB1058E48C4B}" srcOrd="6" destOrd="0" presId="urn:microsoft.com/office/officeart/2008/layout/LinedList"/>
    <dgm:cxn modelId="{682ADA47-F5C0-4668-B981-428C7688B824}" type="presParOf" srcId="{B67D2A73-AE2D-4F3C-8768-6D569ACD8BA8}" destId="{03B73B90-55F5-424D-8B3D-4978F033A85E}" srcOrd="7" destOrd="0" presId="urn:microsoft.com/office/officeart/2008/layout/LinedList"/>
    <dgm:cxn modelId="{F77071B9-A2F4-4DAF-AB2B-8412E4C69B1B}" type="presParOf" srcId="{03B73B90-55F5-424D-8B3D-4978F033A85E}" destId="{CDB2E60D-CAE8-4ACA-B71D-D1A802CC92D9}" srcOrd="0" destOrd="0" presId="urn:microsoft.com/office/officeart/2008/layout/LinedList"/>
    <dgm:cxn modelId="{516FA293-7108-4CEC-9AB5-E2290D647520}" type="presParOf" srcId="{03B73B90-55F5-424D-8B3D-4978F033A85E}" destId="{0EFB9426-6C1E-49CD-8568-8C8F6378517E}" srcOrd="1" destOrd="0" presId="urn:microsoft.com/office/officeart/2008/layout/LinedList"/>
    <dgm:cxn modelId="{219668A6-89D1-4667-934E-06D5C2C5D98D}" type="presParOf" srcId="{B67D2A73-AE2D-4F3C-8768-6D569ACD8BA8}" destId="{F10BFFC5-9029-47E0-B49D-706D47A3D246}" srcOrd="8" destOrd="0" presId="urn:microsoft.com/office/officeart/2008/layout/LinedList"/>
    <dgm:cxn modelId="{ABCC9C85-6754-4AAD-9FE6-936D178374DC}" type="presParOf" srcId="{B67D2A73-AE2D-4F3C-8768-6D569ACD8BA8}" destId="{E0CF1491-EFA6-4DD7-BCEF-0C1EBBC81885}" srcOrd="9" destOrd="0" presId="urn:microsoft.com/office/officeart/2008/layout/LinedList"/>
    <dgm:cxn modelId="{13EDAE6D-0A9A-4E4E-839C-A1A4F04C86B0}" type="presParOf" srcId="{E0CF1491-EFA6-4DD7-BCEF-0C1EBBC81885}" destId="{211F4172-CC6C-430E-BCB5-57DF23431EDD}" srcOrd="0" destOrd="0" presId="urn:microsoft.com/office/officeart/2008/layout/LinedList"/>
    <dgm:cxn modelId="{01F901A5-6D5A-4736-8253-C65271926022}" type="presParOf" srcId="{E0CF1491-EFA6-4DD7-BCEF-0C1EBBC81885}" destId="{DF8E0995-278F-43C2-81EA-BBB818C50154}" srcOrd="1" destOrd="0" presId="urn:microsoft.com/office/officeart/2008/layout/LinedList"/>
    <dgm:cxn modelId="{DF2D7A84-3E20-42E7-856B-0029CCCACC2A}" type="presParOf" srcId="{B67D2A73-AE2D-4F3C-8768-6D569ACD8BA8}" destId="{ACA57DD0-2C17-4E66-8C71-121BC54A637E}" srcOrd="10" destOrd="0" presId="urn:microsoft.com/office/officeart/2008/layout/LinedList"/>
    <dgm:cxn modelId="{08EA0B8C-7B0A-4EBF-A28B-3829BC84E62B}" type="presParOf" srcId="{B67D2A73-AE2D-4F3C-8768-6D569ACD8BA8}" destId="{C67EE8B0-3955-4B68-86F6-3835F0459D3B}" srcOrd="11" destOrd="0" presId="urn:microsoft.com/office/officeart/2008/layout/LinedList"/>
    <dgm:cxn modelId="{9FDC0761-6A5E-43AA-B85A-CCCA88666DA0}" type="presParOf" srcId="{C67EE8B0-3955-4B68-86F6-3835F0459D3B}" destId="{547FB291-6C25-4848-8A37-7160D1153AD3}" srcOrd="0" destOrd="0" presId="urn:microsoft.com/office/officeart/2008/layout/LinedList"/>
    <dgm:cxn modelId="{4BF390C0-4508-4E09-9578-2A5279C40B13}" type="presParOf" srcId="{C67EE8B0-3955-4B68-86F6-3835F0459D3B}" destId="{2B3B5715-1F24-4232-80EC-55D5F8039F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3BF4AC2-4584-4557-BA71-C474DC81F0ED}"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F5C2A318-6350-4628-B33F-BD5AF458193A}">
      <dgm:prSet/>
      <dgm:spPr/>
      <dgm:t>
        <a:bodyPr/>
        <a:lstStyle/>
        <a:p>
          <a:r>
            <a:rPr lang="en-GB" baseline="0"/>
            <a:t>The core of this model.</a:t>
          </a:r>
          <a:endParaRPr lang="en-US"/>
        </a:p>
      </dgm:t>
    </dgm:pt>
    <dgm:pt modelId="{7EFCAD3C-B0E0-494D-8866-E0011EE7326F}" type="parTrans" cxnId="{434B7E26-3A02-4194-9D22-182EB90B54CE}">
      <dgm:prSet/>
      <dgm:spPr/>
      <dgm:t>
        <a:bodyPr/>
        <a:lstStyle/>
        <a:p>
          <a:endParaRPr lang="en-US"/>
        </a:p>
      </dgm:t>
    </dgm:pt>
    <dgm:pt modelId="{C5CF4715-1DDD-4692-ABBE-5FF54E72C4B3}" type="sibTrans" cxnId="{434B7E26-3A02-4194-9D22-182EB90B54CE}">
      <dgm:prSet/>
      <dgm:spPr/>
      <dgm:t>
        <a:bodyPr/>
        <a:lstStyle/>
        <a:p>
          <a:endParaRPr lang="en-US"/>
        </a:p>
      </dgm:t>
    </dgm:pt>
    <dgm:pt modelId="{62FCF895-8511-47FD-88D3-7025D245E723}">
      <dgm:prSet/>
      <dgm:spPr/>
      <dgm:t>
        <a:bodyPr/>
        <a:lstStyle/>
        <a:p>
          <a:r>
            <a:rPr lang="en-GB" baseline="0"/>
            <a:t>Anxiety is often invisible. </a:t>
          </a:r>
          <a:endParaRPr lang="en-US"/>
        </a:p>
      </dgm:t>
    </dgm:pt>
    <dgm:pt modelId="{6EF6497F-CA29-4AA5-9431-270B8D6AEA87}" type="parTrans" cxnId="{6AABC7AE-B64E-443E-9C13-010FD0BE3314}">
      <dgm:prSet/>
      <dgm:spPr/>
      <dgm:t>
        <a:bodyPr/>
        <a:lstStyle/>
        <a:p>
          <a:endParaRPr lang="en-US"/>
        </a:p>
      </dgm:t>
    </dgm:pt>
    <dgm:pt modelId="{C2A91E79-2D87-41CB-B001-07DAECE2DB56}" type="sibTrans" cxnId="{6AABC7AE-B64E-443E-9C13-010FD0BE3314}">
      <dgm:prSet/>
      <dgm:spPr/>
      <dgm:t>
        <a:bodyPr/>
        <a:lstStyle/>
        <a:p>
          <a:endParaRPr lang="en-US"/>
        </a:p>
      </dgm:t>
    </dgm:pt>
    <dgm:pt modelId="{BBEEA8ED-27F4-42DA-8BE1-173B0EBDC8C6}">
      <dgm:prSet/>
      <dgm:spPr/>
      <dgm:t>
        <a:bodyPr/>
        <a:lstStyle/>
        <a:p>
          <a:r>
            <a:rPr lang="en-GB" baseline="0"/>
            <a:t>Low arousal approaches.</a:t>
          </a:r>
          <a:endParaRPr lang="en-US"/>
        </a:p>
      </dgm:t>
    </dgm:pt>
    <dgm:pt modelId="{A6040552-91FF-4878-925C-3AC4DF22716C}" type="parTrans" cxnId="{FB05D5B7-09F2-4F27-8A29-04EAB6AF1734}">
      <dgm:prSet/>
      <dgm:spPr/>
      <dgm:t>
        <a:bodyPr/>
        <a:lstStyle/>
        <a:p>
          <a:endParaRPr lang="en-US"/>
        </a:p>
      </dgm:t>
    </dgm:pt>
    <dgm:pt modelId="{A5F9A409-2C52-4C58-9695-C015D4EAA517}" type="sibTrans" cxnId="{FB05D5B7-09F2-4F27-8A29-04EAB6AF1734}">
      <dgm:prSet/>
      <dgm:spPr/>
      <dgm:t>
        <a:bodyPr/>
        <a:lstStyle/>
        <a:p>
          <a:endParaRPr lang="en-US"/>
        </a:p>
      </dgm:t>
    </dgm:pt>
    <dgm:pt modelId="{DC68837E-8BC4-425E-A8EC-6E101CB7C6E3}">
      <dgm:prSet/>
      <dgm:spPr/>
      <dgm:t>
        <a:bodyPr/>
        <a:lstStyle/>
        <a:p>
          <a:r>
            <a:rPr lang="en-GB" baseline="0"/>
            <a:t>Reducing uncertainty. </a:t>
          </a:r>
          <a:endParaRPr lang="en-US"/>
        </a:p>
      </dgm:t>
    </dgm:pt>
    <dgm:pt modelId="{53723656-332E-4686-A6E5-4BFBB30190CB}" type="parTrans" cxnId="{700BCC8C-7F06-4B1B-A5B2-FC2A4011EF6C}">
      <dgm:prSet/>
      <dgm:spPr/>
      <dgm:t>
        <a:bodyPr/>
        <a:lstStyle/>
        <a:p>
          <a:endParaRPr lang="en-US"/>
        </a:p>
      </dgm:t>
    </dgm:pt>
    <dgm:pt modelId="{5389569A-0A97-4BB7-9F64-9CE9FCD7F1CA}" type="sibTrans" cxnId="{700BCC8C-7F06-4B1B-A5B2-FC2A4011EF6C}">
      <dgm:prSet/>
      <dgm:spPr/>
      <dgm:t>
        <a:bodyPr/>
        <a:lstStyle/>
        <a:p>
          <a:endParaRPr lang="en-US"/>
        </a:p>
      </dgm:t>
    </dgm:pt>
    <dgm:pt modelId="{B9047ECE-57BF-4CE4-8466-9DA9FE1E620F}">
      <dgm:prSet/>
      <dgm:spPr/>
      <dgm:t>
        <a:bodyPr/>
        <a:lstStyle/>
        <a:p>
          <a:r>
            <a:rPr lang="en-GB" baseline="0"/>
            <a:t>Allowing time to process, particularly with autism. </a:t>
          </a:r>
          <a:endParaRPr lang="en-US"/>
        </a:p>
      </dgm:t>
    </dgm:pt>
    <dgm:pt modelId="{95186490-A5EC-48F3-B49D-B7D7AB6444DA}" type="parTrans" cxnId="{5C775F64-1C18-473A-95D6-57F7B9B80A4D}">
      <dgm:prSet/>
      <dgm:spPr/>
      <dgm:t>
        <a:bodyPr/>
        <a:lstStyle/>
        <a:p>
          <a:endParaRPr lang="en-US"/>
        </a:p>
      </dgm:t>
    </dgm:pt>
    <dgm:pt modelId="{75199436-9992-425E-A8F1-80378779248A}" type="sibTrans" cxnId="{5C775F64-1C18-473A-95D6-57F7B9B80A4D}">
      <dgm:prSet/>
      <dgm:spPr/>
      <dgm:t>
        <a:bodyPr/>
        <a:lstStyle/>
        <a:p>
          <a:endParaRPr lang="en-US"/>
        </a:p>
      </dgm:t>
    </dgm:pt>
    <dgm:pt modelId="{18E62537-CB41-49AA-8237-2C737481217A}">
      <dgm:prSet/>
      <dgm:spPr/>
      <dgm:t>
        <a:bodyPr/>
        <a:lstStyle/>
        <a:p>
          <a:r>
            <a:rPr lang="en-GB" baseline="0"/>
            <a:t>Treat panic as panic, it's not misbehaviour, it's overwhelm.</a:t>
          </a:r>
          <a:endParaRPr lang="en-US"/>
        </a:p>
      </dgm:t>
    </dgm:pt>
    <dgm:pt modelId="{31128F78-50B8-47D1-815C-CE68812C8699}" type="parTrans" cxnId="{9969C386-3783-4F61-9F3E-EAB0F9AAC6B8}">
      <dgm:prSet/>
      <dgm:spPr/>
      <dgm:t>
        <a:bodyPr/>
        <a:lstStyle/>
        <a:p>
          <a:endParaRPr lang="en-US"/>
        </a:p>
      </dgm:t>
    </dgm:pt>
    <dgm:pt modelId="{B0EE4D74-055B-40D8-B66B-6B49ACD9FAE2}" type="sibTrans" cxnId="{9969C386-3783-4F61-9F3E-EAB0F9AAC6B8}">
      <dgm:prSet/>
      <dgm:spPr/>
      <dgm:t>
        <a:bodyPr/>
        <a:lstStyle/>
        <a:p>
          <a:endParaRPr lang="en-US"/>
        </a:p>
      </dgm:t>
    </dgm:pt>
    <dgm:pt modelId="{F6A91AF4-5A32-449A-9A68-73F0090EA2AF}" type="pres">
      <dgm:prSet presAssocID="{F3BF4AC2-4584-4557-BA71-C474DC81F0ED}" presName="vert0" presStyleCnt="0">
        <dgm:presLayoutVars>
          <dgm:dir/>
          <dgm:animOne val="branch"/>
          <dgm:animLvl val="lvl"/>
        </dgm:presLayoutVars>
      </dgm:prSet>
      <dgm:spPr/>
    </dgm:pt>
    <dgm:pt modelId="{D17B332B-35DC-46AE-8417-EE8CB1D4CA35}" type="pres">
      <dgm:prSet presAssocID="{F5C2A318-6350-4628-B33F-BD5AF458193A}" presName="thickLine" presStyleLbl="alignNode1" presStyleIdx="0" presStyleCnt="6"/>
      <dgm:spPr/>
    </dgm:pt>
    <dgm:pt modelId="{B4123E67-367A-4AF4-B5FB-6C5726A6E363}" type="pres">
      <dgm:prSet presAssocID="{F5C2A318-6350-4628-B33F-BD5AF458193A}" presName="horz1" presStyleCnt="0"/>
      <dgm:spPr/>
    </dgm:pt>
    <dgm:pt modelId="{281F35FD-BAA7-4624-9D0C-604762D89136}" type="pres">
      <dgm:prSet presAssocID="{F5C2A318-6350-4628-B33F-BD5AF458193A}" presName="tx1" presStyleLbl="revTx" presStyleIdx="0" presStyleCnt="6"/>
      <dgm:spPr/>
    </dgm:pt>
    <dgm:pt modelId="{1C40EF80-3DF2-4290-8B84-3ECC746BE24B}" type="pres">
      <dgm:prSet presAssocID="{F5C2A318-6350-4628-B33F-BD5AF458193A}" presName="vert1" presStyleCnt="0"/>
      <dgm:spPr/>
    </dgm:pt>
    <dgm:pt modelId="{BF182DB8-1D81-4341-A1EF-214C249B58CB}" type="pres">
      <dgm:prSet presAssocID="{62FCF895-8511-47FD-88D3-7025D245E723}" presName="thickLine" presStyleLbl="alignNode1" presStyleIdx="1" presStyleCnt="6"/>
      <dgm:spPr/>
    </dgm:pt>
    <dgm:pt modelId="{3FA5DD3B-2876-4A5F-A261-24077B53F30C}" type="pres">
      <dgm:prSet presAssocID="{62FCF895-8511-47FD-88D3-7025D245E723}" presName="horz1" presStyleCnt="0"/>
      <dgm:spPr/>
    </dgm:pt>
    <dgm:pt modelId="{3E8C4A5E-5476-4ED6-A122-7DB590118587}" type="pres">
      <dgm:prSet presAssocID="{62FCF895-8511-47FD-88D3-7025D245E723}" presName="tx1" presStyleLbl="revTx" presStyleIdx="1" presStyleCnt="6"/>
      <dgm:spPr/>
    </dgm:pt>
    <dgm:pt modelId="{C16B0386-9CF7-4821-BBB2-B9BF836B9F0A}" type="pres">
      <dgm:prSet presAssocID="{62FCF895-8511-47FD-88D3-7025D245E723}" presName="vert1" presStyleCnt="0"/>
      <dgm:spPr/>
    </dgm:pt>
    <dgm:pt modelId="{0BCC8B71-DF05-475F-B365-AAB0F8382901}" type="pres">
      <dgm:prSet presAssocID="{BBEEA8ED-27F4-42DA-8BE1-173B0EBDC8C6}" presName="thickLine" presStyleLbl="alignNode1" presStyleIdx="2" presStyleCnt="6"/>
      <dgm:spPr/>
    </dgm:pt>
    <dgm:pt modelId="{F939E738-9378-45D8-B996-B0186F150B88}" type="pres">
      <dgm:prSet presAssocID="{BBEEA8ED-27F4-42DA-8BE1-173B0EBDC8C6}" presName="horz1" presStyleCnt="0"/>
      <dgm:spPr/>
    </dgm:pt>
    <dgm:pt modelId="{951DC5F9-B542-46BC-84DF-76C21D671892}" type="pres">
      <dgm:prSet presAssocID="{BBEEA8ED-27F4-42DA-8BE1-173B0EBDC8C6}" presName="tx1" presStyleLbl="revTx" presStyleIdx="2" presStyleCnt="6"/>
      <dgm:spPr/>
    </dgm:pt>
    <dgm:pt modelId="{27D4C95E-A70C-4FFE-87A4-26F14E228955}" type="pres">
      <dgm:prSet presAssocID="{BBEEA8ED-27F4-42DA-8BE1-173B0EBDC8C6}" presName="vert1" presStyleCnt="0"/>
      <dgm:spPr/>
    </dgm:pt>
    <dgm:pt modelId="{A3B2A4A9-E0A4-4788-806F-264EDB179053}" type="pres">
      <dgm:prSet presAssocID="{DC68837E-8BC4-425E-A8EC-6E101CB7C6E3}" presName="thickLine" presStyleLbl="alignNode1" presStyleIdx="3" presStyleCnt="6"/>
      <dgm:spPr/>
    </dgm:pt>
    <dgm:pt modelId="{6C3FC596-6FA3-47F9-A2AE-712856203100}" type="pres">
      <dgm:prSet presAssocID="{DC68837E-8BC4-425E-A8EC-6E101CB7C6E3}" presName="horz1" presStyleCnt="0"/>
      <dgm:spPr/>
    </dgm:pt>
    <dgm:pt modelId="{6A3BBB68-E3C2-4679-B9C6-84761E63363B}" type="pres">
      <dgm:prSet presAssocID="{DC68837E-8BC4-425E-A8EC-6E101CB7C6E3}" presName="tx1" presStyleLbl="revTx" presStyleIdx="3" presStyleCnt="6"/>
      <dgm:spPr/>
    </dgm:pt>
    <dgm:pt modelId="{F99435C6-CC2B-4541-853C-EC7AD69D7D4C}" type="pres">
      <dgm:prSet presAssocID="{DC68837E-8BC4-425E-A8EC-6E101CB7C6E3}" presName="vert1" presStyleCnt="0"/>
      <dgm:spPr/>
    </dgm:pt>
    <dgm:pt modelId="{5BEDACEF-57FA-4289-B996-804F34EEA22C}" type="pres">
      <dgm:prSet presAssocID="{B9047ECE-57BF-4CE4-8466-9DA9FE1E620F}" presName="thickLine" presStyleLbl="alignNode1" presStyleIdx="4" presStyleCnt="6"/>
      <dgm:spPr/>
    </dgm:pt>
    <dgm:pt modelId="{5FE28A8F-D559-4AB8-B8D0-E7E5BC0993BA}" type="pres">
      <dgm:prSet presAssocID="{B9047ECE-57BF-4CE4-8466-9DA9FE1E620F}" presName="horz1" presStyleCnt="0"/>
      <dgm:spPr/>
    </dgm:pt>
    <dgm:pt modelId="{552F7871-A88E-41FB-B251-401A2E85B36A}" type="pres">
      <dgm:prSet presAssocID="{B9047ECE-57BF-4CE4-8466-9DA9FE1E620F}" presName="tx1" presStyleLbl="revTx" presStyleIdx="4" presStyleCnt="6"/>
      <dgm:spPr/>
    </dgm:pt>
    <dgm:pt modelId="{464F9B98-F056-42E3-BC23-06FA4E6E3421}" type="pres">
      <dgm:prSet presAssocID="{B9047ECE-57BF-4CE4-8466-9DA9FE1E620F}" presName="vert1" presStyleCnt="0"/>
      <dgm:spPr/>
    </dgm:pt>
    <dgm:pt modelId="{C61BA8CC-7036-4B7A-A501-5BE9569E2AE7}" type="pres">
      <dgm:prSet presAssocID="{18E62537-CB41-49AA-8237-2C737481217A}" presName="thickLine" presStyleLbl="alignNode1" presStyleIdx="5" presStyleCnt="6"/>
      <dgm:spPr/>
    </dgm:pt>
    <dgm:pt modelId="{70A65CB5-EAAA-4034-8DDB-B12BA3FEF332}" type="pres">
      <dgm:prSet presAssocID="{18E62537-CB41-49AA-8237-2C737481217A}" presName="horz1" presStyleCnt="0"/>
      <dgm:spPr/>
    </dgm:pt>
    <dgm:pt modelId="{8F1DC51F-DAE1-476B-A74E-D531A657C19F}" type="pres">
      <dgm:prSet presAssocID="{18E62537-CB41-49AA-8237-2C737481217A}" presName="tx1" presStyleLbl="revTx" presStyleIdx="5" presStyleCnt="6"/>
      <dgm:spPr/>
    </dgm:pt>
    <dgm:pt modelId="{39F4ED20-63D6-4634-BCB7-3DCFAEE01B45}" type="pres">
      <dgm:prSet presAssocID="{18E62537-CB41-49AA-8237-2C737481217A}" presName="vert1" presStyleCnt="0"/>
      <dgm:spPr/>
    </dgm:pt>
  </dgm:ptLst>
  <dgm:cxnLst>
    <dgm:cxn modelId="{32321114-2538-4709-9D66-B5EA1537F390}" type="presOf" srcId="{62FCF895-8511-47FD-88D3-7025D245E723}" destId="{3E8C4A5E-5476-4ED6-A122-7DB590118587}" srcOrd="0" destOrd="0" presId="urn:microsoft.com/office/officeart/2008/layout/LinedList"/>
    <dgm:cxn modelId="{434B7E26-3A02-4194-9D22-182EB90B54CE}" srcId="{F3BF4AC2-4584-4557-BA71-C474DC81F0ED}" destId="{F5C2A318-6350-4628-B33F-BD5AF458193A}" srcOrd="0" destOrd="0" parTransId="{7EFCAD3C-B0E0-494D-8866-E0011EE7326F}" sibTransId="{C5CF4715-1DDD-4692-ABBE-5FF54E72C4B3}"/>
    <dgm:cxn modelId="{A5387235-B1B8-4FC5-9B7A-3B3D4179BB36}" type="presOf" srcId="{BBEEA8ED-27F4-42DA-8BE1-173B0EBDC8C6}" destId="{951DC5F9-B542-46BC-84DF-76C21D671892}" srcOrd="0" destOrd="0" presId="urn:microsoft.com/office/officeart/2008/layout/LinedList"/>
    <dgm:cxn modelId="{FAF65141-8D4B-4BCB-BDE5-E92FA206DC8D}" type="presOf" srcId="{B9047ECE-57BF-4CE4-8466-9DA9FE1E620F}" destId="{552F7871-A88E-41FB-B251-401A2E85B36A}" srcOrd="0" destOrd="0" presId="urn:microsoft.com/office/officeart/2008/layout/LinedList"/>
    <dgm:cxn modelId="{5C775F64-1C18-473A-95D6-57F7B9B80A4D}" srcId="{F3BF4AC2-4584-4557-BA71-C474DC81F0ED}" destId="{B9047ECE-57BF-4CE4-8466-9DA9FE1E620F}" srcOrd="4" destOrd="0" parTransId="{95186490-A5EC-48F3-B49D-B7D7AB6444DA}" sibTransId="{75199436-9992-425E-A8F1-80378779248A}"/>
    <dgm:cxn modelId="{D1D04D67-A315-4B5F-A413-109514BE689D}" type="presOf" srcId="{DC68837E-8BC4-425E-A8EC-6E101CB7C6E3}" destId="{6A3BBB68-E3C2-4679-B9C6-84761E63363B}" srcOrd="0" destOrd="0" presId="urn:microsoft.com/office/officeart/2008/layout/LinedList"/>
    <dgm:cxn modelId="{7EE48555-D465-4332-AE24-C38ECE14BD62}" type="presOf" srcId="{18E62537-CB41-49AA-8237-2C737481217A}" destId="{8F1DC51F-DAE1-476B-A74E-D531A657C19F}" srcOrd="0" destOrd="0" presId="urn:microsoft.com/office/officeart/2008/layout/LinedList"/>
    <dgm:cxn modelId="{9969C386-3783-4F61-9F3E-EAB0F9AAC6B8}" srcId="{F3BF4AC2-4584-4557-BA71-C474DC81F0ED}" destId="{18E62537-CB41-49AA-8237-2C737481217A}" srcOrd="5" destOrd="0" parTransId="{31128F78-50B8-47D1-815C-CE68812C8699}" sibTransId="{B0EE4D74-055B-40D8-B66B-6B49ACD9FAE2}"/>
    <dgm:cxn modelId="{700BCC8C-7F06-4B1B-A5B2-FC2A4011EF6C}" srcId="{F3BF4AC2-4584-4557-BA71-C474DC81F0ED}" destId="{DC68837E-8BC4-425E-A8EC-6E101CB7C6E3}" srcOrd="3" destOrd="0" parTransId="{53723656-332E-4686-A6E5-4BFBB30190CB}" sibTransId="{5389569A-0A97-4BB7-9F64-9CE9FCD7F1CA}"/>
    <dgm:cxn modelId="{5F32F8A7-451F-4C21-8758-79361E5BA7E1}" type="presOf" srcId="{F5C2A318-6350-4628-B33F-BD5AF458193A}" destId="{281F35FD-BAA7-4624-9D0C-604762D89136}" srcOrd="0" destOrd="0" presId="urn:microsoft.com/office/officeart/2008/layout/LinedList"/>
    <dgm:cxn modelId="{6AABC7AE-B64E-443E-9C13-010FD0BE3314}" srcId="{F3BF4AC2-4584-4557-BA71-C474DC81F0ED}" destId="{62FCF895-8511-47FD-88D3-7025D245E723}" srcOrd="1" destOrd="0" parTransId="{6EF6497F-CA29-4AA5-9431-270B8D6AEA87}" sibTransId="{C2A91E79-2D87-41CB-B001-07DAECE2DB56}"/>
    <dgm:cxn modelId="{FB05D5B7-09F2-4F27-8A29-04EAB6AF1734}" srcId="{F3BF4AC2-4584-4557-BA71-C474DC81F0ED}" destId="{BBEEA8ED-27F4-42DA-8BE1-173B0EBDC8C6}" srcOrd="2" destOrd="0" parTransId="{A6040552-91FF-4878-925C-3AC4DF22716C}" sibTransId="{A5F9A409-2C52-4C58-9695-C015D4EAA517}"/>
    <dgm:cxn modelId="{BA0D84CC-2E5D-4594-833C-7F3FAF183144}" type="presOf" srcId="{F3BF4AC2-4584-4557-BA71-C474DC81F0ED}" destId="{F6A91AF4-5A32-449A-9A68-73F0090EA2AF}" srcOrd="0" destOrd="0" presId="urn:microsoft.com/office/officeart/2008/layout/LinedList"/>
    <dgm:cxn modelId="{AA8978E7-E476-401D-AFB9-F2F99D0E76A9}" type="presParOf" srcId="{F6A91AF4-5A32-449A-9A68-73F0090EA2AF}" destId="{D17B332B-35DC-46AE-8417-EE8CB1D4CA35}" srcOrd="0" destOrd="0" presId="urn:microsoft.com/office/officeart/2008/layout/LinedList"/>
    <dgm:cxn modelId="{23944117-BD22-459A-9312-F5F6A08A9BEC}" type="presParOf" srcId="{F6A91AF4-5A32-449A-9A68-73F0090EA2AF}" destId="{B4123E67-367A-4AF4-B5FB-6C5726A6E363}" srcOrd="1" destOrd="0" presId="urn:microsoft.com/office/officeart/2008/layout/LinedList"/>
    <dgm:cxn modelId="{A5B50D9B-E87A-40A3-BEFA-C22B2C4EC3B8}" type="presParOf" srcId="{B4123E67-367A-4AF4-B5FB-6C5726A6E363}" destId="{281F35FD-BAA7-4624-9D0C-604762D89136}" srcOrd="0" destOrd="0" presId="urn:microsoft.com/office/officeart/2008/layout/LinedList"/>
    <dgm:cxn modelId="{5B61E776-7A9A-411F-A262-C8D7455164C6}" type="presParOf" srcId="{B4123E67-367A-4AF4-B5FB-6C5726A6E363}" destId="{1C40EF80-3DF2-4290-8B84-3ECC746BE24B}" srcOrd="1" destOrd="0" presId="urn:microsoft.com/office/officeart/2008/layout/LinedList"/>
    <dgm:cxn modelId="{2AE80D62-3C36-4314-A40B-1E6FFFD509B2}" type="presParOf" srcId="{F6A91AF4-5A32-449A-9A68-73F0090EA2AF}" destId="{BF182DB8-1D81-4341-A1EF-214C249B58CB}" srcOrd="2" destOrd="0" presId="urn:microsoft.com/office/officeart/2008/layout/LinedList"/>
    <dgm:cxn modelId="{4663E9B3-9590-4EAA-A585-B57F29C6849B}" type="presParOf" srcId="{F6A91AF4-5A32-449A-9A68-73F0090EA2AF}" destId="{3FA5DD3B-2876-4A5F-A261-24077B53F30C}" srcOrd="3" destOrd="0" presId="urn:microsoft.com/office/officeart/2008/layout/LinedList"/>
    <dgm:cxn modelId="{4B52ACCD-9BB3-47BF-9E80-E74876C77B83}" type="presParOf" srcId="{3FA5DD3B-2876-4A5F-A261-24077B53F30C}" destId="{3E8C4A5E-5476-4ED6-A122-7DB590118587}" srcOrd="0" destOrd="0" presId="urn:microsoft.com/office/officeart/2008/layout/LinedList"/>
    <dgm:cxn modelId="{94898AAF-8508-4D0C-99B6-D9D6D663212D}" type="presParOf" srcId="{3FA5DD3B-2876-4A5F-A261-24077B53F30C}" destId="{C16B0386-9CF7-4821-BBB2-B9BF836B9F0A}" srcOrd="1" destOrd="0" presId="urn:microsoft.com/office/officeart/2008/layout/LinedList"/>
    <dgm:cxn modelId="{E05167EE-A3FE-4F9B-9B63-3C787BF6A092}" type="presParOf" srcId="{F6A91AF4-5A32-449A-9A68-73F0090EA2AF}" destId="{0BCC8B71-DF05-475F-B365-AAB0F8382901}" srcOrd="4" destOrd="0" presId="urn:microsoft.com/office/officeart/2008/layout/LinedList"/>
    <dgm:cxn modelId="{1484DEB5-3609-43EF-A288-F2E8B085869F}" type="presParOf" srcId="{F6A91AF4-5A32-449A-9A68-73F0090EA2AF}" destId="{F939E738-9378-45D8-B996-B0186F150B88}" srcOrd="5" destOrd="0" presId="urn:microsoft.com/office/officeart/2008/layout/LinedList"/>
    <dgm:cxn modelId="{53939667-727E-4535-A988-EDCA4E325089}" type="presParOf" srcId="{F939E738-9378-45D8-B996-B0186F150B88}" destId="{951DC5F9-B542-46BC-84DF-76C21D671892}" srcOrd="0" destOrd="0" presId="urn:microsoft.com/office/officeart/2008/layout/LinedList"/>
    <dgm:cxn modelId="{D487C687-67EA-408E-8E81-498C271F5F0B}" type="presParOf" srcId="{F939E738-9378-45D8-B996-B0186F150B88}" destId="{27D4C95E-A70C-4FFE-87A4-26F14E228955}" srcOrd="1" destOrd="0" presId="urn:microsoft.com/office/officeart/2008/layout/LinedList"/>
    <dgm:cxn modelId="{0E7FFB93-5002-4A26-AA97-2EED641B6D80}" type="presParOf" srcId="{F6A91AF4-5A32-449A-9A68-73F0090EA2AF}" destId="{A3B2A4A9-E0A4-4788-806F-264EDB179053}" srcOrd="6" destOrd="0" presId="urn:microsoft.com/office/officeart/2008/layout/LinedList"/>
    <dgm:cxn modelId="{96B201CA-E3C4-4D2C-84E0-0BB21D514E57}" type="presParOf" srcId="{F6A91AF4-5A32-449A-9A68-73F0090EA2AF}" destId="{6C3FC596-6FA3-47F9-A2AE-712856203100}" srcOrd="7" destOrd="0" presId="urn:microsoft.com/office/officeart/2008/layout/LinedList"/>
    <dgm:cxn modelId="{648F6CE2-E340-489E-855A-247D6E24FAC4}" type="presParOf" srcId="{6C3FC596-6FA3-47F9-A2AE-712856203100}" destId="{6A3BBB68-E3C2-4679-B9C6-84761E63363B}" srcOrd="0" destOrd="0" presId="urn:microsoft.com/office/officeart/2008/layout/LinedList"/>
    <dgm:cxn modelId="{B338C2F3-CF42-4F3F-9364-5F6D1AA0CF48}" type="presParOf" srcId="{6C3FC596-6FA3-47F9-A2AE-712856203100}" destId="{F99435C6-CC2B-4541-853C-EC7AD69D7D4C}" srcOrd="1" destOrd="0" presId="urn:microsoft.com/office/officeart/2008/layout/LinedList"/>
    <dgm:cxn modelId="{6363F05A-FE07-4D03-BE78-C563E4B9340D}" type="presParOf" srcId="{F6A91AF4-5A32-449A-9A68-73F0090EA2AF}" destId="{5BEDACEF-57FA-4289-B996-804F34EEA22C}" srcOrd="8" destOrd="0" presId="urn:microsoft.com/office/officeart/2008/layout/LinedList"/>
    <dgm:cxn modelId="{12B93FC1-1745-4437-BACA-E15B08D812BA}" type="presParOf" srcId="{F6A91AF4-5A32-449A-9A68-73F0090EA2AF}" destId="{5FE28A8F-D559-4AB8-B8D0-E7E5BC0993BA}" srcOrd="9" destOrd="0" presId="urn:microsoft.com/office/officeart/2008/layout/LinedList"/>
    <dgm:cxn modelId="{A4C4AB88-922F-49DE-B75C-A28E4577E95A}" type="presParOf" srcId="{5FE28A8F-D559-4AB8-B8D0-E7E5BC0993BA}" destId="{552F7871-A88E-41FB-B251-401A2E85B36A}" srcOrd="0" destOrd="0" presId="urn:microsoft.com/office/officeart/2008/layout/LinedList"/>
    <dgm:cxn modelId="{E212329A-3A15-4C43-9F8A-B2A6DDCE589C}" type="presParOf" srcId="{5FE28A8F-D559-4AB8-B8D0-E7E5BC0993BA}" destId="{464F9B98-F056-42E3-BC23-06FA4E6E3421}" srcOrd="1" destOrd="0" presId="urn:microsoft.com/office/officeart/2008/layout/LinedList"/>
    <dgm:cxn modelId="{E3C39222-1DA9-4D27-8E7A-D0D0928CB204}" type="presParOf" srcId="{F6A91AF4-5A32-449A-9A68-73F0090EA2AF}" destId="{C61BA8CC-7036-4B7A-A501-5BE9569E2AE7}" srcOrd="10" destOrd="0" presId="urn:microsoft.com/office/officeart/2008/layout/LinedList"/>
    <dgm:cxn modelId="{9871EAAF-7154-478A-9060-D1F141DF4AC7}" type="presParOf" srcId="{F6A91AF4-5A32-449A-9A68-73F0090EA2AF}" destId="{70A65CB5-EAAA-4034-8DDB-B12BA3FEF332}" srcOrd="11" destOrd="0" presId="urn:microsoft.com/office/officeart/2008/layout/LinedList"/>
    <dgm:cxn modelId="{412A227F-A01D-488A-A356-A2CA739C601D}" type="presParOf" srcId="{70A65CB5-EAAA-4034-8DDB-B12BA3FEF332}" destId="{8F1DC51F-DAE1-476B-A74E-D531A657C19F}" srcOrd="0" destOrd="0" presId="urn:microsoft.com/office/officeart/2008/layout/LinedList"/>
    <dgm:cxn modelId="{82659483-3882-4288-913C-3E1A141AD845}" type="presParOf" srcId="{70A65CB5-EAAA-4034-8DDB-B12BA3FEF332}" destId="{39F4ED20-63D6-4634-BCB7-3DCFAEE01B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0A09075-33AB-4287-890A-995C34833613}"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A68CD365-6E40-4230-99A9-712A60076D36}">
      <dgm:prSet/>
      <dgm:spPr/>
      <dgm:t>
        <a:bodyPr/>
        <a:lstStyle/>
        <a:p>
          <a:r>
            <a:rPr lang="en-GB" baseline="0"/>
            <a:t>Working together to build safety and fairness. </a:t>
          </a:r>
          <a:endParaRPr lang="en-US"/>
        </a:p>
      </dgm:t>
    </dgm:pt>
    <dgm:pt modelId="{368C8FF5-1650-44E2-A0D5-29286C95FDDC}" type="parTrans" cxnId="{923B583A-1073-4B00-A98F-4DDB92DF93FA}">
      <dgm:prSet/>
      <dgm:spPr/>
      <dgm:t>
        <a:bodyPr/>
        <a:lstStyle/>
        <a:p>
          <a:endParaRPr lang="en-US"/>
        </a:p>
      </dgm:t>
    </dgm:pt>
    <dgm:pt modelId="{3183C1C6-B806-45BE-A3F0-753125763C1F}" type="sibTrans" cxnId="{923B583A-1073-4B00-A98F-4DDB92DF93FA}">
      <dgm:prSet/>
      <dgm:spPr/>
      <dgm:t>
        <a:bodyPr/>
        <a:lstStyle/>
        <a:p>
          <a:endParaRPr lang="en-US"/>
        </a:p>
      </dgm:t>
    </dgm:pt>
    <dgm:pt modelId="{8833FF1C-E8FD-4B95-A970-E997528E9475}">
      <dgm:prSet/>
      <dgm:spPr/>
      <dgm:t>
        <a:bodyPr/>
        <a:lstStyle/>
        <a:p>
          <a:r>
            <a:rPr lang="en-GB" baseline="0"/>
            <a:t>Not for compliance. </a:t>
          </a:r>
          <a:endParaRPr lang="en-US"/>
        </a:p>
      </dgm:t>
    </dgm:pt>
    <dgm:pt modelId="{76B3B838-9635-4A84-8F60-80C04DDAD154}" type="parTrans" cxnId="{70E9A7AE-8F92-43C8-A519-368203A66F2A}">
      <dgm:prSet/>
      <dgm:spPr/>
      <dgm:t>
        <a:bodyPr/>
        <a:lstStyle/>
        <a:p>
          <a:endParaRPr lang="en-US"/>
        </a:p>
      </dgm:t>
    </dgm:pt>
    <dgm:pt modelId="{CC62F525-AFCC-4A96-BBC4-702E796B9465}" type="sibTrans" cxnId="{70E9A7AE-8F92-43C8-A519-368203A66F2A}">
      <dgm:prSet/>
      <dgm:spPr/>
      <dgm:t>
        <a:bodyPr/>
        <a:lstStyle/>
        <a:p>
          <a:endParaRPr lang="en-US"/>
        </a:p>
      </dgm:t>
    </dgm:pt>
    <dgm:pt modelId="{C86937EE-22D1-471D-82E3-80F00C0E15BD}">
      <dgm:prSet/>
      <dgm:spPr/>
      <dgm:t>
        <a:bodyPr/>
        <a:lstStyle/>
        <a:p>
          <a:r>
            <a:rPr lang="en-GB" baseline="0"/>
            <a:t>Respecting the word no. </a:t>
          </a:r>
          <a:endParaRPr lang="en-US"/>
        </a:p>
      </dgm:t>
    </dgm:pt>
    <dgm:pt modelId="{AE540FDA-5B07-44D1-8F68-F9E68C598662}" type="parTrans" cxnId="{E6FA9D6D-7788-4A6D-A9F5-6A0A940721D2}">
      <dgm:prSet/>
      <dgm:spPr/>
      <dgm:t>
        <a:bodyPr/>
        <a:lstStyle/>
        <a:p>
          <a:endParaRPr lang="en-US"/>
        </a:p>
      </dgm:t>
    </dgm:pt>
    <dgm:pt modelId="{774EE76B-357C-4637-B8EB-E831D7FA7660}" type="sibTrans" cxnId="{E6FA9D6D-7788-4A6D-A9F5-6A0A940721D2}">
      <dgm:prSet/>
      <dgm:spPr/>
      <dgm:t>
        <a:bodyPr/>
        <a:lstStyle/>
        <a:p>
          <a:endParaRPr lang="en-US"/>
        </a:p>
      </dgm:t>
    </dgm:pt>
    <dgm:pt modelId="{EC33941C-6F07-4671-81ED-D007933725B7}">
      <dgm:prSet/>
      <dgm:spPr/>
      <dgm:t>
        <a:bodyPr/>
        <a:lstStyle/>
        <a:p>
          <a:r>
            <a:rPr lang="en-GB" baseline="0"/>
            <a:t>Modelling emotional honesty. </a:t>
          </a:r>
          <a:endParaRPr lang="en-US"/>
        </a:p>
      </dgm:t>
    </dgm:pt>
    <dgm:pt modelId="{92F13773-112B-4444-A668-E1BB1A1E39F7}" type="parTrans" cxnId="{4C6BAA9D-3F9A-4A8D-AB41-F7E4196D6494}">
      <dgm:prSet/>
      <dgm:spPr/>
      <dgm:t>
        <a:bodyPr/>
        <a:lstStyle/>
        <a:p>
          <a:endParaRPr lang="en-US"/>
        </a:p>
      </dgm:t>
    </dgm:pt>
    <dgm:pt modelId="{A7538EBF-3625-47F5-8E3D-A562D5D7C4BE}" type="sibTrans" cxnId="{4C6BAA9D-3F9A-4A8D-AB41-F7E4196D6494}">
      <dgm:prSet/>
      <dgm:spPr/>
      <dgm:t>
        <a:bodyPr/>
        <a:lstStyle/>
        <a:p>
          <a:endParaRPr lang="en-US"/>
        </a:p>
      </dgm:t>
    </dgm:pt>
    <dgm:pt modelId="{14D8ADB1-108D-4166-97CB-10E35BCD32AE}">
      <dgm:prSet/>
      <dgm:spPr/>
      <dgm:t>
        <a:bodyPr/>
        <a:lstStyle/>
        <a:p>
          <a:r>
            <a:rPr lang="en-GB" baseline="0"/>
            <a:t>Offering space for mutual understanding.</a:t>
          </a:r>
          <a:endParaRPr lang="en-US"/>
        </a:p>
      </dgm:t>
    </dgm:pt>
    <dgm:pt modelId="{DA75BDB0-7B22-4DB0-BBFE-BBAE8A0D4478}" type="parTrans" cxnId="{C1F050F9-0A13-4FF3-8B76-87936E45AEBB}">
      <dgm:prSet/>
      <dgm:spPr/>
      <dgm:t>
        <a:bodyPr/>
        <a:lstStyle/>
        <a:p>
          <a:endParaRPr lang="en-US"/>
        </a:p>
      </dgm:t>
    </dgm:pt>
    <dgm:pt modelId="{598C396D-7B8B-478B-BADB-6CB2B5333E2E}" type="sibTrans" cxnId="{C1F050F9-0A13-4FF3-8B76-87936E45AEBB}">
      <dgm:prSet/>
      <dgm:spPr/>
      <dgm:t>
        <a:bodyPr/>
        <a:lstStyle/>
        <a:p>
          <a:endParaRPr lang="en-US"/>
        </a:p>
      </dgm:t>
    </dgm:pt>
    <dgm:pt modelId="{A47B2871-30F3-4E1E-9882-5FF0DCFA0317}" type="pres">
      <dgm:prSet presAssocID="{00A09075-33AB-4287-890A-995C34833613}" presName="vert0" presStyleCnt="0">
        <dgm:presLayoutVars>
          <dgm:dir/>
          <dgm:animOne val="branch"/>
          <dgm:animLvl val="lvl"/>
        </dgm:presLayoutVars>
      </dgm:prSet>
      <dgm:spPr/>
    </dgm:pt>
    <dgm:pt modelId="{02F2958B-2ACC-4F10-BFB7-C72D2AE06F71}" type="pres">
      <dgm:prSet presAssocID="{A68CD365-6E40-4230-99A9-712A60076D36}" presName="thickLine" presStyleLbl="alignNode1" presStyleIdx="0" presStyleCnt="5"/>
      <dgm:spPr/>
    </dgm:pt>
    <dgm:pt modelId="{784D5BC7-A2CF-4BFE-A86C-FA28CDC61F00}" type="pres">
      <dgm:prSet presAssocID="{A68CD365-6E40-4230-99A9-712A60076D36}" presName="horz1" presStyleCnt="0"/>
      <dgm:spPr/>
    </dgm:pt>
    <dgm:pt modelId="{3BF9A40B-EE00-42D5-B2D7-488B54C2F9E0}" type="pres">
      <dgm:prSet presAssocID="{A68CD365-6E40-4230-99A9-712A60076D36}" presName="tx1" presStyleLbl="revTx" presStyleIdx="0" presStyleCnt="5"/>
      <dgm:spPr/>
    </dgm:pt>
    <dgm:pt modelId="{39A84C4C-6B14-451E-984C-BA4E219755B8}" type="pres">
      <dgm:prSet presAssocID="{A68CD365-6E40-4230-99A9-712A60076D36}" presName="vert1" presStyleCnt="0"/>
      <dgm:spPr/>
    </dgm:pt>
    <dgm:pt modelId="{FA7CA4C3-7596-4968-8D92-583BDF7F34BF}" type="pres">
      <dgm:prSet presAssocID="{8833FF1C-E8FD-4B95-A970-E997528E9475}" presName="thickLine" presStyleLbl="alignNode1" presStyleIdx="1" presStyleCnt="5"/>
      <dgm:spPr/>
    </dgm:pt>
    <dgm:pt modelId="{EBB9DF94-B13C-48B3-9959-3E425DECDCB1}" type="pres">
      <dgm:prSet presAssocID="{8833FF1C-E8FD-4B95-A970-E997528E9475}" presName="horz1" presStyleCnt="0"/>
      <dgm:spPr/>
    </dgm:pt>
    <dgm:pt modelId="{E9A73A4F-0109-4FF8-AB9B-3418998DA1A7}" type="pres">
      <dgm:prSet presAssocID="{8833FF1C-E8FD-4B95-A970-E997528E9475}" presName="tx1" presStyleLbl="revTx" presStyleIdx="1" presStyleCnt="5"/>
      <dgm:spPr/>
    </dgm:pt>
    <dgm:pt modelId="{3C067869-EA72-4DEA-9DCE-A58BBCB26D79}" type="pres">
      <dgm:prSet presAssocID="{8833FF1C-E8FD-4B95-A970-E997528E9475}" presName="vert1" presStyleCnt="0"/>
      <dgm:spPr/>
    </dgm:pt>
    <dgm:pt modelId="{F855EBDC-D782-45BD-8877-C66C3137E24F}" type="pres">
      <dgm:prSet presAssocID="{C86937EE-22D1-471D-82E3-80F00C0E15BD}" presName="thickLine" presStyleLbl="alignNode1" presStyleIdx="2" presStyleCnt="5"/>
      <dgm:spPr/>
    </dgm:pt>
    <dgm:pt modelId="{608677DA-7ABC-45BE-9D7E-E2A5638D991C}" type="pres">
      <dgm:prSet presAssocID="{C86937EE-22D1-471D-82E3-80F00C0E15BD}" presName="horz1" presStyleCnt="0"/>
      <dgm:spPr/>
    </dgm:pt>
    <dgm:pt modelId="{F28ECBA8-1DAD-4E3B-98C6-CA914B6CDC37}" type="pres">
      <dgm:prSet presAssocID="{C86937EE-22D1-471D-82E3-80F00C0E15BD}" presName="tx1" presStyleLbl="revTx" presStyleIdx="2" presStyleCnt="5"/>
      <dgm:spPr/>
    </dgm:pt>
    <dgm:pt modelId="{F8C47CF2-E377-49EB-82EC-AA42EDC72810}" type="pres">
      <dgm:prSet presAssocID="{C86937EE-22D1-471D-82E3-80F00C0E15BD}" presName="vert1" presStyleCnt="0"/>
      <dgm:spPr/>
    </dgm:pt>
    <dgm:pt modelId="{240AED13-36A1-438A-9C2B-9CD5F83117C9}" type="pres">
      <dgm:prSet presAssocID="{EC33941C-6F07-4671-81ED-D007933725B7}" presName="thickLine" presStyleLbl="alignNode1" presStyleIdx="3" presStyleCnt="5"/>
      <dgm:spPr/>
    </dgm:pt>
    <dgm:pt modelId="{6918FF86-2289-4C62-B724-539E0A0FB75A}" type="pres">
      <dgm:prSet presAssocID="{EC33941C-6F07-4671-81ED-D007933725B7}" presName="horz1" presStyleCnt="0"/>
      <dgm:spPr/>
    </dgm:pt>
    <dgm:pt modelId="{6A02DABE-09E2-4909-8E32-7664AE3AA725}" type="pres">
      <dgm:prSet presAssocID="{EC33941C-6F07-4671-81ED-D007933725B7}" presName="tx1" presStyleLbl="revTx" presStyleIdx="3" presStyleCnt="5"/>
      <dgm:spPr/>
    </dgm:pt>
    <dgm:pt modelId="{B59E0322-DB85-4A5C-8602-FD4327E280A4}" type="pres">
      <dgm:prSet presAssocID="{EC33941C-6F07-4671-81ED-D007933725B7}" presName="vert1" presStyleCnt="0"/>
      <dgm:spPr/>
    </dgm:pt>
    <dgm:pt modelId="{AB2D33D9-10E5-48A9-93AF-2E93532242FA}" type="pres">
      <dgm:prSet presAssocID="{14D8ADB1-108D-4166-97CB-10E35BCD32AE}" presName="thickLine" presStyleLbl="alignNode1" presStyleIdx="4" presStyleCnt="5"/>
      <dgm:spPr/>
    </dgm:pt>
    <dgm:pt modelId="{5805C46C-17CF-44F3-8E90-D2EC11060B9C}" type="pres">
      <dgm:prSet presAssocID="{14D8ADB1-108D-4166-97CB-10E35BCD32AE}" presName="horz1" presStyleCnt="0"/>
      <dgm:spPr/>
    </dgm:pt>
    <dgm:pt modelId="{0EEC1A3A-3660-4335-BC41-C512ABC04B4C}" type="pres">
      <dgm:prSet presAssocID="{14D8ADB1-108D-4166-97CB-10E35BCD32AE}" presName="tx1" presStyleLbl="revTx" presStyleIdx="4" presStyleCnt="5"/>
      <dgm:spPr/>
    </dgm:pt>
    <dgm:pt modelId="{E30981F5-21FF-48BD-B8DB-08A5B3ED9C21}" type="pres">
      <dgm:prSet presAssocID="{14D8ADB1-108D-4166-97CB-10E35BCD32AE}" presName="vert1" presStyleCnt="0"/>
      <dgm:spPr/>
    </dgm:pt>
  </dgm:ptLst>
  <dgm:cxnLst>
    <dgm:cxn modelId="{EC17B91E-6CA4-4141-AC26-6DF386745D6C}" type="presOf" srcId="{EC33941C-6F07-4671-81ED-D007933725B7}" destId="{6A02DABE-09E2-4909-8E32-7664AE3AA725}" srcOrd="0" destOrd="0" presId="urn:microsoft.com/office/officeart/2008/layout/LinedList"/>
    <dgm:cxn modelId="{D627F134-CC43-4AFC-A29F-68D28C48CBFE}" type="presOf" srcId="{C86937EE-22D1-471D-82E3-80F00C0E15BD}" destId="{F28ECBA8-1DAD-4E3B-98C6-CA914B6CDC37}" srcOrd="0" destOrd="0" presId="urn:microsoft.com/office/officeart/2008/layout/LinedList"/>
    <dgm:cxn modelId="{923B583A-1073-4B00-A98F-4DDB92DF93FA}" srcId="{00A09075-33AB-4287-890A-995C34833613}" destId="{A68CD365-6E40-4230-99A9-712A60076D36}" srcOrd="0" destOrd="0" parTransId="{368C8FF5-1650-44E2-A0D5-29286C95FDDC}" sibTransId="{3183C1C6-B806-45BE-A3F0-753125763C1F}"/>
    <dgm:cxn modelId="{0106A346-DDC4-43DC-8464-4F268E90A0EE}" type="presOf" srcId="{8833FF1C-E8FD-4B95-A970-E997528E9475}" destId="{E9A73A4F-0109-4FF8-AB9B-3418998DA1A7}" srcOrd="0" destOrd="0" presId="urn:microsoft.com/office/officeart/2008/layout/LinedList"/>
    <dgm:cxn modelId="{687F6648-15F2-4156-9427-5CAAF897191F}" type="presOf" srcId="{14D8ADB1-108D-4166-97CB-10E35BCD32AE}" destId="{0EEC1A3A-3660-4335-BC41-C512ABC04B4C}" srcOrd="0" destOrd="0" presId="urn:microsoft.com/office/officeart/2008/layout/LinedList"/>
    <dgm:cxn modelId="{E6FA9D6D-7788-4A6D-A9F5-6A0A940721D2}" srcId="{00A09075-33AB-4287-890A-995C34833613}" destId="{C86937EE-22D1-471D-82E3-80F00C0E15BD}" srcOrd="2" destOrd="0" parTransId="{AE540FDA-5B07-44D1-8F68-F9E68C598662}" sibTransId="{774EE76B-357C-4637-B8EB-E831D7FA7660}"/>
    <dgm:cxn modelId="{84429558-EC54-400D-901D-B49ADD91E362}" type="presOf" srcId="{A68CD365-6E40-4230-99A9-712A60076D36}" destId="{3BF9A40B-EE00-42D5-B2D7-488B54C2F9E0}" srcOrd="0" destOrd="0" presId="urn:microsoft.com/office/officeart/2008/layout/LinedList"/>
    <dgm:cxn modelId="{4C6BAA9D-3F9A-4A8D-AB41-F7E4196D6494}" srcId="{00A09075-33AB-4287-890A-995C34833613}" destId="{EC33941C-6F07-4671-81ED-D007933725B7}" srcOrd="3" destOrd="0" parTransId="{92F13773-112B-4444-A668-E1BB1A1E39F7}" sibTransId="{A7538EBF-3625-47F5-8E3D-A562D5D7C4BE}"/>
    <dgm:cxn modelId="{70E9A7AE-8F92-43C8-A519-368203A66F2A}" srcId="{00A09075-33AB-4287-890A-995C34833613}" destId="{8833FF1C-E8FD-4B95-A970-E997528E9475}" srcOrd="1" destOrd="0" parTransId="{76B3B838-9635-4A84-8F60-80C04DDAD154}" sibTransId="{CC62F525-AFCC-4A96-BBC4-702E796B9465}"/>
    <dgm:cxn modelId="{4C2C6DEB-066C-40FB-8BB9-FB87EB5AECB9}" type="presOf" srcId="{00A09075-33AB-4287-890A-995C34833613}" destId="{A47B2871-30F3-4E1E-9882-5FF0DCFA0317}" srcOrd="0" destOrd="0" presId="urn:microsoft.com/office/officeart/2008/layout/LinedList"/>
    <dgm:cxn modelId="{C1F050F9-0A13-4FF3-8B76-87936E45AEBB}" srcId="{00A09075-33AB-4287-890A-995C34833613}" destId="{14D8ADB1-108D-4166-97CB-10E35BCD32AE}" srcOrd="4" destOrd="0" parTransId="{DA75BDB0-7B22-4DB0-BBFE-BBAE8A0D4478}" sibTransId="{598C396D-7B8B-478B-BADB-6CB2B5333E2E}"/>
    <dgm:cxn modelId="{13A1A242-DE54-4888-BE5C-85577BC2FCFA}" type="presParOf" srcId="{A47B2871-30F3-4E1E-9882-5FF0DCFA0317}" destId="{02F2958B-2ACC-4F10-BFB7-C72D2AE06F71}" srcOrd="0" destOrd="0" presId="urn:microsoft.com/office/officeart/2008/layout/LinedList"/>
    <dgm:cxn modelId="{A1F92C77-8B35-4903-80FF-F503415E3055}" type="presParOf" srcId="{A47B2871-30F3-4E1E-9882-5FF0DCFA0317}" destId="{784D5BC7-A2CF-4BFE-A86C-FA28CDC61F00}" srcOrd="1" destOrd="0" presId="urn:microsoft.com/office/officeart/2008/layout/LinedList"/>
    <dgm:cxn modelId="{C3228216-3D2A-4CE5-96C7-8B2CA7695F83}" type="presParOf" srcId="{784D5BC7-A2CF-4BFE-A86C-FA28CDC61F00}" destId="{3BF9A40B-EE00-42D5-B2D7-488B54C2F9E0}" srcOrd="0" destOrd="0" presId="urn:microsoft.com/office/officeart/2008/layout/LinedList"/>
    <dgm:cxn modelId="{B5C6CFAD-944E-475B-8542-EBF244F8E2F2}" type="presParOf" srcId="{784D5BC7-A2CF-4BFE-A86C-FA28CDC61F00}" destId="{39A84C4C-6B14-451E-984C-BA4E219755B8}" srcOrd="1" destOrd="0" presId="urn:microsoft.com/office/officeart/2008/layout/LinedList"/>
    <dgm:cxn modelId="{1F544CCA-4654-4987-971B-E80C8B18245E}" type="presParOf" srcId="{A47B2871-30F3-4E1E-9882-5FF0DCFA0317}" destId="{FA7CA4C3-7596-4968-8D92-583BDF7F34BF}" srcOrd="2" destOrd="0" presId="urn:microsoft.com/office/officeart/2008/layout/LinedList"/>
    <dgm:cxn modelId="{44F10542-87C4-4448-93AE-10B2B19D39C1}" type="presParOf" srcId="{A47B2871-30F3-4E1E-9882-5FF0DCFA0317}" destId="{EBB9DF94-B13C-48B3-9959-3E425DECDCB1}" srcOrd="3" destOrd="0" presId="urn:microsoft.com/office/officeart/2008/layout/LinedList"/>
    <dgm:cxn modelId="{B8714EF1-02FA-43F5-99CD-31B95EF9EF3A}" type="presParOf" srcId="{EBB9DF94-B13C-48B3-9959-3E425DECDCB1}" destId="{E9A73A4F-0109-4FF8-AB9B-3418998DA1A7}" srcOrd="0" destOrd="0" presId="urn:microsoft.com/office/officeart/2008/layout/LinedList"/>
    <dgm:cxn modelId="{3FA28AFF-A701-408B-9F5D-02913FC21ABC}" type="presParOf" srcId="{EBB9DF94-B13C-48B3-9959-3E425DECDCB1}" destId="{3C067869-EA72-4DEA-9DCE-A58BBCB26D79}" srcOrd="1" destOrd="0" presId="urn:microsoft.com/office/officeart/2008/layout/LinedList"/>
    <dgm:cxn modelId="{10170D2B-AB7C-408F-873A-622E48099B2E}" type="presParOf" srcId="{A47B2871-30F3-4E1E-9882-5FF0DCFA0317}" destId="{F855EBDC-D782-45BD-8877-C66C3137E24F}" srcOrd="4" destOrd="0" presId="urn:microsoft.com/office/officeart/2008/layout/LinedList"/>
    <dgm:cxn modelId="{66E5F540-EDE4-44B4-8E08-0D7554582DB2}" type="presParOf" srcId="{A47B2871-30F3-4E1E-9882-5FF0DCFA0317}" destId="{608677DA-7ABC-45BE-9D7E-E2A5638D991C}" srcOrd="5" destOrd="0" presId="urn:microsoft.com/office/officeart/2008/layout/LinedList"/>
    <dgm:cxn modelId="{A1F98719-D1FA-4C7E-B4A9-DD4B9E971836}" type="presParOf" srcId="{608677DA-7ABC-45BE-9D7E-E2A5638D991C}" destId="{F28ECBA8-1DAD-4E3B-98C6-CA914B6CDC37}" srcOrd="0" destOrd="0" presId="urn:microsoft.com/office/officeart/2008/layout/LinedList"/>
    <dgm:cxn modelId="{2AA0CA15-2776-4E12-9751-288BD063E6F4}" type="presParOf" srcId="{608677DA-7ABC-45BE-9D7E-E2A5638D991C}" destId="{F8C47CF2-E377-49EB-82EC-AA42EDC72810}" srcOrd="1" destOrd="0" presId="urn:microsoft.com/office/officeart/2008/layout/LinedList"/>
    <dgm:cxn modelId="{C7DE3352-9C25-49B5-962D-7F9B1856EDA0}" type="presParOf" srcId="{A47B2871-30F3-4E1E-9882-5FF0DCFA0317}" destId="{240AED13-36A1-438A-9C2B-9CD5F83117C9}" srcOrd="6" destOrd="0" presId="urn:microsoft.com/office/officeart/2008/layout/LinedList"/>
    <dgm:cxn modelId="{BBA5A124-C41A-4A87-9256-2C3EBCA88E78}" type="presParOf" srcId="{A47B2871-30F3-4E1E-9882-5FF0DCFA0317}" destId="{6918FF86-2289-4C62-B724-539E0A0FB75A}" srcOrd="7" destOrd="0" presId="urn:microsoft.com/office/officeart/2008/layout/LinedList"/>
    <dgm:cxn modelId="{ABCB3C10-A733-4B03-B3CE-9434D11EC9B1}" type="presParOf" srcId="{6918FF86-2289-4C62-B724-539E0A0FB75A}" destId="{6A02DABE-09E2-4909-8E32-7664AE3AA725}" srcOrd="0" destOrd="0" presId="urn:microsoft.com/office/officeart/2008/layout/LinedList"/>
    <dgm:cxn modelId="{D6CDACA9-454D-481C-9540-FD922925A402}" type="presParOf" srcId="{6918FF86-2289-4C62-B724-539E0A0FB75A}" destId="{B59E0322-DB85-4A5C-8602-FD4327E280A4}" srcOrd="1" destOrd="0" presId="urn:microsoft.com/office/officeart/2008/layout/LinedList"/>
    <dgm:cxn modelId="{3F52AFAC-8AAA-463E-A868-B336601796C5}" type="presParOf" srcId="{A47B2871-30F3-4E1E-9882-5FF0DCFA0317}" destId="{AB2D33D9-10E5-48A9-93AF-2E93532242FA}" srcOrd="8" destOrd="0" presId="urn:microsoft.com/office/officeart/2008/layout/LinedList"/>
    <dgm:cxn modelId="{42762CB0-D3D4-43AA-B71C-4277AC203CE1}" type="presParOf" srcId="{A47B2871-30F3-4E1E-9882-5FF0DCFA0317}" destId="{5805C46C-17CF-44F3-8E90-D2EC11060B9C}" srcOrd="9" destOrd="0" presId="urn:microsoft.com/office/officeart/2008/layout/LinedList"/>
    <dgm:cxn modelId="{47758157-17A0-4C5A-8F69-B3DE826AE58D}" type="presParOf" srcId="{5805C46C-17CF-44F3-8E90-D2EC11060B9C}" destId="{0EEC1A3A-3660-4335-BC41-C512ABC04B4C}" srcOrd="0" destOrd="0" presId="urn:microsoft.com/office/officeart/2008/layout/LinedList"/>
    <dgm:cxn modelId="{AFDCD553-7E11-4A54-8F67-46C7667826EB}" type="presParOf" srcId="{5805C46C-17CF-44F3-8E90-D2EC11060B9C}" destId="{E30981F5-21FF-48BD-B8DB-08A5B3ED9C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FBB09AED-E332-47C2-9860-6B8E81F5CD5E}"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21E27AA4-2B75-404F-B12D-E99780C4AC42}">
      <dgm:prSet/>
      <dgm:spPr/>
      <dgm:t>
        <a:bodyPr/>
        <a:lstStyle/>
        <a:p>
          <a:r>
            <a:rPr lang="en-GB" baseline="0"/>
            <a:t>Softening the edges of daily pressures. </a:t>
          </a:r>
          <a:endParaRPr lang="en-US"/>
        </a:p>
      </dgm:t>
    </dgm:pt>
    <dgm:pt modelId="{18049339-E569-43BD-A339-0FAA6CBB50C7}" type="parTrans" cxnId="{E549F3A2-9417-44BA-A156-139C1EAEFCF5}">
      <dgm:prSet/>
      <dgm:spPr/>
      <dgm:t>
        <a:bodyPr/>
        <a:lstStyle/>
        <a:p>
          <a:endParaRPr lang="en-US"/>
        </a:p>
      </dgm:t>
    </dgm:pt>
    <dgm:pt modelId="{19A47203-9D00-48C4-BABE-D5186AA181ED}" type="sibTrans" cxnId="{E549F3A2-9417-44BA-A156-139C1EAEFCF5}">
      <dgm:prSet/>
      <dgm:spPr/>
      <dgm:t>
        <a:bodyPr/>
        <a:lstStyle/>
        <a:p>
          <a:endParaRPr lang="en-US"/>
        </a:p>
      </dgm:t>
    </dgm:pt>
    <dgm:pt modelId="{B2E561DD-A2C0-40DC-B86A-64C1FC1CE30D}">
      <dgm:prSet/>
      <dgm:spPr/>
      <dgm:t>
        <a:bodyPr/>
        <a:lstStyle/>
        <a:p>
          <a:r>
            <a:rPr lang="en-GB" baseline="0"/>
            <a:t>Reframing ideas. </a:t>
          </a:r>
          <a:endParaRPr lang="en-US"/>
        </a:p>
      </dgm:t>
    </dgm:pt>
    <dgm:pt modelId="{55A6CA57-C658-4167-8A9A-E8467CBAF708}" type="parTrans" cxnId="{7DFEFDFD-D428-40BB-801A-6D0E542BA2E2}">
      <dgm:prSet/>
      <dgm:spPr/>
      <dgm:t>
        <a:bodyPr/>
        <a:lstStyle/>
        <a:p>
          <a:endParaRPr lang="en-US"/>
        </a:p>
      </dgm:t>
    </dgm:pt>
    <dgm:pt modelId="{0698A813-CC0D-46D9-B1C9-3FC1427B9BD2}" type="sibTrans" cxnId="{7DFEFDFD-D428-40BB-801A-6D0E542BA2E2}">
      <dgm:prSet/>
      <dgm:spPr/>
      <dgm:t>
        <a:bodyPr/>
        <a:lstStyle/>
        <a:p>
          <a:endParaRPr lang="en-US"/>
        </a:p>
      </dgm:t>
    </dgm:pt>
    <dgm:pt modelId="{DD3C8766-CDAC-449B-8022-63259A046AB0}">
      <dgm:prSet/>
      <dgm:spPr/>
      <dgm:t>
        <a:bodyPr/>
        <a:lstStyle/>
        <a:p>
          <a:r>
            <a:rPr lang="en-GB" baseline="0"/>
            <a:t>Being aware of internal expectations and social demands too. </a:t>
          </a:r>
          <a:endParaRPr lang="en-US"/>
        </a:p>
      </dgm:t>
    </dgm:pt>
    <dgm:pt modelId="{711333FF-08DD-4928-82FA-5105EA146644}" type="parTrans" cxnId="{69AED2E7-0ABE-4D99-9EED-7C38E6A86B69}">
      <dgm:prSet/>
      <dgm:spPr/>
      <dgm:t>
        <a:bodyPr/>
        <a:lstStyle/>
        <a:p>
          <a:endParaRPr lang="en-US"/>
        </a:p>
      </dgm:t>
    </dgm:pt>
    <dgm:pt modelId="{84EB1B25-0551-4CB0-AE6F-E7ABFFED1AB0}" type="sibTrans" cxnId="{69AED2E7-0ABE-4D99-9EED-7C38E6A86B69}">
      <dgm:prSet/>
      <dgm:spPr/>
      <dgm:t>
        <a:bodyPr/>
        <a:lstStyle/>
        <a:p>
          <a:endParaRPr lang="en-US"/>
        </a:p>
      </dgm:t>
    </dgm:pt>
    <dgm:pt modelId="{5EB02947-87C9-4488-8FC6-B1EDD46D698B}">
      <dgm:prSet/>
      <dgm:spPr/>
      <dgm:t>
        <a:bodyPr/>
        <a:lstStyle/>
        <a:p>
          <a:r>
            <a:rPr lang="en-GB" baseline="0"/>
            <a:t>Using declarative language instead of direct. </a:t>
          </a:r>
          <a:endParaRPr lang="en-US"/>
        </a:p>
      </dgm:t>
    </dgm:pt>
    <dgm:pt modelId="{233FE877-510E-4018-8EE8-ECFF3516844E}" type="parTrans" cxnId="{6A05446E-7A4B-4D3D-84FC-BE26FB70D7EE}">
      <dgm:prSet/>
      <dgm:spPr/>
      <dgm:t>
        <a:bodyPr/>
        <a:lstStyle/>
        <a:p>
          <a:endParaRPr lang="en-US"/>
        </a:p>
      </dgm:t>
    </dgm:pt>
    <dgm:pt modelId="{E1051198-F035-406D-BE76-DAAAC1004C14}" type="sibTrans" cxnId="{6A05446E-7A4B-4D3D-84FC-BE26FB70D7EE}">
      <dgm:prSet/>
      <dgm:spPr/>
      <dgm:t>
        <a:bodyPr/>
        <a:lstStyle/>
        <a:p>
          <a:endParaRPr lang="en-US"/>
        </a:p>
      </dgm:t>
    </dgm:pt>
    <dgm:pt modelId="{64D84A14-8384-4662-978C-B2A6EB878061}">
      <dgm:prSet/>
      <dgm:spPr/>
      <dgm:t>
        <a:bodyPr/>
        <a:lstStyle/>
        <a:p>
          <a:r>
            <a:rPr lang="en-GB" baseline="0"/>
            <a:t>Wondering aloud instead of requesting.</a:t>
          </a:r>
          <a:endParaRPr lang="en-US"/>
        </a:p>
      </dgm:t>
    </dgm:pt>
    <dgm:pt modelId="{701D4B7B-D8B4-45E7-9A4C-881EAD0F2397}" type="parTrans" cxnId="{2E523568-76E3-4B52-8A6F-AD48C985D5FE}">
      <dgm:prSet/>
      <dgm:spPr/>
      <dgm:t>
        <a:bodyPr/>
        <a:lstStyle/>
        <a:p>
          <a:endParaRPr lang="en-US"/>
        </a:p>
      </dgm:t>
    </dgm:pt>
    <dgm:pt modelId="{E0B3C842-56F7-4278-9D1C-F4CBCE74319E}" type="sibTrans" cxnId="{2E523568-76E3-4B52-8A6F-AD48C985D5FE}">
      <dgm:prSet/>
      <dgm:spPr/>
      <dgm:t>
        <a:bodyPr/>
        <a:lstStyle/>
        <a:p>
          <a:endParaRPr lang="en-US"/>
        </a:p>
      </dgm:t>
    </dgm:pt>
    <dgm:pt modelId="{FD7A9412-BA1F-42D1-8A19-84208893BDE0}">
      <dgm:prSet/>
      <dgm:spPr/>
      <dgm:t>
        <a:bodyPr/>
        <a:lstStyle/>
        <a:p>
          <a:r>
            <a:rPr lang="en-GB" baseline="0"/>
            <a:t>Humour and third person language. </a:t>
          </a:r>
          <a:endParaRPr lang="en-US"/>
        </a:p>
      </dgm:t>
    </dgm:pt>
    <dgm:pt modelId="{45687181-9272-4842-BD53-8587495FC5AD}" type="parTrans" cxnId="{88ED4E2C-4486-47C0-9716-D9D91DA0FF93}">
      <dgm:prSet/>
      <dgm:spPr/>
      <dgm:t>
        <a:bodyPr/>
        <a:lstStyle/>
        <a:p>
          <a:endParaRPr lang="en-US"/>
        </a:p>
      </dgm:t>
    </dgm:pt>
    <dgm:pt modelId="{630ECC8E-D371-419F-960D-A1EFC37EC571}" type="sibTrans" cxnId="{88ED4E2C-4486-47C0-9716-D9D91DA0FF93}">
      <dgm:prSet/>
      <dgm:spPr/>
      <dgm:t>
        <a:bodyPr/>
        <a:lstStyle/>
        <a:p>
          <a:endParaRPr lang="en-US"/>
        </a:p>
      </dgm:t>
    </dgm:pt>
    <dgm:pt modelId="{68232761-6830-4C3B-8D77-DD4468585E22}" type="pres">
      <dgm:prSet presAssocID="{FBB09AED-E332-47C2-9860-6B8E81F5CD5E}" presName="vert0" presStyleCnt="0">
        <dgm:presLayoutVars>
          <dgm:dir/>
          <dgm:animOne val="branch"/>
          <dgm:animLvl val="lvl"/>
        </dgm:presLayoutVars>
      </dgm:prSet>
      <dgm:spPr/>
    </dgm:pt>
    <dgm:pt modelId="{56BC2504-5212-4DCD-BD57-4B6F89964AB5}" type="pres">
      <dgm:prSet presAssocID="{21E27AA4-2B75-404F-B12D-E99780C4AC42}" presName="thickLine" presStyleLbl="alignNode1" presStyleIdx="0" presStyleCnt="6"/>
      <dgm:spPr/>
    </dgm:pt>
    <dgm:pt modelId="{49DD1D78-4D31-46C5-B4BD-CB165F9B3B02}" type="pres">
      <dgm:prSet presAssocID="{21E27AA4-2B75-404F-B12D-E99780C4AC42}" presName="horz1" presStyleCnt="0"/>
      <dgm:spPr/>
    </dgm:pt>
    <dgm:pt modelId="{F16EA299-246C-411C-A2DA-30F07980970C}" type="pres">
      <dgm:prSet presAssocID="{21E27AA4-2B75-404F-B12D-E99780C4AC42}" presName="tx1" presStyleLbl="revTx" presStyleIdx="0" presStyleCnt="6"/>
      <dgm:spPr/>
    </dgm:pt>
    <dgm:pt modelId="{48DFEE22-C9F7-4C96-99B7-F2520E30244A}" type="pres">
      <dgm:prSet presAssocID="{21E27AA4-2B75-404F-B12D-E99780C4AC42}" presName="vert1" presStyleCnt="0"/>
      <dgm:spPr/>
    </dgm:pt>
    <dgm:pt modelId="{6EEFA7C0-69C1-4769-BA59-93FCE503CA4C}" type="pres">
      <dgm:prSet presAssocID="{B2E561DD-A2C0-40DC-B86A-64C1FC1CE30D}" presName="thickLine" presStyleLbl="alignNode1" presStyleIdx="1" presStyleCnt="6"/>
      <dgm:spPr/>
    </dgm:pt>
    <dgm:pt modelId="{06F42E78-B298-4A11-BA92-A88AAC2267F4}" type="pres">
      <dgm:prSet presAssocID="{B2E561DD-A2C0-40DC-B86A-64C1FC1CE30D}" presName="horz1" presStyleCnt="0"/>
      <dgm:spPr/>
    </dgm:pt>
    <dgm:pt modelId="{13A85F69-9C3B-401C-A22C-A502FF1A6803}" type="pres">
      <dgm:prSet presAssocID="{B2E561DD-A2C0-40DC-B86A-64C1FC1CE30D}" presName="tx1" presStyleLbl="revTx" presStyleIdx="1" presStyleCnt="6"/>
      <dgm:spPr/>
    </dgm:pt>
    <dgm:pt modelId="{D6B7A530-4736-4055-93C5-8DA544D63E49}" type="pres">
      <dgm:prSet presAssocID="{B2E561DD-A2C0-40DC-B86A-64C1FC1CE30D}" presName="vert1" presStyleCnt="0"/>
      <dgm:spPr/>
    </dgm:pt>
    <dgm:pt modelId="{9F17CF20-8F29-4360-9ECA-501AD92DF40F}" type="pres">
      <dgm:prSet presAssocID="{DD3C8766-CDAC-449B-8022-63259A046AB0}" presName="thickLine" presStyleLbl="alignNode1" presStyleIdx="2" presStyleCnt="6"/>
      <dgm:spPr/>
    </dgm:pt>
    <dgm:pt modelId="{F28B4130-0449-4E34-9574-481AD9EEAD38}" type="pres">
      <dgm:prSet presAssocID="{DD3C8766-CDAC-449B-8022-63259A046AB0}" presName="horz1" presStyleCnt="0"/>
      <dgm:spPr/>
    </dgm:pt>
    <dgm:pt modelId="{B791BA72-B6EE-4954-8828-F98D3E670E2B}" type="pres">
      <dgm:prSet presAssocID="{DD3C8766-CDAC-449B-8022-63259A046AB0}" presName="tx1" presStyleLbl="revTx" presStyleIdx="2" presStyleCnt="6"/>
      <dgm:spPr/>
    </dgm:pt>
    <dgm:pt modelId="{797E71C4-D021-4D28-A35E-A28B5F82913B}" type="pres">
      <dgm:prSet presAssocID="{DD3C8766-CDAC-449B-8022-63259A046AB0}" presName="vert1" presStyleCnt="0"/>
      <dgm:spPr/>
    </dgm:pt>
    <dgm:pt modelId="{BFDF5FBC-9911-4F59-9CF4-20CCDFF12ED0}" type="pres">
      <dgm:prSet presAssocID="{5EB02947-87C9-4488-8FC6-B1EDD46D698B}" presName="thickLine" presStyleLbl="alignNode1" presStyleIdx="3" presStyleCnt="6"/>
      <dgm:spPr/>
    </dgm:pt>
    <dgm:pt modelId="{C4DD4141-1086-44EE-B40E-E9C1F7831C7E}" type="pres">
      <dgm:prSet presAssocID="{5EB02947-87C9-4488-8FC6-B1EDD46D698B}" presName="horz1" presStyleCnt="0"/>
      <dgm:spPr/>
    </dgm:pt>
    <dgm:pt modelId="{17A04CE4-329C-4A00-90F7-25DA005597EC}" type="pres">
      <dgm:prSet presAssocID="{5EB02947-87C9-4488-8FC6-B1EDD46D698B}" presName="tx1" presStyleLbl="revTx" presStyleIdx="3" presStyleCnt="6"/>
      <dgm:spPr/>
    </dgm:pt>
    <dgm:pt modelId="{FF73CB0A-DA41-4713-BD93-F1811A94291B}" type="pres">
      <dgm:prSet presAssocID="{5EB02947-87C9-4488-8FC6-B1EDD46D698B}" presName="vert1" presStyleCnt="0"/>
      <dgm:spPr/>
    </dgm:pt>
    <dgm:pt modelId="{7D002CC5-3F7E-44D5-90BD-FAE33FB540CC}" type="pres">
      <dgm:prSet presAssocID="{64D84A14-8384-4662-978C-B2A6EB878061}" presName="thickLine" presStyleLbl="alignNode1" presStyleIdx="4" presStyleCnt="6"/>
      <dgm:spPr/>
    </dgm:pt>
    <dgm:pt modelId="{E79BCC13-E85F-4D22-AA26-3CED9D971AD3}" type="pres">
      <dgm:prSet presAssocID="{64D84A14-8384-4662-978C-B2A6EB878061}" presName="horz1" presStyleCnt="0"/>
      <dgm:spPr/>
    </dgm:pt>
    <dgm:pt modelId="{6492B6A9-760C-4F7B-A6F5-2016BA0036A7}" type="pres">
      <dgm:prSet presAssocID="{64D84A14-8384-4662-978C-B2A6EB878061}" presName="tx1" presStyleLbl="revTx" presStyleIdx="4" presStyleCnt="6"/>
      <dgm:spPr/>
    </dgm:pt>
    <dgm:pt modelId="{03BF94BF-6D6F-462F-A7DC-D5EA03DBBF40}" type="pres">
      <dgm:prSet presAssocID="{64D84A14-8384-4662-978C-B2A6EB878061}" presName="vert1" presStyleCnt="0"/>
      <dgm:spPr/>
    </dgm:pt>
    <dgm:pt modelId="{25682B72-B137-4A61-9D64-655861FA0252}" type="pres">
      <dgm:prSet presAssocID="{FD7A9412-BA1F-42D1-8A19-84208893BDE0}" presName="thickLine" presStyleLbl="alignNode1" presStyleIdx="5" presStyleCnt="6"/>
      <dgm:spPr/>
    </dgm:pt>
    <dgm:pt modelId="{0986C3B9-E615-4DB1-9B7C-E5799222922A}" type="pres">
      <dgm:prSet presAssocID="{FD7A9412-BA1F-42D1-8A19-84208893BDE0}" presName="horz1" presStyleCnt="0"/>
      <dgm:spPr/>
    </dgm:pt>
    <dgm:pt modelId="{311B6CD6-FD15-4AC6-B8C1-24A3AD8782B2}" type="pres">
      <dgm:prSet presAssocID="{FD7A9412-BA1F-42D1-8A19-84208893BDE0}" presName="tx1" presStyleLbl="revTx" presStyleIdx="5" presStyleCnt="6"/>
      <dgm:spPr/>
    </dgm:pt>
    <dgm:pt modelId="{FFB2C961-A4F9-4E44-9E52-28961CA35E7C}" type="pres">
      <dgm:prSet presAssocID="{FD7A9412-BA1F-42D1-8A19-84208893BDE0}" presName="vert1" presStyleCnt="0"/>
      <dgm:spPr/>
    </dgm:pt>
  </dgm:ptLst>
  <dgm:cxnLst>
    <dgm:cxn modelId="{73B0F504-4CB7-4158-AF25-9CB69511C49E}" type="presOf" srcId="{DD3C8766-CDAC-449B-8022-63259A046AB0}" destId="{B791BA72-B6EE-4954-8828-F98D3E670E2B}" srcOrd="0" destOrd="0" presId="urn:microsoft.com/office/officeart/2008/layout/LinedList"/>
    <dgm:cxn modelId="{88ED4E2C-4486-47C0-9716-D9D91DA0FF93}" srcId="{FBB09AED-E332-47C2-9860-6B8E81F5CD5E}" destId="{FD7A9412-BA1F-42D1-8A19-84208893BDE0}" srcOrd="5" destOrd="0" parTransId="{45687181-9272-4842-BD53-8587495FC5AD}" sibTransId="{630ECC8E-D371-419F-960D-A1EFC37EC571}"/>
    <dgm:cxn modelId="{BB266A61-33F0-4CAF-B691-331440CAFD2F}" type="presOf" srcId="{5EB02947-87C9-4488-8FC6-B1EDD46D698B}" destId="{17A04CE4-329C-4A00-90F7-25DA005597EC}" srcOrd="0" destOrd="0" presId="urn:microsoft.com/office/officeart/2008/layout/LinedList"/>
    <dgm:cxn modelId="{A2B13E62-735B-4E16-8CEF-E67AF1225179}" type="presOf" srcId="{FD7A9412-BA1F-42D1-8A19-84208893BDE0}" destId="{311B6CD6-FD15-4AC6-B8C1-24A3AD8782B2}" srcOrd="0" destOrd="0" presId="urn:microsoft.com/office/officeart/2008/layout/LinedList"/>
    <dgm:cxn modelId="{F2665747-1116-4D2D-BD32-4E8184E8A572}" type="presOf" srcId="{21E27AA4-2B75-404F-B12D-E99780C4AC42}" destId="{F16EA299-246C-411C-A2DA-30F07980970C}" srcOrd="0" destOrd="0" presId="urn:microsoft.com/office/officeart/2008/layout/LinedList"/>
    <dgm:cxn modelId="{2E523568-76E3-4B52-8A6F-AD48C985D5FE}" srcId="{FBB09AED-E332-47C2-9860-6B8E81F5CD5E}" destId="{64D84A14-8384-4662-978C-B2A6EB878061}" srcOrd="4" destOrd="0" parTransId="{701D4B7B-D8B4-45E7-9A4C-881EAD0F2397}" sibTransId="{E0B3C842-56F7-4278-9D1C-F4CBCE74319E}"/>
    <dgm:cxn modelId="{6A05446E-7A4B-4D3D-84FC-BE26FB70D7EE}" srcId="{FBB09AED-E332-47C2-9860-6B8E81F5CD5E}" destId="{5EB02947-87C9-4488-8FC6-B1EDD46D698B}" srcOrd="3" destOrd="0" parTransId="{233FE877-510E-4018-8EE8-ECFF3516844E}" sibTransId="{E1051198-F035-406D-BE76-DAAAC1004C14}"/>
    <dgm:cxn modelId="{6F54BC98-9465-4439-869F-A312CAE9657D}" type="presOf" srcId="{64D84A14-8384-4662-978C-B2A6EB878061}" destId="{6492B6A9-760C-4F7B-A6F5-2016BA0036A7}" srcOrd="0" destOrd="0" presId="urn:microsoft.com/office/officeart/2008/layout/LinedList"/>
    <dgm:cxn modelId="{E549F3A2-9417-44BA-A156-139C1EAEFCF5}" srcId="{FBB09AED-E332-47C2-9860-6B8E81F5CD5E}" destId="{21E27AA4-2B75-404F-B12D-E99780C4AC42}" srcOrd="0" destOrd="0" parTransId="{18049339-E569-43BD-A339-0FAA6CBB50C7}" sibTransId="{19A47203-9D00-48C4-BABE-D5186AA181ED}"/>
    <dgm:cxn modelId="{9C7F5DB6-1241-4AB3-AFB7-C725A04CFA41}" type="presOf" srcId="{FBB09AED-E332-47C2-9860-6B8E81F5CD5E}" destId="{68232761-6830-4C3B-8D77-DD4468585E22}" srcOrd="0" destOrd="0" presId="urn:microsoft.com/office/officeart/2008/layout/LinedList"/>
    <dgm:cxn modelId="{69AED2E7-0ABE-4D99-9EED-7C38E6A86B69}" srcId="{FBB09AED-E332-47C2-9860-6B8E81F5CD5E}" destId="{DD3C8766-CDAC-449B-8022-63259A046AB0}" srcOrd="2" destOrd="0" parTransId="{711333FF-08DD-4928-82FA-5105EA146644}" sibTransId="{84EB1B25-0551-4CB0-AE6F-E7ABFFED1AB0}"/>
    <dgm:cxn modelId="{A83C08E8-F6E2-4B46-BD91-4B4C95C63747}" type="presOf" srcId="{B2E561DD-A2C0-40DC-B86A-64C1FC1CE30D}" destId="{13A85F69-9C3B-401C-A22C-A502FF1A6803}" srcOrd="0" destOrd="0" presId="urn:microsoft.com/office/officeart/2008/layout/LinedList"/>
    <dgm:cxn modelId="{7DFEFDFD-D428-40BB-801A-6D0E542BA2E2}" srcId="{FBB09AED-E332-47C2-9860-6B8E81F5CD5E}" destId="{B2E561DD-A2C0-40DC-B86A-64C1FC1CE30D}" srcOrd="1" destOrd="0" parTransId="{55A6CA57-C658-4167-8A9A-E8467CBAF708}" sibTransId="{0698A813-CC0D-46D9-B1C9-3FC1427B9BD2}"/>
    <dgm:cxn modelId="{0CEAE7A8-C54E-4F46-98CC-5B05A23766E5}" type="presParOf" srcId="{68232761-6830-4C3B-8D77-DD4468585E22}" destId="{56BC2504-5212-4DCD-BD57-4B6F89964AB5}" srcOrd="0" destOrd="0" presId="urn:microsoft.com/office/officeart/2008/layout/LinedList"/>
    <dgm:cxn modelId="{E5D8FC8B-812C-4E61-86A9-4FAB7318D55D}" type="presParOf" srcId="{68232761-6830-4C3B-8D77-DD4468585E22}" destId="{49DD1D78-4D31-46C5-B4BD-CB165F9B3B02}" srcOrd="1" destOrd="0" presId="urn:microsoft.com/office/officeart/2008/layout/LinedList"/>
    <dgm:cxn modelId="{031A2FF3-C286-42C5-9E6F-7BE0B9B45548}" type="presParOf" srcId="{49DD1D78-4D31-46C5-B4BD-CB165F9B3B02}" destId="{F16EA299-246C-411C-A2DA-30F07980970C}" srcOrd="0" destOrd="0" presId="urn:microsoft.com/office/officeart/2008/layout/LinedList"/>
    <dgm:cxn modelId="{706D5519-F803-405E-9346-3CE8B881D465}" type="presParOf" srcId="{49DD1D78-4D31-46C5-B4BD-CB165F9B3B02}" destId="{48DFEE22-C9F7-4C96-99B7-F2520E30244A}" srcOrd="1" destOrd="0" presId="urn:microsoft.com/office/officeart/2008/layout/LinedList"/>
    <dgm:cxn modelId="{911A6542-E275-472B-A0FC-DC094EA2BD5D}" type="presParOf" srcId="{68232761-6830-4C3B-8D77-DD4468585E22}" destId="{6EEFA7C0-69C1-4769-BA59-93FCE503CA4C}" srcOrd="2" destOrd="0" presId="urn:microsoft.com/office/officeart/2008/layout/LinedList"/>
    <dgm:cxn modelId="{D5DD7074-4EB4-4CEC-AD70-91000F1A6AC4}" type="presParOf" srcId="{68232761-6830-4C3B-8D77-DD4468585E22}" destId="{06F42E78-B298-4A11-BA92-A88AAC2267F4}" srcOrd="3" destOrd="0" presId="urn:microsoft.com/office/officeart/2008/layout/LinedList"/>
    <dgm:cxn modelId="{320792C2-3324-4F1B-9F60-9CBBA31AFE4A}" type="presParOf" srcId="{06F42E78-B298-4A11-BA92-A88AAC2267F4}" destId="{13A85F69-9C3B-401C-A22C-A502FF1A6803}" srcOrd="0" destOrd="0" presId="urn:microsoft.com/office/officeart/2008/layout/LinedList"/>
    <dgm:cxn modelId="{3E2BF152-E264-43C0-B77F-7A887EB15A24}" type="presParOf" srcId="{06F42E78-B298-4A11-BA92-A88AAC2267F4}" destId="{D6B7A530-4736-4055-93C5-8DA544D63E49}" srcOrd="1" destOrd="0" presId="urn:microsoft.com/office/officeart/2008/layout/LinedList"/>
    <dgm:cxn modelId="{02DF99CD-09B9-4DDC-BA93-8DBE86E1C657}" type="presParOf" srcId="{68232761-6830-4C3B-8D77-DD4468585E22}" destId="{9F17CF20-8F29-4360-9ECA-501AD92DF40F}" srcOrd="4" destOrd="0" presId="urn:microsoft.com/office/officeart/2008/layout/LinedList"/>
    <dgm:cxn modelId="{4B1C96E7-4215-46E9-915F-98222335A545}" type="presParOf" srcId="{68232761-6830-4C3B-8D77-DD4468585E22}" destId="{F28B4130-0449-4E34-9574-481AD9EEAD38}" srcOrd="5" destOrd="0" presId="urn:microsoft.com/office/officeart/2008/layout/LinedList"/>
    <dgm:cxn modelId="{DAB8E06A-FC2A-48A1-9EF6-5EB4597EBEE0}" type="presParOf" srcId="{F28B4130-0449-4E34-9574-481AD9EEAD38}" destId="{B791BA72-B6EE-4954-8828-F98D3E670E2B}" srcOrd="0" destOrd="0" presId="urn:microsoft.com/office/officeart/2008/layout/LinedList"/>
    <dgm:cxn modelId="{B83CA4A3-8C41-4FF7-80AB-A7F178AA75F7}" type="presParOf" srcId="{F28B4130-0449-4E34-9574-481AD9EEAD38}" destId="{797E71C4-D021-4D28-A35E-A28B5F82913B}" srcOrd="1" destOrd="0" presId="urn:microsoft.com/office/officeart/2008/layout/LinedList"/>
    <dgm:cxn modelId="{920330BF-4DDC-4659-9C1A-AD0A7921B906}" type="presParOf" srcId="{68232761-6830-4C3B-8D77-DD4468585E22}" destId="{BFDF5FBC-9911-4F59-9CF4-20CCDFF12ED0}" srcOrd="6" destOrd="0" presId="urn:microsoft.com/office/officeart/2008/layout/LinedList"/>
    <dgm:cxn modelId="{8C3E615A-1113-4675-A31F-9737ABA6FF15}" type="presParOf" srcId="{68232761-6830-4C3B-8D77-DD4468585E22}" destId="{C4DD4141-1086-44EE-B40E-E9C1F7831C7E}" srcOrd="7" destOrd="0" presId="urn:microsoft.com/office/officeart/2008/layout/LinedList"/>
    <dgm:cxn modelId="{2E50814E-87E3-4755-942E-482FC08263ED}" type="presParOf" srcId="{C4DD4141-1086-44EE-B40E-E9C1F7831C7E}" destId="{17A04CE4-329C-4A00-90F7-25DA005597EC}" srcOrd="0" destOrd="0" presId="urn:microsoft.com/office/officeart/2008/layout/LinedList"/>
    <dgm:cxn modelId="{B5641834-EFEC-4F68-BF30-C5FBFCD8962D}" type="presParOf" srcId="{C4DD4141-1086-44EE-B40E-E9C1F7831C7E}" destId="{FF73CB0A-DA41-4713-BD93-F1811A94291B}" srcOrd="1" destOrd="0" presId="urn:microsoft.com/office/officeart/2008/layout/LinedList"/>
    <dgm:cxn modelId="{C26990A1-D68B-4C2B-946B-9FE0E74EB93A}" type="presParOf" srcId="{68232761-6830-4C3B-8D77-DD4468585E22}" destId="{7D002CC5-3F7E-44D5-90BD-FAE33FB540CC}" srcOrd="8" destOrd="0" presId="urn:microsoft.com/office/officeart/2008/layout/LinedList"/>
    <dgm:cxn modelId="{4367DFFE-DF9D-40AF-B43C-0B122A5A505C}" type="presParOf" srcId="{68232761-6830-4C3B-8D77-DD4468585E22}" destId="{E79BCC13-E85F-4D22-AA26-3CED9D971AD3}" srcOrd="9" destOrd="0" presId="urn:microsoft.com/office/officeart/2008/layout/LinedList"/>
    <dgm:cxn modelId="{0A44EA93-8BEF-45E7-90FA-C3FE7F926955}" type="presParOf" srcId="{E79BCC13-E85F-4D22-AA26-3CED9D971AD3}" destId="{6492B6A9-760C-4F7B-A6F5-2016BA0036A7}" srcOrd="0" destOrd="0" presId="urn:microsoft.com/office/officeart/2008/layout/LinedList"/>
    <dgm:cxn modelId="{CD172208-DE2B-4470-82D8-33510005EEAB}" type="presParOf" srcId="{E79BCC13-E85F-4D22-AA26-3CED9D971AD3}" destId="{03BF94BF-6D6F-462F-A7DC-D5EA03DBBF40}" srcOrd="1" destOrd="0" presId="urn:microsoft.com/office/officeart/2008/layout/LinedList"/>
    <dgm:cxn modelId="{9531094A-B067-4114-9F8C-C9648D4D5E85}" type="presParOf" srcId="{68232761-6830-4C3B-8D77-DD4468585E22}" destId="{25682B72-B137-4A61-9D64-655861FA0252}" srcOrd="10" destOrd="0" presId="urn:microsoft.com/office/officeart/2008/layout/LinedList"/>
    <dgm:cxn modelId="{1C9C6761-9D87-4025-AD03-664391F1CAA4}" type="presParOf" srcId="{68232761-6830-4C3B-8D77-DD4468585E22}" destId="{0986C3B9-E615-4DB1-9B7C-E5799222922A}" srcOrd="11" destOrd="0" presId="urn:microsoft.com/office/officeart/2008/layout/LinedList"/>
    <dgm:cxn modelId="{50487E46-181D-4B2D-A086-CE1A169B6D03}" type="presParOf" srcId="{0986C3B9-E615-4DB1-9B7C-E5799222922A}" destId="{311B6CD6-FD15-4AC6-B8C1-24A3AD8782B2}" srcOrd="0" destOrd="0" presId="urn:microsoft.com/office/officeart/2008/layout/LinedList"/>
    <dgm:cxn modelId="{54296716-59CC-46D6-A112-18AD72B66DD5}" type="presParOf" srcId="{0986C3B9-E615-4DB1-9B7C-E5799222922A}" destId="{FFB2C961-A4F9-4E44-9E52-28961CA35E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FE9C8AC-78B4-4BEF-BC9D-1C871577A432}"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8A5D05AE-BD98-4299-A4A8-5EFE7FBE5CE9}">
      <dgm:prSet/>
      <dgm:spPr/>
      <dgm:t>
        <a:bodyPr/>
        <a:lstStyle/>
        <a:p>
          <a:r>
            <a:rPr lang="en-GB"/>
            <a:t>What works today may only work today. </a:t>
          </a:r>
          <a:endParaRPr lang="en-US"/>
        </a:p>
      </dgm:t>
    </dgm:pt>
    <dgm:pt modelId="{D462BCC7-25EC-48ED-B7CC-C847ACA597F0}" type="parTrans" cxnId="{593C6910-6AE0-4D77-97FF-014EBF6A56C0}">
      <dgm:prSet/>
      <dgm:spPr/>
      <dgm:t>
        <a:bodyPr/>
        <a:lstStyle/>
        <a:p>
          <a:endParaRPr lang="en-US"/>
        </a:p>
      </dgm:t>
    </dgm:pt>
    <dgm:pt modelId="{98F94D1D-E86F-41EE-8F60-C369E48751C3}" type="sibTrans" cxnId="{593C6910-6AE0-4D77-97FF-014EBF6A56C0}">
      <dgm:prSet/>
      <dgm:spPr/>
      <dgm:t>
        <a:bodyPr/>
        <a:lstStyle/>
        <a:p>
          <a:endParaRPr lang="en-US"/>
        </a:p>
      </dgm:t>
    </dgm:pt>
    <dgm:pt modelId="{5E2D32F0-6438-482F-BD97-7AB17EC5379B}">
      <dgm:prSet/>
      <dgm:spPr/>
      <dgm:t>
        <a:bodyPr/>
        <a:lstStyle/>
        <a:p>
          <a:r>
            <a:rPr lang="en-GB"/>
            <a:t>Plan B and Plan C.</a:t>
          </a:r>
          <a:endParaRPr lang="en-US"/>
        </a:p>
      </dgm:t>
    </dgm:pt>
    <dgm:pt modelId="{D2DFE8EC-687D-49BA-BCA2-BEAFE377B5C4}" type="parTrans" cxnId="{36F406B8-2928-4F0F-84FA-A9DE31808A77}">
      <dgm:prSet/>
      <dgm:spPr/>
      <dgm:t>
        <a:bodyPr/>
        <a:lstStyle/>
        <a:p>
          <a:endParaRPr lang="en-US"/>
        </a:p>
      </dgm:t>
    </dgm:pt>
    <dgm:pt modelId="{82FE1E26-4DC9-47E9-915E-1C276C0C476C}" type="sibTrans" cxnId="{36F406B8-2928-4F0F-84FA-A9DE31808A77}">
      <dgm:prSet/>
      <dgm:spPr/>
      <dgm:t>
        <a:bodyPr/>
        <a:lstStyle/>
        <a:p>
          <a:endParaRPr lang="en-US"/>
        </a:p>
      </dgm:t>
    </dgm:pt>
    <dgm:pt modelId="{A066D73C-CB74-4C1D-817E-746A8FDD5AE6}">
      <dgm:prSet/>
      <dgm:spPr/>
      <dgm:t>
        <a:bodyPr/>
        <a:lstStyle/>
        <a:p>
          <a:r>
            <a:rPr lang="en-GB"/>
            <a:t>Noticing signs of burnout. </a:t>
          </a:r>
          <a:endParaRPr lang="en-US"/>
        </a:p>
      </dgm:t>
    </dgm:pt>
    <dgm:pt modelId="{FB167F09-27F3-4178-9E00-0BECEAE64892}" type="parTrans" cxnId="{8610699C-2AC3-48D5-B83E-BC334DDA2B83}">
      <dgm:prSet/>
      <dgm:spPr/>
      <dgm:t>
        <a:bodyPr/>
        <a:lstStyle/>
        <a:p>
          <a:endParaRPr lang="en-US"/>
        </a:p>
      </dgm:t>
    </dgm:pt>
    <dgm:pt modelId="{27FBBB08-60F6-4E9C-AA76-22C69E5AD876}" type="sibTrans" cxnId="{8610699C-2AC3-48D5-B83E-BC334DDA2B83}">
      <dgm:prSet/>
      <dgm:spPr/>
      <dgm:t>
        <a:bodyPr/>
        <a:lstStyle/>
        <a:p>
          <a:endParaRPr lang="en-US"/>
        </a:p>
      </dgm:t>
    </dgm:pt>
    <dgm:pt modelId="{FA7110F3-CE6E-4975-A9BC-6107EE60AAAD}">
      <dgm:prSet/>
      <dgm:spPr/>
      <dgm:t>
        <a:bodyPr/>
        <a:lstStyle/>
        <a:p>
          <a:r>
            <a:rPr lang="en-GB"/>
            <a:t>Equalise give and take. </a:t>
          </a:r>
          <a:endParaRPr lang="en-US"/>
        </a:p>
      </dgm:t>
    </dgm:pt>
    <dgm:pt modelId="{B683FD15-1FAA-4994-A783-879085123BFF}" type="parTrans" cxnId="{F9DD9CBC-B684-47E4-9596-A7707284A79F}">
      <dgm:prSet/>
      <dgm:spPr/>
      <dgm:t>
        <a:bodyPr/>
        <a:lstStyle/>
        <a:p>
          <a:endParaRPr lang="en-US"/>
        </a:p>
      </dgm:t>
    </dgm:pt>
    <dgm:pt modelId="{D4E3AEDF-B362-4650-95E9-1855E4FDBB10}" type="sibTrans" cxnId="{F9DD9CBC-B684-47E4-9596-A7707284A79F}">
      <dgm:prSet/>
      <dgm:spPr/>
      <dgm:t>
        <a:bodyPr/>
        <a:lstStyle/>
        <a:p>
          <a:endParaRPr lang="en-US"/>
        </a:p>
      </dgm:t>
    </dgm:pt>
    <dgm:pt modelId="{59C2F27A-2102-4ED1-A417-7044FFE6092A}" type="pres">
      <dgm:prSet presAssocID="{1FE9C8AC-78B4-4BEF-BC9D-1C871577A432}" presName="vert0" presStyleCnt="0">
        <dgm:presLayoutVars>
          <dgm:dir/>
          <dgm:animOne val="branch"/>
          <dgm:animLvl val="lvl"/>
        </dgm:presLayoutVars>
      </dgm:prSet>
      <dgm:spPr/>
    </dgm:pt>
    <dgm:pt modelId="{172588B2-5A07-40F5-A5C9-EF554C531009}" type="pres">
      <dgm:prSet presAssocID="{8A5D05AE-BD98-4299-A4A8-5EFE7FBE5CE9}" presName="thickLine" presStyleLbl="alignNode1" presStyleIdx="0" presStyleCnt="4"/>
      <dgm:spPr/>
    </dgm:pt>
    <dgm:pt modelId="{820BE8D1-A6D0-412F-BCD8-1B2B25EA098C}" type="pres">
      <dgm:prSet presAssocID="{8A5D05AE-BD98-4299-A4A8-5EFE7FBE5CE9}" presName="horz1" presStyleCnt="0"/>
      <dgm:spPr/>
    </dgm:pt>
    <dgm:pt modelId="{BEB93D70-6460-4927-BBFA-EA3029B10CFC}" type="pres">
      <dgm:prSet presAssocID="{8A5D05AE-BD98-4299-A4A8-5EFE7FBE5CE9}" presName="tx1" presStyleLbl="revTx" presStyleIdx="0" presStyleCnt="4"/>
      <dgm:spPr/>
    </dgm:pt>
    <dgm:pt modelId="{374FF063-9E01-4D64-AC83-4FF4E326ED20}" type="pres">
      <dgm:prSet presAssocID="{8A5D05AE-BD98-4299-A4A8-5EFE7FBE5CE9}" presName="vert1" presStyleCnt="0"/>
      <dgm:spPr/>
    </dgm:pt>
    <dgm:pt modelId="{068A8778-1978-451D-AE29-CAFE55521B74}" type="pres">
      <dgm:prSet presAssocID="{5E2D32F0-6438-482F-BD97-7AB17EC5379B}" presName="thickLine" presStyleLbl="alignNode1" presStyleIdx="1" presStyleCnt="4"/>
      <dgm:spPr/>
    </dgm:pt>
    <dgm:pt modelId="{E682D681-8EAF-4F75-BFFB-6EC610082A03}" type="pres">
      <dgm:prSet presAssocID="{5E2D32F0-6438-482F-BD97-7AB17EC5379B}" presName="horz1" presStyleCnt="0"/>
      <dgm:spPr/>
    </dgm:pt>
    <dgm:pt modelId="{4588EE3C-B108-4805-96D4-6F41DE33ED99}" type="pres">
      <dgm:prSet presAssocID="{5E2D32F0-6438-482F-BD97-7AB17EC5379B}" presName="tx1" presStyleLbl="revTx" presStyleIdx="1" presStyleCnt="4"/>
      <dgm:spPr/>
    </dgm:pt>
    <dgm:pt modelId="{1E94749E-B146-4AA6-84CC-70493A4CA39C}" type="pres">
      <dgm:prSet presAssocID="{5E2D32F0-6438-482F-BD97-7AB17EC5379B}" presName="vert1" presStyleCnt="0"/>
      <dgm:spPr/>
    </dgm:pt>
    <dgm:pt modelId="{17BA9674-B2C5-4746-854F-ED7F97997B27}" type="pres">
      <dgm:prSet presAssocID="{A066D73C-CB74-4C1D-817E-746A8FDD5AE6}" presName="thickLine" presStyleLbl="alignNode1" presStyleIdx="2" presStyleCnt="4"/>
      <dgm:spPr/>
    </dgm:pt>
    <dgm:pt modelId="{06CCED48-1F1D-430F-939F-4D9E9439F27A}" type="pres">
      <dgm:prSet presAssocID="{A066D73C-CB74-4C1D-817E-746A8FDD5AE6}" presName="horz1" presStyleCnt="0"/>
      <dgm:spPr/>
    </dgm:pt>
    <dgm:pt modelId="{47C4ED20-2EC0-469D-B63F-3D7E8339B78F}" type="pres">
      <dgm:prSet presAssocID="{A066D73C-CB74-4C1D-817E-746A8FDD5AE6}" presName="tx1" presStyleLbl="revTx" presStyleIdx="2" presStyleCnt="4"/>
      <dgm:spPr/>
    </dgm:pt>
    <dgm:pt modelId="{42C98814-FDFF-4E76-9151-90A3C10CE91C}" type="pres">
      <dgm:prSet presAssocID="{A066D73C-CB74-4C1D-817E-746A8FDD5AE6}" presName="vert1" presStyleCnt="0"/>
      <dgm:spPr/>
    </dgm:pt>
    <dgm:pt modelId="{6F27B2D9-81C4-4D8C-A3A3-21AF5DDA995B}" type="pres">
      <dgm:prSet presAssocID="{FA7110F3-CE6E-4975-A9BC-6107EE60AAAD}" presName="thickLine" presStyleLbl="alignNode1" presStyleIdx="3" presStyleCnt="4"/>
      <dgm:spPr/>
    </dgm:pt>
    <dgm:pt modelId="{7B419E1B-6F77-4650-916B-768604A5B83C}" type="pres">
      <dgm:prSet presAssocID="{FA7110F3-CE6E-4975-A9BC-6107EE60AAAD}" presName="horz1" presStyleCnt="0"/>
      <dgm:spPr/>
    </dgm:pt>
    <dgm:pt modelId="{0FFFF0DB-F302-4B31-B6A9-CA96BBB580D6}" type="pres">
      <dgm:prSet presAssocID="{FA7110F3-CE6E-4975-A9BC-6107EE60AAAD}" presName="tx1" presStyleLbl="revTx" presStyleIdx="3" presStyleCnt="4"/>
      <dgm:spPr/>
    </dgm:pt>
    <dgm:pt modelId="{7B7BEEB3-8F49-4DD0-A4D3-F3A83377835C}" type="pres">
      <dgm:prSet presAssocID="{FA7110F3-CE6E-4975-A9BC-6107EE60AAAD}" presName="vert1" presStyleCnt="0"/>
      <dgm:spPr/>
    </dgm:pt>
  </dgm:ptLst>
  <dgm:cxnLst>
    <dgm:cxn modelId="{593C6910-6AE0-4D77-97FF-014EBF6A56C0}" srcId="{1FE9C8AC-78B4-4BEF-BC9D-1C871577A432}" destId="{8A5D05AE-BD98-4299-A4A8-5EFE7FBE5CE9}" srcOrd="0" destOrd="0" parTransId="{D462BCC7-25EC-48ED-B7CC-C847ACA597F0}" sibTransId="{98F94D1D-E86F-41EE-8F60-C369E48751C3}"/>
    <dgm:cxn modelId="{D3030158-C6AC-42A0-A962-D97F855D5002}" type="presOf" srcId="{5E2D32F0-6438-482F-BD97-7AB17EC5379B}" destId="{4588EE3C-B108-4805-96D4-6F41DE33ED99}" srcOrd="0" destOrd="0" presId="urn:microsoft.com/office/officeart/2008/layout/LinedList"/>
    <dgm:cxn modelId="{96557F89-072E-4518-A865-533A6E1510D7}" type="presOf" srcId="{8A5D05AE-BD98-4299-A4A8-5EFE7FBE5CE9}" destId="{BEB93D70-6460-4927-BBFA-EA3029B10CFC}" srcOrd="0" destOrd="0" presId="urn:microsoft.com/office/officeart/2008/layout/LinedList"/>
    <dgm:cxn modelId="{8610699C-2AC3-48D5-B83E-BC334DDA2B83}" srcId="{1FE9C8AC-78B4-4BEF-BC9D-1C871577A432}" destId="{A066D73C-CB74-4C1D-817E-746A8FDD5AE6}" srcOrd="2" destOrd="0" parTransId="{FB167F09-27F3-4178-9E00-0BECEAE64892}" sibTransId="{27FBBB08-60F6-4E9C-AA76-22C69E5AD876}"/>
    <dgm:cxn modelId="{AD3CACB3-6492-4B40-BD63-0B7F9E35A7E2}" type="presOf" srcId="{FA7110F3-CE6E-4975-A9BC-6107EE60AAAD}" destId="{0FFFF0DB-F302-4B31-B6A9-CA96BBB580D6}" srcOrd="0" destOrd="0" presId="urn:microsoft.com/office/officeart/2008/layout/LinedList"/>
    <dgm:cxn modelId="{36F406B8-2928-4F0F-84FA-A9DE31808A77}" srcId="{1FE9C8AC-78B4-4BEF-BC9D-1C871577A432}" destId="{5E2D32F0-6438-482F-BD97-7AB17EC5379B}" srcOrd="1" destOrd="0" parTransId="{D2DFE8EC-687D-49BA-BCA2-BEAFE377B5C4}" sibTransId="{82FE1E26-4DC9-47E9-915E-1C276C0C476C}"/>
    <dgm:cxn modelId="{F9DD9CBC-B684-47E4-9596-A7707284A79F}" srcId="{1FE9C8AC-78B4-4BEF-BC9D-1C871577A432}" destId="{FA7110F3-CE6E-4975-A9BC-6107EE60AAAD}" srcOrd="3" destOrd="0" parTransId="{B683FD15-1FAA-4994-A783-879085123BFF}" sibTransId="{D4E3AEDF-B362-4650-95E9-1855E4FDBB10}"/>
    <dgm:cxn modelId="{1AEC9CBF-EBD0-4276-B493-1BD9582B21AA}" type="presOf" srcId="{1FE9C8AC-78B4-4BEF-BC9D-1C871577A432}" destId="{59C2F27A-2102-4ED1-A417-7044FFE6092A}" srcOrd="0" destOrd="0" presId="urn:microsoft.com/office/officeart/2008/layout/LinedList"/>
    <dgm:cxn modelId="{14A2D2E7-026D-4863-9D50-5BCE46EE1C23}" type="presOf" srcId="{A066D73C-CB74-4C1D-817E-746A8FDD5AE6}" destId="{47C4ED20-2EC0-469D-B63F-3D7E8339B78F}" srcOrd="0" destOrd="0" presId="urn:microsoft.com/office/officeart/2008/layout/LinedList"/>
    <dgm:cxn modelId="{64E28B17-CBB9-46B6-B9D4-B789EDBB6624}" type="presParOf" srcId="{59C2F27A-2102-4ED1-A417-7044FFE6092A}" destId="{172588B2-5A07-40F5-A5C9-EF554C531009}" srcOrd="0" destOrd="0" presId="urn:microsoft.com/office/officeart/2008/layout/LinedList"/>
    <dgm:cxn modelId="{BC753DF6-AEAC-4421-A8F9-9CFDA07B7162}" type="presParOf" srcId="{59C2F27A-2102-4ED1-A417-7044FFE6092A}" destId="{820BE8D1-A6D0-412F-BCD8-1B2B25EA098C}" srcOrd="1" destOrd="0" presId="urn:microsoft.com/office/officeart/2008/layout/LinedList"/>
    <dgm:cxn modelId="{FAEB076A-208F-4042-96F7-934917CBB38A}" type="presParOf" srcId="{820BE8D1-A6D0-412F-BCD8-1B2B25EA098C}" destId="{BEB93D70-6460-4927-BBFA-EA3029B10CFC}" srcOrd="0" destOrd="0" presId="urn:microsoft.com/office/officeart/2008/layout/LinedList"/>
    <dgm:cxn modelId="{353CC0F4-D0A2-416F-B1D3-6AC208B918BF}" type="presParOf" srcId="{820BE8D1-A6D0-412F-BCD8-1B2B25EA098C}" destId="{374FF063-9E01-4D64-AC83-4FF4E326ED20}" srcOrd="1" destOrd="0" presId="urn:microsoft.com/office/officeart/2008/layout/LinedList"/>
    <dgm:cxn modelId="{09EF18A5-1B84-4F2E-B0A9-3B900EBD0BBC}" type="presParOf" srcId="{59C2F27A-2102-4ED1-A417-7044FFE6092A}" destId="{068A8778-1978-451D-AE29-CAFE55521B74}" srcOrd="2" destOrd="0" presId="urn:microsoft.com/office/officeart/2008/layout/LinedList"/>
    <dgm:cxn modelId="{32870969-8510-4FBB-BD97-536A39D95047}" type="presParOf" srcId="{59C2F27A-2102-4ED1-A417-7044FFE6092A}" destId="{E682D681-8EAF-4F75-BFFB-6EC610082A03}" srcOrd="3" destOrd="0" presId="urn:microsoft.com/office/officeart/2008/layout/LinedList"/>
    <dgm:cxn modelId="{902100D3-23BA-464B-BC66-DB153375554A}" type="presParOf" srcId="{E682D681-8EAF-4F75-BFFB-6EC610082A03}" destId="{4588EE3C-B108-4805-96D4-6F41DE33ED99}" srcOrd="0" destOrd="0" presId="urn:microsoft.com/office/officeart/2008/layout/LinedList"/>
    <dgm:cxn modelId="{4C2E810A-21EB-4C1F-871B-7FB2234C6695}" type="presParOf" srcId="{E682D681-8EAF-4F75-BFFB-6EC610082A03}" destId="{1E94749E-B146-4AA6-84CC-70493A4CA39C}" srcOrd="1" destOrd="0" presId="urn:microsoft.com/office/officeart/2008/layout/LinedList"/>
    <dgm:cxn modelId="{9296824D-7254-428D-BBDD-2CB1A2C2FD99}" type="presParOf" srcId="{59C2F27A-2102-4ED1-A417-7044FFE6092A}" destId="{17BA9674-B2C5-4746-854F-ED7F97997B27}" srcOrd="4" destOrd="0" presId="urn:microsoft.com/office/officeart/2008/layout/LinedList"/>
    <dgm:cxn modelId="{A528B74F-31C0-4BAC-90CE-1C7C0A3287AA}" type="presParOf" srcId="{59C2F27A-2102-4ED1-A417-7044FFE6092A}" destId="{06CCED48-1F1D-430F-939F-4D9E9439F27A}" srcOrd="5" destOrd="0" presId="urn:microsoft.com/office/officeart/2008/layout/LinedList"/>
    <dgm:cxn modelId="{B24D2F18-EEC7-44B2-AE3A-D1F6E62E0582}" type="presParOf" srcId="{06CCED48-1F1D-430F-939F-4D9E9439F27A}" destId="{47C4ED20-2EC0-469D-B63F-3D7E8339B78F}" srcOrd="0" destOrd="0" presId="urn:microsoft.com/office/officeart/2008/layout/LinedList"/>
    <dgm:cxn modelId="{70814806-B326-4932-90FC-4917B042F250}" type="presParOf" srcId="{06CCED48-1F1D-430F-939F-4D9E9439F27A}" destId="{42C98814-FDFF-4E76-9151-90A3C10CE91C}" srcOrd="1" destOrd="0" presId="urn:microsoft.com/office/officeart/2008/layout/LinedList"/>
    <dgm:cxn modelId="{86D45971-54FB-49F4-8234-A79A705F6350}" type="presParOf" srcId="{59C2F27A-2102-4ED1-A417-7044FFE6092A}" destId="{6F27B2D9-81C4-4D8C-A3A3-21AF5DDA995B}" srcOrd="6" destOrd="0" presId="urn:microsoft.com/office/officeart/2008/layout/LinedList"/>
    <dgm:cxn modelId="{64F455F5-B968-4233-8258-2BEADC0CB3B5}" type="presParOf" srcId="{59C2F27A-2102-4ED1-A417-7044FFE6092A}" destId="{7B419E1B-6F77-4650-916B-768604A5B83C}" srcOrd="7" destOrd="0" presId="urn:microsoft.com/office/officeart/2008/layout/LinedList"/>
    <dgm:cxn modelId="{5028D937-D8F7-4936-81BC-ECCA59A73203}" type="presParOf" srcId="{7B419E1B-6F77-4650-916B-768604A5B83C}" destId="{0FFFF0DB-F302-4B31-B6A9-CA96BBB580D6}" srcOrd="0" destOrd="0" presId="urn:microsoft.com/office/officeart/2008/layout/LinedList"/>
    <dgm:cxn modelId="{8151D0F6-00DA-4175-B0F4-2845B325C9F1}" type="presParOf" srcId="{7B419E1B-6F77-4650-916B-768604A5B83C}" destId="{7B7BEEB3-8F49-4DD0-A4D3-F3A8337783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374FE57-66A6-4435-B7A8-4EFC60AEA64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C89C6C5-629D-44AA-BBEC-3576AB3BA47C}">
      <dgm:prSet/>
      <dgm:spPr/>
      <dgm:t>
        <a:bodyPr/>
        <a:lstStyle/>
        <a:p>
          <a:r>
            <a:rPr lang="en-GB"/>
            <a:t>Frequently co-occurring conditions. </a:t>
          </a:r>
          <a:endParaRPr lang="en-US"/>
        </a:p>
      </dgm:t>
    </dgm:pt>
    <dgm:pt modelId="{457AA4E4-BB0F-487B-812F-2AFE2BDB3C38}" type="parTrans" cxnId="{9503CD3C-F694-472D-BA79-4B9CCD9DB54F}">
      <dgm:prSet/>
      <dgm:spPr/>
      <dgm:t>
        <a:bodyPr/>
        <a:lstStyle/>
        <a:p>
          <a:endParaRPr lang="en-US"/>
        </a:p>
      </dgm:t>
    </dgm:pt>
    <dgm:pt modelId="{46D5DB98-C9CB-4595-8910-857CF991EC15}" type="sibTrans" cxnId="{9503CD3C-F694-472D-BA79-4B9CCD9DB54F}">
      <dgm:prSet/>
      <dgm:spPr/>
      <dgm:t>
        <a:bodyPr/>
        <a:lstStyle/>
        <a:p>
          <a:endParaRPr lang="en-US"/>
        </a:p>
      </dgm:t>
    </dgm:pt>
    <dgm:pt modelId="{B8A508BB-D423-490D-8BD6-49D2CA431EDA}">
      <dgm:prSet/>
      <dgm:spPr/>
      <dgm:t>
        <a:bodyPr/>
        <a:lstStyle/>
        <a:p>
          <a:r>
            <a:rPr lang="en-GB"/>
            <a:t>A great overlap in symptoms. </a:t>
          </a:r>
          <a:endParaRPr lang="en-US"/>
        </a:p>
      </dgm:t>
    </dgm:pt>
    <dgm:pt modelId="{A1AE3C09-877A-4255-8ED4-88D01F6C0B18}" type="parTrans" cxnId="{7FC85FCA-57CF-4D64-B66D-256BFA82BA63}">
      <dgm:prSet/>
      <dgm:spPr/>
      <dgm:t>
        <a:bodyPr/>
        <a:lstStyle/>
        <a:p>
          <a:endParaRPr lang="en-US"/>
        </a:p>
      </dgm:t>
    </dgm:pt>
    <dgm:pt modelId="{B6A8D4DD-CDBD-4B89-8B9B-F07FCCFFB3EA}" type="sibTrans" cxnId="{7FC85FCA-57CF-4D64-B66D-256BFA82BA63}">
      <dgm:prSet/>
      <dgm:spPr/>
      <dgm:t>
        <a:bodyPr/>
        <a:lstStyle/>
        <a:p>
          <a:endParaRPr lang="en-US"/>
        </a:p>
      </dgm:t>
    </dgm:pt>
    <dgm:pt modelId="{20F149E6-4AD2-4BB6-8306-590864D3474E}">
      <dgm:prSet/>
      <dgm:spPr/>
      <dgm:t>
        <a:bodyPr/>
        <a:lstStyle/>
        <a:p>
          <a:r>
            <a:rPr lang="en-GB"/>
            <a:t>Fear factor of ADHD can lead to increased anxiety. </a:t>
          </a:r>
          <a:endParaRPr lang="en-US"/>
        </a:p>
      </dgm:t>
    </dgm:pt>
    <dgm:pt modelId="{6A886FF3-5539-4CBE-B876-01F39487D558}" type="parTrans" cxnId="{71D40D59-DADE-497C-BB6B-0E0FB4E1FC11}">
      <dgm:prSet/>
      <dgm:spPr/>
      <dgm:t>
        <a:bodyPr/>
        <a:lstStyle/>
        <a:p>
          <a:endParaRPr lang="en-US"/>
        </a:p>
      </dgm:t>
    </dgm:pt>
    <dgm:pt modelId="{3318250C-166E-42E7-A7AF-D074D6DCD4BC}" type="sibTrans" cxnId="{71D40D59-DADE-497C-BB6B-0E0FB4E1FC11}">
      <dgm:prSet/>
      <dgm:spPr/>
      <dgm:t>
        <a:bodyPr/>
        <a:lstStyle/>
        <a:p>
          <a:endParaRPr lang="en-US"/>
        </a:p>
      </dgm:t>
    </dgm:pt>
    <dgm:pt modelId="{0FB2E263-FC0B-4135-9FD5-9551E7D966D0}">
      <dgm:prSet/>
      <dgm:spPr/>
      <dgm:t>
        <a:bodyPr/>
        <a:lstStyle/>
        <a:p>
          <a:r>
            <a:rPr lang="en-GB"/>
            <a:t>Or, flip it, ADHD's poor executive function can be worsened by anxiety.</a:t>
          </a:r>
          <a:endParaRPr lang="en-US"/>
        </a:p>
      </dgm:t>
    </dgm:pt>
    <dgm:pt modelId="{83AA05DD-D9C9-4B9C-8EAF-88792203082F}" type="parTrans" cxnId="{2727D763-68CA-475A-B63F-7321D9611B5C}">
      <dgm:prSet/>
      <dgm:spPr/>
      <dgm:t>
        <a:bodyPr/>
        <a:lstStyle/>
        <a:p>
          <a:endParaRPr lang="en-US"/>
        </a:p>
      </dgm:t>
    </dgm:pt>
    <dgm:pt modelId="{5DE4A31D-46BC-4A4D-AB72-F806B43EAFFE}" type="sibTrans" cxnId="{2727D763-68CA-475A-B63F-7321D9611B5C}">
      <dgm:prSet/>
      <dgm:spPr/>
      <dgm:t>
        <a:bodyPr/>
        <a:lstStyle/>
        <a:p>
          <a:endParaRPr lang="en-US"/>
        </a:p>
      </dgm:t>
    </dgm:pt>
    <dgm:pt modelId="{C4FBAC62-50E8-4970-9832-C5437D002701}">
      <dgm:prSet/>
      <dgm:spPr/>
      <dgm:t>
        <a:bodyPr/>
        <a:lstStyle/>
        <a:p>
          <a:r>
            <a:rPr lang="en-GB"/>
            <a:t>Between 25-50% comorbidity (Pallanti and Salerno, 2020)</a:t>
          </a:r>
          <a:endParaRPr lang="en-US"/>
        </a:p>
      </dgm:t>
    </dgm:pt>
    <dgm:pt modelId="{29B209AF-9C7D-45FB-83A3-FEFAEBA9CA78}" type="parTrans" cxnId="{EF094F75-43AF-40FA-808E-6188282AC020}">
      <dgm:prSet/>
      <dgm:spPr/>
      <dgm:t>
        <a:bodyPr/>
        <a:lstStyle/>
        <a:p>
          <a:endParaRPr lang="en-US"/>
        </a:p>
      </dgm:t>
    </dgm:pt>
    <dgm:pt modelId="{738416BF-D2FF-4BA5-BE55-59C50985F3BE}" type="sibTrans" cxnId="{EF094F75-43AF-40FA-808E-6188282AC020}">
      <dgm:prSet/>
      <dgm:spPr/>
      <dgm:t>
        <a:bodyPr/>
        <a:lstStyle/>
        <a:p>
          <a:endParaRPr lang="en-US"/>
        </a:p>
      </dgm:t>
    </dgm:pt>
    <dgm:pt modelId="{8D030C24-36C8-46F5-B816-F60157FFD605}" type="pres">
      <dgm:prSet presAssocID="{E374FE57-66A6-4435-B7A8-4EFC60AEA648}" presName="root" presStyleCnt="0">
        <dgm:presLayoutVars>
          <dgm:dir/>
          <dgm:resizeHandles val="exact"/>
        </dgm:presLayoutVars>
      </dgm:prSet>
      <dgm:spPr/>
    </dgm:pt>
    <dgm:pt modelId="{7D877FDE-9850-4C43-8FCF-118F75426A4B}" type="pres">
      <dgm:prSet presAssocID="{7C89C6C5-629D-44AA-BBEC-3576AB3BA47C}" presName="compNode" presStyleCnt="0"/>
      <dgm:spPr/>
    </dgm:pt>
    <dgm:pt modelId="{6EB91793-4ADA-4F91-821E-78DE26DAA885}" type="pres">
      <dgm:prSet presAssocID="{7C89C6C5-629D-44AA-BBEC-3576AB3BA47C}" presName="bgRect" presStyleLbl="bgShp" presStyleIdx="0" presStyleCnt="5"/>
      <dgm:spPr/>
    </dgm:pt>
    <dgm:pt modelId="{47856046-D61C-467C-8DD4-6B494DEAFE0A}" type="pres">
      <dgm:prSet presAssocID="{7C89C6C5-629D-44AA-BBEC-3576AB3BA47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22AD8236-037C-496E-BC5F-E6EC4D60FED6}" type="pres">
      <dgm:prSet presAssocID="{7C89C6C5-629D-44AA-BBEC-3576AB3BA47C}" presName="spaceRect" presStyleCnt="0"/>
      <dgm:spPr/>
    </dgm:pt>
    <dgm:pt modelId="{B8ACD4B3-4BE0-40BA-BB23-BB9932E7296A}" type="pres">
      <dgm:prSet presAssocID="{7C89C6C5-629D-44AA-BBEC-3576AB3BA47C}" presName="parTx" presStyleLbl="revTx" presStyleIdx="0" presStyleCnt="5">
        <dgm:presLayoutVars>
          <dgm:chMax val="0"/>
          <dgm:chPref val="0"/>
        </dgm:presLayoutVars>
      </dgm:prSet>
      <dgm:spPr/>
    </dgm:pt>
    <dgm:pt modelId="{99398174-ADF1-48FA-852B-38BB8C52CA11}" type="pres">
      <dgm:prSet presAssocID="{46D5DB98-C9CB-4595-8910-857CF991EC15}" presName="sibTrans" presStyleCnt="0"/>
      <dgm:spPr/>
    </dgm:pt>
    <dgm:pt modelId="{CB6841BA-4FAF-4630-B8B4-926232D13CC7}" type="pres">
      <dgm:prSet presAssocID="{B8A508BB-D423-490D-8BD6-49D2CA431EDA}" presName="compNode" presStyleCnt="0"/>
      <dgm:spPr/>
    </dgm:pt>
    <dgm:pt modelId="{E916EDF1-50D1-49ED-9310-90FEE6BF920F}" type="pres">
      <dgm:prSet presAssocID="{B8A508BB-D423-490D-8BD6-49D2CA431EDA}" presName="bgRect" presStyleLbl="bgShp" presStyleIdx="1" presStyleCnt="5"/>
      <dgm:spPr/>
    </dgm:pt>
    <dgm:pt modelId="{56A5FBA0-5C4B-4CB6-92C5-5BFBC7A03D43}" type="pres">
      <dgm:prSet presAssocID="{B8A508BB-D423-490D-8BD6-49D2CA431ED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mach"/>
        </a:ext>
      </dgm:extLst>
    </dgm:pt>
    <dgm:pt modelId="{2C45595B-11EB-4318-B794-794540616806}" type="pres">
      <dgm:prSet presAssocID="{B8A508BB-D423-490D-8BD6-49D2CA431EDA}" presName="spaceRect" presStyleCnt="0"/>
      <dgm:spPr/>
    </dgm:pt>
    <dgm:pt modelId="{52EE0CF8-1755-423B-92F8-66357C7DA5BA}" type="pres">
      <dgm:prSet presAssocID="{B8A508BB-D423-490D-8BD6-49D2CA431EDA}" presName="parTx" presStyleLbl="revTx" presStyleIdx="1" presStyleCnt="5">
        <dgm:presLayoutVars>
          <dgm:chMax val="0"/>
          <dgm:chPref val="0"/>
        </dgm:presLayoutVars>
      </dgm:prSet>
      <dgm:spPr/>
    </dgm:pt>
    <dgm:pt modelId="{16ED88BD-13E0-456B-BDB4-244A7596FFDD}" type="pres">
      <dgm:prSet presAssocID="{B6A8D4DD-CDBD-4B89-8B9B-F07FCCFFB3EA}" presName="sibTrans" presStyleCnt="0"/>
      <dgm:spPr/>
    </dgm:pt>
    <dgm:pt modelId="{13A3A7B1-A1D5-4567-B1E4-C7D87C83EBF0}" type="pres">
      <dgm:prSet presAssocID="{20F149E6-4AD2-4BB6-8306-590864D3474E}" presName="compNode" presStyleCnt="0"/>
      <dgm:spPr/>
    </dgm:pt>
    <dgm:pt modelId="{1D02DACF-70E0-4E7D-9995-2060D1169606}" type="pres">
      <dgm:prSet presAssocID="{20F149E6-4AD2-4BB6-8306-590864D3474E}" presName="bgRect" presStyleLbl="bgShp" presStyleIdx="2" presStyleCnt="5"/>
      <dgm:spPr/>
    </dgm:pt>
    <dgm:pt modelId="{22ECE6A6-9280-4104-90AB-FF8B24E87AD9}" type="pres">
      <dgm:prSet presAssocID="{20F149E6-4AD2-4BB6-8306-590864D3474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92C69825-6D04-4BE9-9D32-2E94F328AE19}" type="pres">
      <dgm:prSet presAssocID="{20F149E6-4AD2-4BB6-8306-590864D3474E}" presName="spaceRect" presStyleCnt="0"/>
      <dgm:spPr/>
    </dgm:pt>
    <dgm:pt modelId="{E1403913-9AC2-4CFB-9B52-614AC6F0AEA7}" type="pres">
      <dgm:prSet presAssocID="{20F149E6-4AD2-4BB6-8306-590864D3474E}" presName="parTx" presStyleLbl="revTx" presStyleIdx="2" presStyleCnt="5">
        <dgm:presLayoutVars>
          <dgm:chMax val="0"/>
          <dgm:chPref val="0"/>
        </dgm:presLayoutVars>
      </dgm:prSet>
      <dgm:spPr/>
    </dgm:pt>
    <dgm:pt modelId="{99C6AE65-00BD-40C7-AC4D-6A20D78D4CE2}" type="pres">
      <dgm:prSet presAssocID="{3318250C-166E-42E7-A7AF-D074D6DCD4BC}" presName="sibTrans" presStyleCnt="0"/>
      <dgm:spPr/>
    </dgm:pt>
    <dgm:pt modelId="{C26699AA-D257-4624-AF7E-8FF4FC7BDEFA}" type="pres">
      <dgm:prSet presAssocID="{0FB2E263-FC0B-4135-9FD5-9551E7D966D0}" presName="compNode" presStyleCnt="0"/>
      <dgm:spPr/>
    </dgm:pt>
    <dgm:pt modelId="{C77A19BF-A26A-475F-A78F-5AEE954719BF}" type="pres">
      <dgm:prSet presAssocID="{0FB2E263-FC0B-4135-9FD5-9551E7D966D0}" presName="bgRect" presStyleLbl="bgShp" presStyleIdx="3" presStyleCnt="5"/>
      <dgm:spPr/>
    </dgm:pt>
    <dgm:pt modelId="{B86297E5-4B37-4D52-98DF-E2CC1FAF2792}" type="pres">
      <dgm:prSet presAssocID="{0FB2E263-FC0B-4135-9FD5-9551E7D966D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B41689FB-E23D-4D43-9B27-2F64B0CA8156}" type="pres">
      <dgm:prSet presAssocID="{0FB2E263-FC0B-4135-9FD5-9551E7D966D0}" presName="spaceRect" presStyleCnt="0"/>
      <dgm:spPr/>
    </dgm:pt>
    <dgm:pt modelId="{3E23DA66-384F-4063-AF87-C4E7D3E05810}" type="pres">
      <dgm:prSet presAssocID="{0FB2E263-FC0B-4135-9FD5-9551E7D966D0}" presName="parTx" presStyleLbl="revTx" presStyleIdx="3" presStyleCnt="5">
        <dgm:presLayoutVars>
          <dgm:chMax val="0"/>
          <dgm:chPref val="0"/>
        </dgm:presLayoutVars>
      </dgm:prSet>
      <dgm:spPr/>
    </dgm:pt>
    <dgm:pt modelId="{BD69DBB4-B8A6-46A7-A11E-AD584F4E69E6}" type="pres">
      <dgm:prSet presAssocID="{5DE4A31D-46BC-4A4D-AB72-F806B43EAFFE}" presName="sibTrans" presStyleCnt="0"/>
      <dgm:spPr/>
    </dgm:pt>
    <dgm:pt modelId="{A1281A55-5F97-4B26-B8D9-986AB4979FF7}" type="pres">
      <dgm:prSet presAssocID="{C4FBAC62-50E8-4970-9832-C5437D002701}" presName="compNode" presStyleCnt="0"/>
      <dgm:spPr/>
    </dgm:pt>
    <dgm:pt modelId="{A245B939-B99E-4DFD-BA66-0DDA60E88BFA}" type="pres">
      <dgm:prSet presAssocID="{C4FBAC62-50E8-4970-9832-C5437D002701}" presName="bgRect" presStyleLbl="bgShp" presStyleIdx="4" presStyleCnt="5"/>
      <dgm:spPr/>
    </dgm:pt>
    <dgm:pt modelId="{C921F1C6-E131-4BF0-B81C-A9D43DE1A03F}" type="pres">
      <dgm:prSet presAssocID="{C4FBAC62-50E8-4970-9832-C5437D00270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nk"/>
        </a:ext>
      </dgm:extLst>
    </dgm:pt>
    <dgm:pt modelId="{1B532B03-B60E-442A-BEEF-22F4BAE00F24}" type="pres">
      <dgm:prSet presAssocID="{C4FBAC62-50E8-4970-9832-C5437D002701}" presName="spaceRect" presStyleCnt="0"/>
      <dgm:spPr/>
    </dgm:pt>
    <dgm:pt modelId="{4A1AE16F-E6FA-456D-98AC-6FB7A44126B6}" type="pres">
      <dgm:prSet presAssocID="{C4FBAC62-50E8-4970-9832-C5437D002701}" presName="parTx" presStyleLbl="revTx" presStyleIdx="4" presStyleCnt="5">
        <dgm:presLayoutVars>
          <dgm:chMax val="0"/>
          <dgm:chPref val="0"/>
        </dgm:presLayoutVars>
      </dgm:prSet>
      <dgm:spPr/>
    </dgm:pt>
  </dgm:ptLst>
  <dgm:cxnLst>
    <dgm:cxn modelId="{CD2A402A-0A10-4335-BFA6-A9D897D140A7}" type="presOf" srcId="{7C89C6C5-629D-44AA-BBEC-3576AB3BA47C}" destId="{B8ACD4B3-4BE0-40BA-BB23-BB9932E7296A}" srcOrd="0" destOrd="0" presId="urn:microsoft.com/office/officeart/2018/2/layout/IconVerticalSolidList"/>
    <dgm:cxn modelId="{9503CD3C-F694-472D-BA79-4B9CCD9DB54F}" srcId="{E374FE57-66A6-4435-B7A8-4EFC60AEA648}" destId="{7C89C6C5-629D-44AA-BBEC-3576AB3BA47C}" srcOrd="0" destOrd="0" parTransId="{457AA4E4-BB0F-487B-812F-2AFE2BDB3C38}" sibTransId="{46D5DB98-C9CB-4595-8910-857CF991EC15}"/>
    <dgm:cxn modelId="{2727D763-68CA-475A-B63F-7321D9611B5C}" srcId="{E374FE57-66A6-4435-B7A8-4EFC60AEA648}" destId="{0FB2E263-FC0B-4135-9FD5-9551E7D966D0}" srcOrd="3" destOrd="0" parTransId="{83AA05DD-D9C9-4B9C-8EAF-88792203082F}" sibTransId="{5DE4A31D-46BC-4A4D-AB72-F806B43EAFFE}"/>
    <dgm:cxn modelId="{4422B766-FBC8-4F42-945D-981CB36319CE}" type="presOf" srcId="{E374FE57-66A6-4435-B7A8-4EFC60AEA648}" destId="{8D030C24-36C8-46F5-B816-F60157FFD605}" srcOrd="0" destOrd="0" presId="urn:microsoft.com/office/officeart/2018/2/layout/IconVerticalSolidList"/>
    <dgm:cxn modelId="{EF094F75-43AF-40FA-808E-6188282AC020}" srcId="{E374FE57-66A6-4435-B7A8-4EFC60AEA648}" destId="{C4FBAC62-50E8-4970-9832-C5437D002701}" srcOrd="4" destOrd="0" parTransId="{29B209AF-9C7D-45FB-83A3-FEFAEBA9CA78}" sibTransId="{738416BF-D2FF-4BA5-BE55-59C50985F3BE}"/>
    <dgm:cxn modelId="{71D40D59-DADE-497C-BB6B-0E0FB4E1FC11}" srcId="{E374FE57-66A6-4435-B7A8-4EFC60AEA648}" destId="{20F149E6-4AD2-4BB6-8306-590864D3474E}" srcOrd="2" destOrd="0" parTransId="{6A886FF3-5539-4CBE-B876-01F39487D558}" sibTransId="{3318250C-166E-42E7-A7AF-D074D6DCD4BC}"/>
    <dgm:cxn modelId="{3043A481-4FB2-467A-B0D1-7406B4DEB06D}" type="presOf" srcId="{0FB2E263-FC0B-4135-9FD5-9551E7D966D0}" destId="{3E23DA66-384F-4063-AF87-C4E7D3E05810}" srcOrd="0" destOrd="0" presId="urn:microsoft.com/office/officeart/2018/2/layout/IconVerticalSolidList"/>
    <dgm:cxn modelId="{7FC85FCA-57CF-4D64-B66D-256BFA82BA63}" srcId="{E374FE57-66A6-4435-B7A8-4EFC60AEA648}" destId="{B8A508BB-D423-490D-8BD6-49D2CA431EDA}" srcOrd="1" destOrd="0" parTransId="{A1AE3C09-877A-4255-8ED4-88D01F6C0B18}" sibTransId="{B6A8D4DD-CDBD-4B89-8B9B-F07FCCFFB3EA}"/>
    <dgm:cxn modelId="{11AD16E9-9E99-4065-A810-2E53119653DA}" type="presOf" srcId="{B8A508BB-D423-490D-8BD6-49D2CA431EDA}" destId="{52EE0CF8-1755-423B-92F8-66357C7DA5BA}" srcOrd="0" destOrd="0" presId="urn:microsoft.com/office/officeart/2018/2/layout/IconVerticalSolidList"/>
    <dgm:cxn modelId="{74081CF2-4FDC-45D2-BE00-DB96B5652A0D}" type="presOf" srcId="{C4FBAC62-50E8-4970-9832-C5437D002701}" destId="{4A1AE16F-E6FA-456D-98AC-6FB7A44126B6}" srcOrd="0" destOrd="0" presId="urn:microsoft.com/office/officeart/2018/2/layout/IconVerticalSolidList"/>
    <dgm:cxn modelId="{EFCCF8F3-EA04-4D8B-A7ED-4D71BADEDBFC}" type="presOf" srcId="{20F149E6-4AD2-4BB6-8306-590864D3474E}" destId="{E1403913-9AC2-4CFB-9B52-614AC6F0AEA7}" srcOrd="0" destOrd="0" presId="urn:microsoft.com/office/officeart/2018/2/layout/IconVerticalSolidList"/>
    <dgm:cxn modelId="{9D53739D-DFD8-42F8-856F-AAAFA4EE5D42}" type="presParOf" srcId="{8D030C24-36C8-46F5-B816-F60157FFD605}" destId="{7D877FDE-9850-4C43-8FCF-118F75426A4B}" srcOrd="0" destOrd="0" presId="urn:microsoft.com/office/officeart/2018/2/layout/IconVerticalSolidList"/>
    <dgm:cxn modelId="{8FE3212E-F09F-49BD-B257-18F989A1AE38}" type="presParOf" srcId="{7D877FDE-9850-4C43-8FCF-118F75426A4B}" destId="{6EB91793-4ADA-4F91-821E-78DE26DAA885}" srcOrd="0" destOrd="0" presId="urn:microsoft.com/office/officeart/2018/2/layout/IconVerticalSolidList"/>
    <dgm:cxn modelId="{367FDA5D-9435-4F2B-B465-270D314CB3D7}" type="presParOf" srcId="{7D877FDE-9850-4C43-8FCF-118F75426A4B}" destId="{47856046-D61C-467C-8DD4-6B494DEAFE0A}" srcOrd="1" destOrd="0" presId="urn:microsoft.com/office/officeart/2018/2/layout/IconVerticalSolidList"/>
    <dgm:cxn modelId="{BC0E8C96-2BF3-440A-86FE-E5FAA019F4F5}" type="presParOf" srcId="{7D877FDE-9850-4C43-8FCF-118F75426A4B}" destId="{22AD8236-037C-496E-BC5F-E6EC4D60FED6}" srcOrd="2" destOrd="0" presId="urn:microsoft.com/office/officeart/2018/2/layout/IconVerticalSolidList"/>
    <dgm:cxn modelId="{9DB8379C-CBFB-4754-8E24-72CDFB47308B}" type="presParOf" srcId="{7D877FDE-9850-4C43-8FCF-118F75426A4B}" destId="{B8ACD4B3-4BE0-40BA-BB23-BB9932E7296A}" srcOrd="3" destOrd="0" presId="urn:microsoft.com/office/officeart/2018/2/layout/IconVerticalSolidList"/>
    <dgm:cxn modelId="{F2C44393-DBEA-43B7-8672-06CDFDE803A6}" type="presParOf" srcId="{8D030C24-36C8-46F5-B816-F60157FFD605}" destId="{99398174-ADF1-48FA-852B-38BB8C52CA11}" srcOrd="1" destOrd="0" presId="urn:microsoft.com/office/officeart/2018/2/layout/IconVerticalSolidList"/>
    <dgm:cxn modelId="{A45ACA70-6B7E-4AC8-8797-0766AC972C69}" type="presParOf" srcId="{8D030C24-36C8-46F5-B816-F60157FFD605}" destId="{CB6841BA-4FAF-4630-B8B4-926232D13CC7}" srcOrd="2" destOrd="0" presId="urn:microsoft.com/office/officeart/2018/2/layout/IconVerticalSolidList"/>
    <dgm:cxn modelId="{D3BCE1D7-33BC-487E-B36B-8580CDB60A44}" type="presParOf" srcId="{CB6841BA-4FAF-4630-B8B4-926232D13CC7}" destId="{E916EDF1-50D1-49ED-9310-90FEE6BF920F}" srcOrd="0" destOrd="0" presId="urn:microsoft.com/office/officeart/2018/2/layout/IconVerticalSolidList"/>
    <dgm:cxn modelId="{31114427-22E9-41E4-9600-3A92D56B28E4}" type="presParOf" srcId="{CB6841BA-4FAF-4630-B8B4-926232D13CC7}" destId="{56A5FBA0-5C4B-4CB6-92C5-5BFBC7A03D43}" srcOrd="1" destOrd="0" presId="urn:microsoft.com/office/officeart/2018/2/layout/IconVerticalSolidList"/>
    <dgm:cxn modelId="{E7E36242-87CC-4028-B272-7F38D5615857}" type="presParOf" srcId="{CB6841BA-4FAF-4630-B8B4-926232D13CC7}" destId="{2C45595B-11EB-4318-B794-794540616806}" srcOrd="2" destOrd="0" presId="urn:microsoft.com/office/officeart/2018/2/layout/IconVerticalSolidList"/>
    <dgm:cxn modelId="{C165C9FA-6863-439E-A933-EAB9EBE80730}" type="presParOf" srcId="{CB6841BA-4FAF-4630-B8B4-926232D13CC7}" destId="{52EE0CF8-1755-423B-92F8-66357C7DA5BA}" srcOrd="3" destOrd="0" presId="urn:microsoft.com/office/officeart/2018/2/layout/IconVerticalSolidList"/>
    <dgm:cxn modelId="{1BD70B17-09B3-4E59-A238-D1EBE1772E1E}" type="presParOf" srcId="{8D030C24-36C8-46F5-B816-F60157FFD605}" destId="{16ED88BD-13E0-456B-BDB4-244A7596FFDD}" srcOrd="3" destOrd="0" presId="urn:microsoft.com/office/officeart/2018/2/layout/IconVerticalSolidList"/>
    <dgm:cxn modelId="{B722BBA2-C814-48E2-8C18-ADFFFFBE7EB1}" type="presParOf" srcId="{8D030C24-36C8-46F5-B816-F60157FFD605}" destId="{13A3A7B1-A1D5-4567-B1E4-C7D87C83EBF0}" srcOrd="4" destOrd="0" presId="urn:microsoft.com/office/officeart/2018/2/layout/IconVerticalSolidList"/>
    <dgm:cxn modelId="{97E5D207-A9F9-44D3-ABA7-BCF9A0776620}" type="presParOf" srcId="{13A3A7B1-A1D5-4567-B1E4-C7D87C83EBF0}" destId="{1D02DACF-70E0-4E7D-9995-2060D1169606}" srcOrd="0" destOrd="0" presId="urn:microsoft.com/office/officeart/2018/2/layout/IconVerticalSolidList"/>
    <dgm:cxn modelId="{C9CC8277-25D5-4A8A-B12D-2BF18F74A0C5}" type="presParOf" srcId="{13A3A7B1-A1D5-4567-B1E4-C7D87C83EBF0}" destId="{22ECE6A6-9280-4104-90AB-FF8B24E87AD9}" srcOrd="1" destOrd="0" presId="urn:microsoft.com/office/officeart/2018/2/layout/IconVerticalSolidList"/>
    <dgm:cxn modelId="{75177CCA-C8F1-4F05-AB37-39178DD679F8}" type="presParOf" srcId="{13A3A7B1-A1D5-4567-B1E4-C7D87C83EBF0}" destId="{92C69825-6D04-4BE9-9D32-2E94F328AE19}" srcOrd="2" destOrd="0" presId="urn:microsoft.com/office/officeart/2018/2/layout/IconVerticalSolidList"/>
    <dgm:cxn modelId="{0930C405-8E4A-4591-BE93-A24B2C328DB7}" type="presParOf" srcId="{13A3A7B1-A1D5-4567-B1E4-C7D87C83EBF0}" destId="{E1403913-9AC2-4CFB-9B52-614AC6F0AEA7}" srcOrd="3" destOrd="0" presId="urn:microsoft.com/office/officeart/2018/2/layout/IconVerticalSolidList"/>
    <dgm:cxn modelId="{673B57E2-96F3-41F2-A1CB-90C1BB93FF35}" type="presParOf" srcId="{8D030C24-36C8-46F5-B816-F60157FFD605}" destId="{99C6AE65-00BD-40C7-AC4D-6A20D78D4CE2}" srcOrd="5" destOrd="0" presId="urn:microsoft.com/office/officeart/2018/2/layout/IconVerticalSolidList"/>
    <dgm:cxn modelId="{894DDFB1-0687-477E-B314-392D22367FCF}" type="presParOf" srcId="{8D030C24-36C8-46F5-B816-F60157FFD605}" destId="{C26699AA-D257-4624-AF7E-8FF4FC7BDEFA}" srcOrd="6" destOrd="0" presId="urn:microsoft.com/office/officeart/2018/2/layout/IconVerticalSolidList"/>
    <dgm:cxn modelId="{5054C49E-BBBD-46D5-BFFC-F2CBBD811EF7}" type="presParOf" srcId="{C26699AA-D257-4624-AF7E-8FF4FC7BDEFA}" destId="{C77A19BF-A26A-475F-A78F-5AEE954719BF}" srcOrd="0" destOrd="0" presId="urn:microsoft.com/office/officeart/2018/2/layout/IconVerticalSolidList"/>
    <dgm:cxn modelId="{3071B5F4-0F31-4BE0-A36B-AD54D35B0C73}" type="presParOf" srcId="{C26699AA-D257-4624-AF7E-8FF4FC7BDEFA}" destId="{B86297E5-4B37-4D52-98DF-E2CC1FAF2792}" srcOrd="1" destOrd="0" presId="urn:microsoft.com/office/officeart/2018/2/layout/IconVerticalSolidList"/>
    <dgm:cxn modelId="{59B77846-F248-402B-B94B-0B3F4A46977B}" type="presParOf" srcId="{C26699AA-D257-4624-AF7E-8FF4FC7BDEFA}" destId="{B41689FB-E23D-4D43-9B27-2F64B0CA8156}" srcOrd="2" destOrd="0" presId="urn:microsoft.com/office/officeart/2018/2/layout/IconVerticalSolidList"/>
    <dgm:cxn modelId="{514AB9E6-0E3B-41F0-B0FA-387CDF013176}" type="presParOf" srcId="{C26699AA-D257-4624-AF7E-8FF4FC7BDEFA}" destId="{3E23DA66-384F-4063-AF87-C4E7D3E05810}" srcOrd="3" destOrd="0" presId="urn:microsoft.com/office/officeart/2018/2/layout/IconVerticalSolidList"/>
    <dgm:cxn modelId="{9F5737B7-CA8F-4521-A29D-0A0B99E9645D}" type="presParOf" srcId="{8D030C24-36C8-46F5-B816-F60157FFD605}" destId="{BD69DBB4-B8A6-46A7-A11E-AD584F4E69E6}" srcOrd="7" destOrd="0" presId="urn:microsoft.com/office/officeart/2018/2/layout/IconVerticalSolidList"/>
    <dgm:cxn modelId="{5F5946FD-353B-45B4-BAF6-29F63433C7C0}" type="presParOf" srcId="{8D030C24-36C8-46F5-B816-F60157FFD605}" destId="{A1281A55-5F97-4B26-B8D9-986AB4979FF7}" srcOrd="8" destOrd="0" presId="urn:microsoft.com/office/officeart/2018/2/layout/IconVerticalSolidList"/>
    <dgm:cxn modelId="{9FCDED38-712C-420E-BFB0-C373942D1DCC}" type="presParOf" srcId="{A1281A55-5F97-4B26-B8D9-986AB4979FF7}" destId="{A245B939-B99E-4DFD-BA66-0DDA60E88BFA}" srcOrd="0" destOrd="0" presId="urn:microsoft.com/office/officeart/2018/2/layout/IconVerticalSolidList"/>
    <dgm:cxn modelId="{B40E3A47-E3AF-4702-BF11-EBBBB71F192D}" type="presParOf" srcId="{A1281A55-5F97-4B26-B8D9-986AB4979FF7}" destId="{C921F1C6-E131-4BF0-B81C-A9D43DE1A03F}" srcOrd="1" destOrd="0" presId="urn:microsoft.com/office/officeart/2018/2/layout/IconVerticalSolidList"/>
    <dgm:cxn modelId="{CB17EE34-2B8A-4A9A-AB38-226FC49B7C17}" type="presParOf" srcId="{A1281A55-5F97-4B26-B8D9-986AB4979FF7}" destId="{1B532B03-B60E-442A-BEEF-22F4BAE00F24}" srcOrd="2" destOrd="0" presId="urn:microsoft.com/office/officeart/2018/2/layout/IconVerticalSolidList"/>
    <dgm:cxn modelId="{5885D5C5-508E-4F40-8119-BA79A5C660EE}" type="presParOf" srcId="{A1281A55-5F97-4B26-B8D9-986AB4979FF7}" destId="{4A1AE16F-E6FA-456D-98AC-6FB7A44126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5AE29CA-48AB-49FD-821F-393D62E54BE0}"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3AF64AA5-0F8D-419E-B51A-3E420ACCCE88}">
      <dgm:prSet/>
      <dgm:spPr/>
      <dgm:t>
        <a:bodyPr/>
        <a:lstStyle/>
        <a:p>
          <a:r>
            <a:rPr lang="en-GB" baseline="0"/>
            <a:t>A frequently comorbidity</a:t>
          </a:r>
          <a:endParaRPr lang="en-US"/>
        </a:p>
      </dgm:t>
    </dgm:pt>
    <dgm:pt modelId="{1B169F8E-B240-405C-AA7A-201ADBEF0ED0}" type="parTrans" cxnId="{B25E6116-DD77-4D4A-94FF-0D8F0B56ED0A}">
      <dgm:prSet/>
      <dgm:spPr/>
      <dgm:t>
        <a:bodyPr/>
        <a:lstStyle/>
        <a:p>
          <a:endParaRPr lang="en-US"/>
        </a:p>
      </dgm:t>
    </dgm:pt>
    <dgm:pt modelId="{49390BB6-3001-4930-9172-3B779633204B}" type="sibTrans" cxnId="{B25E6116-DD77-4D4A-94FF-0D8F0B56ED0A}">
      <dgm:prSet/>
      <dgm:spPr/>
      <dgm:t>
        <a:bodyPr/>
        <a:lstStyle/>
        <a:p>
          <a:endParaRPr lang="en-US"/>
        </a:p>
      </dgm:t>
    </dgm:pt>
    <dgm:pt modelId="{A81018C9-179E-44FB-94D4-90B69E9537AB}">
      <dgm:prSet/>
      <dgm:spPr/>
      <dgm:t>
        <a:bodyPr/>
        <a:lstStyle/>
        <a:p>
          <a:r>
            <a:rPr lang="en-GB" baseline="0"/>
            <a:t>Linked to chronic frustration, low self-esteem and feelings of inadequacy. </a:t>
          </a:r>
          <a:endParaRPr lang="en-US"/>
        </a:p>
      </dgm:t>
    </dgm:pt>
    <dgm:pt modelId="{08C803F6-94C4-4AB2-9096-CF7A4A4B07A7}" type="parTrans" cxnId="{566BBC55-2EA1-43D3-9068-35B85584641D}">
      <dgm:prSet/>
      <dgm:spPr/>
      <dgm:t>
        <a:bodyPr/>
        <a:lstStyle/>
        <a:p>
          <a:endParaRPr lang="en-US"/>
        </a:p>
      </dgm:t>
    </dgm:pt>
    <dgm:pt modelId="{991FFF9C-615A-4BED-90F8-95CC1EBC9BD5}" type="sibTrans" cxnId="{566BBC55-2EA1-43D3-9068-35B85584641D}">
      <dgm:prSet/>
      <dgm:spPr/>
      <dgm:t>
        <a:bodyPr/>
        <a:lstStyle/>
        <a:p>
          <a:endParaRPr lang="en-US"/>
        </a:p>
      </dgm:t>
    </dgm:pt>
    <dgm:pt modelId="{4D9F6362-556D-4824-8582-C757A0C73EA1}">
      <dgm:prSet/>
      <dgm:spPr/>
      <dgm:t>
        <a:bodyPr/>
        <a:lstStyle/>
        <a:p>
          <a:r>
            <a:rPr lang="en-GB" baseline="0"/>
            <a:t>Can be a secondary diagnosis. </a:t>
          </a:r>
          <a:endParaRPr lang="en-US"/>
        </a:p>
      </dgm:t>
    </dgm:pt>
    <dgm:pt modelId="{9C3803CF-90EA-4CF6-B3CA-A99854548AB6}" type="parTrans" cxnId="{EF045373-AC80-47D6-8D6B-6B73FDD29FAC}">
      <dgm:prSet/>
      <dgm:spPr/>
      <dgm:t>
        <a:bodyPr/>
        <a:lstStyle/>
        <a:p>
          <a:endParaRPr lang="en-US"/>
        </a:p>
      </dgm:t>
    </dgm:pt>
    <dgm:pt modelId="{6D10473B-4DDA-475E-9F59-7F673BF06188}" type="sibTrans" cxnId="{EF045373-AC80-47D6-8D6B-6B73FDD29FAC}">
      <dgm:prSet/>
      <dgm:spPr/>
      <dgm:t>
        <a:bodyPr/>
        <a:lstStyle/>
        <a:p>
          <a:endParaRPr lang="en-US"/>
        </a:p>
      </dgm:t>
    </dgm:pt>
    <dgm:pt modelId="{C1E71F31-C504-4A32-A08B-51014DE84C71}">
      <dgm:prSet/>
      <dgm:spPr/>
      <dgm:t>
        <a:bodyPr/>
        <a:lstStyle/>
        <a:p>
          <a:r>
            <a:rPr lang="en-GB" baseline="0"/>
            <a:t>Overlapping symptoms. </a:t>
          </a:r>
          <a:endParaRPr lang="en-US"/>
        </a:p>
      </dgm:t>
    </dgm:pt>
    <dgm:pt modelId="{17C3533D-67F4-42B5-BAA8-3DA478928B5C}" type="parTrans" cxnId="{94E1E0AB-9FF0-4CE7-9135-AF38E90C4CE3}">
      <dgm:prSet/>
      <dgm:spPr/>
      <dgm:t>
        <a:bodyPr/>
        <a:lstStyle/>
        <a:p>
          <a:endParaRPr lang="en-US"/>
        </a:p>
      </dgm:t>
    </dgm:pt>
    <dgm:pt modelId="{D34D0755-E4EE-4EF8-8500-F26BB5D2B107}" type="sibTrans" cxnId="{94E1E0AB-9FF0-4CE7-9135-AF38E90C4CE3}">
      <dgm:prSet/>
      <dgm:spPr/>
      <dgm:t>
        <a:bodyPr/>
        <a:lstStyle/>
        <a:p>
          <a:endParaRPr lang="en-US"/>
        </a:p>
      </dgm:t>
    </dgm:pt>
    <dgm:pt modelId="{972812CF-F924-4CFB-AF7B-957043CE695B}">
      <dgm:prSet/>
      <dgm:spPr/>
      <dgm:t>
        <a:bodyPr/>
        <a:lstStyle/>
        <a:p>
          <a:r>
            <a:rPr lang="en-GB" baseline="0"/>
            <a:t>6.5x more likely than someone without ADHD to receive a diagnosis (Riglin et al., 2021)</a:t>
          </a:r>
          <a:endParaRPr lang="en-US"/>
        </a:p>
      </dgm:t>
    </dgm:pt>
    <dgm:pt modelId="{7A3B9913-AD54-4AA1-9369-540204714121}" type="parTrans" cxnId="{FDB3295D-1A96-4EE1-A978-79D1C6068F12}">
      <dgm:prSet/>
      <dgm:spPr/>
      <dgm:t>
        <a:bodyPr/>
        <a:lstStyle/>
        <a:p>
          <a:endParaRPr lang="en-US"/>
        </a:p>
      </dgm:t>
    </dgm:pt>
    <dgm:pt modelId="{58FBC4FA-520C-4E8F-98F8-7E0C660CBAC2}" type="sibTrans" cxnId="{FDB3295D-1A96-4EE1-A978-79D1C6068F12}">
      <dgm:prSet/>
      <dgm:spPr/>
      <dgm:t>
        <a:bodyPr/>
        <a:lstStyle/>
        <a:p>
          <a:endParaRPr lang="en-US"/>
        </a:p>
      </dgm:t>
    </dgm:pt>
    <dgm:pt modelId="{9B79EC19-5FEB-41C4-BC54-4C2C31357435}" type="pres">
      <dgm:prSet presAssocID="{55AE29CA-48AB-49FD-821F-393D62E54BE0}" presName="vert0" presStyleCnt="0">
        <dgm:presLayoutVars>
          <dgm:dir/>
          <dgm:animOne val="branch"/>
          <dgm:animLvl val="lvl"/>
        </dgm:presLayoutVars>
      </dgm:prSet>
      <dgm:spPr/>
    </dgm:pt>
    <dgm:pt modelId="{7A5B7AFD-76CD-44AE-9F65-55BB883D6DB3}" type="pres">
      <dgm:prSet presAssocID="{3AF64AA5-0F8D-419E-B51A-3E420ACCCE88}" presName="thickLine" presStyleLbl="alignNode1" presStyleIdx="0" presStyleCnt="5"/>
      <dgm:spPr/>
    </dgm:pt>
    <dgm:pt modelId="{E1702C22-5264-49BE-9FC0-F614AA731B1F}" type="pres">
      <dgm:prSet presAssocID="{3AF64AA5-0F8D-419E-B51A-3E420ACCCE88}" presName="horz1" presStyleCnt="0"/>
      <dgm:spPr/>
    </dgm:pt>
    <dgm:pt modelId="{9D856431-1A08-4C26-89A5-14483A506687}" type="pres">
      <dgm:prSet presAssocID="{3AF64AA5-0F8D-419E-B51A-3E420ACCCE88}" presName="tx1" presStyleLbl="revTx" presStyleIdx="0" presStyleCnt="5"/>
      <dgm:spPr/>
    </dgm:pt>
    <dgm:pt modelId="{F92412EA-4FA4-4CD7-8F4B-10903324DABE}" type="pres">
      <dgm:prSet presAssocID="{3AF64AA5-0F8D-419E-B51A-3E420ACCCE88}" presName="vert1" presStyleCnt="0"/>
      <dgm:spPr/>
    </dgm:pt>
    <dgm:pt modelId="{BA4D6F9D-AB0C-4F91-A419-947521E52234}" type="pres">
      <dgm:prSet presAssocID="{A81018C9-179E-44FB-94D4-90B69E9537AB}" presName="thickLine" presStyleLbl="alignNode1" presStyleIdx="1" presStyleCnt="5"/>
      <dgm:spPr/>
    </dgm:pt>
    <dgm:pt modelId="{9254B7A4-133C-4132-BE5E-C2F627AC7F96}" type="pres">
      <dgm:prSet presAssocID="{A81018C9-179E-44FB-94D4-90B69E9537AB}" presName="horz1" presStyleCnt="0"/>
      <dgm:spPr/>
    </dgm:pt>
    <dgm:pt modelId="{77D01362-A989-4897-9983-F671FD4A001B}" type="pres">
      <dgm:prSet presAssocID="{A81018C9-179E-44FB-94D4-90B69E9537AB}" presName="tx1" presStyleLbl="revTx" presStyleIdx="1" presStyleCnt="5"/>
      <dgm:spPr/>
    </dgm:pt>
    <dgm:pt modelId="{4A8B0E32-DE2C-47ED-8CAC-565BC723FEB9}" type="pres">
      <dgm:prSet presAssocID="{A81018C9-179E-44FB-94D4-90B69E9537AB}" presName="vert1" presStyleCnt="0"/>
      <dgm:spPr/>
    </dgm:pt>
    <dgm:pt modelId="{ED88DDDA-0E68-4AA6-9A61-4EF28A3044AC}" type="pres">
      <dgm:prSet presAssocID="{4D9F6362-556D-4824-8582-C757A0C73EA1}" presName="thickLine" presStyleLbl="alignNode1" presStyleIdx="2" presStyleCnt="5"/>
      <dgm:spPr/>
    </dgm:pt>
    <dgm:pt modelId="{6BF38364-3883-4D56-8222-F9DD7FA894E0}" type="pres">
      <dgm:prSet presAssocID="{4D9F6362-556D-4824-8582-C757A0C73EA1}" presName="horz1" presStyleCnt="0"/>
      <dgm:spPr/>
    </dgm:pt>
    <dgm:pt modelId="{E93F4D72-4DE8-4A9D-9BC3-3611AE6DCE74}" type="pres">
      <dgm:prSet presAssocID="{4D9F6362-556D-4824-8582-C757A0C73EA1}" presName="tx1" presStyleLbl="revTx" presStyleIdx="2" presStyleCnt="5"/>
      <dgm:spPr/>
    </dgm:pt>
    <dgm:pt modelId="{87B7C575-C068-4432-9F95-27E860B7EA33}" type="pres">
      <dgm:prSet presAssocID="{4D9F6362-556D-4824-8582-C757A0C73EA1}" presName="vert1" presStyleCnt="0"/>
      <dgm:spPr/>
    </dgm:pt>
    <dgm:pt modelId="{D2AA7BD2-D4F4-4751-A6E0-8F94A97C77C0}" type="pres">
      <dgm:prSet presAssocID="{C1E71F31-C504-4A32-A08B-51014DE84C71}" presName="thickLine" presStyleLbl="alignNode1" presStyleIdx="3" presStyleCnt="5"/>
      <dgm:spPr/>
    </dgm:pt>
    <dgm:pt modelId="{8282B4E6-1F64-4A54-9068-31850FDA8286}" type="pres">
      <dgm:prSet presAssocID="{C1E71F31-C504-4A32-A08B-51014DE84C71}" presName="horz1" presStyleCnt="0"/>
      <dgm:spPr/>
    </dgm:pt>
    <dgm:pt modelId="{943221C8-4C55-4E60-8793-325398395F76}" type="pres">
      <dgm:prSet presAssocID="{C1E71F31-C504-4A32-A08B-51014DE84C71}" presName="tx1" presStyleLbl="revTx" presStyleIdx="3" presStyleCnt="5"/>
      <dgm:spPr/>
    </dgm:pt>
    <dgm:pt modelId="{5BE55FCC-5EA2-452E-B549-1DA7A74082E3}" type="pres">
      <dgm:prSet presAssocID="{C1E71F31-C504-4A32-A08B-51014DE84C71}" presName="vert1" presStyleCnt="0"/>
      <dgm:spPr/>
    </dgm:pt>
    <dgm:pt modelId="{166D8DCB-15ED-41D7-9372-E98147395511}" type="pres">
      <dgm:prSet presAssocID="{972812CF-F924-4CFB-AF7B-957043CE695B}" presName="thickLine" presStyleLbl="alignNode1" presStyleIdx="4" presStyleCnt="5"/>
      <dgm:spPr/>
    </dgm:pt>
    <dgm:pt modelId="{B8255246-5592-4DAC-B0B1-875DC86504D4}" type="pres">
      <dgm:prSet presAssocID="{972812CF-F924-4CFB-AF7B-957043CE695B}" presName="horz1" presStyleCnt="0"/>
      <dgm:spPr/>
    </dgm:pt>
    <dgm:pt modelId="{19219A31-43B4-4E18-AE0D-A063F395592A}" type="pres">
      <dgm:prSet presAssocID="{972812CF-F924-4CFB-AF7B-957043CE695B}" presName="tx1" presStyleLbl="revTx" presStyleIdx="4" presStyleCnt="5"/>
      <dgm:spPr/>
    </dgm:pt>
    <dgm:pt modelId="{F954F48B-C20F-4A16-9B45-BB4D6E2854B1}" type="pres">
      <dgm:prSet presAssocID="{972812CF-F924-4CFB-AF7B-957043CE695B}" presName="vert1" presStyleCnt="0"/>
      <dgm:spPr/>
    </dgm:pt>
  </dgm:ptLst>
  <dgm:cxnLst>
    <dgm:cxn modelId="{DCC62907-2B35-477B-8D95-491D9AAF44DE}" type="presOf" srcId="{4D9F6362-556D-4824-8582-C757A0C73EA1}" destId="{E93F4D72-4DE8-4A9D-9BC3-3611AE6DCE74}" srcOrd="0" destOrd="0" presId="urn:microsoft.com/office/officeart/2008/layout/LinedList"/>
    <dgm:cxn modelId="{B25E6116-DD77-4D4A-94FF-0D8F0B56ED0A}" srcId="{55AE29CA-48AB-49FD-821F-393D62E54BE0}" destId="{3AF64AA5-0F8D-419E-B51A-3E420ACCCE88}" srcOrd="0" destOrd="0" parTransId="{1B169F8E-B240-405C-AA7A-201ADBEF0ED0}" sibTransId="{49390BB6-3001-4930-9172-3B779633204B}"/>
    <dgm:cxn modelId="{723E9935-AC3B-4A84-8BBA-8C0710B5C93A}" type="presOf" srcId="{55AE29CA-48AB-49FD-821F-393D62E54BE0}" destId="{9B79EC19-5FEB-41C4-BC54-4C2C31357435}" srcOrd="0" destOrd="0" presId="urn:microsoft.com/office/officeart/2008/layout/LinedList"/>
    <dgm:cxn modelId="{FDB3295D-1A96-4EE1-A978-79D1C6068F12}" srcId="{55AE29CA-48AB-49FD-821F-393D62E54BE0}" destId="{972812CF-F924-4CFB-AF7B-957043CE695B}" srcOrd="4" destOrd="0" parTransId="{7A3B9913-AD54-4AA1-9369-540204714121}" sibTransId="{58FBC4FA-520C-4E8F-98F8-7E0C660CBAC2}"/>
    <dgm:cxn modelId="{10539664-8CC2-47E9-8FB0-B235E30649C6}" type="presOf" srcId="{A81018C9-179E-44FB-94D4-90B69E9537AB}" destId="{77D01362-A989-4897-9983-F671FD4A001B}" srcOrd="0" destOrd="0" presId="urn:microsoft.com/office/officeart/2008/layout/LinedList"/>
    <dgm:cxn modelId="{BABF5968-D127-4C01-811D-D355BACDCD8F}" type="presOf" srcId="{3AF64AA5-0F8D-419E-B51A-3E420ACCCE88}" destId="{9D856431-1A08-4C26-89A5-14483A506687}" srcOrd="0" destOrd="0" presId="urn:microsoft.com/office/officeart/2008/layout/LinedList"/>
    <dgm:cxn modelId="{EF045373-AC80-47D6-8D6B-6B73FDD29FAC}" srcId="{55AE29CA-48AB-49FD-821F-393D62E54BE0}" destId="{4D9F6362-556D-4824-8582-C757A0C73EA1}" srcOrd="2" destOrd="0" parTransId="{9C3803CF-90EA-4CF6-B3CA-A99854548AB6}" sibTransId="{6D10473B-4DDA-475E-9F59-7F673BF06188}"/>
    <dgm:cxn modelId="{566BBC55-2EA1-43D3-9068-35B85584641D}" srcId="{55AE29CA-48AB-49FD-821F-393D62E54BE0}" destId="{A81018C9-179E-44FB-94D4-90B69E9537AB}" srcOrd="1" destOrd="0" parTransId="{08C803F6-94C4-4AB2-9096-CF7A4A4B07A7}" sibTransId="{991FFF9C-615A-4BED-90F8-95CC1EBC9BD5}"/>
    <dgm:cxn modelId="{94E1E0AB-9FF0-4CE7-9135-AF38E90C4CE3}" srcId="{55AE29CA-48AB-49FD-821F-393D62E54BE0}" destId="{C1E71F31-C504-4A32-A08B-51014DE84C71}" srcOrd="3" destOrd="0" parTransId="{17C3533D-67F4-42B5-BAA8-3DA478928B5C}" sibTransId="{D34D0755-E4EE-4EF8-8500-F26BB5D2B107}"/>
    <dgm:cxn modelId="{0A4C8AAE-5491-42D7-8477-7FDA69C63399}" type="presOf" srcId="{972812CF-F924-4CFB-AF7B-957043CE695B}" destId="{19219A31-43B4-4E18-AE0D-A063F395592A}" srcOrd="0" destOrd="0" presId="urn:microsoft.com/office/officeart/2008/layout/LinedList"/>
    <dgm:cxn modelId="{554C63F5-4ACE-4E56-9A28-D3D7284FA711}" type="presOf" srcId="{C1E71F31-C504-4A32-A08B-51014DE84C71}" destId="{943221C8-4C55-4E60-8793-325398395F76}" srcOrd="0" destOrd="0" presId="urn:microsoft.com/office/officeart/2008/layout/LinedList"/>
    <dgm:cxn modelId="{452CC702-2D21-4691-9449-BC835A4318E5}" type="presParOf" srcId="{9B79EC19-5FEB-41C4-BC54-4C2C31357435}" destId="{7A5B7AFD-76CD-44AE-9F65-55BB883D6DB3}" srcOrd="0" destOrd="0" presId="urn:microsoft.com/office/officeart/2008/layout/LinedList"/>
    <dgm:cxn modelId="{5188CAF4-5963-4BDE-8CE6-1971A016DF3D}" type="presParOf" srcId="{9B79EC19-5FEB-41C4-BC54-4C2C31357435}" destId="{E1702C22-5264-49BE-9FC0-F614AA731B1F}" srcOrd="1" destOrd="0" presId="urn:microsoft.com/office/officeart/2008/layout/LinedList"/>
    <dgm:cxn modelId="{0E68300F-904A-4DA7-9D74-DF69A8B7957C}" type="presParOf" srcId="{E1702C22-5264-49BE-9FC0-F614AA731B1F}" destId="{9D856431-1A08-4C26-89A5-14483A506687}" srcOrd="0" destOrd="0" presId="urn:microsoft.com/office/officeart/2008/layout/LinedList"/>
    <dgm:cxn modelId="{7A997499-4999-4BF9-B4E4-ADCA96187100}" type="presParOf" srcId="{E1702C22-5264-49BE-9FC0-F614AA731B1F}" destId="{F92412EA-4FA4-4CD7-8F4B-10903324DABE}" srcOrd="1" destOrd="0" presId="urn:microsoft.com/office/officeart/2008/layout/LinedList"/>
    <dgm:cxn modelId="{E8468EF9-931C-462C-9A17-C5A3FEE007A5}" type="presParOf" srcId="{9B79EC19-5FEB-41C4-BC54-4C2C31357435}" destId="{BA4D6F9D-AB0C-4F91-A419-947521E52234}" srcOrd="2" destOrd="0" presId="urn:microsoft.com/office/officeart/2008/layout/LinedList"/>
    <dgm:cxn modelId="{37E874AB-AFC4-4D53-82FF-E8895782E33B}" type="presParOf" srcId="{9B79EC19-5FEB-41C4-BC54-4C2C31357435}" destId="{9254B7A4-133C-4132-BE5E-C2F627AC7F96}" srcOrd="3" destOrd="0" presId="urn:microsoft.com/office/officeart/2008/layout/LinedList"/>
    <dgm:cxn modelId="{AF446922-EABD-4611-BD9F-D282199FB246}" type="presParOf" srcId="{9254B7A4-133C-4132-BE5E-C2F627AC7F96}" destId="{77D01362-A989-4897-9983-F671FD4A001B}" srcOrd="0" destOrd="0" presId="urn:microsoft.com/office/officeart/2008/layout/LinedList"/>
    <dgm:cxn modelId="{BAAFA342-24C5-4B3B-A74A-7A4F4F621E32}" type="presParOf" srcId="{9254B7A4-133C-4132-BE5E-C2F627AC7F96}" destId="{4A8B0E32-DE2C-47ED-8CAC-565BC723FEB9}" srcOrd="1" destOrd="0" presId="urn:microsoft.com/office/officeart/2008/layout/LinedList"/>
    <dgm:cxn modelId="{5E3C1036-98E9-4FA7-9663-B41220F0B6CC}" type="presParOf" srcId="{9B79EC19-5FEB-41C4-BC54-4C2C31357435}" destId="{ED88DDDA-0E68-4AA6-9A61-4EF28A3044AC}" srcOrd="4" destOrd="0" presId="urn:microsoft.com/office/officeart/2008/layout/LinedList"/>
    <dgm:cxn modelId="{E2B40582-282B-4A40-B65B-98930EEA9301}" type="presParOf" srcId="{9B79EC19-5FEB-41C4-BC54-4C2C31357435}" destId="{6BF38364-3883-4D56-8222-F9DD7FA894E0}" srcOrd="5" destOrd="0" presId="urn:microsoft.com/office/officeart/2008/layout/LinedList"/>
    <dgm:cxn modelId="{840683DA-1C87-4B7F-8EA7-74A89C4E020F}" type="presParOf" srcId="{6BF38364-3883-4D56-8222-F9DD7FA894E0}" destId="{E93F4D72-4DE8-4A9D-9BC3-3611AE6DCE74}" srcOrd="0" destOrd="0" presId="urn:microsoft.com/office/officeart/2008/layout/LinedList"/>
    <dgm:cxn modelId="{E385AB7A-7C8E-48C8-B1DE-5C382CD1C7BF}" type="presParOf" srcId="{6BF38364-3883-4D56-8222-F9DD7FA894E0}" destId="{87B7C575-C068-4432-9F95-27E860B7EA33}" srcOrd="1" destOrd="0" presId="urn:microsoft.com/office/officeart/2008/layout/LinedList"/>
    <dgm:cxn modelId="{F6EC6D04-E11C-48F4-83AA-58401F27FBED}" type="presParOf" srcId="{9B79EC19-5FEB-41C4-BC54-4C2C31357435}" destId="{D2AA7BD2-D4F4-4751-A6E0-8F94A97C77C0}" srcOrd="6" destOrd="0" presId="urn:microsoft.com/office/officeart/2008/layout/LinedList"/>
    <dgm:cxn modelId="{E77BE30D-1F25-4CDB-B1F3-A7C49E3711F3}" type="presParOf" srcId="{9B79EC19-5FEB-41C4-BC54-4C2C31357435}" destId="{8282B4E6-1F64-4A54-9068-31850FDA8286}" srcOrd="7" destOrd="0" presId="urn:microsoft.com/office/officeart/2008/layout/LinedList"/>
    <dgm:cxn modelId="{C2B5E0C5-2CA5-464B-9EFC-68316E977B45}" type="presParOf" srcId="{8282B4E6-1F64-4A54-9068-31850FDA8286}" destId="{943221C8-4C55-4E60-8793-325398395F76}" srcOrd="0" destOrd="0" presId="urn:microsoft.com/office/officeart/2008/layout/LinedList"/>
    <dgm:cxn modelId="{1FE6F126-82D3-4277-A936-EEA72E9443E5}" type="presParOf" srcId="{8282B4E6-1F64-4A54-9068-31850FDA8286}" destId="{5BE55FCC-5EA2-452E-B549-1DA7A74082E3}" srcOrd="1" destOrd="0" presId="urn:microsoft.com/office/officeart/2008/layout/LinedList"/>
    <dgm:cxn modelId="{AC3E2178-6E3F-4743-A703-1CB03FD66D58}" type="presParOf" srcId="{9B79EC19-5FEB-41C4-BC54-4C2C31357435}" destId="{166D8DCB-15ED-41D7-9372-E98147395511}" srcOrd="8" destOrd="0" presId="urn:microsoft.com/office/officeart/2008/layout/LinedList"/>
    <dgm:cxn modelId="{BC11B162-5C33-4E33-A2DA-CA963549CF43}" type="presParOf" srcId="{9B79EC19-5FEB-41C4-BC54-4C2C31357435}" destId="{B8255246-5592-4DAC-B0B1-875DC86504D4}" srcOrd="9" destOrd="0" presId="urn:microsoft.com/office/officeart/2008/layout/LinedList"/>
    <dgm:cxn modelId="{D1913841-7741-45FB-94A8-E6AF2AA0E45C}" type="presParOf" srcId="{B8255246-5592-4DAC-B0B1-875DC86504D4}" destId="{19219A31-43B4-4E18-AE0D-A063F395592A}" srcOrd="0" destOrd="0" presId="urn:microsoft.com/office/officeart/2008/layout/LinedList"/>
    <dgm:cxn modelId="{AB38803F-21F2-4CC2-AC45-0E1634D81D5F}" type="presParOf" srcId="{B8255246-5592-4DAC-B0B1-875DC86504D4}" destId="{F954F48B-C20F-4A16-9B45-BB4D6E2854B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5CC05BBE-C016-4442-83BB-5C7008B9EB3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CF69276-99A1-4CE1-B9F2-85675DDCFF9B}">
      <dgm:prSet/>
      <dgm:spPr/>
      <dgm:t>
        <a:bodyPr/>
        <a:lstStyle/>
        <a:p>
          <a:r>
            <a:rPr lang="en-GB" baseline="0"/>
            <a:t>Executive function challenges.</a:t>
          </a:r>
          <a:endParaRPr lang="en-US"/>
        </a:p>
      </dgm:t>
    </dgm:pt>
    <dgm:pt modelId="{B72FD16F-604F-4513-870F-A83EA142063C}" type="parTrans" cxnId="{3D13F0AA-1C2F-488F-B0F2-F4C4D30D5CAB}">
      <dgm:prSet/>
      <dgm:spPr/>
      <dgm:t>
        <a:bodyPr/>
        <a:lstStyle/>
        <a:p>
          <a:endParaRPr lang="en-US"/>
        </a:p>
      </dgm:t>
    </dgm:pt>
    <dgm:pt modelId="{3B43D9C3-11C3-4F7C-895D-2B8D2C34AE32}" type="sibTrans" cxnId="{3D13F0AA-1C2F-488F-B0F2-F4C4D30D5CAB}">
      <dgm:prSet/>
      <dgm:spPr/>
      <dgm:t>
        <a:bodyPr/>
        <a:lstStyle/>
        <a:p>
          <a:endParaRPr lang="en-US"/>
        </a:p>
      </dgm:t>
    </dgm:pt>
    <dgm:pt modelId="{E6D58456-8844-4445-9FC3-1A6434373A15}">
      <dgm:prSet/>
      <dgm:spPr/>
      <dgm:t>
        <a:bodyPr/>
        <a:lstStyle/>
        <a:p>
          <a:r>
            <a:rPr lang="en-GB" baseline="0"/>
            <a:t>Emotional dysregulation.</a:t>
          </a:r>
          <a:endParaRPr lang="en-US"/>
        </a:p>
      </dgm:t>
    </dgm:pt>
    <dgm:pt modelId="{272E759F-B0E4-4C80-ABA9-FBE43213F9C9}" type="parTrans" cxnId="{9824D2BC-00DA-429F-9B07-9A6A834041B8}">
      <dgm:prSet/>
      <dgm:spPr/>
      <dgm:t>
        <a:bodyPr/>
        <a:lstStyle/>
        <a:p>
          <a:endParaRPr lang="en-US"/>
        </a:p>
      </dgm:t>
    </dgm:pt>
    <dgm:pt modelId="{5287D98E-14B2-437A-B256-7A21B6394BD7}" type="sibTrans" cxnId="{9824D2BC-00DA-429F-9B07-9A6A834041B8}">
      <dgm:prSet/>
      <dgm:spPr/>
      <dgm:t>
        <a:bodyPr/>
        <a:lstStyle/>
        <a:p>
          <a:endParaRPr lang="en-US"/>
        </a:p>
      </dgm:t>
    </dgm:pt>
    <dgm:pt modelId="{7074FFC7-B506-4177-ADAB-D833D830A034}">
      <dgm:prSet/>
      <dgm:spPr/>
      <dgm:t>
        <a:bodyPr/>
        <a:lstStyle/>
        <a:p>
          <a:r>
            <a:rPr lang="en-GB" baseline="0"/>
            <a:t>Hyperfocus and the aftermath. </a:t>
          </a:r>
          <a:endParaRPr lang="en-US"/>
        </a:p>
      </dgm:t>
    </dgm:pt>
    <dgm:pt modelId="{EEA1CF36-383D-45EB-A515-E3743EFF5518}" type="parTrans" cxnId="{3FCC60F8-416A-457C-B97C-A1A85C726490}">
      <dgm:prSet/>
      <dgm:spPr/>
      <dgm:t>
        <a:bodyPr/>
        <a:lstStyle/>
        <a:p>
          <a:endParaRPr lang="en-US"/>
        </a:p>
      </dgm:t>
    </dgm:pt>
    <dgm:pt modelId="{D445FE73-2EB0-47E8-9BE0-D18D8FC75C4E}" type="sibTrans" cxnId="{3FCC60F8-416A-457C-B97C-A1A85C726490}">
      <dgm:prSet/>
      <dgm:spPr/>
      <dgm:t>
        <a:bodyPr/>
        <a:lstStyle/>
        <a:p>
          <a:endParaRPr lang="en-US"/>
        </a:p>
      </dgm:t>
    </dgm:pt>
    <dgm:pt modelId="{09CEADCE-34B1-4BFE-895D-6831FEBF4DB4}">
      <dgm:prSet/>
      <dgm:spPr/>
      <dgm:t>
        <a:bodyPr/>
        <a:lstStyle/>
        <a:p>
          <a:r>
            <a:rPr lang="en-GB" baseline="0"/>
            <a:t>Pressure to conform.</a:t>
          </a:r>
          <a:endParaRPr lang="en-US"/>
        </a:p>
      </dgm:t>
    </dgm:pt>
    <dgm:pt modelId="{73E3834B-16FE-49D8-A26C-AA250B81988D}" type="parTrans" cxnId="{14CE9E51-C3B7-42B4-8D79-035463F1E493}">
      <dgm:prSet/>
      <dgm:spPr/>
      <dgm:t>
        <a:bodyPr/>
        <a:lstStyle/>
        <a:p>
          <a:endParaRPr lang="en-US"/>
        </a:p>
      </dgm:t>
    </dgm:pt>
    <dgm:pt modelId="{E98AF2D3-EC9D-459F-83E6-1F6325B0C954}" type="sibTrans" cxnId="{14CE9E51-C3B7-42B4-8D79-035463F1E493}">
      <dgm:prSet/>
      <dgm:spPr/>
      <dgm:t>
        <a:bodyPr/>
        <a:lstStyle/>
        <a:p>
          <a:endParaRPr lang="en-US"/>
        </a:p>
      </dgm:t>
    </dgm:pt>
    <dgm:pt modelId="{E7424323-2A09-47EA-B580-DAF0A3B27F2F}">
      <dgm:prSet/>
      <dgm:spPr/>
      <dgm:t>
        <a:bodyPr/>
        <a:lstStyle/>
        <a:p>
          <a:r>
            <a:rPr lang="en-GB" baseline="0"/>
            <a:t>Overcommitment.</a:t>
          </a:r>
          <a:endParaRPr lang="en-US"/>
        </a:p>
      </dgm:t>
    </dgm:pt>
    <dgm:pt modelId="{43112E03-E1BE-451F-BFF9-4CEEB71F94B2}" type="parTrans" cxnId="{7157C54E-285E-4DA8-9123-9CEB2FB5EAAB}">
      <dgm:prSet/>
      <dgm:spPr/>
      <dgm:t>
        <a:bodyPr/>
        <a:lstStyle/>
        <a:p>
          <a:endParaRPr lang="en-US"/>
        </a:p>
      </dgm:t>
    </dgm:pt>
    <dgm:pt modelId="{12D84670-3FF4-4161-BFDC-D42675078EB8}" type="sibTrans" cxnId="{7157C54E-285E-4DA8-9123-9CEB2FB5EAAB}">
      <dgm:prSet/>
      <dgm:spPr/>
      <dgm:t>
        <a:bodyPr/>
        <a:lstStyle/>
        <a:p>
          <a:endParaRPr lang="en-US"/>
        </a:p>
      </dgm:t>
    </dgm:pt>
    <dgm:pt modelId="{40A01CFB-5142-41AA-A829-F3D4AA69E4F2}" type="pres">
      <dgm:prSet presAssocID="{5CC05BBE-C016-4442-83BB-5C7008B9EB3E}" presName="root" presStyleCnt="0">
        <dgm:presLayoutVars>
          <dgm:dir/>
          <dgm:resizeHandles val="exact"/>
        </dgm:presLayoutVars>
      </dgm:prSet>
      <dgm:spPr/>
    </dgm:pt>
    <dgm:pt modelId="{EF3A1938-6983-4AF8-B630-1ABC8CED671A}" type="pres">
      <dgm:prSet presAssocID="{ACF69276-99A1-4CE1-B9F2-85675DDCFF9B}" presName="compNode" presStyleCnt="0"/>
      <dgm:spPr/>
    </dgm:pt>
    <dgm:pt modelId="{A841116B-3B84-4EE6-96F4-99B3D465BBF2}" type="pres">
      <dgm:prSet presAssocID="{ACF69276-99A1-4CE1-B9F2-85675DDCFF9B}" presName="bgRect" presStyleLbl="bgShp" presStyleIdx="0" presStyleCnt="5"/>
      <dgm:spPr/>
    </dgm:pt>
    <dgm:pt modelId="{C3537E5E-316E-41D7-A04F-33052370DCD2}" type="pres">
      <dgm:prSet presAssocID="{ACF69276-99A1-4CE1-B9F2-85675DDCFF9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51ECA41-A798-4735-9D8A-5BFA39BB9C88}" type="pres">
      <dgm:prSet presAssocID="{ACF69276-99A1-4CE1-B9F2-85675DDCFF9B}" presName="spaceRect" presStyleCnt="0"/>
      <dgm:spPr/>
    </dgm:pt>
    <dgm:pt modelId="{F82C87D1-F08D-4E54-B2C8-FFA91826BDDB}" type="pres">
      <dgm:prSet presAssocID="{ACF69276-99A1-4CE1-B9F2-85675DDCFF9B}" presName="parTx" presStyleLbl="revTx" presStyleIdx="0" presStyleCnt="5">
        <dgm:presLayoutVars>
          <dgm:chMax val="0"/>
          <dgm:chPref val="0"/>
        </dgm:presLayoutVars>
      </dgm:prSet>
      <dgm:spPr/>
    </dgm:pt>
    <dgm:pt modelId="{E8DC67E1-96DB-4D4B-A93A-29F8BD762F4B}" type="pres">
      <dgm:prSet presAssocID="{3B43D9C3-11C3-4F7C-895D-2B8D2C34AE32}" presName="sibTrans" presStyleCnt="0"/>
      <dgm:spPr/>
    </dgm:pt>
    <dgm:pt modelId="{CEF011C1-64F1-4125-AF4A-E1F320897042}" type="pres">
      <dgm:prSet presAssocID="{E6D58456-8844-4445-9FC3-1A6434373A15}" presName="compNode" presStyleCnt="0"/>
      <dgm:spPr/>
    </dgm:pt>
    <dgm:pt modelId="{9D03B07C-7622-4D25-9054-A9F97FEF9FAF}" type="pres">
      <dgm:prSet presAssocID="{E6D58456-8844-4445-9FC3-1A6434373A15}" presName="bgRect" presStyleLbl="bgShp" presStyleIdx="1" presStyleCnt="5"/>
      <dgm:spPr/>
    </dgm:pt>
    <dgm:pt modelId="{E7C7C1AF-442E-4A9D-A157-3D1F0263492E}" type="pres">
      <dgm:prSet presAssocID="{E6D58456-8844-4445-9FC3-1A6434373A1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V"/>
        </a:ext>
      </dgm:extLst>
    </dgm:pt>
    <dgm:pt modelId="{66967A15-DDE3-46F5-92E8-3653BE173200}" type="pres">
      <dgm:prSet presAssocID="{E6D58456-8844-4445-9FC3-1A6434373A15}" presName="spaceRect" presStyleCnt="0"/>
      <dgm:spPr/>
    </dgm:pt>
    <dgm:pt modelId="{77FC7334-C5A1-49EB-A351-3FAC5B536CFD}" type="pres">
      <dgm:prSet presAssocID="{E6D58456-8844-4445-9FC3-1A6434373A15}" presName="parTx" presStyleLbl="revTx" presStyleIdx="1" presStyleCnt="5">
        <dgm:presLayoutVars>
          <dgm:chMax val="0"/>
          <dgm:chPref val="0"/>
        </dgm:presLayoutVars>
      </dgm:prSet>
      <dgm:spPr/>
    </dgm:pt>
    <dgm:pt modelId="{A4117DB0-E47C-48E5-A88F-468C507DEBBC}" type="pres">
      <dgm:prSet presAssocID="{5287D98E-14B2-437A-B256-7A21B6394BD7}" presName="sibTrans" presStyleCnt="0"/>
      <dgm:spPr/>
    </dgm:pt>
    <dgm:pt modelId="{9CCA1673-1752-4A87-A32A-5C035B1D35BA}" type="pres">
      <dgm:prSet presAssocID="{7074FFC7-B506-4177-ADAB-D833D830A034}" presName="compNode" presStyleCnt="0"/>
      <dgm:spPr/>
    </dgm:pt>
    <dgm:pt modelId="{D2110A24-6DAD-4D79-BBCC-49633EC55D8C}" type="pres">
      <dgm:prSet presAssocID="{7074FFC7-B506-4177-ADAB-D833D830A034}" presName="bgRect" presStyleLbl="bgShp" presStyleIdx="2" presStyleCnt="5"/>
      <dgm:spPr/>
    </dgm:pt>
    <dgm:pt modelId="{C8E81E09-AAD9-48E5-A3C7-97E60445EA33}" type="pres">
      <dgm:prSet presAssocID="{7074FFC7-B506-4177-ADAB-D833D830A03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works"/>
        </a:ext>
      </dgm:extLst>
    </dgm:pt>
    <dgm:pt modelId="{ABF00625-6684-4972-B067-CE64540DD092}" type="pres">
      <dgm:prSet presAssocID="{7074FFC7-B506-4177-ADAB-D833D830A034}" presName="spaceRect" presStyleCnt="0"/>
      <dgm:spPr/>
    </dgm:pt>
    <dgm:pt modelId="{C65F5CEF-944E-4CF4-8E40-848DA2123DE3}" type="pres">
      <dgm:prSet presAssocID="{7074FFC7-B506-4177-ADAB-D833D830A034}" presName="parTx" presStyleLbl="revTx" presStyleIdx="2" presStyleCnt="5">
        <dgm:presLayoutVars>
          <dgm:chMax val="0"/>
          <dgm:chPref val="0"/>
        </dgm:presLayoutVars>
      </dgm:prSet>
      <dgm:spPr/>
    </dgm:pt>
    <dgm:pt modelId="{2F2A9F8B-9F0D-40C5-B168-C5EF8B454926}" type="pres">
      <dgm:prSet presAssocID="{D445FE73-2EB0-47E8-9BE0-D18D8FC75C4E}" presName="sibTrans" presStyleCnt="0"/>
      <dgm:spPr/>
    </dgm:pt>
    <dgm:pt modelId="{2BC459EF-9E9D-4E8D-AF95-876AE78CC33A}" type="pres">
      <dgm:prSet presAssocID="{09CEADCE-34B1-4BFE-895D-6831FEBF4DB4}" presName="compNode" presStyleCnt="0"/>
      <dgm:spPr/>
    </dgm:pt>
    <dgm:pt modelId="{3F960405-2481-4345-B19A-B9F3A23E6B84}" type="pres">
      <dgm:prSet presAssocID="{09CEADCE-34B1-4BFE-895D-6831FEBF4DB4}" presName="bgRect" presStyleLbl="bgShp" presStyleIdx="3" presStyleCnt="5"/>
      <dgm:spPr/>
    </dgm:pt>
    <dgm:pt modelId="{D112106F-A986-472E-8391-700FAB83B23C}" type="pres">
      <dgm:prSet presAssocID="{09CEADCE-34B1-4BFE-895D-6831FEBF4DB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5E283B03-5229-4A48-A382-5F9FA4490B69}" type="pres">
      <dgm:prSet presAssocID="{09CEADCE-34B1-4BFE-895D-6831FEBF4DB4}" presName="spaceRect" presStyleCnt="0"/>
      <dgm:spPr/>
    </dgm:pt>
    <dgm:pt modelId="{75787046-A802-4A81-B385-658958F8FD79}" type="pres">
      <dgm:prSet presAssocID="{09CEADCE-34B1-4BFE-895D-6831FEBF4DB4}" presName="parTx" presStyleLbl="revTx" presStyleIdx="3" presStyleCnt="5">
        <dgm:presLayoutVars>
          <dgm:chMax val="0"/>
          <dgm:chPref val="0"/>
        </dgm:presLayoutVars>
      </dgm:prSet>
      <dgm:spPr/>
    </dgm:pt>
    <dgm:pt modelId="{25C70097-E07A-4F79-80FD-F7BAF1D19AEF}" type="pres">
      <dgm:prSet presAssocID="{E98AF2D3-EC9D-459F-83E6-1F6325B0C954}" presName="sibTrans" presStyleCnt="0"/>
      <dgm:spPr/>
    </dgm:pt>
    <dgm:pt modelId="{4FFEDDA6-9E50-407B-9BD9-0DAEFC719308}" type="pres">
      <dgm:prSet presAssocID="{E7424323-2A09-47EA-B580-DAF0A3B27F2F}" presName="compNode" presStyleCnt="0"/>
      <dgm:spPr/>
    </dgm:pt>
    <dgm:pt modelId="{3F12FE0B-FC35-440A-A435-8851CA42F293}" type="pres">
      <dgm:prSet presAssocID="{E7424323-2A09-47EA-B580-DAF0A3B27F2F}" presName="bgRect" presStyleLbl="bgShp" presStyleIdx="4" presStyleCnt="5"/>
      <dgm:spPr/>
    </dgm:pt>
    <dgm:pt modelId="{CBCB624B-3F88-4F90-B9BF-3FAECEF312E1}" type="pres">
      <dgm:prSet presAssocID="{E7424323-2A09-47EA-B580-DAF0A3B27F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lloons"/>
        </a:ext>
      </dgm:extLst>
    </dgm:pt>
    <dgm:pt modelId="{53F9DEBC-5238-41E7-985A-41387865D7FB}" type="pres">
      <dgm:prSet presAssocID="{E7424323-2A09-47EA-B580-DAF0A3B27F2F}" presName="spaceRect" presStyleCnt="0"/>
      <dgm:spPr/>
    </dgm:pt>
    <dgm:pt modelId="{ACFC0866-2D85-4017-80F8-2B228F70D6BC}" type="pres">
      <dgm:prSet presAssocID="{E7424323-2A09-47EA-B580-DAF0A3B27F2F}" presName="parTx" presStyleLbl="revTx" presStyleIdx="4" presStyleCnt="5">
        <dgm:presLayoutVars>
          <dgm:chMax val="0"/>
          <dgm:chPref val="0"/>
        </dgm:presLayoutVars>
      </dgm:prSet>
      <dgm:spPr/>
    </dgm:pt>
  </dgm:ptLst>
  <dgm:cxnLst>
    <dgm:cxn modelId="{7CBBE803-51A4-4B7F-981E-F77245FE90E5}" type="presOf" srcId="{5CC05BBE-C016-4442-83BB-5C7008B9EB3E}" destId="{40A01CFB-5142-41AA-A829-F3D4AA69E4F2}" srcOrd="0" destOrd="0" presId="urn:microsoft.com/office/officeart/2018/2/layout/IconVerticalSolidList"/>
    <dgm:cxn modelId="{5CD7B569-7360-40C6-870B-9AD841DE6958}" type="presOf" srcId="{09CEADCE-34B1-4BFE-895D-6831FEBF4DB4}" destId="{75787046-A802-4A81-B385-658958F8FD79}" srcOrd="0" destOrd="0" presId="urn:microsoft.com/office/officeart/2018/2/layout/IconVerticalSolidList"/>
    <dgm:cxn modelId="{7157C54E-285E-4DA8-9123-9CEB2FB5EAAB}" srcId="{5CC05BBE-C016-4442-83BB-5C7008B9EB3E}" destId="{E7424323-2A09-47EA-B580-DAF0A3B27F2F}" srcOrd="4" destOrd="0" parTransId="{43112E03-E1BE-451F-BFF9-4CEEB71F94B2}" sibTransId="{12D84670-3FF4-4161-BFDC-D42675078EB8}"/>
    <dgm:cxn modelId="{14CE9E51-C3B7-42B4-8D79-035463F1E493}" srcId="{5CC05BBE-C016-4442-83BB-5C7008B9EB3E}" destId="{09CEADCE-34B1-4BFE-895D-6831FEBF4DB4}" srcOrd="3" destOrd="0" parTransId="{73E3834B-16FE-49D8-A26C-AA250B81988D}" sibTransId="{E98AF2D3-EC9D-459F-83E6-1F6325B0C954}"/>
    <dgm:cxn modelId="{A490E97D-7AAA-4AA2-8AC3-055A251C57A2}" type="presOf" srcId="{ACF69276-99A1-4CE1-B9F2-85675DDCFF9B}" destId="{F82C87D1-F08D-4E54-B2C8-FFA91826BDDB}" srcOrd="0" destOrd="0" presId="urn:microsoft.com/office/officeart/2018/2/layout/IconVerticalSolidList"/>
    <dgm:cxn modelId="{60BC4887-6495-4519-8642-4F0812218375}" type="presOf" srcId="{7074FFC7-B506-4177-ADAB-D833D830A034}" destId="{C65F5CEF-944E-4CF4-8E40-848DA2123DE3}" srcOrd="0" destOrd="0" presId="urn:microsoft.com/office/officeart/2018/2/layout/IconVerticalSolidList"/>
    <dgm:cxn modelId="{1E8AF287-356C-4F94-813C-FC499FF6B5C3}" type="presOf" srcId="{E7424323-2A09-47EA-B580-DAF0A3B27F2F}" destId="{ACFC0866-2D85-4017-80F8-2B228F70D6BC}" srcOrd="0" destOrd="0" presId="urn:microsoft.com/office/officeart/2018/2/layout/IconVerticalSolidList"/>
    <dgm:cxn modelId="{3D13F0AA-1C2F-488F-B0F2-F4C4D30D5CAB}" srcId="{5CC05BBE-C016-4442-83BB-5C7008B9EB3E}" destId="{ACF69276-99A1-4CE1-B9F2-85675DDCFF9B}" srcOrd="0" destOrd="0" parTransId="{B72FD16F-604F-4513-870F-A83EA142063C}" sibTransId="{3B43D9C3-11C3-4F7C-895D-2B8D2C34AE32}"/>
    <dgm:cxn modelId="{9824D2BC-00DA-429F-9B07-9A6A834041B8}" srcId="{5CC05BBE-C016-4442-83BB-5C7008B9EB3E}" destId="{E6D58456-8844-4445-9FC3-1A6434373A15}" srcOrd="1" destOrd="0" parTransId="{272E759F-B0E4-4C80-ABA9-FBE43213F9C9}" sibTransId="{5287D98E-14B2-437A-B256-7A21B6394BD7}"/>
    <dgm:cxn modelId="{0F2997E8-E803-42B7-9150-3095EF40F6FE}" type="presOf" srcId="{E6D58456-8844-4445-9FC3-1A6434373A15}" destId="{77FC7334-C5A1-49EB-A351-3FAC5B536CFD}" srcOrd="0" destOrd="0" presId="urn:microsoft.com/office/officeart/2018/2/layout/IconVerticalSolidList"/>
    <dgm:cxn modelId="{3FCC60F8-416A-457C-B97C-A1A85C726490}" srcId="{5CC05BBE-C016-4442-83BB-5C7008B9EB3E}" destId="{7074FFC7-B506-4177-ADAB-D833D830A034}" srcOrd="2" destOrd="0" parTransId="{EEA1CF36-383D-45EB-A515-E3743EFF5518}" sibTransId="{D445FE73-2EB0-47E8-9BE0-D18D8FC75C4E}"/>
    <dgm:cxn modelId="{48B6774C-4540-4489-8812-FE5FA58727A3}" type="presParOf" srcId="{40A01CFB-5142-41AA-A829-F3D4AA69E4F2}" destId="{EF3A1938-6983-4AF8-B630-1ABC8CED671A}" srcOrd="0" destOrd="0" presId="urn:microsoft.com/office/officeart/2018/2/layout/IconVerticalSolidList"/>
    <dgm:cxn modelId="{3F47C8F8-79CB-4B8E-B94E-70D206BFDD74}" type="presParOf" srcId="{EF3A1938-6983-4AF8-B630-1ABC8CED671A}" destId="{A841116B-3B84-4EE6-96F4-99B3D465BBF2}" srcOrd="0" destOrd="0" presId="urn:microsoft.com/office/officeart/2018/2/layout/IconVerticalSolidList"/>
    <dgm:cxn modelId="{AB0C63BF-54F4-41AC-AE2B-0CD1F0C3055B}" type="presParOf" srcId="{EF3A1938-6983-4AF8-B630-1ABC8CED671A}" destId="{C3537E5E-316E-41D7-A04F-33052370DCD2}" srcOrd="1" destOrd="0" presId="urn:microsoft.com/office/officeart/2018/2/layout/IconVerticalSolidList"/>
    <dgm:cxn modelId="{5037EAE1-98F1-433A-860E-574A642A915F}" type="presParOf" srcId="{EF3A1938-6983-4AF8-B630-1ABC8CED671A}" destId="{A51ECA41-A798-4735-9D8A-5BFA39BB9C88}" srcOrd="2" destOrd="0" presId="urn:microsoft.com/office/officeart/2018/2/layout/IconVerticalSolidList"/>
    <dgm:cxn modelId="{249B0C35-8E88-4388-8702-2ECD8F9B144A}" type="presParOf" srcId="{EF3A1938-6983-4AF8-B630-1ABC8CED671A}" destId="{F82C87D1-F08D-4E54-B2C8-FFA91826BDDB}" srcOrd="3" destOrd="0" presId="urn:microsoft.com/office/officeart/2018/2/layout/IconVerticalSolidList"/>
    <dgm:cxn modelId="{848CD50F-438B-4AF2-A8B3-D84CB1151081}" type="presParOf" srcId="{40A01CFB-5142-41AA-A829-F3D4AA69E4F2}" destId="{E8DC67E1-96DB-4D4B-A93A-29F8BD762F4B}" srcOrd="1" destOrd="0" presId="urn:microsoft.com/office/officeart/2018/2/layout/IconVerticalSolidList"/>
    <dgm:cxn modelId="{36709EC2-AA1E-4B85-95CF-6376B8A35BEA}" type="presParOf" srcId="{40A01CFB-5142-41AA-A829-F3D4AA69E4F2}" destId="{CEF011C1-64F1-4125-AF4A-E1F320897042}" srcOrd="2" destOrd="0" presId="urn:microsoft.com/office/officeart/2018/2/layout/IconVerticalSolidList"/>
    <dgm:cxn modelId="{6B132790-287B-4F2F-B87E-38F4E54541D8}" type="presParOf" srcId="{CEF011C1-64F1-4125-AF4A-E1F320897042}" destId="{9D03B07C-7622-4D25-9054-A9F97FEF9FAF}" srcOrd="0" destOrd="0" presId="urn:microsoft.com/office/officeart/2018/2/layout/IconVerticalSolidList"/>
    <dgm:cxn modelId="{2CB341F6-5C70-4C64-90AC-D150D5F7FC61}" type="presParOf" srcId="{CEF011C1-64F1-4125-AF4A-E1F320897042}" destId="{E7C7C1AF-442E-4A9D-A157-3D1F0263492E}" srcOrd="1" destOrd="0" presId="urn:microsoft.com/office/officeart/2018/2/layout/IconVerticalSolidList"/>
    <dgm:cxn modelId="{2E89BD0E-D972-4F76-B9B7-73F2D00BFE7E}" type="presParOf" srcId="{CEF011C1-64F1-4125-AF4A-E1F320897042}" destId="{66967A15-DDE3-46F5-92E8-3653BE173200}" srcOrd="2" destOrd="0" presId="urn:microsoft.com/office/officeart/2018/2/layout/IconVerticalSolidList"/>
    <dgm:cxn modelId="{9017F2B8-0459-446A-9614-7BAC55A7151B}" type="presParOf" srcId="{CEF011C1-64F1-4125-AF4A-E1F320897042}" destId="{77FC7334-C5A1-49EB-A351-3FAC5B536CFD}" srcOrd="3" destOrd="0" presId="urn:microsoft.com/office/officeart/2018/2/layout/IconVerticalSolidList"/>
    <dgm:cxn modelId="{A816CEBE-9A56-49D6-B98A-B086B3137B12}" type="presParOf" srcId="{40A01CFB-5142-41AA-A829-F3D4AA69E4F2}" destId="{A4117DB0-E47C-48E5-A88F-468C507DEBBC}" srcOrd="3" destOrd="0" presId="urn:microsoft.com/office/officeart/2018/2/layout/IconVerticalSolidList"/>
    <dgm:cxn modelId="{DAC68D2D-E77B-4EC8-B8A4-78400DFDA7C6}" type="presParOf" srcId="{40A01CFB-5142-41AA-A829-F3D4AA69E4F2}" destId="{9CCA1673-1752-4A87-A32A-5C035B1D35BA}" srcOrd="4" destOrd="0" presId="urn:microsoft.com/office/officeart/2018/2/layout/IconVerticalSolidList"/>
    <dgm:cxn modelId="{F9E68A9D-F7B0-4B2F-ADCA-D08B989FBDC8}" type="presParOf" srcId="{9CCA1673-1752-4A87-A32A-5C035B1D35BA}" destId="{D2110A24-6DAD-4D79-BBCC-49633EC55D8C}" srcOrd="0" destOrd="0" presId="urn:microsoft.com/office/officeart/2018/2/layout/IconVerticalSolidList"/>
    <dgm:cxn modelId="{18F78F20-50FE-47A3-B4CD-E0589D911B64}" type="presParOf" srcId="{9CCA1673-1752-4A87-A32A-5C035B1D35BA}" destId="{C8E81E09-AAD9-48E5-A3C7-97E60445EA33}" srcOrd="1" destOrd="0" presId="urn:microsoft.com/office/officeart/2018/2/layout/IconVerticalSolidList"/>
    <dgm:cxn modelId="{F8E8C8A6-7A0A-4AC6-9DAF-900935F02BAC}" type="presParOf" srcId="{9CCA1673-1752-4A87-A32A-5C035B1D35BA}" destId="{ABF00625-6684-4972-B067-CE64540DD092}" srcOrd="2" destOrd="0" presId="urn:microsoft.com/office/officeart/2018/2/layout/IconVerticalSolidList"/>
    <dgm:cxn modelId="{E1AFE670-D9CA-43F2-98CB-5AFF41634BA8}" type="presParOf" srcId="{9CCA1673-1752-4A87-A32A-5C035B1D35BA}" destId="{C65F5CEF-944E-4CF4-8E40-848DA2123DE3}" srcOrd="3" destOrd="0" presId="urn:microsoft.com/office/officeart/2018/2/layout/IconVerticalSolidList"/>
    <dgm:cxn modelId="{918AB54D-D4D1-4922-A6E9-161301FF7993}" type="presParOf" srcId="{40A01CFB-5142-41AA-A829-F3D4AA69E4F2}" destId="{2F2A9F8B-9F0D-40C5-B168-C5EF8B454926}" srcOrd="5" destOrd="0" presId="urn:microsoft.com/office/officeart/2018/2/layout/IconVerticalSolidList"/>
    <dgm:cxn modelId="{FD0BAD68-AB36-4245-8E4E-ECDBB5F1D778}" type="presParOf" srcId="{40A01CFB-5142-41AA-A829-F3D4AA69E4F2}" destId="{2BC459EF-9E9D-4E8D-AF95-876AE78CC33A}" srcOrd="6" destOrd="0" presId="urn:microsoft.com/office/officeart/2018/2/layout/IconVerticalSolidList"/>
    <dgm:cxn modelId="{1F42F7A1-5290-4367-AE44-D079867EE5CA}" type="presParOf" srcId="{2BC459EF-9E9D-4E8D-AF95-876AE78CC33A}" destId="{3F960405-2481-4345-B19A-B9F3A23E6B84}" srcOrd="0" destOrd="0" presId="urn:microsoft.com/office/officeart/2018/2/layout/IconVerticalSolidList"/>
    <dgm:cxn modelId="{00029789-3CDE-4DE2-BD17-5E260CC8B2ED}" type="presParOf" srcId="{2BC459EF-9E9D-4E8D-AF95-876AE78CC33A}" destId="{D112106F-A986-472E-8391-700FAB83B23C}" srcOrd="1" destOrd="0" presId="urn:microsoft.com/office/officeart/2018/2/layout/IconVerticalSolidList"/>
    <dgm:cxn modelId="{13EB66F0-BB22-4F57-9E99-2C8C4639AEFA}" type="presParOf" srcId="{2BC459EF-9E9D-4E8D-AF95-876AE78CC33A}" destId="{5E283B03-5229-4A48-A382-5F9FA4490B69}" srcOrd="2" destOrd="0" presId="urn:microsoft.com/office/officeart/2018/2/layout/IconVerticalSolidList"/>
    <dgm:cxn modelId="{939EADBA-5840-435B-98E0-5B1832982967}" type="presParOf" srcId="{2BC459EF-9E9D-4E8D-AF95-876AE78CC33A}" destId="{75787046-A802-4A81-B385-658958F8FD79}" srcOrd="3" destOrd="0" presId="urn:microsoft.com/office/officeart/2018/2/layout/IconVerticalSolidList"/>
    <dgm:cxn modelId="{B56EC02B-6532-425A-ABEE-0837724021A9}" type="presParOf" srcId="{40A01CFB-5142-41AA-A829-F3D4AA69E4F2}" destId="{25C70097-E07A-4F79-80FD-F7BAF1D19AEF}" srcOrd="7" destOrd="0" presId="urn:microsoft.com/office/officeart/2018/2/layout/IconVerticalSolidList"/>
    <dgm:cxn modelId="{63E8327A-A02D-41FC-B566-2B070BF3FEC7}" type="presParOf" srcId="{40A01CFB-5142-41AA-A829-F3D4AA69E4F2}" destId="{4FFEDDA6-9E50-407B-9BD9-0DAEFC719308}" srcOrd="8" destOrd="0" presId="urn:microsoft.com/office/officeart/2018/2/layout/IconVerticalSolidList"/>
    <dgm:cxn modelId="{7B190230-2D88-4B8B-BEC1-37E5BC047109}" type="presParOf" srcId="{4FFEDDA6-9E50-407B-9BD9-0DAEFC719308}" destId="{3F12FE0B-FC35-440A-A435-8851CA42F293}" srcOrd="0" destOrd="0" presId="urn:microsoft.com/office/officeart/2018/2/layout/IconVerticalSolidList"/>
    <dgm:cxn modelId="{DFF02651-A56F-4AD4-99EE-F5CF27D757C9}" type="presParOf" srcId="{4FFEDDA6-9E50-407B-9BD9-0DAEFC719308}" destId="{CBCB624B-3F88-4F90-B9BF-3FAECEF312E1}" srcOrd="1" destOrd="0" presId="urn:microsoft.com/office/officeart/2018/2/layout/IconVerticalSolidList"/>
    <dgm:cxn modelId="{EE98BE62-3CC2-4CAE-8C72-B2D4F6827246}" type="presParOf" srcId="{4FFEDDA6-9E50-407B-9BD9-0DAEFC719308}" destId="{53F9DEBC-5238-41E7-985A-41387865D7FB}" srcOrd="2" destOrd="0" presId="urn:microsoft.com/office/officeart/2018/2/layout/IconVerticalSolidList"/>
    <dgm:cxn modelId="{3983A281-8093-43D2-BAD7-5CA80D42519F}" type="presParOf" srcId="{4FFEDDA6-9E50-407B-9BD9-0DAEFC719308}" destId="{ACFC0866-2D85-4017-80F8-2B228F70D6B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5A8626A-DBBD-41BA-BE26-36FD4ECD876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1695882-363A-44B9-A9BC-F7DF416C5A8A}">
      <dgm:prSet/>
      <dgm:spPr/>
      <dgm:t>
        <a:bodyPr/>
        <a:lstStyle/>
        <a:p>
          <a:r>
            <a:rPr lang="en-GB"/>
            <a:t>Concealing ADHD symptoms to fit in with societal expectations. </a:t>
          </a:r>
          <a:endParaRPr lang="en-US"/>
        </a:p>
      </dgm:t>
    </dgm:pt>
    <dgm:pt modelId="{06727B83-B624-4683-9EF0-793C877B9B85}" type="parTrans" cxnId="{E72D379D-19BA-4DF8-B636-411526FF8CC9}">
      <dgm:prSet/>
      <dgm:spPr/>
      <dgm:t>
        <a:bodyPr/>
        <a:lstStyle/>
        <a:p>
          <a:endParaRPr lang="en-US"/>
        </a:p>
      </dgm:t>
    </dgm:pt>
    <dgm:pt modelId="{F54A2C0F-0B3F-459F-870D-561BBDD8923C}" type="sibTrans" cxnId="{E72D379D-19BA-4DF8-B636-411526FF8CC9}">
      <dgm:prSet/>
      <dgm:spPr/>
      <dgm:t>
        <a:bodyPr/>
        <a:lstStyle/>
        <a:p>
          <a:endParaRPr lang="en-US"/>
        </a:p>
      </dgm:t>
    </dgm:pt>
    <dgm:pt modelId="{17DC9EC3-1223-4836-8D19-9405EA3D4E2A}">
      <dgm:prSet/>
      <dgm:spPr/>
      <dgm:t>
        <a:bodyPr/>
        <a:lstStyle/>
        <a:p>
          <a:r>
            <a:rPr lang="en-GB"/>
            <a:t>This is a coping mechanism and may even be unconscious. </a:t>
          </a:r>
          <a:endParaRPr lang="en-US"/>
        </a:p>
      </dgm:t>
    </dgm:pt>
    <dgm:pt modelId="{9C6A0ED3-6E29-45FF-9430-BAF1932ECDD6}" type="parTrans" cxnId="{D1FEFF49-59CF-43AA-A342-AB6B5D68113D}">
      <dgm:prSet/>
      <dgm:spPr/>
      <dgm:t>
        <a:bodyPr/>
        <a:lstStyle/>
        <a:p>
          <a:endParaRPr lang="en-US"/>
        </a:p>
      </dgm:t>
    </dgm:pt>
    <dgm:pt modelId="{EDBB4261-E0FD-4E25-B2B3-D141E73C1F5B}" type="sibTrans" cxnId="{D1FEFF49-59CF-43AA-A342-AB6B5D68113D}">
      <dgm:prSet/>
      <dgm:spPr/>
      <dgm:t>
        <a:bodyPr/>
        <a:lstStyle/>
        <a:p>
          <a:endParaRPr lang="en-US"/>
        </a:p>
      </dgm:t>
    </dgm:pt>
    <dgm:pt modelId="{6928BB1D-8BEF-4CE9-B482-1322648CFDA2}">
      <dgm:prSet/>
      <dgm:spPr/>
      <dgm:t>
        <a:bodyPr/>
        <a:lstStyle/>
        <a:p>
          <a:r>
            <a:rPr lang="en-GB"/>
            <a:t>It is NOT management of symptoms. </a:t>
          </a:r>
          <a:endParaRPr lang="en-US"/>
        </a:p>
      </dgm:t>
    </dgm:pt>
    <dgm:pt modelId="{FA8D71D7-9E91-449F-A7ED-37337DBAD008}" type="parTrans" cxnId="{8046817C-EE9A-471A-98E8-B0C0A3CF9F82}">
      <dgm:prSet/>
      <dgm:spPr/>
      <dgm:t>
        <a:bodyPr/>
        <a:lstStyle/>
        <a:p>
          <a:endParaRPr lang="en-US"/>
        </a:p>
      </dgm:t>
    </dgm:pt>
    <dgm:pt modelId="{0F241FAD-FDC1-4078-9CCB-2122E7ECC1C1}" type="sibTrans" cxnId="{8046817C-EE9A-471A-98E8-B0C0A3CF9F82}">
      <dgm:prSet/>
      <dgm:spPr/>
      <dgm:t>
        <a:bodyPr/>
        <a:lstStyle/>
        <a:p>
          <a:endParaRPr lang="en-US"/>
        </a:p>
      </dgm:t>
    </dgm:pt>
    <dgm:pt modelId="{4AB14BF8-69D6-40EB-ABDC-CF3818D14B9A}" type="pres">
      <dgm:prSet presAssocID="{75A8626A-DBBD-41BA-BE26-36FD4ECD8762}" presName="root" presStyleCnt="0">
        <dgm:presLayoutVars>
          <dgm:dir/>
          <dgm:resizeHandles val="exact"/>
        </dgm:presLayoutVars>
      </dgm:prSet>
      <dgm:spPr/>
    </dgm:pt>
    <dgm:pt modelId="{8D1B81E4-1528-4BA0-A529-7E6222AAC016}" type="pres">
      <dgm:prSet presAssocID="{D1695882-363A-44B9-A9BC-F7DF416C5A8A}" presName="compNode" presStyleCnt="0"/>
      <dgm:spPr/>
    </dgm:pt>
    <dgm:pt modelId="{23DA9F9C-B3C4-4129-91E2-478BF5E4CEA2}" type="pres">
      <dgm:prSet presAssocID="{D1695882-363A-44B9-A9BC-F7DF416C5A8A}" presName="bgRect" presStyleLbl="bgShp" presStyleIdx="0" presStyleCnt="3"/>
      <dgm:spPr/>
    </dgm:pt>
    <dgm:pt modelId="{9CAE33C9-C930-425D-A90B-0721C5E86018}" type="pres">
      <dgm:prSet presAssocID="{D1695882-363A-44B9-A9BC-F7DF416C5A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lth"/>
        </a:ext>
      </dgm:extLst>
    </dgm:pt>
    <dgm:pt modelId="{10801B01-4CAA-4A11-8EBE-8D771BD7A023}" type="pres">
      <dgm:prSet presAssocID="{D1695882-363A-44B9-A9BC-F7DF416C5A8A}" presName="spaceRect" presStyleCnt="0"/>
      <dgm:spPr/>
    </dgm:pt>
    <dgm:pt modelId="{278D9FB8-0FC8-4D47-AABF-C3DC38F76735}" type="pres">
      <dgm:prSet presAssocID="{D1695882-363A-44B9-A9BC-F7DF416C5A8A}" presName="parTx" presStyleLbl="revTx" presStyleIdx="0" presStyleCnt="3">
        <dgm:presLayoutVars>
          <dgm:chMax val="0"/>
          <dgm:chPref val="0"/>
        </dgm:presLayoutVars>
      </dgm:prSet>
      <dgm:spPr/>
    </dgm:pt>
    <dgm:pt modelId="{98923AAC-B0E2-45F7-A959-FF6220FEC4D6}" type="pres">
      <dgm:prSet presAssocID="{F54A2C0F-0B3F-459F-870D-561BBDD8923C}" presName="sibTrans" presStyleCnt="0"/>
      <dgm:spPr/>
    </dgm:pt>
    <dgm:pt modelId="{A08B8F18-B519-4524-91B1-F157BB11709F}" type="pres">
      <dgm:prSet presAssocID="{17DC9EC3-1223-4836-8D19-9405EA3D4E2A}" presName="compNode" presStyleCnt="0"/>
      <dgm:spPr/>
    </dgm:pt>
    <dgm:pt modelId="{0B3021D2-40F5-444E-BF6C-91798241A944}" type="pres">
      <dgm:prSet presAssocID="{17DC9EC3-1223-4836-8D19-9405EA3D4E2A}" presName="bgRect" presStyleLbl="bgShp" presStyleIdx="1" presStyleCnt="3"/>
      <dgm:spPr/>
    </dgm:pt>
    <dgm:pt modelId="{4A328CBC-A108-4DA3-9F9F-FF7F0E1B2345}" type="pres">
      <dgm:prSet presAssocID="{17DC9EC3-1223-4836-8D19-9405EA3D4E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 Outline"/>
        </a:ext>
      </dgm:extLst>
    </dgm:pt>
    <dgm:pt modelId="{289FFF3E-7D9A-4BDB-845A-8A95998B7576}" type="pres">
      <dgm:prSet presAssocID="{17DC9EC3-1223-4836-8D19-9405EA3D4E2A}" presName="spaceRect" presStyleCnt="0"/>
      <dgm:spPr/>
    </dgm:pt>
    <dgm:pt modelId="{FB5E4C45-D5FE-47CE-9BDB-69B595F47709}" type="pres">
      <dgm:prSet presAssocID="{17DC9EC3-1223-4836-8D19-9405EA3D4E2A}" presName="parTx" presStyleLbl="revTx" presStyleIdx="1" presStyleCnt="3">
        <dgm:presLayoutVars>
          <dgm:chMax val="0"/>
          <dgm:chPref val="0"/>
        </dgm:presLayoutVars>
      </dgm:prSet>
      <dgm:spPr/>
    </dgm:pt>
    <dgm:pt modelId="{B6146D6E-9507-4F97-A8A8-F001C460024F}" type="pres">
      <dgm:prSet presAssocID="{EDBB4261-E0FD-4E25-B2B3-D141E73C1F5B}" presName="sibTrans" presStyleCnt="0"/>
      <dgm:spPr/>
    </dgm:pt>
    <dgm:pt modelId="{41F9DD6C-FD99-4B4A-8A08-B0036B95E00A}" type="pres">
      <dgm:prSet presAssocID="{6928BB1D-8BEF-4CE9-B482-1322648CFDA2}" presName="compNode" presStyleCnt="0"/>
      <dgm:spPr/>
    </dgm:pt>
    <dgm:pt modelId="{1A66315D-19E9-4AF6-85B1-7A56F22EDE45}" type="pres">
      <dgm:prSet presAssocID="{6928BB1D-8BEF-4CE9-B482-1322648CFDA2}" presName="bgRect" presStyleLbl="bgShp" presStyleIdx="2" presStyleCnt="3"/>
      <dgm:spPr/>
    </dgm:pt>
    <dgm:pt modelId="{7C1410A2-7540-40AD-B27F-3DE45BFB2262}" type="pres">
      <dgm:prSet presAssocID="{6928BB1D-8BEF-4CE9-B482-1322648CFD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rror"/>
        </a:ext>
      </dgm:extLst>
    </dgm:pt>
    <dgm:pt modelId="{344A67E8-3C66-4AA7-B8A1-52493346F155}" type="pres">
      <dgm:prSet presAssocID="{6928BB1D-8BEF-4CE9-B482-1322648CFDA2}" presName="spaceRect" presStyleCnt="0"/>
      <dgm:spPr/>
    </dgm:pt>
    <dgm:pt modelId="{20854FF2-7C1B-4E31-B4DB-891195D6D762}" type="pres">
      <dgm:prSet presAssocID="{6928BB1D-8BEF-4CE9-B482-1322648CFDA2}" presName="parTx" presStyleLbl="revTx" presStyleIdx="2" presStyleCnt="3">
        <dgm:presLayoutVars>
          <dgm:chMax val="0"/>
          <dgm:chPref val="0"/>
        </dgm:presLayoutVars>
      </dgm:prSet>
      <dgm:spPr/>
    </dgm:pt>
  </dgm:ptLst>
  <dgm:cxnLst>
    <dgm:cxn modelId="{D1FEFF49-59CF-43AA-A342-AB6B5D68113D}" srcId="{75A8626A-DBBD-41BA-BE26-36FD4ECD8762}" destId="{17DC9EC3-1223-4836-8D19-9405EA3D4E2A}" srcOrd="1" destOrd="0" parTransId="{9C6A0ED3-6E29-45FF-9430-BAF1932ECDD6}" sibTransId="{EDBB4261-E0FD-4E25-B2B3-D141E73C1F5B}"/>
    <dgm:cxn modelId="{8046817C-EE9A-471A-98E8-B0C0A3CF9F82}" srcId="{75A8626A-DBBD-41BA-BE26-36FD4ECD8762}" destId="{6928BB1D-8BEF-4CE9-B482-1322648CFDA2}" srcOrd="2" destOrd="0" parTransId="{FA8D71D7-9E91-449F-A7ED-37337DBAD008}" sibTransId="{0F241FAD-FDC1-4078-9CCB-2122E7ECC1C1}"/>
    <dgm:cxn modelId="{F0DEED8C-4075-460E-A561-5ECAE5E8A400}" type="presOf" srcId="{6928BB1D-8BEF-4CE9-B482-1322648CFDA2}" destId="{20854FF2-7C1B-4E31-B4DB-891195D6D762}" srcOrd="0" destOrd="0" presId="urn:microsoft.com/office/officeart/2018/2/layout/IconVerticalSolidList"/>
    <dgm:cxn modelId="{E72D379D-19BA-4DF8-B636-411526FF8CC9}" srcId="{75A8626A-DBBD-41BA-BE26-36FD4ECD8762}" destId="{D1695882-363A-44B9-A9BC-F7DF416C5A8A}" srcOrd="0" destOrd="0" parTransId="{06727B83-B624-4683-9EF0-793C877B9B85}" sibTransId="{F54A2C0F-0B3F-459F-870D-561BBDD8923C}"/>
    <dgm:cxn modelId="{43251EA5-3BA5-46AE-BCB6-441F7114F886}" type="presOf" srcId="{75A8626A-DBBD-41BA-BE26-36FD4ECD8762}" destId="{4AB14BF8-69D6-40EB-ABDC-CF3818D14B9A}" srcOrd="0" destOrd="0" presId="urn:microsoft.com/office/officeart/2018/2/layout/IconVerticalSolidList"/>
    <dgm:cxn modelId="{BEEE46E7-8EFB-4E03-BC0C-41BF39A319F1}" type="presOf" srcId="{D1695882-363A-44B9-A9BC-F7DF416C5A8A}" destId="{278D9FB8-0FC8-4D47-AABF-C3DC38F76735}" srcOrd="0" destOrd="0" presId="urn:microsoft.com/office/officeart/2018/2/layout/IconVerticalSolidList"/>
    <dgm:cxn modelId="{3842ACFC-4126-4AA4-B919-0AC17E600BDB}" type="presOf" srcId="{17DC9EC3-1223-4836-8D19-9405EA3D4E2A}" destId="{FB5E4C45-D5FE-47CE-9BDB-69B595F47709}" srcOrd="0" destOrd="0" presId="urn:microsoft.com/office/officeart/2018/2/layout/IconVerticalSolidList"/>
    <dgm:cxn modelId="{0B8F6EBD-98AB-4987-B3A4-1760F140E5C6}" type="presParOf" srcId="{4AB14BF8-69D6-40EB-ABDC-CF3818D14B9A}" destId="{8D1B81E4-1528-4BA0-A529-7E6222AAC016}" srcOrd="0" destOrd="0" presId="urn:microsoft.com/office/officeart/2018/2/layout/IconVerticalSolidList"/>
    <dgm:cxn modelId="{064C7469-FA79-4594-A872-A37385F4B757}" type="presParOf" srcId="{8D1B81E4-1528-4BA0-A529-7E6222AAC016}" destId="{23DA9F9C-B3C4-4129-91E2-478BF5E4CEA2}" srcOrd="0" destOrd="0" presId="urn:microsoft.com/office/officeart/2018/2/layout/IconVerticalSolidList"/>
    <dgm:cxn modelId="{61F17E66-E65F-4D82-97C8-9F8AD67B0A5E}" type="presParOf" srcId="{8D1B81E4-1528-4BA0-A529-7E6222AAC016}" destId="{9CAE33C9-C930-425D-A90B-0721C5E86018}" srcOrd="1" destOrd="0" presId="urn:microsoft.com/office/officeart/2018/2/layout/IconVerticalSolidList"/>
    <dgm:cxn modelId="{98AEA30C-B88A-42C1-B007-D91B75C169BC}" type="presParOf" srcId="{8D1B81E4-1528-4BA0-A529-7E6222AAC016}" destId="{10801B01-4CAA-4A11-8EBE-8D771BD7A023}" srcOrd="2" destOrd="0" presId="urn:microsoft.com/office/officeart/2018/2/layout/IconVerticalSolidList"/>
    <dgm:cxn modelId="{17A563A3-88C6-4461-8EB1-50E804A44D30}" type="presParOf" srcId="{8D1B81E4-1528-4BA0-A529-7E6222AAC016}" destId="{278D9FB8-0FC8-4D47-AABF-C3DC38F76735}" srcOrd="3" destOrd="0" presId="urn:microsoft.com/office/officeart/2018/2/layout/IconVerticalSolidList"/>
    <dgm:cxn modelId="{1F1422C7-8637-4F9A-8D34-8B8D0C953F80}" type="presParOf" srcId="{4AB14BF8-69D6-40EB-ABDC-CF3818D14B9A}" destId="{98923AAC-B0E2-45F7-A959-FF6220FEC4D6}" srcOrd="1" destOrd="0" presId="urn:microsoft.com/office/officeart/2018/2/layout/IconVerticalSolidList"/>
    <dgm:cxn modelId="{D9D5B820-998A-423D-8D16-1D84E28FB8CE}" type="presParOf" srcId="{4AB14BF8-69D6-40EB-ABDC-CF3818D14B9A}" destId="{A08B8F18-B519-4524-91B1-F157BB11709F}" srcOrd="2" destOrd="0" presId="urn:microsoft.com/office/officeart/2018/2/layout/IconVerticalSolidList"/>
    <dgm:cxn modelId="{D3CAF963-DF5A-4AA1-AF86-08CC103234A8}" type="presParOf" srcId="{A08B8F18-B519-4524-91B1-F157BB11709F}" destId="{0B3021D2-40F5-444E-BF6C-91798241A944}" srcOrd="0" destOrd="0" presId="urn:microsoft.com/office/officeart/2018/2/layout/IconVerticalSolidList"/>
    <dgm:cxn modelId="{7936A657-DEB7-4255-A3FD-44A76D077A07}" type="presParOf" srcId="{A08B8F18-B519-4524-91B1-F157BB11709F}" destId="{4A328CBC-A108-4DA3-9F9F-FF7F0E1B2345}" srcOrd="1" destOrd="0" presId="urn:microsoft.com/office/officeart/2018/2/layout/IconVerticalSolidList"/>
    <dgm:cxn modelId="{63FFE6C8-8923-4CCD-AA87-976E98067537}" type="presParOf" srcId="{A08B8F18-B519-4524-91B1-F157BB11709F}" destId="{289FFF3E-7D9A-4BDB-845A-8A95998B7576}" srcOrd="2" destOrd="0" presId="urn:microsoft.com/office/officeart/2018/2/layout/IconVerticalSolidList"/>
    <dgm:cxn modelId="{F0B8BE80-C5AB-4455-ACD7-0853E65AE3CE}" type="presParOf" srcId="{A08B8F18-B519-4524-91B1-F157BB11709F}" destId="{FB5E4C45-D5FE-47CE-9BDB-69B595F47709}" srcOrd="3" destOrd="0" presId="urn:microsoft.com/office/officeart/2018/2/layout/IconVerticalSolidList"/>
    <dgm:cxn modelId="{92A40A68-95BA-47D9-BA71-0E369F808CC0}" type="presParOf" srcId="{4AB14BF8-69D6-40EB-ABDC-CF3818D14B9A}" destId="{B6146D6E-9507-4F97-A8A8-F001C460024F}" srcOrd="3" destOrd="0" presId="urn:microsoft.com/office/officeart/2018/2/layout/IconVerticalSolidList"/>
    <dgm:cxn modelId="{7604F178-BB86-49B1-AC04-CC1EAA17F04D}" type="presParOf" srcId="{4AB14BF8-69D6-40EB-ABDC-CF3818D14B9A}" destId="{41F9DD6C-FD99-4B4A-8A08-B0036B95E00A}" srcOrd="4" destOrd="0" presId="urn:microsoft.com/office/officeart/2018/2/layout/IconVerticalSolidList"/>
    <dgm:cxn modelId="{FEC52DD1-87B6-42AD-975E-D05C176A1BC7}" type="presParOf" srcId="{41F9DD6C-FD99-4B4A-8A08-B0036B95E00A}" destId="{1A66315D-19E9-4AF6-85B1-7A56F22EDE45}" srcOrd="0" destOrd="0" presId="urn:microsoft.com/office/officeart/2018/2/layout/IconVerticalSolidList"/>
    <dgm:cxn modelId="{2054A323-82FA-4B56-BCC2-9DC77A97232F}" type="presParOf" srcId="{41F9DD6C-FD99-4B4A-8A08-B0036B95E00A}" destId="{7C1410A2-7540-40AD-B27F-3DE45BFB2262}" srcOrd="1" destOrd="0" presId="urn:microsoft.com/office/officeart/2018/2/layout/IconVerticalSolidList"/>
    <dgm:cxn modelId="{ACC34E81-AE9C-4285-A2F5-E289012CB965}" type="presParOf" srcId="{41F9DD6C-FD99-4B4A-8A08-B0036B95E00A}" destId="{344A67E8-3C66-4AA7-B8A1-52493346F155}" srcOrd="2" destOrd="0" presId="urn:microsoft.com/office/officeart/2018/2/layout/IconVerticalSolidList"/>
    <dgm:cxn modelId="{2784E126-810C-4E1A-BB25-046764A3CDE3}" type="presParOf" srcId="{41F9DD6C-FD99-4B4A-8A08-B0036B95E00A}" destId="{20854FF2-7C1B-4E31-B4DB-891195D6D76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A20FFFC4-3111-4D8B-88EA-CE59A9BF0B40}"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5D2646D0-1019-44BC-BE1E-60F762618AC5}">
      <dgm:prSet/>
      <dgm:spPr/>
      <dgm:t>
        <a:bodyPr/>
        <a:lstStyle/>
        <a:p>
          <a:r>
            <a:rPr lang="en-GB" baseline="0"/>
            <a:t>Overcompensation</a:t>
          </a:r>
          <a:endParaRPr lang="en-US"/>
        </a:p>
      </dgm:t>
    </dgm:pt>
    <dgm:pt modelId="{9838A476-B01E-4426-A455-98D1C9E0D76B}" type="parTrans" cxnId="{E6F921BF-411E-41A5-8095-97A9145C4B7C}">
      <dgm:prSet/>
      <dgm:spPr/>
      <dgm:t>
        <a:bodyPr/>
        <a:lstStyle/>
        <a:p>
          <a:endParaRPr lang="en-US"/>
        </a:p>
      </dgm:t>
    </dgm:pt>
    <dgm:pt modelId="{C018B6F0-A630-4356-8A77-22D4C78B4679}" type="sibTrans" cxnId="{E6F921BF-411E-41A5-8095-97A9145C4B7C}">
      <dgm:prSet/>
      <dgm:spPr/>
      <dgm:t>
        <a:bodyPr/>
        <a:lstStyle/>
        <a:p>
          <a:endParaRPr lang="en-US"/>
        </a:p>
      </dgm:t>
    </dgm:pt>
    <dgm:pt modelId="{95ED4CD8-E3E9-421A-957B-F99849511A00}">
      <dgm:prSet/>
      <dgm:spPr/>
      <dgm:t>
        <a:bodyPr/>
        <a:lstStyle/>
        <a:p>
          <a:r>
            <a:rPr lang="en-GB" baseline="0"/>
            <a:t>Suppression of impulses</a:t>
          </a:r>
          <a:endParaRPr lang="en-US"/>
        </a:p>
      </dgm:t>
    </dgm:pt>
    <dgm:pt modelId="{A9323638-7943-45E9-A7A2-6B0FE84C0705}" type="parTrans" cxnId="{F147E363-0348-45FF-BCE1-D5E6C654C959}">
      <dgm:prSet/>
      <dgm:spPr/>
      <dgm:t>
        <a:bodyPr/>
        <a:lstStyle/>
        <a:p>
          <a:endParaRPr lang="en-US"/>
        </a:p>
      </dgm:t>
    </dgm:pt>
    <dgm:pt modelId="{D5343F87-BDC2-4873-AF48-5F47C764ED21}" type="sibTrans" cxnId="{F147E363-0348-45FF-BCE1-D5E6C654C959}">
      <dgm:prSet/>
      <dgm:spPr/>
      <dgm:t>
        <a:bodyPr/>
        <a:lstStyle/>
        <a:p>
          <a:endParaRPr lang="en-US"/>
        </a:p>
      </dgm:t>
    </dgm:pt>
    <dgm:pt modelId="{6155C4AA-6387-446D-83BA-45AEFE90D4E4}">
      <dgm:prSet/>
      <dgm:spPr/>
      <dgm:t>
        <a:bodyPr/>
        <a:lstStyle/>
        <a:p>
          <a:r>
            <a:rPr lang="en-GB" baseline="0"/>
            <a:t>Emotional control</a:t>
          </a:r>
          <a:endParaRPr lang="en-US"/>
        </a:p>
      </dgm:t>
    </dgm:pt>
    <dgm:pt modelId="{D5C549A8-6C9D-4B11-B33E-EF18B4EA5B67}" type="parTrans" cxnId="{018FCF5E-9041-44E2-9DCF-10CD31BE0F7E}">
      <dgm:prSet/>
      <dgm:spPr/>
      <dgm:t>
        <a:bodyPr/>
        <a:lstStyle/>
        <a:p>
          <a:endParaRPr lang="en-US"/>
        </a:p>
      </dgm:t>
    </dgm:pt>
    <dgm:pt modelId="{5FE6CF66-261E-4A78-A9EE-251686972623}" type="sibTrans" cxnId="{018FCF5E-9041-44E2-9DCF-10CD31BE0F7E}">
      <dgm:prSet/>
      <dgm:spPr/>
      <dgm:t>
        <a:bodyPr/>
        <a:lstStyle/>
        <a:p>
          <a:endParaRPr lang="en-US"/>
        </a:p>
      </dgm:t>
    </dgm:pt>
    <dgm:pt modelId="{4DBDC9AE-6C79-4532-BA13-76989C767842}">
      <dgm:prSet/>
      <dgm:spPr/>
      <dgm:t>
        <a:bodyPr/>
        <a:lstStyle/>
        <a:p>
          <a:r>
            <a:rPr lang="en-GB" baseline="0"/>
            <a:t>Social mirroring</a:t>
          </a:r>
          <a:endParaRPr lang="en-US"/>
        </a:p>
      </dgm:t>
    </dgm:pt>
    <dgm:pt modelId="{A5904291-DDED-4488-B30D-44F0AF4E18A5}" type="parTrans" cxnId="{3A988CCE-B93C-49B2-AE75-9096E0112039}">
      <dgm:prSet/>
      <dgm:spPr/>
      <dgm:t>
        <a:bodyPr/>
        <a:lstStyle/>
        <a:p>
          <a:endParaRPr lang="en-US"/>
        </a:p>
      </dgm:t>
    </dgm:pt>
    <dgm:pt modelId="{5DF7D773-C277-44C6-B7CB-FE1B91C6FBE8}" type="sibTrans" cxnId="{3A988CCE-B93C-49B2-AE75-9096E0112039}">
      <dgm:prSet/>
      <dgm:spPr/>
      <dgm:t>
        <a:bodyPr/>
        <a:lstStyle/>
        <a:p>
          <a:endParaRPr lang="en-US"/>
        </a:p>
      </dgm:t>
    </dgm:pt>
    <dgm:pt modelId="{CC5F0D18-6CEC-4C07-8150-F524FDC9217D}">
      <dgm:prSet/>
      <dgm:spPr/>
      <dgm:t>
        <a:bodyPr/>
        <a:lstStyle/>
        <a:p>
          <a:r>
            <a:rPr lang="en-GB" baseline="0"/>
            <a:t>Avoidance</a:t>
          </a:r>
          <a:endParaRPr lang="en-US"/>
        </a:p>
      </dgm:t>
    </dgm:pt>
    <dgm:pt modelId="{DE4E6DE4-C8E3-4286-85B9-CA6A5E079B4C}" type="parTrans" cxnId="{244A0660-0797-4037-BFDD-C0199C861B49}">
      <dgm:prSet/>
      <dgm:spPr/>
      <dgm:t>
        <a:bodyPr/>
        <a:lstStyle/>
        <a:p>
          <a:endParaRPr lang="en-US"/>
        </a:p>
      </dgm:t>
    </dgm:pt>
    <dgm:pt modelId="{4FEF0961-9EE7-42F6-A87B-E034FC62E036}" type="sibTrans" cxnId="{244A0660-0797-4037-BFDD-C0199C861B49}">
      <dgm:prSet/>
      <dgm:spPr/>
      <dgm:t>
        <a:bodyPr/>
        <a:lstStyle/>
        <a:p>
          <a:endParaRPr lang="en-US"/>
        </a:p>
      </dgm:t>
    </dgm:pt>
    <dgm:pt modelId="{76D1376A-C33D-4B7B-9642-E6B6E4F02B26}" type="pres">
      <dgm:prSet presAssocID="{A20FFFC4-3111-4D8B-88EA-CE59A9BF0B40}" presName="vert0" presStyleCnt="0">
        <dgm:presLayoutVars>
          <dgm:dir/>
          <dgm:animOne val="branch"/>
          <dgm:animLvl val="lvl"/>
        </dgm:presLayoutVars>
      </dgm:prSet>
      <dgm:spPr/>
    </dgm:pt>
    <dgm:pt modelId="{806A2427-4F8D-4373-9868-E94F0363E257}" type="pres">
      <dgm:prSet presAssocID="{5D2646D0-1019-44BC-BE1E-60F762618AC5}" presName="thickLine" presStyleLbl="alignNode1" presStyleIdx="0" presStyleCnt="5"/>
      <dgm:spPr/>
    </dgm:pt>
    <dgm:pt modelId="{9BBA0D71-2E18-46EB-96AA-E14E1D101CE4}" type="pres">
      <dgm:prSet presAssocID="{5D2646D0-1019-44BC-BE1E-60F762618AC5}" presName="horz1" presStyleCnt="0"/>
      <dgm:spPr/>
    </dgm:pt>
    <dgm:pt modelId="{1C3EFEB8-7509-4612-A16B-C7FEE372518C}" type="pres">
      <dgm:prSet presAssocID="{5D2646D0-1019-44BC-BE1E-60F762618AC5}" presName="tx1" presStyleLbl="revTx" presStyleIdx="0" presStyleCnt="5"/>
      <dgm:spPr/>
    </dgm:pt>
    <dgm:pt modelId="{510C3C15-820D-4626-B979-0656C93FABC8}" type="pres">
      <dgm:prSet presAssocID="{5D2646D0-1019-44BC-BE1E-60F762618AC5}" presName="vert1" presStyleCnt="0"/>
      <dgm:spPr/>
    </dgm:pt>
    <dgm:pt modelId="{D3ADC6CA-13F6-45F3-BF62-D65C9BA5B800}" type="pres">
      <dgm:prSet presAssocID="{95ED4CD8-E3E9-421A-957B-F99849511A00}" presName="thickLine" presStyleLbl="alignNode1" presStyleIdx="1" presStyleCnt="5"/>
      <dgm:spPr/>
    </dgm:pt>
    <dgm:pt modelId="{5171EA3F-EC6E-4A7B-BEB5-22807D8D0643}" type="pres">
      <dgm:prSet presAssocID="{95ED4CD8-E3E9-421A-957B-F99849511A00}" presName="horz1" presStyleCnt="0"/>
      <dgm:spPr/>
    </dgm:pt>
    <dgm:pt modelId="{6F6CB6C8-52E5-4B91-97E2-72BC350C563A}" type="pres">
      <dgm:prSet presAssocID="{95ED4CD8-E3E9-421A-957B-F99849511A00}" presName="tx1" presStyleLbl="revTx" presStyleIdx="1" presStyleCnt="5"/>
      <dgm:spPr/>
    </dgm:pt>
    <dgm:pt modelId="{64914262-7C5E-42C5-8389-2D90AAABD2B0}" type="pres">
      <dgm:prSet presAssocID="{95ED4CD8-E3E9-421A-957B-F99849511A00}" presName="vert1" presStyleCnt="0"/>
      <dgm:spPr/>
    </dgm:pt>
    <dgm:pt modelId="{9532B600-91A8-49D5-93DD-2BAE5E4E6C98}" type="pres">
      <dgm:prSet presAssocID="{6155C4AA-6387-446D-83BA-45AEFE90D4E4}" presName="thickLine" presStyleLbl="alignNode1" presStyleIdx="2" presStyleCnt="5"/>
      <dgm:spPr/>
    </dgm:pt>
    <dgm:pt modelId="{6084FC17-73A6-4F3B-B55F-033FDF1459F7}" type="pres">
      <dgm:prSet presAssocID="{6155C4AA-6387-446D-83BA-45AEFE90D4E4}" presName="horz1" presStyleCnt="0"/>
      <dgm:spPr/>
    </dgm:pt>
    <dgm:pt modelId="{BD0A7DC2-DA89-4D06-B50B-2170DA131D61}" type="pres">
      <dgm:prSet presAssocID="{6155C4AA-6387-446D-83BA-45AEFE90D4E4}" presName="tx1" presStyleLbl="revTx" presStyleIdx="2" presStyleCnt="5"/>
      <dgm:spPr/>
    </dgm:pt>
    <dgm:pt modelId="{AA961F67-C339-45E5-93B3-1850961A1C39}" type="pres">
      <dgm:prSet presAssocID="{6155C4AA-6387-446D-83BA-45AEFE90D4E4}" presName="vert1" presStyleCnt="0"/>
      <dgm:spPr/>
    </dgm:pt>
    <dgm:pt modelId="{D890F08B-7A37-4F63-BC55-4097B1E5964A}" type="pres">
      <dgm:prSet presAssocID="{4DBDC9AE-6C79-4532-BA13-76989C767842}" presName="thickLine" presStyleLbl="alignNode1" presStyleIdx="3" presStyleCnt="5"/>
      <dgm:spPr/>
    </dgm:pt>
    <dgm:pt modelId="{06F03F54-5AAE-432A-AD3B-D734FFAA58CA}" type="pres">
      <dgm:prSet presAssocID="{4DBDC9AE-6C79-4532-BA13-76989C767842}" presName="horz1" presStyleCnt="0"/>
      <dgm:spPr/>
    </dgm:pt>
    <dgm:pt modelId="{BAB9412A-F97D-498F-A12E-BCE9FAB24250}" type="pres">
      <dgm:prSet presAssocID="{4DBDC9AE-6C79-4532-BA13-76989C767842}" presName="tx1" presStyleLbl="revTx" presStyleIdx="3" presStyleCnt="5"/>
      <dgm:spPr/>
    </dgm:pt>
    <dgm:pt modelId="{83FEC15D-C257-4947-82AC-D94945D00E17}" type="pres">
      <dgm:prSet presAssocID="{4DBDC9AE-6C79-4532-BA13-76989C767842}" presName="vert1" presStyleCnt="0"/>
      <dgm:spPr/>
    </dgm:pt>
    <dgm:pt modelId="{31CD4CFB-B718-4520-9A7F-04C06012F31F}" type="pres">
      <dgm:prSet presAssocID="{CC5F0D18-6CEC-4C07-8150-F524FDC9217D}" presName="thickLine" presStyleLbl="alignNode1" presStyleIdx="4" presStyleCnt="5"/>
      <dgm:spPr/>
    </dgm:pt>
    <dgm:pt modelId="{68D2C536-7558-4323-A112-2C417BF7EBCC}" type="pres">
      <dgm:prSet presAssocID="{CC5F0D18-6CEC-4C07-8150-F524FDC9217D}" presName="horz1" presStyleCnt="0"/>
      <dgm:spPr/>
    </dgm:pt>
    <dgm:pt modelId="{8B45CF77-BB24-4D99-9340-D55C0CA04097}" type="pres">
      <dgm:prSet presAssocID="{CC5F0D18-6CEC-4C07-8150-F524FDC9217D}" presName="tx1" presStyleLbl="revTx" presStyleIdx="4" presStyleCnt="5"/>
      <dgm:spPr/>
    </dgm:pt>
    <dgm:pt modelId="{963A63A7-6B9D-4A67-8F4D-F977BA053B46}" type="pres">
      <dgm:prSet presAssocID="{CC5F0D18-6CEC-4C07-8150-F524FDC9217D}" presName="vert1" presStyleCnt="0"/>
      <dgm:spPr/>
    </dgm:pt>
  </dgm:ptLst>
  <dgm:cxnLst>
    <dgm:cxn modelId="{E56BEF1D-3FCA-4B3C-89C3-E77ED0E4DD65}" type="presOf" srcId="{95ED4CD8-E3E9-421A-957B-F99849511A00}" destId="{6F6CB6C8-52E5-4B91-97E2-72BC350C563A}" srcOrd="0" destOrd="0" presId="urn:microsoft.com/office/officeart/2008/layout/LinedList"/>
    <dgm:cxn modelId="{D393953C-31DE-4D2C-99C4-7DBF5B97CB90}" type="presOf" srcId="{4DBDC9AE-6C79-4532-BA13-76989C767842}" destId="{BAB9412A-F97D-498F-A12E-BCE9FAB24250}" srcOrd="0" destOrd="0" presId="urn:microsoft.com/office/officeart/2008/layout/LinedList"/>
    <dgm:cxn modelId="{018FCF5E-9041-44E2-9DCF-10CD31BE0F7E}" srcId="{A20FFFC4-3111-4D8B-88EA-CE59A9BF0B40}" destId="{6155C4AA-6387-446D-83BA-45AEFE90D4E4}" srcOrd="2" destOrd="0" parTransId="{D5C549A8-6C9D-4B11-B33E-EF18B4EA5B67}" sibTransId="{5FE6CF66-261E-4A78-A9EE-251686972623}"/>
    <dgm:cxn modelId="{244A0660-0797-4037-BFDD-C0199C861B49}" srcId="{A20FFFC4-3111-4D8B-88EA-CE59A9BF0B40}" destId="{CC5F0D18-6CEC-4C07-8150-F524FDC9217D}" srcOrd="4" destOrd="0" parTransId="{DE4E6DE4-C8E3-4286-85B9-CA6A5E079B4C}" sibTransId="{4FEF0961-9EE7-42F6-A87B-E034FC62E036}"/>
    <dgm:cxn modelId="{F147E363-0348-45FF-BCE1-D5E6C654C959}" srcId="{A20FFFC4-3111-4D8B-88EA-CE59A9BF0B40}" destId="{95ED4CD8-E3E9-421A-957B-F99849511A00}" srcOrd="1" destOrd="0" parTransId="{A9323638-7943-45E9-A7A2-6B0FE84C0705}" sibTransId="{D5343F87-BDC2-4873-AF48-5F47C764ED21}"/>
    <dgm:cxn modelId="{15A34A4C-5E20-4364-B108-8DE24347971E}" type="presOf" srcId="{6155C4AA-6387-446D-83BA-45AEFE90D4E4}" destId="{BD0A7DC2-DA89-4D06-B50B-2170DA131D61}" srcOrd="0" destOrd="0" presId="urn:microsoft.com/office/officeart/2008/layout/LinedList"/>
    <dgm:cxn modelId="{E6F921BF-411E-41A5-8095-97A9145C4B7C}" srcId="{A20FFFC4-3111-4D8B-88EA-CE59A9BF0B40}" destId="{5D2646D0-1019-44BC-BE1E-60F762618AC5}" srcOrd="0" destOrd="0" parTransId="{9838A476-B01E-4426-A455-98D1C9E0D76B}" sibTransId="{C018B6F0-A630-4356-8A77-22D4C78B4679}"/>
    <dgm:cxn modelId="{3A988CCE-B93C-49B2-AE75-9096E0112039}" srcId="{A20FFFC4-3111-4D8B-88EA-CE59A9BF0B40}" destId="{4DBDC9AE-6C79-4532-BA13-76989C767842}" srcOrd="3" destOrd="0" parTransId="{A5904291-DDED-4488-B30D-44F0AF4E18A5}" sibTransId="{5DF7D773-C277-44C6-B7CB-FE1B91C6FBE8}"/>
    <dgm:cxn modelId="{2E3F8ADC-3BFC-42C1-8AF5-C60A3D00C95F}" type="presOf" srcId="{A20FFFC4-3111-4D8B-88EA-CE59A9BF0B40}" destId="{76D1376A-C33D-4B7B-9642-E6B6E4F02B26}" srcOrd="0" destOrd="0" presId="urn:microsoft.com/office/officeart/2008/layout/LinedList"/>
    <dgm:cxn modelId="{2FDDF2EE-6E34-48D4-BD47-118658DC8ACD}" type="presOf" srcId="{5D2646D0-1019-44BC-BE1E-60F762618AC5}" destId="{1C3EFEB8-7509-4612-A16B-C7FEE372518C}" srcOrd="0" destOrd="0" presId="urn:microsoft.com/office/officeart/2008/layout/LinedList"/>
    <dgm:cxn modelId="{82D8FCF1-A18D-462B-867F-648F3B9D9E69}" type="presOf" srcId="{CC5F0D18-6CEC-4C07-8150-F524FDC9217D}" destId="{8B45CF77-BB24-4D99-9340-D55C0CA04097}" srcOrd="0" destOrd="0" presId="urn:microsoft.com/office/officeart/2008/layout/LinedList"/>
    <dgm:cxn modelId="{7796BFCE-3C24-424C-B1E0-577CC9F4FC42}" type="presParOf" srcId="{76D1376A-C33D-4B7B-9642-E6B6E4F02B26}" destId="{806A2427-4F8D-4373-9868-E94F0363E257}" srcOrd="0" destOrd="0" presId="urn:microsoft.com/office/officeart/2008/layout/LinedList"/>
    <dgm:cxn modelId="{9962A13C-44D2-4885-BA10-4BD1C321122A}" type="presParOf" srcId="{76D1376A-C33D-4B7B-9642-E6B6E4F02B26}" destId="{9BBA0D71-2E18-46EB-96AA-E14E1D101CE4}" srcOrd="1" destOrd="0" presId="urn:microsoft.com/office/officeart/2008/layout/LinedList"/>
    <dgm:cxn modelId="{E153A852-9806-4C9C-8CF6-B367C1360604}" type="presParOf" srcId="{9BBA0D71-2E18-46EB-96AA-E14E1D101CE4}" destId="{1C3EFEB8-7509-4612-A16B-C7FEE372518C}" srcOrd="0" destOrd="0" presId="urn:microsoft.com/office/officeart/2008/layout/LinedList"/>
    <dgm:cxn modelId="{0CC62AD3-28BE-4EA5-A0E7-F456C356CE5D}" type="presParOf" srcId="{9BBA0D71-2E18-46EB-96AA-E14E1D101CE4}" destId="{510C3C15-820D-4626-B979-0656C93FABC8}" srcOrd="1" destOrd="0" presId="urn:microsoft.com/office/officeart/2008/layout/LinedList"/>
    <dgm:cxn modelId="{04718140-3764-4F0C-B9C3-91A52E12E4F8}" type="presParOf" srcId="{76D1376A-C33D-4B7B-9642-E6B6E4F02B26}" destId="{D3ADC6CA-13F6-45F3-BF62-D65C9BA5B800}" srcOrd="2" destOrd="0" presId="urn:microsoft.com/office/officeart/2008/layout/LinedList"/>
    <dgm:cxn modelId="{0C30C873-244A-4493-B0B1-6CFA6C8372EF}" type="presParOf" srcId="{76D1376A-C33D-4B7B-9642-E6B6E4F02B26}" destId="{5171EA3F-EC6E-4A7B-BEB5-22807D8D0643}" srcOrd="3" destOrd="0" presId="urn:microsoft.com/office/officeart/2008/layout/LinedList"/>
    <dgm:cxn modelId="{4C59C5A6-7273-461B-B2E0-3E1D82BE40E6}" type="presParOf" srcId="{5171EA3F-EC6E-4A7B-BEB5-22807D8D0643}" destId="{6F6CB6C8-52E5-4B91-97E2-72BC350C563A}" srcOrd="0" destOrd="0" presId="urn:microsoft.com/office/officeart/2008/layout/LinedList"/>
    <dgm:cxn modelId="{FAC1C18A-3218-4F4A-A0CC-20F1EB3C3DEC}" type="presParOf" srcId="{5171EA3F-EC6E-4A7B-BEB5-22807D8D0643}" destId="{64914262-7C5E-42C5-8389-2D90AAABD2B0}" srcOrd="1" destOrd="0" presId="urn:microsoft.com/office/officeart/2008/layout/LinedList"/>
    <dgm:cxn modelId="{F44C382E-2D17-4B28-8C2F-F77CA603DE09}" type="presParOf" srcId="{76D1376A-C33D-4B7B-9642-E6B6E4F02B26}" destId="{9532B600-91A8-49D5-93DD-2BAE5E4E6C98}" srcOrd="4" destOrd="0" presId="urn:microsoft.com/office/officeart/2008/layout/LinedList"/>
    <dgm:cxn modelId="{919238F7-6932-4AFC-8711-0A25E1483998}" type="presParOf" srcId="{76D1376A-C33D-4B7B-9642-E6B6E4F02B26}" destId="{6084FC17-73A6-4F3B-B55F-033FDF1459F7}" srcOrd="5" destOrd="0" presId="urn:microsoft.com/office/officeart/2008/layout/LinedList"/>
    <dgm:cxn modelId="{4DEC34F9-8F45-462B-A4B2-1F69117CE62D}" type="presParOf" srcId="{6084FC17-73A6-4F3B-B55F-033FDF1459F7}" destId="{BD0A7DC2-DA89-4D06-B50B-2170DA131D61}" srcOrd="0" destOrd="0" presId="urn:microsoft.com/office/officeart/2008/layout/LinedList"/>
    <dgm:cxn modelId="{EBB481CB-3995-44E3-ABCE-AA65D46BB017}" type="presParOf" srcId="{6084FC17-73A6-4F3B-B55F-033FDF1459F7}" destId="{AA961F67-C339-45E5-93B3-1850961A1C39}" srcOrd="1" destOrd="0" presId="urn:microsoft.com/office/officeart/2008/layout/LinedList"/>
    <dgm:cxn modelId="{F78298E7-4ACB-4545-9587-57276E543052}" type="presParOf" srcId="{76D1376A-C33D-4B7B-9642-E6B6E4F02B26}" destId="{D890F08B-7A37-4F63-BC55-4097B1E5964A}" srcOrd="6" destOrd="0" presId="urn:microsoft.com/office/officeart/2008/layout/LinedList"/>
    <dgm:cxn modelId="{1633EA4F-AD36-48EC-BCB5-6E4C43393016}" type="presParOf" srcId="{76D1376A-C33D-4B7B-9642-E6B6E4F02B26}" destId="{06F03F54-5AAE-432A-AD3B-D734FFAA58CA}" srcOrd="7" destOrd="0" presId="urn:microsoft.com/office/officeart/2008/layout/LinedList"/>
    <dgm:cxn modelId="{9B1368C9-9282-46EA-8696-2512B1183103}" type="presParOf" srcId="{06F03F54-5AAE-432A-AD3B-D734FFAA58CA}" destId="{BAB9412A-F97D-498F-A12E-BCE9FAB24250}" srcOrd="0" destOrd="0" presId="urn:microsoft.com/office/officeart/2008/layout/LinedList"/>
    <dgm:cxn modelId="{C5DB63E0-DB7F-42B1-B85A-A042F3411C44}" type="presParOf" srcId="{06F03F54-5AAE-432A-AD3B-D734FFAA58CA}" destId="{83FEC15D-C257-4947-82AC-D94945D00E17}" srcOrd="1" destOrd="0" presId="urn:microsoft.com/office/officeart/2008/layout/LinedList"/>
    <dgm:cxn modelId="{2369A301-3B1C-4546-9128-968FD6E305E0}" type="presParOf" srcId="{76D1376A-C33D-4B7B-9642-E6B6E4F02B26}" destId="{31CD4CFB-B718-4520-9A7F-04C06012F31F}" srcOrd="8" destOrd="0" presId="urn:microsoft.com/office/officeart/2008/layout/LinedList"/>
    <dgm:cxn modelId="{B2721827-2657-4E94-ABD0-A3A9B39A94CE}" type="presParOf" srcId="{76D1376A-C33D-4B7B-9642-E6B6E4F02B26}" destId="{68D2C536-7558-4323-A112-2C417BF7EBCC}" srcOrd="9" destOrd="0" presId="urn:microsoft.com/office/officeart/2008/layout/LinedList"/>
    <dgm:cxn modelId="{D513FFFA-6AB0-48DE-9C5C-FC28262A0F43}" type="presParOf" srcId="{68D2C536-7558-4323-A112-2C417BF7EBCC}" destId="{8B45CF77-BB24-4D99-9340-D55C0CA04097}" srcOrd="0" destOrd="0" presId="urn:microsoft.com/office/officeart/2008/layout/LinedList"/>
    <dgm:cxn modelId="{F0AD8EDF-932E-48A9-BB65-64F10E563399}" type="presParOf" srcId="{68D2C536-7558-4323-A112-2C417BF7EBCC}" destId="{963A63A7-6B9D-4A67-8F4D-F977BA053B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BF162CD-EE79-4EC6-B347-9F7B780B1280}"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E464A022-6DCA-4189-93CA-D218633AC338}">
      <dgm:prSet/>
      <dgm:spPr/>
      <dgm:t>
        <a:bodyPr/>
        <a:lstStyle/>
        <a:p>
          <a:r>
            <a:rPr lang="en-GB" baseline="0"/>
            <a:t>Exhaustion/burnout</a:t>
          </a:r>
          <a:endParaRPr lang="en-US"/>
        </a:p>
      </dgm:t>
    </dgm:pt>
    <dgm:pt modelId="{644E86BE-6987-4CE7-95B8-F30FEFDBC669}" type="parTrans" cxnId="{F94829FD-D488-47E6-9E3B-0082581BD3EA}">
      <dgm:prSet/>
      <dgm:spPr/>
      <dgm:t>
        <a:bodyPr/>
        <a:lstStyle/>
        <a:p>
          <a:endParaRPr lang="en-US"/>
        </a:p>
      </dgm:t>
    </dgm:pt>
    <dgm:pt modelId="{7C8C5D85-DE0A-4106-A8E3-587FDA545D19}" type="sibTrans" cxnId="{F94829FD-D488-47E6-9E3B-0082581BD3EA}">
      <dgm:prSet/>
      <dgm:spPr/>
      <dgm:t>
        <a:bodyPr/>
        <a:lstStyle/>
        <a:p>
          <a:endParaRPr lang="en-US"/>
        </a:p>
      </dgm:t>
    </dgm:pt>
    <dgm:pt modelId="{24541092-4B93-4093-8920-75B9E5E1E8C2}">
      <dgm:prSet/>
      <dgm:spPr/>
      <dgm:t>
        <a:bodyPr/>
        <a:lstStyle/>
        <a:p>
          <a:r>
            <a:rPr lang="en-GB" baseline="0"/>
            <a:t>Increased risk of anxiety and depression</a:t>
          </a:r>
          <a:endParaRPr lang="en-US"/>
        </a:p>
      </dgm:t>
    </dgm:pt>
    <dgm:pt modelId="{5CCD3491-E340-4CAE-B57B-872BF3CDBAC1}" type="parTrans" cxnId="{CC130B74-9A5F-4C50-A321-92B730A12EBE}">
      <dgm:prSet/>
      <dgm:spPr/>
      <dgm:t>
        <a:bodyPr/>
        <a:lstStyle/>
        <a:p>
          <a:endParaRPr lang="en-US"/>
        </a:p>
      </dgm:t>
    </dgm:pt>
    <dgm:pt modelId="{A8F82613-7E01-45DC-94D5-4D66A35922B2}" type="sibTrans" cxnId="{CC130B74-9A5F-4C50-A321-92B730A12EBE}">
      <dgm:prSet/>
      <dgm:spPr/>
      <dgm:t>
        <a:bodyPr/>
        <a:lstStyle/>
        <a:p>
          <a:endParaRPr lang="en-US"/>
        </a:p>
      </dgm:t>
    </dgm:pt>
    <dgm:pt modelId="{0C3C5370-0DF1-49F7-A7E3-7F9B46608214}">
      <dgm:prSet/>
      <dgm:spPr/>
      <dgm:t>
        <a:bodyPr/>
        <a:lstStyle/>
        <a:p>
          <a:r>
            <a:rPr lang="en-GB" baseline="0"/>
            <a:t>Loss of identity</a:t>
          </a:r>
          <a:endParaRPr lang="en-US"/>
        </a:p>
      </dgm:t>
    </dgm:pt>
    <dgm:pt modelId="{E4C3A147-6C5F-4116-BA41-3BA1252A8638}" type="parTrans" cxnId="{8EAED420-2179-4E87-A0ED-9F8FEE1CA882}">
      <dgm:prSet/>
      <dgm:spPr/>
      <dgm:t>
        <a:bodyPr/>
        <a:lstStyle/>
        <a:p>
          <a:endParaRPr lang="en-US"/>
        </a:p>
      </dgm:t>
    </dgm:pt>
    <dgm:pt modelId="{37CB1DF0-6670-4500-9FF9-1EA0F14E0835}" type="sibTrans" cxnId="{8EAED420-2179-4E87-A0ED-9F8FEE1CA882}">
      <dgm:prSet/>
      <dgm:spPr/>
      <dgm:t>
        <a:bodyPr/>
        <a:lstStyle/>
        <a:p>
          <a:endParaRPr lang="en-US"/>
        </a:p>
      </dgm:t>
    </dgm:pt>
    <dgm:pt modelId="{E3C18431-B569-45F9-9DE4-AE0502BD59F0}">
      <dgm:prSet/>
      <dgm:spPr/>
      <dgm:t>
        <a:bodyPr/>
        <a:lstStyle/>
        <a:p>
          <a:r>
            <a:rPr lang="en-GB" baseline="0"/>
            <a:t>Misdiagnosis/lack of</a:t>
          </a:r>
          <a:endParaRPr lang="en-US"/>
        </a:p>
      </dgm:t>
    </dgm:pt>
    <dgm:pt modelId="{67B088B5-5A96-4433-A939-ACB7F9135569}" type="parTrans" cxnId="{0BEFEB14-AAED-48E6-A466-A046F00BBE0A}">
      <dgm:prSet/>
      <dgm:spPr/>
      <dgm:t>
        <a:bodyPr/>
        <a:lstStyle/>
        <a:p>
          <a:endParaRPr lang="en-US"/>
        </a:p>
      </dgm:t>
    </dgm:pt>
    <dgm:pt modelId="{BC3C6CA0-42C7-4D73-AA60-6F6E1400A0D7}" type="sibTrans" cxnId="{0BEFEB14-AAED-48E6-A466-A046F00BBE0A}">
      <dgm:prSet/>
      <dgm:spPr/>
      <dgm:t>
        <a:bodyPr/>
        <a:lstStyle/>
        <a:p>
          <a:endParaRPr lang="en-US"/>
        </a:p>
      </dgm:t>
    </dgm:pt>
    <dgm:pt modelId="{3358DAF5-C7A6-4A80-AD77-2EC27F2AADDD}" type="pres">
      <dgm:prSet presAssocID="{ABF162CD-EE79-4EC6-B347-9F7B780B1280}" presName="vert0" presStyleCnt="0">
        <dgm:presLayoutVars>
          <dgm:dir/>
          <dgm:animOne val="branch"/>
          <dgm:animLvl val="lvl"/>
        </dgm:presLayoutVars>
      </dgm:prSet>
      <dgm:spPr/>
    </dgm:pt>
    <dgm:pt modelId="{221BCD4F-024A-4E15-B749-CD6364FB2EA5}" type="pres">
      <dgm:prSet presAssocID="{E464A022-6DCA-4189-93CA-D218633AC338}" presName="thickLine" presStyleLbl="alignNode1" presStyleIdx="0" presStyleCnt="4"/>
      <dgm:spPr/>
    </dgm:pt>
    <dgm:pt modelId="{A97B403D-0068-4E1F-B7BE-DCDA4D7C11F2}" type="pres">
      <dgm:prSet presAssocID="{E464A022-6DCA-4189-93CA-D218633AC338}" presName="horz1" presStyleCnt="0"/>
      <dgm:spPr/>
    </dgm:pt>
    <dgm:pt modelId="{CE74D57A-03AC-4A28-A1AB-6CC394F1CAA4}" type="pres">
      <dgm:prSet presAssocID="{E464A022-6DCA-4189-93CA-D218633AC338}" presName="tx1" presStyleLbl="revTx" presStyleIdx="0" presStyleCnt="4"/>
      <dgm:spPr/>
    </dgm:pt>
    <dgm:pt modelId="{3F5883CF-186F-45EF-AE98-9B05A1A9AE0B}" type="pres">
      <dgm:prSet presAssocID="{E464A022-6DCA-4189-93CA-D218633AC338}" presName="vert1" presStyleCnt="0"/>
      <dgm:spPr/>
    </dgm:pt>
    <dgm:pt modelId="{DF367D58-A141-450B-8A5F-6FA3B3EFB4F6}" type="pres">
      <dgm:prSet presAssocID="{24541092-4B93-4093-8920-75B9E5E1E8C2}" presName="thickLine" presStyleLbl="alignNode1" presStyleIdx="1" presStyleCnt="4"/>
      <dgm:spPr/>
    </dgm:pt>
    <dgm:pt modelId="{631DCAB0-ABF1-4F9A-A594-3805ACD22C20}" type="pres">
      <dgm:prSet presAssocID="{24541092-4B93-4093-8920-75B9E5E1E8C2}" presName="horz1" presStyleCnt="0"/>
      <dgm:spPr/>
    </dgm:pt>
    <dgm:pt modelId="{73489532-6D47-4E86-897A-22D80CB16E61}" type="pres">
      <dgm:prSet presAssocID="{24541092-4B93-4093-8920-75B9E5E1E8C2}" presName="tx1" presStyleLbl="revTx" presStyleIdx="1" presStyleCnt="4"/>
      <dgm:spPr/>
    </dgm:pt>
    <dgm:pt modelId="{B2F46740-4D99-400A-B4FC-3F43B1A0BEE1}" type="pres">
      <dgm:prSet presAssocID="{24541092-4B93-4093-8920-75B9E5E1E8C2}" presName="vert1" presStyleCnt="0"/>
      <dgm:spPr/>
    </dgm:pt>
    <dgm:pt modelId="{BB71967F-29D4-4321-B174-1245C78E624C}" type="pres">
      <dgm:prSet presAssocID="{0C3C5370-0DF1-49F7-A7E3-7F9B46608214}" presName="thickLine" presStyleLbl="alignNode1" presStyleIdx="2" presStyleCnt="4"/>
      <dgm:spPr/>
    </dgm:pt>
    <dgm:pt modelId="{1B1EEEA1-3DDF-40F8-AA95-39C1ABD2DE05}" type="pres">
      <dgm:prSet presAssocID="{0C3C5370-0DF1-49F7-A7E3-7F9B46608214}" presName="horz1" presStyleCnt="0"/>
      <dgm:spPr/>
    </dgm:pt>
    <dgm:pt modelId="{89F6A9A4-2F2F-452D-8DC5-37494DAFD568}" type="pres">
      <dgm:prSet presAssocID="{0C3C5370-0DF1-49F7-A7E3-7F9B46608214}" presName="tx1" presStyleLbl="revTx" presStyleIdx="2" presStyleCnt="4"/>
      <dgm:spPr/>
    </dgm:pt>
    <dgm:pt modelId="{565F9FB2-CEF2-47B0-AFF4-570EE6B1294E}" type="pres">
      <dgm:prSet presAssocID="{0C3C5370-0DF1-49F7-A7E3-7F9B46608214}" presName="vert1" presStyleCnt="0"/>
      <dgm:spPr/>
    </dgm:pt>
    <dgm:pt modelId="{D1484442-A607-4A69-94E5-9927F3B3085E}" type="pres">
      <dgm:prSet presAssocID="{E3C18431-B569-45F9-9DE4-AE0502BD59F0}" presName="thickLine" presStyleLbl="alignNode1" presStyleIdx="3" presStyleCnt="4"/>
      <dgm:spPr/>
    </dgm:pt>
    <dgm:pt modelId="{8E2E8D88-75C6-417E-ADEF-CD8AFBB3A960}" type="pres">
      <dgm:prSet presAssocID="{E3C18431-B569-45F9-9DE4-AE0502BD59F0}" presName="horz1" presStyleCnt="0"/>
      <dgm:spPr/>
    </dgm:pt>
    <dgm:pt modelId="{43A3821C-6E02-403B-9594-AF67B19AEDB4}" type="pres">
      <dgm:prSet presAssocID="{E3C18431-B569-45F9-9DE4-AE0502BD59F0}" presName="tx1" presStyleLbl="revTx" presStyleIdx="3" presStyleCnt="4"/>
      <dgm:spPr/>
    </dgm:pt>
    <dgm:pt modelId="{73203956-0869-47F9-8F17-6625382E7AE6}" type="pres">
      <dgm:prSet presAssocID="{E3C18431-B569-45F9-9DE4-AE0502BD59F0}" presName="vert1" presStyleCnt="0"/>
      <dgm:spPr/>
    </dgm:pt>
  </dgm:ptLst>
  <dgm:cxnLst>
    <dgm:cxn modelId="{0BEFEB14-AAED-48E6-A466-A046F00BBE0A}" srcId="{ABF162CD-EE79-4EC6-B347-9F7B780B1280}" destId="{E3C18431-B569-45F9-9DE4-AE0502BD59F0}" srcOrd="3" destOrd="0" parTransId="{67B088B5-5A96-4433-A939-ACB7F9135569}" sibTransId="{BC3C6CA0-42C7-4D73-AA60-6F6E1400A0D7}"/>
    <dgm:cxn modelId="{8EAED420-2179-4E87-A0ED-9F8FEE1CA882}" srcId="{ABF162CD-EE79-4EC6-B347-9F7B780B1280}" destId="{0C3C5370-0DF1-49F7-A7E3-7F9B46608214}" srcOrd="2" destOrd="0" parTransId="{E4C3A147-6C5F-4116-BA41-3BA1252A8638}" sibTransId="{37CB1DF0-6670-4500-9FF9-1EA0F14E0835}"/>
    <dgm:cxn modelId="{81B73B37-6C2D-43E4-84A3-F7C2E3783663}" type="presOf" srcId="{E464A022-6DCA-4189-93CA-D218633AC338}" destId="{CE74D57A-03AC-4A28-A1AB-6CC394F1CAA4}" srcOrd="0" destOrd="0" presId="urn:microsoft.com/office/officeart/2008/layout/LinedList"/>
    <dgm:cxn modelId="{EF3E2060-7974-481D-9B51-5FE67810541C}" type="presOf" srcId="{ABF162CD-EE79-4EC6-B347-9F7B780B1280}" destId="{3358DAF5-C7A6-4A80-AD77-2EC27F2AADDD}" srcOrd="0" destOrd="0" presId="urn:microsoft.com/office/officeart/2008/layout/LinedList"/>
    <dgm:cxn modelId="{CC130B74-9A5F-4C50-A321-92B730A12EBE}" srcId="{ABF162CD-EE79-4EC6-B347-9F7B780B1280}" destId="{24541092-4B93-4093-8920-75B9E5E1E8C2}" srcOrd="1" destOrd="0" parTransId="{5CCD3491-E340-4CAE-B57B-872BF3CDBAC1}" sibTransId="{A8F82613-7E01-45DC-94D5-4D66A35922B2}"/>
    <dgm:cxn modelId="{B42CEF78-8BC7-4518-A924-0B30DB35AB31}" type="presOf" srcId="{24541092-4B93-4093-8920-75B9E5E1E8C2}" destId="{73489532-6D47-4E86-897A-22D80CB16E61}" srcOrd="0" destOrd="0" presId="urn:microsoft.com/office/officeart/2008/layout/LinedList"/>
    <dgm:cxn modelId="{21F190C6-1DC9-4E5B-A623-3FAC06245621}" type="presOf" srcId="{E3C18431-B569-45F9-9DE4-AE0502BD59F0}" destId="{43A3821C-6E02-403B-9594-AF67B19AEDB4}" srcOrd="0" destOrd="0" presId="urn:microsoft.com/office/officeart/2008/layout/LinedList"/>
    <dgm:cxn modelId="{3C7909F5-76A1-4554-96F8-8DC335505874}" type="presOf" srcId="{0C3C5370-0DF1-49F7-A7E3-7F9B46608214}" destId="{89F6A9A4-2F2F-452D-8DC5-37494DAFD568}" srcOrd="0" destOrd="0" presId="urn:microsoft.com/office/officeart/2008/layout/LinedList"/>
    <dgm:cxn modelId="{F94829FD-D488-47E6-9E3B-0082581BD3EA}" srcId="{ABF162CD-EE79-4EC6-B347-9F7B780B1280}" destId="{E464A022-6DCA-4189-93CA-D218633AC338}" srcOrd="0" destOrd="0" parTransId="{644E86BE-6987-4CE7-95B8-F30FEFDBC669}" sibTransId="{7C8C5D85-DE0A-4106-A8E3-587FDA545D19}"/>
    <dgm:cxn modelId="{9B6028B4-33B8-4175-B748-4B40AC4CAF1F}" type="presParOf" srcId="{3358DAF5-C7A6-4A80-AD77-2EC27F2AADDD}" destId="{221BCD4F-024A-4E15-B749-CD6364FB2EA5}" srcOrd="0" destOrd="0" presId="urn:microsoft.com/office/officeart/2008/layout/LinedList"/>
    <dgm:cxn modelId="{9837C1CF-B345-4644-B40D-B511CAB9370D}" type="presParOf" srcId="{3358DAF5-C7A6-4A80-AD77-2EC27F2AADDD}" destId="{A97B403D-0068-4E1F-B7BE-DCDA4D7C11F2}" srcOrd="1" destOrd="0" presId="urn:microsoft.com/office/officeart/2008/layout/LinedList"/>
    <dgm:cxn modelId="{51CA98AF-4A33-4BE7-9542-A88AEAF6E39B}" type="presParOf" srcId="{A97B403D-0068-4E1F-B7BE-DCDA4D7C11F2}" destId="{CE74D57A-03AC-4A28-A1AB-6CC394F1CAA4}" srcOrd="0" destOrd="0" presId="urn:microsoft.com/office/officeart/2008/layout/LinedList"/>
    <dgm:cxn modelId="{F99E136A-B307-43CA-89E1-F550BC57E57E}" type="presParOf" srcId="{A97B403D-0068-4E1F-B7BE-DCDA4D7C11F2}" destId="{3F5883CF-186F-45EF-AE98-9B05A1A9AE0B}" srcOrd="1" destOrd="0" presId="urn:microsoft.com/office/officeart/2008/layout/LinedList"/>
    <dgm:cxn modelId="{A81E3475-4354-4783-A831-5AD63324B4B8}" type="presParOf" srcId="{3358DAF5-C7A6-4A80-AD77-2EC27F2AADDD}" destId="{DF367D58-A141-450B-8A5F-6FA3B3EFB4F6}" srcOrd="2" destOrd="0" presId="urn:microsoft.com/office/officeart/2008/layout/LinedList"/>
    <dgm:cxn modelId="{F1FE2360-F872-4BFB-B45B-ABA52AC1339E}" type="presParOf" srcId="{3358DAF5-C7A6-4A80-AD77-2EC27F2AADDD}" destId="{631DCAB0-ABF1-4F9A-A594-3805ACD22C20}" srcOrd="3" destOrd="0" presId="urn:microsoft.com/office/officeart/2008/layout/LinedList"/>
    <dgm:cxn modelId="{B76AABC1-BDED-475B-91D0-C3C6FF70BC27}" type="presParOf" srcId="{631DCAB0-ABF1-4F9A-A594-3805ACD22C20}" destId="{73489532-6D47-4E86-897A-22D80CB16E61}" srcOrd="0" destOrd="0" presId="urn:microsoft.com/office/officeart/2008/layout/LinedList"/>
    <dgm:cxn modelId="{BFC8902B-1A03-46C8-B8D6-D217B72A07B3}" type="presParOf" srcId="{631DCAB0-ABF1-4F9A-A594-3805ACD22C20}" destId="{B2F46740-4D99-400A-B4FC-3F43B1A0BEE1}" srcOrd="1" destOrd="0" presId="urn:microsoft.com/office/officeart/2008/layout/LinedList"/>
    <dgm:cxn modelId="{20DE85A5-7EFD-49E6-A504-501D33434353}" type="presParOf" srcId="{3358DAF5-C7A6-4A80-AD77-2EC27F2AADDD}" destId="{BB71967F-29D4-4321-B174-1245C78E624C}" srcOrd="4" destOrd="0" presId="urn:microsoft.com/office/officeart/2008/layout/LinedList"/>
    <dgm:cxn modelId="{738FFD27-C93E-4850-8945-E1906FE94467}" type="presParOf" srcId="{3358DAF5-C7A6-4A80-AD77-2EC27F2AADDD}" destId="{1B1EEEA1-3DDF-40F8-AA95-39C1ABD2DE05}" srcOrd="5" destOrd="0" presId="urn:microsoft.com/office/officeart/2008/layout/LinedList"/>
    <dgm:cxn modelId="{82640211-0FDD-4A00-B344-75A481A032E3}" type="presParOf" srcId="{1B1EEEA1-3DDF-40F8-AA95-39C1ABD2DE05}" destId="{89F6A9A4-2F2F-452D-8DC5-37494DAFD568}" srcOrd="0" destOrd="0" presId="urn:microsoft.com/office/officeart/2008/layout/LinedList"/>
    <dgm:cxn modelId="{7DFAF4B9-AA4D-48B0-85F9-69AD2DA2424B}" type="presParOf" srcId="{1B1EEEA1-3DDF-40F8-AA95-39C1ABD2DE05}" destId="{565F9FB2-CEF2-47B0-AFF4-570EE6B1294E}" srcOrd="1" destOrd="0" presId="urn:microsoft.com/office/officeart/2008/layout/LinedList"/>
    <dgm:cxn modelId="{ED13F60C-2FA8-4698-9915-64A55A43F787}" type="presParOf" srcId="{3358DAF5-C7A6-4A80-AD77-2EC27F2AADDD}" destId="{D1484442-A607-4A69-94E5-9927F3B3085E}" srcOrd="6" destOrd="0" presId="urn:microsoft.com/office/officeart/2008/layout/LinedList"/>
    <dgm:cxn modelId="{705FA4AA-6602-4818-9677-65C48E879654}" type="presParOf" srcId="{3358DAF5-C7A6-4A80-AD77-2EC27F2AADDD}" destId="{8E2E8D88-75C6-417E-ADEF-CD8AFBB3A960}" srcOrd="7" destOrd="0" presId="urn:microsoft.com/office/officeart/2008/layout/LinedList"/>
    <dgm:cxn modelId="{232760C5-7165-4592-BB6A-1A3D546BA877}" type="presParOf" srcId="{8E2E8D88-75C6-417E-ADEF-CD8AFBB3A960}" destId="{43A3821C-6E02-403B-9594-AF67B19AEDB4}" srcOrd="0" destOrd="0" presId="urn:microsoft.com/office/officeart/2008/layout/LinedList"/>
    <dgm:cxn modelId="{62B53CEC-6A6B-423B-AD9B-E397C1BDD77D}" type="presParOf" srcId="{8E2E8D88-75C6-417E-ADEF-CD8AFBB3A960}" destId="{73203956-0869-47F9-8F17-6625382E7A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0ED90844-14CA-4EA7-9C01-55298BFE6579}"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B864CA83-A84E-490E-99E9-D3DC666BCFCD}">
      <dgm:prSet/>
      <dgm:spPr/>
      <dgm:t>
        <a:bodyPr/>
        <a:lstStyle/>
        <a:p>
          <a:r>
            <a:rPr lang="en-GB" baseline="0"/>
            <a:t>Intense, prolonged concentration.</a:t>
          </a:r>
          <a:endParaRPr lang="en-US"/>
        </a:p>
      </dgm:t>
    </dgm:pt>
    <dgm:pt modelId="{5CFEC286-1E7D-48D0-B70E-56C89AD195E5}" type="parTrans" cxnId="{2E4D9CC2-20F7-4939-B0B5-BA611BD87A84}">
      <dgm:prSet/>
      <dgm:spPr/>
      <dgm:t>
        <a:bodyPr/>
        <a:lstStyle/>
        <a:p>
          <a:endParaRPr lang="en-US"/>
        </a:p>
      </dgm:t>
    </dgm:pt>
    <dgm:pt modelId="{2239CB80-0324-469E-B2B0-B05F83F2AD77}" type="sibTrans" cxnId="{2E4D9CC2-20F7-4939-B0B5-BA611BD87A84}">
      <dgm:prSet/>
      <dgm:spPr/>
      <dgm:t>
        <a:bodyPr/>
        <a:lstStyle/>
        <a:p>
          <a:endParaRPr lang="en-US"/>
        </a:p>
      </dgm:t>
    </dgm:pt>
    <dgm:pt modelId="{EE737BF0-4469-4BC2-92B7-F36308962250}">
      <dgm:prSet/>
      <dgm:spPr/>
      <dgm:t>
        <a:bodyPr/>
        <a:lstStyle/>
        <a:p>
          <a:r>
            <a:rPr lang="en-GB" baseline="0"/>
            <a:t>Exclusion of other activities/needs. </a:t>
          </a:r>
          <a:endParaRPr lang="en-US"/>
        </a:p>
      </dgm:t>
    </dgm:pt>
    <dgm:pt modelId="{739A58F7-4BB8-4ED0-A1CB-0B37C5FD2C72}" type="parTrans" cxnId="{95122CF6-C6C5-4639-BB18-4E3F05249CEE}">
      <dgm:prSet/>
      <dgm:spPr/>
      <dgm:t>
        <a:bodyPr/>
        <a:lstStyle/>
        <a:p>
          <a:endParaRPr lang="en-US"/>
        </a:p>
      </dgm:t>
    </dgm:pt>
    <dgm:pt modelId="{D920A18A-589D-4C94-B339-20719958D47C}" type="sibTrans" cxnId="{95122CF6-C6C5-4639-BB18-4E3F05249CEE}">
      <dgm:prSet/>
      <dgm:spPr/>
      <dgm:t>
        <a:bodyPr/>
        <a:lstStyle/>
        <a:p>
          <a:endParaRPr lang="en-US"/>
        </a:p>
      </dgm:t>
    </dgm:pt>
    <dgm:pt modelId="{CBBCDAD3-B348-41B2-B820-C603DEF4AE1B}">
      <dgm:prSet/>
      <dgm:spPr/>
      <dgm:t>
        <a:bodyPr/>
        <a:lstStyle/>
        <a:p>
          <a:r>
            <a:rPr lang="en-GB" baseline="0"/>
            <a:t>A dopamine-driven need for stimulation. </a:t>
          </a:r>
          <a:endParaRPr lang="en-US"/>
        </a:p>
      </dgm:t>
    </dgm:pt>
    <dgm:pt modelId="{CEB63B37-9C38-4397-A69D-61C595B7A91C}" type="parTrans" cxnId="{7992AB37-0207-4D5E-8F78-9A4B2DE3FD97}">
      <dgm:prSet/>
      <dgm:spPr/>
      <dgm:t>
        <a:bodyPr/>
        <a:lstStyle/>
        <a:p>
          <a:endParaRPr lang="en-US"/>
        </a:p>
      </dgm:t>
    </dgm:pt>
    <dgm:pt modelId="{DC049904-324B-425C-8B48-4653C288FF07}" type="sibTrans" cxnId="{7992AB37-0207-4D5E-8F78-9A4B2DE3FD97}">
      <dgm:prSet/>
      <dgm:spPr/>
      <dgm:t>
        <a:bodyPr/>
        <a:lstStyle/>
        <a:p>
          <a:endParaRPr lang="en-US"/>
        </a:p>
      </dgm:t>
    </dgm:pt>
    <dgm:pt modelId="{4DC13CDE-DE67-4129-A6CE-745F9BBCDA31}">
      <dgm:prSet/>
      <dgm:spPr/>
      <dgm:t>
        <a:bodyPr/>
        <a:lstStyle/>
        <a:p>
          <a:r>
            <a:rPr lang="en-GB" baseline="0"/>
            <a:t>A superpower and a superpain. </a:t>
          </a:r>
          <a:endParaRPr lang="en-US"/>
        </a:p>
      </dgm:t>
    </dgm:pt>
    <dgm:pt modelId="{CC069960-417C-4526-BA5C-E8606753FD11}" type="parTrans" cxnId="{CB8FC2D9-E775-4AD4-9AEE-18E891330CBB}">
      <dgm:prSet/>
      <dgm:spPr/>
      <dgm:t>
        <a:bodyPr/>
        <a:lstStyle/>
        <a:p>
          <a:endParaRPr lang="en-US"/>
        </a:p>
      </dgm:t>
    </dgm:pt>
    <dgm:pt modelId="{247A8795-1F79-47F0-AF31-2D85BC484DE7}" type="sibTrans" cxnId="{CB8FC2D9-E775-4AD4-9AEE-18E891330CBB}">
      <dgm:prSet/>
      <dgm:spPr/>
      <dgm:t>
        <a:bodyPr/>
        <a:lstStyle/>
        <a:p>
          <a:endParaRPr lang="en-US"/>
        </a:p>
      </dgm:t>
    </dgm:pt>
    <dgm:pt modelId="{648541AB-D9AA-48F8-B8DB-42A6EEEC177D}">
      <dgm:prSet/>
      <dgm:spPr/>
      <dgm:t>
        <a:bodyPr/>
        <a:lstStyle/>
        <a:p>
          <a:r>
            <a:rPr lang="en-GB" baseline="0"/>
            <a:t>Different to a flow state. </a:t>
          </a:r>
          <a:endParaRPr lang="en-US"/>
        </a:p>
      </dgm:t>
    </dgm:pt>
    <dgm:pt modelId="{A6DCDF15-2B68-4179-B650-DD57F9B555CD}" type="parTrans" cxnId="{0762A2CE-9177-42D1-9A82-92F7DDF102D4}">
      <dgm:prSet/>
      <dgm:spPr/>
      <dgm:t>
        <a:bodyPr/>
        <a:lstStyle/>
        <a:p>
          <a:endParaRPr lang="en-US"/>
        </a:p>
      </dgm:t>
    </dgm:pt>
    <dgm:pt modelId="{7CECDD09-08A2-48C0-B287-A331A1DC197A}" type="sibTrans" cxnId="{0762A2CE-9177-42D1-9A82-92F7DDF102D4}">
      <dgm:prSet/>
      <dgm:spPr/>
      <dgm:t>
        <a:bodyPr/>
        <a:lstStyle/>
        <a:p>
          <a:endParaRPr lang="en-US"/>
        </a:p>
      </dgm:t>
    </dgm:pt>
    <dgm:pt modelId="{955C29A2-9D0B-46A0-B7A1-41DF7DD95CAA}" type="pres">
      <dgm:prSet presAssocID="{0ED90844-14CA-4EA7-9C01-55298BFE6579}" presName="outerComposite" presStyleCnt="0">
        <dgm:presLayoutVars>
          <dgm:chMax val="5"/>
          <dgm:dir/>
          <dgm:resizeHandles val="exact"/>
        </dgm:presLayoutVars>
      </dgm:prSet>
      <dgm:spPr/>
    </dgm:pt>
    <dgm:pt modelId="{90FDA50D-777B-4BB0-A68B-489051045D18}" type="pres">
      <dgm:prSet presAssocID="{0ED90844-14CA-4EA7-9C01-55298BFE6579}" presName="dummyMaxCanvas" presStyleCnt="0">
        <dgm:presLayoutVars/>
      </dgm:prSet>
      <dgm:spPr/>
    </dgm:pt>
    <dgm:pt modelId="{87213404-CFE8-4914-AE1E-CDC0B474AEB6}" type="pres">
      <dgm:prSet presAssocID="{0ED90844-14CA-4EA7-9C01-55298BFE6579}" presName="FiveNodes_1" presStyleLbl="node1" presStyleIdx="0" presStyleCnt="5">
        <dgm:presLayoutVars>
          <dgm:bulletEnabled val="1"/>
        </dgm:presLayoutVars>
      </dgm:prSet>
      <dgm:spPr/>
    </dgm:pt>
    <dgm:pt modelId="{F66873C0-8DAD-41E5-9C1A-8D4F77E07BA9}" type="pres">
      <dgm:prSet presAssocID="{0ED90844-14CA-4EA7-9C01-55298BFE6579}" presName="FiveNodes_2" presStyleLbl="node1" presStyleIdx="1" presStyleCnt="5">
        <dgm:presLayoutVars>
          <dgm:bulletEnabled val="1"/>
        </dgm:presLayoutVars>
      </dgm:prSet>
      <dgm:spPr/>
    </dgm:pt>
    <dgm:pt modelId="{39CDAE0F-CDDB-4816-8C70-F6DF0DD17A33}" type="pres">
      <dgm:prSet presAssocID="{0ED90844-14CA-4EA7-9C01-55298BFE6579}" presName="FiveNodes_3" presStyleLbl="node1" presStyleIdx="2" presStyleCnt="5">
        <dgm:presLayoutVars>
          <dgm:bulletEnabled val="1"/>
        </dgm:presLayoutVars>
      </dgm:prSet>
      <dgm:spPr/>
    </dgm:pt>
    <dgm:pt modelId="{DA791AFC-6DF7-4742-A1AD-3A5B523369B5}" type="pres">
      <dgm:prSet presAssocID="{0ED90844-14CA-4EA7-9C01-55298BFE6579}" presName="FiveNodes_4" presStyleLbl="node1" presStyleIdx="3" presStyleCnt="5">
        <dgm:presLayoutVars>
          <dgm:bulletEnabled val="1"/>
        </dgm:presLayoutVars>
      </dgm:prSet>
      <dgm:spPr/>
    </dgm:pt>
    <dgm:pt modelId="{339FC160-A9DF-4BEF-838D-2AEFC49F1B64}" type="pres">
      <dgm:prSet presAssocID="{0ED90844-14CA-4EA7-9C01-55298BFE6579}" presName="FiveNodes_5" presStyleLbl="node1" presStyleIdx="4" presStyleCnt="5">
        <dgm:presLayoutVars>
          <dgm:bulletEnabled val="1"/>
        </dgm:presLayoutVars>
      </dgm:prSet>
      <dgm:spPr/>
    </dgm:pt>
    <dgm:pt modelId="{5C49C962-0857-4A63-910B-7A4A6ED91046}" type="pres">
      <dgm:prSet presAssocID="{0ED90844-14CA-4EA7-9C01-55298BFE6579}" presName="FiveConn_1-2" presStyleLbl="fgAccFollowNode1" presStyleIdx="0" presStyleCnt="4">
        <dgm:presLayoutVars>
          <dgm:bulletEnabled val="1"/>
        </dgm:presLayoutVars>
      </dgm:prSet>
      <dgm:spPr/>
    </dgm:pt>
    <dgm:pt modelId="{E58D7F71-3368-47C3-AE92-EBE2E0639F38}" type="pres">
      <dgm:prSet presAssocID="{0ED90844-14CA-4EA7-9C01-55298BFE6579}" presName="FiveConn_2-3" presStyleLbl="fgAccFollowNode1" presStyleIdx="1" presStyleCnt="4">
        <dgm:presLayoutVars>
          <dgm:bulletEnabled val="1"/>
        </dgm:presLayoutVars>
      </dgm:prSet>
      <dgm:spPr/>
    </dgm:pt>
    <dgm:pt modelId="{FD0ABB35-F7F9-4106-8805-7AF70369B2DE}" type="pres">
      <dgm:prSet presAssocID="{0ED90844-14CA-4EA7-9C01-55298BFE6579}" presName="FiveConn_3-4" presStyleLbl="fgAccFollowNode1" presStyleIdx="2" presStyleCnt="4">
        <dgm:presLayoutVars>
          <dgm:bulletEnabled val="1"/>
        </dgm:presLayoutVars>
      </dgm:prSet>
      <dgm:spPr/>
    </dgm:pt>
    <dgm:pt modelId="{305C00CD-15A6-4E6D-AABB-E944724A73D9}" type="pres">
      <dgm:prSet presAssocID="{0ED90844-14CA-4EA7-9C01-55298BFE6579}" presName="FiveConn_4-5" presStyleLbl="fgAccFollowNode1" presStyleIdx="3" presStyleCnt="4">
        <dgm:presLayoutVars>
          <dgm:bulletEnabled val="1"/>
        </dgm:presLayoutVars>
      </dgm:prSet>
      <dgm:spPr/>
    </dgm:pt>
    <dgm:pt modelId="{653F8FEA-BF8C-4CE8-BB55-AF32FD1C08EF}" type="pres">
      <dgm:prSet presAssocID="{0ED90844-14CA-4EA7-9C01-55298BFE6579}" presName="FiveNodes_1_text" presStyleLbl="node1" presStyleIdx="4" presStyleCnt="5">
        <dgm:presLayoutVars>
          <dgm:bulletEnabled val="1"/>
        </dgm:presLayoutVars>
      </dgm:prSet>
      <dgm:spPr/>
    </dgm:pt>
    <dgm:pt modelId="{E0197AB0-9958-4815-896D-D2DB7683729D}" type="pres">
      <dgm:prSet presAssocID="{0ED90844-14CA-4EA7-9C01-55298BFE6579}" presName="FiveNodes_2_text" presStyleLbl="node1" presStyleIdx="4" presStyleCnt="5">
        <dgm:presLayoutVars>
          <dgm:bulletEnabled val="1"/>
        </dgm:presLayoutVars>
      </dgm:prSet>
      <dgm:spPr/>
    </dgm:pt>
    <dgm:pt modelId="{7491D306-05F5-4B6F-AC4D-AE31EAF86307}" type="pres">
      <dgm:prSet presAssocID="{0ED90844-14CA-4EA7-9C01-55298BFE6579}" presName="FiveNodes_3_text" presStyleLbl="node1" presStyleIdx="4" presStyleCnt="5">
        <dgm:presLayoutVars>
          <dgm:bulletEnabled val="1"/>
        </dgm:presLayoutVars>
      </dgm:prSet>
      <dgm:spPr/>
    </dgm:pt>
    <dgm:pt modelId="{6FFD3CC4-B2EF-4218-9973-0B1D4675D94E}" type="pres">
      <dgm:prSet presAssocID="{0ED90844-14CA-4EA7-9C01-55298BFE6579}" presName="FiveNodes_4_text" presStyleLbl="node1" presStyleIdx="4" presStyleCnt="5">
        <dgm:presLayoutVars>
          <dgm:bulletEnabled val="1"/>
        </dgm:presLayoutVars>
      </dgm:prSet>
      <dgm:spPr/>
    </dgm:pt>
    <dgm:pt modelId="{41DA4551-CE4E-4DA5-9F3D-228B1FC1AE60}" type="pres">
      <dgm:prSet presAssocID="{0ED90844-14CA-4EA7-9C01-55298BFE6579}" presName="FiveNodes_5_text" presStyleLbl="node1" presStyleIdx="4" presStyleCnt="5">
        <dgm:presLayoutVars>
          <dgm:bulletEnabled val="1"/>
        </dgm:presLayoutVars>
      </dgm:prSet>
      <dgm:spPr/>
    </dgm:pt>
  </dgm:ptLst>
  <dgm:cxnLst>
    <dgm:cxn modelId="{E3A69F0A-A881-4518-AF14-F63CECCA7B6C}" type="presOf" srcId="{2239CB80-0324-469E-B2B0-B05F83F2AD77}" destId="{5C49C962-0857-4A63-910B-7A4A6ED91046}" srcOrd="0" destOrd="0" presId="urn:microsoft.com/office/officeart/2005/8/layout/vProcess5"/>
    <dgm:cxn modelId="{85A98A0B-6500-426C-B5B2-FF7EBB96D8E0}" type="presOf" srcId="{DC049904-324B-425C-8B48-4653C288FF07}" destId="{FD0ABB35-F7F9-4106-8805-7AF70369B2DE}" srcOrd="0" destOrd="0" presId="urn:microsoft.com/office/officeart/2005/8/layout/vProcess5"/>
    <dgm:cxn modelId="{C1CA4A25-7206-4F89-B04D-559152E7D79D}" type="presOf" srcId="{648541AB-D9AA-48F8-B8DB-42A6EEEC177D}" destId="{339FC160-A9DF-4BEF-838D-2AEFC49F1B64}" srcOrd="0" destOrd="0" presId="urn:microsoft.com/office/officeart/2005/8/layout/vProcess5"/>
    <dgm:cxn modelId="{AE52192B-B578-4B5C-834B-240F28FFBF3A}" type="presOf" srcId="{4DC13CDE-DE67-4129-A6CE-745F9BBCDA31}" destId="{6FFD3CC4-B2EF-4218-9973-0B1D4675D94E}" srcOrd="1" destOrd="0" presId="urn:microsoft.com/office/officeart/2005/8/layout/vProcess5"/>
    <dgm:cxn modelId="{06147730-90F3-4193-94CB-1B8440E83CA0}" type="presOf" srcId="{B864CA83-A84E-490E-99E9-D3DC666BCFCD}" destId="{653F8FEA-BF8C-4CE8-BB55-AF32FD1C08EF}" srcOrd="1" destOrd="0" presId="urn:microsoft.com/office/officeart/2005/8/layout/vProcess5"/>
    <dgm:cxn modelId="{7992AB37-0207-4D5E-8F78-9A4B2DE3FD97}" srcId="{0ED90844-14CA-4EA7-9C01-55298BFE6579}" destId="{CBBCDAD3-B348-41B2-B820-C603DEF4AE1B}" srcOrd="2" destOrd="0" parTransId="{CEB63B37-9C38-4397-A69D-61C595B7A91C}" sibTransId="{DC049904-324B-425C-8B48-4653C288FF07}"/>
    <dgm:cxn modelId="{6FCDDF38-6851-449A-93D9-DD27F1A5A6F1}" type="presOf" srcId="{4DC13CDE-DE67-4129-A6CE-745F9BBCDA31}" destId="{DA791AFC-6DF7-4742-A1AD-3A5B523369B5}" srcOrd="0" destOrd="0" presId="urn:microsoft.com/office/officeart/2005/8/layout/vProcess5"/>
    <dgm:cxn modelId="{140AF14F-6664-4837-999B-2233BC6CE998}" type="presOf" srcId="{D920A18A-589D-4C94-B339-20719958D47C}" destId="{E58D7F71-3368-47C3-AE92-EBE2E0639F38}" srcOrd="0" destOrd="0" presId="urn:microsoft.com/office/officeart/2005/8/layout/vProcess5"/>
    <dgm:cxn modelId="{49306B74-C942-4ECF-AEAF-56CAA9CB2EB0}" type="presOf" srcId="{648541AB-D9AA-48F8-B8DB-42A6EEEC177D}" destId="{41DA4551-CE4E-4DA5-9F3D-228B1FC1AE60}" srcOrd="1" destOrd="0" presId="urn:microsoft.com/office/officeart/2005/8/layout/vProcess5"/>
    <dgm:cxn modelId="{C1ECC97E-D600-419B-A137-D4AC14C64472}" type="presOf" srcId="{0ED90844-14CA-4EA7-9C01-55298BFE6579}" destId="{955C29A2-9D0B-46A0-B7A1-41DF7DD95CAA}" srcOrd="0" destOrd="0" presId="urn:microsoft.com/office/officeart/2005/8/layout/vProcess5"/>
    <dgm:cxn modelId="{334D2281-5562-44AE-B668-A02D5B534FF3}" type="presOf" srcId="{EE737BF0-4469-4BC2-92B7-F36308962250}" destId="{E0197AB0-9958-4815-896D-D2DB7683729D}" srcOrd="1" destOrd="0" presId="urn:microsoft.com/office/officeart/2005/8/layout/vProcess5"/>
    <dgm:cxn modelId="{59E3E881-B2E7-4B02-9823-C6C9EEA4E29A}" type="presOf" srcId="{247A8795-1F79-47F0-AF31-2D85BC484DE7}" destId="{305C00CD-15A6-4E6D-AABB-E944724A73D9}" srcOrd="0" destOrd="0" presId="urn:microsoft.com/office/officeart/2005/8/layout/vProcess5"/>
    <dgm:cxn modelId="{38382E8D-33EE-42FE-98CF-D2006E50CE88}" type="presOf" srcId="{EE737BF0-4469-4BC2-92B7-F36308962250}" destId="{F66873C0-8DAD-41E5-9C1A-8D4F77E07BA9}" srcOrd="0" destOrd="0" presId="urn:microsoft.com/office/officeart/2005/8/layout/vProcess5"/>
    <dgm:cxn modelId="{436A56B0-A3E1-4B91-838D-625E7EBA9C0D}" type="presOf" srcId="{B864CA83-A84E-490E-99E9-D3DC666BCFCD}" destId="{87213404-CFE8-4914-AE1E-CDC0B474AEB6}" srcOrd="0" destOrd="0" presId="urn:microsoft.com/office/officeart/2005/8/layout/vProcess5"/>
    <dgm:cxn modelId="{AC0661BA-45E5-4ED9-8EC0-769BC9A5CE0C}" type="presOf" srcId="{CBBCDAD3-B348-41B2-B820-C603DEF4AE1B}" destId="{7491D306-05F5-4B6F-AC4D-AE31EAF86307}" srcOrd="1" destOrd="0" presId="urn:microsoft.com/office/officeart/2005/8/layout/vProcess5"/>
    <dgm:cxn modelId="{2E4D9CC2-20F7-4939-B0B5-BA611BD87A84}" srcId="{0ED90844-14CA-4EA7-9C01-55298BFE6579}" destId="{B864CA83-A84E-490E-99E9-D3DC666BCFCD}" srcOrd="0" destOrd="0" parTransId="{5CFEC286-1E7D-48D0-B70E-56C89AD195E5}" sibTransId="{2239CB80-0324-469E-B2B0-B05F83F2AD77}"/>
    <dgm:cxn modelId="{2D0F86CE-B6EA-4D86-A6B9-A3B846A651D0}" type="presOf" srcId="{CBBCDAD3-B348-41B2-B820-C603DEF4AE1B}" destId="{39CDAE0F-CDDB-4816-8C70-F6DF0DD17A33}" srcOrd="0" destOrd="0" presId="urn:microsoft.com/office/officeart/2005/8/layout/vProcess5"/>
    <dgm:cxn modelId="{0762A2CE-9177-42D1-9A82-92F7DDF102D4}" srcId="{0ED90844-14CA-4EA7-9C01-55298BFE6579}" destId="{648541AB-D9AA-48F8-B8DB-42A6EEEC177D}" srcOrd="4" destOrd="0" parTransId="{A6DCDF15-2B68-4179-B650-DD57F9B555CD}" sibTransId="{7CECDD09-08A2-48C0-B287-A331A1DC197A}"/>
    <dgm:cxn modelId="{CB8FC2D9-E775-4AD4-9AEE-18E891330CBB}" srcId="{0ED90844-14CA-4EA7-9C01-55298BFE6579}" destId="{4DC13CDE-DE67-4129-A6CE-745F9BBCDA31}" srcOrd="3" destOrd="0" parTransId="{CC069960-417C-4526-BA5C-E8606753FD11}" sibTransId="{247A8795-1F79-47F0-AF31-2D85BC484DE7}"/>
    <dgm:cxn modelId="{95122CF6-C6C5-4639-BB18-4E3F05249CEE}" srcId="{0ED90844-14CA-4EA7-9C01-55298BFE6579}" destId="{EE737BF0-4469-4BC2-92B7-F36308962250}" srcOrd="1" destOrd="0" parTransId="{739A58F7-4BB8-4ED0-A1CB-0B37C5FD2C72}" sibTransId="{D920A18A-589D-4C94-B339-20719958D47C}"/>
    <dgm:cxn modelId="{3366078B-3B17-4AFC-85DC-9B10C4B91649}" type="presParOf" srcId="{955C29A2-9D0B-46A0-B7A1-41DF7DD95CAA}" destId="{90FDA50D-777B-4BB0-A68B-489051045D18}" srcOrd="0" destOrd="0" presId="urn:microsoft.com/office/officeart/2005/8/layout/vProcess5"/>
    <dgm:cxn modelId="{64BE6213-0CC6-414D-B1E6-6170CF5D3C2C}" type="presParOf" srcId="{955C29A2-9D0B-46A0-B7A1-41DF7DD95CAA}" destId="{87213404-CFE8-4914-AE1E-CDC0B474AEB6}" srcOrd="1" destOrd="0" presId="urn:microsoft.com/office/officeart/2005/8/layout/vProcess5"/>
    <dgm:cxn modelId="{E3829B1A-8960-4358-8F9C-91B3E3AB9A87}" type="presParOf" srcId="{955C29A2-9D0B-46A0-B7A1-41DF7DD95CAA}" destId="{F66873C0-8DAD-41E5-9C1A-8D4F77E07BA9}" srcOrd="2" destOrd="0" presId="urn:microsoft.com/office/officeart/2005/8/layout/vProcess5"/>
    <dgm:cxn modelId="{602CEA48-2D22-4B86-938C-0E309AE8F219}" type="presParOf" srcId="{955C29A2-9D0B-46A0-B7A1-41DF7DD95CAA}" destId="{39CDAE0F-CDDB-4816-8C70-F6DF0DD17A33}" srcOrd="3" destOrd="0" presId="urn:microsoft.com/office/officeart/2005/8/layout/vProcess5"/>
    <dgm:cxn modelId="{F7D3328D-30B3-45C1-A53C-376FA773F2D3}" type="presParOf" srcId="{955C29A2-9D0B-46A0-B7A1-41DF7DD95CAA}" destId="{DA791AFC-6DF7-4742-A1AD-3A5B523369B5}" srcOrd="4" destOrd="0" presId="urn:microsoft.com/office/officeart/2005/8/layout/vProcess5"/>
    <dgm:cxn modelId="{C1C10AB3-E946-4EEA-A0DE-24E3DDD5AFEE}" type="presParOf" srcId="{955C29A2-9D0B-46A0-B7A1-41DF7DD95CAA}" destId="{339FC160-A9DF-4BEF-838D-2AEFC49F1B64}" srcOrd="5" destOrd="0" presId="urn:microsoft.com/office/officeart/2005/8/layout/vProcess5"/>
    <dgm:cxn modelId="{BFBB0E00-9C61-403A-83DF-AB6969FB70F0}" type="presParOf" srcId="{955C29A2-9D0B-46A0-B7A1-41DF7DD95CAA}" destId="{5C49C962-0857-4A63-910B-7A4A6ED91046}" srcOrd="6" destOrd="0" presId="urn:microsoft.com/office/officeart/2005/8/layout/vProcess5"/>
    <dgm:cxn modelId="{BC8C14B5-A007-4D03-A2E6-411C162E6788}" type="presParOf" srcId="{955C29A2-9D0B-46A0-B7A1-41DF7DD95CAA}" destId="{E58D7F71-3368-47C3-AE92-EBE2E0639F38}" srcOrd="7" destOrd="0" presId="urn:microsoft.com/office/officeart/2005/8/layout/vProcess5"/>
    <dgm:cxn modelId="{422B4C64-A183-490C-9D82-24A1802A4CEB}" type="presParOf" srcId="{955C29A2-9D0B-46A0-B7A1-41DF7DD95CAA}" destId="{FD0ABB35-F7F9-4106-8805-7AF70369B2DE}" srcOrd="8" destOrd="0" presId="urn:microsoft.com/office/officeart/2005/8/layout/vProcess5"/>
    <dgm:cxn modelId="{D9CD1A7D-99E2-4106-B389-4565D2660D54}" type="presParOf" srcId="{955C29A2-9D0B-46A0-B7A1-41DF7DD95CAA}" destId="{305C00CD-15A6-4E6D-AABB-E944724A73D9}" srcOrd="9" destOrd="0" presId="urn:microsoft.com/office/officeart/2005/8/layout/vProcess5"/>
    <dgm:cxn modelId="{A8C16952-81D9-4FFB-B436-6B4FAD0CCCDB}" type="presParOf" srcId="{955C29A2-9D0B-46A0-B7A1-41DF7DD95CAA}" destId="{653F8FEA-BF8C-4CE8-BB55-AF32FD1C08EF}" srcOrd="10" destOrd="0" presId="urn:microsoft.com/office/officeart/2005/8/layout/vProcess5"/>
    <dgm:cxn modelId="{AD475CCB-AFC8-4424-8317-A739E3EF420C}" type="presParOf" srcId="{955C29A2-9D0B-46A0-B7A1-41DF7DD95CAA}" destId="{E0197AB0-9958-4815-896D-D2DB7683729D}" srcOrd="11" destOrd="0" presId="urn:microsoft.com/office/officeart/2005/8/layout/vProcess5"/>
    <dgm:cxn modelId="{FB548B7B-008A-44D7-ACD8-A056E986151E}" type="presParOf" srcId="{955C29A2-9D0B-46A0-B7A1-41DF7DD95CAA}" destId="{7491D306-05F5-4B6F-AC4D-AE31EAF86307}" srcOrd="12" destOrd="0" presId="urn:microsoft.com/office/officeart/2005/8/layout/vProcess5"/>
    <dgm:cxn modelId="{C6870EF8-77BF-45A7-BF6B-22CCE9FA0A32}" type="presParOf" srcId="{955C29A2-9D0B-46A0-B7A1-41DF7DD95CAA}" destId="{6FFD3CC4-B2EF-4218-9973-0B1D4675D94E}" srcOrd="13" destOrd="0" presId="urn:microsoft.com/office/officeart/2005/8/layout/vProcess5"/>
    <dgm:cxn modelId="{5AD5107D-35CC-42A2-A586-FB3E8B4F57AD}" type="presParOf" srcId="{955C29A2-9D0B-46A0-B7A1-41DF7DD95CAA}" destId="{41DA4551-CE4E-4DA5-9F3D-228B1FC1AE6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EDCD639F-34ED-4639-A05C-6DDD014BDEBD}" type="doc">
      <dgm:prSet loTypeId="urn:microsoft.com/office/officeart/2005/8/layout/hierarchy1" loCatId="hierarchy" qsTypeId="urn:microsoft.com/office/officeart/2005/8/quickstyle/simple3" qsCatId="simple" csTypeId="urn:microsoft.com/office/officeart/2005/8/colors/colorful2" csCatId="colorful"/>
      <dgm:spPr/>
      <dgm:t>
        <a:bodyPr/>
        <a:lstStyle/>
        <a:p>
          <a:endParaRPr lang="en-US"/>
        </a:p>
      </dgm:t>
    </dgm:pt>
    <dgm:pt modelId="{76F85F2E-BD49-47AD-8E2F-127344B64C2B}">
      <dgm:prSet/>
      <dgm:spPr/>
      <dgm:t>
        <a:bodyPr/>
        <a:lstStyle/>
        <a:p>
          <a:r>
            <a:rPr lang="en-GB"/>
            <a:t>SpLD's are neurological conditions affecting the processing and understanding of information. </a:t>
          </a:r>
          <a:endParaRPr lang="en-US"/>
        </a:p>
      </dgm:t>
    </dgm:pt>
    <dgm:pt modelId="{B4D2BE29-E76F-4AE2-AABE-E3FED5573714}" type="parTrans" cxnId="{E4A25C17-48F0-4B4A-9C78-72F0321D69E3}">
      <dgm:prSet/>
      <dgm:spPr/>
      <dgm:t>
        <a:bodyPr/>
        <a:lstStyle/>
        <a:p>
          <a:endParaRPr lang="en-US"/>
        </a:p>
      </dgm:t>
    </dgm:pt>
    <dgm:pt modelId="{F1371A4D-99DB-4C9E-A95D-6D2EE9062FCB}" type="sibTrans" cxnId="{E4A25C17-48F0-4B4A-9C78-72F0321D69E3}">
      <dgm:prSet/>
      <dgm:spPr/>
      <dgm:t>
        <a:bodyPr/>
        <a:lstStyle/>
        <a:p>
          <a:endParaRPr lang="en-US"/>
        </a:p>
      </dgm:t>
    </dgm:pt>
    <dgm:pt modelId="{D5EDA3A8-5276-4A70-ABEC-DBE8ECBE5D2F}">
      <dgm:prSet/>
      <dgm:spPr/>
      <dgm:t>
        <a:bodyPr/>
        <a:lstStyle/>
        <a:p>
          <a:r>
            <a:rPr lang="en-GB"/>
            <a:t>Areas of impact here include reading, writing, mathematics and organisation. </a:t>
          </a:r>
          <a:endParaRPr lang="en-US"/>
        </a:p>
      </dgm:t>
    </dgm:pt>
    <dgm:pt modelId="{6792A16E-D87D-4102-9955-AC72D40ECD90}" type="parTrans" cxnId="{96DB2234-64DF-4B06-82F2-4F8BA543DABD}">
      <dgm:prSet/>
      <dgm:spPr/>
      <dgm:t>
        <a:bodyPr/>
        <a:lstStyle/>
        <a:p>
          <a:endParaRPr lang="en-US"/>
        </a:p>
      </dgm:t>
    </dgm:pt>
    <dgm:pt modelId="{4A356292-4AD6-48F5-BA13-7DEAC079430C}" type="sibTrans" cxnId="{96DB2234-64DF-4B06-82F2-4F8BA543DABD}">
      <dgm:prSet/>
      <dgm:spPr/>
      <dgm:t>
        <a:bodyPr/>
        <a:lstStyle/>
        <a:p>
          <a:endParaRPr lang="en-US"/>
        </a:p>
      </dgm:t>
    </dgm:pt>
    <dgm:pt modelId="{604CDF08-EB92-43DD-BC8E-623E53E3D87A}">
      <dgm:prSet/>
      <dgm:spPr/>
      <dgm:t>
        <a:bodyPr/>
        <a:lstStyle/>
        <a:p>
          <a:r>
            <a:rPr lang="en-GB"/>
            <a:t>Common diagnoses are dyslexia, dysgraphic, dyspraxia and dyscalculia. </a:t>
          </a:r>
          <a:endParaRPr lang="en-US"/>
        </a:p>
      </dgm:t>
    </dgm:pt>
    <dgm:pt modelId="{8DC268C1-114A-40D5-9446-6EA819EAC4B9}" type="parTrans" cxnId="{B955B460-56A7-4825-BAA6-27C32B5EDFF2}">
      <dgm:prSet/>
      <dgm:spPr/>
      <dgm:t>
        <a:bodyPr/>
        <a:lstStyle/>
        <a:p>
          <a:endParaRPr lang="en-US"/>
        </a:p>
      </dgm:t>
    </dgm:pt>
    <dgm:pt modelId="{296403E9-2C58-4E3B-969B-B1D3DFAF848A}" type="sibTrans" cxnId="{B955B460-56A7-4825-BAA6-27C32B5EDFF2}">
      <dgm:prSet/>
      <dgm:spPr/>
      <dgm:t>
        <a:bodyPr/>
        <a:lstStyle/>
        <a:p>
          <a:endParaRPr lang="en-US"/>
        </a:p>
      </dgm:t>
    </dgm:pt>
    <dgm:pt modelId="{E16C6188-C45A-4CEB-A1B4-3C4B7F26DBB4}" type="pres">
      <dgm:prSet presAssocID="{EDCD639F-34ED-4639-A05C-6DDD014BDEBD}" presName="hierChild1" presStyleCnt="0">
        <dgm:presLayoutVars>
          <dgm:chPref val="1"/>
          <dgm:dir/>
          <dgm:animOne val="branch"/>
          <dgm:animLvl val="lvl"/>
          <dgm:resizeHandles/>
        </dgm:presLayoutVars>
      </dgm:prSet>
      <dgm:spPr/>
    </dgm:pt>
    <dgm:pt modelId="{8A392596-B0DE-4F91-950E-7380B9269B2F}" type="pres">
      <dgm:prSet presAssocID="{76F85F2E-BD49-47AD-8E2F-127344B64C2B}" presName="hierRoot1" presStyleCnt="0"/>
      <dgm:spPr/>
    </dgm:pt>
    <dgm:pt modelId="{7230AB4B-4B93-4584-9718-E279EEDCE0B5}" type="pres">
      <dgm:prSet presAssocID="{76F85F2E-BD49-47AD-8E2F-127344B64C2B}" presName="composite" presStyleCnt="0"/>
      <dgm:spPr/>
    </dgm:pt>
    <dgm:pt modelId="{8C731D6E-8BF9-445D-99F6-D1197C488710}" type="pres">
      <dgm:prSet presAssocID="{76F85F2E-BD49-47AD-8E2F-127344B64C2B}" presName="background" presStyleLbl="node0" presStyleIdx="0" presStyleCnt="3"/>
      <dgm:spPr/>
    </dgm:pt>
    <dgm:pt modelId="{1CA643E7-B73E-43BF-97AC-F1037693622E}" type="pres">
      <dgm:prSet presAssocID="{76F85F2E-BD49-47AD-8E2F-127344B64C2B}" presName="text" presStyleLbl="fgAcc0" presStyleIdx="0" presStyleCnt="3">
        <dgm:presLayoutVars>
          <dgm:chPref val="3"/>
        </dgm:presLayoutVars>
      </dgm:prSet>
      <dgm:spPr/>
    </dgm:pt>
    <dgm:pt modelId="{32ECD888-0B6C-47B9-90CE-D91BAED24002}" type="pres">
      <dgm:prSet presAssocID="{76F85F2E-BD49-47AD-8E2F-127344B64C2B}" presName="hierChild2" presStyleCnt="0"/>
      <dgm:spPr/>
    </dgm:pt>
    <dgm:pt modelId="{1410A2E1-2785-4822-B590-C39F6A01FF49}" type="pres">
      <dgm:prSet presAssocID="{D5EDA3A8-5276-4A70-ABEC-DBE8ECBE5D2F}" presName="hierRoot1" presStyleCnt="0"/>
      <dgm:spPr/>
    </dgm:pt>
    <dgm:pt modelId="{1F0BCD40-9128-45D7-8C27-D57F59E717B8}" type="pres">
      <dgm:prSet presAssocID="{D5EDA3A8-5276-4A70-ABEC-DBE8ECBE5D2F}" presName="composite" presStyleCnt="0"/>
      <dgm:spPr/>
    </dgm:pt>
    <dgm:pt modelId="{3C3478A0-0A3F-46B9-8580-330672A40538}" type="pres">
      <dgm:prSet presAssocID="{D5EDA3A8-5276-4A70-ABEC-DBE8ECBE5D2F}" presName="background" presStyleLbl="node0" presStyleIdx="1" presStyleCnt="3"/>
      <dgm:spPr/>
    </dgm:pt>
    <dgm:pt modelId="{E12C09DB-024F-4F38-930E-3D4C3F65345A}" type="pres">
      <dgm:prSet presAssocID="{D5EDA3A8-5276-4A70-ABEC-DBE8ECBE5D2F}" presName="text" presStyleLbl="fgAcc0" presStyleIdx="1" presStyleCnt="3">
        <dgm:presLayoutVars>
          <dgm:chPref val="3"/>
        </dgm:presLayoutVars>
      </dgm:prSet>
      <dgm:spPr/>
    </dgm:pt>
    <dgm:pt modelId="{AC4E545A-E22A-45E1-9894-9DE9744D9144}" type="pres">
      <dgm:prSet presAssocID="{D5EDA3A8-5276-4A70-ABEC-DBE8ECBE5D2F}" presName="hierChild2" presStyleCnt="0"/>
      <dgm:spPr/>
    </dgm:pt>
    <dgm:pt modelId="{02E911B9-5284-4B30-8D38-D539C9D52471}" type="pres">
      <dgm:prSet presAssocID="{604CDF08-EB92-43DD-BC8E-623E53E3D87A}" presName="hierRoot1" presStyleCnt="0"/>
      <dgm:spPr/>
    </dgm:pt>
    <dgm:pt modelId="{B10D1952-72DE-48E9-845D-1FD60406DFA0}" type="pres">
      <dgm:prSet presAssocID="{604CDF08-EB92-43DD-BC8E-623E53E3D87A}" presName="composite" presStyleCnt="0"/>
      <dgm:spPr/>
    </dgm:pt>
    <dgm:pt modelId="{5C78039C-700C-408C-B5A2-0AE17383972A}" type="pres">
      <dgm:prSet presAssocID="{604CDF08-EB92-43DD-BC8E-623E53E3D87A}" presName="background" presStyleLbl="node0" presStyleIdx="2" presStyleCnt="3"/>
      <dgm:spPr/>
    </dgm:pt>
    <dgm:pt modelId="{34C3F3C0-038A-4F19-84BE-2CAD9D8DBFAF}" type="pres">
      <dgm:prSet presAssocID="{604CDF08-EB92-43DD-BC8E-623E53E3D87A}" presName="text" presStyleLbl="fgAcc0" presStyleIdx="2" presStyleCnt="3">
        <dgm:presLayoutVars>
          <dgm:chPref val="3"/>
        </dgm:presLayoutVars>
      </dgm:prSet>
      <dgm:spPr/>
    </dgm:pt>
    <dgm:pt modelId="{50E0B8A2-3822-4337-94F0-9F3103E48EC2}" type="pres">
      <dgm:prSet presAssocID="{604CDF08-EB92-43DD-BC8E-623E53E3D87A}" presName="hierChild2" presStyleCnt="0"/>
      <dgm:spPr/>
    </dgm:pt>
  </dgm:ptLst>
  <dgm:cxnLst>
    <dgm:cxn modelId="{E4A25C17-48F0-4B4A-9C78-72F0321D69E3}" srcId="{EDCD639F-34ED-4639-A05C-6DDD014BDEBD}" destId="{76F85F2E-BD49-47AD-8E2F-127344B64C2B}" srcOrd="0" destOrd="0" parTransId="{B4D2BE29-E76F-4AE2-AABE-E3FED5573714}" sibTransId="{F1371A4D-99DB-4C9E-A95D-6D2EE9062FCB}"/>
    <dgm:cxn modelId="{08017626-50B7-401A-9BE5-BFDD6A703652}" type="presOf" srcId="{76F85F2E-BD49-47AD-8E2F-127344B64C2B}" destId="{1CA643E7-B73E-43BF-97AC-F1037693622E}" srcOrd="0" destOrd="0" presId="urn:microsoft.com/office/officeart/2005/8/layout/hierarchy1"/>
    <dgm:cxn modelId="{96DB2234-64DF-4B06-82F2-4F8BA543DABD}" srcId="{EDCD639F-34ED-4639-A05C-6DDD014BDEBD}" destId="{D5EDA3A8-5276-4A70-ABEC-DBE8ECBE5D2F}" srcOrd="1" destOrd="0" parTransId="{6792A16E-D87D-4102-9955-AC72D40ECD90}" sibTransId="{4A356292-4AD6-48F5-BA13-7DEAC079430C}"/>
    <dgm:cxn modelId="{B955B460-56A7-4825-BAA6-27C32B5EDFF2}" srcId="{EDCD639F-34ED-4639-A05C-6DDD014BDEBD}" destId="{604CDF08-EB92-43DD-BC8E-623E53E3D87A}" srcOrd="2" destOrd="0" parTransId="{8DC268C1-114A-40D5-9446-6EA819EAC4B9}" sibTransId="{296403E9-2C58-4E3B-969B-B1D3DFAF848A}"/>
    <dgm:cxn modelId="{63BFC754-8247-424F-8D78-435FEE945203}" type="presOf" srcId="{D5EDA3A8-5276-4A70-ABEC-DBE8ECBE5D2F}" destId="{E12C09DB-024F-4F38-930E-3D4C3F65345A}" srcOrd="0" destOrd="0" presId="urn:microsoft.com/office/officeart/2005/8/layout/hierarchy1"/>
    <dgm:cxn modelId="{D2587156-9438-4F67-A843-681DC8741A24}" type="presOf" srcId="{EDCD639F-34ED-4639-A05C-6DDD014BDEBD}" destId="{E16C6188-C45A-4CEB-A1B4-3C4B7F26DBB4}" srcOrd="0" destOrd="0" presId="urn:microsoft.com/office/officeart/2005/8/layout/hierarchy1"/>
    <dgm:cxn modelId="{674D55FF-9750-42EC-9711-0E7D7BFEF2D4}" type="presOf" srcId="{604CDF08-EB92-43DD-BC8E-623E53E3D87A}" destId="{34C3F3C0-038A-4F19-84BE-2CAD9D8DBFAF}" srcOrd="0" destOrd="0" presId="urn:microsoft.com/office/officeart/2005/8/layout/hierarchy1"/>
    <dgm:cxn modelId="{E6EEAAE5-EB33-4742-8295-FD2673817E84}" type="presParOf" srcId="{E16C6188-C45A-4CEB-A1B4-3C4B7F26DBB4}" destId="{8A392596-B0DE-4F91-950E-7380B9269B2F}" srcOrd="0" destOrd="0" presId="urn:microsoft.com/office/officeart/2005/8/layout/hierarchy1"/>
    <dgm:cxn modelId="{92CD9D50-B36A-47A2-8A8F-637AF1B23E03}" type="presParOf" srcId="{8A392596-B0DE-4F91-950E-7380B9269B2F}" destId="{7230AB4B-4B93-4584-9718-E279EEDCE0B5}" srcOrd="0" destOrd="0" presId="urn:microsoft.com/office/officeart/2005/8/layout/hierarchy1"/>
    <dgm:cxn modelId="{BD31AA38-BFE3-4AA6-A2D5-5DC57FE0795D}" type="presParOf" srcId="{7230AB4B-4B93-4584-9718-E279EEDCE0B5}" destId="{8C731D6E-8BF9-445D-99F6-D1197C488710}" srcOrd="0" destOrd="0" presId="urn:microsoft.com/office/officeart/2005/8/layout/hierarchy1"/>
    <dgm:cxn modelId="{497878F5-CCAA-41A6-95F7-CE26B509F9E8}" type="presParOf" srcId="{7230AB4B-4B93-4584-9718-E279EEDCE0B5}" destId="{1CA643E7-B73E-43BF-97AC-F1037693622E}" srcOrd="1" destOrd="0" presId="urn:microsoft.com/office/officeart/2005/8/layout/hierarchy1"/>
    <dgm:cxn modelId="{52DD0F29-CF61-41CA-9530-E4CB9BC1A503}" type="presParOf" srcId="{8A392596-B0DE-4F91-950E-7380B9269B2F}" destId="{32ECD888-0B6C-47B9-90CE-D91BAED24002}" srcOrd="1" destOrd="0" presId="urn:microsoft.com/office/officeart/2005/8/layout/hierarchy1"/>
    <dgm:cxn modelId="{3346CFD4-4328-43EF-85FC-DE546FF81B3D}" type="presParOf" srcId="{E16C6188-C45A-4CEB-A1B4-3C4B7F26DBB4}" destId="{1410A2E1-2785-4822-B590-C39F6A01FF49}" srcOrd="1" destOrd="0" presId="urn:microsoft.com/office/officeart/2005/8/layout/hierarchy1"/>
    <dgm:cxn modelId="{66BE1641-1B69-479A-B6B0-52640EBE5ABB}" type="presParOf" srcId="{1410A2E1-2785-4822-B590-C39F6A01FF49}" destId="{1F0BCD40-9128-45D7-8C27-D57F59E717B8}" srcOrd="0" destOrd="0" presId="urn:microsoft.com/office/officeart/2005/8/layout/hierarchy1"/>
    <dgm:cxn modelId="{D9F38DDE-2AA7-4D6D-9B4D-A6617B53E352}" type="presParOf" srcId="{1F0BCD40-9128-45D7-8C27-D57F59E717B8}" destId="{3C3478A0-0A3F-46B9-8580-330672A40538}" srcOrd="0" destOrd="0" presId="urn:microsoft.com/office/officeart/2005/8/layout/hierarchy1"/>
    <dgm:cxn modelId="{06DDF2E2-F019-403D-8BAC-246B705D583F}" type="presParOf" srcId="{1F0BCD40-9128-45D7-8C27-D57F59E717B8}" destId="{E12C09DB-024F-4F38-930E-3D4C3F65345A}" srcOrd="1" destOrd="0" presId="urn:microsoft.com/office/officeart/2005/8/layout/hierarchy1"/>
    <dgm:cxn modelId="{BEFA10F3-87C7-4171-A396-333CFD253943}" type="presParOf" srcId="{1410A2E1-2785-4822-B590-C39F6A01FF49}" destId="{AC4E545A-E22A-45E1-9894-9DE9744D9144}" srcOrd="1" destOrd="0" presId="urn:microsoft.com/office/officeart/2005/8/layout/hierarchy1"/>
    <dgm:cxn modelId="{FD3DD129-8B03-484F-AAB9-4C04FF245933}" type="presParOf" srcId="{E16C6188-C45A-4CEB-A1B4-3C4B7F26DBB4}" destId="{02E911B9-5284-4B30-8D38-D539C9D52471}" srcOrd="2" destOrd="0" presId="urn:microsoft.com/office/officeart/2005/8/layout/hierarchy1"/>
    <dgm:cxn modelId="{B74EAE13-3C29-4019-A17E-5584B06025EF}" type="presParOf" srcId="{02E911B9-5284-4B30-8D38-D539C9D52471}" destId="{B10D1952-72DE-48E9-845D-1FD60406DFA0}" srcOrd="0" destOrd="0" presId="urn:microsoft.com/office/officeart/2005/8/layout/hierarchy1"/>
    <dgm:cxn modelId="{58DDFBF8-0ECE-4547-9867-B0CA3DCC2062}" type="presParOf" srcId="{B10D1952-72DE-48E9-845D-1FD60406DFA0}" destId="{5C78039C-700C-408C-B5A2-0AE17383972A}" srcOrd="0" destOrd="0" presId="urn:microsoft.com/office/officeart/2005/8/layout/hierarchy1"/>
    <dgm:cxn modelId="{59A5D4B8-F9B7-4FFA-BB3D-FDE2B8599180}" type="presParOf" srcId="{B10D1952-72DE-48E9-845D-1FD60406DFA0}" destId="{34C3F3C0-038A-4F19-84BE-2CAD9D8DBFAF}" srcOrd="1" destOrd="0" presId="urn:microsoft.com/office/officeart/2005/8/layout/hierarchy1"/>
    <dgm:cxn modelId="{A3030CC6-CDA0-497F-ABB4-71B5EA67FEC6}" type="presParOf" srcId="{02E911B9-5284-4B30-8D38-D539C9D52471}" destId="{50E0B8A2-3822-4337-94F0-9F3103E48EC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E198A6E6-0F2D-44EA-83C5-18214952F45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BA1E916-E380-4D97-84CB-A947076716B5}">
      <dgm:prSet/>
      <dgm:spPr/>
      <dgm:t>
        <a:bodyPr/>
        <a:lstStyle/>
        <a:p>
          <a:pPr>
            <a:defRPr cap="all"/>
          </a:pPr>
          <a:r>
            <a:rPr lang="en-GB" baseline="0"/>
            <a:t>The effort gap refers to the misconception that a dyslexic person's struggles are due to a lack of effort. </a:t>
          </a:r>
          <a:endParaRPr lang="en-US"/>
        </a:p>
      </dgm:t>
    </dgm:pt>
    <dgm:pt modelId="{3D7A962C-5B5F-4A74-92CC-8D6F3480311E}" type="parTrans" cxnId="{8AA044B0-E09B-4DFD-8FF0-D606A1B0543B}">
      <dgm:prSet/>
      <dgm:spPr/>
      <dgm:t>
        <a:bodyPr/>
        <a:lstStyle/>
        <a:p>
          <a:endParaRPr lang="en-US"/>
        </a:p>
      </dgm:t>
    </dgm:pt>
    <dgm:pt modelId="{CEE3777F-2745-4C48-9DDF-19D765E815EC}" type="sibTrans" cxnId="{8AA044B0-E09B-4DFD-8FF0-D606A1B0543B}">
      <dgm:prSet/>
      <dgm:spPr/>
      <dgm:t>
        <a:bodyPr/>
        <a:lstStyle/>
        <a:p>
          <a:endParaRPr lang="en-US"/>
        </a:p>
      </dgm:t>
    </dgm:pt>
    <dgm:pt modelId="{72D6ACDE-E68F-4E2C-8592-59FFF3F8A5FD}">
      <dgm:prSet/>
      <dgm:spPr/>
      <dgm:t>
        <a:bodyPr/>
        <a:lstStyle/>
        <a:p>
          <a:pPr>
            <a:defRPr cap="all"/>
          </a:pPr>
          <a:r>
            <a:rPr lang="en-GB" baseline="0"/>
            <a:t>In reality, dyslexic individuals exert MORE effort in their lives. </a:t>
          </a:r>
          <a:endParaRPr lang="en-US"/>
        </a:p>
      </dgm:t>
    </dgm:pt>
    <dgm:pt modelId="{F11835CE-3A3A-42E4-BBAF-12AA77BDE36A}" type="parTrans" cxnId="{04BC6A32-2619-4964-B8AE-F1F7B165DCFA}">
      <dgm:prSet/>
      <dgm:spPr/>
      <dgm:t>
        <a:bodyPr/>
        <a:lstStyle/>
        <a:p>
          <a:endParaRPr lang="en-US"/>
        </a:p>
      </dgm:t>
    </dgm:pt>
    <dgm:pt modelId="{F75691A9-2C1D-4216-B5C3-696B643CEAF2}" type="sibTrans" cxnId="{04BC6A32-2619-4964-B8AE-F1F7B165DCFA}">
      <dgm:prSet/>
      <dgm:spPr/>
      <dgm:t>
        <a:bodyPr/>
        <a:lstStyle/>
        <a:p>
          <a:endParaRPr lang="en-US"/>
        </a:p>
      </dgm:t>
    </dgm:pt>
    <dgm:pt modelId="{85F5A666-3E96-4ED6-92D0-564672222FC9}">
      <dgm:prSet/>
      <dgm:spPr/>
      <dgm:t>
        <a:bodyPr/>
        <a:lstStyle/>
        <a:p>
          <a:pPr>
            <a:defRPr cap="all"/>
          </a:pPr>
          <a:r>
            <a:rPr lang="en-GB" baseline="0"/>
            <a:t>A damaging stereotype and can lead to issues with self-esteem and anxiety. </a:t>
          </a:r>
          <a:endParaRPr lang="en-US"/>
        </a:p>
      </dgm:t>
    </dgm:pt>
    <dgm:pt modelId="{D1BA6CF9-A669-4596-9CB7-B04553CDC3F5}" type="parTrans" cxnId="{190BF45F-1652-4E44-9FFD-183A26E94401}">
      <dgm:prSet/>
      <dgm:spPr/>
      <dgm:t>
        <a:bodyPr/>
        <a:lstStyle/>
        <a:p>
          <a:endParaRPr lang="en-US"/>
        </a:p>
      </dgm:t>
    </dgm:pt>
    <dgm:pt modelId="{18D5E70A-F912-4F13-A463-6721F52659C4}" type="sibTrans" cxnId="{190BF45F-1652-4E44-9FFD-183A26E94401}">
      <dgm:prSet/>
      <dgm:spPr/>
      <dgm:t>
        <a:bodyPr/>
        <a:lstStyle/>
        <a:p>
          <a:endParaRPr lang="en-US"/>
        </a:p>
      </dgm:t>
    </dgm:pt>
    <dgm:pt modelId="{D4670BDA-38CD-45D6-B686-C46A23DF18C7}" type="pres">
      <dgm:prSet presAssocID="{E198A6E6-0F2D-44EA-83C5-18214952F45E}" presName="root" presStyleCnt="0">
        <dgm:presLayoutVars>
          <dgm:dir/>
          <dgm:resizeHandles val="exact"/>
        </dgm:presLayoutVars>
      </dgm:prSet>
      <dgm:spPr/>
    </dgm:pt>
    <dgm:pt modelId="{C2919791-6C54-475E-A204-6AAC5E10DE39}" type="pres">
      <dgm:prSet presAssocID="{1BA1E916-E380-4D97-84CB-A947076716B5}" presName="compNode" presStyleCnt="0"/>
      <dgm:spPr/>
    </dgm:pt>
    <dgm:pt modelId="{5CF497A8-A398-4469-B688-594E30229500}" type="pres">
      <dgm:prSet presAssocID="{1BA1E916-E380-4D97-84CB-A947076716B5}" presName="iconBgRect" presStyleLbl="bgShp" presStyleIdx="0" presStyleCnt="3"/>
      <dgm:spPr>
        <a:prstGeom prst="round2DiagRect">
          <a:avLst>
            <a:gd name="adj1" fmla="val 29727"/>
            <a:gd name="adj2" fmla="val 0"/>
          </a:avLst>
        </a:prstGeom>
      </dgm:spPr>
    </dgm:pt>
    <dgm:pt modelId="{4FB99D67-C0AC-476A-880F-4909BDF96849}" type="pres">
      <dgm:prSet presAssocID="{1BA1E916-E380-4D97-84CB-A947076716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8CF5E373-A98F-4CCE-8A38-1D99172BF834}" type="pres">
      <dgm:prSet presAssocID="{1BA1E916-E380-4D97-84CB-A947076716B5}" presName="spaceRect" presStyleCnt="0"/>
      <dgm:spPr/>
    </dgm:pt>
    <dgm:pt modelId="{A8211CDF-3EBF-4CDA-9C24-11B2895AC2DC}" type="pres">
      <dgm:prSet presAssocID="{1BA1E916-E380-4D97-84CB-A947076716B5}" presName="textRect" presStyleLbl="revTx" presStyleIdx="0" presStyleCnt="3">
        <dgm:presLayoutVars>
          <dgm:chMax val="1"/>
          <dgm:chPref val="1"/>
        </dgm:presLayoutVars>
      </dgm:prSet>
      <dgm:spPr/>
    </dgm:pt>
    <dgm:pt modelId="{950FE992-AC26-47AF-8F45-B5455923A416}" type="pres">
      <dgm:prSet presAssocID="{CEE3777F-2745-4C48-9DDF-19D765E815EC}" presName="sibTrans" presStyleCnt="0"/>
      <dgm:spPr/>
    </dgm:pt>
    <dgm:pt modelId="{63719DAD-A139-47B6-AE9F-8CAE232FB762}" type="pres">
      <dgm:prSet presAssocID="{72D6ACDE-E68F-4E2C-8592-59FFF3F8A5FD}" presName="compNode" presStyleCnt="0"/>
      <dgm:spPr/>
    </dgm:pt>
    <dgm:pt modelId="{743496B7-0708-46CC-9B3D-7F860C657F70}" type="pres">
      <dgm:prSet presAssocID="{72D6ACDE-E68F-4E2C-8592-59FFF3F8A5FD}" presName="iconBgRect" presStyleLbl="bgShp" presStyleIdx="1" presStyleCnt="3"/>
      <dgm:spPr>
        <a:prstGeom prst="round2DiagRect">
          <a:avLst>
            <a:gd name="adj1" fmla="val 29727"/>
            <a:gd name="adj2" fmla="val 0"/>
          </a:avLst>
        </a:prstGeom>
      </dgm:spPr>
    </dgm:pt>
    <dgm:pt modelId="{E7069653-4CFB-4256-980D-72CB855DA98D}" type="pres">
      <dgm:prSet presAssocID="{72D6ACDE-E68F-4E2C-8592-59FFF3F8A5F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ing"/>
        </a:ext>
      </dgm:extLst>
    </dgm:pt>
    <dgm:pt modelId="{5DD13FF8-18FC-4FE2-B06A-A60C37492951}" type="pres">
      <dgm:prSet presAssocID="{72D6ACDE-E68F-4E2C-8592-59FFF3F8A5FD}" presName="spaceRect" presStyleCnt="0"/>
      <dgm:spPr/>
    </dgm:pt>
    <dgm:pt modelId="{317B003E-7FBB-44BF-992C-4F75313A62F4}" type="pres">
      <dgm:prSet presAssocID="{72D6ACDE-E68F-4E2C-8592-59FFF3F8A5FD}" presName="textRect" presStyleLbl="revTx" presStyleIdx="1" presStyleCnt="3">
        <dgm:presLayoutVars>
          <dgm:chMax val="1"/>
          <dgm:chPref val="1"/>
        </dgm:presLayoutVars>
      </dgm:prSet>
      <dgm:spPr/>
    </dgm:pt>
    <dgm:pt modelId="{78B57A0B-157B-436C-818C-9ACD1CA80B20}" type="pres">
      <dgm:prSet presAssocID="{F75691A9-2C1D-4216-B5C3-696B643CEAF2}" presName="sibTrans" presStyleCnt="0"/>
      <dgm:spPr/>
    </dgm:pt>
    <dgm:pt modelId="{31A766C1-721A-4334-B02F-947C44040007}" type="pres">
      <dgm:prSet presAssocID="{85F5A666-3E96-4ED6-92D0-564672222FC9}" presName="compNode" presStyleCnt="0"/>
      <dgm:spPr/>
    </dgm:pt>
    <dgm:pt modelId="{9CFD3E17-F24E-4162-82FD-7311A3C49952}" type="pres">
      <dgm:prSet presAssocID="{85F5A666-3E96-4ED6-92D0-564672222FC9}" presName="iconBgRect" presStyleLbl="bgShp" presStyleIdx="2" presStyleCnt="3"/>
      <dgm:spPr>
        <a:prstGeom prst="round2DiagRect">
          <a:avLst>
            <a:gd name="adj1" fmla="val 29727"/>
            <a:gd name="adj2" fmla="val 0"/>
          </a:avLst>
        </a:prstGeom>
      </dgm:spPr>
    </dgm:pt>
    <dgm:pt modelId="{A4471025-C7B1-48EF-8561-3D58E72B0C6A}" type="pres">
      <dgm:prSet presAssocID="{85F5A666-3E96-4ED6-92D0-564672222F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Face with Solid Fill"/>
        </a:ext>
      </dgm:extLst>
    </dgm:pt>
    <dgm:pt modelId="{4404E69F-874A-4A3E-B76E-540A3FA66A27}" type="pres">
      <dgm:prSet presAssocID="{85F5A666-3E96-4ED6-92D0-564672222FC9}" presName="spaceRect" presStyleCnt="0"/>
      <dgm:spPr/>
    </dgm:pt>
    <dgm:pt modelId="{44C52D81-F5D0-4A81-913C-2B12A0E712E4}" type="pres">
      <dgm:prSet presAssocID="{85F5A666-3E96-4ED6-92D0-564672222FC9}" presName="textRect" presStyleLbl="revTx" presStyleIdx="2" presStyleCnt="3">
        <dgm:presLayoutVars>
          <dgm:chMax val="1"/>
          <dgm:chPref val="1"/>
        </dgm:presLayoutVars>
      </dgm:prSet>
      <dgm:spPr/>
    </dgm:pt>
  </dgm:ptLst>
  <dgm:cxnLst>
    <dgm:cxn modelId="{59499201-06C3-4CCA-8F25-A3004CBF6C8E}" type="presOf" srcId="{E198A6E6-0F2D-44EA-83C5-18214952F45E}" destId="{D4670BDA-38CD-45D6-B686-C46A23DF18C7}" srcOrd="0" destOrd="0" presId="urn:microsoft.com/office/officeart/2018/5/layout/IconLeafLabelList"/>
    <dgm:cxn modelId="{B9EE5C22-EC74-4619-8A47-E337BF3472AE}" type="presOf" srcId="{1BA1E916-E380-4D97-84CB-A947076716B5}" destId="{A8211CDF-3EBF-4CDA-9C24-11B2895AC2DC}" srcOrd="0" destOrd="0" presId="urn:microsoft.com/office/officeart/2018/5/layout/IconLeafLabelList"/>
    <dgm:cxn modelId="{004C8D28-E40B-48F7-AD8F-73E79490371C}" type="presOf" srcId="{72D6ACDE-E68F-4E2C-8592-59FFF3F8A5FD}" destId="{317B003E-7FBB-44BF-992C-4F75313A62F4}" srcOrd="0" destOrd="0" presId="urn:microsoft.com/office/officeart/2018/5/layout/IconLeafLabelList"/>
    <dgm:cxn modelId="{04BC6A32-2619-4964-B8AE-F1F7B165DCFA}" srcId="{E198A6E6-0F2D-44EA-83C5-18214952F45E}" destId="{72D6ACDE-E68F-4E2C-8592-59FFF3F8A5FD}" srcOrd="1" destOrd="0" parTransId="{F11835CE-3A3A-42E4-BBAF-12AA77BDE36A}" sibTransId="{F75691A9-2C1D-4216-B5C3-696B643CEAF2}"/>
    <dgm:cxn modelId="{190BF45F-1652-4E44-9FFD-183A26E94401}" srcId="{E198A6E6-0F2D-44EA-83C5-18214952F45E}" destId="{85F5A666-3E96-4ED6-92D0-564672222FC9}" srcOrd="2" destOrd="0" parTransId="{D1BA6CF9-A669-4596-9CB7-B04553CDC3F5}" sibTransId="{18D5E70A-F912-4F13-A463-6721F52659C4}"/>
    <dgm:cxn modelId="{8AA044B0-E09B-4DFD-8FF0-D606A1B0543B}" srcId="{E198A6E6-0F2D-44EA-83C5-18214952F45E}" destId="{1BA1E916-E380-4D97-84CB-A947076716B5}" srcOrd="0" destOrd="0" parTransId="{3D7A962C-5B5F-4A74-92CC-8D6F3480311E}" sibTransId="{CEE3777F-2745-4C48-9DDF-19D765E815EC}"/>
    <dgm:cxn modelId="{BE64BFB8-673D-4153-BB50-F85531111E88}" type="presOf" srcId="{85F5A666-3E96-4ED6-92D0-564672222FC9}" destId="{44C52D81-F5D0-4A81-913C-2B12A0E712E4}" srcOrd="0" destOrd="0" presId="urn:microsoft.com/office/officeart/2018/5/layout/IconLeafLabelList"/>
    <dgm:cxn modelId="{F6A7878C-3C9E-48CA-B2E6-5070EE77FD52}" type="presParOf" srcId="{D4670BDA-38CD-45D6-B686-C46A23DF18C7}" destId="{C2919791-6C54-475E-A204-6AAC5E10DE39}" srcOrd="0" destOrd="0" presId="urn:microsoft.com/office/officeart/2018/5/layout/IconLeafLabelList"/>
    <dgm:cxn modelId="{637E2A03-AF92-4D4D-AC34-071663834763}" type="presParOf" srcId="{C2919791-6C54-475E-A204-6AAC5E10DE39}" destId="{5CF497A8-A398-4469-B688-594E30229500}" srcOrd="0" destOrd="0" presId="urn:microsoft.com/office/officeart/2018/5/layout/IconLeafLabelList"/>
    <dgm:cxn modelId="{F7AB6A84-C024-4D6B-AB24-55B6C0EF3E57}" type="presParOf" srcId="{C2919791-6C54-475E-A204-6AAC5E10DE39}" destId="{4FB99D67-C0AC-476A-880F-4909BDF96849}" srcOrd="1" destOrd="0" presId="urn:microsoft.com/office/officeart/2018/5/layout/IconLeafLabelList"/>
    <dgm:cxn modelId="{F5110E5E-248F-4114-8598-EE0CB279FAD4}" type="presParOf" srcId="{C2919791-6C54-475E-A204-6AAC5E10DE39}" destId="{8CF5E373-A98F-4CCE-8A38-1D99172BF834}" srcOrd="2" destOrd="0" presId="urn:microsoft.com/office/officeart/2018/5/layout/IconLeafLabelList"/>
    <dgm:cxn modelId="{B9FB54CE-3C6E-406A-B73A-785F1D523887}" type="presParOf" srcId="{C2919791-6C54-475E-A204-6AAC5E10DE39}" destId="{A8211CDF-3EBF-4CDA-9C24-11B2895AC2DC}" srcOrd="3" destOrd="0" presId="urn:microsoft.com/office/officeart/2018/5/layout/IconLeafLabelList"/>
    <dgm:cxn modelId="{225CA2E5-0448-49AA-B4C7-BCFF80AB9778}" type="presParOf" srcId="{D4670BDA-38CD-45D6-B686-C46A23DF18C7}" destId="{950FE992-AC26-47AF-8F45-B5455923A416}" srcOrd="1" destOrd="0" presId="urn:microsoft.com/office/officeart/2018/5/layout/IconLeafLabelList"/>
    <dgm:cxn modelId="{169E1610-E72F-44FC-B375-76D9B99BB1C3}" type="presParOf" srcId="{D4670BDA-38CD-45D6-B686-C46A23DF18C7}" destId="{63719DAD-A139-47B6-AE9F-8CAE232FB762}" srcOrd="2" destOrd="0" presId="urn:microsoft.com/office/officeart/2018/5/layout/IconLeafLabelList"/>
    <dgm:cxn modelId="{E803A12D-D15C-48B0-9FFA-5EC50119CE6B}" type="presParOf" srcId="{63719DAD-A139-47B6-AE9F-8CAE232FB762}" destId="{743496B7-0708-46CC-9B3D-7F860C657F70}" srcOrd="0" destOrd="0" presId="urn:microsoft.com/office/officeart/2018/5/layout/IconLeafLabelList"/>
    <dgm:cxn modelId="{14070664-7908-46D7-8A03-EB7A8227331F}" type="presParOf" srcId="{63719DAD-A139-47B6-AE9F-8CAE232FB762}" destId="{E7069653-4CFB-4256-980D-72CB855DA98D}" srcOrd="1" destOrd="0" presId="urn:microsoft.com/office/officeart/2018/5/layout/IconLeafLabelList"/>
    <dgm:cxn modelId="{EF3108A7-A7C1-4629-95A0-05A40C49F0EA}" type="presParOf" srcId="{63719DAD-A139-47B6-AE9F-8CAE232FB762}" destId="{5DD13FF8-18FC-4FE2-B06A-A60C37492951}" srcOrd="2" destOrd="0" presId="urn:microsoft.com/office/officeart/2018/5/layout/IconLeafLabelList"/>
    <dgm:cxn modelId="{7A416C8C-7F38-448B-808F-2569E4D5F34F}" type="presParOf" srcId="{63719DAD-A139-47B6-AE9F-8CAE232FB762}" destId="{317B003E-7FBB-44BF-992C-4F75313A62F4}" srcOrd="3" destOrd="0" presId="urn:microsoft.com/office/officeart/2018/5/layout/IconLeafLabelList"/>
    <dgm:cxn modelId="{3458A9DA-1732-4C8B-86DB-08868F0E9D79}" type="presParOf" srcId="{D4670BDA-38CD-45D6-B686-C46A23DF18C7}" destId="{78B57A0B-157B-436C-818C-9ACD1CA80B20}" srcOrd="3" destOrd="0" presId="urn:microsoft.com/office/officeart/2018/5/layout/IconLeafLabelList"/>
    <dgm:cxn modelId="{E7363AD6-F434-4FB7-B6CD-A1B8FAA41E69}" type="presParOf" srcId="{D4670BDA-38CD-45D6-B686-C46A23DF18C7}" destId="{31A766C1-721A-4334-B02F-947C44040007}" srcOrd="4" destOrd="0" presId="urn:microsoft.com/office/officeart/2018/5/layout/IconLeafLabelList"/>
    <dgm:cxn modelId="{11688663-BD58-48EE-B9B8-F084C55B838C}" type="presParOf" srcId="{31A766C1-721A-4334-B02F-947C44040007}" destId="{9CFD3E17-F24E-4162-82FD-7311A3C49952}" srcOrd="0" destOrd="0" presId="urn:microsoft.com/office/officeart/2018/5/layout/IconLeafLabelList"/>
    <dgm:cxn modelId="{D115EAC1-3796-4B2D-BFDB-D2FFB6492D4D}" type="presParOf" srcId="{31A766C1-721A-4334-B02F-947C44040007}" destId="{A4471025-C7B1-48EF-8561-3D58E72B0C6A}" srcOrd="1" destOrd="0" presId="urn:microsoft.com/office/officeart/2018/5/layout/IconLeafLabelList"/>
    <dgm:cxn modelId="{019560C2-CA54-407A-9599-1E9E51EC7088}" type="presParOf" srcId="{31A766C1-721A-4334-B02F-947C44040007}" destId="{4404E69F-874A-4A3E-B76E-540A3FA66A27}" srcOrd="2" destOrd="0" presId="urn:microsoft.com/office/officeart/2018/5/layout/IconLeafLabelList"/>
    <dgm:cxn modelId="{6737CADA-A5D3-4866-9005-8CA8DDC18C3E}" type="presParOf" srcId="{31A766C1-721A-4334-B02F-947C44040007}" destId="{44C52D81-F5D0-4A81-913C-2B12A0E712E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9A334B6-8E11-430B-AE11-5367FD7C00FC}" type="doc">
      <dgm:prSet loTypeId="urn:microsoft.com/office/officeart/2009/3/layout/HorizontalOrganizationChart" loCatId="hierarchy" qsTypeId="urn:microsoft.com/office/officeart/2005/8/quickstyle/simple3" qsCatId="simple" csTypeId="urn:microsoft.com/office/officeart/2005/8/colors/colorful1" csCatId="colorful"/>
      <dgm:spPr/>
      <dgm:t>
        <a:bodyPr/>
        <a:lstStyle/>
        <a:p>
          <a:endParaRPr lang="en-US"/>
        </a:p>
      </dgm:t>
    </dgm:pt>
    <dgm:pt modelId="{DB5D1830-DA22-4ED7-B28B-BF30013A1DD4}">
      <dgm:prSet/>
      <dgm:spPr/>
      <dgm:t>
        <a:bodyPr/>
        <a:lstStyle/>
        <a:p>
          <a:r>
            <a:rPr lang="en-GB" baseline="0"/>
            <a:t>Higher risk of internalised emotional issues (Francis et al., 2019)</a:t>
          </a:r>
          <a:endParaRPr lang="en-US"/>
        </a:p>
      </dgm:t>
    </dgm:pt>
    <dgm:pt modelId="{31A0495D-FD2B-4C62-8E51-F5E65C0014E3}" type="parTrans" cxnId="{3637ECB4-DE15-46FB-B2DC-13EBB47752B6}">
      <dgm:prSet/>
      <dgm:spPr/>
      <dgm:t>
        <a:bodyPr/>
        <a:lstStyle/>
        <a:p>
          <a:endParaRPr lang="en-US"/>
        </a:p>
      </dgm:t>
    </dgm:pt>
    <dgm:pt modelId="{230D2FB4-1D13-4FB7-856B-C2F55D329D45}" type="sibTrans" cxnId="{3637ECB4-DE15-46FB-B2DC-13EBB47752B6}">
      <dgm:prSet/>
      <dgm:spPr/>
      <dgm:t>
        <a:bodyPr/>
        <a:lstStyle/>
        <a:p>
          <a:endParaRPr lang="en-US"/>
        </a:p>
      </dgm:t>
    </dgm:pt>
    <dgm:pt modelId="{1C2FD655-2624-463B-A3DC-7F1D71F2BA94}">
      <dgm:prSet/>
      <dgm:spPr/>
      <dgm:t>
        <a:bodyPr/>
        <a:lstStyle/>
        <a:p>
          <a:r>
            <a:rPr lang="en-GB" baseline="0"/>
            <a:t>However, some studies found no significant mental health effects (Miller et al., 2005).</a:t>
          </a:r>
          <a:endParaRPr lang="en-US"/>
        </a:p>
      </dgm:t>
    </dgm:pt>
    <dgm:pt modelId="{006C3E48-536E-492E-A4B2-61C468827F1D}" type="parTrans" cxnId="{FD37A8C1-BECB-4A99-99EE-AB01F6C32A9B}">
      <dgm:prSet/>
      <dgm:spPr/>
      <dgm:t>
        <a:bodyPr/>
        <a:lstStyle/>
        <a:p>
          <a:endParaRPr lang="en-US"/>
        </a:p>
      </dgm:t>
    </dgm:pt>
    <dgm:pt modelId="{D5421580-410D-4A93-AE6F-5B02EE3450E6}" type="sibTrans" cxnId="{FD37A8C1-BECB-4A99-99EE-AB01F6C32A9B}">
      <dgm:prSet/>
      <dgm:spPr/>
      <dgm:t>
        <a:bodyPr/>
        <a:lstStyle/>
        <a:p>
          <a:endParaRPr lang="en-US"/>
        </a:p>
      </dgm:t>
    </dgm:pt>
    <dgm:pt modelId="{FBD838A1-C42E-4FAE-B6FA-24CF59A4259C}">
      <dgm:prSet/>
      <dgm:spPr/>
      <dgm:t>
        <a:bodyPr/>
        <a:lstStyle/>
        <a:p>
          <a:r>
            <a:rPr lang="en-GB" baseline="0"/>
            <a:t>Little is known about what moderates the relationship (Georgiou, Parrila and McArthur. 2024). </a:t>
          </a:r>
          <a:endParaRPr lang="en-US"/>
        </a:p>
      </dgm:t>
    </dgm:pt>
    <dgm:pt modelId="{4F9CF749-B7BF-4C28-933C-900D6CD06593}" type="parTrans" cxnId="{5F88C038-F71C-468C-83C9-E76EC16FC319}">
      <dgm:prSet/>
      <dgm:spPr/>
      <dgm:t>
        <a:bodyPr/>
        <a:lstStyle/>
        <a:p>
          <a:endParaRPr lang="en-US"/>
        </a:p>
      </dgm:t>
    </dgm:pt>
    <dgm:pt modelId="{F9E083CC-C5CD-4A28-A556-D8CF9455D845}" type="sibTrans" cxnId="{5F88C038-F71C-468C-83C9-E76EC16FC319}">
      <dgm:prSet/>
      <dgm:spPr/>
      <dgm:t>
        <a:bodyPr/>
        <a:lstStyle/>
        <a:p>
          <a:endParaRPr lang="en-US"/>
        </a:p>
      </dgm:t>
    </dgm:pt>
    <dgm:pt modelId="{C1FE7963-EC83-4136-9730-E7E2BB2A43DB}" type="pres">
      <dgm:prSet presAssocID="{B9A334B6-8E11-430B-AE11-5367FD7C00FC}" presName="hierChild1" presStyleCnt="0">
        <dgm:presLayoutVars>
          <dgm:orgChart val="1"/>
          <dgm:chPref val="1"/>
          <dgm:dir/>
          <dgm:animOne val="branch"/>
          <dgm:animLvl val="lvl"/>
          <dgm:resizeHandles/>
        </dgm:presLayoutVars>
      </dgm:prSet>
      <dgm:spPr/>
    </dgm:pt>
    <dgm:pt modelId="{2A661C72-15C8-44D6-B31A-C1F3076D71C0}" type="pres">
      <dgm:prSet presAssocID="{DB5D1830-DA22-4ED7-B28B-BF30013A1DD4}" presName="hierRoot1" presStyleCnt="0">
        <dgm:presLayoutVars>
          <dgm:hierBranch val="init"/>
        </dgm:presLayoutVars>
      </dgm:prSet>
      <dgm:spPr/>
    </dgm:pt>
    <dgm:pt modelId="{6AF0D480-8308-4D4D-BEDE-69C3C9298165}" type="pres">
      <dgm:prSet presAssocID="{DB5D1830-DA22-4ED7-B28B-BF30013A1DD4}" presName="rootComposite1" presStyleCnt="0"/>
      <dgm:spPr/>
    </dgm:pt>
    <dgm:pt modelId="{820CAD42-58E8-4F7B-8864-3616A8FB50F1}" type="pres">
      <dgm:prSet presAssocID="{DB5D1830-DA22-4ED7-B28B-BF30013A1DD4}" presName="rootText1" presStyleLbl="node0" presStyleIdx="0" presStyleCnt="3">
        <dgm:presLayoutVars>
          <dgm:chPref val="3"/>
        </dgm:presLayoutVars>
      </dgm:prSet>
      <dgm:spPr/>
    </dgm:pt>
    <dgm:pt modelId="{F9DC12A2-7606-4FF5-9E74-01560B696B43}" type="pres">
      <dgm:prSet presAssocID="{DB5D1830-DA22-4ED7-B28B-BF30013A1DD4}" presName="rootConnector1" presStyleLbl="node1" presStyleIdx="0" presStyleCnt="0"/>
      <dgm:spPr/>
    </dgm:pt>
    <dgm:pt modelId="{C02C584E-0552-4B78-8809-482AFB76513C}" type="pres">
      <dgm:prSet presAssocID="{DB5D1830-DA22-4ED7-B28B-BF30013A1DD4}" presName="hierChild2" presStyleCnt="0"/>
      <dgm:spPr/>
    </dgm:pt>
    <dgm:pt modelId="{8AC43D85-608A-479F-A375-658508F2EF2F}" type="pres">
      <dgm:prSet presAssocID="{DB5D1830-DA22-4ED7-B28B-BF30013A1DD4}" presName="hierChild3" presStyleCnt="0"/>
      <dgm:spPr/>
    </dgm:pt>
    <dgm:pt modelId="{09FFD2F2-D180-40E6-BA54-64DEC20DC1D4}" type="pres">
      <dgm:prSet presAssocID="{1C2FD655-2624-463B-A3DC-7F1D71F2BA94}" presName="hierRoot1" presStyleCnt="0">
        <dgm:presLayoutVars>
          <dgm:hierBranch val="init"/>
        </dgm:presLayoutVars>
      </dgm:prSet>
      <dgm:spPr/>
    </dgm:pt>
    <dgm:pt modelId="{F6D27B69-FD3C-46F9-935C-62C32482D773}" type="pres">
      <dgm:prSet presAssocID="{1C2FD655-2624-463B-A3DC-7F1D71F2BA94}" presName="rootComposite1" presStyleCnt="0"/>
      <dgm:spPr/>
    </dgm:pt>
    <dgm:pt modelId="{87A328EC-845F-4867-A35D-5EEFF6099791}" type="pres">
      <dgm:prSet presAssocID="{1C2FD655-2624-463B-A3DC-7F1D71F2BA94}" presName="rootText1" presStyleLbl="node0" presStyleIdx="1" presStyleCnt="3">
        <dgm:presLayoutVars>
          <dgm:chPref val="3"/>
        </dgm:presLayoutVars>
      </dgm:prSet>
      <dgm:spPr/>
    </dgm:pt>
    <dgm:pt modelId="{902E4108-F94A-4433-84E3-0ABDB7D7613A}" type="pres">
      <dgm:prSet presAssocID="{1C2FD655-2624-463B-A3DC-7F1D71F2BA94}" presName="rootConnector1" presStyleLbl="node1" presStyleIdx="0" presStyleCnt="0"/>
      <dgm:spPr/>
    </dgm:pt>
    <dgm:pt modelId="{F80FAAB4-FE4C-4B1A-9F3D-71B69331870B}" type="pres">
      <dgm:prSet presAssocID="{1C2FD655-2624-463B-A3DC-7F1D71F2BA94}" presName="hierChild2" presStyleCnt="0"/>
      <dgm:spPr/>
    </dgm:pt>
    <dgm:pt modelId="{5ABC6727-A104-4014-8302-B21CC312E9B1}" type="pres">
      <dgm:prSet presAssocID="{1C2FD655-2624-463B-A3DC-7F1D71F2BA94}" presName="hierChild3" presStyleCnt="0"/>
      <dgm:spPr/>
    </dgm:pt>
    <dgm:pt modelId="{AAF46BAB-4DD8-44B6-887A-3546A601CFB8}" type="pres">
      <dgm:prSet presAssocID="{FBD838A1-C42E-4FAE-B6FA-24CF59A4259C}" presName="hierRoot1" presStyleCnt="0">
        <dgm:presLayoutVars>
          <dgm:hierBranch val="init"/>
        </dgm:presLayoutVars>
      </dgm:prSet>
      <dgm:spPr/>
    </dgm:pt>
    <dgm:pt modelId="{2DB7EDEF-0892-4527-A6C6-83776A76B858}" type="pres">
      <dgm:prSet presAssocID="{FBD838A1-C42E-4FAE-B6FA-24CF59A4259C}" presName="rootComposite1" presStyleCnt="0"/>
      <dgm:spPr/>
    </dgm:pt>
    <dgm:pt modelId="{5E747615-9A49-42F7-874E-0EFBAC334FD1}" type="pres">
      <dgm:prSet presAssocID="{FBD838A1-C42E-4FAE-B6FA-24CF59A4259C}" presName="rootText1" presStyleLbl="node0" presStyleIdx="2" presStyleCnt="3">
        <dgm:presLayoutVars>
          <dgm:chPref val="3"/>
        </dgm:presLayoutVars>
      </dgm:prSet>
      <dgm:spPr/>
    </dgm:pt>
    <dgm:pt modelId="{2B73C8B0-2A24-4509-9AC6-FA1091649D84}" type="pres">
      <dgm:prSet presAssocID="{FBD838A1-C42E-4FAE-B6FA-24CF59A4259C}" presName="rootConnector1" presStyleLbl="node1" presStyleIdx="0" presStyleCnt="0"/>
      <dgm:spPr/>
    </dgm:pt>
    <dgm:pt modelId="{E9AF755C-A087-4857-B84E-B81230EBB744}" type="pres">
      <dgm:prSet presAssocID="{FBD838A1-C42E-4FAE-B6FA-24CF59A4259C}" presName="hierChild2" presStyleCnt="0"/>
      <dgm:spPr/>
    </dgm:pt>
    <dgm:pt modelId="{FBB73421-59C2-4263-A700-FDD9BB619543}" type="pres">
      <dgm:prSet presAssocID="{FBD838A1-C42E-4FAE-B6FA-24CF59A4259C}" presName="hierChild3" presStyleCnt="0"/>
      <dgm:spPr/>
    </dgm:pt>
  </dgm:ptLst>
  <dgm:cxnLst>
    <dgm:cxn modelId="{C8A29434-56F7-4A7F-8AF1-67D93C20088E}" type="presOf" srcId="{DB5D1830-DA22-4ED7-B28B-BF30013A1DD4}" destId="{820CAD42-58E8-4F7B-8864-3616A8FB50F1}" srcOrd="0" destOrd="0" presId="urn:microsoft.com/office/officeart/2009/3/layout/HorizontalOrganizationChart"/>
    <dgm:cxn modelId="{5F88C038-F71C-468C-83C9-E76EC16FC319}" srcId="{B9A334B6-8E11-430B-AE11-5367FD7C00FC}" destId="{FBD838A1-C42E-4FAE-B6FA-24CF59A4259C}" srcOrd="2" destOrd="0" parTransId="{4F9CF749-B7BF-4C28-933C-900D6CD06593}" sibTransId="{F9E083CC-C5CD-4A28-A556-D8CF9455D845}"/>
    <dgm:cxn modelId="{0526BF3D-3F4F-4DAF-9147-2D875B3C9A3E}" type="presOf" srcId="{FBD838A1-C42E-4FAE-B6FA-24CF59A4259C}" destId="{2B73C8B0-2A24-4509-9AC6-FA1091649D84}" srcOrd="1" destOrd="0" presId="urn:microsoft.com/office/officeart/2009/3/layout/HorizontalOrganizationChart"/>
    <dgm:cxn modelId="{ABB0526F-E35B-4D09-AD80-73C641CE8CDE}" type="presOf" srcId="{1C2FD655-2624-463B-A3DC-7F1D71F2BA94}" destId="{87A328EC-845F-4867-A35D-5EEFF6099791}" srcOrd="0" destOrd="0" presId="urn:microsoft.com/office/officeart/2009/3/layout/HorizontalOrganizationChart"/>
    <dgm:cxn modelId="{D3765E53-5022-4258-92DB-F694D68082EB}" type="presOf" srcId="{DB5D1830-DA22-4ED7-B28B-BF30013A1DD4}" destId="{F9DC12A2-7606-4FF5-9E74-01560B696B43}" srcOrd="1" destOrd="0" presId="urn:microsoft.com/office/officeart/2009/3/layout/HorizontalOrganizationChart"/>
    <dgm:cxn modelId="{9C348157-BD92-4D17-AA5E-DF0859E5F452}" type="presOf" srcId="{B9A334B6-8E11-430B-AE11-5367FD7C00FC}" destId="{C1FE7963-EC83-4136-9730-E7E2BB2A43DB}" srcOrd="0" destOrd="0" presId="urn:microsoft.com/office/officeart/2009/3/layout/HorizontalOrganizationChart"/>
    <dgm:cxn modelId="{3637ECB4-DE15-46FB-B2DC-13EBB47752B6}" srcId="{B9A334B6-8E11-430B-AE11-5367FD7C00FC}" destId="{DB5D1830-DA22-4ED7-B28B-BF30013A1DD4}" srcOrd="0" destOrd="0" parTransId="{31A0495D-FD2B-4C62-8E51-F5E65C0014E3}" sibTransId="{230D2FB4-1D13-4FB7-856B-C2F55D329D45}"/>
    <dgm:cxn modelId="{FD37A8C1-BECB-4A99-99EE-AB01F6C32A9B}" srcId="{B9A334B6-8E11-430B-AE11-5367FD7C00FC}" destId="{1C2FD655-2624-463B-A3DC-7F1D71F2BA94}" srcOrd="1" destOrd="0" parTransId="{006C3E48-536E-492E-A4B2-61C468827F1D}" sibTransId="{D5421580-410D-4A93-AE6F-5B02EE3450E6}"/>
    <dgm:cxn modelId="{3A7925D0-48BF-4FCC-B8D4-FC1876FC8AE0}" type="presOf" srcId="{FBD838A1-C42E-4FAE-B6FA-24CF59A4259C}" destId="{5E747615-9A49-42F7-874E-0EFBAC334FD1}" srcOrd="0" destOrd="0" presId="urn:microsoft.com/office/officeart/2009/3/layout/HorizontalOrganizationChart"/>
    <dgm:cxn modelId="{5852D4E4-2405-4AAC-B693-AAB747DC5028}" type="presOf" srcId="{1C2FD655-2624-463B-A3DC-7F1D71F2BA94}" destId="{902E4108-F94A-4433-84E3-0ABDB7D7613A}" srcOrd="1" destOrd="0" presId="urn:microsoft.com/office/officeart/2009/3/layout/HorizontalOrganizationChart"/>
    <dgm:cxn modelId="{9C0EC026-8573-49F7-86CF-D429894F0331}" type="presParOf" srcId="{C1FE7963-EC83-4136-9730-E7E2BB2A43DB}" destId="{2A661C72-15C8-44D6-B31A-C1F3076D71C0}" srcOrd="0" destOrd="0" presId="urn:microsoft.com/office/officeart/2009/3/layout/HorizontalOrganizationChart"/>
    <dgm:cxn modelId="{B073EF71-E058-47AB-ABD3-B5503F911957}" type="presParOf" srcId="{2A661C72-15C8-44D6-B31A-C1F3076D71C0}" destId="{6AF0D480-8308-4D4D-BEDE-69C3C9298165}" srcOrd="0" destOrd="0" presId="urn:microsoft.com/office/officeart/2009/3/layout/HorizontalOrganizationChart"/>
    <dgm:cxn modelId="{344E48FD-EC77-4237-9B59-8362DFE26E3E}" type="presParOf" srcId="{6AF0D480-8308-4D4D-BEDE-69C3C9298165}" destId="{820CAD42-58E8-4F7B-8864-3616A8FB50F1}" srcOrd="0" destOrd="0" presId="urn:microsoft.com/office/officeart/2009/3/layout/HorizontalOrganizationChart"/>
    <dgm:cxn modelId="{38ECCABE-71B3-4C7A-B790-428D1A6EC92C}" type="presParOf" srcId="{6AF0D480-8308-4D4D-BEDE-69C3C9298165}" destId="{F9DC12A2-7606-4FF5-9E74-01560B696B43}" srcOrd="1" destOrd="0" presId="urn:microsoft.com/office/officeart/2009/3/layout/HorizontalOrganizationChart"/>
    <dgm:cxn modelId="{31F29565-FDD3-4110-AF2E-327E74D61DFC}" type="presParOf" srcId="{2A661C72-15C8-44D6-B31A-C1F3076D71C0}" destId="{C02C584E-0552-4B78-8809-482AFB76513C}" srcOrd="1" destOrd="0" presId="urn:microsoft.com/office/officeart/2009/3/layout/HorizontalOrganizationChart"/>
    <dgm:cxn modelId="{87BD19AA-787E-4DC7-9B05-C15D93632509}" type="presParOf" srcId="{2A661C72-15C8-44D6-B31A-C1F3076D71C0}" destId="{8AC43D85-608A-479F-A375-658508F2EF2F}" srcOrd="2" destOrd="0" presId="urn:microsoft.com/office/officeart/2009/3/layout/HorizontalOrganizationChart"/>
    <dgm:cxn modelId="{DCB3EA50-DC0D-40B7-A0BB-9F7164A09710}" type="presParOf" srcId="{C1FE7963-EC83-4136-9730-E7E2BB2A43DB}" destId="{09FFD2F2-D180-40E6-BA54-64DEC20DC1D4}" srcOrd="1" destOrd="0" presId="urn:microsoft.com/office/officeart/2009/3/layout/HorizontalOrganizationChart"/>
    <dgm:cxn modelId="{088C49B4-0485-4A69-9D7E-B49ED068CDD2}" type="presParOf" srcId="{09FFD2F2-D180-40E6-BA54-64DEC20DC1D4}" destId="{F6D27B69-FD3C-46F9-935C-62C32482D773}" srcOrd="0" destOrd="0" presId="urn:microsoft.com/office/officeart/2009/3/layout/HorizontalOrganizationChart"/>
    <dgm:cxn modelId="{FBA3F769-F64C-46C3-87A0-D8FF4CC18E06}" type="presParOf" srcId="{F6D27B69-FD3C-46F9-935C-62C32482D773}" destId="{87A328EC-845F-4867-A35D-5EEFF6099791}" srcOrd="0" destOrd="0" presId="urn:microsoft.com/office/officeart/2009/3/layout/HorizontalOrganizationChart"/>
    <dgm:cxn modelId="{80D65CEB-5AFC-4B61-B3A6-7A816FA6473B}" type="presParOf" srcId="{F6D27B69-FD3C-46F9-935C-62C32482D773}" destId="{902E4108-F94A-4433-84E3-0ABDB7D7613A}" srcOrd="1" destOrd="0" presId="urn:microsoft.com/office/officeart/2009/3/layout/HorizontalOrganizationChart"/>
    <dgm:cxn modelId="{AA7889C5-C27C-40E7-A678-82EBE5085BC5}" type="presParOf" srcId="{09FFD2F2-D180-40E6-BA54-64DEC20DC1D4}" destId="{F80FAAB4-FE4C-4B1A-9F3D-71B69331870B}" srcOrd="1" destOrd="0" presId="urn:microsoft.com/office/officeart/2009/3/layout/HorizontalOrganizationChart"/>
    <dgm:cxn modelId="{9343D17F-08D0-4A4D-A619-21824ABCC68E}" type="presParOf" srcId="{09FFD2F2-D180-40E6-BA54-64DEC20DC1D4}" destId="{5ABC6727-A104-4014-8302-B21CC312E9B1}" srcOrd="2" destOrd="0" presId="urn:microsoft.com/office/officeart/2009/3/layout/HorizontalOrganizationChart"/>
    <dgm:cxn modelId="{2591F209-28B5-4EFB-8A65-60016F2588B6}" type="presParOf" srcId="{C1FE7963-EC83-4136-9730-E7E2BB2A43DB}" destId="{AAF46BAB-4DD8-44B6-887A-3546A601CFB8}" srcOrd="2" destOrd="0" presId="urn:microsoft.com/office/officeart/2009/3/layout/HorizontalOrganizationChart"/>
    <dgm:cxn modelId="{8AAAC02F-078E-4B80-AFC2-648EB53C06E6}" type="presParOf" srcId="{AAF46BAB-4DD8-44B6-887A-3546A601CFB8}" destId="{2DB7EDEF-0892-4527-A6C6-83776A76B858}" srcOrd="0" destOrd="0" presId="urn:microsoft.com/office/officeart/2009/3/layout/HorizontalOrganizationChart"/>
    <dgm:cxn modelId="{27ED55D2-3CD3-4060-B8F8-0D65063231C0}" type="presParOf" srcId="{2DB7EDEF-0892-4527-A6C6-83776A76B858}" destId="{5E747615-9A49-42F7-874E-0EFBAC334FD1}" srcOrd="0" destOrd="0" presId="urn:microsoft.com/office/officeart/2009/3/layout/HorizontalOrganizationChart"/>
    <dgm:cxn modelId="{F282F6F9-334A-46F9-BF60-C695624EFCEE}" type="presParOf" srcId="{2DB7EDEF-0892-4527-A6C6-83776A76B858}" destId="{2B73C8B0-2A24-4509-9AC6-FA1091649D84}" srcOrd="1" destOrd="0" presId="urn:microsoft.com/office/officeart/2009/3/layout/HorizontalOrganizationChart"/>
    <dgm:cxn modelId="{188591BB-613E-48ED-B1E7-6ECF7809F743}" type="presParOf" srcId="{AAF46BAB-4DD8-44B6-887A-3546A601CFB8}" destId="{E9AF755C-A087-4857-B84E-B81230EBB744}" srcOrd="1" destOrd="0" presId="urn:microsoft.com/office/officeart/2009/3/layout/HorizontalOrganizationChart"/>
    <dgm:cxn modelId="{91E5C2AE-80DF-4722-9A18-8626E5006A16}" type="presParOf" srcId="{AAF46BAB-4DD8-44B6-887A-3546A601CFB8}" destId="{FBB73421-59C2-4263-A700-FDD9BB619543}"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888A8B0-8C19-4BE9-8BD5-DEEE07D87B5E}" type="doc">
      <dgm:prSet loTypeId="urn:microsoft.com/office/officeart/2005/8/layout/hierarchy1" loCatId="hierarchy" qsTypeId="urn:microsoft.com/office/officeart/2005/8/quickstyle/simple3" qsCatId="simple" csTypeId="urn:microsoft.com/office/officeart/2005/8/colors/colorful2" csCatId="colorful"/>
      <dgm:spPr/>
      <dgm:t>
        <a:bodyPr/>
        <a:lstStyle/>
        <a:p>
          <a:endParaRPr lang="en-US"/>
        </a:p>
      </dgm:t>
    </dgm:pt>
    <dgm:pt modelId="{8FE2BCF3-9A62-4C59-A0E4-AE2E39C1DA62}">
      <dgm:prSet/>
      <dgm:spPr/>
      <dgm:t>
        <a:bodyPr/>
        <a:lstStyle/>
        <a:p>
          <a:r>
            <a:rPr lang="en-GB" baseline="0"/>
            <a:t>Affects a person's ability to understand and work with numbers, making it difficult to acquire mathematical skills. </a:t>
          </a:r>
          <a:endParaRPr lang="en-US"/>
        </a:p>
      </dgm:t>
    </dgm:pt>
    <dgm:pt modelId="{A89ACBFB-B109-47EE-8B68-CE6926241CBA}" type="parTrans" cxnId="{BAA306E3-6010-4464-88DF-D294B64E0B8A}">
      <dgm:prSet/>
      <dgm:spPr/>
      <dgm:t>
        <a:bodyPr/>
        <a:lstStyle/>
        <a:p>
          <a:endParaRPr lang="en-US"/>
        </a:p>
      </dgm:t>
    </dgm:pt>
    <dgm:pt modelId="{653E0D29-68E5-460C-A141-EECCFB912CE8}" type="sibTrans" cxnId="{BAA306E3-6010-4464-88DF-D294B64E0B8A}">
      <dgm:prSet/>
      <dgm:spPr/>
      <dgm:t>
        <a:bodyPr/>
        <a:lstStyle/>
        <a:p>
          <a:endParaRPr lang="en-US"/>
        </a:p>
      </dgm:t>
    </dgm:pt>
    <dgm:pt modelId="{124B8AB2-2B29-4A91-B88F-F404A00E89D5}">
      <dgm:prSet/>
      <dgm:spPr/>
      <dgm:t>
        <a:bodyPr/>
        <a:lstStyle/>
        <a:p>
          <a:r>
            <a:rPr lang="en-GB" baseline="0"/>
            <a:t>It can manifest as challenges with basic arithmetic, number sense, time management, and everyday tasks involving money or directions.</a:t>
          </a:r>
          <a:endParaRPr lang="en-US"/>
        </a:p>
      </dgm:t>
    </dgm:pt>
    <dgm:pt modelId="{ACA5C8FC-34B3-4C6A-BAA7-194BAAF21DCB}" type="parTrans" cxnId="{59D1707C-02D1-464E-9622-B828834714C7}">
      <dgm:prSet/>
      <dgm:spPr/>
      <dgm:t>
        <a:bodyPr/>
        <a:lstStyle/>
        <a:p>
          <a:endParaRPr lang="en-US"/>
        </a:p>
      </dgm:t>
    </dgm:pt>
    <dgm:pt modelId="{1B96DDD2-839F-4F23-BC6A-D5B1B227CF5C}" type="sibTrans" cxnId="{59D1707C-02D1-464E-9622-B828834714C7}">
      <dgm:prSet/>
      <dgm:spPr/>
      <dgm:t>
        <a:bodyPr/>
        <a:lstStyle/>
        <a:p>
          <a:endParaRPr lang="en-US"/>
        </a:p>
      </dgm:t>
    </dgm:pt>
    <dgm:pt modelId="{F42EDC84-532C-4BA1-AE2E-3F24A652EF34}">
      <dgm:prSet/>
      <dgm:spPr/>
      <dgm:t>
        <a:bodyPr/>
        <a:lstStyle/>
        <a:p>
          <a:r>
            <a:rPr lang="en-GB" baseline="0"/>
            <a:t>Can occur alongside dyslexia and other SpLD's. </a:t>
          </a:r>
          <a:endParaRPr lang="en-US"/>
        </a:p>
      </dgm:t>
    </dgm:pt>
    <dgm:pt modelId="{CFAF0C95-859C-43A8-B523-BAEF7943DD6C}" type="parTrans" cxnId="{DAB5EFC1-1D0F-4CF5-9A18-0D5BE130A286}">
      <dgm:prSet/>
      <dgm:spPr/>
      <dgm:t>
        <a:bodyPr/>
        <a:lstStyle/>
        <a:p>
          <a:endParaRPr lang="en-US"/>
        </a:p>
      </dgm:t>
    </dgm:pt>
    <dgm:pt modelId="{5F68186D-AB73-4751-88E9-3F1D366BD6D7}" type="sibTrans" cxnId="{DAB5EFC1-1D0F-4CF5-9A18-0D5BE130A286}">
      <dgm:prSet/>
      <dgm:spPr/>
      <dgm:t>
        <a:bodyPr/>
        <a:lstStyle/>
        <a:p>
          <a:endParaRPr lang="en-US"/>
        </a:p>
      </dgm:t>
    </dgm:pt>
    <dgm:pt modelId="{4137EF65-1387-4E75-B449-49760F6F87AB}" type="pres">
      <dgm:prSet presAssocID="{5888A8B0-8C19-4BE9-8BD5-DEEE07D87B5E}" presName="hierChild1" presStyleCnt="0">
        <dgm:presLayoutVars>
          <dgm:chPref val="1"/>
          <dgm:dir/>
          <dgm:animOne val="branch"/>
          <dgm:animLvl val="lvl"/>
          <dgm:resizeHandles/>
        </dgm:presLayoutVars>
      </dgm:prSet>
      <dgm:spPr/>
    </dgm:pt>
    <dgm:pt modelId="{4CB341B1-F137-4C5C-8AD1-81522A9E2DEB}" type="pres">
      <dgm:prSet presAssocID="{8FE2BCF3-9A62-4C59-A0E4-AE2E39C1DA62}" presName="hierRoot1" presStyleCnt="0"/>
      <dgm:spPr/>
    </dgm:pt>
    <dgm:pt modelId="{70360EC0-885E-40EA-9F43-E8AD6F938E7C}" type="pres">
      <dgm:prSet presAssocID="{8FE2BCF3-9A62-4C59-A0E4-AE2E39C1DA62}" presName="composite" presStyleCnt="0"/>
      <dgm:spPr/>
    </dgm:pt>
    <dgm:pt modelId="{64E7B943-21B1-4852-A2A0-EBF12EBEEC43}" type="pres">
      <dgm:prSet presAssocID="{8FE2BCF3-9A62-4C59-A0E4-AE2E39C1DA62}" presName="background" presStyleLbl="node0" presStyleIdx="0" presStyleCnt="3"/>
      <dgm:spPr/>
    </dgm:pt>
    <dgm:pt modelId="{B668A2E3-9164-42B4-B1AF-746B72EB37AF}" type="pres">
      <dgm:prSet presAssocID="{8FE2BCF3-9A62-4C59-A0E4-AE2E39C1DA62}" presName="text" presStyleLbl="fgAcc0" presStyleIdx="0" presStyleCnt="3">
        <dgm:presLayoutVars>
          <dgm:chPref val="3"/>
        </dgm:presLayoutVars>
      </dgm:prSet>
      <dgm:spPr/>
    </dgm:pt>
    <dgm:pt modelId="{CB70C816-4433-4719-B05E-F865F30C917A}" type="pres">
      <dgm:prSet presAssocID="{8FE2BCF3-9A62-4C59-A0E4-AE2E39C1DA62}" presName="hierChild2" presStyleCnt="0"/>
      <dgm:spPr/>
    </dgm:pt>
    <dgm:pt modelId="{7EB522AF-D3B8-43AE-B0DA-6C9AE556DB16}" type="pres">
      <dgm:prSet presAssocID="{124B8AB2-2B29-4A91-B88F-F404A00E89D5}" presName="hierRoot1" presStyleCnt="0"/>
      <dgm:spPr/>
    </dgm:pt>
    <dgm:pt modelId="{220D3398-F1C8-4CF5-B48A-647DD1AC0EB8}" type="pres">
      <dgm:prSet presAssocID="{124B8AB2-2B29-4A91-B88F-F404A00E89D5}" presName="composite" presStyleCnt="0"/>
      <dgm:spPr/>
    </dgm:pt>
    <dgm:pt modelId="{03C93A81-CD4A-4586-B326-8EDFBA7EE977}" type="pres">
      <dgm:prSet presAssocID="{124B8AB2-2B29-4A91-B88F-F404A00E89D5}" presName="background" presStyleLbl="node0" presStyleIdx="1" presStyleCnt="3"/>
      <dgm:spPr/>
    </dgm:pt>
    <dgm:pt modelId="{B4BB2C72-943B-4F31-BEC8-8BE2AED2DE38}" type="pres">
      <dgm:prSet presAssocID="{124B8AB2-2B29-4A91-B88F-F404A00E89D5}" presName="text" presStyleLbl="fgAcc0" presStyleIdx="1" presStyleCnt="3">
        <dgm:presLayoutVars>
          <dgm:chPref val="3"/>
        </dgm:presLayoutVars>
      </dgm:prSet>
      <dgm:spPr/>
    </dgm:pt>
    <dgm:pt modelId="{0DDE8A49-3E98-47A0-BC8E-BE8C1136FE0F}" type="pres">
      <dgm:prSet presAssocID="{124B8AB2-2B29-4A91-B88F-F404A00E89D5}" presName="hierChild2" presStyleCnt="0"/>
      <dgm:spPr/>
    </dgm:pt>
    <dgm:pt modelId="{CC27C5C1-2EBA-4F66-A3F4-CC1C0900839B}" type="pres">
      <dgm:prSet presAssocID="{F42EDC84-532C-4BA1-AE2E-3F24A652EF34}" presName="hierRoot1" presStyleCnt="0"/>
      <dgm:spPr/>
    </dgm:pt>
    <dgm:pt modelId="{4AEF45B2-4FF4-40EC-8F46-AD6D24299798}" type="pres">
      <dgm:prSet presAssocID="{F42EDC84-532C-4BA1-AE2E-3F24A652EF34}" presName="composite" presStyleCnt="0"/>
      <dgm:spPr/>
    </dgm:pt>
    <dgm:pt modelId="{5D01E0B4-7B12-48A9-9920-D7EF2085790D}" type="pres">
      <dgm:prSet presAssocID="{F42EDC84-532C-4BA1-AE2E-3F24A652EF34}" presName="background" presStyleLbl="node0" presStyleIdx="2" presStyleCnt="3"/>
      <dgm:spPr/>
    </dgm:pt>
    <dgm:pt modelId="{D358401A-B0AE-4D08-995E-494D0C754D96}" type="pres">
      <dgm:prSet presAssocID="{F42EDC84-532C-4BA1-AE2E-3F24A652EF34}" presName="text" presStyleLbl="fgAcc0" presStyleIdx="2" presStyleCnt="3">
        <dgm:presLayoutVars>
          <dgm:chPref val="3"/>
        </dgm:presLayoutVars>
      </dgm:prSet>
      <dgm:spPr/>
    </dgm:pt>
    <dgm:pt modelId="{94974424-8D67-423A-B87B-97E6D4D9EE63}" type="pres">
      <dgm:prSet presAssocID="{F42EDC84-532C-4BA1-AE2E-3F24A652EF34}" presName="hierChild2" presStyleCnt="0"/>
      <dgm:spPr/>
    </dgm:pt>
  </dgm:ptLst>
  <dgm:cxnLst>
    <dgm:cxn modelId="{06C67E0D-04C7-438B-9C0C-092A945FC551}" type="presOf" srcId="{5888A8B0-8C19-4BE9-8BD5-DEEE07D87B5E}" destId="{4137EF65-1387-4E75-B449-49760F6F87AB}" srcOrd="0" destOrd="0" presId="urn:microsoft.com/office/officeart/2005/8/layout/hierarchy1"/>
    <dgm:cxn modelId="{A5399339-7B11-48E7-A6B2-A60B715E597A}" type="presOf" srcId="{8FE2BCF3-9A62-4C59-A0E4-AE2E39C1DA62}" destId="{B668A2E3-9164-42B4-B1AF-746B72EB37AF}" srcOrd="0" destOrd="0" presId="urn:microsoft.com/office/officeart/2005/8/layout/hierarchy1"/>
    <dgm:cxn modelId="{5F2B153E-CC85-4B23-A0C5-FD1483BE0059}" type="presOf" srcId="{124B8AB2-2B29-4A91-B88F-F404A00E89D5}" destId="{B4BB2C72-943B-4F31-BEC8-8BE2AED2DE38}" srcOrd="0" destOrd="0" presId="urn:microsoft.com/office/officeart/2005/8/layout/hierarchy1"/>
    <dgm:cxn modelId="{59D1707C-02D1-464E-9622-B828834714C7}" srcId="{5888A8B0-8C19-4BE9-8BD5-DEEE07D87B5E}" destId="{124B8AB2-2B29-4A91-B88F-F404A00E89D5}" srcOrd="1" destOrd="0" parTransId="{ACA5C8FC-34B3-4C6A-BAA7-194BAAF21DCB}" sibTransId="{1B96DDD2-839F-4F23-BC6A-D5B1B227CF5C}"/>
    <dgm:cxn modelId="{AB004CA1-6E08-4C68-8E59-57C775C22DFA}" type="presOf" srcId="{F42EDC84-532C-4BA1-AE2E-3F24A652EF34}" destId="{D358401A-B0AE-4D08-995E-494D0C754D96}" srcOrd="0" destOrd="0" presId="urn:microsoft.com/office/officeart/2005/8/layout/hierarchy1"/>
    <dgm:cxn modelId="{DAB5EFC1-1D0F-4CF5-9A18-0D5BE130A286}" srcId="{5888A8B0-8C19-4BE9-8BD5-DEEE07D87B5E}" destId="{F42EDC84-532C-4BA1-AE2E-3F24A652EF34}" srcOrd="2" destOrd="0" parTransId="{CFAF0C95-859C-43A8-B523-BAEF7943DD6C}" sibTransId="{5F68186D-AB73-4751-88E9-3F1D366BD6D7}"/>
    <dgm:cxn modelId="{BAA306E3-6010-4464-88DF-D294B64E0B8A}" srcId="{5888A8B0-8C19-4BE9-8BD5-DEEE07D87B5E}" destId="{8FE2BCF3-9A62-4C59-A0E4-AE2E39C1DA62}" srcOrd="0" destOrd="0" parTransId="{A89ACBFB-B109-47EE-8B68-CE6926241CBA}" sibTransId="{653E0D29-68E5-460C-A141-EECCFB912CE8}"/>
    <dgm:cxn modelId="{4F4BDA89-5961-416F-BAA2-2FD5F342A156}" type="presParOf" srcId="{4137EF65-1387-4E75-B449-49760F6F87AB}" destId="{4CB341B1-F137-4C5C-8AD1-81522A9E2DEB}" srcOrd="0" destOrd="0" presId="urn:microsoft.com/office/officeart/2005/8/layout/hierarchy1"/>
    <dgm:cxn modelId="{F965AD95-7B50-4AC8-A740-196199745E66}" type="presParOf" srcId="{4CB341B1-F137-4C5C-8AD1-81522A9E2DEB}" destId="{70360EC0-885E-40EA-9F43-E8AD6F938E7C}" srcOrd="0" destOrd="0" presId="urn:microsoft.com/office/officeart/2005/8/layout/hierarchy1"/>
    <dgm:cxn modelId="{8306B37B-3482-4BAB-9796-908E38E2F211}" type="presParOf" srcId="{70360EC0-885E-40EA-9F43-E8AD6F938E7C}" destId="{64E7B943-21B1-4852-A2A0-EBF12EBEEC43}" srcOrd="0" destOrd="0" presId="urn:microsoft.com/office/officeart/2005/8/layout/hierarchy1"/>
    <dgm:cxn modelId="{334A2266-5825-4DF7-874B-18A47E7C0B85}" type="presParOf" srcId="{70360EC0-885E-40EA-9F43-E8AD6F938E7C}" destId="{B668A2E3-9164-42B4-B1AF-746B72EB37AF}" srcOrd="1" destOrd="0" presId="urn:microsoft.com/office/officeart/2005/8/layout/hierarchy1"/>
    <dgm:cxn modelId="{A9A9CC60-1A2F-4FC7-B36C-F64157A180B4}" type="presParOf" srcId="{4CB341B1-F137-4C5C-8AD1-81522A9E2DEB}" destId="{CB70C816-4433-4719-B05E-F865F30C917A}" srcOrd="1" destOrd="0" presId="urn:microsoft.com/office/officeart/2005/8/layout/hierarchy1"/>
    <dgm:cxn modelId="{596AB721-4581-4FBB-B39F-D0ED96D980FA}" type="presParOf" srcId="{4137EF65-1387-4E75-B449-49760F6F87AB}" destId="{7EB522AF-D3B8-43AE-B0DA-6C9AE556DB16}" srcOrd="1" destOrd="0" presId="urn:microsoft.com/office/officeart/2005/8/layout/hierarchy1"/>
    <dgm:cxn modelId="{2C36B2C4-267D-496C-8FBF-BBC8E1B3DFE6}" type="presParOf" srcId="{7EB522AF-D3B8-43AE-B0DA-6C9AE556DB16}" destId="{220D3398-F1C8-4CF5-B48A-647DD1AC0EB8}" srcOrd="0" destOrd="0" presId="urn:microsoft.com/office/officeart/2005/8/layout/hierarchy1"/>
    <dgm:cxn modelId="{A0EDE803-72CE-40AE-B4DC-4E9B7983F1A9}" type="presParOf" srcId="{220D3398-F1C8-4CF5-B48A-647DD1AC0EB8}" destId="{03C93A81-CD4A-4586-B326-8EDFBA7EE977}" srcOrd="0" destOrd="0" presId="urn:microsoft.com/office/officeart/2005/8/layout/hierarchy1"/>
    <dgm:cxn modelId="{291A92EE-7AF8-40D9-856D-8C015C77E0B8}" type="presParOf" srcId="{220D3398-F1C8-4CF5-B48A-647DD1AC0EB8}" destId="{B4BB2C72-943B-4F31-BEC8-8BE2AED2DE38}" srcOrd="1" destOrd="0" presId="urn:microsoft.com/office/officeart/2005/8/layout/hierarchy1"/>
    <dgm:cxn modelId="{677B6F61-82B0-4AB1-A9FF-FCC728C3DE39}" type="presParOf" srcId="{7EB522AF-D3B8-43AE-B0DA-6C9AE556DB16}" destId="{0DDE8A49-3E98-47A0-BC8E-BE8C1136FE0F}" srcOrd="1" destOrd="0" presId="urn:microsoft.com/office/officeart/2005/8/layout/hierarchy1"/>
    <dgm:cxn modelId="{7DE8D3D3-D248-464F-A451-C797F9B413C4}" type="presParOf" srcId="{4137EF65-1387-4E75-B449-49760F6F87AB}" destId="{CC27C5C1-2EBA-4F66-A3F4-CC1C0900839B}" srcOrd="2" destOrd="0" presId="urn:microsoft.com/office/officeart/2005/8/layout/hierarchy1"/>
    <dgm:cxn modelId="{761BF4E0-F00E-4AFA-A98E-EA87FBC255DB}" type="presParOf" srcId="{CC27C5C1-2EBA-4F66-A3F4-CC1C0900839B}" destId="{4AEF45B2-4FF4-40EC-8F46-AD6D24299798}" srcOrd="0" destOrd="0" presId="urn:microsoft.com/office/officeart/2005/8/layout/hierarchy1"/>
    <dgm:cxn modelId="{94096CF5-8F01-4B7B-AEC2-8411A8F5CE8E}" type="presParOf" srcId="{4AEF45B2-4FF4-40EC-8F46-AD6D24299798}" destId="{5D01E0B4-7B12-48A9-9920-D7EF2085790D}" srcOrd="0" destOrd="0" presId="urn:microsoft.com/office/officeart/2005/8/layout/hierarchy1"/>
    <dgm:cxn modelId="{1D9FBBF8-B465-4F76-B410-FFCB9B08239F}" type="presParOf" srcId="{4AEF45B2-4FF4-40EC-8F46-AD6D24299798}" destId="{D358401A-B0AE-4D08-995E-494D0C754D96}" srcOrd="1" destOrd="0" presId="urn:microsoft.com/office/officeart/2005/8/layout/hierarchy1"/>
    <dgm:cxn modelId="{3D6634A0-EBBB-4762-A0E4-3E0AC38DA392}" type="presParOf" srcId="{CC27C5C1-2EBA-4F66-A3F4-CC1C0900839B}" destId="{94974424-8D67-423A-B87B-97E6D4D9EE6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954F2382-FA23-4630-9049-85F99578E71D}"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70A9A8CD-2FCE-4B4F-9AA3-8E103E1D303D}">
      <dgm:prSet/>
      <dgm:spPr/>
      <dgm:t>
        <a:bodyPr/>
        <a:lstStyle/>
        <a:p>
          <a:r>
            <a:rPr lang="en-GB" baseline="0"/>
            <a:t>Assistive technology</a:t>
          </a:r>
          <a:endParaRPr lang="en-US"/>
        </a:p>
      </dgm:t>
    </dgm:pt>
    <dgm:pt modelId="{912F42C2-647D-4BB3-9C37-4065A2A53365}" type="parTrans" cxnId="{DC7DD5E5-14DA-4FF0-A5FA-2C4D27259BAE}">
      <dgm:prSet/>
      <dgm:spPr/>
      <dgm:t>
        <a:bodyPr/>
        <a:lstStyle/>
        <a:p>
          <a:endParaRPr lang="en-US"/>
        </a:p>
      </dgm:t>
    </dgm:pt>
    <dgm:pt modelId="{A661E63C-0C84-4CF3-A821-8CED00ADE4F6}" type="sibTrans" cxnId="{DC7DD5E5-14DA-4FF0-A5FA-2C4D27259BAE}">
      <dgm:prSet/>
      <dgm:spPr/>
      <dgm:t>
        <a:bodyPr/>
        <a:lstStyle/>
        <a:p>
          <a:endParaRPr lang="en-US"/>
        </a:p>
      </dgm:t>
    </dgm:pt>
    <dgm:pt modelId="{7A7871D4-D4C9-46B7-B539-D80623918EAA}">
      <dgm:prSet/>
      <dgm:spPr/>
      <dgm:t>
        <a:bodyPr/>
        <a:lstStyle/>
        <a:p>
          <a:r>
            <a:rPr lang="en-GB" baseline="0"/>
            <a:t>Accessible tools</a:t>
          </a:r>
          <a:endParaRPr lang="en-US"/>
        </a:p>
      </dgm:t>
    </dgm:pt>
    <dgm:pt modelId="{FA7801D1-BDC2-4856-873D-7E7A76C4CE35}" type="parTrans" cxnId="{348236B1-F139-45F9-9566-B43116CD5A1C}">
      <dgm:prSet/>
      <dgm:spPr/>
      <dgm:t>
        <a:bodyPr/>
        <a:lstStyle/>
        <a:p>
          <a:endParaRPr lang="en-US"/>
        </a:p>
      </dgm:t>
    </dgm:pt>
    <dgm:pt modelId="{953CCA28-0EA6-4F8E-B7E4-7DC3E61007B9}" type="sibTrans" cxnId="{348236B1-F139-45F9-9566-B43116CD5A1C}">
      <dgm:prSet/>
      <dgm:spPr/>
      <dgm:t>
        <a:bodyPr/>
        <a:lstStyle/>
        <a:p>
          <a:endParaRPr lang="en-US"/>
        </a:p>
      </dgm:t>
    </dgm:pt>
    <dgm:pt modelId="{77E58063-1E40-4DF5-85DF-1DAEE69996E8}">
      <dgm:prSet/>
      <dgm:spPr/>
      <dgm:t>
        <a:bodyPr/>
        <a:lstStyle/>
        <a:p>
          <a:r>
            <a:rPr lang="en-GB" baseline="0"/>
            <a:t>Multi-sensory approaches</a:t>
          </a:r>
          <a:endParaRPr lang="en-US"/>
        </a:p>
      </dgm:t>
    </dgm:pt>
    <dgm:pt modelId="{EC2E2227-CF6E-4B9A-8B21-BC1CAE377B06}" type="parTrans" cxnId="{ED3BA492-2178-430A-BDE3-3E9D5C3CBD6A}">
      <dgm:prSet/>
      <dgm:spPr/>
      <dgm:t>
        <a:bodyPr/>
        <a:lstStyle/>
        <a:p>
          <a:endParaRPr lang="en-US"/>
        </a:p>
      </dgm:t>
    </dgm:pt>
    <dgm:pt modelId="{E12C9167-F6E9-4A55-B658-948F2FEF18CA}" type="sibTrans" cxnId="{ED3BA492-2178-430A-BDE3-3E9D5C3CBD6A}">
      <dgm:prSet/>
      <dgm:spPr/>
      <dgm:t>
        <a:bodyPr/>
        <a:lstStyle/>
        <a:p>
          <a:endParaRPr lang="en-US"/>
        </a:p>
      </dgm:t>
    </dgm:pt>
    <dgm:pt modelId="{52704BB4-EF1C-4C2B-B4FC-FE7FD1B6F8BE}">
      <dgm:prSet/>
      <dgm:spPr/>
      <dgm:t>
        <a:bodyPr/>
        <a:lstStyle/>
        <a:p>
          <a:r>
            <a:rPr lang="en-GB" baseline="0"/>
            <a:t>Workload adjustments</a:t>
          </a:r>
          <a:endParaRPr lang="en-US"/>
        </a:p>
      </dgm:t>
    </dgm:pt>
    <dgm:pt modelId="{E76180C6-13D4-4B3C-9FD7-F0771A269463}" type="parTrans" cxnId="{38DA0EB3-02B6-4664-8EF0-03D9D0B42BAA}">
      <dgm:prSet/>
      <dgm:spPr/>
      <dgm:t>
        <a:bodyPr/>
        <a:lstStyle/>
        <a:p>
          <a:endParaRPr lang="en-US"/>
        </a:p>
      </dgm:t>
    </dgm:pt>
    <dgm:pt modelId="{BB4C764B-EB8B-4546-9AF9-6153EE66837D}" type="sibTrans" cxnId="{38DA0EB3-02B6-4664-8EF0-03D9D0B42BAA}">
      <dgm:prSet/>
      <dgm:spPr/>
      <dgm:t>
        <a:bodyPr/>
        <a:lstStyle/>
        <a:p>
          <a:endParaRPr lang="en-US"/>
        </a:p>
      </dgm:t>
    </dgm:pt>
    <dgm:pt modelId="{71454626-1484-42C8-B288-BDE2B07D8197}">
      <dgm:prSet/>
      <dgm:spPr/>
      <dgm:t>
        <a:bodyPr/>
        <a:lstStyle/>
        <a:p>
          <a:r>
            <a:rPr lang="en-GB" baseline="0"/>
            <a:t>Extended time</a:t>
          </a:r>
          <a:endParaRPr lang="en-US"/>
        </a:p>
      </dgm:t>
    </dgm:pt>
    <dgm:pt modelId="{61EAC530-CBDA-4B6F-A34C-16E53AF3F632}" type="parTrans" cxnId="{441DCAE1-8A8D-4D6D-A51A-0D7CC7495C06}">
      <dgm:prSet/>
      <dgm:spPr/>
      <dgm:t>
        <a:bodyPr/>
        <a:lstStyle/>
        <a:p>
          <a:endParaRPr lang="en-US"/>
        </a:p>
      </dgm:t>
    </dgm:pt>
    <dgm:pt modelId="{E205CFC3-705E-4F06-BBE3-DDB8A52DACF9}" type="sibTrans" cxnId="{441DCAE1-8A8D-4D6D-A51A-0D7CC7495C06}">
      <dgm:prSet/>
      <dgm:spPr/>
      <dgm:t>
        <a:bodyPr/>
        <a:lstStyle/>
        <a:p>
          <a:endParaRPr lang="en-US"/>
        </a:p>
      </dgm:t>
    </dgm:pt>
    <dgm:pt modelId="{FB784DD1-61C2-4BBD-A9B0-F31F8D5EA0CA}">
      <dgm:prSet/>
      <dgm:spPr/>
      <dgm:t>
        <a:bodyPr/>
        <a:lstStyle/>
        <a:p>
          <a:r>
            <a:rPr lang="en-GB" baseline="0"/>
            <a:t>Structural changes</a:t>
          </a:r>
          <a:endParaRPr lang="en-US"/>
        </a:p>
      </dgm:t>
    </dgm:pt>
    <dgm:pt modelId="{079635BC-C41E-41FE-B8B8-8C090E34EA78}" type="parTrans" cxnId="{E3295E94-1808-48B9-A43D-256FE22385C7}">
      <dgm:prSet/>
      <dgm:spPr/>
      <dgm:t>
        <a:bodyPr/>
        <a:lstStyle/>
        <a:p>
          <a:endParaRPr lang="en-US"/>
        </a:p>
      </dgm:t>
    </dgm:pt>
    <dgm:pt modelId="{73DA3D4F-25BA-4398-8DFE-F2679BDEAAE0}" type="sibTrans" cxnId="{E3295E94-1808-48B9-A43D-256FE22385C7}">
      <dgm:prSet/>
      <dgm:spPr/>
      <dgm:t>
        <a:bodyPr/>
        <a:lstStyle/>
        <a:p>
          <a:endParaRPr lang="en-US"/>
        </a:p>
      </dgm:t>
    </dgm:pt>
    <dgm:pt modelId="{6196E91A-D607-4A02-AEBE-7FAA15654C61}" type="pres">
      <dgm:prSet presAssocID="{954F2382-FA23-4630-9049-85F99578E71D}" presName="vert0" presStyleCnt="0">
        <dgm:presLayoutVars>
          <dgm:dir/>
          <dgm:animOne val="branch"/>
          <dgm:animLvl val="lvl"/>
        </dgm:presLayoutVars>
      </dgm:prSet>
      <dgm:spPr/>
    </dgm:pt>
    <dgm:pt modelId="{28882608-D34E-4F60-A65A-DB404DA426BA}" type="pres">
      <dgm:prSet presAssocID="{70A9A8CD-2FCE-4B4F-9AA3-8E103E1D303D}" presName="thickLine" presStyleLbl="alignNode1" presStyleIdx="0" presStyleCnt="6"/>
      <dgm:spPr/>
    </dgm:pt>
    <dgm:pt modelId="{996136C8-1FDD-4442-9CFC-12D027C106B3}" type="pres">
      <dgm:prSet presAssocID="{70A9A8CD-2FCE-4B4F-9AA3-8E103E1D303D}" presName="horz1" presStyleCnt="0"/>
      <dgm:spPr/>
    </dgm:pt>
    <dgm:pt modelId="{C295B4BB-6397-4ECB-A74B-187581053D54}" type="pres">
      <dgm:prSet presAssocID="{70A9A8CD-2FCE-4B4F-9AA3-8E103E1D303D}" presName="tx1" presStyleLbl="revTx" presStyleIdx="0" presStyleCnt="6"/>
      <dgm:spPr/>
    </dgm:pt>
    <dgm:pt modelId="{51A705B3-AA1F-4B24-9A5C-B23887E806A8}" type="pres">
      <dgm:prSet presAssocID="{70A9A8CD-2FCE-4B4F-9AA3-8E103E1D303D}" presName="vert1" presStyleCnt="0"/>
      <dgm:spPr/>
    </dgm:pt>
    <dgm:pt modelId="{E8BE3182-92C5-41E1-90D0-A26999CB0B34}" type="pres">
      <dgm:prSet presAssocID="{7A7871D4-D4C9-46B7-B539-D80623918EAA}" presName="thickLine" presStyleLbl="alignNode1" presStyleIdx="1" presStyleCnt="6"/>
      <dgm:spPr/>
    </dgm:pt>
    <dgm:pt modelId="{4902C80C-EE37-4750-9AF7-2A91FBEFDE42}" type="pres">
      <dgm:prSet presAssocID="{7A7871D4-D4C9-46B7-B539-D80623918EAA}" presName="horz1" presStyleCnt="0"/>
      <dgm:spPr/>
    </dgm:pt>
    <dgm:pt modelId="{8DA1BAA8-8B93-4EE5-BCCB-97A58A0DEEE5}" type="pres">
      <dgm:prSet presAssocID="{7A7871D4-D4C9-46B7-B539-D80623918EAA}" presName="tx1" presStyleLbl="revTx" presStyleIdx="1" presStyleCnt="6"/>
      <dgm:spPr/>
    </dgm:pt>
    <dgm:pt modelId="{674530D2-0B9E-45B7-AF99-1861C8F106C6}" type="pres">
      <dgm:prSet presAssocID="{7A7871D4-D4C9-46B7-B539-D80623918EAA}" presName="vert1" presStyleCnt="0"/>
      <dgm:spPr/>
    </dgm:pt>
    <dgm:pt modelId="{BFA0444B-BAA3-4E70-9093-316B4F143F39}" type="pres">
      <dgm:prSet presAssocID="{77E58063-1E40-4DF5-85DF-1DAEE69996E8}" presName="thickLine" presStyleLbl="alignNode1" presStyleIdx="2" presStyleCnt="6"/>
      <dgm:spPr/>
    </dgm:pt>
    <dgm:pt modelId="{6BDAC966-625A-4C59-BF24-3FDD11245F4B}" type="pres">
      <dgm:prSet presAssocID="{77E58063-1E40-4DF5-85DF-1DAEE69996E8}" presName="horz1" presStyleCnt="0"/>
      <dgm:spPr/>
    </dgm:pt>
    <dgm:pt modelId="{34A4D72E-FEB0-4675-86B6-1ED294D4941F}" type="pres">
      <dgm:prSet presAssocID="{77E58063-1E40-4DF5-85DF-1DAEE69996E8}" presName="tx1" presStyleLbl="revTx" presStyleIdx="2" presStyleCnt="6"/>
      <dgm:spPr/>
    </dgm:pt>
    <dgm:pt modelId="{AF64ED28-4C77-40F1-9C94-EB9F6970553B}" type="pres">
      <dgm:prSet presAssocID="{77E58063-1E40-4DF5-85DF-1DAEE69996E8}" presName="vert1" presStyleCnt="0"/>
      <dgm:spPr/>
    </dgm:pt>
    <dgm:pt modelId="{2C42CD51-0487-4A90-AFBB-41107568A5C8}" type="pres">
      <dgm:prSet presAssocID="{52704BB4-EF1C-4C2B-B4FC-FE7FD1B6F8BE}" presName="thickLine" presStyleLbl="alignNode1" presStyleIdx="3" presStyleCnt="6"/>
      <dgm:spPr/>
    </dgm:pt>
    <dgm:pt modelId="{B7098DD0-C00F-4A5B-9EB3-9CC58CCFB1C0}" type="pres">
      <dgm:prSet presAssocID="{52704BB4-EF1C-4C2B-B4FC-FE7FD1B6F8BE}" presName="horz1" presStyleCnt="0"/>
      <dgm:spPr/>
    </dgm:pt>
    <dgm:pt modelId="{3116C8BB-059E-4DCD-B6BB-90A5CD6AA29A}" type="pres">
      <dgm:prSet presAssocID="{52704BB4-EF1C-4C2B-B4FC-FE7FD1B6F8BE}" presName="tx1" presStyleLbl="revTx" presStyleIdx="3" presStyleCnt="6"/>
      <dgm:spPr/>
    </dgm:pt>
    <dgm:pt modelId="{ADAA70E2-1C1D-4FDA-9BD7-37E6515F9F18}" type="pres">
      <dgm:prSet presAssocID="{52704BB4-EF1C-4C2B-B4FC-FE7FD1B6F8BE}" presName="vert1" presStyleCnt="0"/>
      <dgm:spPr/>
    </dgm:pt>
    <dgm:pt modelId="{7A95D51B-07C8-4D64-A561-4232982ACA92}" type="pres">
      <dgm:prSet presAssocID="{71454626-1484-42C8-B288-BDE2B07D8197}" presName="thickLine" presStyleLbl="alignNode1" presStyleIdx="4" presStyleCnt="6"/>
      <dgm:spPr/>
    </dgm:pt>
    <dgm:pt modelId="{AF30CEFC-61A8-4E53-9C1B-BEF3E3F6B908}" type="pres">
      <dgm:prSet presAssocID="{71454626-1484-42C8-B288-BDE2B07D8197}" presName="horz1" presStyleCnt="0"/>
      <dgm:spPr/>
    </dgm:pt>
    <dgm:pt modelId="{C8EF62F0-CDB7-49B8-9696-99BFAC5C9B54}" type="pres">
      <dgm:prSet presAssocID="{71454626-1484-42C8-B288-BDE2B07D8197}" presName="tx1" presStyleLbl="revTx" presStyleIdx="4" presStyleCnt="6"/>
      <dgm:spPr/>
    </dgm:pt>
    <dgm:pt modelId="{8086ED29-FBF5-4707-B15A-70487112C478}" type="pres">
      <dgm:prSet presAssocID="{71454626-1484-42C8-B288-BDE2B07D8197}" presName="vert1" presStyleCnt="0"/>
      <dgm:spPr/>
    </dgm:pt>
    <dgm:pt modelId="{B7340AAD-A872-407C-8A45-46C811EDFBC8}" type="pres">
      <dgm:prSet presAssocID="{FB784DD1-61C2-4BBD-A9B0-F31F8D5EA0CA}" presName="thickLine" presStyleLbl="alignNode1" presStyleIdx="5" presStyleCnt="6"/>
      <dgm:spPr/>
    </dgm:pt>
    <dgm:pt modelId="{72FBAAD3-8445-49D4-BD26-8F0ED59DC2EE}" type="pres">
      <dgm:prSet presAssocID="{FB784DD1-61C2-4BBD-A9B0-F31F8D5EA0CA}" presName="horz1" presStyleCnt="0"/>
      <dgm:spPr/>
    </dgm:pt>
    <dgm:pt modelId="{5607AC90-3E54-4FF9-8392-2D03A0F7A51E}" type="pres">
      <dgm:prSet presAssocID="{FB784DD1-61C2-4BBD-A9B0-F31F8D5EA0CA}" presName="tx1" presStyleLbl="revTx" presStyleIdx="5" presStyleCnt="6"/>
      <dgm:spPr/>
    </dgm:pt>
    <dgm:pt modelId="{80804374-E568-4CE6-BE6D-B9018976C5C2}" type="pres">
      <dgm:prSet presAssocID="{FB784DD1-61C2-4BBD-A9B0-F31F8D5EA0CA}" presName="vert1" presStyleCnt="0"/>
      <dgm:spPr/>
    </dgm:pt>
  </dgm:ptLst>
  <dgm:cxnLst>
    <dgm:cxn modelId="{2DEE3318-4CD1-421D-AECD-49C49F4EB064}" type="presOf" srcId="{77E58063-1E40-4DF5-85DF-1DAEE69996E8}" destId="{34A4D72E-FEB0-4675-86B6-1ED294D4941F}" srcOrd="0" destOrd="0" presId="urn:microsoft.com/office/officeart/2008/layout/LinedList"/>
    <dgm:cxn modelId="{18BE4B24-ADDF-4623-A768-5F0D273B2A97}" type="presOf" srcId="{954F2382-FA23-4630-9049-85F99578E71D}" destId="{6196E91A-D607-4A02-AEBE-7FAA15654C61}" srcOrd="0" destOrd="0" presId="urn:microsoft.com/office/officeart/2008/layout/LinedList"/>
    <dgm:cxn modelId="{47F54227-9EFE-4065-A7BB-9AA71F084BA7}" type="presOf" srcId="{70A9A8CD-2FCE-4B4F-9AA3-8E103E1D303D}" destId="{C295B4BB-6397-4ECB-A74B-187581053D54}" srcOrd="0" destOrd="0" presId="urn:microsoft.com/office/officeart/2008/layout/LinedList"/>
    <dgm:cxn modelId="{CF392234-3450-46ED-8502-E45449902010}" type="presOf" srcId="{7A7871D4-D4C9-46B7-B539-D80623918EAA}" destId="{8DA1BAA8-8B93-4EE5-BCCB-97A58A0DEEE5}" srcOrd="0" destOrd="0" presId="urn:microsoft.com/office/officeart/2008/layout/LinedList"/>
    <dgm:cxn modelId="{9B055E39-2F5A-45D5-A36D-D12C14DEF10B}" type="presOf" srcId="{52704BB4-EF1C-4C2B-B4FC-FE7FD1B6F8BE}" destId="{3116C8BB-059E-4DCD-B6BB-90A5CD6AA29A}" srcOrd="0" destOrd="0" presId="urn:microsoft.com/office/officeart/2008/layout/LinedList"/>
    <dgm:cxn modelId="{9F77E363-CF4A-4A86-8DF7-4C40D30DCDCF}" type="presOf" srcId="{FB784DD1-61C2-4BBD-A9B0-F31F8D5EA0CA}" destId="{5607AC90-3E54-4FF9-8392-2D03A0F7A51E}" srcOrd="0" destOrd="0" presId="urn:microsoft.com/office/officeart/2008/layout/LinedList"/>
    <dgm:cxn modelId="{550B2B84-1ACE-402A-B796-AC2A387055B3}" type="presOf" srcId="{71454626-1484-42C8-B288-BDE2B07D8197}" destId="{C8EF62F0-CDB7-49B8-9696-99BFAC5C9B54}" srcOrd="0" destOrd="0" presId="urn:microsoft.com/office/officeart/2008/layout/LinedList"/>
    <dgm:cxn modelId="{ED3BA492-2178-430A-BDE3-3E9D5C3CBD6A}" srcId="{954F2382-FA23-4630-9049-85F99578E71D}" destId="{77E58063-1E40-4DF5-85DF-1DAEE69996E8}" srcOrd="2" destOrd="0" parTransId="{EC2E2227-CF6E-4B9A-8B21-BC1CAE377B06}" sibTransId="{E12C9167-F6E9-4A55-B658-948F2FEF18CA}"/>
    <dgm:cxn modelId="{E3295E94-1808-48B9-A43D-256FE22385C7}" srcId="{954F2382-FA23-4630-9049-85F99578E71D}" destId="{FB784DD1-61C2-4BBD-A9B0-F31F8D5EA0CA}" srcOrd="5" destOrd="0" parTransId="{079635BC-C41E-41FE-B8B8-8C090E34EA78}" sibTransId="{73DA3D4F-25BA-4398-8DFE-F2679BDEAAE0}"/>
    <dgm:cxn modelId="{348236B1-F139-45F9-9566-B43116CD5A1C}" srcId="{954F2382-FA23-4630-9049-85F99578E71D}" destId="{7A7871D4-D4C9-46B7-B539-D80623918EAA}" srcOrd="1" destOrd="0" parTransId="{FA7801D1-BDC2-4856-873D-7E7A76C4CE35}" sibTransId="{953CCA28-0EA6-4F8E-B7E4-7DC3E61007B9}"/>
    <dgm:cxn modelId="{38DA0EB3-02B6-4664-8EF0-03D9D0B42BAA}" srcId="{954F2382-FA23-4630-9049-85F99578E71D}" destId="{52704BB4-EF1C-4C2B-B4FC-FE7FD1B6F8BE}" srcOrd="3" destOrd="0" parTransId="{E76180C6-13D4-4B3C-9FD7-F0771A269463}" sibTransId="{BB4C764B-EB8B-4546-9AF9-6153EE66837D}"/>
    <dgm:cxn modelId="{441DCAE1-8A8D-4D6D-A51A-0D7CC7495C06}" srcId="{954F2382-FA23-4630-9049-85F99578E71D}" destId="{71454626-1484-42C8-B288-BDE2B07D8197}" srcOrd="4" destOrd="0" parTransId="{61EAC530-CBDA-4B6F-A34C-16E53AF3F632}" sibTransId="{E205CFC3-705E-4F06-BBE3-DDB8A52DACF9}"/>
    <dgm:cxn modelId="{DC7DD5E5-14DA-4FF0-A5FA-2C4D27259BAE}" srcId="{954F2382-FA23-4630-9049-85F99578E71D}" destId="{70A9A8CD-2FCE-4B4F-9AA3-8E103E1D303D}" srcOrd="0" destOrd="0" parTransId="{912F42C2-647D-4BB3-9C37-4065A2A53365}" sibTransId="{A661E63C-0C84-4CF3-A821-8CED00ADE4F6}"/>
    <dgm:cxn modelId="{907D7A17-F440-4C9D-8EA5-82C93E4A0AF4}" type="presParOf" srcId="{6196E91A-D607-4A02-AEBE-7FAA15654C61}" destId="{28882608-D34E-4F60-A65A-DB404DA426BA}" srcOrd="0" destOrd="0" presId="urn:microsoft.com/office/officeart/2008/layout/LinedList"/>
    <dgm:cxn modelId="{36318D6E-5CC5-4797-AE97-C11958ED1437}" type="presParOf" srcId="{6196E91A-D607-4A02-AEBE-7FAA15654C61}" destId="{996136C8-1FDD-4442-9CFC-12D027C106B3}" srcOrd="1" destOrd="0" presId="urn:microsoft.com/office/officeart/2008/layout/LinedList"/>
    <dgm:cxn modelId="{2CA28DBD-5EF8-4B90-8260-6EC8BBA68485}" type="presParOf" srcId="{996136C8-1FDD-4442-9CFC-12D027C106B3}" destId="{C295B4BB-6397-4ECB-A74B-187581053D54}" srcOrd="0" destOrd="0" presId="urn:microsoft.com/office/officeart/2008/layout/LinedList"/>
    <dgm:cxn modelId="{D60031A3-F048-4806-A97C-28F111A9C876}" type="presParOf" srcId="{996136C8-1FDD-4442-9CFC-12D027C106B3}" destId="{51A705B3-AA1F-4B24-9A5C-B23887E806A8}" srcOrd="1" destOrd="0" presId="urn:microsoft.com/office/officeart/2008/layout/LinedList"/>
    <dgm:cxn modelId="{D2D276FF-280C-4C4C-95EA-B58DEF4EB121}" type="presParOf" srcId="{6196E91A-D607-4A02-AEBE-7FAA15654C61}" destId="{E8BE3182-92C5-41E1-90D0-A26999CB0B34}" srcOrd="2" destOrd="0" presId="urn:microsoft.com/office/officeart/2008/layout/LinedList"/>
    <dgm:cxn modelId="{16897B23-6BCE-41C6-B85B-92B829E63011}" type="presParOf" srcId="{6196E91A-D607-4A02-AEBE-7FAA15654C61}" destId="{4902C80C-EE37-4750-9AF7-2A91FBEFDE42}" srcOrd="3" destOrd="0" presId="urn:microsoft.com/office/officeart/2008/layout/LinedList"/>
    <dgm:cxn modelId="{0B5D311E-42EB-41D0-8C70-6154AB7FC74C}" type="presParOf" srcId="{4902C80C-EE37-4750-9AF7-2A91FBEFDE42}" destId="{8DA1BAA8-8B93-4EE5-BCCB-97A58A0DEEE5}" srcOrd="0" destOrd="0" presId="urn:microsoft.com/office/officeart/2008/layout/LinedList"/>
    <dgm:cxn modelId="{D41B3816-C6EA-4846-BBC4-6E5595FC3C37}" type="presParOf" srcId="{4902C80C-EE37-4750-9AF7-2A91FBEFDE42}" destId="{674530D2-0B9E-45B7-AF99-1861C8F106C6}" srcOrd="1" destOrd="0" presId="urn:microsoft.com/office/officeart/2008/layout/LinedList"/>
    <dgm:cxn modelId="{95650B7A-ABB6-4F04-AE87-A99C4CBC6017}" type="presParOf" srcId="{6196E91A-D607-4A02-AEBE-7FAA15654C61}" destId="{BFA0444B-BAA3-4E70-9093-316B4F143F39}" srcOrd="4" destOrd="0" presId="urn:microsoft.com/office/officeart/2008/layout/LinedList"/>
    <dgm:cxn modelId="{DCF19A8F-5F2D-4E68-BC20-8A21E05BC36B}" type="presParOf" srcId="{6196E91A-D607-4A02-AEBE-7FAA15654C61}" destId="{6BDAC966-625A-4C59-BF24-3FDD11245F4B}" srcOrd="5" destOrd="0" presId="urn:microsoft.com/office/officeart/2008/layout/LinedList"/>
    <dgm:cxn modelId="{CF5626D0-8C27-43B8-BB14-37C55D21E6F5}" type="presParOf" srcId="{6BDAC966-625A-4C59-BF24-3FDD11245F4B}" destId="{34A4D72E-FEB0-4675-86B6-1ED294D4941F}" srcOrd="0" destOrd="0" presId="urn:microsoft.com/office/officeart/2008/layout/LinedList"/>
    <dgm:cxn modelId="{30C53BDF-359F-4624-B73D-4AB72B295731}" type="presParOf" srcId="{6BDAC966-625A-4C59-BF24-3FDD11245F4B}" destId="{AF64ED28-4C77-40F1-9C94-EB9F6970553B}" srcOrd="1" destOrd="0" presId="urn:microsoft.com/office/officeart/2008/layout/LinedList"/>
    <dgm:cxn modelId="{5A44A9A1-04AE-4D51-80A6-96D31F3E4C8B}" type="presParOf" srcId="{6196E91A-D607-4A02-AEBE-7FAA15654C61}" destId="{2C42CD51-0487-4A90-AFBB-41107568A5C8}" srcOrd="6" destOrd="0" presId="urn:microsoft.com/office/officeart/2008/layout/LinedList"/>
    <dgm:cxn modelId="{D17EF50E-3B19-41BE-9885-7DB71A427FFE}" type="presParOf" srcId="{6196E91A-D607-4A02-AEBE-7FAA15654C61}" destId="{B7098DD0-C00F-4A5B-9EB3-9CC58CCFB1C0}" srcOrd="7" destOrd="0" presId="urn:microsoft.com/office/officeart/2008/layout/LinedList"/>
    <dgm:cxn modelId="{AE4F2BBF-6B8B-47BC-A76C-50B0A50FBEF7}" type="presParOf" srcId="{B7098DD0-C00F-4A5B-9EB3-9CC58CCFB1C0}" destId="{3116C8BB-059E-4DCD-B6BB-90A5CD6AA29A}" srcOrd="0" destOrd="0" presId="urn:microsoft.com/office/officeart/2008/layout/LinedList"/>
    <dgm:cxn modelId="{AF6A5926-96AC-4B4E-8BE6-9FD93FE6EA88}" type="presParOf" srcId="{B7098DD0-C00F-4A5B-9EB3-9CC58CCFB1C0}" destId="{ADAA70E2-1C1D-4FDA-9BD7-37E6515F9F18}" srcOrd="1" destOrd="0" presId="urn:microsoft.com/office/officeart/2008/layout/LinedList"/>
    <dgm:cxn modelId="{707E0BD0-01C6-4F4A-9234-3C2D249B3EE3}" type="presParOf" srcId="{6196E91A-D607-4A02-AEBE-7FAA15654C61}" destId="{7A95D51B-07C8-4D64-A561-4232982ACA92}" srcOrd="8" destOrd="0" presId="urn:microsoft.com/office/officeart/2008/layout/LinedList"/>
    <dgm:cxn modelId="{9772D6A1-72F9-4852-82D6-42EF7F1D2E93}" type="presParOf" srcId="{6196E91A-D607-4A02-AEBE-7FAA15654C61}" destId="{AF30CEFC-61A8-4E53-9C1B-BEF3E3F6B908}" srcOrd="9" destOrd="0" presId="urn:microsoft.com/office/officeart/2008/layout/LinedList"/>
    <dgm:cxn modelId="{5F2400F5-A6FF-48A2-9840-24C04310AEBF}" type="presParOf" srcId="{AF30CEFC-61A8-4E53-9C1B-BEF3E3F6B908}" destId="{C8EF62F0-CDB7-49B8-9696-99BFAC5C9B54}" srcOrd="0" destOrd="0" presId="urn:microsoft.com/office/officeart/2008/layout/LinedList"/>
    <dgm:cxn modelId="{7E82D00E-FB9E-4B7E-B480-E983BD25C2AD}" type="presParOf" srcId="{AF30CEFC-61A8-4E53-9C1B-BEF3E3F6B908}" destId="{8086ED29-FBF5-4707-B15A-70487112C478}" srcOrd="1" destOrd="0" presId="urn:microsoft.com/office/officeart/2008/layout/LinedList"/>
    <dgm:cxn modelId="{F1ECC7BB-AEA4-4CA2-A4F1-A9D9AECA250B}" type="presParOf" srcId="{6196E91A-D607-4A02-AEBE-7FAA15654C61}" destId="{B7340AAD-A872-407C-8A45-46C811EDFBC8}" srcOrd="10" destOrd="0" presId="urn:microsoft.com/office/officeart/2008/layout/LinedList"/>
    <dgm:cxn modelId="{2E5C8F48-F941-4BC2-9E4A-93778B181EF6}" type="presParOf" srcId="{6196E91A-D607-4A02-AEBE-7FAA15654C61}" destId="{72FBAAD3-8445-49D4-BD26-8F0ED59DC2EE}" srcOrd="11" destOrd="0" presId="urn:microsoft.com/office/officeart/2008/layout/LinedList"/>
    <dgm:cxn modelId="{FD608F8C-CD54-47CC-9F67-399F9E467279}" type="presParOf" srcId="{72FBAAD3-8445-49D4-BD26-8F0ED59DC2EE}" destId="{5607AC90-3E54-4FF9-8392-2D03A0F7A51E}" srcOrd="0" destOrd="0" presId="urn:microsoft.com/office/officeart/2008/layout/LinedList"/>
    <dgm:cxn modelId="{57232E7B-2BB6-4493-BDC7-54F96B95EAB7}" type="presParOf" srcId="{72FBAAD3-8445-49D4-BD26-8F0ED59DC2EE}" destId="{80804374-E568-4CE6-BE6D-B9018976C5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B8783D29-78AB-4D76-A02C-65594DE5C0E7}" type="doc">
      <dgm:prSet loTypeId="urn:microsoft.com/office/officeart/2008/layout/LinedList" loCatId="list" qsTypeId="urn:microsoft.com/office/officeart/2005/8/quickstyle/simple3" qsCatId="simple" csTypeId="urn:microsoft.com/office/officeart/2005/8/colors/colorful5" csCatId="colorful"/>
      <dgm:spPr/>
      <dgm:t>
        <a:bodyPr/>
        <a:lstStyle/>
        <a:p>
          <a:endParaRPr lang="en-US"/>
        </a:p>
      </dgm:t>
    </dgm:pt>
    <dgm:pt modelId="{335D8881-46D4-401D-8795-9267DDCEC4BC}">
      <dgm:prSet/>
      <dgm:spPr/>
      <dgm:t>
        <a:bodyPr/>
        <a:lstStyle/>
        <a:p>
          <a:r>
            <a:rPr lang="en-US" baseline="0"/>
            <a:t>Loneliness is a key contributor to low MH (Schiltz et al., 2021)</a:t>
          </a:r>
          <a:endParaRPr lang="en-US"/>
        </a:p>
      </dgm:t>
    </dgm:pt>
    <dgm:pt modelId="{13B426BA-F17A-4A6C-8212-2DA80B57B697}" type="parTrans" cxnId="{03873ACE-5516-46E3-8981-5055D29132FA}">
      <dgm:prSet/>
      <dgm:spPr/>
      <dgm:t>
        <a:bodyPr/>
        <a:lstStyle/>
        <a:p>
          <a:endParaRPr lang="en-US"/>
        </a:p>
      </dgm:t>
    </dgm:pt>
    <dgm:pt modelId="{1351E676-8DDC-475C-851D-EC17F9673EEB}" type="sibTrans" cxnId="{03873ACE-5516-46E3-8981-5055D29132FA}">
      <dgm:prSet/>
      <dgm:spPr/>
      <dgm:t>
        <a:bodyPr/>
        <a:lstStyle/>
        <a:p>
          <a:endParaRPr lang="en-US"/>
        </a:p>
      </dgm:t>
    </dgm:pt>
    <dgm:pt modelId="{9D9C673E-0E98-4F00-9BE0-B6B0A596C7D7}">
      <dgm:prSet/>
      <dgm:spPr/>
      <dgm:t>
        <a:bodyPr/>
        <a:lstStyle/>
        <a:p>
          <a:r>
            <a:rPr lang="en-US" baseline="0"/>
            <a:t>Consider the issue with social isolation. </a:t>
          </a:r>
          <a:endParaRPr lang="en-US"/>
        </a:p>
      </dgm:t>
    </dgm:pt>
    <dgm:pt modelId="{F9560D7B-0EBF-4597-80C2-51176960DA37}" type="parTrans" cxnId="{C95A2E8F-C529-4792-AF86-D7C14622BFF8}">
      <dgm:prSet/>
      <dgm:spPr/>
      <dgm:t>
        <a:bodyPr/>
        <a:lstStyle/>
        <a:p>
          <a:endParaRPr lang="en-US"/>
        </a:p>
      </dgm:t>
    </dgm:pt>
    <dgm:pt modelId="{CA5AC66A-B907-4ECD-A71A-DF81133E4EA5}" type="sibTrans" cxnId="{C95A2E8F-C529-4792-AF86-D7C14622BFF8}">
      <dgm:prSet/>
      <dgm:spPr/>
      <dgm:t>
        <a:bodyPr/>
        <a:lstStyle/>
        <a:p>
          <a:endParaRPr lang="en-US"/>
        </a:p>
      </dgm:t>
    </dgm:pt>
    <dgm:pt modelId="{1C2976BC-99EF-498F-B520-6855D5254DFD}">
      <dgm:prSet/>
      <dgm:spPr/>
      <dgm:t>
        <a:bodyPr/>
        <a:lstStyle/>
        <a:p>
          <a:r>
            <a:rPr lang="en-US" baseline="0"/>
            <a:t>Anxiety and depression occur in about 33% to 50% of autistic adults (Uljarević et al., 2020)</a:t>
          </a:r>
          <a:endParaRPr lang="en-US"/>
        </a:p>
      </dgm:t>
    </dgm:pt>
    <dgm:pt modelId="{A32F6614-465E-44AA-BDFB-CE2F92323341}" type="parTrans" cxnId="{FEB91A4D-B24B-4D3D-87D4-9A286A3BB2F1}">
      <dgm:prSet/>
      <dgm:spPr/>
      <dgm:t>
        <a:bodyPr/>
        <a:lstStyle/>
        <a:p>
          <a:endParaRPr lang="en-US"/>
        </a:p>
      </dgm:t>
    </dgm:pt>
    <dgm:pt modelId="{0CC168CE-99BB-4279-BBA4-1555F0714598}" type="sibTrans" cxnId="{FEB91A4D-B24B-4D3D-87D4-9A286A3BB2F1}">
      <dgm:prSet/>
      <dgm:spPr/>
      <dgm:t>
        <a:bodyPr/>
        <a:lstStyle/>
        <a:p>
          <a:endParaRPr lang="en-US"/>
        </a:p>
      </dgm:t>
    </dgm:pt>
    <dgm:pt modelId="{9EAB4F7D-1813-4DC1-B0B3-3D850E200BAF}">
      <dgm:prSet/>
      <dgm:spPr/>
      <dgm:t>
        <a:bodyPr/>
        <a:lstStyle/>
        <a:p>
          <a:r>
            <a:rPr lang="en-US" baseline="0"/>
            <a:t>But little work has been done to explore factors that precipitate MH concerns in autism. </a:t>
          </a:r>
          <a:endParaRPr lang="en-US"/>
        </a:p>
      </dgm:t>
    </dgm:pt>
    <dgm:pt modelId="{5FC0DBCB-74B2-4198-9D6B-D48D22392CC2}" type="parTrans" cxnId="{9E6FC585-D577-4B45-9280-79836D0E8E4A}">
      <dgm:prSet/>
      <dgm:spPr/>
      <dgm:t>
        <a:bodyPr/>
        <a:lstStyle/>
        <a:p>
          <a:endParaRPr lang="en-US"/>
        </a:p>
      </dgm:t>
    </dgm:pt>
    <dgm:pt modelId="{AE10D524-1CA9-4BC9-9375-AD6512CCE06A}" type="sibTrans" cxnId="{9E6FC585-D577-4B45-9280-79836D0E8E4A}">
      <dgm:prSet/>
      <dgm:spPr/>
      <dgm:t>
        <a:bodyPr/>
        <a:lstStyle/>
        <a:p>
          <a:endParaRPr lang="en-US"/>
        </a:p>
      </dgm:t>
    </dgm:pt>
    <dgm:pt modelId="{2AC5B408-7066-4109-82B5-C03D987DC97F}" type="pres">
      <dgm:prSet presAssocID="{B8783D29-78AB-4D76-A02C-65594DE5C0E7}" presName="vert0" presStyleCnt="0">
        <dgm:presLayoutVars>
          <dgm:dir/>
          <dgm:animOne val="branch"/>
          <dgm:animLvl val="lvl"/>
        </dgm:presLayoutVars>
      </dgm:prSet>
      <dgm:spPr/>
    </dgm:pt>
    <dgm:pt modelId="{8A7112C0-B741-4880-B9EC-E19D7A47ABA5}" type="pres">
      <dgm:prSet presAssocID="{335D8881-46D4-401D-8795-9267DDCEC4BC}" presName="thickLine" presStyleLbl="alignNode1" presStyleIdx="0" presStyleCnt="4"/>
      <dgm:spPr/>
    </dgm:pt>
    <dgm:pt modelId="{A0FB5C64-74DD-4B40-A6F2-FE95FF327C1B}" type="pres">
      <dgm:prSet presAssocID="{335D8881-46D4-401D-8795-9267DDCEC4BC}" presName="horz1" presStyleCnt="0"/>
      <dgm:spPr/>
    </dgm:pt>
    <dgm:pt modelId="{7F2E8C01-4171-4B4E-B0B1-3430A69ECCDD}" type="pres">
      <dgm:prSet presAssocID="{335D8881-46D4-401D-8795-9267DDCEC4BC}" presName="tx1" presStyleLbl="revTx" presStyleIdx="0" presStyleCnt="4"/>
      <dgm:spPr/>
    </dgm:pt>
    <dgm:pt modelId="{B43CFB5D-C857-4BB4-8C14-E8B84FBFAA32}" type="pres">
      <dgm:prSet presAssocID="{335D8881-46D4-401D-8795-9267DDCEC4BC}" presName="vert1" presStyleCnt="0"/>
      <dgm:spPr/>
    </dgm:pt>
    <dgm:pt modelId="{4FA8C73A-77A7-45A1-BF4A-753FC3CA38B2}" type="pres">
      <dgm:prSet presAssocID="{9D9C673E-0E98-4F00-9BE0-B6B0A596C7D7}" presName="thickLine" presStyleLbl="alignNode1" presStyleIdx="1" presStyleCnt="4"/>
      <dgm:spPr/>
    </dgm:pt>
    <dgm:pt modelId="{8E528070-34BD-4EBE-BB29-49484C7B2381}" type="pres">
      <dgm:prSet presAssocID="{9D9C673E-0E98-4F00-9BE0-B6B0A596C7D7}" presName="horz1" presStyleCnt="0"/>
      <dgm:spPr/>
    </dgm:pt>
    <dgm:pt modelId="{9B44EFF8-3E34-40EF-9950-4ACFF7B4393F}" type="pres">
      <dgm:prSet presAssocID="{9D9C673E-0E98-4F00-9BE0-B6B0A596C7D7}" presName="tx1" presStyleLbl="revTx" presStyleIdx="1" presStyleCnt="4"/>
      <dgm:spPr/>
    </dgm:pt>
    <dgm:pt modelId="{2A8C509D-B73C-489D-ABD5-E606D032A7AE}" type="pres">
      <dgm:prSet presAssocID="{9D9C673E-0E98-4F00-9BE0-B6B0A596C7D7}" presName="vert1" presStyleCnt="0"/>
      <dgm:spPr/>
    </dgm:pt>
    <dgm:pt modelId="{10D1C100-9534-42EF-9D1E-59807482E669}" type="pres">
      <dgm:prSet presAssocID="{1C2976BC-99EF-498F-B520-6855D5254DFD}" presName="thickLine" presStyleLbl="alignNode1" presStyleIdx="2" presStyleCnt="4"/>
      <dgm:spPr/>
    </dgm:pt>
    <dgm:pt modelId="{DD80F540-CF8F-4C94-AC8B-9D2251EBA95C}" type="pres">
      <dgm:prSet presAssocID="{1C2976BC-99EF-498F-B520-6855D5254DFD}" presName="horz1" presStyleCnt="0"/>
      <dgm:spPr/>
    </dgm:pt>
    <dgm:pt modelId="{01536E19-F796-40C7-A6B1-E1D201179A22}" type="pres">
      <dgm:prSet presAssocID="{1C2976BC-99EF-498F-B520-6855D5254DFD}" presName="tx1" presStyleLbl="revTx" presStyleIdx="2" presStyleCnt="4"/>
      <dgm:spPr/>
    </dgm:pt>
    <dgm:pt modelId="{F4D5FF78-E419-431F-94D8-016F7DF034BC}" type="pres">
      <dgm:prSet presAssocID="{1C2976BC-99EF-498F-B520-6855D5254DFD}" presName="vert1" presStyleCnt="0"/>
      <dgm:spPr/>
    </dgm:pt>
    <dgm:pt modelId="{C6961AA1-7182-48CD-9CDD-B728DDBB0DAF}" type="pres">
      <dgm:prSet presAssocID="{9EAB4F7D-1813-4DC1-B0B3-3D850E200BAF}" presName="thickLine" presStyleLbl="alignNode1" presStyleIdx="3" presStyleCnt="4"/>
      <dgm:spPr/>
    </dgm:pt>
    <dgm:pt modelId="{7760EDCB-090A-4C73-A93C-95942BD4FFD4}" type="pres">
      <dgm:prSet presAssocID="{9EAB4F7D-1813-4DC1-B0B3-3D850E200BAF}" presName="horz1" presStyleCnt="0"/>
      <dgm:spPr/>
    </dgm:pt>
    <dgm:pt modelId="{092ECD54-D6E3-4168-B026-07E491D1F142}" type="pres">
      <dgm:prSet presAssocID="{9EAB4F7D-1813-4DC1-B0B3-3D850E200BAF}" presName="tx1" presStyleLbl="revTx" presStyleIdx="3" presStyleCnt="4"/>
      <dgm:spPr/>
    </dgm:pt>
    <dgm:pt modelId="{FB5793A0-DFCC-4B3D-9C81-F14DC635D4DC}" type="pres">
      <dgm:prSet presAssocID="{9EAB4F7D-1813-4DC1-B0B3-3D850E200BAF}" presName="vert1" presStyleCnt="0"/>
      <dgm:spPr/>
    </dgm:pt>
  </dgm:ptLst>
  <dgm:cxnLst>
    <dgm:cxn modelId="{CF9BC304-E86D-4B8C-853C-0BB2D78A5D62}" type="presOf" srcId="{B8783D29-78AB-4D76-A02C-65594DE5C0E7}" destId="{2AC5B408-7066-4109-82B5-C03D987DC97F}" srcOrd="0" destOrd="0" presId="urn:microsoft.com/office/officeart/2008/layout/LinedList"/>
    <dgm:cxn modelId="{FEB91A4D-B24B-4D3D-87D4-9A286A3BB2F1}" srcId="{B8783D29-78AB-4D76-A02C-65594DE5C0E7}" destId="{1C2976BC-99EF-498F-B520-6855D5254DFD}" srcOrd="2" destOrd="0" parTransId="{A32F6614-465E-44AA-BDFB-CE2F92323341}" sibTransId="{0CC168CE-99BB-4279-BBA4-1555F0714598}"/>
    <dgm:cxn modelId="{9E6FC585-D577-4B45-9280-79836D0E8E4A}" srcId="{B8783D29-78AB-4D76-A02C-65594DE5C0E7}" destId="{9EAB4F7D-1813-4DC1-B0B3-3D850E200BAF}" srcOrd="3" destOrd="0" parTransId="{5FC0DBCB-74B2-4198-9D6B-D48D22392CC2}" sibTransId="{AE10D524-1CA9-4BC9-9375-AD6512CCE06A}"/>
    <dgm:cxn modelId="{C95A2E8F-C529-4792-AF86-D7C14622BFF8}" srcId="{B8783D29-78AB-4D76-A02C-65594DE5C0E7}" destId="{9D9C673E-0E98-4F00-9BE0-B6B0A596C7D7}" srcOrd="1" destOrd="0" parTransId="{F9560D7B-0EBF-4597-80C2-51176960DA37}" sibTransId="{CA5AC66A-B907-4ECD-A71A-DF81133E4EA5}"/>
    <dgm:cxn modelId="{7D9D2091-86B4-4043-8A11-CDD90685A318}" type="presOf" srcId="{335D8881-46D4-401D-8795-9267DDCEC4BC}" destId="{7F2E8C01-4171-4B4E-B0B1-3430A69ECCDD}" srcOrd="0" destOrd="0" presId="urn:microsoft.com/office/officeart/2008/layout/LinedList"/>
    <dgm:cxn modelId="{12D57CC2-5332-4CD5-B16D-DC15BF3C9418}" type="presOf" srcId="{1C2976BC-99EF-498F-B520-6855D5254DFD}" destId="{01536E19-F796-40C7-A6B1-E1D201179A22}" srcOrd="0" destOrd="0" presId="urn:microsoft.com/office/officeart/2008/layout/LinedList"/>
    <dgm:cxn modelId="{03873ACE-5516-46E3-8981-5055D29132FA}" srcId="{B8783D29-78AB-4D76-A02C-65594DE5C0E7}" destId="{335D8881-46D4-401D-8795-9267DDCEC4BC}" srcOrd="0" destOrd="0" parTransId="{13B426BA-F17A-4A6C-8212-2DA80B57B697}" sibTransId="{1351E676-8DDC-475C-851D-EC17F9673EEB}"/>
    <dgm:cxn modelId="{5BF343F1-D003-419B-8208-7AD829475E61}" type="presOf" srcId="{9D9C673E-0E98-4F00-9BE0-B6B0A596C7D7}" destId="{9B44EFF8-3E34-40EF-9950-4ACFF7B4393F}" srcOrd="0" destOrd="0" presId="urn:microsoft.com/office/officeart/2008/layout/LinedList"/>
    <dgm:cxn modelId="{5B8279F7-7896-4E22-BE4F-A13F3DC151D7}" type="presOf" srcId="{9EAB4F7D-1813-4DC1-B0B3-3D850E200BAF}" destId="{092ECD54-D6E3-4168-B026-07E491D1F142}" srcOrd="0" destOrd="0" presId="urn:microsoft.com/office/officeart/2008/layout/LinedList"/>
    <dgm:cxn modelId="{7EE4B330-9B95-4BAE-BAC6-11076B7F88EF}" type="presParOf" srcId="{2AC5B408-7066-4109-82B5-C03D987DC97F}" destId="{8A7112C0-B741-4880-B9EC-E19D7A47ABA5}" srcOrd="0" destOrd="0" presId="urn:microsoft.com/office/officeart/2008/layout/LinedList"/>
    <dgm:cxn modelId="{43F94F41-A2F3-4653-8BB2-5172A1196470}" type="presParOf" srcId="{2AC5B408-7066-4109-82B5-C03D987DC97F}" destId="{A0FB5C64-74DD-4B40-A6F2-FE95FF327C1B}" srcOrd="1" destOrd="0" presId="urn:microsoft.com/office/officeart/2008/layout/LinedList"/>
    <dgm:cxn modelId="{D5C3BAF3-C856-44A1-99EE-882995C9D95D}" type="presParOf" srcId="{A0FB5C64-74DD-4B40-A6F2-FE95FF327C1B}" destId="{7F2E8C01-4171-4B4E-B0B1-3430A69ECCDD}" srcOrd="0" destOrd="0" presId="urn:microsoft.com/office/officeart/2008/layout/LinedList"/>
    <dgm:cxn modelId="{3B499E09-48F2-442B-B2DE-907F22A52A54}" type="presParOf" srcId="{A0FB5C64-74DD-4B40-A6F2-FE95FF327C1B}" destId="{B43CFB5D-C857-4BB4-8C14-E8B84FBFAA32}" srcOrd="1" destOrd="0" presId="urn:microsoft.com/office/officeart/2008/layout/LinedList"/>
    <dgm:cxn modelId="{2D70C403-47C1-43A7-B842-6D747E96E4C1}" type="presParOf" srcId="{2AC5B408-7066-4109-82B5-C03D987DC97F}" destId="{4FA8C73A-77A7-45A1-BF4A-753FC3CA38B2}" srcOrd="2" destOrd="0" presId="urn:microsoft.com/office/officeart/2008/layout/LinedList"/>
    <dgm:cxn modelId="{E2614875-0E41-4718-9C65-959E9C6BB670}" type="presParOf" srcId="{2AC5B408-7066-4109-82B5-C03D987DC97F}" destId="{8E528070-34BD-4EBE-BB29-49484C7B2381}" srcOrd="3" destOrd="0" presId="urn:microsoft.com/office/officeart/2008/layout/LinedList"/>
    <dgm:cxn modelId="{DAF130FF-AAB9-4660-B496-7D1B20A4EA30}" type="presParOf" srcId="{8E528070-34BD-4EBE-BB29-49484C7B2381}" destId="{9B44EFF8-3E34-40EF-9950-4ACFF7B4393F}" srcOrd="0" destOrd="0" presId="urn:microsoft.com/office/officeart/2008/layout/LinedList"/>
    <dgm:cxn modelId="{5EA4444E-CD7B-49BA-A14F-5D052E24D285}" type="presParOf" srcId="{8E528070-34BD-4EBE-BB29-49484C7B2381}" destId="{2A8C509D-B73C-489D-ABD5-E606D032A7AE}" srcOrd="1" destOrd="0" presId="urn:microsoft.com/office/officeart/2008/layout/LinedList"/>
    <dgm:cxn modelId="{675CA92C-B188-400D-9DF8-DF0BB91AA0C8}" type="presParOf" srcId="{2AC5B408-7066-4109-82B5-C03D987DC97F}" destId="{10D1C100-9534-42EF-9D1E-59807482E669}" srcOrd="4" destOrd="0" presId="urn:microsoft.com/office/officeart/2008/layout/LinedList"/>
    <dgm:cxn modelId="{A0D756D4-77E0-4E49-B60F-A37EAE6EC6BA}" type="presParOf" srcId="{2AC5B408-7066-4109-82B5-C03D987DC97F}" destId="{DD80F540-CF8F-4C94-AC8B-9D2251EBA95C}" srcOrd="5" destOrd="0" presId="urn:microsoft.com/office/officeart/2008/layout/LinedList"/>
    <dgm:cxn modelId="{56A6CB8E-6993-4469-B7AC-CA010D017696}" type="presParOf" srcId="{DD80F540-CF8F-4C94-AC8B-9D2251EBA95C}" destId="{01536E19-F796-40C7-A6B1-E1D201179A22}" srcOrd="0" destOrd="0" presId="urn:microsoft.com/office/officeart/2008/layout/LinedList"/>
    <dgm:cxn modelId="{AC7947FF-6CE2-49EB-B69F-214B4E82243E}" type="presParOf" srcId="{DD80F540-CF8F-4C94-AC8B-9D2251EBA95C}" destId="{F4D5FF78-E419-431F-94D8-016F7DF034BC}" srcOrd="1" destOrd="0" presId="urn:microsoft.com/office/officeart/2008/layout/LinedList"/>
    <dgm:cxn modelId="{A8B0951B-C7E5-4112-8E7B-9A95EDC1186A}" type="presParOf" srcId="{2AC5B408-7066-4109-82B5-C03D987DC97F}" destId="{C6961AA1-7182-48CD-9CDD-B728DDBB0DAF}" srcOrd="6" destOrd="0" presId="urn:microsoft.com/office/officeart/2008/layout/LinedList"/>
    <dgm:cxn modelId="{99181F16-BD23-4821-9A56-5397C4085348}" type="presParOf" srcId="{2AC5B408-7066-4109-82B5-C03D987DC97F}" destId="{7760EDCB-090A-4C73-A93C-95942BD4FFD4}" srcOrd="7" destOrd="0" presId="urn:microsoft.com/office/officeart/2008/layout/LinedList"/>
    <dgm:cxn modelId="{E3DF1AD6-CF26-4C37-92DB-2BB03DBEE994}" type="presParOf" srcId="{7760EDCB-090A-4C73-A93C-95942BD4FFD4}" destId="{092ECD54-D6E3-4168-B026-07E491D1F142}" srcOrd="0" destOrd="0" presId="urn:microsoft.com/office/officeart/2008/layout/LinedList"/>
    <dgm:cxn modelId="{EBDFA535-96DF-4F67-9D9B-214C5B383945}" type="presParOf" srcId="{7760EDCB-090A-4C73-A93C-95942BD4FFD4}" destId="{FB5793A0-DFCC-4B3D-9C81-F14DC635D4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05D83D45-8AC5-4373-B4A1-3A46104E0B8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47E029F-1B4C-4E53-A866-28344B1D023D}">
      <dgm:prSet/>
      <dgm:spPr/>
      <dgm:t>
        <a:bodyPr/>
        <a:lstStyle/>
        <a:p>
          <a:r>
            <a:rPr lang="en-US" baseline="0"/>
            <a:t>Perceived barriers to support (Adams and Young, 2020).</a:t>
          </a:r>
          <a:endParaRPr lang="en-US"/>
        </a:p>
      </dgm:t>
    </dgm:pt>
    <dgm:pt modelId="{3A0A0B27-7DE5-437F-B7F7-97E6C82B9A7D}" type="parTrans" cxnId="{69D327BA-9E5F-44D4-812E-AAA2A7E3E567}">
      <dgm:prSet/>
      <dgm:spPr/>
      <dgm:t>
        <a:bodyPr/>
        <a:lstStyle/>
        <a:p>
          <a:endParaRPr lang="en-US"/>
        </a:p>
      </dgm:t>
    </dgm:pt>
    <dgm:pt modelId="{1831D2AF-9588-44BB-854C-B8067F718F5C}" type="sibTrans" cxnId="{69D327BA-9E5F-44D4-812E-AAA2A7E3E567}">
      <dgm:prSet/>
      <dgm:spPr/>
      <dgm:t>
        <a:bodyPr/>
        <a:lstStyle/>
        <a:p>
          <a:endParaRPr lang="en-US"/>
        </a:p>
      </dgm:t>
    </dgm:pt>
    <dgm:pt modelId="{28888FDD-788C-4040-B2E1-5614325379CE}">
      <dgm:prSet/>
      <dgm:spPr/>
      <dgm:t>
        <a:bodyPr/>
        <a:lstStyle/>
        <a:p>
          <a:r>
            <a:rPr lang="en-US" baseline="0"/>
            <a:t>Lack of therapist knowledge.</a:t>
          </a:r>
          <a:endParaRPr lang="en-US"/>
        </a:p>
      </dgm:t>
    </dgm:pt>
    <dgm:pt modelId="{A35B6778-9347-45CF-B565-37227BC912C1}" type="parTrans" cxnId="{B5DB6144-BACA-43D6-848B-29CDA270FF8C}">
      <dgm:prSet/>
      <dgm:spPr/>
      <dgm:t>
        <a:bodyPr/>
        <a:lstStyle/>
        <a:p>
          <a:endParaRPr lang="en-US"/>
        </a:p>
      </dgm:t>
    </dgm:pt>
    <dgm:pt modelId="{C1E522DB-1D4B-4F99-9C43-DE1544FA0243}" type="sibTrans" cxnId="{B5DB6144-BACA-43D6-848B-29CDA270FF8C}">
      <dgm:prSet/>
      <dgm:spPr/>
      <dgm:t>
        <a:bodyPr/>
        <a:lstStyle/>
        <a:p>
          <a:endParaRPr lang="en-US"/>
        </a:p>
      </dgm:t>
    </dgm:pt>
    <dgm:pt modelId="{752A1D3F-4361-417A-80E6-597247D4F81F}">
      <dgm:prSet/>
      <dgm:spPr/>
      <dgm:t>
        <a:bodyPr/>
        <a:lstStyle/>
        <a:p>
          <a:r>
            <a:rPr lang="en-US" baseline="0"/>
            <a:t>Unwillingness to tailor approaches to individual. </a:t>
          </a:r>
          <a:endParaRPr lang="en-US"/>
        </a:p>
      </dgm:t>
    </dgm:pt>
    <dgm:pt modelId="{53B11B0B-DF6A-4E05-A068-D6B18E394C00}" type="parTrans" cxnId="{8C01FBFC-DB5A-4E1A-B868-1AF5C5A01199}">
      <dgm:prSet/>
      <dgm:spPr/>
      <dgm:t>
        <a:bodyPr/>
        <a:lstStyle/>
        <a:p>
          <a:endParaRPr lang="en-US"/>
        </a:p>
      </dgm:t>
    </dgm:pt>
    <dgm:pt modelId="{DFA4AB6D-93CB-4B0A-A91E-580A2CC39C1B}" type="sibTrans" cxnId="{8C01FBFC-DB5A-4E1A-B868-1AF5C5A01199}">
      <dgm:prSet/>
      <dgm:spPr/>
      <dgm:t>
        <a:bodyPr/>
        <a:lstStyle/>
        <a:p>
          <a:endParaRPr lang="en-US"/>
        </a:p>
      </dgm:t>
    </dgm:pt>
    <dgm:pt modelId="{320951A0-6A1A-43A3-A825-220121DB660C}">
      <dgm:prSet/>
      <dgm:spPr/>
      <dgm:t>
        <a:bodyPr/>
        <a:lstStyle/>
        <a:p>
          <a:r>
            <a:rPr lang="en-US" baseline="0"/>
            <a:t>Difficulty accessing services.</a:t>
          </a:r>
          <a:endParaRPr lang="en-US"/>
        </a:p>
      </dgm:t>
    </dgm:pt>
    <dgm:pt modelId="{B0BAFF5F-D511-4B02-A513-DF3636805082}" type="parTrans" cxnId="{703DF170-1621-4D46-B4A6-3C83EADC555A}">
      <dgm:prSet/>
      <dgm:spPr/>
      <dgm:t>
        <a:bodyPr/>
        <a:lstStyle/>
        <a:p>
          <a:endParaRPr lang="en-US"/>
        </a:p>
      </dgm:t>
    </dgm:pt>
    <dgm:pt modelId="{FDF27A8C-4A9C-4FC3-899A-802211676DB3}" type="sibTrans" cxnId="{703DF170-1621-4D46-B4A6-3C83EADC555A}">
      <dgm:prSet/>
      <dgm:spPr/>
      <dgm:t>
        <a:bodyPr/>
        <a:lstStyle/>
        <a:p>
          <a:endParaRPr lang="en-US"/>
        </a:p>
      </dgm:t>
    </dgm:pt>
    <dgm:pt modelId="{EB08854A-F5C0-4642-B05F-DA645D0284D2}" type="pres">
      <dgm:prSet presAssocID="{05D83D45-8AC5-4373-B4A1-3A46104E0B8B}" presName="root" presStyleCnt="0">
        <dgm:presLayoutVars>
          <dgm:dir/>
          <dgm:resizeHandles val="exact"/>
        </dgm:presLayoutVars>
      </dgm:prSet>
      <dgm:spPr/>
    </dgm:pt>
    <dgm:pt modelId="{2CBC95F4-E4CF-4924-BCA6-9A550621F65C}" type="pres">
      <dgm:prSet presAssocID="{05D83D45-8AC5-4373-B4A1-3A46104E0B8B}" presName="container" presStyleCnt="0">
        <dgm:presLayoutVars>
          <dgm:dir/>
          <dgm:resizeHandles val="exact"/>
        </dgm:presLayoutVars>
      </dgm:prSet>
      <dgm:spPr/>
    </dgm:pt>
    <dgm:pt modelId="{849416E1-2862-4DD9-B28D-43D503F30599}" type="pres">
      <dgm:prSet presAssocID="{347E029F-1B4C-4E53-A866-28344B1D023D}" presName="compNode" presStyleCnt="0"/>
      <dgm:spPr/>
    </dgm:pt>
    <dgm:pt modelId="{D6F64871-C4C1-497A-9930-06A9C714FCF3}" type="pres">
      <dgm:prSet presAssocID="{347E029F-1B4C-4E53-A866-28344B1D023D}" presName="iconBgRect" presStyleLbl="bgShp" presStyleIdx="0" presStyleCnt="4"/>
      <dgm:spPr/>
    </dgm:pt>
    <dgm:pt modelId="{016DADBA-17C1-4B06-83ED-B1554254ACAB}" type="pres">
      <dgm:prSet presAssocID="{347E029F-1B4C-4E53-A866-28344B1D023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1F42062C-0B90-4CBD-A12E-E7B76983B3A4}" type="pres">
      <dgm:prSet presAssocID="{347E029F-1B4C-4E53-A866-28344B1D023D}" presName="spaceRect" presStyleCnt="0"/>
      <dgm:spPr/>
    </dgm:pt>
    <dgm:pt modelId="{D00CD018-14AE-4447-9D85-C82377B68C32}" type="pres">
      <dgm:prSet presAssocID="{347E029F-1B4C-4E53-A866-28344B1D023D}" presName="textRect" presStyleLbl="revTx" presStyleIdx="0" presStyleCnt="4">
        <dgm:presLayoutVars>
          <dgm:chMax val="1"/>
          <dgm:chPref val="1"/>
        </dgm:presLayoutVars>
      </dgm:prSet>
      <dgm:spPr/>
    </dgm:pt>
    <dgm:pt modelId="{F850B1BA-7276-442F-9956-07753E7ABCA1}" type="pres">
      <dgm:prSet presAssocID="{1831D2AF-9588-44BB-854C-B8067F718F5C}" presName="sibTrans" presStyleLbl="sibTrans2D1" presStyleIdx="0" presStyleCnt="0"/>
      <dgm:spPr/>
    </dgm:pt>
    <dgm:pt modelId="{9D4EE6F9-2BF3-4A74-B7DC-D23F1977C94A}" type="pres">
      <dgm:prSet presAssocID="{28888FDD-788C-4040-B2E1-5614325379CE}" presName="compNode" presStyleCnt="0"/>
      <dgm:spPr/>
    </dgm:pt>
    <dgm:pt modelId="{EE1BE320-4176-494A-B982-5DA2A372C88E}" type="pres">
      <dgm:prSet presAssocID="{28888FDD-788C-4040-B2E1-5614325379CE}" presName="iconBgRect" presStyleLbl="bgShp" presStyleIdx="1" presStyleCnt="4"/>
      <dgm:spPr/>
    </dgm:pt>
    <dgm:pt modelId="{55649706-B9F5-4523-82CF-26EEF7525B0F}" type="pres">
      <dgm:prSet presAssocID="{28888FDD-788C-4040-B2E1-5614325379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28CBC335-FAD0-4025-A718-6CEDA7E99F1E}" type="pres">
      <dgm:prSet presAssocID="{28888FDD-788C-4040-B2E1-5614325379CE}" presName="spaceRect" presStyleCnt="0"/>
      <dgm:spPr/>
    </dgm:pt>
    <dgm:pt modelId="{FA3885A8-8686-4A12-B79C-BED0F42D5AE2}" type="pres">
      <dgm:prSet presAssocID="{28888FDD-788C-4040-B2E1-5614325379CE}" presName="textRect" presStyleLbl="revTx" presStyleIdx="1" presStyleCnt="4">
        <dgm:presLayoutVars>
          <dgm:chMax val="1"/>
          <dgm:chPref val="1"/>
        </dgm:presLayoutVars>
      </dgm:prSet>
      <dgm:spPr/>
    </dgm:pt>
    <dgm:pt modelId="{4156E2DB-A528-4C29-9F4C-41ED1504FA92}" type="pres">
      <dgm:prSet presAssocID="{C1E522DB-1D4B-4F99-9C43-DE1544FA0243}" presName="sibTrans" presStyleLbl="sibTrans2D1" presStyleIdx="0" presStyleCnt="0"/>
      <dgm:spPr/>
    </dgm:pt>
    <dgm:pt modelId="{0994F9A8-D98A-4F94-94AE-AA119A777BD9}" type="pres">
      <dgm:prSet presAssocID="{752A1D3F-4361-417A-80E6-597247D4F81F}" presName="compNode" presStyleCnt="0"/>
      <dgm:spPr/>
    </dgm:pt>
    <dgm:pt modelId="{627F2575-1E18-4425-BF54-EABCD0CE4857}" type="pres">
      <dgm:prSet presAssocID="{752A1D3F-4361-417A-80E6-597247D4F81F}" presName="iconBgRect" presStyleLbl="bgShp" presStyleIdx="2" presStyleCnt="4"/>
      <dgm:spPr/>
    </dgm:pt>
    <dgm:pt modelId="{8AC086BF-2FE3-4688-A507-172A573F1C65}" type="pres">
      <dgm:prSet presAssocID="{752A1D3F-4361-417A-80E6-597247D4F8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C0C3BC3F-56E5-4F44-A21A-CACCC6CC20DE}" type="pres">
      <dgm:prSet presAssocID="{752A1D3F-4361-417A-80E6-597247D4F81F}" presName="spaceRect" presStyleCnt="0"/>
      <dgm:spPr/>
    </dgm:pt>
    <dgm:pt modelId="{9D4FBBA7-AA32-4BF7-90FB-2672278FB348}" type="pres">
      <dgm:prSet presAssocID="{752A1D3F-4361-417A-80E6-597247D4F81F}" presName="textRect" presStyleLbl="revTx" presStyleIdx="2" presStyleCnt="4">
        <dgm:presLayoutVars>
          <dgm:chMax val="1"/>
          <dgm:chPref val="1"/>
        </dgm:presLayoutVars>
      </dgm:prSet>
      <dgm:spPr/>
    </dgm:pt>
    <dgm:pt modelId="{CA4F5FE1-6728-4E61-9C05-9A5EBC676958}" type="pres">
      <dgm:prSet presAssocID="{DFA4AB6D-93CB-4B0A-A91E-580A2CC39C1B}" presName="sibTrans" presStyleLbl="sibTrans2D1" presStyleIdx="0" presStyleCnt="0"/>
      <dgm:spPr/>
    </dgm:pt>
    <dgm:pt modelId="{095F086C-53BF-4BF7-8F24-8EFDDAD780D1}" type="pres">
      <dgm:prSet presAssocID="{320951A0-6A1A-43A3-A825-220121DB660C}" presName="compNode" presStyleCnt="0"/>
      <dgm:spPr/>
    </dgm:pt>
    <dgm:pt modelId="{C2C0CD8C-DE54-4081-BC2B-41BF895EF4B5}" type="pres">
      <dgm:prSet presAssocID="{320951A0-6A1A-43A3-A825-220121DB660C}" presName="iconBgRect" presStyleLbl="bgShp" presStyleIdx="3" presStyleCnt="4"/>
      <dgm:spPr/>
    </dgm:pt>
    <dgm:pt modelId="{AC6E9CCC-4AD1-4F40-A758-9843D5120926}" type="pres">
      <dgm:prSet presAssocID="{320951A0-6A1A-43A3-A825-220121DB66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lle"/>
        </a:ext>
      </dgm:extLst>
    </dgm:pt>
    <dgm:pt modelId="{1BAAB058-3F51-4117-961F-771950C66859}" type="pres">
      <dgm:prSet presAssocID="{320951A0-6A1A-43A3-A825-220121DB660C}" presName="spaceRect" presStyleCnt="0"/>
      <dgm:spPr/>
    </dgm:pt>
    <dgm:pt modelId="{23E426E8-E4A4-4922-B9E7-F24D9B18870B}" type="pres">
      <dgm:prSet presAssocID="{320951A0-6A1A-43A3-A825-220121DB660C}" presName="textRect" presStyleLbl="revTx" presStyleIdx="3" presStyleCnt="4">
        <dgm:presLayoutVars>
          <dgm:chMax val="1"/>
          <dgm:chPref val="1"/>
        </dgm:presLayoutVars>
      </dgm:prSet>
      <dgm:spPr/>
    </dgm:pt>
  </dgm:ptLst>
  <dgm:cxnLst>
    <dgm:cxn modelId="{A9728C21-EC96-41F1-82E1-6D5A1F243092}" type="presOf" srcId="{752A1D3F-4361-417A-80E6-597247D4F81F}" destId="{9D4FBBA7-AA32-4BF7-90FB-2672278FB348}" srcOrd="0" destOrd="0" presId="urn:microsoft.com/office/officeart/2018/2/layout/IconCircleList"/>
    <dgm:cxn modelId="{7512A026-A8A0-4BC6-ADDF-79FF18EFCF2F}" type="presOf" srcId="{05D83D45-8AC5-4373-B4A1-3A46104E0B8B}" destId="{EB08854A-F5C0-4642-B05F-DA645D0284D2}" srcOrd="0" destOrd="0" presId="urn:microsoft.com/office/officeart/2018/2/layout/IconCircleList"/>
    <dgm:cxn modelId="{3CF4492F-F35B-4FC5-935E-5136B6EA51BC}" type="presOf" srcId="{C1E522DB-1D4B-4F99-9C43-DE1544FA0243}" destId="{4156E2DB-A528-4C29-9F4C-41ED1504FA92}" srcOrd="0" destOrd="0" presId="urn:microsoft.com/office/officeart/2018/2/layout/IconCircleList"/>
    <dgm:cxn modelId="{C0B4F632-6D94-4A76-9F67-3D19A22797D6}" type="presOf" srcId="{347E029F-1B4C-4E53-A866-28344B1D023D}" destId="{D00CD018-14AE-4447-9D85-C82377B68C32}" srcOrd="0" destOrd="0" presId="urn:microsoft.com/office/officeart/2018/2/layout/IconCircleList"/>
    <dgm:cxn modelId="{3A988636-67FD-4F8C-837F-253AEE5DA3FA}" type="presOf" srcId="{320951A0-6A1A-43A3-A825-220121DB660C}" destId="{23E426E8-E4A4-4922-B9E7-F24D9B18870B}" srcOrd="0" destOrd="0" presId="urn:microsoft.com/office/officeart/2018/2/layout/IconCircleList"/>
    <dgm:cxn modelId="{B5DB6144-BACA-43D6-848B-29CDA270FF8C}" srcId="{05D83D45-8AC5-4373-B4A1-3A46104E0B8B}" destId="{28888FDD-788C-4040-B2E1-5614325379CE}" srcOrd="1" destOrd="0" parTransId="{A35B6778-9347-45CF-B565-37227BC912C1}" sibTransId="{C1E522DB-1D4B-4F99-9C43-DE1544FA0243}"/>
    <dgm:cxn modelId="{EB783B70-03A3-4417-BAD9-5FF43BBAD437}" type="presOf" srcId="{1831D2AF-9588-44BB-854C-B8067F718F5C}" destId="{F850B1BA-7276-442F-9956-07753E7ABCA1}" srcOrd="0" destOrd="0" presId="urn:microsoft.com/office/officeart/2018/2/layout/IconCircleList"/>
    <dgm:cxn modelId="{703DF170-1621-4D46-B4A6-3C83EADC555A}" srcId="{05D83D45-8AC5-4373-B4A1-3A46104E0B8B}" destId="{320951A0-6A1A-43A3-A825-220121DB660C}" srcOrd="3" destOrd="0" parTransId="{B0BAFF5F-D511-4B02-A513-DF3636805082}" sibTransId="{FDF27A8C-4A9C-4FC3-899A-802211676DB3}"/>
    <dgm:cxn modelId="{69D327BA-9E5F-44D4-812E-AAA2A7E3E567}" srcId="{05D83D45-8AC5-4373-B4A1-3A46104E0B8B}" destId="{347E029F-1B4C-4E53-A866-28344B1D023D}" srcOrd="0" destOrd="0" parTransId="{3A0A0B27-7DE5-437F-B7F7-97E6C82B9A7D}" sibTransId="{1831D2AF-9588-44BB-854C-B8067F718F5C}"/>
    <dgm:cxn modelId="{F1F8A0E1-843E-4583-BA7C-97A214C39204}" type="presOf" srcId="{28888FDD-788C-4040-B2E1-5614325379CE}" destId="{FA3885A8-8686-4A12-B79C-BED0F42D5AE2}" srcOrd="0" destOrd="0" presId="urn:microsoft.com/office/officeart/2018/2/layout/IconCircleList"/>
    <dgm:cxn modelId="{1CFAE5F5-39CC-4FA0-AD95-557FB3138C90}" type="presOf" srcId="{DFA4AB6D-93CB-4B0A-A91E-580A2CC39C1B}" destId="{CA4F5FE1-6728-4E61-9C05-9A5EBC676958}" srcOrd="0" destOrd="0" presId="urn:microsoft.com/office/officeart/2018/2/layout/IconCircleList"/>
    <dgm:cxn modelId="{8C01FBFC-DB5A-4E1A-B868-1AF5C5A01199}" srcId="{05D83D45-8AC5-4373-B4A1-3A46104E0B8B}" destId="{752A1D3F-4361-417A-80E6-597247D4F81F}" srcOrd="2" destOrd="0" parTransId="{53B11B0B-DF6A-4E05-A068-D6B18E394C00}" sibTransId="{DFA4AB6D-93CB-4B0A-A91E-580A2CC39C1B}"/>
    <dgm:cxn modelId="{5EB76302-CB77-4554-9063-30FE3256A5CF}" type="presParOf" srcId="{EB08854A-F5C0-4642-B05F-DA645D0284D2}" destId="{2CBC95F4-E4CF-4924-BCA6-9A550621F65C}" srcOrd="0" destOrd="0" presId="urn:microsoft.com/office/officeart/2018/2/layout/IconCircleList"/>
    <dgm:cxn modelId="{CE36F9C0-CEC7-4647-B487-DB77277D586F}" type="presParOf" srcId="{2CBC95F4-E4CF-4924-BCA6-9A550621F65C}" destId="{849416E1-2862-4DD9-B28D-43D503F30599}" srcOrd="0" destOrd="0" presId="urn:microsoft.com/office/officeart/2018/2/layout/IconCircleList"/>
    <dgm:cxn modelId="{BCEACC82-88BF-4FF6-8D98-386A99B1EB29}" type="presParOf" srcId="{849416E1-2862-4DD9-B28D-43D503F30599}" destId="{D6F64871-C4C1-497A-9930-06A9C714FCF3}" srcOrd="0" destOrd="0" presId="urn:microsoft.com/office/officeart/2018/2/layout/IconCircleList"/>
    <dgm:cxn modelId="{AA7CE070-1D26-446C-9CB1-00B9E0EB80E3}" type="presParOf" srcId="{849416E1-2862-4DD9-B28D-43D503F30599}" destId="{016DADBA-17C1-4B06-83ED-B1554254ACAB}" srcOrd="1" destOrd="0" presId="urn:microsoft.com/office/officeart/2018/2/layout/IconCircleList"/>
    <dgm:cxn modelId="{E7872FFE-14A8-42E4-90C2-7C12093F8220}" type="presParOf" srcId="{849416E1-2862-4DD9-B28D-43D503F30599}" destId="{1F42062C-0B90-4CBD-A12E-E7B76983B3A4}" srcOrd="2" destOrd="0" presId="urn:microsoft.com/office/officeart/2018/2/layout/IconCircleList"/>
    <dgm:cxn modelId="{F7FC4E26-030A-4408-A936-36AE88478BB1}" type="presParOf" srcId="{849416E1-2862-4DD9-B28D-43D503F30599}" destId="{D00CD018-14AE-4447-9D85-C82377B68C32}" srcOrd="3" destOrd="0" presId="urn:microsoft.com/office/officeart/2018/2/layout/IconCircleList"/>
    <dgm:cxn modelId="{E9CB9284-FCAC-4984-B43C-E46AA9D40CAF}" type="presParOf" srcId="{2CBC95F4-E4CF-4924-BCA6-9A550621F65C}" destId="{F850B1BA-7276-442F-9956-07753E7ABCA1}" srcOrd="1" destOrd="0" presId="urn:microsoft.com/office/officeart/2018/2/layout/IconCircleList"/>
    <dgm:cxn modelId="{C30588C0-406C-4365-BFFA-E8085110282F}" type="presParOf" srcId="{2CBC95F4-E4CF-4924-BCA6-9A550621F65C}" destId="{9D4EE6F9-2BF3-4A74-B7DC-D23F1977C94A}" srcOrd="2" destOrd="0" presId="urn:microsoft.com/office/officeart/2018/2/layout/IconCircleList"/>
    <dgm:cxn modelId="{65E46040-6889-404A-886D-FF801F2E3A79}" type="presParOf" srcId="{9D4EE6F9-2BF3-4A74-B7DC-D23F1977C94A}" destId="{EE1BE320-4176-494A-B982-5DA2A372C88E}" srcOrd="0" destOrd="0" presId="urn:microsoft.com/office/officeart/2018/2/layout/IconCircleList"/>
    <dgm:cxn modelId="{8C61801A-7784-468B-9A49-4B60E33C803E}" type="presParOf" srcId="{9D4EE6F9-2BF3-4A74-B7DC-D23F1977C94A}" destId="{55649706-B9F5-4523-82CF-26EEF7525B0F}" srcOrd="1" destOrd="0" presId="urn:microsoft.com/office/officeart/2018/2/layout/IconCircleList"/>
    <dgm:cxn modelId="{106EFC6C-5504-4B51-8B82-284F74CBF39B}" type="presParOf" srcId="{9D4EE6F9-2BF3-4A74-B7DC-D23F1977C94A}" destId="{28CBC335-FAD0-4025-A718-6CEDA7E99F1E}" srcOrd="2" destOrd="0" presId="urn:microsoft.com/office/officeart/2018/2/layout/IconCircleList"/>
    <dgm:cxn modelId="{63366956-5B95-4DEC-966D-E4D4C785B52F}" type="presParOf" srcId="{9D4EE6F9-2BF3-4A74-B7DC-D23F1977C94A}" destId="{FA3885A8-8686-4A12-B79C-BED0F42D5AE2}" srcOrd="3" destOrd="0" presId="urn:microsoft.com/office/officeart/2018/2/layout/IconCircleList"/>
    <dgm:cxn modelId="{F3CE756D-08A1-4864-BAAC-07EC1589B763}" type="presParOf" srcId="{2CBC95F4-E4CF-4924-BCA6-9A550621F65C}" destId="{4156E2DB-A528-4C29-9F4C-41ED1504FA92}" srcOrd="3" destOrd="0" presId="urn:microsoft.com/office/officeart/2018/2/layout/IconCircleList"/>
    <dgm:cxn modelId="{244F6BCF-C311-4FE0-A505-2F6A7EE4DFA8}" type="presParOf" srcId="{2CBC95F4-E4CF-4924-BCA6-9A550621F65C}" destId="{0994F9A8-D98A-4F94-94AE-AA119A777BD9}" srcOrd="4" destOrd="0" presId="urn:microsoft.com/office/officeart/2018/2/layout/IconCircleList"/>
    <dgm:cxn modelId="{6D268C73-A0C9-4227-BBD7-9DF8820A36AD}" type="presParOf" srcId="{0994F9A8-D98A-4F94-94AE-AA119A777BD9}" destId="{627F2575-1E18-4425-BF54-EABCD0CE4857}" srcOrd="0" destOrd="0" presId="urn:microsoft.com/office/officeart/2018/2/layout/IconCircleList"/>
    <dgm:cxn modelId="{908026A6-3AE3-4580-989F-9839A27DB0B2}" type="presParOf" srcId="{0994F9A8-D98A-4F94-94AE-AA119A777BD9}" destId="{8AC086BF-2FE3-4688-A507-172A573F1C65}" srcOrd="1" destOrd="0" presId="urn:microsoft.com/office/officeart/2018/2/layout/IconCircleList"/>
    <dgm:cxn modelId="{D1C8A612-4259-4C42-BEFB-A26C6D6E3852}" type="presParOf" srcId="{0994F9A8-D98A-4F94-94AE-AA119A777BD9}" destId="{C0C3BC3F-56E5-4F44-A21A-CACCC6CC20DE}" srcOrd="2" destOrd="0" presId="urn:microsoft.com/office/officeart/2018/2/layout/IconCircleList"/>
    <dgm:cxn modelId="{C27DFB61-3F43-43B3-8984-61E33FA87267}" type="presParOf" srcId="{0994F9A8-D98A-4F94-94AE-AA119A777BD9}" destId="{9D4FBBA7-AA32-4BF7-90FB-2672278FB348}" srcOrd="3" destOrd="0" presId="urn:microsoft.com/office/officeart/2018/2/layout/IconCircleList"/>
    <dgm:cxn modelId="{614459B0-BB09-448A-83E1-FEBB8686A70D}" type="presParOf" srcId="{2CBC95F4-E4CF-4924-BCA6-9A550621F65C}" destId="{CA4F5FE1-6728-4E61-9C05-9A5EBC676958}" srcOrd="5" destOrd="0" presId="urn:microsoft.com/office/officeart/2018/2/layout/IconCircleList"/>
    <dgm:cxn modelId="{C1687F60-2CCB-4421-A818-ACE2459F740F}" type="presParOf" srcId="{2CBC95F4-E4CF-4924-BCA6-9A550621F65C}" destId="{095F086C-53BF-4BF7-8F24-8EFDDAD780D1}" srcOrd="6" destOrd="0" presId="urn:microsoft.com/office/officeart/2018/2/layout/IconCircleList"/>
    <dgm:cxn modelId="{8FBA5AA3-2A90-4EDD-8D01-F45CC89FA2C4}" type="presParOf" srcId="{095F086C-53BF-4BF7-8F24-8EFDDAD780D1}" destId="{C2C0CD8C-DE54-4081-BC2B-41BF895EF4B5}" srcOrd="0" destOrd="0" presId="urn:microsoft.com/office/officeart/2018/2/layout/IconCircleList"/>
    <dgm:cxn modelId="{E6C7EF0B-DD5E-4002-A671-5BB45497CEFC}" type="presParOf" srcId="{095F086C-53BF-4BF7-8F24-8EFDDAD780D1}" destId="{AC6E9CCC-4AD1-4F40-A758-9843D5120926}" srcOrd="1" destOrd="0" presId="urn:microsoft.com/office/officeart/2018/2/layout/IconCircleList"/>
    <dgm:cxn modelId="{12B080DD-C160-41A7-9038-BB44909BB5C0}" type="presParOf" srcId="{095F086C-53BF-4BF7-8F24-8EFDDAD780D1}" destId="{1BAAB058-3F51-4117-961F-771950C66859}" srcOrd="2" destOrd="0" presId="urn:microsoft.com/office/officeart/2018/2/layout/IconCircleList"/>
    <dgm:cxn modelId="{33CFA1B0-0085-4393-B5BB-B2C9BE7E08A4}" type="presParOf" srcId="{095F086C-53BF-4BF7-8F24-8EFDDAD780D1}" destId="{23E426E8-E4A4-4922-B9E7-F24D9B18870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FE4E8-5090-4211-B9C3-B8496B5B0A1A}">
      <dsp:nvSpPr>
        <dsp:cNvPr id="0" name=""/>
        <dsp:cNvSpPr/>
      </dsp:nvSpPr>
      <dsp:spPr>
        <a:xfrm>
          <a:off x="3666" y="50104"/>
          <a:ext cx="1985368" cy="2779516"/>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4787" tIns="330200" rIns="154787" bIns="330200" numCol="1" spcCol="1270" anchor="t" anchorCtr="0">
          <a:noAutofit/>
        </a:bodyPr>
        <a:lstStyle/>
        <a:p>
          <a:pPr marL="0" lvl="0" indent="0" algn="l" defTabSz="666750">
            <a:lnSpc>
              <a:spcPct val="90000"/>
            </a:lnSpc>
            <a:spcBef>
              <a:spcPct val="0"/>
            </a:spcBef>
            <a:spcAft>
              <a:spcPct val="35000"/>
            </a:spcAft>
            <a:buNone/>
          </a:pPr>
          <a:r>
            <a:rPr lang="en-US" sz="1500" kern="1200" baseline="0"/>
            <a:t>Aim: To link neurodiversity to experiences of mental health. </a:t>
          </a:r>
          <a:endParaRPr lang="en-US" sz="1500" kern="1200"/>
        </a:p>
      </dsp:txBody>
      <dsp:txXfrm>
        <a:off x="3666" y="1106320"/>
        <a:ext cx="1985368" cy="1667709"/>
      </dsp:txXfrm>
    </dsp:sp>
    <dsp:sp modelId="{4C9B6497-3538-442A-87E2-E9B9F68A2EBE}">
      <dsp:nvSpPr>
        <dsp:cNvPr id="0" name=""/>
        <dsp:cNvSpPr/>
      </dsp:nvSpPr>
      <dsp:spPr>
        <a:xfrm>
          <a:off x="579423" y="328056"/>
          <a:ext cx="833854" cy="833854"/>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65011" tIns="12700" rIns="65011" bIns="12700" numCol="1" spcCol="1270" anchor="ctr" anchorCtr="0">
          <a:noAutofit/>
        </a:bodyPr>
        <a:lstStyle/>
        <a:p>
          <a:pPr marL="0" lvl="0" indent="0" algn="ctr" defTabSz="1778000">
            <a:lnSpc>
              <a:spcPct val="90000"/>
            </a:lnSpc>
            <a:spcBef>
              <a:spcPct val="0"/>
            </a:spcBef>
            <a:spcAft>
              <a:spcPct val="35000"/>
            </a:spcAft>
            <a:buNone/>
          </a:pPr>
          <a:r>
            <a:rPr lang="en-US" sz="4000" kern="1200"/>
            <a:t>1</a:t>
          </a:r>
        </a:p>
      </dsp:txBody>
      <dsp:txXfrm>
        <a:off x="701538" y="450171"/>
        <a:ext cx="589624" cy="589624"/>
      </dsp:txXfrm>
    </dsp:sp>
    <dsp:sp modelId="{B5072543-280D-4C6D-9D93-D265AECA515F}">
      <dsp:nvSpPr>
        <dsp:cNvPr id="0" name=""/>
        <dsp:cNvSpPr/>
      </dsp:nvSpPr>
      <dsp:spPr>
        <a:xfrm>
          <a:off x="3666" y="2829548"/>
          <a:ext cx="1985368" cy="7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D4B9242-B1BA-4E6C-AEA7-811D9DFDE22E}">
      <dsp:nvSpPr>
        <dsp:cNvPr id="0" name=""/>
        <dsp:cNvSpPr/>
      </dsp:nvSpPr>
      <dsp:spPr>
        <a:xfrm>
          <a:off x="2187572" y="50104"/>
          <a:ext cx="1985368" cy="2779516"/>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4787" tIns="330200" rIns="154787" bIns="330200" numCol="1" spcCol="1270" anchor="t" anchorCtr="0">
          <a:noAutofit/>
        </a:bodyPr>
        <a:lstStyle/>
        <a:p>
          <a:pPr marL="0" lvl="0" indent="0" algn="l" defTabSz="666750">
            <a:lnSpc>
              <a:spcPct val="90000"/>
            </a:lnSpc>
            <a:spcBef>
              <a:spcPct val="0"/>
            </a:spcBef>
            <a:spcAft>
              <a:spcPct val="35000"/>
            </a:spcAft>
            <a:buNone/>
          </a:pPr>
          <a:r>
            <a:rPr lang="en-US" sz="1500" kern="1200" baseline="0"/>
            <a:t>Define neurodiversity.</a:t>
          </a:r>
          <a:endParaRPr lang="en-US" sz="1500" kern="1200"/>
        </a:p>
      </dsp:txBody>
      <dsp:txXfrm>
        <a:off x="2187572" y="1106320"/>
        <a:ext cx="1985368" cy="1667709"/>
      </dsp:txXfrm>
    </dsp:sp>
    <dsp:sp modelId="{1498D715-3225-423D-BEEE-A687CFF9A045}">
      <dsp:nvSpPr>
        <dsp:cNvPr id="0" name=""/>
        <dsp:cNvSpPr/>
      </dsp:nvSpPr>
      <dsp:spPr>
        <a:xfrm>
          <a:off x="2763329" y="328056"/>
          <a:ext cx="833854" cy="833854"/>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65011" tIns="12700" rIns="65011" bIns="12700" numCol="1" spcCol="1270" anchor="ctr" anchorCtr="0">
          <a:noAutofit/>
        </a:bodyPr>
        <a:lstStyle/>
        <a:p>
          <a:pPr marL="0" lvl="0" indent="0" algn="ctr" defTabSz="1778000">
            <a:lnSpc>
              <a:spcPct val="90000"/>
            </a:lnSpc>
            <a:spcBef>
              <a:spcPct val="0"/>
            </a:spcBef>
            <a:spcAft>
              <a:spcPct val="35000"/>
            </a:spcAft>
            <a:buNone/>
          </a:pPr>
          <a:r>
            <a:rPr lang="en-US" sz="4000" kern="1200"/>
            <a:t>2</a:t>
          </a:r>
        </a:p>
      </dsp:txBody>
      <dsp:txXfrm>
        <a:off x="2885444" y="450171"/>
        <a:ext cx="589624" cy="589624"/>
      </dsp:txXfrm>
    </dsp:sp>
    <dsp:sp modelId="{10ECD878-B2CB-4A0D-8BA0-445570471A76}">
      <dsp:nvSpPr>
        <dsp:cNvPr id="0" name=""/>
        <dsp:cNvSpPr/>
      </dsp:nvSpPr>
      <dsp:spPr>
        <a:xfrm>
          <a:off x="2187572" y="2829548"/>
          <a:ext cx="1985368" cy="7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D8FD661-8266-4B20-9E75-1BCF1F9ED959}">
      <dsp:nvSpPr>
        <dsp:cNvPr id="0" name=""/>
        <dsp:cNvSpPr/>
      </dsp:nvSpPr>
      <dsp:spPr>
        <a:xfrm>
          <a:off x="4371478" y="50104"/>
          <a:ext cx="1985368" cy="2779516"/>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4787" tIns="330200" rIns="154787" bIns="330200" numCol="1" spcCol="1270" anchor="t" anchorCtr="0">
          <a:noAutofit/>
        </a:bodyPr>
        <a:lstStyle/>
        <a:p>
          <a:pPr marL="0" lvl="0" indent="0" algn="l" defTabSz="666750">
            <a:lnSpc>
              <a:spcPct val="90000"/>
            </a:lnSpc>
            <a:spcBef>
              <a:spcPct val="0"/>
            </a:spcBef>
            <a:spcAft>
              <a:spcPct val="35000"/>
            </a:spcAft>
            <a:buNone/>
          </a:pPr>
          <a:r>
            <a:rPr lang="en-US" sz="1500" kern="1200" baseline="0"/>
            <a:t>Explore historical treatment of neurodiversity. </a:t>
          </a:r>
          <a:endParaRPr lang="en-US" sz="1500" kern="1200"/>
        </a:p>
      </dsp:txBody>
      <dsp:txXfrm>
        <a:off x="4371478" y="1106320"/>
        <a:ext cx="1985368" cy="1667709"/>
      </dsp:txXfrm>
    </dsp:sp>
    <dsp:sp modelId="{ACD62E66-C5DE-48E3-BA79-51632E540D5F}">
      <dsp:nvSpPr>
        <dsp:cNvPr id="0" name=""/>
        <dsp:cNvSpPr/>
      </dsp:nvSpPr>
      <dsp:spPr>
        <a:xfrm>
          <a:off x="4947235" y="328056"/>
          <a:ext cx="833854" cy="833854"/>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65011" tIns="12700" rIns="65011" bIns="12700" numCol="1" spcCol="1270" anchor="ctr" anchorCtr="0">
          <a:noAutofit/>
        </a:bodyPr>
        <a:lstStyle/>
        <a:p>
          <a:pPr marL="0" lvl="0" indent="0" algn="ctr" defTabSz="1778000">
            <a:lnSpc>
              <a:spcPct val="90000"/>
            </a:lnSpc>
            <a:spcBef>
              <a:spcPct val="0"/>
            </a:spcBef>
            <a:spcAft>
              <a:spcPct val="35000"/>
            </a:spcAft>
            <a:buNone/>
          </a:pPr>
          <a:r>
            <a:rPr lang="en-US" sz="4000" kern="1200"/>
            <a:t>3</a:t>
          </a:r>
        </a:p>
      </dsp:txBody>
      <dsp:txXfrm>
        <a:off x="5069350" y="450171"/>
        <a:ext cx="589624" cy="589624"/>
      </dsp:txXfrm>
    </dsp:sp>
    <dsp:sp modelId="{037E9209-9947-410D-9F91-E8E0A872E3AB}">
      <dsp:nvSpPr>
        <dsp:cNvPr id="0" name=""/>
        <dsp:cNvSpPr/>
      </dsp:nvSpPr>
      <dsp:spPr>
        <a:xfrm>
          <a:off x="4371478" y="2829548"/>
          <a:ext cx="1985368" cy="7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B3B870-53CB-4650-9786-B7CDE7019C9D}">
      <dsp:nvSpPr>
        <dsp:cNvPr id="0" name=""/>
        <dsp:cNvSpPr/>
      </dsp:nvSpPr>
      <dsp:spPr>
        <a:xfrm>
          <a:off x="6555383" y="50104"/>
          <a:ext cx="1985368" cy="2779516"/>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4787" tIns="330200" rIns="154787" bIns="330200" numCol="1" spcCol="1270" anchor="t" anchorCtr="0">
          <a:noAutofit/>
        </a:bodyPr>
        <a:lstStyle/>
        <a:p>
          <a:pPr marL="0" lvl="0" indent="0" algn="l" defTabSz="666750">
            <a:lnSpc>
              <a:spcPct val="90000"/>
            </a:lnSpc>
            <a:spcBef>
              <a:spcPct val="0"/>
            </a:spcBef>
            <a:spcAft>
              <a:spcPct val="35000"/>
            </a:spcAft>
            <a:buNone/>
          </a:pPr>
          <a:r>
            <a:rPr lang="en-US" sz="1500" kern="1200" baseline="0"/>
            <a:t>Explain the current provisions for neurodiversity and mental health. </a:t>
          </a:r>
          <a:endParaRPr lang="en-US" sz="1500" kern="1200"/>
        </a:p>
      </dsp:txBody>
      <dsp:txXfrm>
        <a:off x="6555383" y="1106320"/>
        <a:ext cx="1985368" cy="1667709"/>
      </dsp:txXfrm>
    </dsp:sp>
    <dsp:sp modelId="{C2331F52-7CB6-4234-95FD-8B2438C831F1}">
      <dsp:nvSpPr>
        <dsp:cNvPr id="0" name=""/>
        <dsp:cNvSpPr/>
      </dsp:nvSpPr>
      <dsp:spPr>
        <a:xfrm>
          <a:off x="7131140" y="328056"/>
          <a:ext cx="833854" cy="833854"/>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65011" tIns="12700" rIns="65011" bIns="12700" numCol="1" spcCol="1270" anchor="ctr" anchorCtr="0">
          <a:noAutofit/>
        </a:bodyPr>
        <a:lstStyle/>
        <a:p>
          <a:pPr marL="0" lvl="0" indent="0" algn="ctr" defTabSz="1778000">
            <a:lnSpc>
              <a:spcPct val="90000"/>
            </a:lnSpc>
            <a:spcBef>
              <a:spcPct val="0"/>
            </a:spcBef>
            <a:spcAft>
              <a:spcPct val="35000"/>
            </a:spcAft>
            <a:buNone/>
          </a:pPr>
          <a:r>
            <a:rPr lang="en-US" sz="4000" kern="1200"/>
            <a:t>4</a:t>
          </a:r>
        </a:p>
      </dsp:txBody>
      <dsp:txXfrm>
        <a:off x="7253255" y="450171"/>
        <a:ext cx="589624" cy="589624"/>
      </dsp:txXfrm>
    </dsp:sp>
    <dsp:sp modelId="{4C771800-7A67-4260-9E71-DE363D22464B}">
      <dsp:nvSpPr>
        <dsp:cNvPr id="0" name=""/>
        <dsp:cNvSpPr/>
      </dsp:nvSpPr>
      <dsp:spPr>
        <a:xfrm>
          <a:off x="6555383" y="2829548"/>
          <a:ext cx="1985368" cy="7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59B13F3-E0AB-401D-B6D7-BF58A31649BB}">
      <dsp:nvSpPr>
        <dsp:cNvPr id="0" name=""/>
        <dsp:cNvSpPr/>
      </dsp:nvSpPr>
      <dsp:spPr>
        <a:xfrm>
          <a:off x="8739289" y="50104"/>
          <a:ext cx="1985368" cy="2779516"/>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4787" tIns="330200" rIns="154787" bIns="330200" numCol="1" spcCol="1270" anchor="t" anchorCtr="0">
          <a:noAutofit/>
        </a:bodyPr>
        <a:lstStyle/>
        <a:p>
          <a:pPr marL="0" lvl="0" indent="0" algn="l" defTabSz="666750">
            <a:lnSpc>
              <a:spcPct val="90000"/>
            </a:lnSpc>
            <a:spcBef>
              <a:spcPct val="0"/>
            </a:spcBef>
            <a:spcAft>
              <a:spcPct val="35000"/>
            </a:spcAft>
            <a:buNone/>
          </a:pPr>
          <a:r>
            <a:rPr lang="en-US" sz="1500" kern="1200" baseline="0"/>
            <a:t>Discuss the impact neurodiversity can have on mental health. </a:t>
          </a:r>
          <a:endParaRPr lang="en-US" sz="1500" kern="1200"/>
        </a:p>
      </dsp:txBody>
      <dsp:txXfrm>
        <a:off x="8739289" y="1106320"/>
        <a:ext cx="1985368" cy="1667709"/>
      </dsp:txXfrm>
    </dsp:sp>
    <dsp:sp modelId="{87A602B3-3E44-4742-9F48-8C37317738F2}">
      <dsp:nvSpPr>
        <dsp:cNvPr id="0" name=""/>
        <dsp:cNvSpPr/>
      </dsp:nvSpPr>
      <dsp:spPr>
        <a:xfrm>
          <a:off x="9315046" y="328056"/>
          <a:ext cx="833854" cy="833854"/>
        </a:xfrm>
        <a:prstGeom prst="ellipse">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65011" tIns="12700" rIns="65011" bIns="12700" numCol="1" spcCol="1270" anchor="ctr" anchorCtr="0">
          <a:noAutofit/>
        </a:bodyPr>
        <a:lstStyle/>
        <a:p>
          <a:pPr marL="0" lvl="0" indent="0" algn="ctr" defTabSz="1778000">
            <a:lnSpc>
              <a:spcPct val="90000"/>
            </a:lnSpc>
            <a:spcBef>
              <a:spcPct val="0"/>
            </a:spcBef>
            <a:spcAft>
              <a:spcPct val="35000"/>
            </a:spcAft>
            <a:buNone/>
          </a:pPr>
          <a:r>
            <a:rPr lang="en-US" sz="4000" kern="1200"/>
            <a:t>5</a:t>
          </a:r>
        </a:p>
      </dsp:txBody>
      <dsp:txXfrm>
        <a:off x="9437161" y="450171"/>
        <a:ext cx="589624" cy="589624"/>
      </dsp:txXfrm>
    </dsp:sp>
    <dsp:sp modelId="{96E6DE6D-AA6C-42D9-8053-7A76D10BF06A}">
      <dsp:nvSpPr>
        <dsp:cNvPr id="0" name=""/>
        <dsp:cNvSpPr/>
      </dsp:nvSpPr>
      <dsp:spPr>
        <a:xfrm>
          <a:off x="8739289" y="2829548"/>
          <a:ext cx="1985368" cy="7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53F4E-3B48-45B8-AFB1-650421536D25}">
      <dsp:nvSpPr>
        <dsp:cNvPr id="0" name=""/>
        <dsp:cNvSpPr/>
      </dsp:nvSpPr>
      <dsp:spPr>
        <a:xfrm>
          <a:off x="1309"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73ECA7B-80AE-45A3-940D-C52616A95CB0}">
      <dsp:nvSpPr>
        <dsp:cNvPr id="0" name=""/>
        <dsp:cNvSpPr/>
      </dsp:nvSpPr>
      <dsp:spPr>
        <a:xfrm>
          <a:off x="512057"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baseline="0"/>
            <a:t>How do you think, historically, neurodiversity would have been treated?</a:t>
          </a:r>
          <a:endParaRPr lang="en-US" sz="3500" kern="1200"/>
        </a:p>
      </dsp:txBody>
      <dsp:txXfrm>
        <a:off x="597549" y="662510"/>
        <a:ext cx="4425747" cy="2747940"/>
      </dsp:txXfrm>
    </dsp:sp>
    <dsp:sp modelId="{FCDDF81C-2AFF-43DA-96C1-E16F1F1D30B3}">
      <dsp:nvSpPr>
        <dsp:cNvPr id="0" name=""/>
        <dsp:cNvSpPr/>
      </dsp:nvSpPr>
      <dsp:spPr>
        <a:xfrm>
          <a:off x="5619536" y="91807"/>
          <a:ext cx="4596731" cy="2918924"/>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A6950C2-C41C-470E-B9AA-C82E02528305}">
      <dsp:nvSpPr>
        <dsp:cNvPr id="0" name=""/>
        <dsp:cNvSpPr/>
      </dsp:nvSpPr>
      <dsp:spPr>
        <a:xfrm>
          <a:off x="6130284" y="577018"/>
          <a:ext cx="4596731" cy="291892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baseline="0"/>
            <a:t>Consider learning disabilities and autism primarily. </a:t>
          </a:r>
          <a:endParaRPr lang="en-US" sz="3500" kern="1200"/>
        </a:p>
      </dsp:txBody>
      <dsp:txXfrm>
        <a:off x="6215776" y="662510"/>
        <a:ext cx="4425747" cy="2747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C60AC-102A-476C-90E3-F1874828FE83}">
      <dsp:nvSpPr>
        <dsp:cNvPr id="0" name=""/>
        <dsp:cNvSpPr/>
      </dsp:nvSpPr>
      <dsp:spPr>
        <a:xfrm>
          <a:off x="831864"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5028D60-5A06-4B92-839A-A804BD499258}">
      <dsp:nvSpPr>
        <dsp:cNvPr id="0" name=""/>
        <dsp:cNvSpPr/>
      </dsp:nvSpPr>
      <dsp:spPr>
        <a:xfrm>
          <a:off x="1263511"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baseline="0"/>
            <a:t>Labelling of LD's and ID's was commonly done through the terms 'mental defective' and 'mental deficiency'</a:t>
          </a:r>
          <a:endParaRPr lang="en-US" sz="2500" kern="1200"/>
        </a:p>
      </dsp:txBody>
      <dsp:txXfrm>
        <a:off x="1335763" y="483714"/>
        <a:ext cx="3740323" cy="2322361"/>
      </dsp:txXfrm>
    </dsp:sp>
    <dsp:sp modelId="{E505382D-32B2-4EAE-9539-9D42193686D0}">
      <dsp:nvSpPr>
        <dsp:cNvPr id="0" name=""/>
        <dsp:cNvSpPr/>
      </dsp:nvSpPr>
      <dsp:spPr>
        <a:xfrm>
          <a:off x="5579986"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1DDBFBA-43C7-452E-9E86-D8A474E0386E}">
      <dsp:nvSpPr>
        <dsp:cNvPr id="0" name=""/>
        <dsp:cNvSpPr/>
      </dsp:nvSpPr>
      <dsp:spPr>
        <a:xfrm>
          <a:off x="6011633"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baseline="0"/>
            <a:t>What could be the impact?</a:t>
          </a:r>
          <a:endParaRPr lang="en-US" sz="2500" kern="1200"/>
        </a:p>
      </dsp:txBody>
      <dsp:txXfrm>
        <a:off x="6083885" y="483714"/>
        <a:ext cx="3740323" cy="23223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80BBB-B315-4475-BC40-8276825A91AC}">
      <dsp:nvSpPr>
        <dsp:cNvPr id="0" name=""/>
        <dsp:cNvSpPr/>
      </dsp:nvSpPr>
      <dsp:spPr>
        <a:xfrm>
          <a:off x="831864"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E655DAA-C88E-4F15-888D-3F06ADC308CF}">
      <dsp:nvSpPr>
        <dsp:cNvPr id="0" name=""/>
        <dsp:cNvSpPr/>
      </dsp:nvSpPr>
      <dsp:spPr>
        <a:xfrm>
          <a:off x="1263511"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baseline="0"/>
            <a:t>The label used here was 'ineducable'.</a:t>
          </a:r>
          <a:endParaRPr lang="en-US" sz="4100" kern="1200"/>
        </a:p>
      </dsp:txBody>
      <dsp:txXfrm>
        <a:off x="1335763" y="483714"/>
        <a:ext cx="3740323" cy="2322361"/>
      </dsp:txXfrm>
    </dsp:sp>
    <dsp:sp modelId="{5498F483-0989-4EEA-8B4A-AA231529A7A3}">
      <dsp:nvSpPr>
        <dsp:cNvPr id="0" name=""/>
        <dsp:cNvSpPr/>
      </dsp:nvSpPr>
      <dsp:spPr>
        <a:xfrm>
          <a:off x="5579986"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8651274-911C-4964-B277-7CCF601B9E7E}">
      <dsp:nvSpPr>
        <dsp:cNvPr id="0" name=""/>
        <dsp:cNvSpPr/>
      </dsp:nvSpPr>
      <dsp:spPr>
        <a:xfrm>
          <a:off x="6011633"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US" sz="4100" kern="1200" baseline="0"/>
            <a:t>How has that changed?</a:t>
          </a:r>
          <a:endParaRPr lang="en-US" sz="4100" kern="1200"/>
        </a:p>
      </dsp:txBody>
      <dsp:txXfrm>
        <a:off x="6083885" y="483714"/>
        <a:ext cx="3740323" cy="23223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BAA01-9EA9-40E6-8BED-67FF46D5AE03}">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F607EE1-C60C-4AFF-9DD6-12B043E4D0B1}">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 will hear this term a lot today, it is important to wrap your head around it. </a:t>
          </a:r>
          <a:endParaRPr lang="en-US" sz="2600" kern="1200"/>
        </a:p>
      </dsp:txBody>
      <dsp:txXfrm>
        <a:off x="0" y="660"/>
        <a:ext cx="6188689" cy="1081603"/>
      </dsp:txXfrm>
    </dsp:sp>
    <dsp:sp modelId="{2A7DECBE-E530-4FA0-8713-2B83D5E01DA5}">
      <dsp:nvSpPr>
        <dsp:cNvPr id="0" name=""/>
        <dsp:cNvSpPr/>
      </dsp:nvSpPr>
      <dsp:spPr>
        <a:xfrm>
          <a:off x="0" y="1082263"/>
          <a:ext cx="6188689" cy="0"/>
        </a:xfrm>
        <a:prstGeom prst="line">
          <a:avLst/>
        </a:prstGeom>
        <a:gradFill rotWithShape="0">
          <a:gsLst>
            <a:gs pos="0">
              <a:schemeClr val="accent5">
                <a:hueOff val="-378998"/>
                <a:satOff val="201"/>
                <a:lumOff val="-3186"/>
                <a:alphaOff val="0"/>
                <a:lumMod val="110000"/>
                <a:satMod val="105000"/>
                <a:tint val="67000"/>
              </a:schemeClr>
            </a:gs>
            <a:gs pos="50000">
              <a:schemeClr val="accent5">
                <a:hueOff val="-378998"/>
                <a:satOff val="201"/>
                <a:lumOff val="-3186"/>
                <a:alphaOff val="0"/>
                <a:lumMod val="105000"/>
                <a:satMod val="103000"/>
                <a:tint val="73000"/>
              </a:schemeClr>
            </a:gs>
            <a:gs pos="100000">
              <a:schemeClr val="accent5">
                <a:hueOff val="-378998"/>
                <a:satOff val="201"/>
                <a:lumOff val="-3186"/>
                <a:alphaOff val="0"/>
                <a:lumMod val="105000"/>
                <a:satMod val="109000"/>
                <a:tint val="81000"/>
              </a:schemeClr>
            </a:gs>
          </a:gsLst>
          <a:lin ang="5400000" scaled="0"/>
        </a:gradFill>
        <a:ln w="6350" cap="flat" cmpd="sng" algn="ctr">
          <a:solidFill>
            <a:schemeClr val="accent5">
              <a:hueOff val="-378998"/>
              <a:satOff val="201"/>
              <a:lumOff val="-318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8B4212F-22D9-4B10-B11C-D1EE92709E63}">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EF refers to the mental skills that help us plan, prioritise and complete tasks </a:t>
          </a:r>
          <a:endParaRPr lang="en-US" sz="2600" kern="1200"/>
        </a:p>
      </dsp:txBody>
      <dsp:txXfrm>
        <a:off x="0" y="1082263"/>
        <a:ext cx="6188689" cy="1081603"/>
      </dsp:txXfrm>
    </dsp:sp>
    <dsp:sp modelId="{DB5722DE-D381-4D3F-AD77-4391484FA42B}">
      <dsp:nvSpPr>
        <dsp:cNvPr id="0" name=""/>
        <dsp:cNvSpPr/>
      </dsp:nvSpPr>
      <dsp:spPr>
        <a:xfrm>
          <a:off x="0" y="2163866"/>
          <a:ext cx="6188689" cy="0"/>
        </a:xfrm>
        <a:prstGeom prst="line">
          <a:avLst/>
        </a:prstGeom>
        <a:gradFill rotWithShape="0">
          <a:gsLst>
            <a:gs pos="0">
              <a:schemeClr val="accent5">
                <a:hueOff val="-757997"/>
                <a:satOff val="401"/>
                <a:lumOff val="-6373"/>
                <a:alphaOff val="0"/>
                <a:lumMod val="110000"/>
                <a:satMod val="105000"/>
                <a:tint val="67000"/>
              </a:schemeClr>
            </a:gs>
            <a:gs pos="50000">
              <a:schemeClr val="accent5">
                <a:hueOff val="-757997"/>
                <a:satOff val="401"/>
                <a:lumOff val="-6373"/>
                <a:alphaOff val="0"/>
                <a:lumMod val="105000"/>
                <a:satMod val="103000"/>
                <a:tint val="73000"/>
              </a:schemeClr>
            </a:gs>
            <a:gs pos="100000">
              <a:schemeClr val="accent5">
                <a:hueOff val="-757997"/>
                <a:satOff val="401"/>
                <a:lumOff val="-6373"/>
                <a:alphaOff val="0"/>
                <a:lumMod val="105000"/>
                <a:satMod val="109000"/>
                <a:tint val="81000"/>
              </a:schemeClr>
            </a:gs>
          </a:gsLst>
          <a:lin ang="5400000" scaled="0"/>
        </a:gradFill>
        <a:ln w="6350" cap="flat" cmpd="sng" algn="ctr">
          <a:solidFill>
            <a:schemeClr val="accent5">
              <a:hueOff val="-757997"/>
              <a:satOff val="401"/>
              <a:lumOff val="-637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DAD163D-5AAE-463D-8B35-2AD5C717E6B7}">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Working memory, inhibition and cognitive flexibility. </a:t>
          </a:r>
          <a:endParaRPr lang="en-US" sz="2600" kern="1200"/>
        </a:p>
      </dsp:txBody>
      <dsp:txXfrm>
        <a:off x="0" y="2163866"/>
        <a:ext cx="6188689" cy="1081603"/>
      </dsp:txXfrm>
    </dsp:sp>
    <dsp:sp modelId="{9DFAF940-28F6-4003-80AB-6C309CEC6CC2}">
      <dsp:nvSpPr>
        <dsp:cNvPr id="0" name=""/>
        <dsp:cNvSpPr/>
      </dsp:nvSpPr>
      <dsp:spPr>
        <a:xfrm>
          <a:off x="0" y="3245469"/>
          <a:ext cx="6188689" cy="0"/>
        </a:xfrm>
        <a:prstGeom prst="line">
          <a:avLst/>
        </a:prstGeom>
        <a:gradFill rotWithShape="0">
          <a:gsLst>
            <a:gs pos="0">
              <a:schemeClr val="accent5">
                <a:hueOff val="-1136995"/>
                <a:satOff val="602"/>
                <a:lumOff val="-9559"/>
                <a:alphaOff val="0"/>
                <a:lumMod val="110000"/>
                <a:satMod val="105000"/>
                <a:tint val="67000"/>
              </a:schemeClr>
            </a:gs>
            <a:gs pos="50000">
              <a:schemeClr val="accent5">
                <a:hueOff val="-1136995"/>
                <a:satOff val="602"/>
                <a:lumOff val="-9559"/>
                <a:alphaOff val="0"/>
                <a:lumMod val="105000"/>
                <a:satMod val="103000"/>
                <a:tint val="73000"/>
              </a:schemeClr>
            </a:gs>
            <a:gs pos="100000">
              <a:schemeClr val="accent5">
                <a:hueOff val="-1136995"/>
                <a:satOff val="602"/>
                <a:lumOff val="-9559"/>
                <a:alphaOff val="0"/>
                <a:lumMod val="105000"/>
                <a:satMod val="109000"/>
                <a:tint val="81000"/>
              </a:schemeClr>
            </a:gs>
          </a:gsLst>
          <a:lin ang="5400000" scaled="0"/>
        </a:gradFill>
        <a:ln w="6350" cap="flat" cmpd="sng" algn="ctr">
          <a:solidFill>
            <a:schemeClr val="accent5">
              <a:hueOff val="-1136995"/>
              <a:satOff val="602"/>
              <a:lumOff val="-955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36332CD-D8C2-4562-94F8-24424C550DC8}">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ND individuals commonly have differences in EF. </a:t>
          </a:r>
          <a:endParaRPr lang="en-US" sz="2600" kern="1200"/>
        </a:p>
      </dsp:txBody>
      <dsp:txXfrm>
        <a:off x="0" y="3245469"/>
        <a:ext cx="6188689" cy="1081603"/>
      </dsp:txXfrm>
    </dsp:sp>
    <dsp:sp modelId="{332717CB-B3F4-4EEB-905A-409FE6D2ECD0}">
      <dsp:nvSpPr>
        <dsp:cNvPr id="0" name=""/>
        <dsp:cNvSpPr/>
      </dsp:nvSpPr>
      <dsp:spPr>
        <a:xfrm>
          <a:off x="0" y="4327072"/>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46D1737-FFEC-4666-AFB3-1A90F5B8A46B}">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Linked to self-regulation, self-neglect and coping mechanisms. </a:t>
          </a:r>
          <a:endParaRPr lang="en-US" sz="2600" kern="1200"/>
        </a:p>
      </dsp:txBody>
      <dsp:txXfrm>
        <a:off x="0" y="4327072"/>
        <a:ext cx="6188689" cy="10816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9AD02F-6DB1-47C6-BDB0-2D08F63FB12D}">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3A031-2A84-4412-8569-9997BFB95E3F}">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Throughout today's presentation, we will use the terms 'autism' and 'autistic person'. </a:t>
          </a:r>
          <a:endParaRPr lang="en-US" sz="1900" kern="1200"/>
        </a:p>
      </dsp:txBody>
      <dsp:txXfrm>
        <a:off x="0" y="703"/>
        <a:ext cx="6408738" cy="1151608"/>
      </dsp:txXfrm>
    </dsp:sp>
    <dsp:sp modelId="{0B61DF09-514B-4148-8385-74F1B87A1E91}">
      <dsp:nvSpPr>
        <dsp:cNvPr id="0" name=""/>
        <dsp:cNvSpPr/>
      </dsp:nvSpPr>
      <dsp:spPr>
        <a:xfrm>
          <a:off x="0" y="1152311"/>
          <a:ext cx="6408738" cy="0"/>
        </a:xfrm>
        <a:prstGeom prst="line">
          <a:avLst/>
        </a:prstGeom>
        <a:solidFill>
          <a:schemeClr val="accent2">
            <a:hueOff val="-372399"/>
            <a:satOff val="-155"/>
            <a:lumOff val="1765"/>
            <a:alphaOff val="0"/>
          </a:schemeClr>
        </a:solidFill>
        <a:ln w="12700" cap="flat" cmpd="sng" algn="ctr">
          <a:solidFill>
            <a:schemeClr val="accent2">
              <a:hueOff val="-372399"/>
              <a:satOff val="-155"/>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B78D5C-B8C1-454B-822B-BB1A0ED0D908}">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The language we use can be highly stigmatising, and so we will choose language that the autistic community have rated most highly (Kenny et al., 2016).</a:t>
          </a:r>
          <a:endParaRPr lang="en-US" sz="1900" kern="1200"/>
        </a:p>
      </dsp:txBody>
      <dsp:txXfrm>
        <a:off x="0" y="1152311"/>
        <a:ext cx="6408738" cy="1151608"/>
      </dsp:txXfrm>
    </dsp:sp>
    <dsp:sp modelId="{7657ECAE-B3A9-4F3D-8A76-AB5DF8F4C959}">
      <dsp:nvSpPr>
        <dsp:cNvPr id="0" name=""/>
        <dsp:cNvSpPr/>
      </dsp:nvSpPr>
      <dsp:spPr>
        <a:xfrm>
          <a:off x="0" y="2303920"/>
          <a:ext cx="6408738" cy="0"/>
        </a:xfrm>
        <a:prstGeom prst="line">
          <a:avLst/>
        </a:prstGeom>
        <a:solidFill>
          <a:schemeClr val="accent2">
            <a:hueOff val="-744799"/>
            <a:satOff val="-310"/>
            <a:lumOff val="3530"/>
            <a:alphaOff val="0"/>
          </a:schemeClr>
        </a:solidFill>
        <a:ln w="12700" cap="flat" cmpd="sng" algn="ctr">
          <a:solidFill>
            <a:schemeClr val="accent2">
              <a:hueOff val="-744799"/>
              <a:satOff val="-310"/>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19938-5B68-43B6-9EB9-E650698B547F}">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Asperger's is no longer diagnosed and has not since 2013.</a:t>
          </a:r>
          <a:endParaRPr lang="en-US" sz="1900" kern="1200"/>
        </a:p>
      </dsp:txBody>
      <dsp:txXfrm>
        <a:off x="0" y="2303920"/>
        <a:ext cx="6408738" cy="1151608"/>
      </dsp:txXfrm>
    </dsp:sp>
    <dsp:sp modelId="{BE45941A-7458-4CA1-8A62-657212B7EA1E}">
      <dsp:nvSpPr>
        <dsp:cNvPr id="0" name=""/>
        <dsp:cNvSpPr/>
      </dsp:nvSpPr>
      <dsp:spPr>
        <a:xfrm>
          <a:off x="0" y="3455529"/>
          <a:ext cx="6408738" cy="0"/>
        </a:xfrm>
        <a:prstGeom prst="line">
          <a:avLst/>
        </a:prstGeom>
        <a:solidFill>
          <a:schemeClr val="accent2">
            <a:hueOff val="-1117198"/>
            <a:satOff val="-466"/>
            <a:lumOff val="5294"/>
            <a:alphaOff val="0"/>
          </a:schemeClr>
        </a:solidFill>
        <a:ln w="12700" cap="flat" cmpd="sng" algn="ctr">
          <a:solidFill>
            <a:schemeClr val="accent2">
              <a:hueOff val="-1117198"/>
              <a:satOff val="-466"/>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635727-3BF0-4B7B-95AF-DB5929BAB5BE}">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This was due to its similarity to autism, separated only by an absence of language problems and intellectual deficits.</a:t>
          </a:r>
          <a:endParaRPr lang="en-US" sz="1900" kern="1200"/>
        </a:p>
      </dsp:txBody>
      <dsp:txXfrm>
        <a:off x="0" y="3455529"/>
        <a:ext cx="6408738" cy="1151608"/>
      </dsp:txXfrm>
    </dsp:sp>
    <dsp:sp modelId="{C5E4C70B-130E-41A8-9599-C66D77C5164D}">
      <dsp:nvSpPr>
        <dsp:cNvPr id="0" name=""/>
        <dsp:cNvSpPr/>
      </dsp:nvSpPr>
      <dsp:spPr>
        <a:xfrm>
          <a:off x="0" y="4607138"/>
          <a:ext cx="6408738" cy="0"/>
        </a:xfrm>
        <a:prstGeom prst="line">
          <a:avLst/>
        </a:prstGeom>
        <a:solidFill>
          <a:schemeClr val="accent2">
            <a:hueOff val="-1489598"/>
            <a:satOff val="-621"/>
            <a:lumOff val="7059"/>
            <a:alphaOff val="0"/>
          </a:schemeClr>
        </a:solidFill>
        <a:ln w="12700" cap="flat" cmpd="sng" algn="ctr">
          <a:solidFill>
            <a:schemeClr val="accent2">
              <a:hueOff val="-1489598"/>
              <a:satOff val="-62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43BC7-D0D1-4694-8090-B68D653B3C13}">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baseline="0"/>
            <a:t>However, not everyone on the autism spectrum experiences this!</a:t>
          </a:r>
          <a:endParaRPr lang="en-US" sz="1900" kern="1200"/>
        </a:p>
      </dsp:txBody>
      <dsp:txXfrm>
        <a:off x="0" y="4607138"/>
        <a:ext cx="6408738" cy="115160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6FB79-4B23-4289-93B9-B9210A9472B1}">
      <dsp:nvSpPr>
        <dsp:cNvPr id="0" name=""/>
        <dsp:cNvSpPr/>
      </dsp:nvSpPr>
      <dsp:spPr>
        <a:xfrm>
          <a:off x="782" y="525088"/>
          <a:ext cx="6407173" cy="19541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a:t>Who's heard the term high-functioning autism?</a:t>
          </a:r>
        </a:p>
      </dsp:txBody>
      <dsp:txXfrm>
        <a:off x="782" y="525088"/>
        <a:ext cx="6407173" cy="1954187"/>
      </dsp:txXfrm>
    </dsp:sp>
    <dsp:sp modelId="{C73CE8AA-77EB-42AD-8CFA-6EC9E6E65EEA}">
      <dsp:nvSpPr>
        <dsp:cNvPr id="0" name=""/>
        <dsp:cNvSpPr/>
      </dsp:nvSpPr>
      <dsp:spPr>
        <a:xfrm>
          <a:off x="782" y="3280173"/>
          <a:ext cx="6407173" cy="19541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US" sz="4500" kern="1200"/>
            <a:t>STOP USING IT.</a:t>
          </a:r>
        </a:p>
      </dsp:txBody>
      <dsp:txXfrm>
        <a:off x="782" y="3280173"/>
        <a:ext cx="6407173" cy="19541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7F3E4-8A43-4809-B924-A3108A06FB40}">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044A20-8561-4258-A0A8-E60C7D5868A1}">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We should not discuss intellectual ability, or communicative ability as a measure of someone's functioning in autism. </a:t>
          </a:r>
          <a:endParaRPr lang="en-US" sz="2600" kern="1200"/>
        </a:p>
      </dsp:txBody>
      <dsp:txXfrm>
        <a:off x="0" y="0"/>
        <a:ext cx="6408738" cy="1439862"/>
      </dsp:txXfrm>
    </dsp:sp>
    <dsp:sp modelId="{CF54EC2B-0942-4AD6-ADC6-47E4D863CD87}">
      <dsp:nvSpPr>
        <dsp:cNvPr id="0" name=""/>
        <dsp:cNvSpPr/>
      </dsp:nvSpPr>
      <dsp:spPr>
        <a:xfrm>
          <a:off x="0" y="1439862"/>
          <a:ext cx="6408738" cy="0"/>
        </a:xfrm>
        <a:prstGeom prst="line">
          <a:avLst/>
        </a:prstGeom>
        <a:solidFill>
          <a:schemeClr val="accent2">
            <a:hueOff val="-496533"/>
            <a:satOff val="-207"/>
            <a:lumOff val="2353"/>
            <a:alphaOff val="0"/>
          </a:schemeClr>
        </a:solidFill>
        <a:ln w="12700" cap="flat" cmpd="sng" algn="ctr">
          <a:solidFill>
            <a:schemeClr val="accent2">
              <a:hueOff val="-496533"/>
              <a:satOff val="-207"/>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24569-09F0-4A33-A5BD-8C425C19723B}">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High functioning presumes functional strengths that a person may not possess.</a:t>
          </a:r>
          <a:endParaRPr lang="en-US" sz="2600" kern="1200"/>
        </a:p>
      </dsp:txBody>
      <dsp:txXfrm>
        <a:off x="0" y="1439862"/>
        <a:ext cx="6408738" cy="1439862"/>
      </dsp:txXfrm>
    </dsp:sp>
    <dsp:sp modelId="{E80EEED6-8493-431E-97EC-2E3BE2ADE332}">
      <dsp:nvSpPr>
        <dsp:cNvPr id="0" name=""/>
        <dsp:cNvSpPr/>
      </dsp:nvSpPr>
      <dsp:spPr>
        <a:xfrm>
          <a:off x="0" y="2879725"/>
          <a:ext cx="6408738" cy="0"/>
        </a:xfrm>
        <a:prstGeom prst="line">
          <a:avLst/>
        </a:prstGeom>
        <a:solidFill>
          <a:schemeClr val="accent2">
            <a:hueOff val="-993065"/>
            <a:satOff val="-414"/>
            <a:lumOff val="4706"/>
            <a:alphaOff val="0"/>
          </a:schemeClr>
        </a:solidFill>
        <a:ln w="12700" cap="flat" cmpd="sng" algn="ctr">
          <a:solidFill>
            <a:schemeClr val="accent2">
              <a:hueOff val="-993065"/>
              <a:satOff val="-414"/>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3A14B5-B1D5-4A93-AB51-939151D92D2F}">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Low functioning presumes a lack of functioning that a person may have.</a:t>
          </a:r>
          <a:endParaRPr lang="en-US" sz="2600" kern="1200"/>
        </a:p>
      </dsp:txBody>
      <dsp:txXfrm>
        <a:off x="0" y="2879724"/>
        <a:ext cx="6408738" cy="1439862"/>
      </dsp:txXfrm>
    </dsp:sp>
    <dsp:sp modelId="{7407F38D-71C2-4B17-9EE7-1F4B72A2D5FB}">
      <dsp:nvSpPr>
        <dsp:cNvPr id="0" name=""/>
        <dsp:cNvSpPr/>
      </dsp:nvSpPr>
      <dsp:spPr>
        <a:xfrm>
          <a:off x="0" y="4319587"/>
          <a:ext cx="6408738" cy="0"/>
        </a:xfrm>
        <a:prstGeom prst="line">
          <a:avLst/>
        </a:prstGeom>
        <a:solidFill>
          <a:schemeClr val="accent2">
            <a:hueOff val="-1489598"/>
            <a:satOff val="-621"/>
            <a:lumOff val="7059"/>
            <a:alphaOff val="0"/>
          </a:schemeClr>
        </a:solidFill>
        <a:ln w="12700" cap="flat" cmpd="sng" algn="ctr">
          <a:solidFill>
            <a:schemeClr val="accent2">
              <a:hueOff val="-1489598"/>
              <a:satOff val="-62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B80C58-F497-4F55-9F18-2CA502BA6C14}">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(Alvares et al., 2020)</a:t>
          </a:r>
          <a:endParaRPr lang="en-US" sz="2600" kern="1200"/>
        </a:p>
      </dsp:txBody>
      <dsp:txXfrm>
        <a:off x="0" y="4319587"/>
        <a:ext cx="6408738" cy="14398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E6BC4-05BC-411A-9199-C19093ECED5B}">
      <dsp:nvSpPr>
        <dsp:cNvPr id="0" name=""/>
        <dsp:cNvSpPr/>
      </dsp:nvSpPr>
      <dsp:spPr>
        <a:xfrm>
          <a:off x="0" y="185125"/>
          <a:ext cx="6408738" cy="2625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How do you make a cup of tea? </a:t>
          </a:r>
        </a:p>
      </dsp:txBody>
      <dsp:txXfrm>
        <a:off x="128165" y="313290"/>
        <a:ext cx="6152408" cy="2369149"/>
      </dsp:txXfrm>
    </dsp:sp>
    <dsp:sp modelId="{142F51B6-FE6F-4075-8AE1-F1CFBC1072A4}">
      <dsp:nvSpPr>
        <dsp:cNvPr id="0" name=""/>
        <dsp:cNvSpPr/>
      </dsp:nvSpPr>
      <dsp:spPr>
        <a:xfrm>
          <a:off x="0" y="2948845"/>
          <a:ext cx="6408738" cy="2625479"/>
        </a:xfrm>
        <a:prstGeom prst="roundRect">
          <a:avLst/>
        </a:prstGeom>
        <a:solidFill>
          <a:schemeClr val="accent2">
            <a:hueOff val="-1489598"/>
            <a:satOff val="-62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Write it down, step-by-step, on paper, phones, laptops etc. </a:t>
          </a:r>
        </a:p>
      </dsp:txBody>
      <dsp:txXfrm>
        <a:off x="128165" y="3077010"/>
        <a:ext cx="6152408" cy="236914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AA68E-48D5-4E1D-AE64-D09C2022F7F6}">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46DCC-F487-40F5-AAA9-7371F77B4900}">
      <dsp:nvSpPr>
        <dsp:cNvPr id="0" name=""/>
        <dsp:cNvSpPr/>
      </dsp:nvSpPr>
      <dsp:spPr>
        <a:xfrm>
          <a:off x="0" y="703"/>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Autism is a spectrum condition which manifests most commonly in the triad of impairment.</a:t>
          </a:r>
        </a:p>
      </dsp:txBody>
      <dsp:txXfrm>
        <a:off x="0" y="703"/>
        <a:ext cx="6408738" cy="1151608"/>
      </dsp:txXfrm>
    </dsp:sp>
    <dsp:sp modelId="{92B4B8DE-3392-4F98-9158-FB23ED75379A}">
      <dsp:nvSpPr>
        <dsp:cNvPr id="0" name=""/>
        <dsp:cNvSpPr/>
      </dsp:nvSpPr>
      <dsp:spPr>
        <a:xfrm>
          <a:off x="0" y="1152311"/>
          <a:ext cx="6408738" cy="0"/>
        </a:xfrm>
        <a:prstGeom prst="line">
          <a:avLst/>
        </a:prstGeom>
        <a:solidFill>
          <a:schemeClr val="accent2">
            <a:hueOff val="-372399"/>
            <a:satOff val="-155"/>
            <a:lumOff val="1765"/>
            <a:alphaOff val="0"/>
          </a:schemeClr>
        </a:solidFill>
        <a:ln w="12700" cap="flat" cmpd="sng" algn="ctr">
          <a:solidFill>
            <a:schemeClr val="accent2">
              <a:hueOff val="-372399"/>
              <a:satOff val="-155"/>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1DFBD-18F4-4C1A-9D7E-83D2646DEB58}">
      <dsp:nvSpPr>
        <dsp:cNvPr id="0" name=""/>
        <dsp:cNvSpPr/>
      </dsp:nvSpPr>
      <dsp:spPr>
        <a:xfrm>
          <a:off x="0" y="1152311"/>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triad includes:</a:t>
          </a:r>
        </a:p>
      </dsp:txBody>
      <dsp:txXfrm>
        <a:off x="0" y="1152311"/>
        <a:ext cx="6408738" cy="1151608"/>
      </dsp:txXfrm>
    </dsp:sp>
    <dsp:sp modelId="{01C9B0F5-D85F-4BA5-A5B1-FF7C8F24EC70}">
      <dsp:nvSpPr>
        <dsp:cNvPr id="0" name=""/>
        <dsp:cNvSpPr/>
      </dsp:nvSpPr>
      <dsp:spPr>
        <a:xfrm>
          <a:off x="0" y="2303920"/>
          <a:ext cx="6408738" cy="0"/>
        </a:xfrm>
        <a:prstGeom prst="line">
          <a:avLst/>
        </a:prstGeom>
        <a:solidFill>
          <a:schemeClr val="accent2">
            <a:hueOff val="-744799"/>
            <a:satOff val="-310"/>
            <a:lumOff val="3530"/>
            <a:alphaOff val="0"/>
          </a:schemeClr>
        </a:solidFill>
        <a:ln w="12700" cap="flat" cmpd="sng" algn="ctr">
          <a:solidFill>
            <a:schemeClr val="accent2">
              <a:hueOff val="-744799"/>
              <a:satOff val="-310"/>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8F8358-A379-4796-9180-B5C13AC64A62}">
      <dsp:nvSpPr>
        <dsp:cNvPr id="0" name=""/>
        <dsp:cNvSpPr/>
      </dsp:nvSpPr>
      <dsp:spPr>
        <a:xfrm>
          <a:off x="0" y="2303920"/>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Social awareness and interaction</a:t>
          </a:r>
        </a:p>
      </dsp:txBody>
      <dsp:txXfrm>
        <a:off x="0" y="2303920"/>
        <a:ext cx="6408738" cy="1151608"/>
      </dsp:txXfrm>
    </dsp:sp>
    <dsp:sp modelId="{2FF28491-1E21-45B7-A643-F4B699B048A2}">
      <dsp:nvSpPr>
        <dsp:cNvPr id="0" name=""/>
        <dsp:cNvSpPr/>
      </dsp:nvSpPr>
      <dsp:spPr>
        <a:xfrm>
          <a:off x="0" y="3455529"/>
          <a:ext cx="6408738" cy="0"/>
        </a:xfrm>
        <a:prstGeom prst="line">
          <a:avLst/>
        </a:prstGeom>
        <a:solidFill>
          <a:schemeClr val="accent2">
            <a:hueOff val="-1117198"/>
            <a:satOff val="-466"/>
            <a:lumOff val="5294"/>
            <a:alphaOff val="0"/>
          </a:schemeClr>
        </a:solidFill>
        <a:ln w="12700" cap="flat" cmpd="sng" algn="ctr">
          <a:solidFill>
            <a:schemeClr val="accent2">
              <a:hueOff val="-1117198"/>
              <a:satOff val="-466"/>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5DE8ED-4EB8-46B3-BA90-917F2EF64699}">
      <dsp:nvSpPr>
        <dsp:cNvPr id="0" name=""/>
        <dsp:cNvSpPr/>
      </dsp:nvSpPr>
      <dsp:spPr>
        <a:xfrm>
          <a:off x="0" y="3455529"/>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Language and communication</a:t>
          </a:r>
        </a:p>
      </dsp:txBody>
      <dsp:txXfrm>
        <a:off x="0" y="3455529"/>
        <a:ext cx="6408738" cy="1151608"/>
      </dsp:txXfrm>
    </dsp:sp>
    <dsp:sp modelId="{906134E9-8369-4689-9580-0CC990EB8AC1}">
      <dsp:nvSpPr>
        <dsp:cNvPr id="0" name=""/>
        <dsp:cNvSpPr/>
      </dsp:nvSpPr>
      <dsp:spPr>
        <a:xfrm>
          <a:off x="0" y="4607138"/>
          <a:ext cx="6408738" cy="0"/>
        </a:xfrm>
        <a:prstGeom prst="line">
          <a:avLst/>
        </a:prstGeom>
        <a:solidFill>
          <a:schemeClr val="accent2">
            <a:hueOff val="-1489598"/>
            <a:satOff val="-621"/>
            <a:lumOff val="7059"/>
            <a:alphaOff val="0"/>
          </a:schemeClr>
        </a:solidFill>
        <a:ln w="12700" cap="flat" cmpd="sng" algn="ctr">
          <a:solidFill>
            <a:schemeClr val="accent2">
              <a:hueOff val="-1489598"/>
              <a:satOff val="-62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1B1A54-3BC0-46CE-923A-3EB7E8896E76}">
      <dsp:nvSpPr>
        <dsp:cNvPr id="0" name=""/>
        <dsp:cNvSpPr/>
      </dsp:nvSpPr>
      <dsp:spPr>
        <a:xfrm>
          <a:off x="0" y="4607138"/>
          <a:ext cx="6408738"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Repetitive and rigid thinking/behaviour</a:t>
          </a:r>
        </a:p>
      </dsp:txBody>
      <dsp:txXfrm>
        <a:off x="0" y="4607138"/>
        <a:ext cx="6408738" cy="11516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C8A47-8307-41F6-891F-0088A889D4FC}">
      <dsp:nvSpPr>
        <dsp:cNvPr id="0" name=""/>
        <dsp:cNvSpPr/>
      </dsp:nvSpPr>
      <dsp:spPr>
        <a:xfrm>
          <a:off x="0" y="70194"/>
          <a:ext cx="6408738"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However, these are not the only facets we should consider when discussing autism! </a:t>
          </a:r>
        </a:p>
      </dsp:txBody>
      <dsp:txXfrm>
        <a:off x="36896" y="107090"/>
        <a:ext cx="6334946" cy="682028"/>
      </dsp:txXfrm>
    </dsp:sp>
    <dsp:sp modelId="{07B06888-C2D1-4870-B2C8-18D0ACF04F33}">
      <dsp:nvSpPr>
        <dsp:cNvPr id="0" name=""/>
        <dsp:cNvSpPr/>
      </dsp:nvSpPr>
      <dsp:spPr>
        <a:xfrm>
          <a:off x="0" y="880734"/>
          <a:ext cx="6408738" cy="755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We must also consider</a:t>
          </a:r>
        </a:p>
      </dsp:txBody>
      <dsp:txXfrm>
        <a:off x="36896" y="917630"/>
        <a:ext cx="6334946" cy="682028"/>
      </dsp:txXfrm>
    </dsp:sp>
    <dsp:sp modelId="{52913F73-11E2-414E-AFCE-0CF59B43C253}">
      <dsp:nvSpPr>
        <dsp:cNvPr id="0" name=""/>
        <dsp:cNvSpPr/>
      </dsp:nvSpPr>
      <dsp:spPr>
        <a:xfrm>
          <a:off x="0" y="1691275"/>
          <a:ext cx="6408738" cy="7558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Sensory input</a:t>
          </a:r>
        </a:p>
      </dsp:txBody>
      <dsp:txXfrm>
        <a:off x="36896" y="1728171"/>
        <a:ext cx="6334946" cy="682028"/>
      </dsp:txXfrm>
    </dsp:sp>
    <dsp:sp modelId="{F4A3B6C4-DCE1-4327-809D-DF1D84AA070F}">
      <dsp:nvSpPr>
        <dsp:cNvPr id="0" name=""/>
        <dsp:cNvSpPr/>
      </dsp:nvSpPr>
      <dsp:spPr>
        <a:xfrm>
          <a:off x="0" y="2501815"/>
          <a:ext cx="6408738" cy="755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Mental health</a:t>
          </a:r>
        </a:p>
      </dsp:txBody>
      <dsp:txXfrm>
        <a:off x="36896" y="2538711"/>
        <a:ext cx="6334946" cy="682028"/>
      </dsp:txXfrm>
    </dsp:sp>
    <dsp:sp modelId="{7EEF5D51-1F9E-4552-B07E-E5A0C764CA8B}">
      <dsp:nvSpPr>
        <dsp:cNvPr id="0" name=""/>
        <dsp:cNvSpPr/>
      </dsp:nvSpPr>
      <dsp:spPr>
        <a:xfrm>
          <a:off x="0" y="3312355"/>
          <a:ext cx="6408738" cy="7558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Intellectual disabilities</a:t>
          </a:r>
        </a:p>
      </dsp:txBody>
      <dsp:txXfrm>
        <a:off x="36896" y="3349251"/>
        <a:ext cx="6334946" cy="682028"/>
      </dsp:txXfrm>
    </dsp:sp>
    <dsp:sp modelId="{8E37DA5B-9E0B-458C-9D77-538C1C8A8D9D}">
      <dsp:nvSpPr>
        <dsp:cNvPr id="0" name=""/>
        <dsp:cNvSpPr/>
      </dsp:nvSpPr>
      <dsp:spPr>
        <a:xfrm>
          <a:off x="0" y="4122895"/>
          <a:ext cx="6408738"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Developmental disorders</a:t>
          </a:r>
        </a:p>
      </dsp:txBody>
      <dsp:txXfrm>
        <a:off x="36896" y="4159791"/>
        <a:ext cx="6334946" cy="682028"/>
      </dsp:txXfrm>
    </dsp:sp>
    <dsp:sp modelId="{05F009DB-82F9-4D24-8BB7-D43AFF5D7709}">
      <dsp:nvSpPr>
        <dsp:cNvPr id="0" name=""/>
        <dsp:cNvSpPr/>
      </dsp:nvSpPr>
      <dsp:spPr>
        <a:xfrm>
          <a:off x="0" y="4933435"/>
          <a:ext cx="6408738" cy="755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Communicative disorders</a:t>
          </a:r>
        </a:p>
      </dsp:txBody>
      <dsp:txXfrm>
        <a:off x="36896" y="4970331"/>
        <a:ext cx="6334946" cy="68202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5E5E8-AC11-42AA-8258-422B76AC8B9D}">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08629-3392-4C2A-ADFC-61262A3C1579}">
      <dsp:nvSpPr>
        <dsp:cNvPr id="0" name=""/>
        <dsp:cNvSpPr/>
      </dsp:nvSpPr>
      <dsp:spPr>
        <a:xfrm>
          <a:off x="0" y="0"/>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Non-verbal communication</a:t>
          </a:r>
          <a:endParaRPr lang="en-US" sz="4000" kern="1200"/>
        </a:p>
      </dsp:txBody>
      <dsp:txXfrm>
        <a:off x="0" y="0"/>
        <a:ext cx="6408738" cy="1439862"/>
      </dsp:txXfrm>
    </dsp:sp>
    <dsp:sp modelId="{1961374B-DE27-45C6-818F-D861E9C5BF67}">
      <dsp:nvSpPr>
        <dsp:cNvPr id="0" name=""/>
        <dsp:cNvSpPr/>
      </dsp:nvSpPr>
      <dsp:spPr>
        <a:xfrm>
          <a:off x="0" y="1439862"/>
          <a:ext cx="6408738" cy="0"/>
        </a:xfrm>
        <a:prstGeom prst="line">
          <a:avLst/>
        </a:prstGeom>
        <a:solidFill>
          <a:schemeClr val="accent2">
            <a:hueOff val="-496533"/>
            <a:satOff val="-207"/>
            <a:lumOff val="2353"/>
            <a:alphaOff val="0"/>
          </a:schemeClr>
        </a:solidFill>
        <a:ln w="12700" cap="flat" cmpd="sng" algn="ctr">
          <a:solidFill>
            <a:schemeClr val="accent2">
              <a:hueOff val="-496533"/>
              <a:satOff val="-207"/>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7955C-483D-4922-A397-F1974E4B30CB}">
      <dsp:nvSpPr>
        <dsp:cNvPr id="0" name=""/>
        <dsp:cNvSpPr/>
      </dsp:nvSpPr>
      <dsp:spPr>
        <a:xfrm>
          <a:off x="0" y="1439862"/>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Social stories</a:t>
          </a:r>
          <a:endParaRPr lang="en-US" sz="4000" kern="1200"/>
        </a:p>
      </dsp:txBody>
      <dsp:txXfrm>
        <a:off x="0" y="1439862"/>
        <a:ext cx="6408738" cy="1439862"/>
      </dsp:txXfrm>
    </dsp:sp>
    <dsp:sp modelId="{0A0A0ED9-3EE7-4D4E-8890-C61A3ADC9209}">
      <dsp:nvSpPr>
        <dsp:cNvPr id="0" name=""/>
        <dsp:cNvSpPr/>
      </dsp:nvSpPr>
      <dsp:spPr>
        <a:xfrm>
          <a:off x="0" y="2879725"/>
          <a:ext cx="6408738" cy="0"/>
        </a:xfrm>
        <a:prstGeom prst="line">
          <a:avLst/>
        </a:prstGeom>
        <a:solidFill>
          <a:schemeClr val="accent2">
            <a:hueOff val="-993065"/>
            <a:satOff val="-414"/>
            <a:lumOff val="4706"/>
            <a:alphaOff val="0"/>
          </a:schemeClr>
        </a:solidFill>
        <a:ln w="12700" cap="flat" cmpd="sng" algn="ctr">
          <a:solidFill>
            <a:schemeClr val="accent2">
              <a:hueOff val="-993065"/>
              <a:satOff val="-414"/>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06C419-EAE7-4436-8117-4B2602E1F387}">
      <dsp:nvSpPr>
        <dsp:cNvPr id="0" name=""/>
        <dsp:cNvSpPr/>
      </dsp:nvSpPr>
      <dsp:spPr>
        <a:xfrm>
          <a:off x="0" y="2879724"/>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Routine</a:t>
          </a:r>
          <a:endParaRPr lang="en-US" sz="4000" kern="1200"/>
        </a:p>
      </dsp:txBody>
      <dsp:txXfrm>
        <a:off x="0" y="2879724"/>
        <a:ext cx="6408738" cy="1439862"/>
      </dsp:txXfrm>
    </dsp:sp>
    <dsp:sp modelId="{E573A0B8-8324-4F00-89A5-DD3893C057F7}">
      <dsp:nvSpPr>
        <dsp:cNvPr id="0" name=""/>
        <dsp:cNvSpPr/>
      </dsp:nvSpPr>
      <dsp:spPr>
        <a:xfrm>
          <a:off x="0" y="4319587"/>
          <a:ext cx="6408738" cy="0"/>
        </a:xfrm>
        <a:prstGeom prst="line">
          <a:avLst/>
        </a:prstGeom>
        <a:solidFill>
          <a:schemeClr val="accent2">
            <a:hueOff val="-1489598"/>
            <a:satOff val="-621"/>
            <a:lumOff val="7059"/>
            <a:alphaOff val="0"/>
          </a:schemeClr>
        </a:solidFill>
        <a:ln w="12700" cap="flat" cmpd="sng" algn="ctr">
          <a:solidFill>
            <a:schemeClr val="accent2">
              <a:hueOff val="-1489598"/>
              <a:satOff val="-62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68056-D2BA-4ABC-B564-5CA78F50C9A1}">
      <dsp:nvSpPr>
        <dsp:cNvPr id="0" name=""/>
        <dsp:cNvSpPr/>
      </dsp:nvSpPr>
      <dsp:spPr>
        <a:xfrm>
          <a:off x="0" y="4319587"/>
          <a:ext cx="6408738"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baseline="0"/>
            <a:t>PECS</a:t>
          </a:r>
          <a:endParaRPr lang="en-US" sz="4000" kern="1200"/>
        </a:p>
      </dsp:txBody>
      <dsp:txXfrm>
        <a:off x="0" y="4319587"/>
        <a:ext cx="6408738" cy="143986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6C278-ABD7-4471-900F-2EFD37C036C9}">
      <dsp:nvSpPr>
        <dsp:cNvPr id="0" name=""/>
        <dsp:cNvSpPr/>
      </dsp:nvSpPr>
      <dsp:spPr>
        <a:xfrm>
          <a:off x="3763713" y="119464"/>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Social Competence </a:t>
          </a:r>
          <a:endParaRPr lang="en-US" sz="2200" kern="1200" dirty="0"/>
        </a:p>
      </dsp:txBody>
      <dsp:txXfrm>
        <a:off x="3763713" y="119464"/>
        <a:ext cx="1915834" cy="1915834"/>
      </dsp:txXfrm>
    </dsp:sp>
    <dsp:sp modelId="{13818A35-C998-434C-8916-5DD63E703730}">
      <dsp:nvSpPr>
        <dsp:cNvPr id="0" name=""/>
        <dsp:cNvSpPr/>
      </dsp:nvSpPr>
      <dsp:spPr>
        <a:xfrm>
          <a:off x="388294" y="-1382"/>
          <a:ext cx="5412100" cy="5412100"/>
        </a:xfrm>
        <a:prstGeom prst="circularArrow">
          <a:avLst>
            <a:gd name="adj1" fmla="val 6903"/>
            <a:gd name="adj2" fmla="val 465412"/>
            <a:gd name="adj3" fmla="val 549161"/>
            <a:gd name="adj4" fmla="val 20585427"/>
            <a:gd name="adj5" fmla="val 8053"/>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380EB98-DFC8-4CC1-BD58-DD4111074DB0}">
      <dsp:nvSpPr>
        <dsp:cNvPr id="0" name=""/>
        <dsp:cNvSpPr/>
      </dsp:nvSpPr>
      <dsp:spPr>
        <a:xfrm>
          <a:off x="3763713" y="3374037"/>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A sense of autonomy/self awareness</a:t>
          </a:r>
          <a:endParaRPr lang="en-US" sz="2200" kern="1200" dirty="0"/>
        </a:p>
      </dsp:txBody>
      <dsp:txXfrm>
        <a:off x="3763713" y="3374037"/>
        <a:ext cx="1915834" cy="1915834"/>
      </dsp:txXfrm>
    </dsp:sp>
    <dsp:sp modelId="{4AFA968A-AB82-41A3-85AD-B2D86B530251}">
      <dsp:nvSpPr>
        <dsp:cNvPr id="0" name=""/>
        <dsp:cNvSpPr/>
      </dsp:nvSpPr>
      <dsp:spPr>
        <a:xfrm>
          <a:off x="388294" y="-1382"/>
          <a:ext cx="5412100" cy="5412100"/>
        </a:xfrm>
        <a:prstGeom prst="circularArrow">
          <a:avLst>
            <a:gd name="adj1" fmla="val 6903"/>
            <a:gd name="adj2" fmla="val 465412"/>
            <a:gd name="adj3" fmla="val 5949161"/>
            <a:gd name="adj4" fmla="val 4385427"/>
            <a:gd name="adj5" fmla="val 8053"/>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A8A2AF2-77FC-4199-8E72-0A7032D22A85}">
      <dsp:nvSpPr>
        <dsp:cNvPr id="0" name=""/>
        <dsp:cNvSpPr/>
      </dsp:nvSpPr>
      <dsp:spPr>
        <a:xfrm>
          <a:off x="509141" y="3374037"/>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Sense of purpose and future    </a:t>
          </a:r>
          <a:endParaRPr lang="en-US" sz="2200" kern="1200" dirty="0"/>
        </a:p>
      </dsp:txBody>
      <dsp:txXfrm>
        <a:off x="509141" y="3374037"/>
        <a:ext cx="1915834" cy="1915834"/>
      </dsp:txXfrm>
    </dsp:sp>
    <dsp:sp modelId="{E258A439-7450-4DD9-B0F4-058D5CE086AF}">
      <dsp:nvSpPr>
        <dsp:cNvPr id="0" name=""/>
        <dsp:cNvSpPr/>
      </dsp:nvSpPr>
      <dsp:spPr>
        <a:xfrm>
          <a:off x="388294" y="-1382"/>
          <a:ext cx="5412100" cy="5412100"/>
        </a:xfrm>
        <a:prstGeom prst="circularArrow">
          <a:avLst>
            <a:gd name="adj1" fmla="val 6903"/>
            <a:gd name="adj2" fmla="val 465412"/>
            <a:gd name="adj3" fmla="val 11349161"/>
            <a:gd name="adj4" fmla="val 9785427"/>
            <a:gd name="adj5" fmla="val 8053"/>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A73A6E3-C77F-4A94-8DCB-919FB02D06B3}">
      <dsp:nvSpPr>
        <dsp:cNvPr id="0" name=""/>
        <dsp:cNvSpPr/>
      </dsp:nvSpPr>
      <dsp:spPr>
        <a:xfrm>
          <a:off x="509141" y="119464"/>
          <a:ext cx="1915834" cy="1915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baseline="0" dirty="0"/>
            <a:t>Problem solving skills </a:t>
          </a:r>
          <a:endParaRPr lang="en-US" sz="2200" kern="1200" dirty="0"/>
        </a:p>
      </dsp:txBody>
      <dsp:txXfrm>
        <a:off x="509141" y="119464"/>
        <a:ext cx="1915834" cy="1915834"/>
      </dsp:txXfrm>
    </dsp:sp>
    <dsp:sp modelId="{6E28491D-E979-40A6-B97F-3C61C91DA23D}">
      <dsp:nvSpPr>
        <dsp:cNvPr id="0" name=""/>
        <dsp:cNvSpPr/>
      </dsp:nvSpPr>
      <dsp:spPr>
        <a:xfrm>
          <a:off x="388294" y="-1382"/>
          <a:ext cx="5412100" cy="5412100"/>
        </a:xfrm>
        <a:prstGeom prst="circularArrow">
          <a:avLst>
            <a:gd name="adj1" fmla="val 6903"/>
            <a:gd name="adj2" fmla="val 465412"/>
            <a:gd name="adj3" fmla="val 16749161"/>
            <a:gd name="adj4" fmla="val 15185427"/>
            <a:gd name="adj5" fmla="val 8053"/>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24A2E-4C3B-4959-8990-8F1AB3C5A521}">
      <dsp:nvSpPr>
        <dsp:cNvPr id="0" name=""/>
        <dsp:cNvSpPr/>
      </dsp:nvSpPr>
      <dsp:spPr>
        <a:xfrm>
          <a:off x="0" y="268908"/>
          <a:ext cx="6188689" cy="23868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baseline="0"/>
            <a:t>If resilience is not being built, it is no shock that autistic people may struggle with their mental health. </a:t>
          </a:r>
          <a:endParaRPr lang="en-US" sz="3400" kern="1200"/>
        </a:p>
      </dsp:txBody>
      <dsp:txXfrm>
        <a:off x="116514" y="385422"/>
        <a:ext cx="5955661" cy="2153772"/>
      </dsp:txXfrm>
    </dsp:sp>
    <dsp:sp modelId="{C0BB34D2-FABE-4065-BF97-46901759441D}">
      <dsp:nvSpPr>
        <dsp:cNvPr id="0" name=""/>
        <dsp:cNvSpPr/>
      </dsp:nvSpPr>
      <dsp:spPr>
        <a:xfrm>
          <a:off x="0" y="2753628"/>
          <a:ext cx="6188689" cy="2386800"/>
        </a:xfrm>
        <a:prstGeom prst="roundRect">
          <a:avLst/>
        </a:prstGeom>
        <a:gradFill rotWithShape="0">
          <a:gsLst>
            <a:gs pos="0">
              <a:schemeClr val="accent2">
                <a:hueOff val="-1489598"/>
                <a:satOff val="-621"/>
                <a:lumOff val="7059"/>
                <a:alphaOff val="0"/>
                <a:lumMod val="110000"/>
                <a:satMod val="105000"/>
                <a:tint val="67000"/>
              </a:schemeClr>
            </a:gs>
            <a:gs pos="50000">
              <a:schemeClr val="accent2">
                <a:hueOff val="-1489598"/>
                <a:satOff val="-621"/>
                <a:lumOff val="7059"/>
                <a:alphaOff val="0"/>
                <a:lumMod val="105000"/>
                <a:satMod val="103000"/>
                <a:tint val="73000"/>
              </a:schemeClr>
            </a:gs>
            <a:gs pos="100000">
              <a:schemeClr val="accent2">
                <a:hueOff val="-1489598"/>
                <a:satOff val="-621"/>
                <a:lumOff val="705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baseline="0"/>
            <a:t>We must consider trauma, social deprivation, abuse, poverty, loss, stress and emotional deprivation. </a:t>
          </a:r>
          <a:endParaRPr lang="en-US" sz="3400" kern="1200"/>
        </a:p>
      </dsp:txBody>
      <dsp:txXfrm>
        <a:off x="116514" y="2870142"/>
        <a:ext cx="5955661" cy="215377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AE1CE-8FAE-4F37-825A-E0809DBF57EF}">
      <dsp:nvSpPr>
        <dsp:cNvPr id="0" name=""/>
        <dsp:cNvSpPr/>
      </dsp:nvSpPr>
      <dsp:spPr>
        <a:xfrm>
          <a:off x="955491" y="2852"/>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Hallucinations ( auditory, visual, tactile, olfactory, gustatory)</a:t>
          </a:r>
          <a:endParaRPr lang="en-US" sz="2600" kern="1200"/>
        </a:p>
      </dsp:txBody>
      <dsp:txXfrm>
        <a:off x="955491" y="2852"/>
        <a:ext cx="2755419" cy="1653251"/>
      </dsp:txXfrm>
    </dsp:sp>
    <dsp:sp modelId="{99B5EDB5-94BF-4F59-B475-0A2AE42E93BC}">
      <dsp:nvSpPr>
        <dsp:cNvPr id="0" name=""/>
        <dsp:cNvSpPr/>
      </dsp:nvSpPr>
      <dsp:spPr>
        <a:xfrm>
          <a:off x="3986452" y="2852"/>
          <a:ext cx="2755419" cy="165325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Delusions</a:t>
          </a:r>
          <a:endParaRPr lang="en-US" sz="2600" kern="1200"/>
        </a:p>
      </dsp:txBody>
      <dsp:txXfrm>
        <a:off x="3986452" y="2852"/>
        <a:ext cx="2755419" cy="1653251"/>
      </dsp:txXfrm>
    </dsp:sp>
    <dsp:sp modelId="{4516CAAC-9929-46BD-B646-F742973F53BB}">
      <dsp:nvSpPr>
        <dsp:cNvPr id="0" name=""/>
        <dsp:cNvSpPr/>
      </dsp:nvSpPr>
      <dsp:spPr>
        <a:xfrm>
          <a:off x="7017414" y="2852"/>
          <a:ext cx="2755419" cy="165325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Emotional blunting</a:t>
          </a:r>
          <a:endParaRPr lang="en-US" sz="2600" kern="1200"/>
        </a:p>
      </dsp:txBody>
      <dsp:txXfrm>
        <a:off x="7017414" y="2852"/>
        <a:ext cx="2755419" cy="1653251"/>
      </dsp:txXfrm>
    </dsp:sp>
    <dsp:sp modelId="{B1B1E901-721C-408E-B2AA-C0B0B06556FA}">
      <dsp:nvSpPr>
        <dsp:cNvPr id="0" name=""/>
        <dsp:cNvSpPr/>
      </dsp:nvSpPr>
      <dsp:spPr>
        <a:xfrm>
          <a:off x="955491" y="1931645"/>
          <a:ext cx="2755419" cy="165325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Withdrawal</a:t>
          </a:r>
          <a:endParaRPr lang="en-US" sz="2600" kern="1200"/>
        </a:p>
      </dsp:txBody>
      <dsp:txXfrm>
        <a:off x="955491" y="1931645"/>
        <a:ext cx="2755419" cy="1653251"/>
      </dsp:txXfrm>
    </dsp:sp>
    <dsp:sp modelId="{DD587FF3-B973-489A-A79C-D5D32D18855B}">
      <dsp:nvSpPr>
        <dsp:cNvPr id="0" name=""/>
        <dsp:cNvSpPr/>
      </dsp:nvSpPr>
      <dsp:spPr>
        <a:xfrm>
          <a:off x="3986452" y="1931645"/>
          <a:ext cx="2755419" cy="165325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Disorder of expression</a:t>
          </a:r>
          <a:endParaRPr lang="en-US" sz="2600" kern="1200"/>
        </a:p>
      </dsp:txBody>
      <dsp:txXfrm>
        <a:off x="3986452" y="1931645"/>
        <a:ext cx="2755419" cy="1653251"/>
      </dsp:txXfrm>
    </dsp:sp>
    <dsp:sp modelId="{A8F46455-71BC-49B0-8B88-1AFEACF3863C}">
      <dsp:nvSpPr>
        <dsp:cNvPr id="0" name=""/>
        <dsp:cNvSpPr/>
      </dsp:nvSpPr>
      <dsp:spPr>
        <a:xfrm>
          <a:off x="7017414" y="1931645"/>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Disorder of thought</a:t>
          </a:r>
          <a:endParaRPr lang="en-US" sz="2600" kern="1200"/>
        </a:p>
      </dsp:txBody>
      <dsp:txXfrm>
        <a:off x="7017414" y="1931645"/>
        <a:ext cx="2755419" cy="165325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175DA-E1B1-46AC-94CF-AFD782265A12}">
      <dsp:nvSpPr>
        <dsp:cNvPr id="0" name=""/>
        <dsp:cNvSpPr/>
      </dsp:nvSpPr>
      <dsp:spPr>
        <a:xfrm>
          <a:off x="401255"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Low mood </a:t>
          </a:r>
          <a:endParaRPr lang="en-US" sz="1800" kern="1200"/>
        </a:p>
      </dsp:txBody>
      <dsp:txXfrm>
        <a:off x="401255" y="412"/>
        <a:ext cx="2332941" cy="1399764"/>
      </dsp:txXfrm>
    </dsp:sp>
    <dsp:sp modelId="{00A5E710-9A65-4170-8D03-4E14E1E73077}">
      <dsp:nvSpPr>
        <dsp:cNvPr id="0" name=""/>
        <dsp:cNvSpPr/>
      </dsp:nvSpPr>
      <dsp:spPr>
        <a:xfrm>
          <a:off x="2967490"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Early morning waking </a:t>
          </a:r>
          <a:endParaRPr lang="en-US" sz="1800" kern="1200"/>
        </a:p>
      </dsp:txBody>
      <dsp:txXfrm>
        <a:off x="2967490" y="412"/>
        <a:ext cx="2332941" cy="1399764"/>
      </dsp:txXfrm>
    </dsp:sp>
    <dsp:sp modelId="{885AB742-FA13-4897-A997-DF047F3F9DCD}">
      <dsp:nvSpPr>
        <dsp:cNvPr id="0" name=""/>
        <dsp:cNvSpPr/>
      </dsp:nvSpPr>
      <dsp:spPr>
        <a:xfrm>
          <a:off x="5533726"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Preoccupied with negative thoughts </a:t>
          </a:r>
          <a:endParaRPr lang="en-US" sz="1800" kern="1200"/>
        </a:p>
      </dsp:txBody>
      <dsp:txXfrm>
        <a:off x="5533726" y="412"/>
        <a:ext cx="2332941" cy="1399764"/>
      </dsp:txXfrm>
    </dsp:sp>
    <dsp:sp modelId="{29249B68-D6CD-48D2-B76C-04941AAFF914}">
      <dsp:nvSpPr>
        <dsp:cNvPr id="0" name=""/>
        <dsp:cNvSpPr/>
      </dsp:nvSpPr>
      <dsp:spPr>
        <a:xfrm>
          <a:off x="8099961" y="412"/>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Sometimes delusional thinking </a:t>
          </a:r>
          <a:endParaRPr lang="en-US" sz="1800" kern="1200"/>
        </a:p>
      </dsp:txBody>
      <dsp:txXfrm>
        <a:off x="8099961" y="412"/>
        <a:ext cx="2332941" cy="1399764"/>
      </dsp:txXfrm>
    </dsp:sp>
    <dsp:sp modelId="{FE75BB56-F926-42E3-8FFA-93727C029E89}">
      <dsp:nvSpPr>
        <dsp:cNvPr id="0" name=""/>
        <dsp:cNvSpPr/>
      </dsp:nvSpPr>
      <dsp:spPr>
        <a:xfrm>
          <a:off x="401255"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Anxiety </a:t>
          </a:r>
          <a:endParaRPr lang="en-US" sz="1800" kern="1200"/>
        </a:p>
      </dsp:txBody>
      <dsp:txXfrm>
        <a:off x="401255" y="1633471"/>
        <a:ext cx="2332941" cy="1399764"/>
      </dsp:txXfrm>
    </dsp:sp>
    <dsp:sp modelId="{90E6A332-E537-4F01-82A8-D4D09FF19AF1}">
      <dsp:nvSpPr>
        <dsp:cNvPr id="0" name=""/>
        <dsp:cNvSpPr/>
      </dsp:nvSpPr>
      <dsp:spPr>
        <a:xfrm>
          <a:off x="2967490"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Guilt </a:t>
          </a:r>
          <a:endParaRPr lang="en-US" sz="1800" kern="1200"/>
        </a:p>
      </dsp:txBody>
      <dsp:txXfrm>
        <a:off x="2967490" y="1633471"/>
        <a:ext cx="2332941" cy="1399764"/>
      </dsp:txXfrm>
    </dsp:sp>
    <dsp:sp modelId="{5AC1FCBE-91F0-4255-84E7-0BD0158ED2C9}">
      <dsp:nvSpPr>
        <dsp:cNvPr id="0" name=""/>
        <dsp:cNvSpPr/>
      </dsp:nvSpPr>
      <dsp:spPr>
        <a:xfrm>
          <a:off x="5533726"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Loss of appetite </a:t>
          </a:r>
          <a:endParaRPr lang="en-US" sz="1800" kern="1200"/>
        </a:p>
      </dsp:txBody>
      <dsp:txXfrm>
        <a:off x="5533726" y="1633471"/>
        <a:ext cx="2332941" cy="1399764"/>
      </dsp:txXfrm>
    </dsp:sp>
    <dsp:sp modelId="{E2C8EF71-96B5-497B-8323-95D2ADF121C5}">
      <dsp:nvSpPr>
        <dsp:cNvPr id="0" name=""/>
        <dsp:cNvSpPr/>
      </dsp:nvSpPr>
      <dsp:spPr>
        <a:xfrm>
          <a:off x="8099961" y="1633471"/>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Withdrawal </a:t>
          </a:r>
          <a:endParaRPr lang="en-US" sz="1800" kern="1200"/>
        </a:p>
      </dsp:txBody>
      <dsp:txXfrm>
        <a:off x="8099961" y="1633471"/>
        <a:ext cx="2332941" cy="1399764"/>
      </dsp:txXfrm>
    </dsp:sp>
    <dsp:sp modelId="{AC94CEE1-9F8D-4CBF-8DA0-658783929A8D}">
      <dsp:nvSpPr>
        <dsp:cNvPr id="0" name=""/>
        <dsp:cNvSpPr/>
      </dsp:nvSpPr>
      <dsp:spPr>
        <a:xfrm>
          <a:off x="1684373" y="3266530"/>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Loss of pleasure </a:t>
          </a:r>
          <a:endParaRPr lang="en-US" sz="1800" kern="1200"/>
        </a:p>
      </dsp:txBody>
      <dsp:txXfrm>
        <a:off x="1684373" y="3266530"/>
        <a:ext cx="2332941" cy="1399764"/>
      </dsp:txXfrm>
    </dsp:sp>
    <dsp:sp modelId="{2297723A-3415-47BD-A72C-A83A7DFE2273}">
      <dsp:nvSpPr>
        <dsp:cNvPr id="0" name=""/>
        <dsp:cNvSpPr/>
      </dsp:nvSpPr>
      <dsp:spPr>
        <a:xfrm>
          <a:off x="4250608" y="3266530"/>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Sometimes suicidal ideas and attempts </a:t>
          </a:r>
          <a:endParaRPr lang="en-US" sz="1800" kern="1200"/>
        </a:p>
      </dsp:txBody>
      <dsp:txXfrm>
        <a:off x="4250608" y="3266530"/>
        <a:ext cx="2332941" cy="1399764"/>
      </dsp:txXfrm>
    </dsp:sp>
    <dsp:sp modelId="{E99E40AE-7A3D-4BED-9FAC-D55A5E9CAA60}">
      <dsp:nvSpPr>
        <dsp:cNvPr id="0" name=""/>
        <dsp:cNvSpPr/>
      </dsp:nvSpPr>
      <dsp:spPr>
        <a:xfrm>
          <a:off x="6816843" y="3266530"/>
          <a:ext cx="2332941" cy="13997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baseline="0"/>
            <a:t>We can all feel low or sad at times, being depressed is when it is difficult to function. </a:t>
          </a:r>
          <a:endParaRPr lang="en-US" sz="1800" kern="1200"/>
        </a:p>
      </dsp:txBody>
      <dsp:txXfrm>
        <a:off x="6816843" y="3266530"/>
        <a:ext cx="2332941" cy="139976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531FC-A73A-417A-8A8B-A81E673617D8}">
      <dsp:nvSpPr>
        <dsp:cNvPr id="0" name=""/>
        <dsp:cNvSpPr/>
      </dsp:nvSpPr>
      <dsp:spPr>
        <a:xfrm>
          <a:off x="3532549" y="707918"/>
          <a:ext cx="545916" cy="91440"/>
        </a:xfrm>
        <a:custGeom>
          <a:avLst/>
          <a:gdLst/>
          <a:ahLst/>
          <a:cxnLst/>
          <a:rect l="0" t="0" r="0" b="0"/>
          <a:pathLst>
            <a:path>
              <a:moveTo>
                <a:pt x="0" y="45720"/>
              </a:moveTo>
              <a:lnTo>
                <a:pt x="54591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3791094" y="750756"/>
        <a:ext cx="28825" cy="5765"/>
      </dsp:txXfrm>
    </dsp:sp>
    <dsp:sp modelId="{9E34CD8B-C78A-4AFD-8C93-91B98C8CEB2B}">
      <dsp:nvSpPr>
        <dsp:cNvPr id="0" name=""/>
        <dsp:cNvSpPr/>
      </dsp:nvSpPr>
      <dsp:spPr>
        <a:xfrm>
          <a:off x="1027755" y="1660"/>
          <a:ext cx="2506593" cy="150395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a:lnSpc>
              <a:spcPct val="90000"/>
            </a:lnSpc>
            <a:spcBef>
              <a:spcPct val="0"/>
            </a:spcBef>
            <a:spcAft>
              <a:spcPct val="35000"/>
            </a:spcAft>
            <a:buNone/>
          </a:pPr>
          <a:r>
            <a:rPr lang="en-GB" sz="1700" kern="1200" baseline="0" dirty="0"/>
            <a:t>A profile within the autism spectrum.</a:t>
          </a:r>
          <a:endParaRPr lang="en-US" sz="1700" kern="1200" dirty="0"/>
        </a:p>
      </dsp:txBody>
      <dsp:txXfrm>
        <a:off x="1027755" y="1660"/>
        <a:ext cx="2506593" cy="1503956"/>
      </dsp:txXfrm>
    </dsp:sp>
    <dsp:sp modelId="{164ABE9C-543F-4DEF-B1C8-6F9E56C24855}">
      <dsp:nvSpPr>
        <dsp:cNvPr id="0" name=""/>
        <dsp:cNvSpPr/>
      </dsp:nvSpPr>
      <dsp:spPr>
        <a:xfrm>
          <a:off x="6615659" y="707918"/>
          <a:ext cx="545916" cy="91440"/>
        </a:xfrm>
        <a:custGeom>
          <a:avLst/>
          <a:gdLst/>
          <a:ahLst/>
          <a:cxnLst/>
          <a:rect l="0" t="0" r="0" b="0"/>
          <a:pathLst>
            <a:path>
              <a:moveTo>
                <a:pt x="0" y="45720"/>
              </a:moveTo>
              <a:lnTo>
                <a:pt x="54591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874204" y="750756"/>
        <a:ext cx="28825" cy="5765"/>
      </dsp:txXfrm>
    </dsp:sp>
    <dsp:sp modelId="{80BBC790-1D88-4DB1-A426-5F9ABE9FA96E}">
      <dsp:nvSpPr>
        <dsp:cNvPr id="0" name=""/>
        <dsp:cNvSpPr/>
      </dsp:nvSpPr>
      <dsp:spPr>
        <a:xfrm>
          <a:off x="4110865" y="1660"/>
          <a:ext cx="2506593" cy="1503956"/>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a:lnSpc>
              <a:spcPct val="90000"/>
            </a:lnSpc>
            <a:spcBef>
              <a:spcPct val="0"/>
            </a:spcBef>
            <a:spcAft>
              <a:spcPct val="35000"/>
            </a:spcAft>
            <a:buNone/>
          </a:pPr>
          <a:r>
            <a:rPr lang="en-GB" sz="1700" kern="1200" baseline="0" dirty="0"/>
            <a:t>A resistance to do something that is expected of you. </a:t>
          </a:r>
          <a:endParaRPr lang="en-US" sz="1700" kern="1200" dirty="0"/>
        </a:p>
      </dsp:txBody>
      <dsp:txXfrm>
        <a:off x="4110865" y="1660"/>
        <a:ext cx="2506593" cy="1503956"/>
      </dsp:txXfrm>
    </dsp:sp>
    <dsp:sp modelId="{F3C915E7-449A-4EDD-908F-47065D40F7F1}">
      <dsp:nvSpPr>
        <dsp:cNvPr id="0" name=""/>
        <dsp:cNvSpPr/>
      </dsp:nvSpPr>
      <dsp:spPr>
        <a:xfrm>
          <a:off x="2281052" y="1503816"/>
          <a:ext cx="6166220" cy="545916"/>
        </a:xfrm>
        <a:custGeom>
          <a:avLst/>
          <a:gdLst/>
          <a:ahLst/>
          <a:cxnLst/>
          <a:rect l="0" t="0" r="0" b="0"/>
          <a:pathLst>
            <a:path>
              <a:moveTo>
                <a:pt x="6166220" y="0"/>
              </a:moveTo>
              <a:lnTo>
                <a:pt x="6166220" y="290058"/>
              </a:lnTo>
              <a:lnTo>
                <a:pt x="0" y="290058"/>
              </a:lnTo>
              <a:lnTo>
                <a:pt x="0" y="54591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209334" y="1773892"/>
        <a:ext cx="309655" cy="5765"/>
      </dsp:txXfrm>
    </dsp:sp>
    <dsp:sp modelId="{1ADA81E2-8609-45DA-BFA2-A1D4BED8051B}">
      <dsp:nvSpPr>
        <dsp:cNvPr id="0" name=""/>
        <dsp:cNvSpPr/>
      </dsp:nvSpPr>
      <dsp:spPr>
        <a:xfrm>
          <a:off x="7193975" y="1660"/>
          <a:ext cx="2506593" cy="1503956"/>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a:lnSpc>
              <a:spcPct val="90000"/>
            </a:lnSpc>
            <a:spcBef>
              <a:spcPct val="0"/>
            </a:spcBef>
            <a:spcAft>
              <a:spcPct val="35000"/>
            </a:spcAft>
            <a:buNone/>
          </a:pPr>
          <a:r>
            <a:rPr lang="en-GB" sz="1700" kern="1200" baseline="0" dirty="0"/>
            <a:t>This could be direct demands, internal demands or indirect/implied demands.</a:t>
          </a:r>
          <a:endParaRPr lang="en-GB" sz="1700" kern="1200" dirty="0"/>
        </a:p>
      </dsp:txBody>
      <dsp:txXfrm>
        <a:off x="7193975" y="1660"/>
        <a:ext cx="2506593" cy="1503956"/>
      </dsp:txXfrm>
    </dsp:sp>
    <dsp:sp modelId="{C77D4BBF-F997-438A-83DD-1673EA7AF148}">
      <dsp:nvSpPr>
        <dsp:cNvPr id="0" name=""/>
        <dsp:cNvSpPr/>
      </dsp:nvSpPr>
      <dsp:spPr>
        <a:xfrm>
          <a:off x="3532549" y="2788391"/>
          <a:ext cx="545916" cy="91440"/>
        </a:xfrm>
        <a:custGeom>
          <a:avLst/>
          <a:gdLst/>
          <a:ahLst/>
          <a:cxnLst/>
          <a:rect l="0" t="0" r="0" b="0"/>
          <a:pathLst>
            <a:path>
              <a:moveTo>
                <a:pt x="0" y="45720"/>
              </a:moveTo>
              <a:lnTo>
                <a:pt x="258545" y="45719"/>
              </a:lnTo>
            </a:path>
            <a:path>
              <a:moveTo>
                <a:pt x="287371" y="45719"/>
              </a:moveTo>
              <a:lnTo>
                <a:pt x="54591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US" sz="1000" kern="1200"/>
        </a:p>
        <a:p>
          <a:pPr marL="0" lvl="0" indent="0" algn="ctr" defTabSz="444500">
            <a:lnSpc>
              <a:spcPct val="90000"/>
            </a:lnSpc>
            <a:spcBef>
              <a:spcPct val="0"/>
            </a:spcBef>
            <a:spcAft>
              <a:spcPct val="35000"/>
            </a:spcAft>
            <a:buNone/>
          </a:pPr>
          <a:endParaRPr lang="en-GB" sz="1000" kern="1200"/>
        </a:p>
      </dsp:txBody>
      <dsp:txXfrm>
        <a:off x="3791094" y="2661156"/>
        <a:ext cx="28825" cy="345909"/>
      </dsp:txXfrm>
    </dsp:sp>
    <dsp:sp modelId="{8A4AAC6F-4CA2-437B-AA19-8ED1901BF1EF}">
      <dsp:nvSpPr>
        <dsp:cNvPr id="0" name=""/>
        <dsp:cNvSpPr/>
      </dsp:nvSpPr>
      <dsp:spPr>
        <a:xfrm>
          <a:off x="1027755" y="2082133"/>
          <a:ext cx="2506593" cy="1503956"/>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Rockwell Nova Light"/>
            </a:rPr>
            <a:t>Even the things a person enjoys doing. </a:t>
          </a:r>
        </a:p>
      </dsp:txBody>
      <dsp:txXfrm>
        <a:off x="1027755" y="2082133"/>
        <a:ext cx="2506593" cy="1503956"/>
      </dsp:txXfrm>
    </dsp:sp>
    <dsp:sp modelId="{B8A09CA9-B4E3-4FB2-AACA-9D94A3CB7EE4}">
      <dsp:nvSpPr>
        <dsp:cNvPr id="0" name=""/>
        <dsp:cNvSpPr/>
      </dsp:nvSpPr>
      <dsp:spPr>
        <a:xfrm>
          <a:off x="4110865" y="2082133"/>
          <a:ext cx="2506593" cy="1503956"/>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2825" tIns="128927" rIns="122825" bIns="128927"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Rockwell Nova Light"/>
            </a:rPr>
            <a:t>Typically has a sociable relationship style (masking)</a:t>
          </a:r>
          <a:endParaRPr lang="en-GB" sz="1700" kern="1200" dirty="0"/>
        </a:p>
      </dsp:txBody>
      <dsp:txXfrm>
        <a:off x="4110865" y="2082133"/>
        <a:ext cx="2506593" cy="150395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A5D21-D90A-4AB3-9E1D-25811B7B162E}">
      <dsp:nvSpPr>
        <dsp:cNvPr id="0" name=""/>
        <dsp:cNvSpPr/>
      </dsp:nvSpPr>
      <dsp:spPr>
        <a:xfrm>
          <a:off x="955491" y="2852"/>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Giving excuses</a:t>
          </a:r>
          <a:endParaRPr lang="en-US" sz="2100" kern="1200"/>
        </a:p>
      </dsp:txBody>
      <dsp:txXfrm>
        <a:off x="955491" y="2852"/>
        <a:ext cx="2755419" cy="1653251"/>
      </dsp:txXfrm>
    </dsp:sp>
    <dsp:sp modelId="{D3155660-40D9-4788-9501-37E7C4443777}">
      <dsp:nvSpPr>
        <dsp:cNvPr id="0" name=""/>
        <dsp:cNvSpPr/>
      </dsp:nvSpPr>
      <dsp:spPr>
        <a:xfrm>
          <a:off x="3986452" y="2852"/>
          <a:ext cx="2755419" cy="1653251"/>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Distraction/diversion</a:t>
          </a:r>
          <a:endParaRPr lang="en-US" sz="2100" kern="1200"/>
        </a:p>
      </dsp:txBody>
      <dsp:txXfrm>
        <a:off x="3986452" y="2852"/>
        <a:ext cx="2755419" cy="1653251"/>
      </dsp:txXfrm>
    </dsp:sp>
    <dsp:sp modelId="{2DC28CDA-A003-4625-AF35-15D01EBEEBAA}">
      <dsp:nvSpPr>
        <dsp:cNvPr id="0" name=""/>
        <dsp:cNvSpPr/>
      </dsp:nvSpPr>
      <dsp:spPr>
        <a:xfrm>
          <a:off x="7017414" y="2852"/>
          <a:ext cx="2755419" cy="1653251"/>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Refusal</a:t>
          </a:r>
          <a:endParaRPr lang="en-US" sz="2100" kern="1200"/>
        </a:p>
      </dsp:txBody>
      <dsp:txXfrm>
        <a:off x="7017414" y="2852"/>
        <a:ext cx="2755419" cy="1653251"/>
      </dsp:txXfrm>
    </dsp:sp>
    <dsp:sp modelId="{51E2A3B7-1D0F-4E11-B7B9-AF4444F38F86}">
      <dsp:nvSpPr>
        <dsp:cNvPr id="0" name=""/>
        <dsp:cNvSpPr/>
      </dsp:nvSpPr>
      <dsp:spPr>
        <a:xfrm>
          <a:off x="955491" y="1931645"/>
          <a:ext cx="2755419" cy="1653251"/>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Passivity/withdrawal</a:t>
          </a:r>
          <a:endParaRPr lang="en-US" sz="2100" kern="1200"/>
        </a:p>
      </dsp:txBody>
      <dsp:txXfrm>
        <a:off x="955491" y="1931645"/>
        <a:ext cx="2755419" cy="1653251"/>
      </dsp:txXfrm>
    </dsp:sp>
    <dsp:sp modelId="{8A5AF36B-2521-4F35-84C8-BEDA7F31F70B}">
      <dsp:nvSpPr>
        <dsp:cNvPr id="0" name=""/>
        <dsp:cNvSpPr/>
      </dsp:nvSpPr>
      <dsp:spPr>
        <a:xfrm>
          <a:off x="3986452" y="1931645"/>
          <a:ext cx="2755419" cy="1653251"/>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Aggression</a:t>
          </a:r>
          <a:endParaRPr lang="en-US" sz="2100" kern="1200"/>
        </a:p>
      </dsp:txBody>
      <dsp:txXfrm>
        <a:off x="3986452" y="1931645"/>
        <a:ext cx="2755419" cy="1653251"/>
      </dsp:txXfrm>
    </dsp:sp>
    <dsp:sp modelId="{E8B67F3A-273D-457F-BC1B-7D213F858571}">
      <dsp:nvSpPr>
        <dsp:cNvPr id="0" name=""/>
        <dsp:cNvSpPr/>
      </dsp:nvSpPr>
      <dsp:spPr>
        <a:xfrm>
          <a:off x="7017414" y="1931645"/>
          <a:ext cx="2755419" cy="1653251"/>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What is the theme here?</a:t>
          </a:r>
          <a:endParaRPr lang="en-US" sz="2100" kern="1200"/>
        </a:p>
      </dsp:txBody>
      <dsp:txXfrm>
        <a:off x="7017414" y="1931645"/>
        <a:ext cx="2755419" cy="165325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A142B-0854-4AEB-B3FA-82AA8D6FBEFF}">
      <dsp:nvSpPr>
        <dsp:cNvPr id="0" name=""/>
        <dsp:cNvSpPr/>
      </dsp:nvSpPr>
      <dsp:spPr>
        <a:xfrm>
          <a:off x="2201365" y="16374"/>
          <a:ext cx="2161687" cy="2161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95200-231E-4831-90C3-9F2E4465636D}">
      <dsp:nvSpPr>
        <dsp:cNvPr id="0" name=""/>
        <dsp:cNvSpPr/>
      </dsp:nvSpPr>
      <dsp:spPr>
        <a:xfrm>
          <a:off x="2662053" y="477062"/>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896C41-8B52-4F47-B5DE-DC8EC50CE628}">
      <dsp:nvSpPr>
        <dsp:cNvPr id="0" name=""/>
        <dsp:cNvSpPr/>
      </dsp:nvSpPr>
      <dsp:spPr>
        <a:xfrm>
          <a:off x="1510334" y="2851375"/>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Overwhelming anxiety response.</a:t>
          </a:r>
          <a:endParaRPr lang="en-US" sz="2300" kern="1200"/>
        </a:p>
      </dsp:txBody>
      <dsp:txXfrm>
        <a:off x="1510334" y="2851375"/>
        <a:ext cx="3543750" cy="720000"/>
      </dsp:txXfrm>
    </dsp:sp>
    <dsp:sp modelId="{5D7EB26C-A89A-4777-B8A6-BE7CF4CFACF7}">
      <dsp:nvSpPr>
        <dsp:cNvPr id="0" name=""/>
        <dsp:cNvSpPr/>
      </dsp:nvSpPr>
      <dsp:spPr>
        <a:xfrm>
          <a:off x="6365271" y="16374"/>
          <a:ext cx="2161687" cy="2161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B9F2D-5730-40A7-A269-5FB3A91CA214}">
      <dsp:nvSpPr>
        <dsp:cNvPr id="0" name=""/>
        <dsp:cNvSpPr/>
      </dsp:nvSpPr>
      <dsp:spPr>
        <a:xfrm>
          <a:off x="6825959" y="477062"/>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9F4FA1-7976-4DAF-86F9-54B36F6385C7}">
      <dsp:nvSpPr>
        <dsp:cNvPr id="0" name=""/>
        <dsp:cNvSpPr/>
      </dsp:nvSpPr>
      <dsp:spPr>
        <a:xfrm>
          <a:off x="5674240" y="2851375"/>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Unconscious attempt to maintain control. </a:t>
          </a:r>
          <a:endParaRPr lang="en-US" sz="2300" kern="1200"/>
        </a:p>
      </dsp:txBody>
      <dsp:txXfrm>
        <a:off x="5674240" y="2851375"/>
        <a:ext cx="3543750" cy="72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A3D9D-CA07-4301-8A55-F7A5E7460908}">
      <dsp:nvSpPr>
        <dsp:cNvPr id="0" name=""/>
        <dsp:cNvSpPr/>
      </dsp:nvSpPr>
      <dsp:spPr>
        <a:xfrm>
          <a:off x="0" y="71954"/>
          <a:ext cx="6188689" cy="1695622"/>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Marked increase in recent years (Green, 2020)</a:t>
          </a:r>
          <a:endParaRPr lang="en-US" sz="3100" kern="1200"/>
        </a:p>
      </dsp:txBody>
      <dsp:txXfrm>
        <a:off x="82773" y="154727"/>
        <a:ext cx="6023143" cy="1530076"/>
      </dsp:txXfrm>
    </dsp:sp>
    <dsp:sp modelId="{5C204941-3BE1-4F67-942F-79C5D96B8C02}">
      <dsp:nvSpPr>
        <dsp:cNvPr id="0" name=""/>
        <dsp:cNvSpPr/>
      </dsp:nvSpPr>
      <dsp:spPr>
        <a:xfrm>
          <a:off x="0" y="1856856"/>
          <a:ext cx="6188689" cy="1695622"/>
        </a:xfrm>
        <a:prstGeom prst="roundRect">
          <a:avLst/>
        </a:prstGeom>
        <a:gradFill rotWithShape="0">
          <a:gsLst>
            <a:gs pos="0">
              <a:schemeClr val="accent2">
                <a:hueOff val="-744799"/>
                <a:satOff val="-310"/>
                <a:lumOff val="3530"/>
                <a:alphaOff val="0"/>
                <a:lumMod val="110000"/>
                <a:satMod val="105000"/>
                <a:tint val="67000"/>
              </a:schemeClr>
            </a:gs>
            <a:gs pos="50000">
              <a:schemeClr val="accent2">
                <a:hueOff val="-744799"/>
                <a:satOff val="-310"/>
                <a:lumOff val="3530"/>
                <a:alphaOff val="0"/>
                <a:lumMod val="105000"/>
                <a:satMod val="103000"/>
                <a:tint val="73000"/>
              </a:schemeClr>
            </a:gs>
            <a:gs pos="100000">
              <a:schemeClr val="accent2">
                <a:hueOff val="-744799"/>
                <a:satOff val="-310"/>
                <a:lumOff val="353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Also categorised as a disorder in its own right (Newson, Le Maréchal and David, 2003)</a:t>
          </a:r>
          <a:endParaRPr lang="en-US" sz="3100" kern="1200"/>
        </a:p>
      </dsp:txBody>
      <dsp:txXfrm>
        <a:off x="82773" y="1939629"/>
        <a:ext cx="6023143" cy="1530076"/>
      </dsp:txXfrm>
    </dsp:sp>
    <dsp:sp modelId="{2831C08C-E23E-4250-8E0E-AE22F163CC9D}">
      <dsp:nvSpPr>
        <dsp:cNvPr id="0" name=""/>
        <dsp:cNvSpPr/>
      </dsp:nvSpPr>
      <dsp:spPr>
        <a:xfrm>
          <a:off x="0" y="3641759"/>
          <a:ext cx="6188689" cy="1695622"/>
        </a:xfrm>
        <a:prstGeom prst="roundRect">
          <a:avLst/>
        </a:prstGeom>
        <a:gradFill rotWithShape="0">
          <a:gsLst>
            <a:gs pos="0">
              <a:schemeClr val="accent2">
                <a:hueOff val="-1489598"/>
                <a:satOff val="-621"/>
                <a:lumOff val="7059"/>
                <a:alphaOff val="0"/>
                <a:lumMod val="110000"/>
                <a:satMod val="105000"/>
                <a:tint val="67000"/>
              </a:schemeClr>
            </a:gs>
            <a:gs pos="50000">
              <a:schemeClr val="accent2">
                <a:hueOff val="-1489598"/>
                <a:satOff val="-621"/>
                <a:lumOff val="7059"/>
                <a:alphaOff val="0"/>
                <a:lumMod val="105000"/>
                <a:satMod val="103000"/>
                <a:tint val="73000"/>
              </a:schemeClr>
            </a:gs>
            <a:gs pos="100000">
              <a:schemeClr val="accent2">
                <a:hueOff val="-1489598"/>
                <a:satOff val="-621"/>
                <a:lumOff val="705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Must be viewed as rational from the point of the individual (Milton, 2013)</a:t>
          </a:r>
          <a:endParaRPr lang="en-US" sz="3100" kern="1200"/>
        </a:p>
      </dsp:txBody>
      <dsp:txXfrm>
        <a:off x="82773" y="3724532"/>
        <a:ext cx="6023143" cy="153007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DE3A0-BBF0-4851-A4BB-FBBC56EA6A66}">
      <dsp:nvSpPr>
        <dsp:cNvPr id="0" name=""/>
        <dsp:cNvSpPr/>
      </dsp:nvSpPr>
      <dsp:spPr>
        <a:xfrm>
          <a:off x="831864"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49906A0-BE9C-4CE1-BBC0-3866AE9D6B82}">
      <dsp:nvSpPr>
        <dsp:cNvPr id="0" name=""/>
        <dsp:cNvSpPr/>
      </dsp:nvSpPr>
      <dsp:spPr>
        <a:xfrm>
          <a:off x="1263511"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Oppositional Defiant Disorder (ODD) is a common differential diagnosis.</a:t>
          </a:r>
          <a:endParaRPr lang="en-US" sz="2900" kern="1200"/>
        </a:p>
      </dsp:txBody>
      <dsp:txXfrm>
        <a:off x="1335763" y="483714"/>
        <a:ext cx="3740323" cy="2322361"/>
      </dsp:txXfrm>
    </dsp:sp>
    <dsp:sp modelId="{37C0A11C-9265-4B35-9851-3AEF0BF1A959}">
      <dsp:nvSpPr>
        <dsp:cNvPr id="0" name=""/>
        <dsp:cNvSpPr/>
      </dsp:nvSpPr>
      <dsp:spPr>
        <a:xfrm>
          <a:off x="5579986" y="1397"/>
          <a:ext cx="3884827" cy="2466865"/>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C738368-EB94-45A8-97AD-B3C36D40FF26}">
      <dsp:nvSpPr>
        <dsp:cNvPr id="0" name=""/>
        <dsp:cNvSpPr/>
      </dsp:nvSpPr>
      <dsp:spPr>
        <a:xfrm>
          <a:off x="6011633" y="411462"/>
          <a:ext cx="3884827" cy="246686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baseline="0"/>
            <a:t>However, the two conditions differ widely in terms of drivers, behaviour and motivation. </a:t>
          </a:r>
          <a:endParaRPr lang="en-US" sz="2900" kern="1200"/>
        </a:p>
      </dsp:txBody>
      <dsp:txXfrm>
        <a:off x="6083885" y="483714"/>
        <a:ext cx="3740323" cy="232236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4D855-B843-43AB-A99A-2EFA727BB533}">
      <dsp:nvSpPr>
        <dsp:cNvPr id="0" name=""/>
        <dsp:cNvSpPr/>
      </dsp:nvSpPr>
      <dsp:spPr>
        <a:xfrm>
          <a:off x="842" y="164889"/>
          <a:ext cx="6899177" cy="210424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baseline="0"/>
            <a:t>Imagine a severe anxiety to everyday demands, on top of a pre-existing neurodevelopmental diagnosis.</a:t>
          </a:r>
          <a:endParaRPr lang="en-US" sz="3700" kern="1200"/>
        </a:p>
      </dsp:txBody>
      <dsp:txXfrm>
        <a:off x="842" y="164889"/>
        <a:ext cx="6899177" cy="2104249"/>
      </dsp:txXfrm>
    </dsp:sp>
    <dsp:sp modelId="{E0E2E1A8-8E6B-4A36-BE00-2B1C9F8C8E4A}">
      <dsp:nvSpPr>
        <dsp:cNvPr id="0" name=""/>
        <dsp:cNvSpPr/>
      </dsp:nvSpPr>
      <dsp:spPr>
        <a:xfrm>
          <a:off x="842" y="3131535"/>
          <a:ext cx="6899177" cy="210424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3495" tIns="23495" rIns="23495" bIns="23495" numCol="1" spcCol="1270" anchor="ctr" anchorCtr="0">
          <a:noAutofit/>
        </a:bodyPr>
        <a:lstStyle/>
        <a:p>
          <a:pPr marL="0" lvl="0" indent="0" algn="ctr" defTabSz="1644650">
            <a:lnSpc>
              <a:spcPct val="90000"/>
            </a:lnSpc>
            <a:spcBef>
              <a:spcPct val="0"/>
            </a:spcBef>
            <a:spcAft>
              <a:spcPct val="35000"/>
            </a:spcAft>
            <a:buNone/>
          </a:pPr>
          <a:r>
            <a:rPr lang="en-GB" sz="3700" kern="1200" baseline="0"/>
            <a:t>Increased risk of self-harm, suicidality and mental health diagnoses (Truman et al., 2024)</a:t>
          </a:r>
          <a:endParaRPr lang="en-US" sz="3700" kern="1200"/>
        </a:p>
      </dsp:txBody>
      <dsp:txXfrm>
        <a:off x="842" y="3131535"/>
        <a:ext cx="6899177" cy="210424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A8524-C84A-4F65-94DB-C291E465703D}">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97DCD3C-AA5E-4406-967F-3153F0715B79}">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Our emotional budgets are limited.</a:t>
          </a:r>
          <a:endParaRPr lang="en-US" sz="2600" kern="1200"/>
        </a:p>
      </dsp:txBody>
      <dsp:txXfrm>
        <a:off x="0" y="2641"/>
        <a:ext cx="6188689" cy="900675"/>
      </dsp:txXfrm>
    </dsp:sp>
    <dsp:sp modelId="{CDBD62E2-D1F5-461F-8BC4-841C38012767}">
      <dsp:nvSpPr>
        <dsp:cNvPr id="0" name=""/>
        <dsp:cNvSpPr/>
      </dsp:nvSpPr>
      <dsp:spPr>
        <a:xfrm>
          <a:off x="0" y="903316"/>
          <a:ext cx="6188689" cy="0"/>
        </a:xfrm>
        <a:prstGeom prst="line">
          <a:avLst/>
        </a:prstGeom>
        <a:gradFill rotWithShape="0">
          <a:gsLst>
            <a:gs pos="0">
              <a:schemeClr val="accent5">
                <a:hueOff val="-303199"/>
                <a:satOff val="161"/>
                <a:lumOff val="-2549"/>
                <a:alphaOff val="0"/>
                <a:lumMod val="110000"/>
                <a:satMod val="105000"/>
                <a:tint val="67000"/>
              </a:schemeClr>
            </a:gs>
            <a:gs pos="50000">
              <a:schemeClr val="accent5">
                <a:hueOff val="-303199"/>
                <a:satOff val="161"/>
                <a:lumOff val="-2549"/>
                <a:alphaOff val="0"/>
                <a:lumMod val="105000"/>
                <a:satMod val="103000"/>
                <a:tint val="73000"/>
              </a:schemeClr>
            </a:gs>
            <a:gs pos="100000">
              <a:schemeClr val="accent5">
                <a:hueOff val="-303199"/>
                <a:satOff val="161"/>
                <a:lumOff val="-2549"/>
                <a:alphaOff val="0"/>
                <a:lumMod val="105000"/>
                <a:satMod val="109000"/>
                <a:tint val="81000"/>
              </a:schemeClr>
            </a:gs>
          </a:gsLst>
          <a:lin ang="5400000" scaled="0"/>
        </a:gradFill>
        <a:ln w="6350" cap="flat" cmpd="sng" algn="ctr">
          <a:solidFill>
            <a:schemeClr val="accent5">
              <a:hueOff val="-303199"/>
              <a:satOff val="161"/>
              <a:lumOff val="-254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FE00D96-539F-4BA0-A0BC-A79B14B9D3EB}">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This is even more so in PDA. </a:t>
          </a:r>
          <a:endParaRPr lang="en-US" sz="2600" kern="1200"/>
        </a:p>
      </dsp:txBody>
      <dsp:txXfrm>
        <a:off x="0" y="903316"/>
        <a:ext cx="6188689" cy="900675"/>
      </dsp:txXfrm>
    </dsp:sp>
    <dsp:sp modelId="{F6FF450F-F39B-4770-AFF1-00555E597458}">
      <dsp:nvSpPr>
        <dsp:cNvPr id="0" name=""/>
        <dsp:cNvSpPr/>
      </dsp:nvSpPr>
      <dsp:spPr>
        <a:xfrm>
          <a:off x="0" y="1803992"/>
          <a:ext cx="6188689" cy="0"/>
        </a:xfrm>
        <a:prstGeom prst="line">
          <a:avLst/>
        </a:prstGeom>
        <a:gradFill rotWithShape="0">
          <a:gsLst>
            <a:gs pos="0">
              <a:schemeClr val="accent5">
                <a:hueOff val="-606397"/>
                <a:satOff val="321"/>
                <a:lumOff val="-5098"/>
                <a:alphaOff val="0"/>
                <a:lumMod val="110000"/>
                <a:satMod val="105000"/>
                <a:tint val="67000"/>
              </a:schemeClr>
            </a:gs>
            <a:gs pos="50000">
              <a:schemeClr val="accent5">
                <a:hueOff val="-606397"/>
                <a:satOff val="321"/>
                <a:lumOff val="-5098"/>
                <a:alphaOff val="0"/>
                <a:lumMod val="105000"/>
                <a:satMod val="103000"/>
                <a:tint val="73000"/>
              </a:schemeClr>
            </a:gs>
            <a:gs pos="100000">
              <a:schemeClr val="accent5">
                <a:hueOff val="-606397"/>
                <a:satOff val="321"/>
                <a:lumOff val="-5098"/>
                <a:alphaOff val="0"/>
                <a:lumMod val="105000"/>
                <a:satMod val="109000"/>
                <a:tint val="81000"/>
              </a:schemeClr>
            </a:gs>
          </a:gsLst>
          <a:lin ang="5400000" scaled="0"/>
        </a:gradFill>
        <a:ln w="6350" cap="flat" cmpd="sng" algn="ctr">
          <a:solidFill>
            <a:schemeClr val="accent5">
              <a:hueOff val="-606397"/>
              <a:satOff val="321"/>
              <a:lumOff val="-509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A485CAC3-EE6B-4195-8820-9DADAFD15095}">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Discussing the 'why'. </a:t>
          </a:r>
          <a:endParaRPr lang="en-US" sz="2600" kern="1200"/>
        </a:p>
      </dsp:txBody>
      <dsp:txXfrm>
        <a:off x="0" y="1803992"/>
        <a:ext cx="6188689" cy="900675"/>
      </dsp:txXfrm>
    </dsp:sp>
    <dsp:sp modelId="{421AF6D2-F171-49CC-94F0-BB1058E48C4B}">
      <dsp:nvSpPr>
        <dsp:cNvPr id="0" name=""/>
        <dsp:cNvSpPr/>
      </dsp:nvSpPr>
      <dsp:spPr>
        <a:xfrm>
          <a:off x="0" y="2704668"/>
          <a:ext cx="6188689" cy="0"/>
        </a:xfrm>
        <a:prstGeom prst="line">
          <a:avLst/>
        </a:prstGeom>
        <a:gradFill rotWithShape="0">
          <a:gsLst>
            <a:gs pos="0">
              <a:schemeClr val="accent5">
                <a:hueOff val="-909596"/>
                <a:satOff val="482"/>
                <a:lumOff val="-7647"/>
                <a:alphaOff val="0"/>
                <a:lumMod val="110000"/>
                <a:satMod val="105000"/>
                <a:tint val="67000"/>
              </a:schemeClr>
            </a:gs>
            <a:gs pos="50000">
              <a:schemeClr val="accent5">
                <a:hueOff val="-909596"/>
                <a:satOff val="482"/>
                <a:lumOff val="-7647"/>
                <a:alphaOff val="0"/>
                <a:lumMod val="105000"/>
                <a:satMod val="103000"/>
                <a:tint val="73000"/>
              </a:schemeClr>
            </a:gs>
            <a:gs pos="100000">
              <a:schemeClr val="accent5">
                <a:hueOff val="-909596"/>
                <a:satOff val="482"/>
                <a:lumOff val="-7647"/>
                <a:alphaOff val="0"/>
                <a:lumMod val="105000"/>
                <a:satMod val="109000"/>
                <a:tint val="81000"/>
              </a:schemeClr>
            </a:gs>
          </a:gsLst>
          <a:lin ang="5400000" scaled="0"/>
        </a:gradFill>
        <a:ln w="6350" cap="flat" cmpd="sng" algn="ctr">
          <a:solidFill>
            <a:schemeClr val="accent5">
              <a:hueOff val="-909596"/>
              <a:satOff val="482"/>
              <a:lumOff val="-764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DB2E60D-CAE8-4ACA-B71D-D1A802CC92D9}">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Offering meaningful choices.</a:t>
          </a:r>
          <a:endParaRPr lang="en-US" sz="2600" kern="1200"/>
        </a:p>
      </dsp:txBody>
      <dsp:txXfrm>
        <a:off x="0" y="2704668"/>
        <a:ext cx="6188689" cy="900675"/>
      </dsp:txXfrm>
    </dsp:sp>
    <dsp:sp modelId="{F10BFFC5-9029-47E0-B49D-706D47A3D246}">
      <dsp:nvSpPr>
        <dsp:cNvPr id="0" name=""/>
        <dsp:cNvSpPr/>
      </dsp:nvSpPr>
      <dsp:spPr>
        <a:xfrm>
          <a:off x="0" y="3605343"/>
          <a:ext cx="6188689" cy="0"/>
        </a:xfrm>
        <a:prstGeom prst="line">
          <a:avLst/>
        </a:prstGeom>
        <a:gradFill rotWithShape="0">
          <a:gsLst>
            <a:gs pos="0">
              <a:schemeClr val="accent5">
                <a:hueOff val="-1212795"/>
                <a:satOff val="642"/>
                <a:lumOff val="-10196"/>
                <a:alphaOff val="0"/>
                <a:lumMod val="110000"/>
                <a:satMod val="105000"/>
                <a:tint val="67000"/>
              </a:schemeClr>
            </a:gs>
            <a:gs pos="50000">
              <a:schemeClr val="accent5">
                <a:hueOff val="-1212795"/>
                <a:satOff val="642"/>
                <a:lumOff val="-10196"/>
                <a:alphaOff val="0"/>
                <a:lumMod val="105000"/>
                <a:satMod val="103000"/>
                <a:tint val="73000"/>
              </a:schemeClr>
            </a:gs>
            <a:gs pos="100000">
              <a:schemeClr val="accent5">
                <a:hueOff val="-1212795"/>
                <a:satOff val="642"/>
                <a:lumOff val="-10196"/>
                <a:alphaOff val="0"/>
                <a:lumMod val="105000"/>
                <a:satMod val="109000"/>
                <a:tint val="81000"/>
              </a:schemeClr>
            </a:gs>
          </a:gsLst>
          <a:lin ang="5400000" scaled="0"/>
        </a:gradFill>
        <a:ln w="6350" cap="flat" cmpd="sng" algn="ctr">
          <a:solidFill>
            <a:schemeClr val="accent5">
              <a:hueOff val="-1212795"/>
              <a:satOff val="642"/>
              <a:lumOff val="-1019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11F4172-CC6C-430E-BCB5-57DF23431EDD}">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Compromising.</a:t>
          </a:r>
          <a:endParaRPr lang="en-US" sz="2600" kern="1200"/>
        </a:p>
      </dsp:txBody>
      <dsp:txXfrm>
        <a:off x="0" y="3605343"/>
        <a:ext cx="6188689" cy="900675"/>
      </dsp:txXfrm>
    </dsp:sp>
    <dsp:sp modelId="{ACA57DD0-2C17-4E66-8C71-121BC54A637E}">
      <dsp:nvSpPr>
        <dsp:cNvPr id="0" name=""/>
        <dsp:cNvSpPr/>
      </dsp:nvSpPr>
      <dsp:spPr>
        <a:xfrm>
          <a:off x="0" y="4506019"/>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47FB291-6C25-4848-8A37-7160D1153AD3}">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baseline="0"/>
            <a:t>Accepting when it's not the right time. </a:t>
          </a:r>
          <a:endParaRPr lang="en-US" sz="2600" kern="1200"/>
        </a:p>
      </dsp:txBody>
      <dsp:txXfrm>
        <a:off x="0" y="4506019"/>
        <a:ext cx="6188689" cy="90067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B332B-35DC-46AE-8417-EE8CB1D4CA35}">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81F35FD-BAA7-4624-9D0C-604762D89136}">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The core of this model.</a:t>
          </a:r>
          <a:endParaRPr lang="en-US" sz="2500" kern="1200"/>
        </a:p>
      </dsp:txBody>
      <dsp:txXfrm>
        <a:off x="0" y="2641"/>
        <a:ext cx="6188689" cy="900675"/>
      </dsp:txXfrm>
    </dsp:sp>
    <dsp:sp modelId="{BF182DB8-1D81-4341-A1EF-214C249B58CB}">
      <dsp:nvSpPr>
        <dsp:cNvPr id="0" name=""/>
        <dsp:cNvSpPr/>
      </dsp:nvSpPr>
      <dsp:spPr>
        <a:xfrm>
          <a:off x="0" y="903316"/>
          <a:ext cx="6188689" cy="0"/>
        </a:xfrm>
        <a:prstGeom prst="line">
          <a:avLst/>
        </a:prstGeom>
        <a:gradFill rotWithShape="0">
          <a:gsLst>
            <a:gs pos="0">
              <a:schemeClr val="accent5">
                <a:hueOff val="-303199"/>
                <a:satOff val="161"/>
                <a:lumOff val="-2549"/>
                <a:alphaOff val="0"/>
                <a:lumMod val="110000"/>
                <a:satMod val="105000"/>
                <a:tint val="67000"/>
              </a:schemeClr>
            </a:gs>
            <a:gs pos="50000">
              <a:schemeClr val="accent5">
                <a:hueOff val="-303199"/>
                <a:satOff val="161"/>
                <a:lumOff val="-2549"/>
                <a:alphaOff val="0"/>
                <a:lumMod val="105000"/>
                <a:satMod val="103000"/>
                <a:tint val="73000"/>
              </a:schemeClr>
            </a:gs>
            <a:gs pos="100000">
              <a:schemeClr val="accent5">
                <a:hueOff val="-303199"/>
                <a:satOff val="161"/>
                <a:lumOff val="-2549"/>
                <a:alphaOff val="0"/>
                <a:lumMod val="105000"/>
                <a:satMod val="109000"/>
                <a:tint val="81000"/>
              </a:schemeClr>
            </a:gs>
          </a:gsLst>
          <a:lin ang="5400000" scaled="0"/>
        </a:gradFill>
        <a:ln w="6350" cap="flat" cmpd="sng" algn="ctr">
          <a:solidFill>
            <a:schemeClr val="accent5">
              <a:hueOff val="-303199"/>
              <a:satOff val="161"/>
              <a:lumOff val="-254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E8C4A5E-5476-4ED6-A122-7DB590118587}">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Anxiety is often invisible. </a:t>
          </a:r>
          <a:endParaRPr lang="en-US" sz="2500" kern="1200"/>
        </a:p>
      </dsp:txBody>
      <dsp:txXfrm>
        <a:off x="0" y="903316"/>
        <a:ext cx="6188689" cy="900675"/>
      </dsp:txXfrm>
    </dsp:sp>
    <dsp:sp modelId="{0BCC8B71-DF05-475F-B365-AAB0F8382901}">
      <dsp:nvSpPr>
        <dsp:cNvPr id="0" name=""/>
        <dsp:cNvSpPr/>
      </dsp:nvSpPr>
      <dsp:spPr>
        <a:xfrm>
          <a:off x="0" y="1803992"/>
          <a:ext cx="6188689" cy="0"/>
        </a:xfrm>
        <a:prstGeom prst="line">
          <a:avLst/>
        </a:prstGeom>
        <a:gradFill rotWithShape="0">
          <a:gsLst>
            <a:gs pos="0">
              <a:schemeClr val="accent5">
                <a:hueOff val="-606397"/>
                <a:satOff val="321"/>
                <a:lumOff val="-5098"/>
                <a:alphaOff val="0"/>
                <a:lumMod val="110000"/>
                <a:satMod val="105000"/>
                <a:tint val="67000"/>
              </a:schemeClr>
            </a:gs>
            <a:gs pos="50000">
              <a:schemeClr val="accent5">
                <a:hueOff val="-606397"/>
                <a:satOff val="321"/>
                <a:lumOff val="-5098"/>
                <a:alphaOff val="0"/>
                <a:lumMod val="105000"/>
                <a:satMod val="103000"/>
                <a:tint val="73000"/>
              </a:schemeClr>
            </a:gs>
            <a:gs pos="100000">
              <a:schemeClr val="accent5">
                <a:hueOff val="-606397"/>
                <a:satOff val="321"/>
                <a:lumOff val="-5098"/>
                <a:alphaOff val="0"/>
                <a:lumMod val="105000"/>
                <a:satMod val="109000"/>
                <a:tint val="81000"/>
              </a:schemeClr>
            </a:gs>
          </a:gsLst>
          <a:lin ang="5400000" scaled="0"/>
        </a:gradFill>
        <a:ln w="6350" cap="flat" cmpd="sng" algn="ctr">
          <a:solidFill>
            <a:schemeClr val="accent5">
              <a:hueOff val="-606397"/>
              <a:satOff val="321"/>
              <a:lumOff val="-509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51DC5F9-B542-46BC-84DF-76C21D671892}">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Low arousal approaches.</a:t>
          </a:r>
          <a:endParaRPr lang="en-US" sz="2500" kern="1200"/>
        </a:p>
      </dsp:txBody>
      <dsp:txXfrm>
        <a:off x="0" y="1803992"/>
        <a:ext cx="6188689" cy="900675"/>
      </dsp:txXfrm>
    </dsp:sp>
    <dsp:sp modelId="{A3B2A4A9-E0A4-4788-806F-264EDB179053}">
      <dsp:nvSpPr>
        <dsp:cNvPr id="0" name=""/>
        <dsp:cNvSpPr/>
      </dsp:nvSpPr>
      <dsp:spPr>
        <a:xfrm>
          <a:off x="0" y="2704668"/>
          <a:ext cx="6188689" cy="0"/>
        </a:xfrm>
        <a:prstGeom prst="line">
          <a:avLst/>
        </a:prstGeom>
        <a:gradFill rotWithShape="0">
          <a:gsLst>
            <a:gs pos="0">
              <a:schemeClr val="accent5">
                <a:hueOff val="-909596"/>
                <a:satOff val="482"/>
                <a:lumOff val="-7647"/>
                <a:alphaOff val="0"/>
                <a:lumMod val="110000"/>
                <a:satMod val="105000"/>
                <a:tint val="67000"/>
              </a:schemeClr>
            </a:gs>
            <a:gs pos="50000">
              <a:schemeClr val="accent5">
                <a:hueOff val="-909596"/>
                <a:satOff val="482"/>
                <a:lumOff val="-7647"/>
                <a:alphaOff val="0"/>
                <a:lumMod val="105000"/>
                <a:satMod val="103000"/>
                <a:tint val="73000"/>
              </a:schemeClr>
            </a:gs>
            <a:gs pos="100000">
              <a:schemeClr val="accent5">
                <a:hueOff val="-909596"/>
                <a:satOff val="482"/>
                <a:lumOff val="-7647"/>
                <a:alphaOff val="0"/>
                <a:lumMod val="105000"/>
                <a:satMod val="109000"/>
                <a:tint val="81000"/>
              </a:schemeClr>
            </a:gs>
          </a:gsLst>
          <a:lin ang="5400000" scaled="0"/>
        </a:gradFill>
        <a:ln w="6350" cap="flat" cmpd="sng" algn="ctr">
          <a:solidFill>
            <a:schemeClr val="accent5">
              <a:hueOff val="-909596"/>
              <a:satOff val="482"/>
              <a:lumOff val="-764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3BBB68-E3C2-4679-B9C6-84761E63363B}">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Reducing uncertainty. </a:t>
          </a:r>
          <a:endParaRPr lang="en-US" sz="2500" kern="1200"/>
        </a:p>
      </dsp:txBody>
      <dsp:txXfrm>
        <a:off x="0" y="2704668"/>
        <a:ext cx="6188689" cy="900675"/>
      </dsp:txXfrm>
    </dsp:sp>
    <dsp:sp modelId="{5BEDACEF-57FA-4289-B996-804F34EEA22C}">
      <dsp:nvSpPr>
        <dsp:cNvPr id="0" name=""/>
        <dsp:cNvSpPr/>
      </dsp:nvSpPr>
      <dsp:spPr>
        <a:xfrm>
          <a:off x="0" y="3605343"/>
          <a:ext cx="6188689" cy="0"/>
        </a:xfrm>
        <a:prstGeom prst="line">
          <a:avLst/>
        </a:prstGeom>
        <a:gradFill rotWithShape="0">
          <a:gsLst>
            <a:gs pos="0">
              <a:schemeClr val="accent5">
                <a:hueOff val="-1212795"/>
                <a:satOff val="642"/>
                <a:lumOff val="-10196"/>
                <a:alphaOff val="0"/>
                <a:lumMod val="110000"/>
                <a:satMod val="105000"/>
                <a:tint val="67000"/>
              </a:schemeClr>
            </a:gs>
            <a:gs pos="50000">
              <a:schemeClr val="accent5">
                <a:hueOff val="-1212795"/>
                <a:satOff val="642"/>
                <a:lumOff val="-10196"/>
                <a:alphaOff val="0"/>
                <a:lumMod val="105000"/>
                <a:satMod val="103000"/>
                <a:tint val="73000"/>
              </a:schemeClr>
            </a:gs>
            <a:gs pos="100000">
              <a:schemeClr val="accent5">
                <a:hueOff val="-1212795"/>
                <a:satOff val="642"/>
                <a:lumOff val="-10196"/>
                <a:alphaOff val="0"/>
                <a:lumMod val="105000"/>
                <a:satMod val="109000"/>
                <a:tint val="81000"/>
              </a:schemeClr>
            </a:gs>
          </a:gsLst>
          <a:lin ang="5400000" scaled="0"/>
        </a:gradFill>
        <a:ln w="6350" cap="flat" cmpd="sng" algn="ctr">
          <a:solidFill>
            <a:schemeClr val="accent5">
              <a:hueOff val="-1212795"/>
              <a:satOff val="642"/>
              <a:lumOff val="-1019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52F7871-A88E-41FB-B251-401A2E85B36A}">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Allowing time to process, particularly with autism. </a:t>
          </a:r>
          <a:endParaRPr lang="en-US" sz="2500" kern="1200"/>
        </a:p>
      </dsp:txBody>
      <dsp:txXfrm>
        <a:off x="0" y="3605343"/>
        <a:ext cx="6188689" cy="900675"/>
      </dsp:txXfrm>
    </dsp:sp>
    <dsp:sp modelId="{C61BA8CC-7036-4B7A-A501-5BE9569E2AE7}">
      <dsp:nvSpPr>
        <dsp:cNvPr id="0" name=""/>
        <dsp:cNvSpPr/>
      </dsp:nvSpPr>
      <dsp:spPr>
        <a:xfrm>
          <a:off x="0" y="4506019"/>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F1DC51F-DAE1-476B-A74E-D531A657C19F}">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Treat panic as panic, it's not misbehaviour, it's overwhelm.</a:t>
          </a:r>
          <a:endParaRPr lang="en-US" sz="2500" kern="1200"/>
        </a:p>
      </dsp:txBody>
      <dsp:txXfrm>
        <a:off x="0" y="4506019"/>
        <a:ext cx="6188689" cy="90067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2958B-2ACC-4F10-BFB7-C72D2AE06F71}">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BF9A40B-EE00-42D5-B2D7-488B54C2F9E0}">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Working together to build safety and fairness. </a:t>
          </a:r>
          <a:endParaRPr lang="en-US" sz="3000" kern="1200"/>
        </a:p>
      </dsp:txBody>
      <dsp:txXfrm>
        <a:off x="0" y="660"/>
        <a:ext cx="6188689" cy="1081603"/>
      </dsp:txXfrm>
    </dsp:sp>
    <dsp:sp modelId="{FA7CA4C3-7596-4968-8D92-583BDF7F34BF}">
      <dsp:nvSpPr>
        <dsp:cNvPr id="0" name=""/>
        <dsp:cNvSpPr/>
      </dsp:nvSpPr>
      <dsp:spPr>
        <a:xfrm>
          <a:off x="0" y="1082263"/>
          <a:ext cx="6188689" cy="0"/>
        </a:xfrm>
        <a:prstGeom prst="line">
          <a:avLst/>
        </a:prstGeom>
        <a:gradFill rotWithShape="0">
          <a:gsLst>
            <a:gs pos="0">
              <a:schemeClr val="accent5">
                <a:hueOff val="-378998"/>
                <a:satOff val="201"/>
                <a:lumOff val="-3186"/>
                <a:alphaOff val="0"/>
                <a:lumMod val="110000"/>
                <a:satMod val="105000"/>
                <a:tint val="67000"/>
              </a:schemeClr>
            </a:gs>
            <a:gs pos="50000">
              <a:schemeClr val="accent5">
                <a:hueOff val="-378998"/>
                <a:satOff val="201"/>
                <a:lumOff val="-3186"/>
                <a:alphaOff val="0"/>
                <a:lumMod val="105000"/>
                <a:satMod val="103000"/>
                <a:tint val="73000"/>
              </a:schemeClr>
            </a:gs>
            <a:gs pos="100000">
              <a:schemeClr val="accent5">
                <a:hueOff val="-378998"/>
                <a:satOff val="201"/>
                <a:lumOff val="-3186"/>
                <a:alphaOff val="0"/>
                <a:lumMod val="105000"/>
                <a:satMod val="109000"/>
                <a:tint val="81000"/>
              </a:schemeClr>
            </a:gs>
          </a:gsLst>
          <a:lin ang="5400000" scaled="0"/>
        </a:gradFill>
        <a:ln w="6350" cap="flat" cmpd="sng" algn="ctr">
          <a:solidFill>
            <a:schemeClr val="accent5">
              <a:hueOff val="-378998"/>
              <a:satOff val="201"/>
              <a:lumOff val="-318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9A73A4F-0109-4FF8-AB9B-3418998DA1A7}">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Not for compliance. </a:t>
          </a:r>
          <a:endParaRPr lang="en-US" sz="3000" kern="1200"/>
        </a:p>
      </dsp:txBody>
      <dsp:txXfrm>
        <a:off x="0" y="1082263"/>
        <a:ext cx="6188689" cy="1081603"/>
      </dsp:txXfrm>
    </dsp:sp>
    <dsp:sp modelId="{F855EBDC-D782-45BD-8877-C66C3137E24F}">
      <dsp:nvSpPr>
        <dsp:cNvPr id="0" name=""/>
        <dsp:cNvSpPr/>
      </dsp:nvSpPr>
      <dsp:spPr>
        <a:xfrm>
          <a:off x="0" y="2163866"/>
          <a:ext cx="6188689" cy="0"/>
        </a:xfrm>
        <a:prstGeom prst="line">
          <a:avLst/>
        </a:prstGeom>
        <a:gradFill rotWithShape="0">
          <a:gsLst>
            <a:gs pos="0">
              <a:schemeClr val="accent5">
                <a:hueOff val="-757997"/>
                <a:satOff val="401"/>
                <a:lumOff val="-6373"/>
                <a:alphaOff val="0"/>
                <a:lumMod val="110000"/>
                <a:satMod val="105000"/>
                <a:tint val="67000"/>
              </a:schemeClr>
            </a:gs>
            <a:gs pos="50000">
              <a:schemeClr val="accent5">
                <a:hueOff val="-757997"/>
                <a:satOff val="401"/>
                <a:lumOff val="-6373"/>
                <a:alphaOff val="0"/>
                <a:lumMod val="105000"/>
                <a:satMod val="103000"/>
                <a:tint val="73000"/>
              </a:schemeClr>
            </a:gs>
            <a:gs pos="100000">
              <a:schemeClr val="accent5">
                <a:hueOff val="-757997"/>
                <a:satOff val="401"/>
                <a:lumOff val="-6373"/>
                <a:alphaOff val="0"/>
                <a:lumMod val="105000"/>
                <a:satMod val="109000"/>
                <a:tint val="81000"/>
              </a:schemeClr>
            </a:gs>
          </a:gsLst>
          <a:lin ang="5400000" scaled="0"/>
        </a:gradFill>
        <a:ln w="6350" cap="flat" cmpd="sng" algn="ctr">
          <a:solidFill>
            <a:schemeClr val="accent5">
              <a:hueOff val="-757997"/>
              <a:satOff val="401"/>
              <a:lumOff val="-637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28ECBA8-1DAD-4E3B-98C6-CA914B6CDC37}">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Respecting the word no. </a:t>
          </a:r>
          <a:endParaRPr lang="en-US" sz="3000" kern="1200"/>
        </a:p>
      </dsp:txBody>
      <dsp:txXfrm>
        <a:off x="0" y="2163866"/>
        <a:ext cx="6188689" cy="1081603"/>
      </dsp:txXfrm>
    </dsp:sp>
    <dsp:sp modelId="{240AED13-36A1-438A-9C2B-9CD5F83117C9}">
      <dsp:nvSpPr>
        <dsp:cNvPr id="0" name=""/>
        <dsp:cNvSpPr/>
      </dsp:nvSpPr>
      <dsp:spPr>
        <a:xfrm>
          <a:off x="0" y="3245469"/>
          <a:ext cx="6188689" cy="0"/>
        </a:xfrm>
        <a:prstGeom prst="line">
          <a:avLst/>
        </a:prstGeom>
        <a:gradFill rotWithShape="0">
          <a:gsLst>
            <a:gs pos="0">
              <a:schemeClr val="accent5">
                <a:hueOff val="-1136995"/>
                <a:satOff val="602"/>
                <a:lumOff val="-9559"/>
                <a:alphaOff val="0"/>
                <a:lumMod val="110000"/>
                <a:satMod val="105000"/>
                <a:tint val="67000"/>
              </a:schemeClr>
            </a:gs>
            <a:gs pos="50000">
              <a:schemeClr val="accent5">
                <a:hueOff val="-1136995"/>
                <a:satOff val="602"/>
                <a:lumOff val="-9559"/>
                <a:alphaOff val="0"/>
                <a:lumMod val="105000"/>
                <a:satMod val="103000"/>
                <a:tint val="73000"/>
              </a:schemeClr>
            </a:gs>
            <a:gs pos="100000">
              <a:schemeClr val="accent5">
                <a:hueOff val="-1136995"/>
                <a:satOff val="602"/>
                <a:lumOff val="-9559"/>
                <a:alphaOff val="0"/>
                <a:lumMod val="105000"/>
                <a:satMod val="109000"/>
                <a:tint val="81000"/>
              </a:schemeClr>
            </a:gs>
          </a:gsLst>
          <a:lin ang="5400000" scaled="0"/>
        </a:gradFill>
        <a:ln w="6350" cap="flat" cmpd="sng" algn="ctr">
          <a:solidFill>
            <a:schemeClr val="accent5">
              <a:hueOff val="-1136995"/>
              <a:satOff val="602"/>
              <a:lumOff val="-955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A02DABE-09E2-4909-8E32-7664AE3AA725}">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Modelling emotional honesty. </a:t>
          </a:r>
          <a:endParaRPr lang="en-US" sz="3000" kern="1200"/>
        </a:p>
      </dsp:txBody>
      <dsp:txXfrm>
        <a:off x="0" y="3245469"/>
        <a:ext cx="6188689" cy="1081603"/>
      </dsp:txXfrm>
    </dsp:sp>
    <dsp:sp modelId="{AB2D33D9-10E5-48A9-93AF-2E93532242FA}">
      <dsp:nvSpPr>
        <dsp:cNvPr id="0" name=""/>
        <dsp:cNvSpPr/>
      </dsp:nvSpPr>
      <dsp:spPr>
        <a:xfrm>
          <a:off x="0" y="4327072"/>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EEC1A3A-3660-4335-BC41-C512ABC04B4C}">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Offering space for mutual understanding.</a:t>
          </a:r>
          <a:endParaRPr lang="en-US" sz="3000" kern="1200"/>
        </a:p>
      </dsp:txBody>
      <dsp:txXfrm>
        <a:off x="0" y="4327072"/>
        <a:ext cx="6188689" cy="108160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C2504-5212-4DCD-BD57-4B6F89964AB5}">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F16EA299-246C-411C-A2DA-30F07980970C}">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Softening the edges of daily pressures. </a:t>
          </a:r>
          <a:endParaRPr lang="en-US" sz="2500" kern="1200"/>
        </a:p>
      </dsp:txBody>
      <dsp:txXfrm>
        <a:off x="0" y="2641"/>
        <a:ext cx="6188689" cy="900675"/>
      </dsp:txXfrm>
    </dsp:sp>
    <dsp:sp modelId="{6EEFA7C0-69C1-4769-BA59-93FCE503CA4C}">
      <dsp:nvSpPr>
        <dsp:cNvPr id="0" name=""/>
        <dsp:cNvSpPr/>
      </dsp:nvSpPr>
      <dsp:spPr>
        <a:xfrm>
          <a:off x="0" y="903316"/>
          <a:ext cx="6188689" cy="0"/>
        </a:xfrm>
        <a:prstGeom prst="line">
          <a:avLst/>
        </a:prstGeom>
        <a:gradFill rotWithShape="0">
          <a:gsLst>
            <a:gs pos="0">
              <a:schemeClr val="accent5">
                <a:hueOff val="-303199"/>
                <a:satOff val="161"/>
                <a:lumOff val="-2549"/>
                <a:alphaOff val="0"/>
                <a:lumMod val="110000"/>
                <a:satMod val="105000"/>
                <a:tint val="67000"/>
              </a:schemeClr>
            </a:gs>
            <a:gs pos="50000">
              <a:schemeClr val="accent5">
                <a:hueOff val="-303199"/>
                <a:satOff val="161"/>
                <a:lumOff val="-2549"/>
                <a:alphaOff val="0"/>
                <a:lumMod val="105000"/>
                <a:satMod val="103000"/>
                <a:tint val="73000"/>
              </a:schemeClr>
            </a:gs>
            <a:gs pos="100000">
              <a:schemeClr val="accent5">
                <a:hueOff val="-303199"/>
                <a:satOff val="161"/>
                <a:lumOff val="-2549"/>
                <a:alphaOff val="0"/>
                <a:lumMod val="105000"/>
                <a:satMod val="109000"/>
                <a:tint val="81000"/>
              </a:schemeClr>
            </a:gs>
          </a:gsLst>
          <a:lin ang="5400000" scaled="0"/>
        </a:gradFill>
        <a:ln w="6350" cap="flat" cmpd="sng" algn="ctr">
          <a:solidFill>
            <a:schemeClr val="accent5">
              <a:hueOff val="-303199"/>
              <a:satOff val="161"/>
              <a:lumOff val="-254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3A85F69-9C3B-401C-A22C-A502FF1A6803}">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Reframing ideas. </a:t>
          </a:r>
          <a:endParaRPr lang="en-US" sz="2500" kern="1200"/>
        </a:p>
      </dsp:txBody>
      <dsp:txXfrm>
        <a:off x="0" y="903316"/>
        <a:ext cx="6188689" cy="900675"/>
      </dsp:txXfrm>
    </dsp:sp>
    <dsp:sp modelId="{9F17CF20-8F29-4360-9ECA-501AD92DF40F}">
      <dsp:nvSpPr>
        <dsp:cNvPr id="0" name=""/>
        <dsp:cNvSpPr/>
      </dsp:nvSpPr>
      <dsp:spPr>
        <a:xfrm>
          <a:off x="0" y="1803992"/>
          <a:ext cx="6188689" cy="0"/>
        </a:xfrm>
        <a:prstGeom prst="line">
          <a:avLst/>
        </a:prstGeom>
        <a:gradFill rotWithShape="0">
          <a:gsLst>
            <a:gs pos="0">
              <a:schemeClr val="accent5">
                <a:hueOff val="-606397"/>
                <a:satOff val="321"/>
                <a:lumOff val="-5098"/>
                <a:alphaOff val="0"/>
                <a:lumMod val="110000"/>
                <a:satMod val="105000"/>
                <a:tint val="67000"/>
              </a:schemeClr>
            </a:gs>
            <a:gs pos="50000">
              <a:schemeClr val="accent5">
                <a:hueOff val="-606397"/>
                <a:satOff val="321"/>
                <a:lumOff val="-5098"/>
                <a:alphaOff val="0"/>
                <a:lumMod val="105000"/>
                <a:satMod val="103000"/>
                <a:tint val="73000"/>
              </a:schemeClr>
            </a:gs>
            <a:gs pos="100000">
              <a:schemeClr val="accent5">
                <a:hueOff val="-606397"/>
                <a:satOff val="321"/>
                <a:lumOff val="-5098"/>
                <a:alphaOff val="0"/>
                <a:lumMod val="105000"/>
                <a:satMod val="109000"/>
                <a:tint val="81000"/>
              </a:schemeClr>
            </a:gs>
          </a:gsLst>
          <a:lin ang="5400000" scaled="0"/>
        </a:gradFill>
        <a:ln w="6350" cap="flat" cmpd="sng" algn="ctr">
          <a:solidFill>
            <a:schemeClr val="accent5">
              <a:hueOff val="-606397"/>
              <a:satOff val="321"/>
              <a:lumOff val="-509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791BA72-B6EE-4954-8828-F98D3E670E2B}">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Being aware of internal expectations and social demands too. </a:t>
          </a:r>
          <a:endParaRPr lang="en-US" sz="2500" kern="1200"/>
        </a:p>
      </dsp:txBody>
      <dsp:txXfrm>
        <a:off x="0" y="1803992"/>
        <a:ext cx="6188689" cy="900675"/>
      </dsp:txXfrm>
    </dsp:sp>
    <dsp:sp modelId="{BFDF5FBC-9911-4F59-9CF4-20CCDFF12ED0}">
      <dsp:nvSpPr>
        <dsp:cNvPr id="0" name=""/>
        <dsp:cNvSpPr/>
      </dsp:nvSpPr>
      <dsp:spPr>
        <a:xfrm>
          <a:off x="0" y="2704668"/>
          <a:ext cx="6188689" cy="0"/>
        </a:xfrm>
        <a:prstGeom prst="line">
          <a:avLst/>
        </a:prstGeom>
        <a:gradFill rotWithShape="0">
          <a:gsLst>
            <a:gs pos="0">
              <a:schemeClr val="accent5">
                <a:hueOff val="-909596"/>
                <a:satOff val="482"/>
                <a:lumOff val="-7647"/>
                <a:alphaOff val="0"/>
                <a:lumMod val="110000"/>
                <a:satMod val="105000"/>
                <a:tint val="67000"/>
              </a:schemeClr>
            </a:gs>
            <a:gs pos="50000">
              <a:schemeClr val="accent5">
                <a:hueOff val="-909596"/>
                <a:satOff val="482"/>
                <a:lumOff val="-7647"/>
                <a:alphaOff val="0"/>
                <a:lumMod val="105000"/>
                <a:satMod val="103000"/>
                <a:tint val="73000"/>
              </a:schemeClr>
            </a:gs>
            <a:gs pos="100000">
              <a:schemeClr val="accent5">
                <a:hueOff val="-909596"/>
                <a:satOff val="482"/>
                <a:lumOff val="-7647"/>
                <a:alphaOff val="0"/>
                <a:lumMod val="105000"/>
                <a:satMod val="109000"/>
                <a:tint val="81000"/>
              </a:schemeClr>
            </a:gs>
          </a:gsLst>
          <a:lin ang="5400000" scaled="0"/>
        </a:gradFill>
        <a:ln w="6350" cap="flat" cmpd="sng" algn="ctr">
          <a:solidFill>
            <a:schemeClr val="accent5">
              <a:hueOff val="-909596"/>
              <a:satOff val="482"/>
              <a:lumOff val="-764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7A04CE4-329C-4A00-90F7-25DA005597EC}">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Using declarative language instead of direct. </a:t>
          </a:r>
          <a:endParaRPr lang="en-US" sz="2500" kern="1200"/>
        </a:p>
      </dsp:txBody>
      <dsp:txXfrm>
        <a:off x="0" y="2704668"/>
        <a:ext cx="6188689" cy="900675"/>
      </dsp:txXfrm>
    </dsp:sp>
    <dsp:sp modelId="{7D002CC5-3F7E-44D5-90BD-FAE33FB540CC}">
      <dsp:nvSpPr>
        <dsp:cNvPr id="0" name=""/>
        <dsp:cNvSpPr/>
      </dsp:nvSpPr>
      <dsp:spPr>
        <a:xfrm>
          <a:off x="0" y="3605343"/>
          <a:ext cx="6188689" cy="0"/>
        </a:xfrm>
        <a:prstGeom prst="line">
          <a:avLst/>
        </a:prstGeom>
        <a:gradFill rotWithShape="0">
          <a:gsLst>
            <a:gs pos="0">
              <a:schemeClr val="accent5">
                <a:hueOff val="-1212795"/>
                <a:satOff val="642"/>
                <a:lumOff val="-10196"/>
                <a:alphaOff val="0"/>
                <a:lumMod val="110000"/>
                <a:satMod val="105000"/>
                <a:tint val="67000"/>
              </a:schemeClr>
            </a:gs>
            <a:gs pos="50000">
              <a:schemeClr val="accent5">
                <a:hueOff val="-1212795"/>
                <a:satOff val="642"/>
                <a:lumOff val="-10196"/>
                <a:alphaOff val="0"/>
                <a:lumMod val="105000"/>
                <a:satMod val="103000"/>
                <a:tint val="73000"/>
              </a:schemeClr>
            </a:gs>
            <a:gs pos="100000">
              <a:schemeClr val="accent5">
                <a:hueOff val="-1212795"/>
                <a:satOff val="642"/>
                <a:lumOff val="-10196"/>
                <a:alphaOff val="0"/>
                <a:lumMod val="105000"/>
                <a:satMod val="109000"/>
                <a:tint val="81000"/>
              </a:schemeClr>
            </a:gs>
          </a:gsLst>
          <a:lin ang="5400000" scaled="0"/>
        </a:gradFill>
        <a:ln w="6350" cap="flat" cmpd="sng" algn="ctr">
          <a:solidFill>
            <a:schemeClr val="accent5">
              <a:hueOff val="-1212795"/>
              <a:satOff val="642"/>
              <a:lumOff val="-1019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492B6A9-760C-4F7B-A6F5-2016BA0036A7}">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Wondering aloud instead of requesting.</a:t>
          </a:r>
          <a:endParaRPr lang="en-US" sz="2500" kern="1200"/>
        </a:p>
      </dsp:txBody>
      <dsp:txXfrm>
        <a:off x="0" y="3605343"/>
        <a:ext cx="6188689" cy="900675"/>
      </dsp:txXfrm>
    </dsp:sp>
    <dsp:sp modelId="{25682B72-B137-4A61-9D64-655861FA0252}">
      <dsp:nvSpPr>
        <dsp:cNvPr id="0" name=""/>
        <dsp:cNvSpPr/>
      </dsp:nvSpPr>
      <dsp:spPr>
        <a:xfrm>
          <a:off x="0" y="4506019"/>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11B6CD6-FD15-4AC6-B8C1-24A3AD8782B2}">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Humour and third person language. </a:t>
          </a:r>
          <a:endParaRPr lang="en-US" sz="2500" kern="1200"/>
        </a:p>
      </dsp:txBody>
      <dsp:txXfrm>
        <a:off x="0" y="4506019"/>
        <a:ext cx="6188689" cy="90067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588B2-5A07-40F5-A5C9-EF554C531009}">
      <dsp:nvSpPr>
        <dsp:cNvPr id="0" name=""/>
        <dsp:cNvSpPr/>
      </dsp:nvSpPr>
      <dsp:spPr>
        <a:xfrm>
          <a:off x="0" y="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EB93D70-6460-4927-BBFA-EA3029B10CFC}">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What works today may only work today. </a:t>
          </a:r>
          <a:endParaRPr lang="en-US" sz="3800" kern="1200"/>
        </a:p>
      </dsp:txBody>
      <dsp:txXfrm>
        <a:off x="0" y="0"/>
        <a:ext cx="6188689" cy="1352333"/>
      </dsp:txXfrm>
    </dsp:sp>
    <dsp:sp modelId="{068A8778-1978-451D-AE29-CAFE55521B74}">
      <dsp:nvSpPr>
        <dsp:cNvPr id="0" name=""/>
        <dsp:cNvSpPr/>
      </dsp:nvSpPr>
      <dsp:spPr>
        <a:xfrm>
          <a:off x="0" y="1352333"/>
          <a:ext cx="6188689" cy="0"/>
        </a:xfrm>
        <a:prstGeom prst="line">
          <a:avLst/>
        </a:prstGeom>
        <a:gradFill rotWithShape="0">
          <a:gsLst>
            <a:gs pos="0">
              <a:schemeClr val="accent5">
                <a:hueOff val="-505331"/>
                <a:satOff val="268"/>
                <a:lumOff val="-4248"/>
                <a:alphaOff val="0"/>
                <a:lumMod val="110000"/>
                <a:satMod val="105000"/>
                <a:tint val="67000"/>
              </a:schemeClr>
            </a:gs>
            <a:gs pos="50000">
              <a:schemeClr val="accent5">
                <a:hueOff val="-505331"/>
                <a:satOff val="268"/>
                <a:lumOff val="-4248"/>
                <a:alphaOff val="0"/>
                <a:lumMod val="105000"/>
                <a:satMod val="103000"/>
                <a:tint val="73000"/>
              </a:schemeClr>
            </a:gs>
            <a:gs pos="100000">
              <a:schemeClr val="accent5">
                <a:hueOff val="-505331"/>
                <a:satOff val="268"/>
                <a:lumOff val="-4248"/>
                <a:alphaOff val="0"/>
                <a:lumMod val="105000"/>
                <a:satMod val="109000"/>
                <a:tint val="81000"/>
              </a:schemeClr>
            </a:gs>
          </a:gsLst>
          <a:lin ang="5400000" scaled="0"/>
        </a:gradFill>
        <a:ln w="6350" cap="flat" cmpd="sng" algn="ctr">
          <a:solidFill>
            <a:schemeClr val="accent5">
              <a:hueOff val="-505331"/>
              <a:satOff val="268"/>
              <a:lumOff val="-424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588EE3C-B108-4805-96D4-6F41DE33ED99}">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Plan B and Plan C.</a:t>
          </a:r>
          <a:endParaRPr lang="en-US" sz="3800" kern="1200"/>
        </a:p>
      </dsp:txBody>
      <dsp:txXfrm>
        <a:off x="0" y="1352333"/>
        <a:ext cx="6188689" cy="1352333"/>
      </dsp:txXfrm>
    </dsp:sp>
    <dsp:sp modelId="{17BA9674-B2C5-4746-854F-ED7F97997B27}">
      <dsp:nvSpPr>
        <dsp:cNvPr id="0" name=""/>
        <dsp:cNvSpPr/>
      </dsp:nvSpPr>
      <dsp:spPr>
        <a:xfrm>
          <a:off x="0" y="2704667"/>
          <a:ext cx="6188689" cy="0"/>
        </a:xfrm>
        <a:prstGeom prst="line">
          <a:avLst/>
        </a:prstGeom>
        <a:gradFill rotWithShape="0">
          <a:gsLst>
            <a:gs pos="0">
              <a:schemeClr val="accent5">
                <a:hueOff val="-1010662"/>
                <a:satOff val="535"/>
                <a:lumOff val="-8497"/>
                <a:alphaOff val="0"/>
                <a:lumMod val="110000"/>
                <a:satMod val="105000"/>
                <a:tint val="67000"/>
              </a:schemeClr>
            </a:gs>
            <a:gs pos="50000">
              <a:schemeClr val="accent5">
                <a:hueOff val="-1010662"/>
                <a:satOff val="535"/>
                <a:lumOff val="-8497"/>
                <a:alphaOff val="0"/>
                <a:lumMod val="105000"/>
                <a:satMod val="103000"/>
                <a:tint val="73000"/>
              </a:schemeClr>
            </a:gs>
            <a:gs pos="100000">
              <a:schemeClr val="accent5">
                <a:hueOff val="-1010662"/>
                <a:satOff val="535"/>
                <a:lumOff val="-8497"/>
                <a:alphaOff val="0"/>
                <a:lumMod val="105000"/>
                <a:satMod val="109000"/>
                <a:tint val="81000"/>
              </a:schemeClr>
            </a:gs>
          </a:gsLst>
          <a:lin ang="5400000" scaled="0"/>
        </a:gradFill>
        <a:ln w="6350" cap="flat" cmpd="sng" algn="ctr">
          <a:solidFill>
            <a:schemeClr val="accent5">
              <a:hueOff val="-1010662"/>
              <a:satOff val="535"/>
              <a:lumOff val="-849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7C4ED20-2EC0-469D-B63F-3D7E8339B78F}">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Noticing signs of burnout. </a:t>
          </a:r>
          <a:endParaRPr lang="en-US" sz="3800" kern="1200"/>
        </a:p>
      </dsp:txBody>
      <dsp:txXfrm>
        <a:off x="0" y="2704667"/>
        <a:ext cx="6188689" cy="1352333"/>
      </dsp:txXfrm>
    </dsp:sp>
    <dsp:sp modelId="{6F27B2D9-81C4-4D8C-A3A3-21AF5DDA995B}">
      <dsp:nvSpPr>
        <dsp:cNvPr id="0" name=""/>
        <dsp:cNvSpPr/>
      </dsp:nvSpPr>
      <dsp:spPr>
        <a:xfrm>
          <a:off x="0" y="4057002"/>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FFFF0DB-F302-4B31-B6A9-CA96BBB580D6}">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Equalise give and take. </a:t>
          </a:r>
          <a:endParaRPr lang="en-US" sz="3800" kern="1200"/>
        </a:p>
      </dsp:txBody>
      <dsp:txXfrm>
        <a:off x="0" y="4057001"/>
        <a:ext cx="6188689" cy="135233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91793-4ADA-4F91-821E-78DE26DAA885}">
      <dsp:nvSpPr>
        <dsp:cNvPr id="0" name=""/>
        <dsp:cNvSpPr/>
      </dsp:nvSpPr>
      <dsp:spPr>
        <a:xfrm>
          <a:off x="0" y="4226"/>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856046-D61C-467C-8DD4-6B494DEAFE0A}">
      <dsp:nvSpPr>
        <dsp:cNvPr id="0" name=""/>
        <dsp:cNvSpPr/>
      </dsp:nvSpPr>
      <dsp:spPr>
        <a:xfrm>
          <a:off x="272294" y="206759"/>
          <a:ext cx="495081" cy="495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ACD4B3-4BE0-40BA-BB23-BB9932E7296A}">
      <dsp:nvSpPr>
        <dsp:cNvPr id="0" name=""/>
        <dsp:cNvSpPr/>
      </dsp:nvSpPr>
      <dsp:spPr>
        <a:xfrm>
          <a:off x="1039670" y="4226"/>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Frequently co-occurring conditions. </a:t>
          </a:r>
          <a:endParaRPr lang="en-US" sz="1900" kern="1200"/>
        </a:p>
      </dsp:txBody>
      <dsp:txXfrm>
        <a:off x="1039670" y="4226"/>
        <a:ext cx="5149018" cy="900147"/>
      </dsp:txXfrm>
    </dsp:sp>
    <dsp:sp modelId="{E916EDF1-50D1-49ED-9310-90FEE6BF920F}">
      <dsp:nvSpPr>
        <dsp:cNvPr id="0" name=""/>
        <dsp:cNvSpPr/>
      </dsp:nvSpPr>
      <dsp:spPr>
        <a:xfrm>
          <a:off x="0" y="1129410"/>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5FBA0-5C4B-4CB6-92C5-5BFBC7A03D43}">
      <dsp:nvSpPr>
        <dsp:cNvPr id="0" name=""/>
        <dsp:cNvSpPr/>
      </dsp:nvSpPr>
      <dsp:spPr>
        <a:xfrm>
          <a:off x="272294" y="1331943"/>
          <a:ext cx="495081" cy="495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EE0CF8-1755-423B-92F8-66357C7DA5BA}">
      <dsp:nvSpPr>
        <dsp:cNvPr id="0" name=""/>
        <dsp:cNvSpPr/>
      </dsp:nvSpPr>
      <dsp:spPr>
        <a:xfrm>
          <a:off x="1039670" y="1129410"/>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A great overlap in symptoms. </a:t>
          </a:r>
          <a:endParaRPr lang="en-US" sz="1900" kern="1200"/>
        </a:p>
      </dsp:txBody>
      <dsp:txXfrm>
        <a:off x="1039670" y="1129410"/>
        <a:ext cx="5149018" cy="900147"/>
      </dsp:txXfrm>
    </dsp:sp>
    <dsp:sp modelId="{1D02DACF-70E0-4E7D-9995-2060D1169606}">
      <dsp:nvSpPr>
        <dsp:cNvPr id="0" name=""/>
        <dsp:cNvSpPr/>
      </dsp:nvSpPr>
      <dsp:spPr>
        <a:xfrm>
          <a:off x="0" y="2254594"/>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ECE6A6-9280-4104-90AB-FF8B24E87AD9}">
      <dsp:nvSpPr>
        <dsp:cNvPr id="0" name=""/>
        <dsp:cNvSpPr/>
      </dsp:nvSpPr>
      <dsp:spPr>
        <a:xfrm>
          <a:off x="272294" y="2457127"/>
          <a:ext cx="495081" cy="495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403913-9AC2-4CFB-9B52-614AC6F0AEA7}">
      <dsp:nvSpPr>
        <dsp:cNvPr id="0" name=""/>
        <dsp:cNvSpPr/>
      </dsp:nvSpPr>
      <dsp:spPr>
        <a:xfrm>
          <a:off x="1039670" y="2254594"/>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Fear factor of ADHD can lead to increased anxiety. </a:t>
          </a:r>
          <a:endParaRPr lang="en-US" sz="1900" kern="1200"/>
        </a:p>
      </dsp:txBody>
      <dsp:txXfrm>
        <a:off x="1039670" y="2254594"/>
        <a:ext cx="5149018" cy="900147"/>
      </dsp:txXfrm>
    </dsp:sp>
    <dsp:sp modelId="{C77A19BF-A26A-475F-A78F-5AEE954719BF}">
      <dsp:nvSpPr>
        <dsp:cNvPr id="0" name=""/>
        <dsp:cNvSpPr/>
      </dsp:nvSpPr>
      <dsp:spPr>
        <a:xfrm>
          <a:off x="0" y="3379778"/>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6297E5-4B37-4D52-98DF-E2CC1FAF2792}">
      <dsp:nvSpPr>
        <dsp:cNvPr id="0" name=""/>
        <dsp:cNvSpPr/>
      </dsp:nvSpPr>
      <dsp:spPr>
        <a:xfrm>
          <a:off x="272294" y="3582311"/>
          <a:ext cx="495081" cy="4950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23DA66-384F-4063-AF87-C4E7D3E05810}">
      <dsp:nvSpPr>
        <dsp:cNvPr id="0" name=""/>
        <dsp:cNvSpPr/>
      </dsp:nvSpPr>
      <dsp:spPr>
        <a:xfrm>
          <a:off x="1039670" y="3379778"/>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Or, flip it, ADHD's poor executive function can be worsened by anxiety.</a:t>
          </a:r>
          <a:endParaRPr lang="en-US" sz="1900" kern="1200"/>
        </a:p>
      </dsp:txBody>
      <dsp:txXfrm>
        <a:off x="1039670" y="3379778"/>
        <a:ext cx="5149018" cy="900147"/>
      </dsp:txXfrm>
    </dsp:sp>
    <dsp:sp modelId="{A245B939-B99E-4DFD-BA66-0DDA60E88BFA}">
      <dsp:nvSpPr>
        <dsp:cNvPr id="0" name=""/>
        <dsp:cNvSpPr/>
      </dsp:nvSpPr>
      <dsp:spPr>
        <a:xfrm>
          <a:off x="0" y="4504962"/>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21F1C6-E131-4BF0-B81C-A9D43DE1A03F}">
      <dsp:nvSpPr>
        <dsp:cNvPr id="0" name=""/>
        <dsp:cNvSpPr/>
      </dsp:nvSpPr>
      <dsp:spPr>
        <a:xfrm>
          <a:off x="272294" y="4707495"/>
          <a:ext cx="495081" cy="4950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1AE16F-E6FA-456D-98AC-6FB7A44126B6}">
      <dsp:nvSpPr>
        <dsp:cNvPr id="0" name=""/>
        <dsp:cNvSpPr/>
      </dsp:nvSpPr>
      <dsp:spPr>
        <a:xfrm>
          <a:off x="1039670" y="4504962"/>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a:t>Between 25-50% comorbidity (Pallanti and Salerno, 2020)</a:t>
          </a:r>
          <a:endParaRPr lang="en-US" sz="1900" kern="1200"/>
        </a:p>
      </dsp:txBody>
      <dsp:txXfrm>
        <a:off x="1039670" y="4504962"/>
        <a:ext cx="5149018" cy="900147"/>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B7AFD-76CD-44AE-9F65-55BB883D6DB3}">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D856431-1A08-4C26-89A5-14483A506687}">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A frequently comorbidity</a:t>
          </a:r>
          <a:endParaRPr lang="en-US" sz="2200" kern="1200"/>
        </a:p>
      </dsp:txBody>
      <dsp:txXfrm>
        <a:off x="0" y="660"/>
        <a:ext cx="6188689" cy="1081603"/>
      </dsp:txXfrm>
    </dsp:sp>
    <dsp:sp modelId="{BA4D6F9D-AB0C-4F91-A419-947521E52234}">
      <dsp:nvSpPr>
        <dsp:cNvPr id="0" name=""/>
        <dsp:cNvSpPr/>
      </dsp:nvSpPr>
      <dsp:spPr>
        <a:xfrm>
          <a:off x="0" y="1082263"/>
          <a:ext cx="6188689" cy="0"/>
        </a:xfrm>
        <a:prstGeom prst="line">
          <a:avLst/>
        </a:prstGeom>
        <a:gradFill rotWithShape="0">
          <a:gsLst>
            <a:gs pos="0">
              <a:schemeClr val="accent5">
                <a:hueOff val="-378998"/>
                <a:satOff val="201"/>
                <a:lumOff val="-3186"/>
                <a:alphaOff val="0"/>
                <a:lumMod val="110000"/>
                <a:satMod val="105000"/>
                <a:tint val="67000"/>
              </a:schemeClr>
            </a:gs>
            <a:gs pos="50000">
              <a:schemeClr val="accent5">
                <a:hueOff val="-378998"/>
                <a:satOff val="201"/>
                <a:lumOff val="-3186"/>
                <a:alphaOff val="0"/>
                <a:lumMod val="105000"/>
                <a:satMod val="103000"/>
                <a:tint val="73000"/>
              </a:schemeClr>
            </a:gs>
            <a:gs pos="100000">
              <a:schemeClr val="accent5">
                <a:hueOff val="-378998"/>
                <a:satOff val="201"/>
                <a:lumOff val="-3186"/>
                <a:alphaOff val="0"/>
                <a:lumMod val="105000"/>
                <a:satMod val="109000"/>
                <a:tint val="81000"/>
              </a:schemeClr>
            </a:gs>
          </a:gsLst>
          <a:lin ang="5400000" scaled="0"/>
        </a:gradFill>
        <a:ln w="6350" cap="flat" cmpd="sng" algn="ctr">
          <a:solidFill>
            <a:schemeClr val="accent5">
              <a:hueOff val="-378998"/>
              <a:satOff val="201"/>
              <a:lumOff val="-318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7D01362-A989-4897-9983-F671FD4A001B}">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Linked to chronic frustration, low self-esteem and feelings of inadequacy. </a:t>
          </a:r>
          <a:endParaRPr lang="en-US" sz="2200" kern="1200"/>
        </a:p>
      </dsp:txBody>
      <dsp:txXfrm>
        <a:off x="0" y="1082263"/>
        <a:ext cx="6188689" cy="1081603"/>
      </dsp:txXfrm>
    </dsp:sp>
    <dsp:sp modelId="{ED88DDDA-0E68-4AA6-9A61-4EF28A3044AC}">
      <dsp:nvSpPr>
        <dsp:cNvPr id="0" name=""/>
        <dsp:cNvSpPr/>
      </dsp:nvSpPr>
      <dsp:spPr>
        <a:xfrm>
          <a:off x="0" y="2163866"/>
          <a:ext cx="6188689" cy="0"/>
        </a:xfrm>
        <a:prstGeom prst="line">
          <a:avLst/>
        </a:prstGeom>
        <a:gradFill rotWithShape="0">
          <a:gsLst>
            <a:gs pos="0">
              <a:schemeClr val="accent5">
                <a:hueOff val="-757997"/>
                <a:satOff val="401"/>
                <a:lumOff val="-6373"/>
                <a:alphaOff val="0"/>
                <a:lumMod val="110000"/>
                <a:satMod val="105000"/>
                <a:tint val="67000"/>
              </a:schemeClr>
            </a:gs>
            <a:gs pos="50000">
              <a:schemeClr val="accent5">
                <a:hueOff val="-757997"/>
                <a:satOff val="401"/>
                <a:lumOff val="-6373"/>
                <a:alphaOff val="0"/>
                <a:lumMod val="105000"/>
                <a:satMod val="103000"/>
                <a:tint val="73000"/>
              </a:schemeClr>
            </a:gs>
            <a:gs pos="100000">
              <a:schemeClr val="accent5">
                <a:hueOff val="-757997"/>
                <a:satOff val="401"/>
                <a:lumOff val="-6373"/>
                <a:alphaOff val="0"/>
                <a:lumMod val="105000"/>
                <a:satMod val="109000"/>
                <a:tint val="81000"/>
              </a:schemeClr>
            </a:gs>
          </a:gsLst>
          <a:lin ang="5400000" scaled="0"/>
        </a:gradFill>
        <a:ln w="6350" cap="flat" cmpd="sng" algn="ctr">
          <a:solidFill>
            <a:schemeClr val="accent5">
              <a:hueOff val="-757997"/>
              <a:satOff val="401"/>
              <a:lumOff val="-637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E93F4D72-4DE8-4A9D-9BC3-3611AE6DCE74}">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Can be a secondary diagnosis. </a:t>
          </a:r>
          <a:endParaRPr lang="en-US" sz="2200" kern="1200"/>
        </a:p>
      </dsp:txBody>
      <dsp:txXfrm>
        <a:off x="0" y="2163866"/>
        <a:ext cx="6188689" cy="1081603"/>
      </dsp:txXfrm>
    </dsp:sp>
    <dsp:sp modelId="{D2AA7BD2-D4F4-4751-A6E0-8F94A97C77C0}">
      <dsp:nvSpPr>
        <dsp:cNvPr id="0" name=""/>
        <dsp:cNvSpPr/>
      </dsp:nvSpPr>
      <dsp:spPr>
        <a:xfrm>
          <a:off x="0" y="3245469"/>
          <a:ext cx="6188689" cy="0"/>
        </a:xfrm>
        <a:prstGeom prst="line">
          <a:avLst/>
        </a:prstGeom>
        <a:gradFill rotWithShape="0">
          <a:gsLst>
            <a:gs pos="0">
              <a:schemeClr val="accent5">
                <a:hueOff val="-1136995"/>
                <a:satOff val="602"/>
                <a:lumOff val="-9559"/>
                <a:alphaOff val="0"/>
                <a:lumMod val="110000"/>
                <a:satMod val="105000"/>
                <a:tint val="67000"/>
              </a:schemeClr>
            </a:gs>
            <a:gs pos="50000">
              <a:schemeClr val="accent5">
                <a:hueOff val="-1136995"/>
                <a:satOff val="602"/>
                <a:lumOff val="-9559"/>
                <a:alphaOff val="0"/>
                <a:lumMod val="105000"/>
                <a:satMod val="103000"/>
                <a:tint val="73000"/>
              </a:schemeClr>
            </a:gs>
            <a:gs pos="100000">
              <a:schemeClr val="accent5">
                <a:hueOff val="-1136995"/>
                <a:satOff val="602"/>
                <a:lumOff val="-9559"/>
                <a:alphaOff val="0"/>
                <a:lumMod val="105000"/>
                <a:satMod val="109000"/>
                <a:tint val="81000"/>
              </a:schemeClr>
            </a:gs>
          </a:gsLst>
          <a:lin ang="5400000" scaled="0"/>
        </a:gradFill>
        <a:ln w="6350" cap="flat" cmpd="sng" algn="ctr">
          <a:solidFill>
            <a:schemeClr val="accent5">
              <a:hueOff val="-1136995"/>
              <a:satOff val="602"/>
              <a:lumOff val="-955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43221C8-4C55-4E60-8793-325398395F76}">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Overlapping symptoms. </a:t>
          </a:r>
          <a:endParaRPr lang="en-US" sz="2200" kern="1200"/>
        </a:p>
      </dsp:txBody>
      <dsp:txXfrm>
        <a:off x="0" y="3245469"/>
        <a:ext cx="6188689" cy="1081603"/>
      </dsp:txXfrm>
    </dsp:sp>
    <dsp:sp modelId="{166D8DCB-15ED-41D7-9372-E98147395511}">
      <dsp:nvSpPr>
        <dsp:cNvPr id="0" name=""/>
        <dsp:cNvSpPr/>
      </dsp:nvSpPr>
      <dsp:spPr>
        <a:xfrm>
          <a:off x="0" y="4327072"/>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9219A31-43B4-4E18-AE0D-A063F395592A}">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baseline="0"/>
            <a:t>6.5x more likely than someone without ADHD to receive a diagnosis (Riglin et al., 2021)</a:t>
          </a:r>
          <a:endParaRPr lang="en-US" sz="2200" kern="1200"/>
        </a:p>
      </dsp:txBody>
      <dsp:txXfrm>
        <a:off x="0" y="4327072"/>
        <a:ext cx="6188689" cy="108160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1116B-3B84-4EE6-96F4-99B3D465BBF2}">
      <dsp:nvSpPr>
        <dsp:cNvPr id="0" name=""/>
        <dsp:cNvSpPr/>
      </dsp:nvSpPr>
      <dsp:spPr>
        <a:xfrm>
          <a:off x="0" y="4226"/>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537E5E-316E-41D7-A04F-33052370DCD2}">
      <dsp:nvSpPr>
        <dsp:cNvPr id="0" name=""/>
        <dsp:cNvSpPr/>
      </dsp:nvSpPr>
      <dsp:spPr>
        <a:xfrm>
          <a:off x="272294" y="206759"/>
          <a:ext cx="495081" cy="495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C87D1-F08D-4E54-B2C8-FFA91826BDDB}">
      <dsp:nvSpPr>
        <dsp:cNvPr id="0" name=""/>
        <dsp:cNvSpPr/>
      </dsp:nvSpPr>
      <dsp:spPr>
        <a:xfrm>
          <a:off x="1039670" y="4226"/>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Executive function challenges.</a:t>
          </a:r>
          <a:endParaRPr lang="en-US" sz="1900" kern="1200"/>
        </a:p>
      </dsp:txBody>
      <dsp:txXfrm>
        <a:off x="1039670" y="4226"/>
        <a:ext cx="5149018" cy="900147"/>
      </dsp:txXfrm>
    </dsp:sp>
    <dsp:sp modelId="{9D03B07C-7622-4D25-9054-A9F97FEF9FAF}">
      <dsp:nvSpPr>
        <dsp:cNvPr id="0" name=""/>
        <dsp:cNvSpPr/>
      </dsp:nvSpPr>
      <dsp:spPr>
        <a:xfrm>
          <a:off x="0" y="1129410"/>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7C1AF-442E-4A9D-A157-3D1F0263492E}">
      <dsp:nvSpPr>
        <dsp:cNvPr id="0" name=""/>
        <dsp:cNvSpPr/>
      </dsp:nvSpPr>
      <dsp:spPr>
        <a:xfrm>
          <a:off x="272294" y="1331943"/>
          <a:ext cx="495081" cy="495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C7334-C5A1-49EB-A351-3FAC5B536CFD}">
      <dsp:nvSpPr>
        <dsp:cNvPr id="0" name=""/>
        <dsp:cNvSpPr/>
      </dsp:nvSpPr>
      <dsp:spPr>
        <a:xfrm>
          <a:off x="1039670" y="1129410"/>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Emotional dysregulation.</a:t>
          </a:r>
          <a:endParaRPr lang="en-US" sz="1900" kern="1200"/>
        </a:p>
      </dsp:txBody>
      <dsp:txXfrm>
        <a:off x="1039670" y="1129410"/>
        <a:ext cx="5149018" cy="900147"/>
      </dsp:txXfrm>
    </dsp:sp>
    <dsp:sp modelId="{D2110A24-6DAD-4D79-BBCC-49633EC55D8C}">
      <dsp:nvSpPr>
        <dsp:cNvPr id="0" name=""/>
        <dsp:cNvSpPr/>
      </dsp:nvSpPr>
      <dsp:spPr>
        <a:xfrm>
          <a:off x="0" y="2254594"/>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81E09-AAD9-48E5-A3C7-97E60445EA33}">
      <dsp:nvSpPr>
        <dsp:cNvPr id="0" name=""/>
        <dsp:cNvSpPr/>
      </dsp:nvSpPr>
      <dsp:spPr>
        <a:xfrm>
          <a:off x="272294" y="2457127"/>
          <a:ext cx="495081" cy="495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5F5CEF-944E-4CF4-8E40-848DA2123DE3}">
      <dsp:nvSpPr>
        <dsp:cNvPr id="0" name=""/>
        <dsp:cNvSpPr/>
      </dsp:nvSpPr>
      <dsp:spPr>
        <a:xfrm>
          <a:off x="1039670" y="2254594"/>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Hyperfocus and the aftermath. </a:t>
          </a:r>
          <a:endParaRPr lang="en-US" sz="1900" kern="1200"/>
        </a:p>
      </dsp:txBody>
      <dsp:txXfrm>
        <a:off x="1039670" y="2254594"/>
        <a:ext cx="5149018" cy="900147"/>
      </dsp:txXfrm>
    </dsp:sp>
    <dsp:sp modelId="{3F960405-2481-4345-B19A-B9F3A23E6B84}">
      <dsp:nvSpPr>
        <dsp:cNvPr id="0" name=""/>
        <dsp:cNvSpPr/>
      </dsp:nvSpPr>
      <dsp:spPr>
        <a:xfrm>
          <a:off x="0" y="3379778"/>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2106F-A986-472E-8391-700FAB83B23C}">
      <dsp:nvSpPr>
        <dsp:cNvPr id="0" name=""/>
        <dsp:cNvSpPr/>
      </dsp:nvSpPr>
      <dsp:spPr>
        <a:xfrm>
          <a:off x="272294" y="3582311"/>
          <a:ext cx="495081" cy="4950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787046-A802-4A81-B385-658958F8FD79}">
      <dsp:nvSpPr>
        <dsp:cNvPr id="0" name=""/>
        <dsp:cNvSpPr/>
      </dsp:nvSpPr>
      <dsp:spPr>
        <a:xfrm>
          <a:off x="1039670" y="3379778"/>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Pressure to conform.</a:t>
          </a:r>
          <a:endParaRPr lang="en-US" sz="1900" kern="1200"/>
        </a:p>
      </dsp:txBody>
      <dsp:txXfrm>
        <a:off x="1039670" y="3379778"/>
        <a:ext cx="5149018" cy="900147"/>
      </dsp:txXfrm>
    </dsp:sp>
    <dsp:sp modelId="{3F12FE0B-FC35-440A-A435-8851CA42F293}">
      <dsp:nvSpPr>
        <dsp:cNvPr id="0" name=""/>
        <dsp:cNvSpPr/>
      </dsp:nvSpPr>
      <dsp:spPr>
        <a:xfrm>
          <a:off x="0" y="4504962"/>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CB624B-3F88-4F90-B9BF-3FAECEF312E1}">
      <dsp:nvSpPr>
        <dsp:cNvPr id="0" name=""/>
        <dsp:cNvSpPr/>
      </dsp:nvSpPr>
      <dsp:spPr>
        <a:xfrm>
          <a:off x="272294" y="4707495"/>
          <a:ext cx="495081" cy="4950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C0866-2D85-4017-80F8-2B228F70D6BC}">
      <dsp:nvSpPr>
        <dsp:cNvPr id="0" name=""/>
        <dsp:cNvSpPr/>
      </dsp:nvSpPr>
      <dsp:spPr>
        <a:xfrm>
          <a:off x="1039670" y="4504962"/>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GB" sz="1900" kern="1200" baseline="0"/>
            <a:t>Overcommitment.</a:t>
          </a:r>
          <a:endParaRPr lang="en-US" sz="1900" kern="1200"/>
        </a:p>
      </dsp:txBody>
      <dsp:txXfrm>
        <a:off x="1039670" y="4504962"/>
        <a:ext cx="5149018" cy="90014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A9F9C-B3C4-4129-91E2-478BF5E4CEA2}">
      <dsp:nvSpPr>
        <dsp:cNvPr id="0" name=""/>
        <dsp:cNvSpPr/>
      </dsp:nvSpPr>
      <dsp:spPr>
        <a:xfrm>
          <a:off x="0" y="660"/>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E33C9-C930-425D-A90B-0721C5E86018}">
      <dsp:nvSpPr>
        <dsp:cNvPr id="0" name=""/>
        <dsp:cNvSpPr/>
      </dsp:nvSpPr>
      <dsp:spPr>
        <a:xfrm>
          <a:off x="467407" y="348318"/>
          <a:ext cx="849830" cy="849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D9FB8-0FC8-4D47-AABF-C3DC38F76735}">
      <dsp:nvSpPr>
        <dsp:cNvPr id="0" name=""/>
        <dsp:cNvSpPr/>
      </dsp:nvSpPr>
      <dsp:spPr>
        <a:xfrm>
          <a:off x="1784645" y="660"/>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GB" sz="2500" kern="1200"/>
            <a:t>Concealing ADHD symptoms to fit in with societal expectations. </a:t>
          </a:r>
          <a:endParaRPr lang="en-US" sz="2500" kern="1200"/>
        </a:p>
      </dsp:txBody>
      <dsp:txXfrm>
        <a:off x="1784645" y="660"/>
        <a:ext cx="4404043" cy="1545147"/>
      </dsp:txXfrm>
    </dsp:sp>
    <dsp:sp modelId="{0B3021D2-40F5-444E-BF6C-91798241A944}">
      <dsp:nvSpPr>
        <dsp:cNvPr id="0" name=""/>
        <dsp:cNvSpPr/>
      </dsp:nvSpPr>
      <dsp:spPr>
        <a:xfrm>
          <a:off x="0" y="1932094"/>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28CBC-A108-4DA3-9F9F-FF7F0E1B2345}">
      <dsp:nvSpPr>
        <dsp:cNvPr id="0" name=""/>
        <dsp:cNvSpPr/>
      </dsp:nvSpPr>
      <dsp:spPr>
        <a:xfrm>
          <a:off x="467407" y="2279752"/>
          <a:ext cx="849830" cy="849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5E4C45-D5FE-47CE-9BDB-69B595F47709}">
      <dsp:nvSpPr>
        <dsp:cNvPr id="0" name=""/>
        <dsp:cNvSpPr/>
      </dsp:nvSpPr>
      <dsp:spPr>
        <a:xfrm>
          <a:off x="1784645" y="1932094"/>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GB" sz="2500" kern="1200"/>
            <a:t>This is a coping mechanism and may even be unconscious. </a:t>
          </a:r>
          <a:endParaRPr lang="en-US" sz="2500" kern="1200"/>
        </a:p>
      </dsp:txBody>
      <dsp:txXfrm>
        <a:off x="1784645" y="1932094"/>
        <a:ext cx="4404043" cy="1545147"/>
      </dsp:txXfrm>
    </dsp:sp>
    <dsp:sp modelId="{1A66315D-19E9-4AF6-85B1-7A56F22EDE45}">
      <dsp:nvSpPr>
        <dsp:cNvPr id="0" name=""/>
        <dsp:cNvSpPr/>
      </dsp:nvSpPr>
      <dsp:spPr>
        <a:xfrm>
          <a:off x="0" y="3863528"/>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410A2-7540-40AD-B27F-3DE45BFB2262}">
      <dsp:nvSpPr>
        <dsp:cNvPr id="0" name=""/>
        <dsp:cNvSpPr/>
      </dsp:nvSpPr>
      <dsp:spPr>
        <a:xfrm>
          <a:off x="467407" y="4211186"/>
          <a:ext cx="849830" cy="849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854FF2-7C1B-4E31-B4DB-891195D6D762}">
      <dsp:nvSpPr>
        <dsp:cNvPr id="0" name=""/>
        <dsp:cNvSpPr/>
      </dsp:nvSpPr>
      <dsp:spPr>
        <a:xfrm>
          <a:off x="1784645" y="3863528"/>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111250">
            <a:lnSpc>
              <a:spcPct val="90000"/>
            </a:lnSpc>
            <a:spcBef>
              <a:spcPct val="0"/>
            </a:spcBef>
            <a:spcAft>
              <a:spcPct val="35000"/>
            </a:spcAft>
            <a:buNone/>
          </a:pPr>
          <a:r>
            <a:rPr lang="en-GB" sz="2500" kern="1200"/>
            <a:t>It is NOT management of symptoms. </a:t>
          </a:r>
          <a:endParaRPr lang="en-US" sz="2500" kern="1200"/>
        </a:p>
      </dsp:txBody>
      <dsp:txXfrm>
        <a:off x="1784645" y="3863528"/>
        <a:ext cx="4404043" cy="1545147"/>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A2427-4F8D-4373-9868-E94F0363E257}">
      <dsp:nvSpPr>
        <dsp:cNvPr id="0" name=""/>
        <dsp:cNvSpPr/>
      </dsp:nvSpPr>
      <dsp:spPr>
        <a:xfrm>
          <a:off x="0" y="66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1C3EFEB8-7509-4612-A16B-C7FEE372518C}">
      <dsp:nvSpPr>
        <dsp:cNvPr id="0" name=""/>
        <dsp:cNvSpPr/>
      </dsp:nvSpPr>
      <dsp:spPr>
        <a:xfrm>
          <a:off x="0" y="660"/>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Overcompensation</a:t>
          </a:r>
          <a:endParaRPr lang="en-US" sz="4100" kern="1200"/>
        </a:p>
      </dsp:txBody>
      <dsp:txXfrm>
        <a:off x="0" y="660"/>
        <a:ext cx="6188689" cy="1081603"/>
      </dsp:txXfrm>
    </dsp:sp>
    <dsp:sp modelId="{D3ADC6CA-13F6-45F3-BF62-D65C9BA5B800}">
      <dsp:nvSpPr>
        <dsp:cNvPr id="0" name=""/>
        <dsp:cNvSpPr/>
      </dsp:nvSpPr>
      <dsp:spPr>
        <a:xfrm>
          <a:off x="0" y="1082263"/>
          <a:ext cx="6188689" cy="0"/>
        </a:xfrm>
        <a:prstGeom prst="line">
          <a:avLst/>
        </a:prstGeom>
        <a:gradFill rotWithShape="0">
          <a:gsLst>
            <a:gs pos="0">
              <a:schemeClr val="accent5">
                <a:hueOff val="-378998"/>
                <a:satOff val="201"/>
                <a:lumOff val="-3186"/>
                <a:alphaOff val="0"/>
                <a:lumMod val="110000"/>
                <a:satMod val="105000"/>
                <a:tint val="67000"/>
              </a:schemeClr>
            </a:gs>
            <a:gs pos="50000">
              <a:schemeClr val="accent5">
                <a:hueOff val="-378998"/>
                <a:satOff val="201"/>
                <a:lumOff val="-3186"/>
                <a:alphaOff val="0"/>
                <a:lumMod val="105000"/>
                <a:satMod val="103000"/>
                <a:tint val="73000"/>
              </a:schemeClr>
            </a:gs>
            <a:gs pos="100000">
              <a:schemeClr val="accent5">
                <a:hueOff val="-378998"/>
                <a:satOff val="201"/>
                <a:lumOff val="-3186"/>
                <a:alphaOff val="0"/>
                <a:lumMod val="105000"/>
                <a:satMod val="109000"/>
                <a:tint val="81000"/>
              </a:schemeClr>
            </a:gs>
          </a:gsLst>
          <a:lin ang="5400000" scaled="0"/>
        </a:gradFill>
        <a:ln w="6350" cap="flat" cmpd="sng" algn="ctr">
          <a:solidFill>
            <a:schemeClr val="accent5">
              <a:hueOff val="-378998"/>
              <a:satOff val="201"/>
              <a:lumOff val="-318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6F6CB6C8-52E5-4B91-97E2-72BC350C563A}">
      <dsp:nvSpPr>
        <dsp:cNvPr id="0" name=""/>
        <dsp:cNvSpPr/>
      </dsp:nvSpPr>
      <dsp:spPr>
        <a:xfrm>
          <a:off x="0" y="1082263"/>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Suppression of impulses</a:t>
          </a:r>
          <a:endParaRPr lang="en-US" sz="4100" kern="1200"/>
        </a:p>
      </dsp:txBody>
      <dsp:txXfrm>
        <a:off x="0" y="1082263"/>
        <a:ext cx="6188689" cy="1081603"/>
      </dsp:txXfrm>
    </dsp:sp>
    <dsp:sp modelId="{9532B600-91A8-49D5-93DD-2BAE5E4E6C98}">
      <dsp:nvSpPr>
        <dsp:cNvPr id="0" name=""/>
        <dsp:cNvSpPr/>
      </dsp:nvSpPr>
      <dsp:spPr>
        <a:xfrm>
          <a:off x="0" y="2163866"/>
          <a:ext cx="6188689" cy="0"/>
        </a:xfrm>
        <a:prstGeom prst="line">
          <a:avLst/>
        </a:prstGeom>
        <a:gradFill rotWithShape="0">
          <a:gsLst>
            <a:gs pos="0">
              <a:schemeClr val="accent5">
                <a:hueOff val="-757997"/>
                <a:satOff val="401"/>
                <a:lumOff val="-6373"/>
                <a:alphaOff val="0"/>
                <a:lumMod val="110000"/>
                <a:satMod val="105000"/>
                <a:tint val="67000"/>
              </a:schemeClr>
            </a:gs>
            <a:gs pos="50000">
              <a:schemeClr val="accent5">
                <a:hueOff val="-757997"/>
                <a:satOff val="401"/>
                <a:lumOff val="-6373"/>
                <a:alphaOff val="0"/>
                <a:lumMod val="105000"/>
                <a:satMod val="103000"/>
                <a:tint val="73000"/>
              </a:schemeClr>
            </a:gs>
            <a:gs pos="100000">
              <a:schemeClr val="accent5">
                <a:hueOff val="-757997"/>
                <a:satOff val="401"/>
                <a:lumOff val="-6373"/>
                <a:alphaOff val="0"/>
                <a:lumMod val="105000"/>
                <a:satMod val="109000"/>
                <a:tint val="81000"/>
              </a:schemeClr>
            </a:gs>
          </a:gsLst>
          <a:lin ang="5400000" scaled="0"/>
        </a:gradFill>
        <a:ln w="6350" cap="flat" cmpd="sng" algn="ctr">
          <a:solidFill>
            <a:schemeClr val="accent5">
              <a:hueOff val="-757997"/>
              <a:satOff val="401"/>
              <a:lumOff val="-6373"/>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D0A7DC2-DA89-4D06-B50B-2170DA131D61}">
      <dsp:nvSpPr>
        <dsp:cNvPr id="0" name=""/>
        <dsp:cNvSpPr/>
      </dsp:nvSpPr>
      <dsp:spPr>
        <a:xfrm>
          <a:off x="0" y="2163866"/>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Emotional control</a:t>
          </a:r>
          <a:endParaRPr lang="en-US" sz="4100" kern="1200"/>
        </a:p>
      </dsp:txBody>
      <dsp:txXfrm>
        <a:off x="0" y="2163866"/>
        <a:ext cx="6188689" cy="1081603"/>
      </dsp:txXfrm>
    </dsp:sp>
    <dsp:sp modelId="{D890F08B-7A37-4F63-BC55-4097B1E5964A}">
      <dsp:nvSpPr>
        <dsp:cNvPr id="0" name=""/>
        <dsp:cNvSpPr/>
      </dsp:nvSpPr>
      <dsp:spPr>
        <a:xfrm>
          <a:off x="0" y="3245469"/>
          <a:ext cx="6188689" cy="0"/>
        </a:xfrm>
        <a:prstGeom prst="line">
          <a:avLst/>
        </a:prstGeom>
        <a:gradFill rotWithShape="0">
          <a:gsLst>
            <a:gs pos="0">
              <a:schemeClr val="accent5">
                <a:hueOff val="-1136995"/>
                <a:satOff val="602"/>
                <a:lumOff val="-9559"/>
                <a:alphaOff val="0"/>
                <a:lumMod val="110000"/>
                <a:satMod val="105000"/>
                <a:tint val="67000"/>
              </a:schemeClr>
            </a:gs>
            <a:gs pos="50000">
              <a:schemeClr val="accent5">
                <a:hueOff val="-1136995"/>
                <a:satOff val="602"/>
                <a:lumOff val="-9559"/>
                <a:alphaOff val="0"/>
                <a:lumMod val="105000"/>
                <a:satMod val="103000"/>
                <a:tint val="73000"/>
              </a:schemeClr>
            </a:gs>
            <a:gs pos="100000">
              <a:schemeClr val="accent5">
                <a:hueOff val="-1136995"/>
                <a:satOff val="602"/>
                <a:lumOff val="-9559"/>
                <a:alphaOff val="0"/>
                <a:lumMod val="105000"/>
                <a:satMod val="109000"/>
                <a:tint val="81000"/>
              </a:schemeClr>
            </a:gs>
          </a:gsLst>
          <a:lin ang="5400000" scaled="0"/>
        </a:gradFill>
        <a:ln w="6350" cap="flat" cmpd="sng" algn="ctr">
          <a:solidFill>
            <a:schemeClr val="accent5">
              <a:hueOff val="-1136995"/>
              <a:satOff val="602"/>
              <a:lumOff val="-955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AB9412A-F97D-498F-A12E-BCE9FAB24250}">
      <dsp:nvSpPr>
        <dsp:cNvPr id="0" name=""/>
        <dsp:cNvSpPr/>
      </dsp:nvSpPr>
      <dsp:spPr>
        <a:xfrm>
          <a:off x="0" y="3245469"/>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Social mirroring</a:t>
          </a:r>
          <a:endParaRPr lang="en-US" sz="4100" kern="1200"/>
        </a:p>
      </dsp:txBody>
      <dsp:txXfrm>
        <a:off x="0" y="3245469"/>
        <a:ext cx="6188689" cy="1081603"/>
      </dsp:txXfrm>
    </dsp:sp>
    <dsp:sp modelId="{31CD4CFB-B718-4520-9A7F-04C06012F31F}">
      <dsp:nvSpPr>
        <dsp:cNvPr id="0" name=""/>
        <dsp:cNvSpPr/>
      </dsp:nvSpPr>
      <dsp:spPr>
        <a:xfrm>
          <a:off x="0" y="4327072"/>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B45CF77-BB24-4D99-9340-D55C0CA04097}">
      <dsp:nvSpPr>
        <dsp:cNvPr id="0" name=""/>
        <dsp:cNvSpPr/>
      </dsp:nvSpPr>
      <dsp:spPr>
        <a:xfrm>
          <a:off x="0" y="4327072"/>
          <a:ext cx="6188689" cy="108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baseline="0"/>
            <a:t>Avoidance</a:t>
          </a:r>
          <a:endParaRPr lang="en-US" sz="4100" kern="1200"/>
        </a:p>
      </dsp:txBody>
      <dsp:txXfrm>
        <a:off x="0" y="4327072"/>
        <a:ext cx="6188689" cy="1081603"/>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BCD4F-024A-4E15-B749-CD6364FB2EA5}">
      <dsp:nvSpPr>
        <dsp:cNvPr id="0" name=""/>
        <dsp:cNvSpPr/>
      </dsp:nvSpPr>
      <dsp:spPr>
        <a:xfrm>
          <a:off x="0" y="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E74D57A-03AC-4A28-A1AB-6CC394F1CAA4}">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Exhaustion/burnout</a:t>
          </a:r>
          <a:endParaRPr lang="en-US" sz="3800" kern="1200"/>
        </a:p>
      </dsp:txBody>
      <dsp:txXfrm>
        <a:off x="0" y="0"/>
        <a:ext cx="6188689" cy="1352333"/>
      </dsp:txXfrm>
    </dsp:sp>
    <dsp:sp modelId="{DF367D58-A141-450B-8A5F-6FA3B3EFB4F6}">
      <dsp:nvSpPr>
        <dsp:cNvPr id="0" name=""/>
        <dsp:cNvSpPr/>
      </dsp:nvSpPr>
      <dsp:spPr>
        <a:xfrm>
          <a:off x="0" y="1352333"/>
          <a:ext cx="6188689" cy="0"/>
        </a:xfrm>
        <a:prstGeom prst="line">
          <a:avLst/>
        </a:prstGeom>
        <a:gradFill rotWithShape="0">
          <a:gsLst>
            <a:gs pos="0">
              <a:schemeClr val="accent5">
                <a:hueOff val="-505331"/>
                <a:satOff val="268"/>
                <a:lumOff val="-4248"/>
                <a:alphaOff val="0"/>
                <a:lumMod val="110000"/>
                <a:satMod val="105000"/>
                <a:tint val="67000"/>
              </a:schemeClr>
            </a:gs>
            <a:gs pos="50000">
              <a:schemeClr val="accent5">
                <a:hueOff val="-505331"/>
                <a:satOff val="268"/>
                <a:lumOff val="-4248"/>
                <a:alphaOff val="0"/>
                <a:lumMod val="105000"/>
                <a:satMod val="103000"/>
                <a:tint val="73000"/>
              </a:schemeClr>
            </a:gs>
            <a:gs pos="100000">
              <a:schemeClr val="accent5">
                <a:hueOff val="-505331"/>
                <a:satOff val="268"/>
                <a:lumOff val="-4248"/>
                <a:alphaOff val="0"/>
                <a:lumMod val="105000"/>
                <a:satMod val="109000"/>
                <a:tint val="81000"/>
              </a:schemeClr>
            </a:gs>
          </a:gsLst>
          <a:lin ang="5400000" scaled="0"/>
        </a:gradFill>
        <a:ln w="6350" cap="flat" cmpd="sng" algn="ctr">
          <a:solidFill>
            <a:schemeClr val="accent5">
              <a:hueOff val="-505331"/>
              <a:satOff val="268"/>
              <a:lumOff val="-424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3489532-6D47-4E86-897A-22D80CB16E61}">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Increased risk of anxiety and depression</a:t>
          </a:r>
          <a:endParaRPr lang="en-US" sz="3800" kern="1200"/>
        </a:p>
      </dsp:txBody>
      <dsp:txXfrm>
        <a:off x="0" y="1352333"/>
        <a:ext cx="6188689" cy="1352333"/>
      </dsp:txXfrm>
    </dsp:sp>
    <dsp:sp modelId="{BB71967F-29D4-4321-B174-1245C78E624C}">
      <dsp:nvSpPr>
        <dsp:cNvPr id="0" name=""/>
        <dsp:cNvSpPr/>
      </dsp:nvSpPr>
      <dsp:spPr>
        <a:xfrm>
          <a:off x="0" y="2704667"/>
          <a:ext cx="6188689" cy="0"/>
        </a:xfrm>
        <a:prstGeom prst="line">
          <a:avLst/>
        </a:prstGeom>
        <a:gradFill rotWithShape="0">
          <a:gsLst>
            <a:gs pos="0">
              <a:schemeClr val="accent5">
                <a:hueOff val="-1010662"/>
                <a:satOff val="535"/>
                <a:lumOff val="-8497"/>
                <a:alphaOff val="0"/>
                <a:lumMod val="110000"/>
                <a:satMod val="105000"/>
                <a:tint val="67000"/>
              </a:schemeClr>
            </a:gs>
            <a:gs pos="50000">
              <a:schemeClr val="accent5">
                <a:hueOff val="-1010662"/>
                <a:satOff val="535"/>
                <a:lumOff val="-8497"/>
                <a:alphaOff val="0"/>
                <a:lumMod val="105000"/>
                <a:satMod val="103000"/>
                <a:tint val="73000"/>
              </a:schemeClr>
            </a:gs>
            <a:gs pos="100000">
              <a:schemeClr val="accent5">
                <a:hueOff val="-1010662"/>
                <a:satOff val="535"/>
                <a:lumOff val="-8497"/>
                <a:alphaOff val="0"/>
                <a:lumMod val="105000"/>
                <a:satMod val="109000"/>
                <a:tint val="81000"/>
              </a:schemeClr>
            </a:gs>
          </a:gsLst>
          <a:lin ang="5400000" scaled="0"/>
        </a:gradFill>
        <a:ln w="6350" cap="flat" cmpd="sng" algn="ctr">
          <a:solidFill>
            <a:schemeClr val="accent5">
              <a:hueOff val="-1010662"/>
              <a:satOff val="535"/>
              <a:lumOff val="-849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9F6A9A4-2F2F-452D-8DC5-37494DAFD568}">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Loss of identity</a:t>
          </a:r>
          <a:endParaRPr lang="en-US" sz="3800" kern="1200"/>
        </a:p>
      </dsp:txBody>
      <dsp:txXfrm>
        <a:off x="0" y="2704667"/>
        <a:ext cx="6188689" cy="1352333"/>
      </dsp:txXfrm>
    </dsp:sp>
    <dsp:sp modelId="{D1484442-A607-4A69-94E5-9927F3B3085E}">
      <dsp:nvSpPr>
        <dsp:cNvPr id="0" name=""/>
        <dsp:cNvSpPr/>
      </dsp:nvSpPr>
      <dsp:spPr>
        <a:xfrm>
          <a:off x="0" y="4057002"/>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3A3821C-6E02-403B-9594-AF67B19AEDB4}">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baseline="0"/>
            <a:t>Misdiagnosis/lack of</a:t>
          </a:r>
          <a:endParaRPr lang="en-US" sz="3800" kern="1200"/>
        </a:p>
      </dsp:txBody>
      <dsp:txXfrm>
        <a:off x="0" y="4057001"/>
        <a:ext cx="6188689" cy="1352333"/>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13404-CFE8-4914-AE1E-CDC0B474AEB6}">
      <dsp:nvSpPr>
        <dsp:cNvPr id="0" name=""/>
        <dsp:cNvSpPr/>
      </dsp:nvSpPr>
      <dsp:spPr>
        <a:xfrm>
          <a:off x="0" y="0"/>
          <a:ext cx="4765290" cy="97368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Intense, prolonged concentration.</a:t>
          </a:r>
          <a:endParaRPr lang="en-US" sz="2500" kern="1200"/>
        </a:p>
      </dsp:txBody>
      <dsp:txXfrm>
        <a:off x="28518" y="28518"/>
        <a:ext cx="3600692" cy="916644"/>
      </dsp:txXfrm>
    </dsp:sp>
    <dsp:sp modelId="{F66873C0-8DAD-41E5-9C1A-8D4F77E07BA9}">
      <dsp:nvSpPr>
        <dsp:cNvPr id="0" name=""/>
        <dsp:cNvSpPr/>
      </dsp:nvSpPr>
      <dsp:spPr>
        <a:xfrm>
          <a:off x="355849" y="1108913"/>
          <a:ext cx="4765290" cy="973680"/>
        </a:xfrm>
        <a:prstGeom prst="roundRect">
          <a:avLst>
            <a:gd name="adj" fmla="val 10000"/>
          </a:avLst>
        </a:prstGeom>
        <a:gradFill rotWithShape="0">
          <a:gsLst>
            <a:gs pos="0">
              <a:schemeClr val="accent2">
                <a:hueOff val="-372399"/>
                <a:satOff val="-155"/>
                <a:lumOff val="1765"/>
                <a:alphaOff val="0"/>
                <a:lumMod val="110000"/>
                <a:satMod val="105000"/>
                <a:tint val="67000"/>
              </a:schemeClr>
            </a:gs>
            <a:gs pos="50000">
              <a:schemeClr val="accent2">
                <a:hueOff val="-372399"/>
                <a:satOff val="-155"/>
                <a:lumOff val="1765"/>
                <a:alphaOff val="0"/>
                <a:lumMod val="105000"/>
                <a:satMod val="103000"/>
                <a:tint val="73000"/>
              </a:schemeClr>
            </a:gs>
            <a:gs pos="100000">
              <a:schemeClr val="accent2">
                <a:hueOff val="-372399"/>
                <a:satOff val="-155"/>
                <a:lumOff val="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Exclusion of other activities/needs. </a:t>
          </a:r>
          <a:endParaRPr lang="en-US" sz="2500" kern="1200"/>
        </a:p>
      </dsp:txBody>
      <dsp:txXfrm>
        <a:off x="384367" y="1137431"/>
        <a:ext cx="3719512" cy="916644"/>
      </dsp:txXfrm>
    </dsp:sp>
    <dsp:sp modelId="{39CDAE0F-CDDB-4816-8C70-F6DF0DD17A33}">
      <dsp:nvSpPr>
        <dsp:cNvPr id="0" name=""/>
        <dsp:cNvSpPr/>
      </dsp:nvSpPr>
      <dsp:spPr>
        <a:xfrm>
          <a:off x="711699" y="2217827"/>
          <a:ext cx="4765290" cy="973680"/>
        </a:xfrm>
        <a:prstGeom prst="roundRect">
          <a:avLst>
            <a:gd name="adj" fmla="val 10000"/>
          </a:avLst>
        </a:prstGeom>
        <a:gradFill rotWithShape="0">
          <a:gsLst>
            <a:gs pos="0">
              <a:schemeClr val="accent2">
                <a:hueOff val="-744799"/>
                <a:satOff val="-310"/>
                <a:lumOff val="3530"/>
                <a:alphaOff val="0"/>
                <a:lumMod val="110000"/>
                <a:satMod val="105000"/>
                <a:tint val="67000"/>
              </a:schemeClr>
            </a:gs>
            <a:gs pos="50000">
              <a:schemeClr val="accent2">
                <a:hueOff val="-744799"/>
                <a:satOff val="-310"/>
                <a:lumOff val="3530"/>
                <a:alphaOff val="0"/>
                <a:lumMod val="105000"/>
                <a:satMod val="103000"/>
                <a:tint val="73000"/>
              </a:schemeClr>
            </a:gs>
            <a:gs pos="100000">
              <a:schemeClr val="accent2">
                <a:hueOff val="-744799"/>
                <a:satOff val="-310"/>
                <a:lumOff val="353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A dopamine-driven need for stimulation. </a:t>
          </a:r>
          <a:endParaRPr lang="en-US" sz="2500" kern="1200"/>
        </a:p>
      </dsp:txBody>
      <dsp:txXfrm>
        <a:off x="740217" y="2246345"/>
        <a:ext cx="3719512" cy="916644"/>
      </dsp:txXfrm>
    </dsp:sp>
    <dsp:sp modelId="{DA791AFC-6DF7-4742-A1AD-3A5B523369B5}">
      <dsp:nvSpPr>
        <dsp:cNvPr id="0" name=""/>
        <dsp:cNvSpPr/>
      </dsp:nvSpPr>
      <dsp:spPr>
        <a:xfrm>
          <a:off x="1067548" y="3326741"/>
          <a:ext cx="4765290" cy="973680"/>
        </a:xfrm>
        <a:prstGeom prst="roundRect">
          <a:avLst>
            <a:gd name="adj" fmla="val 10000"/>
          </a:avLst>
        </a:prstGeom>
        <a:gradFill rotWithShape="0">
          <a:gsLst>
            <a:gs pos="0">
              <a:schemeClr val="accent2">
                <a:hueOff val="-1117198"/>
                <a:satOff val="-466"/>
                <a:lumOff val="5294"/>
                <a:alphaOff val="0"/>
                <a:lumMod val="110000"/>
                <a:satMod val="105000"/>
                <a:tint val="67000"/>
              </a:schemeClr>
            </a:gs>
            <a:gs pos="50000">
              <a:schemeClr val="accent2">
                <a:hueOff val="-1117198"/>
                <a:satOff val="-466"/>
                <a:lumOff val="5294"/>
                <a:alphaOff val="0"/>
                <a:lumMod val="105000"/>
                <a:satMod val="103000"/>
                <a:tint val="73000"/>
              </a:schemeClr>
            </a:gs>
            <a:gs pos="100000">
              <a:schemeClr val="accent2">
                <a:hueOff val="-1117198"/>
                <a:satOff val="-466"/>
                <a:lumOff val="529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A superpower and a superpain. </a:t>
          </a:r>
          <a:endParaRPr lang="en-US" sz="2500" kern="1200"/>
        </a:p>
      </dsp:txBody>
      <dsp:txXfrm>
        <a:off x="1096066" y="3355259"/>
        <a:ext cx="3719512" cy="916644"/>
      </dsp:txXfrm>
    </dsp:sp>
    <dsp:sp modelId="{339FC160-A9DF-4BEF-838D-2AEFC49F1B64}">
      <dsp:nvSpPr>
        <dsp:cNvPr id="0" name=""/>
        <dsp:cNvSpPr/>
      </dsp:nvSpPr>
      <dsp:spPr>
        <a:xfrm>
          <a:off x="1423398" y="4435655"/>
          <a:ext cx="4765290" cy="973680"/>
        </a:xfrm>
        <a:prstGeom prst="roundRect">
          <a:avLst>
            <a:gd name="adj" fmla="val 10000"/>
          </a:avLst>
        </a:prstGeom>
        <a:gradFill rotWithShape="0">
          <a:gsLst>
            <a:gs pos="0">
              <a:schemeClr val="accent2">
                <a:hueOff val="-1489598"/>
                <a:satOff val="-621"/>
                <a:lumOff val="7059"/>
                <a:alphaOff val="0"/>
                <a:lumMod val="110000"/>
                <a:satMod val="105000"/>
                <a:tint val="67000"/>
              </a:schemeClr>
            </a:gs>
            <a:gs pos="50000">
              <a:schemeClr val="accent2">
                <a:hueOff val="-1489598"/>
                <a:satOff val="-621"/>
                <a:lumOff val="7059"/>
                <a:alphaOff val="0"/>
                <a:lumMod val="105000"/>
                <a:satMod val="103000"/>
                <a:tint val="73000"/>
              </a:schemeClr>
            </a:gs>
            <a:gs pos="100000">
              <a:schemeClr val="accent2">
                <a:hueOff val="-1489598"/>
                <a:satOff val="-621"/>
                <a:lumOff val="705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Different to a flow state. </a:t>
          </a:r>
          <a:endParaRPr lang="en-US" sz="2500" kern="1200"/>
        </a:p>
      </dsp:txBody>
      <dsp:txXfrm>
        <a:off x="1451916" y="4464173"/>
        <a:ext cx="3719512" cy="916644"/>
      </dsp:txXfrm>
    </dsp:sp>
    <dsp:sp modelId="{5C49C962-0857-4A63-910B-7A4A6ED91046}">
      <dsp:nvSpPr>
        <dsp:cNvPr id="0" name=""/>
        <dsp:cNvSpPr/>
      </dsp:nvSpPr>
      <dsp:spPr>
        <a:xfrm>
          <a:off x="4132398" y="711327"/>
          <a:ext cx="632892" cy="632892"/>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274799" y="711327"/>
        <a:ext cx="348090" cy="476251"/>
      </dsp:txXfrm>
    </dsp:sp>
    <dsp:sp modelId="{E58D7F71-3368-47C3-AE92-EBE2E0639F38}">
      <dsp:nvSpPr>
        <dsp:cNvPr id="0" name=""/>
        <dsp:cNvSpPr/>
      </dsp:nvSpPr>
      <dsp:spPr>
        <a:xfrm>
          <a:off x="4488247" y="1820241"/>
          <a:ext cx="632892" cy="632892"/>
        </a:xfrm>
        <a:prstGeom prst="downArrow">
          <a:avLst>
            <a:gd name="adj1" fmla="val 55000"/>
            <a:gd name="adj2" fmla="val 45000"/>
          </a:avLst>
        </a:prstGeom>
        <a:solidFill>
          <a:schemeClr val="accent2">
            <a:tint val="40000"/>
            <a:alpha val="90000"/>
            <a:hueOff val="-431831"/>
            <a:satOff val="4616"/>
            <a:lumOff val="472"/>
            <a:alphaOff val="0"/>
          </a:schemeClr>
        </a:solidFill>
        <a:ln w="6350" cap="flat" cmpd="sng" algn="ctr">
          <a:solidFill>
            <a:schemeClr val="accent2">
              <a:tint val="40000"/>
              <a:alpha val="90000"/>
              <a:hueOff val="-431831"/>
              <a:satOff val="4616"/>
              <a:lumOff val="47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630648" y="1820241"/>
        <a:ext cx="348090" cy="476251"/>
      </dsp:txXfrm>
    </dsp:sp>
    <dsp:sp modelId="{FD0ABB35-F7F9-4106-8805-7AF70369B2DE}">
      <dsp:nvSpPr>
        <dsp:cNvPr id="0" name=""/>
        <dsp:cNvSpPr/>
      </dsp:nvSpPr>
      <dsp:spPr>
        <a:xfrm>
          <a:off x="4844097" y="2912927"/>
          <a:ext cx="632892" cy="632892"/>
        </a:xfrm>
        <a:prstGeom prst="downArrow">
          <a:avLst>
            <a:gd name="adj1" fmla="val 55000"/>
            <a:gd name="adj2" fmla="val 45000"/>
          </a:avLst>
        </a:prstGeom>
        <a:solidFill>
          <a:schemeClr val="accent2">
            <a:tint val="40000"/>
            <a:alpha val="90000"/>
            <a:hueOff val="-863662"/>
            <a:satOff val="9231"/>
            <a:lumOff val="943"/>
            <a:alphaOff val="0"/>
          </a:schemeClr>
        </a:solidFill>
        <a:ln w="6350" cap="flat" cmpd="sng" algn="ctr">
          <a:solidFill>
            <a:schemeClr val="accent2">
              <a:tint val="40000"/>
              <a:alpha val="90000"/>
              <a:hueOff val="-863662"/>
              <a:satOff val="9231"/>
              <a:lumOff val="94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986498" y="2912927"/>
        <a:ext cx="348090" cy="476251"/>
      </dsp:txXfrm>
    </dsp:sp>
    <dsp:sp modelId="{305C00CD-15A6-4E6D-AABB-E944724A73D9}">
      <dsp:nvSpPr>
        <dsp:cNvPr id="0" name=""/>
        <dsp:cNvSpPr/>
      </dsp:nvSpPr>
      <dsp:spPr>
        <a:xfrm>
          <a:off x="5199947" y="4032659"/>
          <a:ext cx="632892" cy="632892"/>
        </a:xfrm>
        <a:prstGeom prst="downArrow">
          <a:avLst>
            <a:gd name="adj1" fmla="val 55000"/>
            <a:gd name="adj2" fmla="val 45000"/>
          </a:avLst>
        </a:prstGeom>
        <a:solidFill>
          <a:schemeClr val="accent2">
            <a:tint val="40000"/>
            <a:alpha val="90000"/>
            <a:hueOff val="-1295493"/>
            <a:satOff val="13847"/>
            <a:lumOff val="1415"/>
            <a:alphaOff val="0"/>
          </a:schemeClr>
        </a:solidFill>
        <a:ln w="6350" cap="flat" cmpd="sng" algn="ctr">
          <a:solidFill>
            <a:schemeClr val="accent2">
              <a:tint val="40000"/>
              <a:alpha val="90000"/>
              <a:hueOff val="-1295493"/>
              <a:satOff val="13847"/>
              <a:lumOff val="14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342348" y="4032659"/>
        <a:ext cx="348090" cy="476251"/>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731D6E-8BF9-445D-99F6-D1197C488710}">
      <dsp:nvSpPr>
        <dsp:cNvPr id="0" name=""/>
        <dsp:cNvSpPr/>
      </dsp:nvSpPr>
      <dsp:spPr>
        <a:xfrm>
          <a:off x="0"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CA643E7-B73E-43BF-97AC-F1037693622E}">
      <dsp:nvSpPr>
        <dsp:cNvPr id="0" name=""/>
        <dsp:cNvSpPr/>
      </dsp:nvSpPr>
      <dsp:spPr>
        <a:xfrm>
          <a:off x="335260"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SpLD's are neurological conditions affecting the processing and understanding of information. </a:t>
          </a:r>
          <a:endParaRPr lang="en-US" sz="2000" kern="1200"/>
        </a:p>
      </dsp:txBody>
      <dsp:txXfrm>
        <a:off x="391378" y="697223"/>
        <a:ext cx="2905105" cy="1803775"/>
      </dsp:txXfrm>
    </dsp:sp>
    <dsp:sp modelId="{3C3478A0-0A3F-46B9-8580-330672A40538}">
      <dsp:nvSpPr>
        <dsp:cNvPr id="0" name=""/>
        <dsp:cNvSpPr/>
      </dsp:nvSpPr>
      <dsp:spPr>
        <a:xfrm>
          <a:off x="3687861"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12C09DB-024F-4F38-930E-3D4C3F65345A}">
      <dsp:nvSpPr>
        <dsp:cNvPr id="0" name=""/>
        <dsp:cNvSpPr/>
      </dsp:nvSpPr>
      <dsp:spPr>
        <a:xfrm>
          <a:off x="4023121"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Areas of impact here include reading, writing, mathematics and organisation. </a:t>
          </a:r>
          <a:endParaRPr lang="en-US" sz="2000" kern="1200"/>
        </a:p>
      </dsp:txBody>
      <dsp:txXfrm>
        <a:off x="4079239" y="697223"/>
        <a:ext cx="2905105" cy="1803775"/>
      </dsp:txXfrm>
    </dsp:sp>
    <dsp:sp modelId="{5C78039C-700C-408C-B5A2-0AE17383972A}">
      <dsp:nvSpPr>
        <dsp:cNvPr id="0" name=""/>
        <dsp:cNvSpPr/>
      </dsp:nvSpPr>
      <dsp:spPr>
        <a:xfrm>
          <a:off x="7375723"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4C3F3C0-038A-4F19-84BE-2CAD9D8DBFAF}">
      <dsp:nvSpPr>
        <dsp:cNvPr id="0" name=""/>
        <dsp:cNvSpPr/>
      </dsp:nvSpPr>
      <dsp:spPr>
        <a:xfrm>
          <a:off x="7710983"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Common diagnoses are dyslexia, dysgraphic, dyspraxia and dyscalculia. </a:t>
          </a:r>
          <a:endParaRPr lang="en-US" sz="2000" kern="1200"/>
        </a:p>
      </dsp:txBody>
      <dsp:txXfrm>
        <a:off x="7767101" y="697223"/>
        <a:ext cx="2905105" cy="1803775"/>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497A8-A398-4469-B688-594E30229500}">
      <dsp:nvSpPr>
        <dsp:cNvPr id="0" name=""/>
        <dsp:cNvSpPr/>
      </dsp:nvSpPr>
      <dsp:spPr>
        <a:xfrm>
          <a:off x="1451412" y="22362"/>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99D67-C0AC-476A-880F-4909BDF96849}">
      <dsp:nvSpPr>
        <dsp:cNvPr id="0" name=""/>
        <dsp:cNvSpPr/>
      </dsp:nvSpPr>
      <dsp:spPr>
        <a:xfrm>
          <a:off x="1795099" y="366050"/>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11CDF-3EBF-4CDA-9C24-11B2895AC2DC}">
      <dsp:nvSpPr>
        <dsp:cNvPr id="0" name=""/>
        <dsp:cNvSpPr/>
      </dsp:nvSpPr>
      <dsp:spPr>
        <a:xfrm>
          <a:off x="935881"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baseline="0"/>
            <a:t>The effort gap refers to the misconception that a dyslexic person's struggles are due to a lack of effort. </a:t>
          </a:r>
          <a:endParaRPr lang="en-US" sz="1200" kern="1200"/>
        </a:p>
      </dsp:txBody>
      <dsp:txXfrm>
        <a:off x="935881" y="2137362"/>
        <a:ext cx="2643750" cy="720000"/>
      </dsp:txXfrm>
    </dsp:sp>
    <dsp:sp modelId="{743496B7-0708-46CC-9B3D-7F860C657F70}">
      <dsp:nvSpPr>
        <dsp:cNvPr id="0" name=""/>
        <dsp:cNvSpPr/>
      </dsp:nvSpPr>
      <dsp:spPr>
        <a:xfrm>
          <a:off x="4557818" y="22362"/>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69653-4CFB-4256-980D-72CB855DA98D}">
      <dsp:nvSpPr>
        <dsp:cNvPr id="0" name=""/>
        <dsp:cNvSpPr/>
      </dsp:nvSpPr>
      <dsp:spPr>
        <a:xfrm>
          <a:off x="4901506" y="366050"/>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B003E-7FBB-44BF-992C-4F75313A62F4}">
      <dsp:nvSpPr>
        <dsp:cNvPr id="0" name=""/>
        <dsp:cNvSpPr/>
      </dsp:nvSpPr>
      <dsp:spPr>
        <a:xfrm>
          <a:off x="4042287"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baseline="0"/>
            <a:t>In reality, dyslexic individuals exert MORE effort in their lives. </a:t>
          </a:r>
          <a:endParaRPr lang="en-US" sz="1200" kern="1200"/>
        </a:p>
      </dsp:txBody>
      <dsp:txXfrm>
        <a:off x="4042287" y="2137362"/>
        <a:ext cx="2643750" cy="720000"/>
      </dsp:txXfrm>
    </dsp:sp>
    <dsp:sp modelId="{9CFD3E17-F24E-4162-82FD-7311A3C49952}">
      <dsp:nvSpPr>
        <dsp:cNvPr id="0" name=""/>
        <dsp:cNvSpPr/>
      </dsp:nvSpPr>
      <dsp:spPr>
        <a:xfrm>
          <a:off x="7664225" y="22362"/>
          <a:ext cx="1612687" cy="16126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71025-C7B1-48EF-8561-3D58E72B0C6A}">
      <dsp:nvSpPr>
        <dsp:cNvPr id="0" name=""/>
        <dsp:cNvSpPr/>
      </dsp:nvSpPr>
      <dsp:spPr>
        <a:xfrm>
          <a:off x="8007912" y="366050"/>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52D81-F5D0-4A81-913C-2B12A0E712E4}">
      <dsp:nvSpPr>
        <dsp:cNvPr id="0" name=""/>
        <dsp:cNvSpPr/>
      </dsp:nvSpPr>
      <dsp:spPr>
        <a:xfrm>
          <a:off x="7148693" y="2137362"/>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baseline="0"/>
            <a:t>A damaging stereotype and can lead to issues with self-esteem and anxiety. </a:t>
          </a:r>
          <a:endParaRPr lang="en-US" sz="1200" kern="1200"/>
        </a:p>
      </dsp:txBody>
      <dsp:txXfrm>
        <a:off x="7148693" y="2137362"/>
        <a:ext cx="2643750" cy="720000"/>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CAD42-58E8-4F7B-8864-3616A8FB50F1}">
      <dsp:nvSpPr>
        <dsp:cNvPr id="0" name=""/>
        <dsp:cNvSpPr/>
      </dsp:nvSpPr>
      <dsp:spPr>
        <a:xfrm>
          <a:off x="1133857" y="1528"/>
          <a:ext cx="4633147" cy="141310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baseline="0"/>
            <a:t>Higher risk of internalised emotional issues (Francis et al., 2019)</a:t>
          </a:r>
          <a:endParaRPr lang="en-US" sz="2400" kern="1200"/>
        </a:p>
      </dsp:txBody>
      <dsp:txXfrm>
        <a:off x="1133857" y="1528"/>
        <a:ext cx="4633147" cy="1413109"/>
      </dsp:txXfrm>
    </dsp:sp>
    <dsp:sp modelId="{87A328EC-845F-4867-A35D-5EEFF6099791}">
      <dsp:nvSpPr>
        <dsp:cNvPr id="0" name=""/>
        <dsp:cNvSpPr/>
      </dsp:nvSpPr>
      <dsp:spPr>
        <a:xfrm>
          <a:off x="1133857" y="1993782"/>
          <a:ext cx="4633147" cy="141310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baseline="0"/>
            <a:t>However, some studies found no significant mental health effects (Miller et al., 2005).</a:t>
          </a:r>
          <a:endParaRPr lang="en-US" sz="2400" kern="1200"/>
        </a:p>
      </dsp:txBody>
      <dsp:txXfrm>
        <a:off x="1133857" y="1993782"/>
        <a:ext cx="4633147" cy="1413109"/>
      </dsp:txXfrm>
    </dsp:sp>
    <dsp:sp modelId="{5E747615-9A49-42F7-874E-0EFBAC334FD1}">
      <dsp:nvSpPr>
        <dsp:cNvPr id="0" name=""/>
        <dsp:cNvSpPr/>
      </dsp:nvSpPr>
      <dsp:spPr>
        <a:xfrm>
          <a:off x="1133857" y="3986035"/>
          <a:ext cx="4633147" cy="1413109"/>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baseline="0"/>
            <a:t>Little is known about what moderates the relationship (Georgiou, Parrila and McArthur. 2024). </a:t>
          </a:r>
          <a:endParaRPr lang="en-US" sz="2400" kern="1200"/>
        </a:p>
      </dsp:txBody>
      <dsp:txXfrm>
        <a:off x="1133857" y="3986035"/>
        <a:ext cx="4633147" cy="1413109"/>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E7B943-21B1-4852-A2A0-EBF12EBEEC43}">
      <dsp:nvSpPr>
        <dsp:cNvPr id="0" name=""/>
        <dsp:cNvSpPr/>
      </dsp:nvSpPr>
      <dsp:spPr>
        <a:xfrm>
          <a:off x="0"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668A2E3-9164-42B4-B1AF-746B72EB37AF}">
      <dsp:nvSpPr>
        <dsp:cNvPr id="0" name=""/>
        <dsp:cNvSpPr/>
      </dsp:nvSpPr>
      <dsp:spPr>
        <a:xfrm>
          <a:off x="335260"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Affects a person's ability to understand and work with numbers, making it difficult to acquire mathematical skills. </a:t>
          </a:r>
          <a:endParaRPr lang="en-US" sz="1800" kern="1200"/>
        </a:p>
      </dsp:txBody>
      <dsp:txXfrm>
        <a:off x="391378" y="697223"/>
        <a:ext cx="2905105" cy="1803775"/>
      </dsp:txXfrm>
    </dsp:sp>
    <dsp:sp modelId="{03C93A81-CD4A-4586-B326-8EDFBA7EE977}">
      <dsp:nvSpPr>
        <dsp:cNvPr id="0" name=""/>
        <dsp:cNvSpPr/>
      </dsp:nvSpPr>
      <dsp:spPr>
        <a:xfrm>
          <a:off x="3687861"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4BB2C72-943B-4F31-BEC8-8BE2AED2DE38}">
      <dsp:nvSpPr>
        <dsp:cNvPr id="0" name=""/>
        <dsp:cNvSpPr/>
      </dsp:nvSpPr>
      <dsp:spPr>
        <a:xfrm>
          <a:off x="4023121"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It can manifest as challenges with basic arithmetic, number sense, time management, and everyday tasks involving money or directions.</a:t>
          </a:r>
          <a:endParaRPr lang="en-US" sz="1800" kern="1200"/>
        </a:p>
      </dsp:txBody>
      <dsp:txXfrm>
        <a:off x="4079239" y="697223"/>
        <a:ext cx="2905105" cy="1803775"/>
      </dsp:txXfrm>
    </dsp:sp>
    <dsp:sp modelId="{5D01E0B4-7B12-48A9-9920-D7EF2085790D}">
      <dsp:nvSpPr>
        <dsp:cNvPr id="0" name=""/>
        <dsp:cNvSpPr/>
      </dsp:nvSpPr>
      <dsp:spPr>
        <a:xfrm>
          <a:off x="7375723" y="322608"/>
          <a:ext cx="3017341" cy="1916011"/>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358401A-B0AE-4D08-995E-494D0C754D96}">
      <dsp:nvSpPr>
        <dsp:cNvPr id="0" name=""/>
        <dsp:cNvSpPr/>
      </dsp:nvSpPr>
      <dsp:spPr>
        <a:xfrm>
          <a:off x="7710983" y="641105"/>
          <a:ext cx="3017341" cy="1916011"/>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Can occur alongside dyslexia and other SpLD's. </a:t>
          </a:r>
          <a:endParaRPr lang="en-US" sz="1800" kern="1200"/>
        </a:p>
      </dsp:txBody>
      <dsp:txXfrm>
        <a:off x="7767101" y="697223"/>
        <a:ext cx="2905105" cy="1803775"/>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82608-D34E-4F60-A65A-DB404DA426BA}">
      <dsp:nvSpPr>
        <dsp:cNvPr id="0" name=""/>
        <dsp:cNvSpPr/>
      </dsp:nvSpPr>
      <dsp:spPr>
        <a:xfrm>
          <a:off x="0" y="2641"/>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295B4BB-6397-4ECB-A74B-187581053D54}">
      <dsp:nvSpPr>
        <dsp:cNvPr id="0" name=""/>
        <dsp:cNvSpPr/>
      </dsp:nvSpPr>
      <dsp:spPr>
        <a:xfrm>
          <a:off x="0" y="2641"/>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Assistive technology</a:t>
          </a:r>
          <a:endParaRPr lang="en-US" sz="3900" kern="1200"/>
        </a:p>
      </dsp:txBody>
      <dsp:txXfrm>
        <a:off x="0" y="2641"/>
        <a:ext cx="6188689" cy="900675"/>
      </dsp:txXfrm>
    </dsp:sp>
    <dsp:sp modelId="{E8BE3182-92C5-41E1-90D0-A26999CB0B34}">
      <dsp:nvSpPr>
        <dsp:cNvPr id="0" name=""/>
        <dsp:cNvSpPr/>
      </dsp:nvSpPr>
      <dsp:spPr>
        <a:xfrm>
          <a:off x="0" y="903316"/>
          <a:ext cx="6188689" cy="0"/>
        </a:xfrm>
        <a:prstGeom prst="line">
          <a:avLst/>
        </a:prstGeom>
        <a:gradFill rotWithShape="0">
          <a:gsLst>
            <a:gs pos="0">
              <a:schemeClr val="accent5">
                <a:hueOff val="-303199"/>
                <a:satOff val="161"/>
                <a:lumOff val="-2549"/>
                <a:alphaOff val="0"/>
                <a:lumMod val="110000"/>
                <a:satMod val="105000"/>
                <a:tint val="67000"/>
              </a:schemeClr>
            </a:gs>
            <a:gs pos="50000">
              <a:schemeClr val="accent5">
                <a:hueOff val="-303199"/>
                <a:satOff val="161"/>
                <a:lumOff val="-2549"/>
                <a:alphaOff val="0"/>
                <a:lumMod val="105000"/>
                <a:satMod val="103000"/>
                <a:tint val="73000"/>
              </a:schemeClr>
            </a:gs>
            <a:gs pos="100000">
              <a:schemeClr val="accent5">
                <a:hueOff val="-303199"/>
                <a:satOff val="161"/>
                <a:lumOff val="-2549"/>
                <a:alphaOff val="0"/>
                <a:lumMod val="105000"/>
                <a:satMod val="109000"/>
                <a:tint val="81000"/>
              </a:schemeClr>
            </a:gs>
          </a:gsLst>
          <a:lin ang="5400000" scaled="0"/>
        </a:gradFill>
        <a:ln w="6350" cap="flat" cmpd="sng" algn="ctr">
          <a:solidFill>
            <a:schemeClr val="accent5">
              <a:hueOff val="-303199"/>
              <a:satOff val="161"/>
              <a:lumOff val="-254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8DA1BAA8-8B93-4EE5-BCCB-97A58A0DEEE5}">
      <dsp:nvSpPr>
        <dsp:cNvPr id="0" name=""/>
        <dsp:cNvSpPr/>
      </dsp:nvSpPr>
      <dsp:spPr>
        <a:xfrm>
          <a:off x="0" y="903316"/>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Accessible tools</a:t>
          </a:r>
          <a:endParaRPr lang="en-US" sz="3900" kern="1200"/>
        </a:p>
      </dsp:txBody>
      <dsp:txXfrm>
        <a:off x="0" y="903316"/>
        <a:ext cx="6188689" cy="900675"/>
      </dsp:txXfrm>
    </dsp:sp>
    <dsp:sp modelId="{BFA0444B-BAA3-4E70-9093-316B4F143F39}">
      <dsp:nvSpPr>
        <dsp:cNvPr id="0" name=""/>
        <dsp:cNvSpPr/>
      </dsp:nvSpPr>
      <dsp:spPr>
        <a:xfrm>
          <a:off x="0" y="1803992"/>
          <a:ext cx="6188689" cy="0"/>
        </a:xfrm>
        <a:prstGeom prst="line">
          <a:avLst/>
        </a:prstGeom>
        <a:gradFill rotWithShape="0">
          <a:gsLst>
            <a:gs pos="0">
              <a:schemeClr val="accent5">
                <a:hueOff val="-606397"/>
                <a:satOff val="321"/>
                <a:lumOff val="-5098"/>
                <a:alphaOff val="0"/>
                <a:lumMod val="110000"/>
                <a:satMod val="105000"/>
                <a:tint val="67000"/>
              </a:schemeClr>
            </a:gs>
            <a:gs pos="50000">
              <a:schemeClr val="accent5">
                <a:hueOff val="-606397"/>
                <a:satOff val="321"/>
                <a:lumOff val="-5098"/>
                <a:alphaOff val="0"/>
                <a:lumMod val="105000"/>
                <a:satMod val="103000"/>
                <a:tint val="73000"/>
              </a:schemeClr>
            </a:gs>
            <a:gs pos="100000">
              <a:schemeClr val="accent5">
                <a:hueOff val="-606397"/>
                <a:satOff val="321"/>
                <a:lumOff val="-5098"/>
                <a:alphaOff val="0"/>
                <a:lumMod val="105000"/>
                <a:satMod val="109000"/>
                <a:tint val="81000"/>
              </a:schemeClr>
            </a:gs>
          </a:gsLst>
          <a:lin ang="5400000" scaled="0"/>
        </a:gradFill>
        <a:ln w="6350" cap="flat" cmpd="sng" algn="ctr">
          <a:solidFill>
            <a:schemeClr val="accent5">
              <a:hueOff val="-606397"/>
              <a:satOff val="321"/>
              <a:lumOff val="-509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4A4D72E-FEB0-4675-86B6-1ED294D4941F}">
      <dsp:nvSpPr>
        <dsp:cNvPr id="0" name=""/>
        <dsp:cNvSpPr/>
      </dsp:nvSpPr>
      <dsp:spPr>
        <a:xfrm>
          <a:off x="0" y="1803992"/>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Multi-sensory approaches</a:t>
          </a:r>
          <a:endParaRPr lang="en-US" sz="3900" kern="1200"/>
        </a:p>
      </dsp:txBody>
      <dsp:txXfrm>
        <a:off x="0" y="1803992"/>
        <a:ext cx="6188689" cy="900675"/>
      </dsp:txXfrm>
    </dsp:sp>
    <dsp:sp modelId="{2C42CD51-0487-4A90-AFBB-41107568A5C8}">
      <dsp:nvSpPr>
        <dsp:cNvPr id="0" name=""/>
        <dsp:cNvSpPr/>
      </dsp:nvSpPr>
      <dsp:spPr>
        <a:xfrm>
          <a:off x="0" y="2704668"/>
          <a:ext cx="6188689" cy="0"/>
        </a:xfrm>
        <a:prstGeom prst="line">
          <a:avLst/>
        </a:prstGeom>
        <a:gradFill rotWithShape="0">
          <a:gsLst>
            <a:gs pos="0">
              <a:schemeClr val="accent5">
                <a:hueOff val="-909596"/>
                <a:satOff val="482"/>
                <a:lumOff val="-7647"/>
                <a:alphaOff val="0"/>
                <a:lumMod val="110000"/>
                <a:satMod val="105000"/>
                <a:tint val="67000"/>
              </a:schemeClr>
            </a:gs>
            <a:gs pos="50000">
              <a:schemeClr val="accent5">
                <a:hueOff val="-909596"/>
                <a:satOff val="482"/>
                <a:lumOff val="-7647"/>
                <a:alphaOff val="0"/>
                <a:lumMod val="105000"/>
                <a:satMod val="103000"/>
                <a:tint val="73000"/>
              </a:schemeClr>
            </a:gs>
            <a:gs pos="100000">
              <a:schemeClr val="accent5">
                <a:hueOff val="-909596"/>
                <a:satOff val="482"/>
                <a:lumOff val="-7647"/>
                <a:alphaOff val="0"/>
                <a:lumMod val="105000"/>
                <a:satMod val="109000"/>
                <a:tint val="81000"/>
              </a:schemeClr>
            </a:gs>
          </a:gsLst>
          <a:lin ang="5400000" scaled="0"/>
        </a:gradFill>
        <a:ln w="6350" cap="flat" cmpd="sng" algn="ctr">
          <a:solidFill>
            <a:schemeClr val="accent5">
              <a:hueOff val="-909596"/>
              <a:satOff val="482"/>
              <a:lumOff val="-764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116C8BB-059E-4DCD-B6BB-90A5CD6AA29A}">
      <dsp:nvSpPr>
        <dsp:cNvPr id="0" name=""/>
        <dsp:cNvSpPr/>
      </dsp:nvSpPr>
      <dsp:spPr>
        <a:xfrm>
          <a:off x="0" y="2704668"/>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Workload adjustments</a:t>
          </a:r>
          <a:endParaRPr lang="en-US" sz="3900" kern="1200"/>
        </a:p>
      </dsp:txBody>
      <dsp:txXfrm>
        <a:off x="0" y="2704668"/>
        <a:ext cx="6188689" cy="900675"/>
      </dsp:txXfrm>
    </dsp:sp>
    <dsp:sp modelId="{7A95D51B-07C8-4D64-A561-4232982ACA92}">
      <dsp:nvSpPr>
        <dsp:cNvPr id="0" name=""/>
        <dsp:cNvSpPr/>
      </dsp:nvSpPr>
      <dsp:spPr>
        <a:xfrm>
          <a:off x="0" y="3605343"/>
          <a:ext cx="6188689" cy="0"/>
        </a:xfrm>
        <a:prstGeom prst="line">
          <a:avLst/>
        </a:prstGeom>
        <a:gradFill rotWithShape="0">
          <a:gsLst>
            <a:gs pos="0">
              <a:schemeClr val="accent5">
                <a:hueOff val="-1212795"/>
                <a:satOff val="642"/>
                <a:lumOff val="-10196"/>
                <a:alphaOff val="0"/>
                <a:lumMod val="110000"/>
                <a:satMod val="105000"/>
                <a:tint val="67000"/>
              </a:schemeClr>
            </a:gs>
            <a:gs pos="50000">
              <a:schemeClr val="accent5">
                <a:hueOff val="-1212795"/>
                <a:satOff val="642"/>
                <a:lumOff val="-10196"/>
                <a:alphaOff val="0"/>
                <a:lumMod val="105000"/>
                <a:satMod val="103000"/>
                <a:tint val="73000"/>
              </a:schemeClr>
            </a:gs>
            <a:gs pos="100000">
              <a:schemeClr val="accent5">
                <a:hueOff val="-1212795"/>
                <a:satOff val="642"/>
                <a:lumOff val="-10196"/>
                <a:alphaOff val="0"/>
                <a:lumMod val="105000"/>
                <a:satMod val="109000"/>
                <a:tint val="81000"/>
              </a:schemeClr>
            </a:gs>
          </a:gsLst>
          <a:lin ang="5400000" scaled="0"/>
        </a:gradFill>
        <a:ln w="6350" cap="flat" cmpd="sng" algn="ctr">
          <a:solidFill>
            <a:schemeClr val="accent5">
              <a:hueOff val="-1212795"/>
              <a:satOff val="642"/>
              <a:lumOff val="-10196"/>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8EF62F0-CDB7-49B8-9696-99BFAC5C9B54}">
      <dsp:nvSpPr>
        <dsp:cNvPr id="0" name=""/>
        <dsp:cNvSpPr/>
      </dsp:nvSpPr>
      <dsp:spPr>
        <a:xfrm>
          <a:off x="0" y="3605343"/>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Extended time</a:t>
          </a:r>
          <a:endParaRPr lang="en-US" sz="3900" kern="1200"/>
        </a:p>
      </dsp:txBody>
      <dsp:txXfrm>
        <a:off x="0" y="3605343"/>
        <a:ext cx="6188689" cy="900675"/>
      </dsp:txXfrm>
    </dsp:sp>
    <dsp:sp modelId="{B7340AAD-A872-407C-8A45-46C811EDFBC8}">
      <dsp:nvSpPr>
        <dsp:cNvPr id="0" name=""/>
        <dsp:cNvSpPr/>
      </dsp:nvSpPr>
      <dsp:spPr>
        <a:xfrm>
          <a:off x="0" y="4506019"/>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607AC90-3E54-4FF9-8392-2D03A0F7A51E}">
      <dsp:nvSpPr>
        <dsp:cNvPr id="0" name=""/>
        <dsp:cNvSpPr/>
      </dsp:nvSpPr>
      <dsp:spPr>
        <a:xfrm>
          <a:off x="0" y="4506019"/>
          <a:ext cx="6188689" cy="900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baseline="0"/>
            <a:t>Structural changes</a:t>
          </a:r>
          <a:endParaRPr lang="en-US" sz="3900" kern="1200"/>
        </a:p>
      </dsp:txBody>
      <dsp:txXfrm>
        <a:off x="0" y="4506019"/>
        <a:ext cx="6188689" cy="900675"/>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112C0-B741-4880-B9EC-E19D7A47ABA5}">
      <dsp:nvSpPr>
        <dsp:cNvPr id="0" name=""/>
        <dsp:cNvSpPr/>
      </dsp:nvSpPr>
      <dsp:spPr>
        <a:xfrm>
          <a:off x="0" y="0"/>
          <a:ext cx="6188689" cy="0"/>
        </a:xfrm>
        <a:prstGeom prst="line">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F2E8C01-4171-4B4E-B0B1-3430A69ECCDD}">
      <dsp:nvSpPr>
        <dsp:cNvPr id="0" name=""/>
        <dsp:cNvSpPr/>
      </dsp:nvSpPr>
      <dsp:spPr>
        <a:xfrm>
          <a:off x="0" y="0"/>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Loneliness is a key contributor to low MH (Schiltz et al., 2021)</a:t>
          </a:r>
          <a:endParaRPr lang="en-US" sz="2700" kern="1200"/>
        </a:p>
      </dsp:txBody>
      <dsp:txXfrm>
        <a:off x="0" y="0"/>
        <a:ext cx="6188689" cy="1352333"/>
      </dsp:txXfrm>
    </dsp:sp>
    <dsp:sp modelId="{4FA8C73A-77A7-45A1-BF4A-753FC3CA38B2}">
      <dsp:nvSpPr>
        <dsp:cNvPr id="0" name=""/>
        <dsp:cNvSpPr/>
      </dsp:nvSpPr>
      <dsp:spPr>
        <a:xfrm>
          <a:off x="0" y="1352333"/>
          <a:ext cx="6188689" cy="0"/>
        </a:xfrm>
        <a:prstGeom prst="line">
          <a:avLst/>
        </a:prstGeom>
        <a:gradFill rotWithShape="0">
          <a:gsLst>
            <a:gs pos="0">
              <a:schemeClr val="accent5">
                <a:hueOff val="-505331"/>
                <a:satOff val="268"/>
                <a:lumOff val="-4248"/>
                <a:alphaOff val="0"/>
                <a:lumMod val="110000"/>
                <a:satMod val="105000"/>
                <a:tint val="67000"/>
              </a:schemeClr>
            </a:gs>
            <a:gs pos="50000">
              <a:schemeClr val="accent5">
                <a:hueOff val="-505331"/>
                <a:satOff val="268"/>
                <a:lumOff val="-4248"/>
                <a:alphaOff val="0"/>
                <a:lumMod val="105000"/>
                <a:satMod val="103000"/>
                <a:tint val="73000"/>
              </a:schemeClr>
            </a:gs>
            <a:gs pos="100000">
              <a:schemeClr val="accent5">
                <a:hueOff val="-505331"/>
                <a:satOff val="268"/>
                <a:lumOff val="-4248"/>
                <a:alphaOff val="0"/>
                <a:lumMod val="105000"/>
                <a:satMod val="109000"/>
                <a:tint val="81000"/>
              </a:schemeClr>
            </a:gs>
          </a:gsLst>
          <a:lin ang="5400000" scaled="0"/>
        </a:gradFill>
        <a:ln w="6350" cap="flat" cmpd="sng" algn="ctr">
          <a:solidFill>
            <a:schemeClr val="accent5">
              <a:hueOff val="-505331"/>
              <a:satOff val="268"/>
              <a:lumOff val="-4248"/>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B44EFF8-3E34-40EF-9950-4ACFF7B4393F}">
      <dsp:nvSpPr>
        <dsp:cNvPr id="0" name=""/>
        <dsp:cNvSpPr/>
      </dsp:nvSpPr>
      <dsp:spPr>
        <a:xfrm>
          <a:off x="0" y="1352333"/>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Consider the issue with social isolation. </a:t>
          </a:r>
          <a:endParaRPr lang="en-US" sz="2700" kern="1200"/>
        </a:p>
      </dsp:txBody>
      <dsp:txXfrm>
        <a:off x="0" y="1352333"/>
        <a:ext cx="6188689" cy="1352333"/>
      </dsp:txXfrm>
    </dsp:sp>
    <dsp:sp modelId="{10D1C100-9534-42EF-9D1E-59807482E669}">
      <dsp:nvSpPr>
        <dsp:cNvPr id="0" name=""/>
        <dsp:cNvSpPr/>
      </dsp:nvSpPr>
      <dsp:spPr>
        <a:xfrm>
          <a:off x="0" y="2704667"/>
          <a:ext cx="6188689" cy="0"/>
        </a:xfrm>
        <a:prstGeom prst="line">
          <a:avLst/>
        </a:prstGeom>
        <a:gradFill rotWithShape="0">
          <a:gsLst>
            <a:gs pos="0">
              <a:schemeClr val="accent5">
                <a:hueOff val="-1010662"/>
                <a:satOff val="535"/>
                <a:lumOff val="-8497"/>
                <a:alphaOff val="0"/>
                <a:lumMod val="110000"/>
                <a:satMod val="105000"/>
                <a:tint val="67000"/>
              </a:schemeClr>
            </a:gs>
            <a:gs pos="50000">
              <a:schemeClr val="accent5">
                <a:hueOff val="-1010662"/>
                <a:satOff val="535"/>
                <a:lumOff val="-8497"/>
                <a:alphaOff val="0"/>
                <a:lumMod val="105000"/>
                <a:satMod val="103000"/>
                <a:tint val="73000"/>
              </a:schemeClr>
            </a:gs>
            <a:gs pos="100000">
              <a:schemeClr val="accent5">
                <a:hueOff val="-1010662"/>
                <a:satOff val="535"/>
                <a:lumOff val="-8497"/>
                <a:alphaOff val="0"/>
                <a:lumMod val="105000"/>
                <a:satMod val="109000"/>
                <a:tint val="81000"/>
              </a:schemeClr>
            </a:gs>
          </a:gsLst>
          <a:lin ang="5400000" scaled="0"/>
        </a:gradFill>
        <a:ln w="6350" cap="flat" cmpd="sng" algn="ctr">
          <a:solidFill>
            <a:schemeClr val="accent5">
              <a:hueOff val="-1010662"/>
              <a:satOff val="535"/>
              <a:lumOff val="-8497"/>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1536E19-F796-40C7-A6B1-E1D201179A22}">
      <dsp:nvSpPr>
        <dsp:cNvPr id="0" name=""/>
        <dsp:cNvSpPr/>
      </dsp:nvSpPr>
      <dsp:spPr>
        <a:xfrm>
          <a:off x="0" y="2704667"/>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Anxiety and depression occur in about 33% to 50% of autistic adults (Uljarević et al., 2020)</a:t>
          </a:r>
          <a:endParaRPr lang="en-US" sz="2700" kern="1200"/>
        </a:p>
      </dsp:txBody>
      <dsp:txXfrm>
        <a:off x="0" y="2704667"/>
        <a:ext cx="6188689" cy="1352333"/>
      </dsp:txXfrm>
    </dsp:sp>
    <dsp:sp modelId="{C6961AA1-7182-48CD-9CDD-B728DDBB0DAF}">
      <dsp:nvSpPr>
        <dsp:cNvPr id="0" name=""/>
        <dsp:cNvSpPr/>
      </dsp:nvSpPr>
      <dsp:spPr>
        <a:xfrm>
          <a:off x="0" y="4057002"/>
          <a:ext cx="6188689" cy="0"/>
        </a:xfrm>
        <a:prstGeom prst="line">
          <a:avLst/>
        </a:prstGeom>
        <a:gradFill rotWithShape="0">
          <a:gsLst>
            <a:gs pos="0">
              <a:schemeClr val="accent5">
                <a:hueOff val="-1515993"/>
                <a:satOff val="803"/>
                <a:lumOff val="-12745"/>
                <a:alphaOff val="0"/>
                <a:lumMod val="110000"/>
                <a:satMod val="105000"/>
                <a:tint val="67000"/>
              </a:schemeClr>
            </a:gs>
            <a:gs pos="50000">
              <a:schemeClr val="accent5">
                <a:hueOff val="-1515993"/>
                <a:satOff val="803"/>
                <a:lumOff val="-12745"/>
                <a:alphaOff val="0"/>
                <a:lumMod val="105000"/>
                <a:satMod val="103000"/>
                <a:tint val="73000"/>
              </a:schemeClr>
            </a:gs>
            <a:gs pos="100000">
              <a:schemeClr val="accent5">
                <a:hueOff val="-1515993"/>
                <a:satOff val="803"/>
                <a:lumOff val="-12745"/>
                <a:alphaOff val="0"/>
                <a:lumMod val="105000"/>
                <a:satMod val="109000"/>
                <a:tint val="81000"/>
              </a:schemeClr>
            </a:gs>
          </a:gsLst>
          <a:lin ang="5400000" scaled="0"/>
        </a:gradFill>
        <a:ln w="6350" cap="flat" cmpd="sng" algn="ctr">
          <a:solidFill>
            <a:schemeClr val="accent5">
              <a:hueOff val="-1515993"/>
              <a:satOff val="803"/>
              <a:lumOff val="-1274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92ECD54-D6E3-4168-B026-07E491D1F142}">
      <dsp:nvSpPr>
        <dsp:cNvPr id="0" name=""/>
        <dsp:cNvSpPr/>
      </dsp:nvSpPr>
      <dsp:spPr>
        <a:xfrm>
          <a:off x="0" y="4057001"/>
          <a:ext cx="6188689" cy="1352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baseline="0"/>
            <a:t>But little work has been done to explore factors that precipitate MH concerns in autism. </a:t>
          </a:r>
          <a:endParaRPr lang="en-US" sz="2700" kern="1200"/>
        </a:p>
      </dsp:txBody>
      <dsp:txXfrm>
        <a:off x="0" y="4057001"/>
        <a:ext cx="6188689" cy="1352333"/>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64871-C4C1-497A-9930-06A9C714FCF3}">
      <dsp:nvSpPr>
        <dsp:cNvPr id="0" name=""/>
        <dsp:cNvSpPr/>
      </dsp:nvSpPr>
      <dsp:spPr>
        <a:xfrm>
          <a:off x="248398" y="134387"/>
          <a:ext cx="1354528" cy="13545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6DADBA-17C1-4B06-83ED-B1554254ACAB}">
      <dsp:nvSpPr>
        <dsp:cNvPr id="0" name=""/>
        <dsp:cNvSpPr/>
      </dsp:nvSpPr>
      <dsp:spPr>
        <a:xfrm>
          <a:off x="532849" y="418838"/>
          <a:ext cx="785626" cy="785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0CD018-14AE-4447-9D85-C82377B68C32}">
      <dsp:nvSpPr>
        <dsp:cNvPr id="0" name=""/>
        <dsp:cNvSpPr/>
      </dsp:nvSpPr>
      <dsp:spPr>
        <a:xfrm>
          <a:off x="1893183" y="134387"/>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Perceived barriers to support (Adams and Young, 2020).</a:t>
          </a:r>
          <a:endParaRPr lang="en-US" sz="2400" kern="1200"/>
        </a:p>
      </dsp:txBody>
      <dsp:txXfrm>
        <a:off x="1893183" y="134387"/>
        <a:ext cx="3192817" cy="1354528"/>
      </dsp:txXfrm>
    </dsp:sp>
    <dsp:sp modelId="{EE1BE320-4176-494A-B982-5DA2A372C88E}">
      <dsp:nvSpPr>
        <dsp:cNvPr id="0" name=""/>
        <dsp:cNvSpPr/>
      </dsp:nvSpPr>
      <dsp:spPr>
        <a:xfrm>
          <a:off x="5642324" y="134387"/>
          <a:ext cx="1354528" cy="13545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49706-B9F5-4523-82CF-26EEF7525B0F}">
      <dsp:nvSpPr>
        <dsp:cNvPr id="0" name=""/>
        <dsp:cNvSpPr/>
      </dsp:nvSpPr>
      <dsp:spPr>
        <a:xfrm>
          <a:off x="5926775" y="418838"/>
          <a:ext cx="785626" cy="785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3885A8-8686-4A12-B79C-BED0F42D5AE2}">
      <dsp:nvSpPr>
        <dsp:cNvPr id="0" name=""/>
        <dsp:cNvSpPr/>
      </dsp:nvSpPr>
      <dsp:spPr>
        <a:xfrm>
          <a:off x="7287109" y="134387"/>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Lack of therapist knowledge.</a:t>
          </a:r>
          <a:endParaRPr lang="en-US" sz="2400" kern="1200"/>
        </a:p>
      </dsp:txBody>
      <dsp:txXfrm>
        <a:off x="7287109" y="134387"/>
        <a:ext cx="3192817" cy="1354528"/>
      </dsp:txXfrm>
    </dsp:sp>
    <dsp:sp modelId="{627F2575-1E18-4425-BF54-EABCD0CE4857}">
      <dsp:nvSpPr>
        <dsp:cNvPr id="0" name=""/>
        <dsp:cNvSpPr/>
      </dsp:nvSpPr>
      <dsp:spPr>
        <a:xfrm>
          <a:off x="248398" y="2098833"/>
          <a:ext cx="1354528" cy="13545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086BF-2FE3-4688-A507-172A573F1C65}">
      <dsp:nvSpPr>
        <dsp:cNvPr id="0" name=""/>
        <dsp:cNvSpPr/>
      </dsp:nvSpPr>
      <dsp:spPr>
        <a:xfrm>
          <a:off x="532849" y="2383284"/>
          <a:ext cx="785626" cy="785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FBBA7-AA32-4BF7-90FB-2672278FB348}">
      <dsp:nvSpPr>
        <dsp:cNvPr id="0" name=""/>
        <dsp:cNvSpPr/>
      </dsp:nvSpPr>
      <dsp:spPr>
        <a:xfrm>
          <a:off x="1893183" y="2098833"/>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Unwillingness to tailor approaches to individual. </a:t>
          </a:r>
          <a:endParaRPr lang="en-US" sz="2400" kern="1200"/>
        </a:p>
      </dsp:txBody>
      <dsp:txXfrm>
        <a:off x="1893183" y="2098833"/>
        <a:ext cx="3192817" cy="1354528"/>
      </dsp:txXfrm>
    </dsp:sp>
    <dsp:sp modelId="{C2C0CD8C-DE54-4081-BC2B-41BF895EF4B5}">
      <dsp:nvSpPr>
        <dsp:cNvPr id="0" name=""/>
        <dsp:cNvSpPr/>
      </dsp:nvSpPr>
      <dsp:spPr>
        <a:xfrm>
          <a:off x="5642324" y="2098833"/>
          <a:ext cx="1354528" cy="13545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E9CCC-4AD1-4F40-A758-9843D5120926}">
      <dsp:nvSpPr>
        <dsp:cNvPr id="0" name=""/>
        <dsp:cNvSpPr/>
      </dsp:nvSpPr>
      <dsp:spPr>
        <a:xfrm>
          <a:off x="5926775" y="2383284"/>
          <a:ext cx="785626" cy="7856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E426E8-E4A4-4922-B9E7-F24D9B18870B}">
      <dsp:nvSpPr>
        <dsp:cNvPr id="0" name=""/>
        <dsp:cNvSpPr/>
      </dsp:nvSpPr>
      <dsp:spPr>
        <a:xfrm>
          <a:off x="7287109" y="2098833"/>
          <a:ext cx="3192817" cy="135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baseline="0"/>
            <a:t>Difficulty accessing services.</a:t>
          </a:r>
          <a:endParaRPr lang="en-US" sz="2400" kern="1200"/>
        </a:p>
      </dsp:txBody>
      <dsp:txXfrm>
        <a:off x="7287109" y="2098833"/>
        <a:ext cx="3192817" cy="135452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7.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05E09-2130-4F1F-97A7-BB1DF1218647}" type="datetimeFigureOut">
              <a:t>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71DDBF-6B71-4942-8A59-9F00731B689B}" type="slidenum">
              <a:t>‹#›</a:t>
            </a:fld>
            <a:endParaRPr lang="en-US"/>
          </a:p>
        </p:txBody>
      </p:sp>
    </p:spTree>
    <p:extLst>
      <p:ext uri="{BB962C8B-B14F-4D97-AF65-F5344CB8AC3E}">
        <p14:creationId xmlns:p14="http://schemas.microsoft.com/office/powerpoint/2010/main" val="289243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Explanation on next slide</a:t>
            </a:r>
          </a:p>
        </p:txBody>
      </p:sp>
      <p:sp>
        <p:nvSpPr>
          <p:cNvPr id="4" name="Slide Number Placeholder 3"/>
          <p:cNvSpPr>
            <a:spLocks noGrp="1"/>
          </p:cNvSpPr>
          <p:nvPr>
            <p:ph type="sldNum" sz="quarter" idx="5"/>
          </p:nvPr>
        </p:nvSpPr>
        <p:spPr/>
        <p:txBody>
          <a:bodyPr/>
          <a:lstStyle/>
          <a:p>
            <a:fld id="{61E5B01B-BAEA-4646-BDCF-53BB67E90762}" type="slidenum">
              <a:rPr lang="en-US" smtClean="0"/>
              <a:t>63</a:t>
            </a:fld>
            <a:endParaRPr lang="en-US"/>
          </a:p>
        </p:txBody>
      </p:sp>
    </p:spTree>
    <p:extLst>
      <p:ext uri="{BB962C8B-B14F-4D97-AF65-F5344CB8AC3E}">
        <p14:creationId xmlns:p14="http://schemas.microsoft.com/office/powerpoint/2010/main" val="124872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Autistic people can often receive these diagnoses and end up in mental health services and either their autism gets forgotten or it was never known about in the first place.</a:t>
            </a:r>
          </a:p>
          <a:p>
            <a:r>
              <a:rPr lang="en-GB" dirty="0"/>
              <a:t>These are the conditions we more frequently hear linked to autism diagnoses</a:t>
            </a:r>
          </a:p>
          <a:p>
            <a:r>
              <a:rPr lang="en-GB" dirty="0"/>
              <a:t>It has been common for women diagnosed with personality disorder to later receive a diagnosis of autism</a:t>
            </a:r>
          </a:p>
          <a:p>
            <a:endParaRPr lang="en-GB" dirty="0"/>
          </a:p>
          <a:p>
            <a:r>
              <a:rPr lang="en-GB" dirty="0"/>
              <a:t>This isn’t to say that you can’t be autistic and have a mental health problem, but we do need to address the autism and then let’s think about the mental health issues. Often if we get the autism support right, the mental health issues begin to subside</a:t>
            </a:r>
          </a:p>
          <a:p>
            <a:endParaRPr lang="en-GB" dirty="0"/>
          </a:p>
        </p:txBody>
      </p:sp>
      <p:sp>
        <p:nvSpPr>
          <p:cNvPr id="4" name="Slide Number Placeholder 3"/>
          <p:cNvSpPr>
            <a:spLocks noGrp="1"/>
          </p:cNvSpPr>
          <p:nvPr>
            <p:ph type="sldNum" sz="quarter" idx="5"/>
          </p:nvPr>
        </p:nvSpPr>
        <p:spPr/>
        <p:txBody>
          <a:bodyPr/>
          <a:lstStyle/>
          <a:p>
            <a:fld id="{61E5B01B-BAEA-4646-BDCF-53BB67E90762}" type="slidenum">
              <a:rPr lang="en-US" smtClean="0"/>
              <a:t>68</a:t>
            </a:fld>
            <a:endParaRPr lang="en-US"/>
          </a:p>
        </p:txBody>
      </p:sp>
    </p:spTree>
    <p:extLst>
      <p:ext uri="{BB962C8B-B14F-4D97-AF65-F5344CB8AC3E}">
        <p14:creationId xmlns:p14="http://schemas.microsoft.com/office/powerpoint/2010/main" val="2106831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treble lock my door, I barricade it at night because I am really worried (neurotic) that someone may break in. I know that’s odd, I know my friends and family think that’s weird. But that’s what I do. That is Neurosis</a:t>
            </a:r>
          </a:p>
          <a:p>
            <a:endParaRPr lang="en-GB" dirty="0"/>
          </a:p>
          <a:p>
            <a:r>
              <a:rPr lang="en-GB" dirty="0"/>
              <a:t>Psychosis is signified by a loss of shared reality. Where you believe you are the queen of England, you believe aliens are coming and you are barricading because otherwise the aliens will get in. </a:t>
            </a:r>
          </a:p>
          <a:p>
            <a:endParaRPr lang="en-GB" dirty="0"/>
          </a:p>
          <a:p>
            <a:r>
              <a:rPr lang="en-GB" dirty="0"/>
              <a:t>John had a psychosis, he believed he was in the Truman Show, he was living in a TV show. He believed his parents were actors, he believed everyone around him was an actor and he was the only real person. People suffering a psychosis genuinely believe in their reality and would not see the oddness in this.</a:t>
            </a:r>
          </a:p>
        </p:txBody>
      </p:sp>
      <p:sp>
        <p:nvSpPr>
          <p:cNvPr id="4" name="Slide Number Placeholder 3"/>
          <p:cNvSpPr>
            <a:spLocks noGrp="1"/>
          </p:cNvSpPr>
          <p:nvPr>
            <p:ph type="sldNum" sz="quarter" idx="5"/>
          </p:nvPr>
        </p:nvSpPr>
        <p:spPr/>
        <p:txBody>
          <a:bodyPr/>
          <a:lstStyle/>
          <a:p>
            <a:fld id="{61E5B01B-BAEA-4646-BDCF-53BB67E90762}" type="slidenum">
              <a:rPr lang="en-US" smtClean="0"/>
              <a:t>69</a:t>
            </a:fld>
            <a:endParaRPr lang="en-US"/>
          </a:p>
        </p:txBody>
      </p:sp>
    </p:spTree>
    <p:extLst>
      <p:ext uri="{BB962C8B-B14F-4D97-AF65-F5344CB8AC3E}">
        <p14:creationId xmlns:p14="http://schemas.microsoft.com/office/powerpoint/2010/main" val="1439383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what each means:</a:t>
            </a:r>
          </a:p>
          <a:p>
            <a:r>
              <a:rPr lang="en-GB" dirty="0"/>
              <a:t>Hallucinations – an experience involving the apparent perception if something that is not present</a:t>
            </a:r>
          </a:p>
          <a:p>
            <a:r>
              <a:rPr lang="en-GB" dirty="0"/>
              <a:t>Delusions – A belief or impression maintained despite being contradicted by reality</a:t>
            </a:r>
          </a:p>
          <a:p>
            <a:r>
              <a:rPr lang="en-GB" dirty="0"/>
              <a:t>Emotional blunting – Emotions so dulled that you neither feel up not down. People with this often report not being able to laugh nor cry</a:t>
            </a:r>
          </a:p>
          <a:p>
            <a:r>
              <a:rPr lang="en-GB" dirty="0"/>
              <a:t>Withdrawal – not participating or engaging in usual activities/routines</a:t>
            </a:r>
          </a:p>
          <a:p>
            <a:r>
              <a:rPr lang="en-GB" dirty="0"/>
              <a:t>Disorder of expression – not expressing ones self or abnormal ways of expression</a:t>
            </a:r>
          </a:p>
          <a:p>
            <a:r>
              <a:rPr lang="en-GB" dirty="0"/>
              <a:t>Disorder of thoughts – abnormal thought processes </a:t>
            </a:r>
          </a:p>
        </p:txBody>
      </p:sp>
      <p:sp>
        <p:nvSpPr>
          <p:cNvPr id="4" name="Slide Number Placeholder 3"/>
          <p:cNvSpPr>
            <a:spLocks noGrp="1"/>
          </p:cNvSpPr>
          <p:nvPr>
            <p:ph type="sldNum" sz="quarter" idx="5"/>
          </p:nvPr>
        </p:nvSpPr>
        <p:spPr/>
        <p:txBody>
          <a:bodyPr/>
          <a:lstStyle/>
          <a:p>
            <a:fld id="{61E5B01B-BAEA-4646-BDCF-53BB67E90762}" type="slidenum">
              <a:rPr lang="en-US" smtClean="0"/>
              <a:t>70</a:t>
            </a:fld>
            <a:endParaRPr lang="en-US"/>
          </a:p>
        </p:txBody>
      </p:sp>
    </p:spTree>
    <p:extLst>
      <p:ext uri="{BB962C8B-B14F-4D97-AF65-F5344CB8AC3E}">
        <p14:creationId xmlns:p14="http://schemas.microsoft.com/office/powerpoint/2010/main" val="3766676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Pamela and school cardigans, she likes to wear three of the same colour and difference sizes so she looks the same when she takes on off.    Tom and balls of string, he loves to cut them up.  Someone who loves to sift sand and the endless love of trains that many autistic people have. We need to respect and enjoy the things people love with them</a:t>
            </a:r>
          </a:p>
        </p:txBody>
      </p:sp>
      <p:sp>
        <p:nvSpPr>
          <p:cNvPr id="4" name="Slide Number Placeholder 3"/>
          <p:cNvSpPr>
            <a:spLocks noGrp="1"/>
          </p:cNvSpPr>
          <p:nvPr>
            <p:ph type="sldNum" sz="quarter" idx="5"/>
          </p:nvPr>
        </p:nvSpPr>
        <p:spPr/>
        <p:txBody>
          <a:bodyPr/>
          <a:lstStyle/>
          <a:p>
            <a:fld id="{61E5B01B-BAEA-4646-BDCF-53BB67E90762}" type="slidenum">
              <a:rPr lang="en-US" smtClean="0"/>
              <a:t>78</a:t>
            </a:fld>
            <a:endParaRPr lang="en-US"/>
          </a:p>
        </p:txBody>
      </p:sp>
    </p:spTree>
    <p:extLst>
      <p:ext uri="{BB962C8B-B14F-4D97-AF65-F5344CB8AC3E}">
        <p14:creationId xmlns:p14="http://schemas.microsoft.com/office/powerpoint/2010/main" val="171063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Monday, November 3,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26010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Monday, November 3,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51365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Monday, November 3,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75676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Monday, November 3,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100022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Monday, November 3, 2025</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23138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Monday, November 3, 2025</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16750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Monday, November 3, 2025</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82219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Monday, November 3,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01525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Monday, November 3,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36295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Monday, November 3,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879688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Monday, November 3,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63997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Monday, November 3, 2025</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198179765"/>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9fUi1EYq6Rs&amp;t=150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3.xml.rels><?xml version="1.0" encoding="UTF-8" standalone="yes"?>
<Relationships xmlns="http://schemas.openxmlformats.org/package/2006/relationships"><Relationship Id="rId2" Type="http://schemas.openxmlformats.org/officeDocument/2006/relationships/hyperlink" Target="https://www.youtube.com/watch?v=JnylM1hI2jc&amp;t=10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icd.who.int/browse11/l-m/en#/http%253a%252f%252fid.who.int%252ficd%252fentity%252f437815624"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youtube.com/watch?v=QG6A5c8_1YY"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6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7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82.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84.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8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8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9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92.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93.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94.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9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104.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105.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106.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113.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114.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115.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121.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CEB5B4-CDED-47E6-9A79-D8983C3D4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50332B2-2BC3-434F-B11C-851A29882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FF54EC60-509D-4A90-A637-580B5967E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6858000"/>
          </a:xfrm>
          <a:custGeom>
            <a:avLst/>
            <a:gdLst>
              <a:gd name="connsiteX0" fmla="*/ 0 w 12192000"/>
              <a:gd name="connsiteY0" fmla="*/ 0 h 6858000"/>
              <a:gd name="connsiteX1" fmla="*/ 10078284 w 12192000"/>
              <a:gd name="connsiteY1" fmla="*/ 0 h 6858000"/>
              <a:gd name="connsiteX2" fmla="*/ 10117114 w 12192000"/>
              <a:gd name="connsiteY2" fmla="*/ 31950 h 6858000"/>
              <a:gd name="connsiteX3" fmla="*/ 12038791 w 12192000"/>
              <a:gd name="connsiteY3" fmla="*/ 2405191 h 6858000"/>
              <a:gd name="connsiteX4" fmla="*/ 12192000 w 12192000"/>
              <a:gd name="connsiteY4" fmla="*/ 2745399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10078284" y="0"/>
                </a:lnTo>
                <a:lnTo>
                  <a:pt x="10117114" y="31950"/>
                </a:lnTo>
                <a:cubicBezTo>
                  <a:pt x="10983782" y="763968"/>
                  <a:pt x="11616084" y="1548856"/>
                  <a:pt x="12038791" y="2405191"/>
                </a:cubicBezTo>
                <a:lnTo>
                  <a:pt x="12192000" y="2745399"/>
                </a:lnTo>
                <a:lnTo>
                  <a:pt x="12192000" y="6858000"/>
                </a:lnTo>
                <a:lnTo>
                  <a:pt x="0" y="685800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p:cNvSpPr>
            <a:spLocks noGrp="1"/>
          </p:cNvSpPr>
          <p:nvPr>
            <p:ph type="ctrTitle"/>
          </p:nvPr>
        </p:nvSpPr>
        <p:spPr>
          <a:xfrm>
            <a:off x="720000" y="619199"/>
            <a:ext cx="8831988" cy="576000"/>
          </a:xfrm>
        </p:spPr>
        <p:txBody>
          <a:bodyPr wrap="square" anchor="t">
            <a:normAutofit/>
          </a:bodyPr>
          <a:lstStyle/>
          <a:p>
            <a:pPr algn="l"/>
            <a:r>
              <a:rPr lang="en-US" sz="3200"/>
              <a:t>Neurodiversity</a:t>
            </a:r>
          </a:p>
        </p:txBody>
      </p:sp>
      <p:sp>
        <p:nvSpPr>
          <p:cNvPr id="3" name="Subtitle 2"/>
          <p:cNvSpPr>
            <a:spLocks noGrp="1"/>
          </p:cNvSpPr>
          <p:nvPr>
            <p:ph type="subTitle" idx="1"/>
          </p:nvPr>
        </p:nvSpPr>
        <p:spPr>
          <a:xfrm>
            <a:off x="719999" y="1265256"/>
            <a:ext cx="8831989" cy="709746"/>
          </a:xfrm>
        </p:spPr>
        <p:txBody>
          <a:bodyPr wrap="square">
            <a:normAutofit/>
          </a:bodyPr>
          <a:lstStyle/>
          <a:p>
            <a:pPr algn="l"/>
            <a:endParaRPr lang="en-US" sz="2000"/>
          </a:p>
        </p:txBody>
      </p:sp>
      <p:pic>
        <p:nvPicPr>
          <p:cNvPr id="16" name="Picture 15">
            <a:extLst>
              <a:ext uri="{FF2B5EF4-FFF2-40B4-BE49-F238E27FC236}">
                <a16:creationId xmlns:a16="http://schemas.microsoft.com/office/drawing/2014/main" id="{373E2C3F-EB1C-CFD7-3AEA-6203B9D4AA9A}"/>
              </a:ext>
            </a:extLst>
          </p:cNvPr>
          <p:cNvPicPr>
            <a:picLocks noChangeAspect="1"/>
          </p:cNvPicPr>
          <p:nvPr/>
        </p:nvPicPr>
        <p:blipFill>
          <a:blip r:embed="rId2"/>
          <a:srcRect t="19590" r="-2" b="44997"/>
          <a:stretch/>
        </p:blipFill>
        <p:spPr>
          <a:xfrm>
            <a:off x="20" y="2540448"/>
            <a:ext cx="12191980" cy="4317552"/>
          </a:xfrm>
          <a:custGeom>
            <a:avLst/>
            <a:gdLst/>
            <a:ahLst/>
            <a:cxnLst/>
            <a:rect l="l" t="t" r="r" b="b"/>
            <a:pathLst>
              <a:path w="12192000" h="4317552">
                <a:moveTo>
                  <a:pt x="7327165" y="60"/>
                </a:moveTo>
                <a:cubicBezTo>
                  <a:pt x="8798454" y="-2521"/>
                  <a:pt x="11554118" y="80070"/>
                  <a:pt x="11933882" y="80070"/>
                </a:cubicBezTo>
                <a:cubicBezTo>
                  <a:pt x="11994255" y="80070"/>
                  <a:pt x="12047081" y="80070"/>
                  <a:pt x="12093304" y="80070"/>
                </a:cubicBezTo>
                <a:lnTo>
                  <a:pt x="12192000" y="80070"/>
                </a:lnTo>
                <a:lnTo>
                  <a:pt x="12192000" y="4317552"/>
                </a:lnTo>
                <a:lnTo>
                  <a:pt x="0" y="4317552"/>
                </a:lnTo>
                <a:lnTo>
                  <a:pt x="0" y="70061"/>
                </a:lnTo>
                <a:lnTo>
                  <a:pt x="272019" y="75122"/>
                </a:lnTo>
                <a:cubicBezTo>
                  <a:pt x="866922" y="88867"/>
                  <a:pt x="1578979" y="113302"/>
                  <a:pt x="1822418" y="64432"/>
                </a:cubicBezTo>
                <a:cubicBezTo>
                  <a:pt x="2211920" y="1878"/>
                  <a:pt x="5717437" y="64432"/>
                  <a:pt x="6558758" y="17516"/>
                </a:cubicBezTo>
                <a:cubicBezTo>
                  <a:pt x="6716507" y="5787"/>
                  <a:pt x="6987636" y="656"/>
                  <a:pt x="7327165" y="60"/>
                </a:cubicBezTo>
                <a:close/>
              </a:path>
            </a:pathLst>
          </a:custGeom>
        </p:spPr>
      </p:pic>
      <p:sp>
        <p:nvSpPr>
          <p:cNvPr id="17" name="Freeform: Shape 16">
            <a:extLst>
              <a:ext uri="{FF2B5EF4-FFF2-40B4-BE49-F238E27FC236}">
                <a16:creationId xmlns:a16="http://schemas.microsoft.com/office/drawing/2014/main" id="{FCC4408D-5823-4186-97B4-25D12A9F9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1608" y="671426"/>
            <a:ext cx="2180393" cy="2972339"/>
          </a:xfrm>
          <a:custGeom>
            <a:avLst/>
            <a:gdLst>
              <a:gd name="connsiteX0" fmla="*/ 1400088 w 2180393"/>
              <a:gd name="connsiteY0" fmla="*/ 850 h 2972339"/>
              <a:gd name="connsiteX1" fmla="*/ 1564820 w 2180393"/>
              <a:gd name="connsiteY1" fmla="*/ 140951 h 2972339"/>
              <a:gd name="connsiteX2" fmla="*/ 1610980 w 2180393"/>
              <a:gd name="connsiteY2" fmla="*/ 245364 h 2972339"/>
              <a:gd name="connsiteX3" fmla="*/ 1686609 w 2180393"/>
              <a:gd name="connsiteY3" fmla="*/ 552617 h 2972339"/>
              <a:gd name="connsiteX4" fmla="*/ 1734955 w 2180393"/>
              <a:gd name="connsiteY4" fmla="*/ 864590 h 2972339"/>
              <a:gd name="connsiteX5" fmla="*/ 2125123 w 2180393"/>
              <a:gd name="connsiteY5" fmla="*/ 639922 h 2972339"/>
              <a:gd name="connsiteX6" fmla="*/ 2180393 w 2180393"/>
              <a:gd name="connsiteY6" fmla="*/ 608096 h 2972339"/>
              <a:gd name="connsiteX7" fmla="*/ 2180393 w 2180393"/>
              <a:gd name="connsiteY7" fmla="*/ 1353285 h 2972339"/>
              <a:gd name="connsiteX8" fmla="*/ 2151774 w 2180393"/>
              <a:gd name="connsiteY8" fmla="*/ 1371544 h 2972339"/>
              <a:gd name="connsiteX9" fmla="*/ 2007201 w 2180393"/>
              <a:gd name="connsiteY9" fmla="*/ 1463785 h 2972339"/>
              <a:gd name="connsiteX10" fmla="*/ 2114902 w 2180393"/>
              <a:gd name="connsiteY10" fmla="*/ 1491649 h 2972339"/>
              <a:gd name="connsiteX11" fmla="*/ 2180393 w 2180393"/>
              <a:gd name="connsiteY11" fmla="*/ 1508592 h 2972339"/>
              <a:gd name="connsiteX12" fmla="*/ 2180393 w 2180393"/>
              <a:gd name="connsiteY12" fmla="*/ 2169111 h 2972339"/>
              <a:gd name="connsiteX13" fmla="*/ 2074192 w 2180393"/>
              <a:gd name="connsiteY13" fmla="*/ 2143448 h 2972339"/>
              <a:gd name="connsiteX14" fmla="*/ 1764757 w 2180393"/>
              <a:gd name="connsiteY14" fmla="*/ 2011520 h 2972339"/>
              <a:gd name="connsiteX15" fmla="*/ 1788238 w 2180393"/>
              <a:gd name="connsiteY15" fmla="*/ 2277215 h 2972339"/>
              <a:gd name="connsiteX16" fmla="*/ 1790306 w 2180393"/>
              <a:gd name="connsiteY16" fmla="*/ 2614053 h 2972339"/>
              <a:gd name="connsiteX17" fmla="*/ 1729637 w 2180393"/>
              <a:gd name="connsiteY17" fmla="*/ 2815626 h 2972339"/>
              <a:gd name="connsiteX18" fmla="*/ 1622806 w 2180393"/>
              <a:gd name="connsiteY18" fmla="*/ 2912786 h 2972339"/>
              <a:gd name="connsiteX19" fmla="*/ 1424688 w 2180393"/>
              <a:gd name="connsiteY19" fmla="*/ 2969538 h 2972339"/>
              <a:gd name="connsiteX20" fmla="*/ 1130679 w 2180393"/>
              <a:gd name="connsiteY20" fmla="*/ 2829322 h 2972339"/>
              <a:gd name="connsiteX21" fmla="*/ 1082217 w 2180393"/>
              <a:gd name="connsiteY21" fmla="*/ 2646628 h 2972339"/>
              <a:gd name="connsiteX22" fmla="*/ 1096958 w 2180393"/>
              <a:gd name="connsiteY22" fmla="*/ 2082085 h 2972339"/>
              <a:gd name="connsiteX23" fmla="*/ 801449 w 2180393"/>
              <a:gd name="connsiteY23" fmla="*/ 2290564 h 2972339"/>
              <a:gd name="connsiteX24" fmla="*/ 724319 w 2180393"/>
              <a:gd name="connsiteY24" fmla="*/ 2332006 h 2972339"/>
              <a:gd name="connsiteX25" fmla="*/ 674473 w 2180393"/>
              <a:gd name="connsiteY25" fmla="*/ 2368729 h 2972339"/>
              <a:gd name="connsiteX26" fmla="*/ 409932 w 2180393"/>
              <a:gd name="connsiteY26" fmla="*/ 2431353 h 2972339"/>
              <a:gd name="connsiteX27" fmla="*/ 260626 w 2180393"/>
              <a:gd name="connsiteY27" fmla="*/ 2282964 h 2972339"/>
              <a:gd name="connsiteX28" fmla="*/ 210896 w 2180393"/>
              <a:gd name="connsiteY28" fmla="*/ 2190408 h 2972339"/>
              <a:gd name="connsiteX29" fmla="*/ 186148 w 2180393"/>
              <a:gd name="connsiteY29" fmla="*/ 2014851 h 2972339"/>
              <a:gd name="connsiteX30" fmla="*/ 309671 w 2180393"/>
              <a:gd name="connsiteY30" fmla="*/ 1819265 h 2972339"/>
              <a:gd name="connsiteX31" fmla="*/ 751151 w 2180393"/>
              <a:gd name="connsiteY31" fmla="*/ 1512475 h 2972339"/>
              <a:gd name="connsiteX32" fmla="*/ 486727 w 2180393"/>
              <a:gd name="connsiteY32" fmla="*/ 1445820 h 2972339"/>
              <a:gd name="connsiteX33" fmla="*/ 157147 w 2180393"/>
              <a:gd name="connsiteY33" fmla="*/ 1294897 h 2972339"/>
              <a:gd name="connsiteX34" fmla="*/ 27986 w 2180393"/>
              <a:gd name="connsiteY34" fmla="*/ 1165503 h 2972339"/>
              <a:gd name="connsiteX35" fmla="*/ 40076 w 2180393"/>
              <a:gd name="connsiteY35" fmla="*/ 910514 h 2972339"/>
              <a:gd name="connsiteX36" fmla="*/ 237161 w 2180393"/>
              <a:gd name="connsiteY36" fmla="*/ 685343 h 2972339"/>
              <a:gd name="connsiteX37" fmla="*/ 397290 w 2180393"/>
              <a:gd name="connsiteY37" fmla="*/ 668881 h 2972339"/>
              <a:gd name="connsiteX38" fmla="*/ 1077863 w 2180393"/>
              <a:gd name="connsiteY38" fmla="*/ 899583 h 2972339"/>
              <a:gd name="connsiteX39" fmla="*/ 991644 w 2180393"/>
              <a:gd name="connsiteY39" fmla="*/ 498623 h 2972339"/>
              <a:gd name="connsiteX40" fmla="*/ 975301 w 2180393"/>
              <a:gd name="connsiteY40" fmla="*/ 209214 h 2972339"/>
              <a:gd name="connsiteX41" fmla="*/ 1147404 w 2180393"/>
              <a:gd name="connsiteY41" fmla="*/ 67043 h 2972339"/>
              <a:gd name="connsiteX42" fmla="*/ 1400088 w 2180393"/>
              <a:gd name="connsiteY42" fmla="*/ 850 h 2972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180393" h="2972339">
                <a:moveTo>
                  <a:pt x="1400088" y="850"/>
                </a:moveTo>
                <a:cubicBezTo>
                  <a:pt x="1462942" y="6837"/>
                  <a:pt x="1515090" y="48395"/>
                  <a:pt x="1564820" y="140951"/>
                </a:cubicBezTo>
                <a:cubicBezTo>
                  <a:pt x="1589684" y="187229"/>
                  <a:pt x="1606261" y="218081"/>
                  <a:pt x="1610980" y="245364"/>
                </a:cubicBezTo>
                <a:cubicBezTo>
                  <a:pt x="1632277" y="303499"/>
                  <a:pt x="1652422" y="322494"/>
                  <a:pt x="1686609" y="552617"/>
                </a:cubicBezTo>
                <a:cubicBezTo>
                  <a:pt x="1729085" y="798166"/>
                  <a:pt x="1731503" y="747168"/>
                  <a:pt x="1734955" y="864590"/>
                </a:cubicBezTo>
                <a:cubicBezTo>
                  <a:pt x="1928527" y="753127"/>
                  <a:pt x="2049509" y="683462"/>
                  <a:pt x="2125123" y="639922"/>
                </a:cubicBezTo>
                <a:lnTo>
                  <a:pt x="2180393" y="608096"/>
                </a:lnTo>
                <a:lnTo>
                  <a:pt x="2180393" y="1353285"/>
                </a:lnTo>
                <a:lnTo>
                  <a:pt x="2151774" y="1371544"/>
                </a:lnTo>
                <a:cubicBezTo>
                  <a:pt x="2007201" y="1463785"/>
                  <a:pt x="2007201" y="1463785"/>
                  <a:pt x="2007201" y="1463785"/>
                </a:cubicBezTo>
                <a:cubicBezTo>
                  <a:pt x="2045442" y="1473678"/>
                  <a:pt x="2081292" y="1482953"/>
                  <a:pt x="2114902" y="1491649"/>
                </a:cubicBezTo>
                <a:lnTo>
                  <a:pt x="2180393" y="1508592"/>
                </a:lnTo>
                <a:lnTo>
                  <a:pt x="2180393" y="2169111"/>
                </a:lnTo>
                <a:lnTo>
                  <a:pt x="2074192" y="2143448"/>
                </a:lnTo>
                <a:cubicBezTo>
                  <a:pt x="1928338" y="2112480"/>
                  <a:pt x="1776614" y="2015089"/>
                  <a:pt x="1764757" y="2011520"/>
                </a:cubicBezTo>
                <a:cubicBezTo>
                  <a:pt x="1765908" y="2050661"/>
                  <a:pt x="1777648" y="2183508"/>
                  <a:pt x="1788238" y="2277215"/>
                </a:cubicBezTo>
                <a:cubicBezTo>
                  <a:pt x="1777531" y="2312786"/>
                  <a:pt x="1801129" y="2449203"/>
                  <a:pt x="1790306" y="2614053"/>
                </a:cubicBezTo>
                <a:cubicBezTo>
                  <a:pt x="1783052" y="2767046"/>
                  <a:pt x="1758187" y="2720768"/>
                  <a:pt x="1729637" y="2815626"/>
                </a:cubicBezTo>
                <a:cubicBezTo>
                  <a:pt x="1718930" y="2851197"/>
                  <a:pt x="1684510" y="2879632"/>
                  <a:pt x="1622806" y="2912786"/>
                </a:cubicBezTo>
                <a:cubicBezTo>
                  <a:pt x="1557534" y="2957797"/>
                  <a:pt x="1491111" y="2963668"/>
                  <a:pt x="1424688" y="2969538"/>
                </a:cubicBezTo>
                <a:cubicBezTo>
                  <a:pt x="1303699" y="2984849"/>
                  <a:pt x="1188697" y="2937304"/>
                  <a:pt x="1130679" y="2829322"/>
                </a:cubicBezTo>
                <a:cubicBezTo>
                  <a:pt x="1105814" y="2783044"/>
                  <a:pt x="1096375" y="2728478"/>
                  <a:pt x="1082217" y="2646628"/>
                </a:cubicBezTo>
                <a:cubicBezTo>
                  <a:pt x="1124008" y="2335922"/>
                  <a:pt x="1108582" y="2344211"/>
                  <a:pt x="1096958" y="2082085"/>
                </a:cubicBezTo>
                <a:cubicBezTo>
                  <a:pt x="801449" y="2290564"/>
                  <a:pt x="801449" y="2290564"/>
                  <a:pt x="801449" y="2290564"/>
                </a:cubicBezTo>
                <a:cubicBezTo>
                  <a:pt x="774166" y="2295284"/>
                  <a:pt x="743314" y="2311861"/>
                  <a:pt x="724319" y="2332006"/>
                </a:cubicBezTo>
                <a:cubicBezTo>
                  <a:pt x="708893" y="2340295"/>
                  <a:pt x="689899" y="2360441"/>
                  <a:pt x="674473" y="2368729"/>
                </a:cubicBezTo>
                <a:cubicBezTo>
                  <a:pt x="551066" y="2435037"/>
                  <a:pt x="469217" y="2449196"/>
                  <a:pt x="409932" y="2431353"/>
                </a:cubicBezTo>
                <a:cubicBezTo>
                  <a:pt x="354215" y="2401652"/>
                  <a:pt x="302067" y="2360094"/>
                  <a:pt x="260626" y="2282964"/>
                </a:cubicBezTo>
                <a:cubicBezTo>
                  <a:pt x="264195" y="2271106"/>
                  <a:pt x="244049" y="2252112"/>
                  <a:pt x="210896" y="2190408"/>
                </a:cubicBezTo>
                <a:cubicBezTo>
                  <a:pt x="186031" y="2144130"/>
                  <a:pt x="176592" y="2089563"/>
                  <a:pt x="186148" y="2014851"/>
                </a:cubicBezTo>
                <a:cubicBezTo>
                  <a:pt x="195703" y="1940139"/>
                  <a:pt x="240830" y="1876133"/>
                  <a:pt x="309671" y="1819265"/>
                </a:cubicBezTo>
                <a:cubicBezTo>
                  <a:pt x="751151" y="1512475"/>
                  <a:pt x="751151" y="1512475"/>
                  <a:pt x="751151" y="1512475"/>
                </a:cubicBezTo>
                <a:cubicBezTo>
                  <a:pt x="629012" y="1488645"/>
                  <a:pt x="640869" y="1492213"/>
                  <a:pt x="486727" y="1445820"/>
                </a:cubicBezTo>
                <a:cubicBezTo>
                  <a:pt x="324296" y="1384000"/>
                  <a:pt x="209294" y="1336455"/>
                  <a:pt x="157147" y="1294897"/>
                </a:cubicBezTo>
                <a:cubicBezTo>
                  <a:pt x="93142" y="1249770"/>
                  <a:pt x="52851" y="1211781"/>
                  <a:pt x="27986" y="1165503"/>
                </a:cubicBezTo>
                <a:cubicBezTo>
                  <a:pt x="-17024" y="1100230"/>
                  <a:pt x="-3900" y="1013661"/>
                  <a:pt x="40076" y="910514"/>
                </a:cubicBezTo>
                <a:cubicBezTo>
                  <a:pt x="87621" y="795511"/>
                  <a:pt x="160031" y="726785"/>
                  <a:pt x="237161" y="685343"/>
                </a:cubicBezTo>
                <a:cubicBezTo>
                  <a:pt x="298864" y="652189"/>
                  <a:pt x="338004" y="651038"/>
                  <a:pt x="397290" y="668881"/>
                </a:cubicBezTo>
                <a:cubicBezTo>
                  <a:pt x="1077863" y="899583"/>
                  <a:pt x="1077863" y="899583"/>
                  <a:pt x="1077863" y="899583"/>
                </a:cubicBezTo>
                <a:cubicBezTo>
                  <a:pt x="991644" y="498623"/>
                  <a:pt x="991644" y="498623"/>
                  <a:pt x="991644" y="498623"/>
                </a:cubicBezTo>
                <a:cubicBezTo>
                  <a:pt x="940764" y="366927"/>
                  <a:pt x="942031" y="276789"/>
                  <a:pt x="975301" y="209214"/>
                </a:cubicBezTo>
                <a:cubicBezTo>
                  <a:pt x="1008571" y="141639"/>
                  <a:pt x="1073843" y="96628"/>
                  <a:pt x="1147404" y="67043"/>
                </a:cubicBezTo>
                <a:cubicBezTo>
                  <a:pt x="1251816" y="20880"/>
                  <a:pt x="1337234" y="-5136"/>
                  <a:pt x="1400088" y="850"/>
                </a:cubicBezTo>
                <a:close/>
              </a:path>
            </a:pathLst>
          </a:custGeom>
          <a:solidFill>
            <a:schemeClr val="accent4"/>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C952AC-C9FC-9714-B119-4DBA0946B4EA}"/>
              </a:ext>
            </a:extLst>
          </p:cNvPr>
          <p:cNvSpPr>
            <a:spLocks noGrp="1"/>
          </p:cNvSpPr>
          <p:nvPr>
            <p:ph type="title"/>
          </p:nvPr>
        </p:nvSpPr>
        <p:spPr>
          <a:xfrm>
            <a:off x="1680006" y="619200"/>
            <a:ext cx="8831988" cy="681586"/>
          </a:xfrm>
        </p:spPr>
        <p:txBody>
          <a:bodyPr wrap="square">
            <a:normAutofit/>
          </a:bodyPr>
          <a:lstStyle/>
          <a:p>
            <a:pPr algn="ctr"/>
            <a:r>
              <a:rPr lang="en-US" dirty="0"/>
              <a:t>Aims and Objectives</a:t>
            </a:r>
            <a:endParaRPr lang="en-US"/>
          </a:p>
        </p:txBody>
      </p:sp>
      <p:grpSp>
        <p:nvGrpSpPr>
          <p:cNvPr id="13"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1E72665B-E081-02F0-ABB8-56F10EE66BA0}"/>
              </a:ext>
            </a:extLst>
          </p:cNvPr>
          <p:cNvGraphicFramePr>
            <a:graphicFrameLocks noGrp="1"/>
          </p:cNvGraphicFramePr>
          <p:nvPr>
            <p:ph idx="1"/>
            <p:extLst>
              <p:ext uri="{D42A27DB-BD31-4B8C-83A1-F6EECF244321}">
                <p14:modId xmlns:p14="http://schemas.microsoft.com/office/powerpoint/2010/main" val="706768512"/>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5505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4CA1620-2C02-4B4E-97C8-06FCE85EE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57DE79-27F8-4881-BE3B-5321D1801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B733608-1322-485D-B942-B827E6997F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527" y="954724"/>
            <a:ext cx="10904945" cy="3364228"/>
            <a:chOff x="643527" y="954724"/>
            <a:chExt cx="10904945" cy="3364228"/>
          </a:xfrm>
        </p:grpSpPr>
        <p:sp>
          <p:nvSpPr>
            <p:cNvPr id="17" name="Freeform 78">
              <a:extLst>
                <a:ext uri="{FF2B5EF4-FFF2-40B4-BE49-F238E27FC236}">
                  <a16:creationId xmlns:a16="http://schemas.microsoft.com/office/drawing/2014/main" id="{7975F1CD-7143-447F-AC1A-8D3EA46EC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79">
              <a:extLst>
                <a:ext uri="{FF2B5EF4-FFF2-40B4-BE49-F238E27FC236}">
                  <a16:creationId xmlns:a16="http://schemas.microsoft.com/office/drawing/2014/main" id="{501A6B8C-11DF-404A-89DD-354DA4C1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9" name="Freeform 85">
              <a:extLst>
                <a:ext uri="{FF2B5EF4-FFF2-40B4-BE49-F238E27FC236}">
                  <a16:creationId xmlns:a16="http://schemas.microsoft.com/office/drawing/2014/main" id="{14D1F65C-CD34-4E1F-8743-D3879A8712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0">
              <a:extLst>
                <a:ext uri="{FF2B5EF4-FFF2-40B4-BE49-F238E27FC236}">
                  <a16:creationId xmlns:a16="http://schemas.microsoft.com/office/drawing/2014/main" id="{E5C58F66-1B6C-4935-9BB4-583D612CD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4">
              <a:extLst>
                <a:ext uri="{FF2B5EF4-FFF2-40B4-BE49-F238E27FC236}">
                  <a16:creationId xmlns:a16="http://schemas.microsoft.com/office/drawing/2014/main" id="{F41F116D-556B-4BC2-9DCD-46DA7CCC0E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7">
              <a:extLst>
                <a:ext uri="{FF2B5EF4-FFF2-40B4-BE49-F238E27FC236}">
                  <a16:creationId xmlns:a16="http://schemas.microsoft.com/office/drawing/2014/main" id="{DE46F0F4-2435-4BDC-A92C-EB1360880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p:nvSpPr>
          <p:cNvPr id="2" name="Title 1">
            <a:extLst>
              <a:ext uri="{FF2B5EF4-FFF2-40B4-BE49-F238E27FC236}">
                <a16:creationId xmlns:a16="http://schemas.microsoft.com/office/drawing/2014/main" id="{EF03D447-8DDE-1921-C876-0D96B534825B}"/>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Neurodiversity</a:t>
            </a:r>
          </a:p>
        </p:txBody>
      </p:sp>
      <p:sp>
        <p:nvSpPr>
          <p:cNvPr id="3" name="Content Placeholder 2">
            <a:extLst>
              <a:ext uri="{FF2B5EF4-FFF2-40B4-BE49-F238E27FC236}">
                <a16:creationId xmlns:a16="http://schemas.microsoft.com/office/drawing/2014/main" id="{F6A52C96-815F-961B-F3F1-4C13A0CCD9EE}"/>
              </a:ext>
            </a:extLst>
          </p:cNvPr>
          <p:cNvSpPr>
            <a:spLocks noGrp="1"/>
          </p:cNvSpPr>
          <p:nvPr>
            <p:ph idx="1"/>
          </p:nvPr>
        </p:nvSpPr>
        <p:spPr>
          <a:xfrm>
            <a:off x="2640014" y="4437899"/>
            <a:ext cx="6911974" cy="990143"/>
          </a:xfrm>
        </p:spPr>
        <p:txBody>
          <a:bodyPr vert="horz" lIns="0" tIns="0" rIns="0" bIns="0" rtlCol="0">
            <a:normAutofit/>
          </a:bodyPr>
          <a:lstStyle/>
          <a:p>
            <a:pPr marL="0" indent="0" algn="ctr">
              <a:buNone/>
            </a:pPr>
            <a:r>
              <a:rPr lang="en-US" sz="2800">
                <a:solidFill>
                  <a:schemeClr val="tx2">
                    <a:lumMod val="90000"/>
                  </a:schemeClr>
                </a:solidFill>
              </a:rPr>
              <a:t>What do you think this means?</a:t>
            </a:r>
          </a:p>
        </p:txBody>
      </p:sp>
      <p:sp useBgFill="1">
        <p:nvSpPr>
          <p:cNvPr id="24" name="Freeform: Shape 23">
            <a:extLst>
              <a:ext uri="{FF2B5EF4-FFF2-40B4-BE49-F238E27FC236}">
                <a16:creationId xmlns:a16="http://schemas.microsoft.com/office/drawing/2014/main" id="{085AB271-571D-4C19-9FCC-C760834A8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3226" y="359229"/>
            <a:ext cx="805544" cy="12191999"/>
          </a:xfrm>
          <a:custGeom>
            <a:avLst/>
            <a:gdLst>
              <a:gd name="connsiteX0" fmla="*/ 0 w 1214924"/>
              <a:gd name="connsiteY0" fmla="*/ 12191999 h 12191999"/>
              <a:gd name="connsiteX1" fmla="*/ 32 w 1214924"/>
              <a:gd name="connsiteY1" fmla="*/ 12166053 h 12191999"/>
              <a:gd name="connsiteX2" fmla="*/ 59979 w 1214924"/>
              <a:gd name="connsiteY2" fmla="*/ 9224089 h 12191999"/>
              <a:gd name="connsiteX3" fmla="*/ 120877 w 1214924"/>
              <a:gd name="connsiteY3" fmla="*/ 8004225 h 12191999"/>
              <a:gd name="connsiteX4" fmla="*/ 59979 w 1214924"/>
              <a:gd name="connsiteY4" fmla="*/ 7211315 h 12191999"/>
              <a:gd name="connsiteX5" fmla="*/ 59979 w 1214924"/>
              <a:gd name="connsiteY5" fmla="*/ 6601383 h 12191999"/>
              <a:gd name="connsiteX6" fmla="*/ 59979 w 1214924"/>
              <a:gd name="connsiteY6" fmla="*/ 5015562 h 12191999"/>
              <a:gd name="connsiteX7" fmla="*/ 120877 w 1214924"/>
              <a:gd name="connsiteY7" fmla="*/ 3185768 h 12191999"/>
              <a:gd name="connsiteX8" fmla="*/ 74847 w 1214924"/>
              <a:gd name="connsiteY8" fmla="*/ 4714 h 12191999"/>
              <a:gd name="connsiteX9" fmla="*/ 74778 w 1214924"/>
              <a:gd name="connsiteY9" fmla="*/ 0 h 12191999"/>
              <a:gd name="connsiteX10" fmla="*/ 1214924 w 1214924"/>
              <a:gd name="connsiteY10" fmla="*/ 0 h 12191999"/>
              <a:gd name="connsiteX11" fmla="*/ 1214924 w 1214924"/>
              <a:gd name="connsiteY11" fmla="*/ 12191999 h 1219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4924" h="12191999">
                <a:moveTo>
                  <a:pt x="0" y="12191999"/>
                </a:moveTo>
                <a:lnTo>
                  <a:pt x="32" y="12166053"/>
                </a:lnTo>
                <a:cubicBezTo>
                  <a:pt x="2886" y="11339787"/>
                  <a:pt x="14305" y="10367710"/>
                  <a:pt x="59979" y="9224089"/>
                </a:cubicBezTo>
                <a:cubicBezTo>
                  <a:pt x="120877" y="8004225"/>
                  <a:pt x="120877" y="8004225"/>
                  <a:pt x="120877" y="8004225"/>
                </a:cubicBezTo>
                <a:cubicBezTo>
                  <a:pt x="120877" y="7760253"/>
                  <a:pt x="59979" y="7516280"/>
                  <a:pt x="59979" y="7211315"/>
                </a:cubicBezTo>
                <a:cubicBezTo>
                  <a:pt x="59979" y="6906349"/>
                  <a:pt x="59979" y="6662377"/>
                  <a:pt x="59979" y="6601383"/>
                </a:cubicBezTo>
                <a:cubicBezTo>
                  <a:pt x="59979" y="5015562"/>
                  <a:pt x="59979" y="5015562"/>
                  <a:pt x="59979" y="5015562"/>
                </a:cubicBezTo>
                <a:cubicBezTo>
                  <a:pt x="120877" y="3185768"/>
                  <a:pt x="120877" y="3185768"/>
                  <a:pt x="120877" y="3185768"/>
                </a:cubicBezTo>
                <a:cubicBezTo>
                  <a:pt x="98040" y="1607571"/>
                  <a:pt x="83767" y="621197"/>
                  <a:pt x="74847" y="4714"/>
                </a:cubicBezTo>
                <a:lnTo>
                  <a:pt x="74778" y="0"/>
                </a:lnTo>
                <a:lnTo>
                  <a:pt x="1214924" y="0"/>
                </a:lnTo>
                <a:lnTo>
                  <a:pt x="1214924" y="12191999"/>
                </a:lnTo>
                <a:close/>
              </a:path>
            </a:pathLst>
          </a:custGeom>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197465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AA87C-83BA-6898-3EBF-4ADDEDAE8DC4}"/>
              </a:ext>
            </a:extLst>
          </p:cNvPr>
          <p:cNvSpPr>
            <a:spLocks noGrp="1"/>
          </p:cNvSpPr>
          <p:nvPr>
            <p:ph type="title"/>
          </p:nvPr>
        </p:nvSpPr>
        <p:spPr>
          <a:xfrm>
            <a:off x="720000" y="619200"/>
            <a:ext cx="4991961" cy="1477328"/>
          </a:xfrm>
        </p:spPr>
        <p:txBody>
          <a:bodyPr wrap="square" anchor="ctr">
            <a:normAutofit/>
          </a:bodyPr>
          <a:lstStyle/>
          <a:p>
            <a:r>
              <a:rPr lang="en-US"/>
              <a:t>Neurodiversity</a:t>
            </a:r>
          </a:p>
        </p:txBody>
      </p:sp>
      <p:sp>
        <p:nvSpPr>
          <p:cNvPr id="3" name="Content Placeholder 2">
            <a:extLst>
              <a:ext uri="{FF2B5EF4-FFF2-40B4-BE49-F238E27FC236}">
                <a16:creationId xmlns:a16="http://schemas.microsoft.com/office/drawing/2014/main" id="{4BDB0910-376E-EE1B-3E60-6C58EAB1E265}"/>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US" sz="1900"/>
              <a:t>A framework for understanding human brain function that recognises diversity in a myriad of areas.</a:t>
            </a:r>
          </a:p>
          <a:p>
            <a:pPr>
              <a:lnSpc>
                <a:spcPct val="110000"/>
              </a:lnSpc>
            </a:pPr>
            <a:r>
              <a:rPr lang="en-US" sz="1900"/>
              <a:t>Sensory processing</a:t>
            </a:r>
          </a:p>
          <a:p>
            <a:pPr>
              <a:lnSpc>
                <a:spcPct val="110000"/>
              </a:lnSpc>
            </a:pPr>
            <a:r>
              <a:rPr lang="en-US" sz="1900"/>
              <a:t>Motor abilities</a:t>
            </a:r>
          </a:p>
          <a:p>
            <a:pPr>
              <a:lnSpc>
                <a:spcPct val="110000"/>
              </a:lnSpc>
            </a:pPr>
            <a:r>
              <a:rPr lang="en-US" sz="1900"/>
              <a:t>Social comfort</a:t>
            </a:r>
          </a:p>
          <a:p>
            <a:pPr>
              <a:lnSpc>
                <a:spcPct val="110000"/>
              </a:lnSpc>
            </a:pPr>
            <a:r>
              <a:rPr lang="en-US" sz="1900"/>
              <a:t>Cognition</a:t>
            </a:r>
          </a:p>
          <a:p>
            <a:pPr>
              <a:lnSpc>
                <a:spcPct val="110000"/>
              </a:lnSpc>
            </a:pPr>
            <a:r>
              <a:rPr lang="en-US" sz="1900"/>
              <a:t>Focus</a:t>
            </a:r>
          </a:p>
        </p:txBody>
      </p:sp>
      <p:pic>
        <p:nvPicPr>
          <p:cNvPr id="5" name="Picture 4" descr="Computer Generated Lights">
            <a:extLst>
              <a:ext uri="{FF2B5EF4-FFF2-40B4-BE49-F238E27FC236}">
                <a16:creationId xmlns:a16="http://schemas.microsoft.com/office/drawing/2014/main" id="{37282D7C-3CE1-C4B6-2EE3-C4D7E9881147}"/>
              </a:ext>
            </a:extLst>
          </p:cNvPr>
          <p:cNvPicPr>
            <a:picLocks noChangeAspect="1"/>
          </p:cNvPicPr>
          <p:nvPr/>
        </p:nvPicPr>
        <p:blipFill>
          <a:blip r:embed="rId2"/>
          <a:srcRect l="15006" r="23873" b="-6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682794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66C96C0-C503-4689-9188-1B79F55F3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ndefined">
            <a:extLst>
              <a:ext uri="{FF2B5EF4-FFF2-40B4-BE49-F238E27FC236}">
                <a16:creationId xmlns:a16="http://schemas.microsoft.com/office/drawing/2014/main" id="{BF8D0083-3522-8036-A488-ADFB30C7C2B9}"/>
              </a:ext>
            </a:extLst>
          </p:cNvPr>
          <p:cNvPicPr>
            <a:picLocks noGrp="1" noChangeAspect="1"/>
          </p:cNvPicPr>
          <p:nvPr>
            <p:ph idx="1"/>
          </p:nvPr>
        </p:nvPicPr>
        <p:blipFill>
          <a:blip r:embed="rId2"/>
          <a:srcRect r="-1" b="416"/>
          <a:stretch/>
        </p:blipFill>
        <p:spPr>
          <a:xfrm>
            <a:off x="20" y="10"/>
            <a:ext cx="12188932" cy="6857990"/>
          </a:xfrm>
          <a:prstGeom prst="rect">
            <a:avLst/>
          </a:prstGeom>
        </p:spPr>
      </p:pic>
      <p:sp>
        <p:nvSpPr>
          <p:cNvPr id="13" name="Rectangle 12">
            <a:extLst>
              <a:ext uri="{FF2B5EF4-FFF2-40B4-BE49-F238E27FC236}">
                <a16:creationId xmlns:a16="http://schemas.microsoft.com/office/drawing/2014/main" id="{6390D9D2-CD1B-45D5-8B3B-6FF07D6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1997" cy="2636837"/>
          </a:xfrm>
          <a:prstGeom prst="rect">
            <a:avLst/>
          </a:prstGeom>
          <a:gradFill flip="none" rotWithShape="1">
            <a:gsLst>
              <a:gs pos="58000">
                <a:schemeClr val="bg1">
                  <a:alpha val="30000"/>
                </a:schemeClr>
              </a:gs>
              <a:gs pos="33000">
                <a:schemeClr val="bg1">
                  <a:alpha val="20000"/>
                </a:schemeClr>
              </a:gs>
              <a:gs pos="0">
                <a:schemeClr val="bg1">
                  <a:alpha val="0"/>
                </a:schemeClr>
              </a:gs>
              <a:gs pos="100000">
                <a:schemeClr val="bg1">
                  <a:alpha val="3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8F3AECA-1E28-4DB0-901D-747B827596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6"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3214C51D-3B74-4CCB-82B8-A184460FC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21"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176464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41705-5F7D-FA4E-07E3-253D37FA0967}"/>
              </a:ext>
            </a:extLst>
          </p:cNvPr>
          <p:cNvSpPr>
            <a:spLocks noGrp="1"/>
          </p:cNvSpPr>
          <p:nvPr>
            <p:ph type="title"/>
          </p:nvPr>
        </p:nvSpPr>
        <p:spPr>
          <a:xfrm>
            <a:off x="720000" y="619200"/>
            <a:ext cx="10728322" cy="681586"/>
          </a:xfrm>
        </p:spPr>
        <p:txBody>
          <a:bodyPr wrap="square">
            <a:normAutofit/>
          </a:bodyPr>
          <a:lstStyle/>
          <a:p>
            <a:r>
              <a:rPr lang="en-US" dirty="0"/>
              <a:t>Historical Perspective</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27383C4A-179D-0DD0-B020-0ED3456BD19D}"/>
              </a:ext>
            </a:extLst>
          </p:cNvPr>
          <p:cNvGraphicFramePr>
            <a:graphicFrameLocks noGrp="1"/>
          </p:cNvGraphicFramePr>
          <p:nvPr>
            <p:ph idx="1"/>
            <p:extLst>
              <p:ext uri="{D42A27DB-BD31-4B8C-83A1-F6EECF244321}">
                <p14:modId xmlns:p14="http://schemas.microsoft.com/office/powerpoint/2010/main" val="1410904038"/>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538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A68F-69BE-2B96-2679-76335D6A3AAB}"/>
              </a:ext>
            </a:extLst>
          </p:cNvPr>
          <p:cNvSpPr>
            <a:spLocks noGrp="1"/>
          </p:cNvSpPr>
          <p:nvPr>
            <p:ph type="title"/>
          </p:nvPr>
        </p:nvSpPr>
        <p:spPr/>
        <p:txBody>
          <a:bodyPr/>
          <a:lstStyle/>
          <a:p>
            <a:r>
              <a:rPr lang="en-US"/>
              <a:t>Historical Perspectives 1800's</a:t>
            </a:r>
          </a:p>
        </p:txBody>
      </p:sp>
      <p:sp>
        <p:nvSpPr>
          <p:cNvPr id="3" name="Content Placeholder 2">
            <a:extLst>
              <a:ext uri="{FF2B5EF4-FFF2-40B4-BE49-F238E27FC236}">
                <a16:creationId xmlns:a16="http://schemas.microsoft.com/office/drawing/2014/main" id="{E49FE5BC-B4AD-806C-B23F-822ECC7968CA}"/>
              </a:ext>
            </a:extLst>
          </p:cNvPr>
          <p:cNvSpPr>
            <a:spLocks noGrp="1"/>
          </p:cNvSpPr>
          <p:nvPr>
            <p:ph idx="1"/>
          </p:nvPr>
        </p:nvSpPr>
        <p:spPr/>
        <p:txBody>
          <a:bodyPr vert="horz" lIns="0" tIns="0" rIns="0" bIns="0" rtlCol="0" anchor="t">
            <a:normAutofit/>
          </a:bodyPr>
          <a:lstStyle/>
          <a:p>
            <a:r>
              <a:rPr lang="en-US">
                <a:solidFill>
                  <a:srgbClr val="FFFFFF">
                    <a:alpha val="58000"/>
                  </a:srgbClr>
                </a:solidFill>
              </a:rPr>
              <a:t>1845 Lunacy Act, </a:t>
            </a:r>
            <a:r>
              <a:rPr lang="en-US">
                <a:solidFill>
                  <a:srgbClr val="FFFFFF">
                    <a:alpha val="58000"/>
                  </a:srgbClr>
                </a:solidFill>
                <a:ea typeface="+mn-lt"/>
                <a:cs typeface="+mn-lt"/>
              </a:rPr>
              <a:t>made no clear distinction between learning disability and mental illness stating that 'Lunatic shall mean insane person or any person being idiot or lunatic or of unsound mind.'</a:t>
            </a:r>
          </a:p>
          <a:p>
            <a:r>
              <a:rPr lang="en-US">
                <a:solidFill>
                  <a:srgbClr val="FFFFFF">
                    <a:alpha val="58000"/>
                  </a:srgbClr>
                </a:solidFill>
                <a:ea typeface="+mn-lt"/>
                <a:cs typeface="+mn-lt"/>
              </a:rPr>
              <a:t>1886 Idiots Act. For the first time legislation dealing with the educational needs of those with learning disability. It made a clear distinction between lunatics on one hand and ‘idiots’ and 'imbeciles' on the other.</a:t>
            </a:r>
          </a:p>
          <a:p>
            <a:r>
              <a:rPr lang="en-US">
                <a:solidFill>
                  <a:srgbClr val="FFFFFF">
                    <a:alpha val="58000"/>
                  </a:srgbClr>
                </a:solidFill>
                <a:ea typeface="+mn-lt"/>
                <a:cs typeface="+mn-lt"/>
              </a:rPr>
              <a:t>1890 Lunacy Act which like its 1845 predecessor again muddied distinctions between learning disability and mental illness.</a:t>
            </a:r>
          </a:p>
          <a:p>
            <a:endParaRPr lang="en-US" dirty="0">
              <a:solidFill>
                <a:srgbClr val="FFFFFF">
                  <a:alpha val="58000"/>
                </a:srgbClr>
              </a:solidFill>
            </a:endParaRPr>
          </a:p>
        </p:txBody>
      </p:sp>
    </p:spTree>
    <p:extLst>
      <p:ext uri="{BB962C8B-B14F-4D97-AF65-F5344CB8AC3E}">
        <p14:creationId xmlns:p14="http://schemas.microsoft.com/office/powerpoint/2010/main" val="319787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8E7B7-C266-9334-8A3A-D80724335002}"/>
              </a:ext>
            </a:extLst>
          </p:cNvPr>
          <p:cNvSpPr>
            <a:spLocks noGrp="1"/>
          </p:cNvSpPr>
          <p:nvPr>
            <p:ph type="title"/>
          </p:nvPr>
        </p:nvSpPr>
        <p:spPr/>
        <p:txBody>
          <a:bodyPr/>
          <a:lstStyle/>
          <a:p>
            <a:r>
              <a:rPr lang="en-US"/>
              <a:t>Historical Perspectives 1800's</a:t>
            </a:r>
          </a:p>
        </p:txBody>
      </p:sp>
      <p:sp>
        <p:nvSpPr>
          <p:cNvPr id="3" name="Content Placeholder 2">
            <a:extLst>
              <a:ext uri="{FF2B5EF4-FFF2-40B4-BE49-F238E27FC236}">
                <a16:creationId xmlns:a16="http://schemas.microsoft.com/office/drawing/2014/main" id="{0F123566-956C-8974-E5BB-C8785EF4DF97}"/>
              </a:ext>
            </a:extLst>
          </p:cNvPr>
          <p:cNvSpPr>
            <a:spLocks noGrp="1"/>
          </p:cNvSpPr>
          <p:nvPr>
            <p:ph idx="1"/>
          </p:nvPr>
        </p:nvSpPr>
        <p:spPr/>
        <p:txBody>
          <a:bodyPr vert="horz" lIns="0" tIns="0" rIns="0" bIns="0" rtlCol="0" anchor="t">
            <a:normAutofit/>
          </a:bodyPr>
          <a:lstStyle/>
          <a:p>
            <a:r>
              <a:rPr lang="en-US">
                <a:ea typeface="+mn-lt"/>
                <a:cs typeface="+mn-lt"/>
              </a:rPr>
              <a:t>1847 The Charity for the Asylum of Idiots – established in London.</a:t>
            </a:r>
            <a:endParaRPr lang="en-US">
              <a:solidFill>
                <a:srgbClr val="FFFFFF">
                  <a:alpha val="58000"/>
                </a:srgbClr>
              </a:solidFill>
            </a:endParaRPr>
          </a:p>
          <a:p>
            <a:r>
              <a:rPr lang="en-US">
                <a:ea typeface="+mn-lt"/>
                <a:cs typeface="+mn-lt"/>
              </a:rPr>
              <a:t>1850s and 60s Along with Earlswood Asylum in Surrey, The Charity for the Asylum of Idiots gave impetus and support to the establishment of 4 regional voluntary large scale asylums for 'idiots' in England: the Northern Counties </a:t>
            </a:r>
          </a:p>
          <a:p>
            <a:r>
              <a:rPr lang="en-US">
                <a:ea typeface="+mn-lt"/>
                <a:cs typeface="+mn-lt"/>
              </a:rPr>
              <a:t>(i.e. The Royal Albert); Eastern Counties Idiot Asylum (Colchester); Western Counties Asylum (Starcross, near Exeter); and Midland Counties Asylum (Staffordshire).</a:t>
            </a:r>
            <a:endParaRPr lang="en-US">
              <a:solidFill>
                <a:srgbClr val="FFFFFF">
                  <a:alpha val="58000"/>
                </a:srgbClr>
              </a:solidFill>
            </a:endParaRPr>
          </a:p>
        </p:txBody>
      </p:sp>
    </p:spTree>
    <p:extLst>
      <p:ext uri="{BB962C8B-B14F-4D97-AF65-F5344CB8AC3E}">
        <p14:creationId xmlns:p14="http://schemas.microsoft.com/office/powerpoint/2010/main" val="3730826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7528-25C8-27DF-76BA-245A06B7F2B6}"/>
              </a:ext>
            </a:extLst>
          </p:cNvPr>
          <p:cNvSpPr>
            <a:spLocks noGrp="1"/>
          </p:cNvSpPr>
          <p:nvPr>
            <p:ph type="title"/>
          </p:nvPr>
        </p:nvSpPr>
        <p:spPr/>
        <p:txBody>
          <a:bodyPr/>
          <a:lstStyle/>
          <a:p>
            <a:r>
              <a:rPr lang="en-US"/>
              <a:t>Historical Perspectives 1900-1910</a:t>
            </a:r>
          </a:p>
        </p:txBody>
      </p:sp>
      <p:sp>
        <p:nvSpPr>
          <p:cNvPr id="3" name="Content Placeholder 2">
            <a:extLst>
              <a:ext uri="{FF2B5EF4-FFF2-40B4-BE49-F238E27FC236}">
                <a16:creationId xmlns:a16="http://schemas.microsoft.com/office/drawing/2014/main" id="{E275581A-2264-8CD3-DB11-9ACD0CBBB4ED}"/>
              </a:ext>
            </a:extLst>
          </p:cNvPr>
          <p:cNvSpPr>
            <a:spLocks noGrp="1"/>
          </p:cNvSpPr>
          <p:nvPr>
            <p:ph idx="1"/>
          </p:nvPr>
        </p:nvSpPr>
        <p:spPr/>
        <p:txBody>
          <a:bodyPr vert="horz" lIns="0" tIns="0" rIns="0" bIns="0" rtlCol="0" anchor="t">
            <a:normAutofit/>
          </a:bodyPr>
          <a:lstStyle/>
          <a:p>
            <a:r>
              <a:rPr lang="en-US">
                <a:ea typeface="+mn-lt"/>
                <a:cs typeface="+mn-lt"/>
              </a:rPr>
              <a:t>1902 Mary Dendy's Sandlebridge Colony opened.</a:t>
            </a:r>
            <a:endParaRPr lang="en-US">
              <a:solidFill>
                <a:srgbClr val="FFFFFF">
                  <a:alpha val="58000"/>
                </a:srgbClr>
              </a:solidFill>
            </a:endParaRPr>
          </a:p>
          <a:p>
            <a:r>
              <a:rPr lang="en-US">
                <a:ea typeface="+mn-lt"/>
                <a:cs typeface="+mn-lt"/>
              </a:rPr>
              <a:t>1907 Formation of Eugenics Education Society.</a:t>
            </a:r>
            <a:endParaRPr lang="en-US"/>
          </a:p>
          <a:p>
            <a:r>
              <a:rPr lang="en-US">
                <a:ea typeface="+mn-lt"/>
                <a:cs typeface="+mn-lt"/>
              </a:rPr>
              <a:t>1908 Report of Royal Commission on Care and Control of the Feeble-Minded.</a:t>
            </a:r>
          </a:p>
          <a:p>
            <a:r>
              <a:rPr lang="en-US">
                <a:solidFill>
                  <a:srgbClr val="FFFFFF">
                    <a:alpha val="58000"/>
                  </a:srgbClr>
                </a:solidFill>
                <a:ea typeface="+mn-lt"/>
                <a:cs typeface="+mn-lt"/>
              </a:rPr>
              <a:t>1908 Tredgold 1st edition of </a:t>
            </a:r>
            <a:r>
              <a:rPr lang="en-US" i="1">
                <a:solidFill>
                  <a:srgbClr val="FFFFFF">
                    <a:alpha val="58000"/>
                  </a:srgbClr>
                </a:solidFill>
                <a:ea typeface="+mn-lt"/>
                <a:cs typeface="+mn-lt"/>
              </a:rPr>
              <a:t>Mental Deficiency</a:t>
            </a:r>
            <a:r>
              <a:rPr lang="en-US">
                <a:solidFill>
                  <a:srgbClr val="FFFFFF">
                    <a:alpha val="58000"/>
                  </a:srgbClr>
                </a:solidFill>
                <a:ea typeface="+mn-lt"/>
                <a:cs typeface="+mn-lt"/>
              </a:rPr>
              <a:t> which was the main reference text (with revisions) for the next 50 years. Used in nurse training during that period.</a:t>
            </a:r>
            <a:endParaRPr lang="en-US" dirty="0">
              <a:solidFill>
                <a:srgbClr val="FFFFFF">
                  <a:alpha val="58000"/>
                </a:srgbClr>
              </a:solidFill>
            </a:endParaRPr>
          </a:p>
        </p:txBody>
      </p:sp>
    </p:spTree>
    <p:extLst>
      <p:ext uri="{BB962C8B-B14F-4D97-AF65-F5344CB8AC3E}">
        <p14:creationId xmlns:p14="http://schemas.microsoft.com/office/powerpoint/2010/main" val="3211334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a:xfrm>
            <a:off x="1680006" y="619200"/>
            <a:ext cx="8831988" cy="681586"/>
          </a:xfrm>
        </p:spPr>
        <p:txBody>
          <a:bodyPr wrap="square">
            <a:normAutofit/>
          </a:bodyPr>
          <a:lstStyle/>
          <a:p>
            <a:pPr algn="ctr"/>
            <a:r>
              <a:rPr lang="en-US"/>
              <a:t>Historical Perspectives 1900-1910</a:t>
            </a:r>
          </a:p>
        </p:txBody>
      </p:sp>
      <p:grpSp>
        <p:nvGrpSpPr>
          <p:cNvPr id="13"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8A9400A5-AB4B-0D3D-AE71-0F192B93A906}"/>
              </a:ext>
            </a:extLst>
          </p:cNvPr>
          <p:cNvGraphicFramePr>
            <a:graphicFrameLocks noGrp="1"/>
          </p:cNvGraphicFramePr>
          <p:nvPr>
            <p:ph idx="1"/>
            <p:extLst>
              <p:ext uri="{D42A27DB-BD31-4B8C-83A1-F6EECF244321}">
                <p14:modId xmlns:p14="http://schemas.microsoft.com/office/powerpoint/2010/main" val="1907221466"/>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9177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1910-1930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a:bodyPr>
          <a:lstStyle/>
          <a:p>
            <a:r>
              <a:rPr lang="en-US">
                <a:ea typeface="+mn-lt"/>
                <a:cs typeface="+mn-lt"/>
              </a:rPr>
              <a:t>1913 Mental Deficiency Act. Use of terms 'idiot', 'imbecile', 'feeble-minded' and 'moral imbecile'. </a:t>
            </a:r>
            <a:endParaRPr lang="en-US"/>
          </a:p>
          <a:p>
            <a:r>
              <a:rPr lang="en-US">
                <a:ea typeface="+mn-lt"/>
                <a:cs typeface="+mn-lt"/>
              </a:rPr>
              <a:t>This Act made it possible to institutionalise women with illegitimate children who were receiving poor relief.</a:t>
            </a:r>
            <a:endParaRPr lang="en-US"/>
          </a:p>
          <a:p>
            <a:r>
              <a:rPr lang="en-US">
                <a:solidFill>
                  <a:srgbClr val="FFFFFF">
                    <a:alpha val="58000"/>
                  </a:srgbClr>
                </a:solidFill>
                <a:ea typeface="+mn-lt"/>
                <a:cs typeface="+mn-lt"/>
              </a:rPr>
              <a:t>1927 Mental Deficiency (Amendment) Act: replaced the term 'moral defective' with 'moral imbecile'; crucially  allowed for mental deficiency resulting from illness or accident - previously it had to have been there from birth.</a:t>
            </a:r>
            <a:endParaRPr lang="en-US" dirty="0">
              <a:solidFill>
                <a:srgbClr val="FFFFFF">
                  <a:alpha val="58000"/>
                </a:srgbClr>
              </a:solidFill>
              <a:ea typeface="+mn-lt"/>
              <a:cs typeface="+mn-lt"/>
            </a:endParaRPr>
          </a:p>
        </p:txBody>
      </p:sp>
    </p:spTree>
    <p:extLst>
      <p:ext uri="{BB962C8B-B14F-4D97-AF65-F5344CB8AC3E}">
        <p14:creationId xmlns:p14="http://schemas.microsoft.com/office/powerpoint/2010/main" val="3136961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1910-1930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a:bodyPr>
          <a:lstStyle/>
          <a:p>
            <a:r>
              <a:rPr lang="en-US">
                <a:ea typeface="+mn-lt"/>
                <a:cs typeface="+mn-lt"/>
              </a:rPr>
              <a:t>1920s-1940s major local authority colony (hospital) building.</a:t>
            </a:r>
            <a:endParaRPr lang="en-US">
              <a:solidFill>
                <a:srgbClr val="FFFFFF">
                  <a:alpha val="58000"/>
                </a:srgbClr>
              </a:solidFill>
            </a:endParaRPr>
          </a:p>
          <a:p>
            <a:r>
              <a:rPr lang="en-US">
                <a:ea typeface="+mn-lt"/>
                <a:cs typeface="+mn-lt"/>
              </a:rPr>
              <a:t>1929 Wood report published, it argued that 'mentally deficient' children should not be isolated from the mainstream of education.</a:t>
            </a:r>
          </a:p>
          <a:p>
            <a:r>
              <a:rPr lang="en-US">
                <a:ea typeface="+mn-lt"/>
                <a:cs typeface="+mn-lt"/>
              </a:rPr>
              <a:t>Central Association of Mental Welfare (CAMW) major voluntary organisation active in field of 'mental deficiency'.</a:t>
            </a:r>
            <a:endParaRPr lang="en-US"/>
          </a:p>
        </p:txBody>
      </p:sp>
    </p:spTree>
    <p:extLst>
      <p:ext uri="{BB962C8B-B14F-4D97-AF65-F5344CB8AC3E}">
        <p14:creationId xmlns:p14="http://schemas.microsoft.com/office/powerpoint/2010/main" val="2765331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1930-1940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a:bodyPr>
          <a:lstStyle/>
          <a:p>
            <a:r>
              <a:rPr lang="en-US">
                <a:ea typeface="+mn-lt"/>
                <a:cs typeface="+mn-lt"/>
              </a:rPr>
              <a:t>Campaign for Voluntary Sterilisation.</a:t>
            </a:r>
            <a:endParaRPr lang="en-US">
              <a:solidFill>
                <a:srgbClr val="FFFFFF">
                  <a:alpha val="58000"/>
                </a:srgbClr>
              </a:solidFill>
            </a:endParaRPr>
          </a:p>
          <a:p>
            <a:r>
              <a:rPr lang="en-US">
                <a:ea typeface="+mn-lt"/>
                <a:cs typeface="+mn-lt"/>
              </a:rPr>
              <a:t>Eugenics Movement at its height.</a:t>
            </a:r>
            <a:endParaRPr lang="en-US"/>
          </a:p>
          <a:p>
            <a:r>
              <a:rPr lang="en-US">
                <a:ea typeface="+mn-lt"/>
                <a:cs typeface="+mn-lt"/>
              </a:rPr>
              <a:t>1931 South Ockendon colony admitted its first 'mental defectives'.</a:t>
            </a:r>
            <a:endParaRPr lang="en-US"/>
          </a:p>
          <a:p>
            <a:r>
              <a:rPr lang="en-US">
                <a:ea typeface="+mn-lt"/>
                <a:cs typeface="+mn-lt"/>
              </a:rPr>
              <a:t>1931 the average number of patients in the 98 'County, County Borough and City Asylums' was 1,221 (Jones, 1972, p. 357).</a:t>
            </a:r>
            <a:endParaRPr lang="en-US"/>
          </a:p>
          <a:p>
            <a:r>
              <a:rPr lang="en-US">
                <a:ea typeface="+mn-lt"/>
                <a:cs typeface="+mn-lt"/>
              </a:rPr>
              <a:t>1934 Brock Report recommends sterilisation.</a:t>
            </a:r>
            <a:endParaRPr lang="en-US"/>
          </a:p>
        </p:txBody>
      </p:sp>
    </p:spTree>
    <p:extLst>
      <p:ext uri="{BB962C8B-B14F-4D97-AF65-F5344CB8AC3E}">
        <p14:creationId xmlns:p14="http://schemas.microsoft.com/office/powerpoint/2010/main" val="1110055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1940-1950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fontScale="85000" lnSpcReduction="20000"/>
          </a:bodyPr>
          <a:lstStyle/>
          <a:p>
            <a:r>
              <a:rPr lang="en-US">
                <a:ea typeface="+mn-lt"/>
                <a:cs typeface="+mn-lt"/>
              </a:rPr>
              <a:t>1940 First Camphill Community founded in Aberdeen.</a:t>
            </a:r>
            <a:endParaRPr lang="en-US">
              <a:solidFill>
                <a:srgbClr val="FFFFFF">
                  <a:alpha val="58000"/>
                </a:srgbClr>
              </a:solidFill>
            </a:endParaRPr>
          </a:p>
          <a:p>
            <a:r>
              <a:rPr lang="en-US">
                <a:ea typeface="+mn-lt"/>
                <a:cs typeface="+mn-lt"/>
              </a:rPr>
              <a:t>1944 Education Act.</a:t>
            </a:r>
            <a:endParaRPr lang="en-US"/>
          </a:p>
          <a:p>
            <a:r>
              <a:rPr lang="en-US">
                <a:ea typeface="+mn-lt"/>
                <a:cs typeface="+mn-lt"/>
              </a:rPr>
              <a:t>1944 Disabled Persons' Employment Act.</a:t>
            </a:r>
            <a:endParaRPr lang="en-US"/>
          </a:p>
          <a:p>
            <a:r>
              <a:rPr lang="en-US">
                <a:ea typeface="+mn-lt"/>
                <a:cs typeface="+mn-lt"/>
              </a:rPr>
              <a:t>1948 National Health Service began.</a:t>
            </a:r>
            <a:endParaRPr lang="en-US"/>
          </a:p>
          <a:p>
            <a:r>
              <a:rPr lang="en-US">
                <a:ea typeface="+mn-lt"/>
                <a:cs typeface="+mn-lt"/>
              </a:rPr>
              <a:t>National Developments and Policies</a:t>
            </a:r>
            <a:endParaRPr lang="en-US"/>
          </a:p>
          <a:p>
            <a:r>
              <a:rPr lang="en-US">
                <a:ea typeface="+mn-lt"/>
                <a:cs typeface="+mn-lt"/>
              </a:rPr>
              <a:t>Eugenics discredited after World War II, but eugenicist agenda still in evidence in local and national policies.</a:t>
            </a:r>
            <a:endParaRPr lang="en-US"/>
          </a:p>
          <a:p>
            <a:r>
              <a:rPr lang="en-US">
                <a:ea typeface="+mn-lt"/>
                <a:cs typeface="+mn-lt"/>
              </a:rPr>
              <a:t>1946 National Association of Parents of Backward Children founded (later Mencap); Local Mencap Societies established.</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3817126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1940-1950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a:bodyPr>
          <a:lstStyle/>
          <a:p>
            <a:r>
              <a:rPr lang="en-US">
                <a:ea typeface="+mn-lt"/>
                <a:cs typeface="+mn-lt"/>
              </a:rPr>
              <a:t>CAMW voluntary organisation still active. </a:t>
            </a:r>
            <a:endParaRPr lang="en-US">
              <a:solidFill>
                <a:srgbClr val="FFFFFF">
                  <a:alpha val="58000"/>
                </a:srgbClr>
              </a:solidFill>
            </a:endParaRPr>
          </a:p>
          <a:p>
            <a:r>
              <a:rPr lang="en-US">
                <a:ea typeface="+mn-lt"/>
                <a:cs typeface="+mn-lt"/>
              </a:rPr>
              <a:t>1948 NHS took over hospital services. </a:t>
            </a:r>
            <a:endParaRPr lang="en-US"/>
          </a:p>
          <a:p>
            <a:r>
              <a:rPr lang="en-US">
                <a:ea typeface="+mn-lt"/>
                <a:cs typeface="+mn-lt"/>
              </a:rPr>
              <a:t>1948 Mental Welfare Officers appointed to work outside hospitals. </a:t>
            </a:r>
            <a:endParaRPr lang="en-US"/>
          </a:p>
          <a:p>
            <a:r>
              <a:rPr lang="en-US">
                <a:ea typeface="+mn-lt"/>
                <a:cs typeface="+mn-lt"/>
              </a:rPr>
              <a:t>Beveridge establishes framework for Welfare State. </a:t>
            </a:r>
            <a:endParaRPr lang="en-US"/>
          </a:p>
          <a:p>
            <a:r>
              <a:rPr lang="en-US">
                <a:ea typeface="+mn-lt"/>
                <a:cs typeface="+mn-lt"/>
              </a:rPr>
              <a:t>Development of Occupation Centres. </a:t>
            </a:r>
            <a:endParaRPr lang="en-US"/>
          </a:p>
          <a:p>
            <a:r>
              <a:rPr lang="en-US">
                <a:ea typeface="+mn-lt"/>
                <a:cs typeface="+mn-lt"/>
              </a:rPr>
              <a:t>Mental Health Subcommittees replaced Mental Deficiency Committees.</a:t>
            </a:r>
            <a:endParaRPr lang="en-US"/>
          </a:p>
        </p:txBody>
      </p:sp>
    </p:spTree>
    <p:extLst>
      <p:ext uri="{BB962C8B-B14F-4D97-AF65-F5344CB8AC3E}">
        <p14:creationId xmlns:p14="http://schemas.microsoft.com/office/powerpoint/2010/main" val="1037227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a:xfrm>
            <a:off x="1680006" y="619200"/>
            <a:ext cx="8831988" cy="681586"/>
          </a:xfrm>
        </p:spPr>
        <p:txBody>
          <a:bodyPr wrap="square">
            <a:normAutofit/>
          </a:bodyPr>
          <a:lstStyle/>
          <a:p>
            <a:pPr algn="ctr"/>
            <a:r>
              <a:rPr lang="en-US"/>
              <a:t>Historical Perspectives</a:t>
            </a:r>
          </a:p>
        </p:txBody>
      </p:sp>
      <p:grpSp>
        <p:nvGrpSpPr>
          <p:cNvPr id="24" name="Group 23">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25" name="Content Placeholder 2">
            <a:extLst>
              <a:ext uri="{FF2B5EF4-FFF2-40B4-BE49-F238E27FC236}">
                <a16:creationId xmlns:a16="http://schemas.microsoft.com/office/drawing/2014/main" id="{7003AFCB-35DD-F34A-9DC6-89C672896FD3}"/>
              </a:ext>
            </a:extLst>
          </p:cNvPr>
          <p:cNvGraphicFramePr>
            <a:graphicFrameLocks noGrp="1"/>
          </p:cNvGraphicFramePr>
          <p:nvPr>
            <p:ph idx="1"/>
            <p:extLst>
              <p:ext uri="{D42A27DB-BD31-4B8C-83A1-F6EECF244321}">
                <p14:modId xmlns:p14="http://schemas.microsoft.com/office/powerpoint/2010/main" val="1790560627"/>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03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1950-1960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fontScale="92500" lnSpcReduction="10000"/>
          </a:bodyPr>
          <a:lstStyle/>
          <a:p>
            <a:r>
              <a:rPr lang="en-US">
                <a:ea typeface="+mn-lt"/>
                <a:cs typeface="+mn-lt"/>
              </a:rPr>
              <a:t>1959 Mental Health Act (England and Wales; 1960 Scotland) repealed the Mental Deficiency Acts: espoused 'community care' but little funding; and said that patients should only be admitted on a voluntary basis unless seen as a danger to themselves or others (subsequently know as being 'sectioned').</a:t>
            </a:r>
            <a:endParaRPr lang="en-US">
              <a:solidFill>
                <a:srgbClr val="FFFFFF">
                  <a:alpha val="58000"/>
                </a:srgbClr>
              </a:solidFill>
            </a:endParaRPr>
          </a:p>
          <a:p>
            <a:r>
              <a:rPr lang="en-US">
                <a:ea typeface="+mn-lt"/>
                <a:cs typeface="+mn-lt"/>
              </a:rPr>
              <a:t>1951 National Council for Civil Liberty's </a:t>
            </a:r>
            <a:r>
              <a:rPr lang="en-US" i="1">
                <a:ea typeface="+mn-lt"/>
                <a:cs typeface="+mn-lt"/>
              </a:rPr>
              <a:t>50,000 Outside the Law</a:t>
            </a:r>
            <a:r>
              <a:rPr lang="en-US">
                <a:ea typeface="+mn-lt"/>
                <a:cs typeface="+mn-lt"/>
              </a:rPr>
              <a:t> highlighted affront to civil liberties represented by detention of 'mental defectives'.</a:t>
            </a:r>
          </a:p>
          <a:p>
            <a:r>
              <a:rPr lang="en-US">
                <a:ea typeface="+mn-lt"/>
                <a:cs typeface="+mn-lt"/>
              </a:rPr>
              <a:t>1953 Nearly half the National Health Service's hospital beds were for 'mental illness or mental defect'. Concerns about the level of spending were likely to be a factor in shifting government thinking towards Community Care policies.</a:t>
            </a:r>
          </a:p>
          <a:p>
            <a:endParaRPr lang="en-US">
              <a:solidFill>
                <a:srgbClr val="FFFFFF">
                  <a:alpha val="58000"/>
                </a:srgbClr>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2619876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a:bodyPr>
          <a:lstStyle/>
          <a:p>
            <a:r>
              <a:rPr lang="en-US">
                <a:ea typeface="+mn-lt"/>
                <a:cs typeface="+mn-lt"/>
              </a:rPr>
              <a:t>1954-7 Royal Commission on the Law Relating to Mental Illness and Mental Deficiency (under Lord Percy);  National Association of Parents of Backward Children gave evidence to Royal Commission.</a:t>
            </a:r>
            <a:endParaRPr lang="en-US"/>
          </a:p>
          <a:p>
            <a:r>
              <a:rPr lang="en-US">
                <a:ea typeface="+mn-lt"/>
                <a:cs typeface="+mn-lt"/>
              </a:rPr>
              <a:t>1955 Botton Village Camphill Community founded.</a:t>
            </a:r>
            <a:endParaRPr lang="en-US"/>
          </a:p>
          <a:p>
            <a:r>
              <a:rPr lang="en-US">
                <a:ea typeface="+mn-lt"/>
                <a:cs typeface="+mn-lt"/>
              </a:rPr>
              <a:t>1955 Guild of Teachers of Backward Children founded.</a:t>
            </a:r>
            <a:endParaRPr lang="en-US"/>
          </a:p>
          <a:p>
            <a:r>
              <a:rPr lang="en-US">
                <a:solidFill>
                  <a:srgbClr val="FFFFFF">
                    <a:alpha val="58000"/>
                  </a:srgbClr>
                </a:solidFill>
              </a:rPr>
              <a:t>1958</a:t>
            </a:r>
            <a:r>
              <a:rPr lang="en-US">
                <a:ea typeface="+mn-lt"/>
                <a:cs typeface="+mn-lt"/>
              </a:rPr>
              <a:t> NAPBC's 'Brookland's Experiment'.</a:t>
            </a:r>
            <a:endParaRPr lang="en-US"/>
          </a:p>
          <a:p>
            <a:r>
              <a:rPr lang="en-US">
                <a:ea typeface="+mn-lt"/>
                <a:cs typeface="+mn-lt"/>
              </a:rPr>
              <a:t>'Little Stephen' logo adopted by NAPBC – representing pathos instead of fear.</a:t>
            </a:r>
            <a:endParaRPr lang="en-US"/>
          </a:p>
        </p:txBody>
      </p:sp>
    </p:spTree>
    <p:extLst>
      <p:ext uri="{BB962C8B-B14F-4D97-AF65-F5344CB8AC3E}">
        <p14:creationId xmlns:p14="http://schemas.microsoft.com/office/powerpoint/2010/main" val="4240118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1950-1960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a:bodyPr>
          <a:lstStyle/>
          <a:p>
            <a:r>
              <a:rPr lang="en-US">
                <a:solidFill>
                  <a:srgbClr val="FFFFFF">
                    <a:alpha val="58000"/>
                  </a:srgbClr>
                </a:solidFill>
              </a:rPr>
              <a:t>The 1959 Mental Health Act used the term subnormal, severely subnormal. </a:t>
            </a:r>
          </a:p>
          <a:p>
            <a:r>
              <a:rPr lang="en-US">
                <a:solidFill>
                  <a:srgbClr val="FFFFFF">
                    <a:alpha val="58000"/>
                  </a:srgbClr>
                </a:solidFill>
              </a:rPr>
              <a:t>The term 'backward' became commonplace.</a:t>
            </a:r>
            <a:endParaRPr lang="en-US" dirty="0">
              <a:solidFill>
                <a:srgbClr val="FFFFFF">
                  <a:alpha val="58000"/>
                </a:srgbClr>
              </a:solidFill>
            </a:endParaRPr>
          </a:p>
        </p:txBody>
      </p:sp>
    </p:spTree>
    <p:extLst>
      <p:ext uri="{BB962C8B-B14F-4D97-AF65-F5344CB8AC3E}">
        <p14:creationId xmlns:p14="http://schemas.microsoft.com/office/powerpoint/2010/main" val="8166076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ACEE7-DADC-74D1-C44F-EB520EB598DA}"/>
              </a:ext>
            </a:extLst>
          </p:cNvPr>
          <p:cNvSpPr>
            <a:spLocks noGrp="1"/>
          </p:cNvSpPr>
          <p:nvPr>
            <p:ph type="title"/>
          </p:nvPr>
        </p:nvSpPr>
        <p:spPr/>
        <p:txBody>
          <a:bodyPr/>
          <a:lstStyle/>
          <a:p>
            <a:r>
              <a:rPr lang="en-US"/>
              <a:t>Historical Perspectives 1960-1970</a:t>
            </a:r>
          </a:p>
        </p:txBody>
      </p:sp>
      <p:sp>
        <p:nvSpPr>
          <p:cNvPr id="3" name="Content Placeholder 2">
            <a:extLst>
              <a:ext uri="{FF2B5EF4-FFF2-40B4-BE49-F238E27FC236}">
                <a16:creationId xmlns:a16="http://schemas.microsoft.com/office/drawing/2014/main" id="{C34C6387-40D4-87E4-7392-73A3959922AF}"/>
              </a:ext>
            </a:extLst>
          </p:cNvPr>
          <p:cNvSpPr>
            <a:spLocks noGrp="1"/>
          </p:cNvSpPr>
          <p:nvPr>
            <p:ph idx="1"/>
          </p:nvPr>
        </p:nvSpPr>
        <p:spPr/>
        <p:txBody>
          <a:bodyPr vert="horz" lIns="0" tIns="0" rIns="0" bIns="0" rtlCol="0" anchor="t">
            <a:normAutofit/>
          </a:bodyPr>
          <a:lstStyle/>
          <a:p>
            <a:r>
              <a:rPr lang="en-US">
                <a:ea typeface="+mn-lt"/>
                <a:cs typeface="+mn-lt"/>
              </a:rPr>
              <a:t>1961 Enoch Powell, Minister of Health, says mental hospitals to close in 15 years.</a:t>
            </a:r>
            <a:endParaRPr lang="en-US">
              <a:solidFill>
                <a:srgbClr val="FFFFFF">
                  <a:alpha val="58000"/>
                </a:srgbClr>
              </a:solidFill>
              <a:ea typeface="+mn-lt"/>
              <a:cs typeface="+mn-lt"/>
            </a:endParaRPr>
          </a:p>
          <a:p>
            <a:r>
              <a:rPr lang="en-US">
                <a:ea typeface="+mn-lt"/>
                <a:cs typeface="+mn-lt"/>
              </a:rPr>
              <a:t>1962 Ministry of Health Report: A Hospital Plan for England and Wales – a 10-year report that included the development of hostels.</a:t>
            </a:r>
          </a:p>
          <a:p>
            <a:r>
              <a:rPr lang="en-US">
                <a:ea typeface="+mn-lt"/>
                <a:cs typeface="+mn-lt"/>
              </a:rPr>
              <a:t>Hospital scandals – Ely, Farleigh, South Ockendon, Normansfield</a:t>
            </a:r>
          </a:p>
        </p:txBody>
      </p:sp>
    </p:spTree>
    <p:extLst>
      <p:ext uri="{BB962C8B-B14F-4D97-AF65-F5344CB8AC3E}">
        <p14:creationId xmlns:p14="http://schemas.microsoft.com/office/powerpoint/2010/main" val="24552922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88A4-4F5B-F2A1-3894-11FEBD9769BE}"/>
              </a:ext>
            </a:extLst>
          </p:cNvPr>
          <p:cNvSpPr>
            <a:spLocks noGrp="1"/>
          </p:cNvSpPr>
          <p:nvPr>
            <p:ph type="title"/>
          </p:nvPr>
        </p:nvSpPr>
        <p:spPr/>
        <p:txBody>
          <a:bodyPr/>
          <a:lstStyle/>
          <a:p>
            <a:r>
              <a:rPr lang="en-US"/>
              <a:t>Historical Perspectives 1960-1970</a:t>
            </a:r>
          </a:p>
        </p:txBody>
      </p:sp>
      <p:sp>
        <p:nvSpPr>
          <p:cNvPr id="3" name="Content Placeholder 2">
            <a:extLst>
              <a:ext uri="{FF2B5EF4-FFF2-40B4-BE49-F238E27FC236}">
                <a16:creationId xmlns:a16="http://schemas.microsoft.com/office/drawing/2014/main" id="{0A1951F1-A3D9-2D36-83C8-6A117A70DFA2}"/>
              </a:ext>
            </a:extLst>
          </p:cNvPr>
          <p:cNvSpPr>
            <a:spLocks noGrp="1"/>
          </p:cNvSpPr>
          <p:nvPr>
            <p:ph idx="1"/>
          </p:nvPr>
        </p:nvSpPr>
        <p:spPr/>
        <p:txBody>
          <a:bodyPr vert="horz" lIns="0" tIns="0" rIns="0" bIns="0" rtlCol="0" anchor="t">
            <a:normAutofit/>
          </a:bodyPr>
          <a:lstStyle/>
          <a:p>
            <a:r>
              <a:rPr lang="en-US">
                <a:ea typeface="+mn-lt"/>
                <a:cs typeface="+mn-lt"/>
              </a:rPr>
              <a:t>1961 Erving Goffman's </a:t>
            </a:r>
            <a:r>
              <a:rPr lang="en-US" i="1">
                <a:ea typeface="+mn-lt"/>
                <a:cs typeface="+mn-lt"/>
              </a:rPr>
              <a:t>Asylums </a:t>
            </a:r>
            <a:r>
              <a:rPr lang="en-US">
                <a:ea typeface="+mn-lt"/>
                <a:cs typeface="+mn-lt"/>
              </a:rPr>
              <a:t>critiques institutions.</a:t>
            </a:r>
            <a:endParaRPr lang="en-US" dirty="0">
              <a:solidFill>
                <a:srgbClr val="FFFFFF">
                  <a:alpha val="58000"/>
                </a:srgbClr>
              </a:solidFill>
            </a:endParaRPr>
          </a:p>
          <a:p>
            <a:r>
              <a:rPr lang="en-US">
                <a:ea typeface="+mn-lt"/>
                <a:cs typeface="+mn-lt"/>
              </a:rPr>
              <a:t>1964 Tizard's Community Services for the Mentally Handicapped argues for small residential units.</a:t>
            </a:r>
            <a:endParaRPr lang="en-US"/>
          </a:p>
          <a:p>
            <a:r>
              <a:rPr lang="en-US">
                <a:ea typeface="+mn-lt"/>
                <a:cs typeface="+mn-lt"/>
              </a:rPr>
              <a:t>1967 Stanley Segal's </a:t>
            </a:r>
            <a:r>
              <a:rPr lang="en-US" i="1">
                <a:ea typeface="+mn-lt"/>
                <a:cs typeface="+mn-lt"/>
              </a:rPr>
              <a:t>No child is ineducable</a:t>
            </a:r>
            <a:r>
              <a:rPr lang="en-US">
                <a:ea typeface="+mn-lt"/>
                <a:cs typeface="+mn-lt"/>
              </a:rPr>
              <a:t> paved the way for education for all.</a:t>
            </a:r>
            <a:endParaRPr lang="en-US"/>
          </a:p>
          <a:p>
            <a:r>
              <a:rPr lang="en-US">
                <a:ea typeface="+mn-lt"/>
                <a:cs typeface="+mn-lt"/>
              </a:rPr>
              <a:t>1969 earliest publications on normalisation by Bank-Mikkelson &amp; Bengt Nirje (Sweden); Pauline Morris's </a:t>
            </a:r>
            <a:r>
              <a:rPr lang="en-US" i="1">
                <a:ea typeface="+mn-lt"/>
                <a:cs typeface="+mn-lt"/>
              </a:rPr>
              <a:t>Put Away</a:t>
            </a:r>
            <a:r>
              <a:rPr lang="en-US">
                <a:ea typeface="+mn-lt"/>
                <a:cs typeface="+mn-lt"/>
              </a:rPr>
              <a:t> put case against hospitals.</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3898657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88A4-4F5B-F2A1-3894-11FEBD9769BE}"/>
              </a:ext>
            </a:extLst>
          </p:cNvPr>
          <p:cNvSpPr>
            <a:spLocks noGrp="1"/>
          </p:cNvSpPr>
          <p:nvPr>
            <p:ph type="title"/>
          </p:nvPr>
        </p:nvSpPr>
        <p:spPr/>
        <p:txBody>
          <a:bodyPr/>
          <a:lstStyle/>
          <a:p>
            <a:r>
              <a:rPr lang="en-US"/>
              <a:t>Historical Perspectives 1970-1980</a:t>
            </a:r>
          </a:p>
        </p:txBody>
      </p:sp>
      <p:sp>
        <p:nvSpPr>
          <p:cNvPr id="3" name="Content Placeholder 2">
            <a:extLst>
              <a:ext uri="{FF2B5EF4-FFF2-40B4-BE49-F238E27FC236}">
                <a16:creationId xmlns:a16="http://schemas.microsoft.com/office/drawing/2014/main" id="{0A1951F1-A3D9-2D36-83C8-6A117A70DFA2}"/>
              </a:ext>
            </a:extLst>
          </p:cNvPr>
          <p:cNvSpPr>
            <a:spLocks noGrp="1"/>
          </p:cNvSpPr>
          <p:nvPr>
            <p:ph idx="1"/>
          </p:nvPr>
        </p:nvSpPr>
        <p:spPr/>
        <p:txBody>
          <a:bodyPr vert="horz" lIns="0" tIns="0" rIns="0" bIns="0" rtlCol="0" anchor="t">
            <a:normAutofit/>
          </a:bodyPr>
          <a:lstStyle/>
          <a:p>
            <a:r>
              <a:rPr lang="en-US">
                <a:ea typeface="+mn-lt"/>
                <a:cs typeface="+mn-lt"/>
              </a:rPr>
              <a:t>1970 Education (Handicapped Children) Act made education universal.</a:t>
            </a:r>
            <a:endParaRPr lang="en-US">
              <a:solidFill>
                <a:srgbClr val="FFFFFF">
                  <a:alpha val="58000"/>
                </a:srgbClr>
              </a:solidFill>
            </a:endParaRPr>
          </a:p>
          <a:p>
            <a:r>
              <a:rPr lang="en-US">
                <a:ea typeface="+mn-lt"/>
                <a:cs typeface="+mn-lt"/>
              </a:rPr>
              <a:t>1970 Local Authority Social Services Act: new Social Services Departments to assume responsibility for Local Authority health and welfare services.</a:t>
            </a:r>
            <a:endParaRPr lang="en-US"/>
          </a:p>
          <a:p>
            <a:r>
              <a:rPr lang="en-US">
                <a:ea typeface="+mn-lt"/>
                <a:cs typeface="+mn-lt"/>
              </a:rPr>
              <a:t>1970 Chronically Sick and Disabled Persons Act.</a:t>
            </a:r>
            <a:endParaRPr lang="en-US"/>
          </a:p>
        </p:txBody>
      </p:sp>
    </p:spTree>
    <p:extLst>
      <p:ext uri="{BB962C8B-B14F-4D97-AF65-F5344CB8AC3E}">
        <p14:creationId xmlns:p14="http://schemas.microsoft.com/office/powerpoint/2010/main" val="3781750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88A4-4F5B-F2A1-3894-11FEBD9769BE}"/>
              </a:ext>
            </a:extLst>
          </p:cNvPr>
          <p:cNvSpPr>
            <a:spLocks noGrp="1"/>
          </p:cNvSpPr>
          <p:nvPr>
            <p:ph type="title"/>
          </p:nvPr>
        </p:nvSpPr>
        <p:spPr/>
        <p:txBody>
          <a:bodyPr/>
          <a:lstStyle/>
          <a:p>
            <a:r>
              <a:rPr lang="en-US"/>
              <a:t>Historical Perspectives 1970-1980</a:t>
            </a:r>
          </a:p>
        </p:txBody>
      </p:sp>
      <p:sp>
        <p:nvSpPr>
          <p:cNvPr id="3" name="Content Placeholder 2">
            <a:extLst>
              <a:ext uri="{FF2B5EF4-FFF2-40B4-BE49-F238E27FC236}">
                <a16:creationId xmlns:a16="http://schemas.microsoft.com/office/drawing/2014/main" id="{0A1951F1-A3D9-2D36-83C8-6A117A70DFA2}"/>
              </a:ext>
            </a:extLst>
          </p:cNvPr>
          <p:cNvSpPr>
            <a:spLocks noGrp="1"/>
          </p:cNvSpPr>
          <p:nvPr>
            <p:ph idx="1"/>
          </p:nvPr>
        </p:nvSpPr>
        <p:spPr/>
        <p:txBody>
          <a:bodyPr vert="horz" lIns="0" tIns="0" rIns="0" bIns="0" rtlCol="0" anchor="t">
            <a:normAutofit/>
          </a:bodyPr>
          <a:lstStyle/>
          <a:p>
            <a:r>
              <a:rPr lang="en-US">
                <a:ea typeface="+mn-lt"/>
                <a:cs typeface="+mn-lt"/>
              </a:rPr>
              <a:t>Late 1960s to early 1980s major hostel building era.</a:t>
            </a:r>
            <a:endParaRPr lang="en-US" dirty="0">
              <a:solidFill>
                <a:srgbClr val="FFFFFF">
                  <a:alpha val="58000"/>
                </a:srgbClr>
              </a:solidFill>
            </a:endParaRPr>
          </a:p>
          <a:p>
            <a:r>
              <a:rPr lang="en-US">
                <a:ea typeface="+mn-lt"/>
                <a:cs typeface="+mn-lt"/>
              </a:rPr>
              <a:t>1971 White Paper </a:t>
            </a:r>
            <a:r>
              <a:rPr lang="en-US" i="1">
                <a:ea typeface="+mn-lt"/>
                <a:cs typeface="+mn-lt"/>
              </a:rPr>
              <a:t>Better Services for the Mentally Handicapped</a:t>
            </a:r>
            <a:r>
              <a:rPr lang="en-US">
                <a:ea typeface="+mn-lt"/>
                <a:cs typeface="+mn-lt"/>
              </a:rPr>
              <a:t> advocated care in the community.</a:t>
            </a:r>
            <a:endParaRPr lang="en-US"/>
          </a:p>
          <a:p>
            <a:r>
              <a:rPr lang="en-US">
                <a:ea typeface="+mn-lt"/>
                <a:cs typeface="+mn-lt"/>
              </a:rPr>
              <a:t>1974 NHS reorganisation.</a:t>
            </a:r>
            <a:endParaRPr lang="en-US"/>
          </a:p>
          <a:p>
            <a:r>
              <a:rPr lang="en-US">
                <a:ea typeface="+mn-lt"/>
                <a:cs typeface="+mn-lt"/>
              </a:rPr>
              <a:t>1975 National Development Group founded to advise on policy and practice.</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11765584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88A4-4F5B-F2A1-3894-11FEBD9769BE}"/>
              </a:ext>
            </a:extLst>
          </p:cNvPr>
          <p:cNvSpPr>
            <a:spLocks noGrp="1"/>
          </p:cNvSpPr>
          <p:nvPr>
            <p:ph type="title"/>
          </p:nvPr>
        </p:nvSpPr>
        <p:spPr/>
        <p:txBody>
          <a:bodyPr/>
          <a:lstStyle/>
          <a:p>
            <a:r>
              <a:rPr lang="en-US"/>
              <a:t>Historical Perspectives 1980-1990</a:t>
            </a:r>
          </a:p>
        </p:txBody>
      </p:sp>
      <p:sp>
        <p:nvSpPr>
          <p:cNvPr id="3" name="Content Placeholder 2">
            <a:extLst>
              <a:ext uri="{FF2B5EF4-FFF2-40B4-BE49-F238E27FC236}">
                <a16:creationId xmlns:a16="http://schemas.microsoft.com/office/drawing/2014/main" id="{0A1951F1-A3D9-2D36-83C8-6A117A70DFA2}"/>
              </a:ext>
            </a:extLst>
          </p:cNvPr>
          <p:cNvSpPr>
            <a:spLocks noGrp="1"/>
          </p:cNvSpPr>
          <p:nvPr>
            <p:ph idx="1"/>
          </p:nvPr>
        </p:nvSpPr>
        <p:spPr/>
        <p:txBody>
          <a:bodyPr vert="horz" lIns="0" tIns="0" rIns="0" bIns="0" rtlCol="0" anchor="t">
            <a:normAutofit lnSpcReduction="10000"/>
          </a:bodyPr>
          <a:lstStyle/>
          <a:p>
            <a:r>
              <a:rPr lang="en-US">
                <a:ea typeface="+mn-lt"/>
                <a:cs typeface="+mn-lt"/>
              </a:rPr>
              <a:t>1981 Education Act laid down that children should be educated in mainstream schools or classes wherever possible.</a:t>
            </a:r>
            <a:endParaRPr lang="en-US">
              <a:solidFill>
                <a:srgbClr val="FFFFFF">
                  <a:alpha val="58000"/>
                </a:srgbClr>
              </a:solidFill>
            </a:endParaRPr>
          </a:p>
          <a:p>
            <a:r>
              <a:rPr lang="en-US">
                <a:ea typeface="+mn-lt"/>
                <a:cs typeface="+mn-lt"/>
              </a:rPr>
              <a:t>1988 Disabled Persons (services Consultations and Representation) Act.</a:t>
            </a:r>
          </a:p>
          <a:p>
            <a:r>
              <a:rPr lang="en-US">
                <a:solidFill>
                  <a:srgbClr val="FFFFFF">
                    <a:alpha val="58000"/>
                  </a:srgbClr>
                </a:solidFill>
                <a:ea typeface="+mn-lt"/>
                <a:cs typeface="+mn-lt"/>
              </a:rPr>
              <a:t>1980s-1990s Group Home era.</a:t>
            </a:r>
            <a:endParaRPr lang="en-US" dirty="0">
              <a:solidFill>
                <a:srgbClr val="FFFFFF">
                  <a:alpha val="58000"/>
                </a:srgbClr>
              </a:solidFill>
            </a:endParaRPr>
          </a:p>
          <a:p>
            <a:r>
              <a:rPr lang="en-US">
                <a:solidFill>
                  <a:srgbClr val="FFFFFF">
                    <a:alpha val="58000"/>
                  </a:srgbClr>
                </a:solidFill>
                <a:ea typeface="+mn-lt"/>
                <a:cs typeface="+mn-lt"/>
              </a:rPr>
              <a:t>1981 Three residents of Calderstones Hospital (for people with learning difficulties) successfully campaign for the right to vote in General Elections.</a:t>
            </a:r>
            <a:endParaRPr lang="en-US"/>
          </a:p>
          <a:p>
            <a:r>
              <a:rPr lang="en-US">
                <a:solidFill>
                  <a:srgbClr val="FFFFFF">
                    <a:alpha val="58000"/>
                  </a:srgbClr>
                </a:solidFill>
                <a:ea typeface="+mn-lt"/>
                <a:cs typeface="+mn-lt"/>
              </a:rPr>
              <a:t>1982 Three residents of Gogarburn Hospital Edinburgh also successfully campaign for the right to vote in General Elections.</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29859007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88A4-4F5B-F2A1-3894-11FEBD9769BE}"/>
              </a:ext>
            </a:extLst>
          </p:cNvPr>
          <p:cNvSpPr>
            <a:spLocks noGrp="1"/>
          </p:cNvSpPr>
          <p:nvPr>
            <p:ph type="title"/>
          </p:nvPr>
        </p:nvSpPr>
        <p:spPr/>
        <p:txBody>
          <a:bodyPr/>
          <a:lstStyle/>
          <a:p>
            <a:r>
              <a:rPr lang="en-US"/>
              <a:t>Historical Perspectives 1980-1990</a:t>
            </a:r>
          </a:p>
        </p:txBody>
      </p:sp>
      <p:sp>
        <p:nvSpPr>
          <p:cNvPr id="3" name="Content Placeholder 2">
            <a:extLst>
              <a:ext uri="{FF2B5EF4-FFF2-40B4-BE49-F238E27FC236}">
                <a16:creationId xmlns:a16="http://schemas.microsoft.com/office/drawing/2014/main" id="{0A1951F1-A3D9-2D36-83C8-6A117A70DFA2}"/>
              </a:ext>
            </a:extLst>
          </p:cNvPr>
          <p:cNvSpPr>
            <a:spLocks noGrp="1"/>
          </p:cNvSpPr>
          <p:nvPr>
            <p:ph idx="1"/>
          </p:nvPr>
        </p:nvSpPr>
        <p:spPr/>
        <p:txBody>
          <a:bodyPr vert="horz" lIns="0" tIns="0" rIns="0" bIns="0" rtlCol="0" anchor="t">
            <a:normAutofit/>
          </a:bodyPr>
          <a:lstStyle/>
          <a:p>
            <a:r>
              <a:rPr lang="en-US">
                <a:ea typeface="+mn-lt"/>
                <a:cs typeface="+mn-lt"/>
              </a:rPr>
              <a:t>1984 The first </a:t>
            </a:r>
            <a:r>
              <a:rPr lang="en-US" i="1">
                <a:ea typeface="+mn-lt"/>
                <a:cs typeface="+mn-lt"/>
              </a:rPr>
              <a:t>People First</a:t>
            </a:r>
            <a:r>
              <a:rPr lang="en-US">
                <a:ea typeface="+mn-lt"/>
                <a:cs typeface="+mn-lt"/>
              </a:rPr>
              <a:t> group founded in England.</a:t>
            </a:r>
            <a:endParaRPr lang="en-US" dirty="0">
              <a:solidFill>
                <a:srgbClr val="FFFFFF">
                  <a:alpha val="58000"/>
                </a:srgbClr>
              </a:solidFill>
            </a:endParaRPr>
          </a:p>
          <a:p>
            <a:r>
              <a:rPr lang="en-US">
                <a:ea typeface="+mn-lt"/>
                <a:cs typeface="+mn-lt"/>
              </a:rPr>
              <a:t>1986 The first closure of a large long-stay institution for people with learning difficulties – Starcross, Exeter.</a:t>
            </a:r>
            <a:endParaRPr lang="en-US"/>
          </a:p>
          <a:p>
            <a:r>
              <a:rPr lang="en-US">
                <a:ea typeface="+mn-lt"/>
                <a:cs typeface="+mn-lt"/>
              </a:rPr>
              <a:t>1989 </a:t>
            </a:r>
            <a:r>
              <a:rPr lang="en-US" i="1">
                <a:ea typeface="+mn-lt"/>
                <a:cs typeface="+mn-lt"/>
              </a:rPr>
              <a:t>Caring for People</a:t>
            </a:r>
            <a:r>
              <a:rPr lang="en-US">
                <a:ea typeface="+mn-lt"/>
                <a:cs typeface="+mn-lt"/>
              </a:rPr>
              <a:t> White Paper set out principles for shift to community care in NHS and Community Care Act.</a:t>
            </a:r>
            <a:endParaRPr lang="en-US"/>
          </a:p>
          <a:p>
            <a:r>
              <a:rPr lang="en-US">
                <a:ea typeface="+mn-lt"/>
                <a:cs typeface="+mn-lt"/>
              </a:rPr>
              <a:t>1989 Sandlebridge Colony closed.</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1002877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888A4-4F5B-F2A1-3894-11FEBD9769BE}"/>
              </a:ext>
            </a:extLst>
          </p:cNvPr>
          <p:cNvSpPr>
            <a:spLocks noGrp="1"/>
          </p:cNvSpPr>
          <p:nvPr>
            <p:ph type="title"/>
          </p:nvPr>
        </p:nvSpPr>
        <p:spPr>
          <a:xfrm>
            <a:off x="6480000" y="619200"/>
            <a:ext cx="4991961" cy="1477328"/>
          </a:xfrm>
        </p:spPr>
        <p:txBody>
          <a:bodyPr wrap="square" anchor="ctr">
            <a:normAutofit/>
          </a:bodyPr>
          <a:lstStyle/>
          <a:p>
            <a:r>
              <a:rPr lang="en-US"/>
              <a:t>Historical Perspectives 1980-1990</a:t>
            </a:r>
          </a:p>
        </p:txBody>
      </p:sp>
      <p:pic>
        <p:nvPicPr>
          <p:cNvPr id="5" name="Picture 4" descr="Aerial view of skyscrapers">
            <a:extLst>
              <a:ext uri="{FF2B5EF4-FFF2-40B4-BE49-F238E27FC236}">
                <a16:creationId xmlns:a16="http://schemas.microsoft.com/office/drawing/2014/main" id="{61443052-485B-F7E9-2CA2-B46068238751}"/>
              </a:ext>
            </a:extLst>
          </p:cNvPr>
          <p:cNvPicPr>
            <a:picLocks noChangeAspect="1"/>
          </p:cNvPicPr>
          <p:nvPr/>
        </p:nvPicPr>
        <p:blipFill>
          <a:blip r:embed="rId2"/>
          <a:srcRect l="14639" r="27983" b="-3"/>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0A1951F1-A3D9-2D36-83C8-6A117A70DFA2}"/>
              </a:ext>
            </a:extLst>
          </p:cNvPr>
          <p:cNvSpPr>
            <a:spLocks noGrp="1"/>
          </p:cNvSpPr>
          <p:nvPr>
            <p:ph idx="1"/>
          </p:nvPr>
        </p:nvSpPr>
        <p:spPr>
          <a:xfrm>
            <a:off x="6480000" y="2541600"/>
            <a:ext cx="4991962" cy="3216273"/>
          </a:xfrm>
        </p:spPr>
        <p:txBody>
          <a:bodyPr vert="horz" lIns="0" tIns="0" rIns="0" bIns="0" rtlCol="0">
            <a:normAutofit/>
          </a:bodyPr>
          <a:lstStyle/>
          <a:p>
            <a:r>
              <a:rPr lang="en-US"/>
              <a:t>Around 1980, the term 'people with mental handicaps' was the preferred term. </a:t>
            </a:r>
          </a:p>
          <a:p>
            <a:r>
              <a:rPr lang="en-US"/>
              <a:t>Self-advocacy groups adopted the term 'people with learning difficulties' around 1985. </a:t>
            </a:r>
          </a:p>
          <a:p>
            <a:endParaRPr lang="en-US"/>
          </a:p>
        </p:txBody>
      </p:sp>
    </p:spTree>
    <p:extLst>
      <p:ext uri="{BB962C8B-B14F-4D97-AF65-F5344CB8AC3E}">
        <p14:creationId xmlns:p14="http://schemas.microsoft.com/office/powerpoint/2010/main" val="3916705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888A4-4F5B-F2A1-3894-11FEBD9769BE}"/>
              </a:ext>
            </a:extLst>
          </p:cNvPr>
          <p:cNvSpPr>
            <a:spLocks noGrp="1"/>
          </p:cNvSpPr>
          <p:nvPr>
            <p:ph type="title"/>
          </p:nvPr>
        </p:nvSpPr>
        <p:spPr/>
        <p:txBody>
          <a:bodyPr/>
          <a:lstStyle/>
          <a:p>
            <a:r>
              <a:rPr lang="en-US"/>
              <a:t>Historical Perspectives 1990-2000</a:t>
            </a:r>
          </a:p>
        </p:txBody>
      </p:sp>
      <p:sp>
        <p:nvSpPr>
          <p:cNvPr id="3" name="Content Placeholder 2">
            <a:extLst>
              <a:ext uri="{FF2B5EF4-FFF2-40B4-BE49-F238E27FC236}">
                <a16:creationId xmlns:a16="http://schemas.microsoft.com/office/drawing/2014/main" id="{0A1951F1-A3D9-2D36-83C8-6A117A70DFA2}"/>
              </a:ext>
            </a:extLst>
          </p:cNvPr>
          <p:cNvSpPr>
            <a:spLocks noGrp="1"/>
          </p:cNvSpPr>
          <p:nvPr>
            <p:ph idx="1"/>
          </p:nvPr>
        </p:nvSpPr>
        <p:spPr/>
        <p:txBody>
          <a:bodyPr vert="horz" lIns="0" tIns="0" rIns="0" bIns="0" rtlCol="0" anchor="t">
            <a:normAutofit fontScale="85000" lnSpcReduction="20000"/>
          </a:bodyPr>
          <a:lstStyle/>
          <a:p>
            <a:r>
              <a:rPr lang="en-US">
                <a:ea typeface="+mn-lt"/>
                <a:cs typeface="+mn-lt"/>
              </a:rPr>
              <a:t>1990 National Health Service and Community Care Act.</a:t>
            </a:r>
            <a:endParaRPr lang="en-US">
              <a:solidFill>
                <a:srgbClr val="FFFFFF">
                  <a:alpha val="58000"/>
                </a:srgbClr>
              </a:solidFill>
            </a:endParaRPr>
          </a:p>
          <a:p>
            <a:r>
              <a:rPr lang="en-US">
                <a:ea typeface="+mn-lt"/>
                <a:cs typeface="+mn-lt"/>
              </a:rPr>
              <a:t>1995 Disability Discrimination Act.</a:t>
            </a:r>
            <a:endParaRPr lang="en-US" dirty="0">
              <a:solidFill>
                <a:srgbClr val="FFFFFF">
                  <a:alpha val="58000"/>
                </a:srgbClr>
              </a:solidFill>
              <a:ea typeface="+mn-lt"/>
              <a:cs typeface="+mn-lt"/>
            </a:endParaRPr>
          </a:p>
          <a:p>
            <a:r>
              <a:rPr lang="en-US">
                <a:ea typeface="+mn-lt"/>
                <a:cs typeface="+mn-lt"/>
              </a:rPr>
              <a:t>Ideal model became the mixed economy of care: state, voluntary organisations, private sector and family.</a:t>
            </a:r>
            <a:endParaRPr lang="en-US" dirty="0">
              <a:solidFill>
                <a:srgbClr val="FFFFFF">
                  <a:alpha val="58000"/>
                </a:srgbClr>
              </a:solidFill>
            </a:endParaRPr>
          </a:p>
          <a:p>
            <a:r>
              <a:rPr lang="en-US">
                <a:ea typeface="+mn-lt"/>
                <a:cs typeface="+mn-lt"/>
              </a:rPr>
              <a:t>1994 South Ockendon, St. Lawrence's Hospitals closed.</a:t>
            </a:r>
            <a:endParaRPr lang="en-US"/>
          </a:p>
          <a:p>
            <a:r>
              <a:rPr lang="en-US">
                <a:ea typeface="+mn-lt"/>
                <a:cs typeface="+mn-lt"/>
              </a:rPr>
              <a:t>1994 First </a:t>
            </a:r>
            <a:r>
              <a:rPr lang="en-US" i="1">
                <a:ea typeface="+mn-lt"/>
                <a:cs typeface="+mn-lt"/>
              </a:rPr>
              <a:t>‘England People First’</a:t>
            </a:r>
            <a:r>
              <a:rPr lang="en-US" dirty="0">
                <a:ea typeface="+mn-lt"/>
                <a:cs typeface="+mn-lt"/>
              </a:rPr>
              <a:t> </a:t>
            </a:r>
            <a:r>
              <a:rPr lang="en-US">
                <a:ea typeface="+mn-lt"/>
                <a:cs typeface="+mn-lt"/>
              </a:rPr>
              <a:t>Conference.</a:t>
            </a:r>
            <a:endParaRPr lang="en-US"/>
          </a:p>
          <a:p>
            <a:r>
              <a:rPr lang="en-US">
                <a:ea typeface="+mn-lt"/>
                <a:cs typeface="+mn-lt"/>
              </a:rPr>
              <a:t>1996 Open University's </a:t>
            </a:r>
            <a:r>
              <a:rPr lang="en-US" i="1">
                <a:ea typeface="+mn-lt"/>
                <a:cs typeface="+mn-lt"/>
              </a:rPr>
              <a:t>Equal People</a:t>
            </a:r>
            <a:r>
              <a:rPr lang="en-US" dirty="0">
                <a:ea typeface="+mn-lt"/>
                <a:cs typeface="+mn-lt"/>
              </a:rPr>
              <a:t> </a:t>
            </a:r>
            <a:r>
              <a:rPr lang="en-US">
                <a:ea typeface="+mn-lt"/>
                <a:cs typeface="+mn-lt"/>
              </a:rPr>
              <a:t>published.</a:t>
            </a:r>
            <a:endParaRPr lang="en-US"/>
          </a:p>
          <a:p>
            <a:r>
              <a:rPr lang="en-US">
                <a:ea typeface="+mn-lt"/>
                <a:cs typeface="+mn-lt"/>
              </a:rPr>
              <a:t>1996 Mencap's 50th anniversary.</a:t>
            </a:r>
            <a:endParaRPr lang="en-US"/>
          </a:p>
          <a:p>
            <a:r>
              <a:rPr lang="en-US">
                <a:solidFill>
                  <a:srgbClr val="FFFFFF">
                    <a:alpha val="58000"/>
                  </a:srgbClr>
                </a:solidFill>
              </a:rPr>
              <a:t>1990 - 'People with learning disabilities' is now the official term. </a:t>
            </a:r>
            <a:endParaRPr lang="en-US" dirty="0">
              <a:solidFill>
                <a:srgbClr val="FFFFFF">
                  <a:alpha val="58000"/>
                </a:srgbClr>
              </a:solidFill>
            </a:endParaRPr>
          </a:p>
        </p:txBody>
      </p:sp>
    </p:spTree>
    <p:extLst>
      <p:ext uri="{BB962C8B-B14F-4D97-AF65-F5344CB8AC3E}">
        <p14:creationId xmlns:p14="http://schemas.microsoft.com/office/powerpoint/2010/main" val="40158843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37CD9-524D-A735-46B7-851CCB2249DD}"/>
              </a:ext>
            </a:extLst>
          </p:cNvPr>
          <p:cNvSpPr>
            <a:spLocks noGrp="1"/>
          </p:cNvSpPr>
          <p:nvPr>
            <p:ph type="title"/>
          </p:nvPr>
        </p:nvSpPr>
        <p:spPr/>
        <p:txBody>
          <a:bodyPr/>
          <a:lstStyle/>
          <a:p>
            <a:r>
              <a:rPr lang="en-US"/>
              <a:t>Historical Perspectives 2000-2012</a:t>
            </a:r>
          </a:p>
        </p:txBody>
      </p:sp>
      <p:sp>
        <p:nvSpPr>
          <p:cNvPr id="3" name="Content Placeholder 2">
            <a:extLst>
              <a:ext uri="{FF2B5EF4-FFF2-40B4-BE49-F238E27FC236}">
                <a16:creationId xmlns:a16="http://schemas.microsoft.com/office/drawing/2014/main" id="{812EB9BD-CD03-0789-F30F-7762DE17451D}"/>
              </a:ext>
            </a:extLst>
          </p:cNvPr>
          <p:cNvSpPr>
            <a:spLocks noGrp="1"/>
          </p:cNvSpPr>
          <p:nvPr>
            <p:ph idx="1"/>
          </p:nvPr>
        </p:nvSpPr>
        <p:spPr/>
        <p:txBody>
          <a:bodyPr vert="horz" lIns="0" tIns="0" rIns="0" bIns="0" rtlCol="0" anchor="t">
            <a:normAutofit fontScale="85000" lnSpcReduction="20000"/>
          </a:bodyPr>
          <a:lstStyle/>
          <a:p>
            <a:r>
              <a:rPr lang="en-US">
                <a:ea typeface="+mn-lt"/>
                <a:cs typeface="+mn-lt"/>
              </a:rPr>
              <a:t>2001 Special Educational Needs and Disability Act (SENDA): removed two of three caveats for mainstream education; made educational discrimination unlawful</a:t>
            </a:r>
            <a:endParaRPr lang="en-US">
              <a:solidFill>
                <a:srgbClr val="FFFFFF">
                  <a:alpha val="58000"/>
                </a:srgbClr>
              </a:solidFill>
            </a:endParaRPr>
          </a:p>
          <a:p>
            <a:r>
              <a:rPr lang="en-US">
                <a:ea typeface="+mn-lt"/>
                <a:cs typeface="+mn-lt"/>
              </a:rPr>
              <a:t>2005 Mental Capacity Act: People with learning disabiities have the right to make their own decisions if they have the capacity to do so</a:t>
            </a:r>
          </a:p>
          <a:p>
            <a:r>
              <a:rPr lang="en-US">
                <a:ea typeface="+mn-lt"/>
                <a:cs typeface="+mn-lt"/>
              </a:rPr>
              <a:t>2001 White Paper </a:t>
            </a:r>
            <a:r>
              <a:rPr lang="en-US" i="1">
                <a:ea typeface="+mn-lt"/>
                <a:cs typeface="+mn-lt"/>
              </a:rPr>
              <a:t>Valuing People</a:t>
            </a:r>
            <a:r>
              <a:rPr lang="en-US">
                <a:ea typeface="+mn-lt"/>
                <a:cs typeface="+mn-lt"/>
              </a:rPr>
              <a:t>. Revised Code of Practice (DfES); emphasis on consultation with parents. Principles of rights, independence, choice and inclusion.</a:t>
            </a:r>
            <a:endParaRPr lang="en-US" dirty="0">
              <a:solidFill>
                <a:srgbClr val="FFFFFF">
                  <a:alpha val="58000"/>
                </a:srgbClr>
              </a:solidFill>
            </a:endParaRPr>
          </a:p>
          <a:p>
            <a:r>
              <a:rPr lang="en-US">
                <a:ea typeface="+mn-lt"/>
                <a:cs typeface="+mn-lt"/>
              </a:rPr>
              <a:t>2007 UN Convention on Rights of Persons with Disabilities: UK a signatory to this Convention which commits states to uphold human rights for disabled people.</a:t>
            </a:r>
            <a:endParaRPr lang="en-US"/>
          </a:p>
          <a:p>
            <a:r>
              <a:rPr lang="en-US">
                <a:ea typeface="+mn-lt"/>
                <a:cs typeface="+mn-lt"/>
              </a:rPr>
              <a:t>2007 Putting People First: Department of Health's commitment to making individual budgets a choice for anyone receiving social care.</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2154512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3DCF-A19D-5CA9-D79F-29520D64EA42}"/>
              </a:ext>
            </a:extLst>
          </p:cNvPr>
          <p:cNvSpPr>
            <a:spLocks noGrp="1"/>
          </p:cNvSpPr>
          <p:nvPr>
            <p:ph type="title"/>
          </p:nvPr>
        </p:nvSpPr>
        <p:spPr/>
        <p:txBody>
          <a:bodyPr/>
          <a:lstStyle/>
          <a:p>
            <a:r>
              <a:rPr lang="en-US"/>
              <a:t>Historical Perspectives 2000-2012</a:t>
            </a:r>
          </a:p>
        </p:txBody>
      </p:sp>
      <p:sp>
        <p:nvSpPr>
          <p:cNvPr id="3" name="Content Placeholder 2">
            <a:extLst>
              <a:ext uri="{FF2B5EF4-FFF2-40B4-BE49-F238E27FC236}">
                <a16:creationId xmlns:a16="http://schemas.microsoft.com/office/drawing/2014/main" id="{0B6A116F-3187-084C-DD48-242FBD549763}"/>
              </a:ext>
            </a:extLst>
          </p:cNvPr>
          <p:cNvSpPr>
            <a:spLocks noGrp="1"/>
          </p:cNvSpPr>
          <p:nvPr>
            <p:ph idx="1"/>
          </p:nvPr>
        </p:nvSpPr>
        <p:spPr/>
        <p:txBody>
          <a:bodyPr vert="horz" lIns="0" tIns="0" rIns="0" bIns="0" rtlCol="0" anchor="t">
            <a:normAutofit fontScale="77500" lnSpcReduction="20000"/>
          </a:bodyPr>
          <a:lstStyle/>
          <a:p>
            <a:r>
              <a:rPr lang="en-US">
                <a:ea typeface="+mn-lt"/>
                <a:cs typeface="+mn-lt"/>
              </a:rPr>
              <a:t>2007 Mencap publishes </a:t>
            </a:r>
            <a:r>
              <a:rPr lang="en-US" i="1">
                <a:ea typeface="+mn-lt"/>
                <a:cs typeface="+mn-lt"/>
              </a:rPr>
              <a:t>Death by Indifference</a:t>
            </a:r>
            <a:r>
              <a:rPr lang="en-US">
                <a:ea typeface="+mn-lt"/>
                <a:cs typeface="+mn-lt"/>
              </a:rPr>
              <a:t> report exposing the fatal consequences of inequalities in NHS healthcare for peoplewith learning difficulties.</a:t>
            </a:r>
            <a:endParaRPr lang="en-US" dirty="0">
              <a:solidFill>
                <a:srgbClr val="FFFFFF">
                  <a:alpha val="58000"/>
                </a:srgbClr>
              </a:solidFill>
            </a:endParaRPr>
          </a:p>
          <a:p>
            <a:r>
              <a:rPr lang="en-US">
                <a:ea typeface="+mn-lt"/>
                <a:cs typeface="+mn-lt"/>
              </a:rPr>
              <a:t>2008 Department of Health's report </a:t>
            </a:r>
            <a:r>
              <a:rPr lang="en-US" i="1">
                <a:ea typeface="+mn-lt"/>
                <a:cs typeface="+mn-lt"/>
              </a:rPr>
              <a:t>Healthcare for All: The Independent Inquiry into Access to Healthcare for People with Learning Disabilities</a:t>
            </a:r>
            <a:r>
              <a:rPr lang="en-US">
                <a:ea typeface="+mn-lt"/>
                <a:cs typeface="+mn-lt"/>
              </a:rPr>
              <a:t>. Emphasises need for urgent change to improve grossly inadequate NHS healthcare.</a:t>
            </a:r>
            <a:endParaRPr lang="en-US"/>
          </a:p>
          <a:p>
            <a:r>
              <a:rPr lang="en-US">
                <a:ea typeface="+mn-lt"/>
                <a:cs typeface="+mn-lt"/>
              </a:rPr>
              <a:t>2009 Valuing People Now: Re-iterated Valuing People's principles and urging more rapid implementation.</a:t>
            </a:r>
            <a:endParaRPr lang="en-US"/>
          </a:p>
          <a:p>
            <a:r>
              <a:rPr lang="en-US">
                <a:ea typeface="+mn-lt"/>
                <a:cs typeface="+mn-lt"/>
              </a:rPr>
              <a:t>2011 Winterbourne View Hospital scandal: BBC Panorama programme in May revealed widespread abuse by staff of people with learning disabilities.</a:t>
            </a:r>
            <a:endParaRPr lang="en-US"/>
          </a:p>
          <a:p>
            <a:r>
              <a:rPr lang="en-US">
                <a:ea typeface="+mn-lt"/>
                <a:cs typeface="+mn-lt"/>
              </a:rPr>
              <a:t>2012 Mencap's </a:t>
            </a:r>
            <a:r>
              <a:rPr lang="en-US" i="1">
                <a:ea typeface="+mn-lt"/>
                <a:cs typeface="+mn-lt"/>
              </a:rPr>
              <a:t>Death by Indifference: 74 Deaths and counting</a:t>
            </a:r>
            <a:r>
              <a:rPr lang="en-US">
                <a:ea typeface="+mn-lt"/>
                <a:cs typeface="+mn-lt"/>
              </a:rPr>
              <a:t> highlights continuing critical inequalities in NHS health care for people with learning difficulties.</a:t>
            </a:r>
            <a:endParaRPr lang="en-US"/>
          </a:p>
          <a:p>
            <a:endParaRPr lang="en-US" dirty="0">
              <a:solidFill>
                <a:srgbClr val="FFFFFF">
                  <a:alpha val="58000"/>
                </a:srgbClr>
              </a:solidFill>
            </a:endParaRPr>
          </a:p>
        </p:txBody>
      </p:sp>
    </p:spTree>
    <p:extLst>
      <p:ext uri="{BB962C8B-B14F-4D97-AF65-F5344CB8AC3E}">
        <p14:creationId xmlns:p14="http://schemas.microsoft.com/office/powerpoint/2010/main" val="1512375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6C3A1-C806-7F8C-054D-AE9FA1B6711C}"/>
              </a:ext>
            </a:extLst>
          </p:cNvPr>
          <p:cNvSpPr>
            <a:spLocks noGrp="1"/>
          </p:cNvSpPr>
          <p:nvPr>
            <p:ph type="title"/>
          </p:nvPr>
        </p:nvSpPr>
        <p:spPr>
          <a:xfrm>
            <a:off x="720000" y="619200"/>
            <a:ext cx="3107463" cy="5510138"/>
          </a:xfrm>
        </p:spPr>
        <p:txBody>
          <a:bodyPr>
            <a:normAutofit/>
          </a:bodyPr>
          <a:lstStyle/>
          <a:p>
            <a:r>
              <a:rPr lang="en-GB" dirty="0"/>
              <a:t>Executive Function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C4D6DC8B-5E32-C546-AAA3-D81E4AA50D5F}"/>
              </a:ext>
            </a:extLst>
          </p:cNvPr>
          <p:cNvGraphicFramePr>
            <a:graphicFrameLocks noGrp="1"/>
          </p:cNvGraphicFramePr>
          <p:nvPr>
            <p:ph idx="1"/>
            <p:extLst>
              <p:ext uri="{D42A27DB-BD31-4B8C-83A1-F6EECF244321}">
                <p14:modId xmlns:p14="http://schemas.microsoft.com/office/powerpoint/2010/main" val="91645695"/>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3860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4CA1620-2C02-4B4E-97C8-06FCE85EE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57DE79-27F8-4881-BE3B-5321D1801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B733608-1322-485D-B942-B827E6997F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527" y="954724"/>
            <a:ext cx="10904945" cy="3364228"/>
            <a:chOff x="643527" y="954724"/>
            <a:chExt cx="10904945" cy="3364228"/>
          </a:xfrm>
        </p:grpSpPr>
        <p:sp>
          <p:nvSpPr>
            <p:cNvPr id="17" name="Freeform 78">
              <a:extLst>
                <a:ext uri="{FF2B5EF4-FFF2-40B4-BE49-F238E27FC236}">
                  <a16:creationId xmlns:a16="http://schemas.microsoft.com/office/drawing/2014/main" id="{7975F1CD-7143-447F-AC1A-8D3EA46EC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79">
              <a:extLst>
                <a:ext uri="{FF2B5EF4-FFF2-40B4-BE49-F238E27FC236}">
                  <a16:creationId xmlns:a16="http://schemas.microsoft.com/office/drawing/2014/main" id="{501A6B8C-11DF-404A-89DD-354DA4C1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9" name="Freeform 85">
              <a:extLst>
                <a:ext uri="{FF2B5EF4-FFF2-40B4-BE49-F238E27FC236}">
                  <a16:creationId xmlns:a16="http://schemas.microsoft.com/office/drawing/2014/main" id="{14D1F65C-CD34-4E1F-8743-D3879A8712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0">
              <a:extLst>
                <a:ext uri="{FF2B5EF4-FFF2-40B4-BE49-F238E27FC236}">
                  <a16:creationId xmlns:a16="http://schemas.microsoft.com/office/drawing/2014/main" id="{E5C58F66-1B6C-4935-9BB4-583D612CD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4">
              <a:extLst>
                <a:ext uri="{FF2B5EF4-FFF2-40B4-BE49-F238E27FC236}">
                  <a16:creationId xmlns:a16="http://schemas.microsoft.com/office/drawing/2014/main" id="{F41F116D-556B-4BC2-9DCD-46DA7CCC0E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7">
              <a:extLst>
                <a:ext uri="{FF2B5EF4-FFF2-40B4-BE49-F238E27FC236}">
                  <a16:creationId xmlns:a16="http://schemas.microsoft.com/office/drawing/2014/main" id="{DE46F0F4-2435-4BDC-A92C-EB1360880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p:nvSpPr>
          <p:cNvPr id="2" name="Title 1">
            <a:extLst>
              <a:ext uri="{FF2B5EF4-FFF2-40B4-BE49-F238E27FC236}">
                <a16:creationId xmlns:a16="http://schemas.microsoft.com/office/drawing/2014/main" id="{60F6E91A-EE9C-1F7A-B507-C0C868BE52FB}"/>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Autism</a:t>
            </a:r>
          </a:p>
        </p:txBody>
      </p:sp>
      <p:sp>
        <p:nvSpPr>
          <p:cNvPr id="3" name="Content Placeholder 2">
            <a:extLst>
              <a:ext uri="{FF2B5EF4-FFF2-40B4-BE49-F238E27FC236}">
                <a16:creationId xmlns:a16="http://schemas.microsoft.com/office/drawing/2014/main" id="{BC982CC2-3DC9-1B9C-092A-96AC38D3BA9D}"/>
              </a:ext>
            </a:extLst>
          </p:cNvPr>
          <p:cNvSpPr>
            <a:spLocks noGrp="1"/>
          </p:cNvSpPr>
          <p:nvPr>
            <p:ph idx="1"/>
          </p:nvPr>
        </p:nvSpPr>
        <p:spPr>
          <a:xfrm>
            <a:off x="2640014" y="4437899"/>
            <a:ext cx="6911974" cy="990143"/>
          </a:xfrm>
        </p:spPr>
        <p:txBody>
          <a:bodyPr vert="horz" lIns="0" tIns="0" rIns="0" bIns="0" rtlCol="0">
            <a:normAutofit/>
          </a:bodyPr>
          <a:lstStyle/>
          <a:p>
            <a:pPr marL="0" indent="0" algn="ctr">
              <a:buNone/>
            </a:pPr>
            <a:r>
              <a:rPr lang="en-US" sz="2800">
                <a:solidFill>
                  <a:schemeClr val="tx2">
                    <a:lumMod val="90000"/>
                  </a:schemeClr>
                </a:solidFill>
              </a:rPr>
              <a:t>What do you all already know about autism?</a:t>
            </a:r>
          </a:p>
        </p:txBody>
      </p:sp>
      <p:sp useBgFill="1">
        <p:nvSpPr>
          <p:cNvPr id="24" name="Freeform: Shape 23">
            <a:extLst>
              <a:ext uri="{FF2B5EF4-FFF2-40B4-BE49-F238E27FC236}">
                <a16:creationId xmlns:a16="http://schemas.microsoft.com/office/drawing/2014/main" id="{085AB271-571D-4C19-9FCC-C760834A8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3226" y="359229"/>
            <a:ext cx="805544" cy="12191999"/>
          </a:xfrm>
          <a:custGeom>
            <a:avLst/>
            <a:gdLst>
              <a:gd name="connsiteX0" fmla="*/ 0 w 1214924"/>
              <a:gd name="connsiteY0" fmla="*/ 12191999 h 12191999"/>
              <a:gd name="connsiteX1" fmla="*/ 32 w 1214924"/>
              <a:gd name="connsiteY1" fmla="*/ 12166053 h 12191999"/>
              <a:gd name="connsiteX2" fmla="*/ 59979 w 1214924"/>
              <a:gd name="connsiteY2" fmla="*/ 9224089 h 12191999"/>
              <a:gd name="connsiteX3" fmla="*/ 120877 w 1214924"/>
              <a:gd name="connsiteY3" fmla="*/ 8004225 h 12191999"/>
              <a:gd name="connsiteX4" fmla="*/ 59979 w 1214924"/>
              <a:gd name="connsiteY4" fmla="*/ 7211315 h 12191999"/>
              <a:gd name="connsiteX5" fmla="*/ 59979 w 1214924"/>
              <a:gd name="connsiteY5" fmla="*/ 6601383 h 12191999"/>
              <a:gd name="connsiteX6" fmla="*/ 59979 w 1214924"/>
              <a:gd name="connsiteY6" fmla="*/ 5015562 h 12191999"/>
              <a:gd name="connsiteX7" fmla="*/ 120877 w 1214924"/>
              <a:gd name="connsiteY7" fmla="*/ 3185768 h 12191999"/>
              <a:gd name="connsiteX8" fmla="*/ 74847 w 1214924"/>
              <a:gd name="connsiteY8" fmla="*/ 4714 h 12191999"/>
              <a:gd name="connsiteX9" fmla="*/ 74778 w 1214924"/>
              <a:gd name="connsiteY9" fmla="*/ 0 h 12191999"/>
              <a:gd name="connsiteX10" fmla="*/ 1214924 w 1214924"/>
              <a:gd name="connsiteY10" fmla="*/ 0 h 12191999"/>
              <a:gd name="connsiteX11" fmla="*/ 1214924 w 1214924"/>
              <a:gd name="connsiteY11" fmla="*/ 12191999 h 1219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4924" h="12191999">
                <a:moveTo>
                  <a:pt x="0" y="12191999"/>
                </a:moveTo>
                <a:lnTo>
                  <a:pt x="32" y="12166053"/>
                </a:lnTo>
                <a:cubicBezTo>
                  <a:pt x="2886" y="11339787"/>
                  <a:pt x="14305" y="10367710"/>
                  <a:pt x="59979" y="9224089"/>
                </a:cubicBezTo>
                <a:cubicBezTo>
                  <a:pt x="120877" y="8004225"/>
                  <a:pt x="120877" y="8004225"/>
                  <a:pt x="120877" y="8004225"/>
                </a:cubicBezTo>
                <a:cubicBezTo>
                  <a:pt x="120877" y="7760253"/>
                  <a:pt x="59979" y="7516280"/>
                  <a:pt x="59979" y="7211315"/>
                </a:cubicBezTo>
                <a:cubicBezTo>
                  <a:pt x="59979" y="6906349"/>
                  <a:pt x="59979" y="6662377"/>
                  <a:pt x="59979" y="6601383"/>
                </a:cubicBezTo>
                <a:cubicBezTo>
                  <a:pt x="59979" y="5015562"/>
                  <a:pt x="59979" y="5015562"/>
                  <a:pt x="59979" y="5015562"/>
                </a:cubicBezTo>
                <a:cubicBezTo>
                  <a:pt x="120877" y="3185768"/>
                  <a:pt x="120877" y="3185768"/>
                  <a:pt x="120877" y="3185768"/>
                </a:cubicBezTo>
                <a:cubicBezTo>
                  <a:pt x="98040" y="1607571"/>
                  <a:pt x="83767" y="621197"/>
                  <a:pt x="74847" y="4714"/>
                </a:cubicBezTo>
                <a:lnTo>
                  <a:pt x="74778" y="0"/>
                </a:lnTo>
                <a:lnTo>
                  <a:pt x="1214924" y="0"/>
                </a:lnTo>
                <a:lnTo>
                  <a:pt x="1214924" y="12191999"/>
                </a:lnTo>
                <a:close/>
              </a:path>
            </a:pathLst>
          </a:custGeom>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428619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11608-C89C-53CE-0F0D-8EDA91BE9D0A}"/>
              </a:ext>
            </a:extLst>
          </p:cNvPr>
          <p:cNvSpPr>
            <a:spLocks noGrp="1"/>
          </p:cNvSpPr>
          <p:nvPr>
            <p:ph type="title"/>
          </p:nvPr>
        </p:nvSpPr>
        <p:spPr/>
        <p:txBody>
          <a:bodyPr/>
          <a:lstStyle/>
          <a:p>
            <a:r>
              <a:rPr lang="en-US"/>
              <a:t>Historical Perspective of Autism</a:t>
            </a:r>
          </a:p>
        </p:txBody>
      </p:sp>
      <p:sp>
        <p:nvSpPr>
          <p:cNvPr id="3" name="Content Placeholder 2">
            <a:extLst>
              <a:ext uri="{FF2B5EF4-FFF2-40B4-BE49-F238E27FC236}">
                <a16:creationId xmlns:a16="http://schemas.microsoft.com/office/drawing/2014/main" id="{ECE860AE-F0C1-83F0-E456-4C2A00F81CC8}"/>
              </a:ext>
            </a:extLst>
          </p:cNvPr>
          <p:cNvSpPr>
            <a:spLocks noGrp="1"/>
          </p:cNvSpPr>
          <p:nvPr>
            <p:ph idx="1"/>
          </p:nvPr>
        </p:nvSpPr>
        <p:spPr/>
        <p:txBody>
          <a:bodyPr vert="horz" lIns="0" tIns="0" rIns="0" bIns="0" rtlCol="0" anchor="t">
            <a:normAutofit fontScale="92500"/>
          </a:bodyPr>
          <a:lstStyle/>
          <a:p>
            <a:r>
              <a:rPr lang="en-US">
                <a:ea typeface="+mn-lt"/>
                <a:cs typeface="+mn-lt"/>
              </a:rPr>
              <a:t>1911  – Eugen Bleuler first uses the term autism to describe symptoms of schizophrenia</a:t>
            </a:r>
            <a:endParaRPr lang="en-US">
              <a:solidFill>
                <a:srgbClr val="FFFFFF">
                  <a:alpha val="58000"/>
                </a:srgbClr>
              </a:solidFill>
            </a:endParaRPr>
          </a:p>
          <a:p>
            <a:r>
              <a:rPr lang="en-US">
                <a:ea typeface="+mn-lt"/>
                <a:cs typeface="+mn-lt"/>
              </a:rPr>
              <a:t>1920s – Electroconvulsive therapy first used to treat symptoms of autism</a:t>
            </a:r>
            <a:endParaRPr lang="en-US"/>
          </a:p>
          <a:p>
            <a:r>
              <a:rPr lang="en-US">
                <a:ea typeface="+mn-lt"/>
                <a:cs typeface="+mn-lt"/>
              </a:rPr>
              <a:t>1920s – Emergence of dietary restrictions for autism treatment</a:t>
            </a:r>
            <a:endParaRPr lang="en-US"/>
          </a:p>
          <a:p>
            <a:r>
              <a:rPr lang="en-US">
                <a:ea typeface="+mn-lt"/>
                <a:cs typeface="+mn-lt"/>
              </a:rPr>
              <a:t>1943  – Leo Kanner first characterizes autism as a social and emotional disorder</a:t>
            </a:r>
            <a:endParaRPr lang="en-US"/>
          </a:p>
          <a:p>
            <a:r>
              <a:rPr lang="en-US">
                <a:ea typeface="+mn-lt"/>
                <a:cs typeface="+mn-lt"/>
              </a:rPr>
              <a:t>1944  – Hans Asperger publishes article on autism as a communication disorder in children</a:t>
            </a:r>
            <a:endParaRPr lang="en-US"/>
          </a:p>
          <a:p>
            <a:r>
              <a:rPr lang="en-US">
                <a:ea typeface="+mn-lt"/>
                <a:cs typeface="+mn-lt"/>
              </a:rPr>
              <a:t>1950s – Bruno Bettelheim coins the refrigerator mother theory</a:t>
            </a:r>
            <a:endParaRPr lang="en-US"/>
          </a:p>
          <a:p>
            <a:r>
              <a:rPr lang="en-US">
                <a:ea typeface="+mn-lt"/>
                <a:cs typeface="+mn-lt"/>
              </a:rPr>
              <a:t>1950s – Parentectomy is common treatment approach for autism</a:t>
            </a:r>
            <a:endParaRPr lang="en-US"/>
          </a:p>
        </p:txBody>
      </p:sp>
    </p:spTree>
    <p:extLst>
      <p:ext uri="{BB962C8B-B14F-4D97-AF65-F5344CB8AC3E}">
        <p14:creationId xmlns:p14="http://schemas.microsoft.com/office/powerpoint/2010/main" val="42284672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51882-8CF9-2C29-8804-57BEDCC31771}"/>
              </a:ext>
            </a:extLst>
          </p:cNvPr>
          <p:cNvSpPr>
            <a:spLocks noGrp="1"/>
          </p:cNvSpPr>
          <p:nvPr>
            <p:ph type="title"/>
          </p:nvPr>
        </p:nvSpPr>
        <p:spPr/>
        <p:txBody>
          <a:bodyPr/>
          <a:lstStyle/>
          <a:p>
            <a:r>
              <a:rPr lang="en-US"/>
              <a:t>Historical Perspective of Autism</a:t>
            </a:r>
          </a:p>
        </p:txBody>
      </p:sp>
      <p:sp>
        <p:nvSpPr>
          <p:cNvPr id="3" name="Content Placeholder 2">
            <a:extLst>
              <a:ext uri="{FF2B5EF4-FFF2-40B4-BE49-F238E27FC236}">
                <a16:creationId xmlns:a16="http://schemas.microsoft.com/office/drawing/2014/main" id="{704ACA4B-D073-50A3-31F3-96EE4E613C14}"/>
              </a:ext>
            </a:extLst>
          </p:cNvPr>
          <p:cNvSpPr>
            <a:spLocks noGrp="1"/>
          </p:cNvSpPr>
          <p:nvPr>
            <p:ph idx="1"/>
          </p:nvPr>
        </p:nvSpPr>
        <p:spPr/>
        <p:txBody>
          <a:bodyPr vert="horz" lIns="0" tIns="0" rIns="0" bIns="0" rtlCol="0" anchor="t">
            <a:normAutofit/>
          </a:bodyPr>
          <a:lstStyle/>
          <a:p>
            <a:r>
              <a:rPr lang="en-US">
                <a:ea typeface="+mn-lt"/>
                <a:cs typeface="+mn-lt"/>
              </a:rPr>
              <a:t>1970s – Temple Grandin develops a squeeze machine for children with autism</a:t>
            </a:r>
            <a:endParaRPr lang="en-US">
              <a:solidFill>
                <a:srgbClr val="FFFFFF">
                  <a:alpha val="58000"/>
                </a:srgbClr>
              </a:solidFill>
            </a:endParaRPr>
          </a:p>
          <a:p>
            <a:r>
              <a:rPr lang="en-US">
                <a:ea typeface="+mn-lt"/>
                <a:cs typeface="+mn-lt"/>
              </a:rPr>
              <a:t>1970s – Shock therapy and aversive punishment mainstream autism treatment approach</a:t>
            </a:r>
            <a:endParaRPr lang="en-US"/>
          </a:p>
          <a:p>
            <a:r>
              <a:rPr lang="en-US">
                <a:ea typeface="+mn-lt"/>
                <a:cs typeface="+mn-lt"/>
              </a:rPr>
              <a:t>1970s – Guy Bérard develops auditory integration training for autism treatment</a:t>
            </a:r>
            <a:endParaRPr lang="en-US"/>
          </a:p>
          <a:p>
            <a:r>
              <a:rPr lang="en-US">
                <a:ea typeface="+mn-lt"/>
                <a:cs typeface="+mn-lt"/>
              </a:rPr>
              <a:t>1977  – Susan Folstein and Michael Rutter publish first twin study on autism</a:t>
            </a:r>
            <a:endParaRPr lang="en-US"/>
          </a:p>
          <a:p>
            <a:r>
              <a:rPr lang="en-US">
                <a:ea typeface="+mn-lt"/>
                <a:cs typeface="+mn-lt"/>
              </a:rPr>
              <a:t>1970s – Pharmaceutical treatments for autism become main treatment method</a:t>
            </a:r>
            <a:endParaRPr lang="en-US"/>
          </a:p>
          <a:p>
            <a:r>
              <a:rPr lang="en-US">
                <a:ea typeface="+mn-lt"/>
                <a:cs typeface="+mn-lt"/>
              </a:rPr>
              <a:t>1980  – Infantile autism is its own category in DSM-III</a:t>
            </a:r>
            <a:endParaRPr lang="en-US"/>
          </a:p>
        </p:txBody>
      </p:sp>
    </p:spTree>
    <p:extLst>
      <p:ext uri="{BB962C8B-B14F-4D97-AF65-F5344CB8AC3E}">
        <p14:creationId xmlns:p14="http://schemas.microsoft.com/office/powerpoint/2010/main" val="3575739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8EE5E-9B36-92BD-B719-96D97D639A96}"/>
              </a:ext>
            </a:extLst>
          </p:cNvPr>
          <p:cNvSpPr>
            <a:spLocks noGrp="1"/>
          </p:cNvSpPr>
          <p:nvPr>
            <p:ph type="title"/>
          </p:nvPr>
        </p:nvSpPr>
        <p:spPr/>
        <p:txBody>
          <a:bodyPr/>
          <a:lstStyle/>
          <a:p>
            <a:r>
              <a:rPr lang="en-US"/>
              <a:t>Historical Perspective of Autism</a:t>
            </a:r>
          </a:p>
        </p:txBody>
      </p:sp>
      <p:sp>
        <p:nvSpPr>
          <p:cNvPr id="3" name="Content Placeholder 2">
            <a:extLst>
              <a:ext uri="{FF2B5EF4-FFF2-40B4-BE49-F238E27FC236}">
                <a16:creationId xmlns:a16="http://schemas.microsoft.com/office/drawing/2014/main" id="{C67E823F-96B3-7FD2-BAE0-7FD3CAB1BD32}"/>
              </a:ext>
            </a:extLst>
          </p:cNvPr>
          <p:cNvSpPr>
            <a:spLocks noGrp="1"/>
          </p:cNvSpPr>
          <p:nvPr>
            <p:ph idx="1"/>
          </p:nvPr>
        </p:nvSpPr>
        <p:spPr/>
        <p:txBody>
          <a:bodyPr vert="horz" lIns="0" tIns="0" rIns="0" bIns="0" rtlCol="0" anchor="t">
            <a:normAutofit/>
          </a:bodyPr>
          <a:lstStyle/>
          <a:p>
            <a:r>
              <a:rPr lang="en-US">
                <a:ea typeface="+mn-lt"/>
                <a:cs typeface="+mn-lt"/>
              </a:rPr>
              <a:t>1987  – Autism is expanded in DSM including diagnostic criteria</a:t>
            </a:r>
            <a:endParaRPr lang="en-US">
              <a:solidFill>
                <a:srgbClr val="FFFFFF">
                  <a:alpha val="58000"/>
                </a:srgbClr>
              </a:solidFill>
            </a:endParaRPr>
          </a:p>
          <a:p>
            <a:r>
              <a:rPr lang="en-US">
                <a:ea typeface="+mn-lt"/>
                <a:cs typeface="+mn-lt"/>
              </a:rPr>
              <a:t>1987  – Ivar Lovass develops intensive behavioral therapy for children with autism</a:t>
            </a:r>
            <a:endParaRPr lang="en-US"/>
          </a:p>
          <a:p>
            <a:r>
              <a:rPr lang="en-US">
                <a:ea typeface="+mn-lt"/>
                <a:cs typeface="+mn-lt"/>
              </a:rPr>
              <a:t>1997  – Emergency of special education programs for children with autism</a:t>
            </a:r>
            <a:endParaRPr lang="en-US"/>
          </a:p>
          <a:p>
            <a:r>
              <a:rPr lang="en-US">
                <a:ea typeface="+mn-lt"/>
                <a:cs typeface="+mn-lt"/>
              </a:rPr>
              <a:t>2013  – Autism spectrum disorders classified in DSM-V</a:t>
            </a:r>
            <a:endParaRPr lang="en-US"/>
          </a:p>
        </p:txBody>
      </p:sp>
    </p:spTree>
    <p:extLst>
      <p:ext uri="{BB962C8B-B14F-4D97-AF65-F5344CB8AC3E}">
        <p14:creationId xmlns:p14="http://schemas.microsoft.com/office/powerpoint/2010/main" val="23690191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A7B4E-4A63-0C55-B759-38DC5F8B999B}"/>
              </a:ext>
            </a:extLst>
          </p:cNvPr>
          <p:cNvSpPr>
            <a:spLocks noGrp="1"/>
          </p:cNvSpPr>
          <p:nvPr>
            <p:ph type="title"/>
          </p:nvPr>
        </p:nvSpPr>
        <p:spPr>
          <a:xfrm>
            <a:off x="540000" y="540000"/>
            <a:ext cx="4500561" cy="5759450"/>
          </a:xfrm>
        </p:spPr>
        <p:txBody>
          <a:bodyPr anchor="t">
            <a:normAutofit/>
          </a:bodyPr>
          <a:lstStyle/>
          <a:p>
            <a:r>
              <a:rPr lang="en-US" sz="6600" dirty="0"/>
              <a:t>Language</a:t>
            </a:r>
          </a:p>
        </p:txBody>
      </p:sp>
      <p:graphicFrame>
        <p:nvGraphicFramePr>
          <p:cNvPr id="5" name="Content Placeholder 2">
            <a:extLst>
              <a:ext uri="{FF2B5EF4-FFF2-40B4-BE49-F238E27FC236}">
                <a16:creationId xmlns:a16="http://schemas.microsoft.com/office/drawing/2014/main" id="{3EDA2FDA-6046-DFD0-727B-72C2D2CD5A17}"/>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63785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C4A5-371A-82E8-6AB8-AFBAECB4DEF9}"/>
              </a:ext>
            </a:extLst>
          </p:cNvPr>
          <p:cNvSpPr>
            <a:spLocks noGrp="1"/>
          </p:cNvSpPr>
          <p:nvPr>
            <p:ph type="title"/>
          </p:nvPr>
        </p:nvSpPr>
        <p:spPr>
          <a:xfrm>
            <a:off x="540000" y="540000"/>
            <a:ext cx="4500561" cy="5759450"/>
          </a:xfrm>
        </p:spPr>
        <p:txBody>
          <a:bodyPr anchor="t">
            <a:normAutofit/>
          </a:bodyPr>
          <a:lstStyle/>
          <a:p>
            <a:r>
              <a:rPr lang="en-US" sz="6200"/>
              <a:t>Language: Functioning</a:t>
            </a:r>
          </a:p>
        </p:txBody>
      </p:sp>
      <p:graphicFrame>
        <p:nvGraphicFramePr>
          <p:cNvPr id="15" name="Content Placeholder 2">
            <a:extLst>
              <a:ext uri="{FF2B5EF4-FFF2-40B4-BE49-F238E27FC236}">
                <a16:creationId xmlns:a16="http://schemas.microsoft.com/office/drawing/2014/main" id="{E840267D-F9A6-A28E-3B71-85B61C94A907}"/>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8953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31F6FB79-4B23-4289-93B9-B9210A9472B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graphicEl>
                                              <a:dgm id="{C73CE8AA-77EB-42AD-8CFA-6EC9E6E65EE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52FF-99B5-01BF-CB5E-96601807E256}"/>
              </a:ext>
            </a:extLst>
          </p:cNvPr>
          <p:cNvSpPr>
            <a:spLocks noGrp="1"/>
          </p:cNvSpPr>
          <p:nvPr>
            <p:ph type="title"/>
          </p:nvPr>
        </p:nvSpPr>
        <p:spPr>
          <a:xfrm>
            <a:off x="540000" y="540000"/>
            <a:ext cx="4500561" cy="5759450"/>
          </a:xfrm>
        </p:spPr>
        <p:txBody>
          <a:bodyPr anchor="t">
            <a:normAutofit/>
          </a:bodyPr>
          <a:lstStyle/>
          <a:p>
            <a:r>
              <a:rPr lang="en-US" sz="6200"/>
              <a:t>Language: Functioning</a:t>
            </a:r>
          </a:p>
        </p:txBody>
      </p:sp>
      <p:graphicFrame>
        <p:nvGraphicFramePr>
          <p:cNvPr id="5" name="Content Placeholder 2">
            <a:extLst>
              <a:ext uri="{FF2B5EF4-FFF2-40B4-BE49-F238E27FC236}">
                <a16:creationId xmlns:a16="http://schemas.microsoft.com/office/drawing/2014/main" id="{C262BA4D-86E5-D354-A28A-DE96530AE270}"/>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7818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7C09-76B4-2878-9F5A-2AD4483CC6CB}"/>
              </a:ext>
            </a:extLst>
          </p:cNvPr>
          <p:cNvSpPr>
            <a:spLocks noGrp="1"/>
          </p:cNvSpPr>
          <p:nvPr>
            <p:ph type="title"/>
          </p:nvPr>
        </p:nvSpPr>
        <p:spPr>
          <a:xfrm>
            <a:off x="540000" y="540000"/>
            <a:ext cx="4500561" cy="5912725"/>
          </a:xfrm>
        </p:spPr>
        <p:txBody>
          <a:bodyPr anchor="t">
            <a:normAutofit/>
          </a:bodyPr>
          <a:lstStyle/>
          <a:p>
            <a:r>
              <a:rPr lang="en-US" sz="8800"/>
              <a:t>Skills</a:t>
            </a:r>
          </a:p>
        </p:txBody>
      </p:sp>
      <p:graphicFrame>
        <p:nvGraphicFramePr>
          <p:cNvPr id="24" name="Content Placeholder 2">
            <a:extLst>
              <a:ext uri="{FF2B5EF4-FFF2-40B4-BE49-F238E27FC236}">
                <a16:creationId xmlns:a16="http://schemas.microsoft.com/office/drawing/2014/main" id="{A6C8D7DD-E9B5-7B68-DFBE-C59337C204D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75381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D3BF-5BC2-77A3-6F55-E69C28932947}"/>
              </a:ext>
            </a:extLst>
          </p:cNvPr>
          <p:cNvSpPr>
            <a:spLocks noGrp="1"/>
          </p:cNvSpPr>
          <p:nvPr>
            <p:ph type="title"/>
          </p:nvPr>
        </p:nvSpPr>
        <p:spPr/>
        <p:txBody>
          <a:bodyPr/>
          <a:lstStyle/>
          <a:p>
            <a:r>
              <a:rPr lang="en-US" dirty="0"/>
              <a:t>How to Boil Water, the EASY Way</a:t>
            </a:r>
          </a:p>
        </p:txBody>
      </p:sp>
      <p:sp>
        <p:nvSpPr>
          <p:cNvPr id="3" name="Content Placeholder 2">
            <a:extLst>
              <a:ext uri="{FF2B5EF4-FFF2-40B4-BE49-F238E27FC236}">
                <a16:creationId xmlns:a16="http://schemas.microsoft.com/office/drawing/2014/main" id="{135F39A5-E5B8-5FBF-83BF-8FAF6B6ECCE6}"/>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hlinkClick r:id="rId2"/>
              </a:rPr>
              <a:t>https://www.youtube.com/watch?v=9fUi1EYq6Rs&amp;t=150s</a:t>
            </a:r>
            <a:endParaRPr lang="en-US">
              <a:ea typeface="+mn-lt"/>
              <a:cs typeface="+mn-lt"/>
            </a:endParaRPr>
          </a:p>
          <a:p>
            <a:pPr marL="269875" indent="-269875"/>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41331035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ACE5C-361B-749A-ECBE-40643ABFCE89}"/>
              </a:ext>
            </a:extLst>
          </p:cNvPr>
          <p:cNvSpPr>
            <a:spLocks noGrp="1"/>
          </p:cNvSpPr>
          <p:nvPr>
            <p:ph type="title"/>
          </p:nvPr>
        </p:nvSpPr>
        <p:spPr>
          <a:xfrm>
            <a:off x="540000" y="540000"/>
            <a:ext cx="4500561" cy="5759450"/>
          </a:xfrm>
        </p:spPr>
        <p:txBody>
          <a:bodyPr anchor="t">
            <a:normAutofit/>
          </a:bodyPr>
          <a:lstStyle/>
          <a:p>
            <a:r>
              <a:rPr lang="en-US" sz="8800"/>
              <a:t>Autism</a:t>
            </a:r>
          </a:p>
        </p:txBody>
      </p:sp>
      <p:graphicFrame>
        <p:nvGraphicFramePr>
          <p:cNvPr id="5" name="Content Placeholder 2">
            <a:extLst>
              <a:ext uri="{FF2B5EF4-FFF2-40B4-BE49-F238E27FC236}">
                <a16:creationId xmlns:a16="http://schemas.microsoft.com/office/drawing/2014/main" id="{676883C9-DA87-BC5F-FEC5-63896722403F}"/>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0794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1B783-6226-4A7A-242C-034A75F9EB46}"/>
              </a:ext>
            </a:extLst>
          </p:cNvPr>
          <p:cNvSpPr>
            <a:spLocks noGrp="1"/>
          </p:cNvSpPr>
          <p:nvPr>
            <p:ph type="title"/>
          </p:nvPr>
        </p:nvSpPr>
        <p:spPr>
          <a:xfrm>
            <a:off x="6593499" y="549276"/>
            <a:ext cx="5047637" cy="4259814"/>
          </a:xfrm>
        </p:spPr>
        <p:txBody>
          <a:bodyPr vert="horz" lIns="91440" tIns="45720" rIns="91440" bIns="45720" rtlCol="0" anchor="b">
            <a:normAutofit/>
          </a:bodyPr>
          <a:lstStyle/>
          <a:p>
            <a:r>
              <a:rPr lang="en-US" sz="6200"/>
              <a:t>Triad of Impairments</a:t>
            </a:r>
          </a:p>
        </p:txBody>
      </p:sp>
      <p:pic>
        <p:nvPicPr>
          <p:cNvPr id="4" name="Picture 4" descr="Diagram&#10;&#10;Description automatically generated">
            <a:extLst>
              <a:ext uri="{FF2B5EF4-FFF2-40B4-BE49-F238E27FC236}">
                <a16:creationId xmlns:a16="http://schemas.microsoft.com/office/drawing/2014/main" id="{1A7C6CB3-94C1-4D0A-EF89-CB568E5334FB}"/>
              </a:ext>
            </a:extLst>
          </p:cNvPr>
          <p:cNvPicPr>
            <a:picLocks noChangeAspect="1"/>
          </p:cNvPicPr>
          <p:nvPr/>
        </p:nvPicPr>
        <p:blipFill>
          <a:blip r:embed="rId2"/>
          <a:stretch>
            <a:fillRect/>
          </a:stretch>
        </p:blipFill>
        <p:spPr>
          <a:xfrm>
            <a:off x="540000" y="545988"/>
            <a:ext cx="6049714" cy="5756749"/>
          </a:xfrm>
          <a:prstGeom prst="rect">
            <a:avLst/>
          </a:prstGeom>
        </p:spPr>
      </p:pic>
    </p:spTree>
    <p:extLst>
      <p:ext uri="{BB962C8B-B14F-4D97-AF65-F5344CB8AC3E}">
        <p14:creationId xmlns:p14="http://schemas.microsoft.com/office/powerpoint/2010/main" val="8918691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FDC30-7492-AB76-5D71-6E3A0FF9B505}"/>
              </a:ext>
            </a:extLst>
          </p:cNvPr>
          <p:cNvSpPr>
            <a:spLocks noGrp="1"/>
          </p:cNvSpPr>
          <p:nvPr>
            <p:ph type="title"/>
          </p:nvPr>
        </p:nvSpPr>
        <p:spPr>
          <a:xfrm>
            <a:off x="540000" y="540000"/>
            <a:ext cx="4500561" cy="5759450"/>
          </a:xfrm>
        </p:spPr>
        <p:txBody>
          <a:bodyPr anchor="t">
            <a:normAutofit/>
          </a:bodyPr>
          <a:lstStyle/>
          <a:p>
            <a:r>
              <a:rPr lang="en-US" sz="8800"/>
              <a:t>Autism</a:t>
            </a:r>
          </a:p>
        </p:txBody>
      </p:sp>
      <p:graphicFrame>
        <p:nvGraphicFramePr>
          <p:cNvPr id="5" name="Content Placeholder 2">
            <a:extLst>
              <a:ext uri="{FF2B5EF4-FFF2-40B4-BE49-F238E27FC236}">
                <a16:creationId xmlns:a16="http://schemas.microsoft.com/office/drawing/2014/main" id="{24D6BDDD-675B-57F7-C8D2-DD1F5A224792}"/>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3216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BB7B-D907-5607-89A1-E7E7B3826ED2}"/>
              </a:ext>
            </a:extLst>
          </p:cNvPr>
          <p:cNvSpPr>
            <a:spLocks noGrp="1"/>
          </p:cNvSpPr>
          <p:nvPr>
            <p:ph type="title"/>
          </p:nvPr>
        </p:nvSpPr>
        <p:spPr/>
        <p:txBody>
          <a:bodyPr/>
          <a:lstStyle/>
          <a:p>
            <a:r>
              <a:rPr lang="en-US" dirty="0"/>
              <a:t>Speak MY Language</a:t>
            </a:r>
          </a:p>
        </p:txBody>
      </p:sp>
      <p:sp>
        <p:nvSpPr>
          <p:cNvPr id="3" name="Content Placeholder 2">
            <a:extLst>
              <a:ext uri="{FF2B5EF4-FFF2-40B4-BE49-F238E27FC236}">
                <a16:creationId xmlns:a16="http://schemas.microsoft.com/office/drawing/2014/main" id="{09D69E13-7F0B-DD78-DB23-9FAFAF224452}"/>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hlinkClick r:id="rId2"/>
              </a:rPr>
              <a:t>https://www.youtube.com/watch?v=JnylM1hI2jc&amp;t=10s</a:t>
            </a:r>
            <a:endParaRPr lang="en-US" dirty="0">
              <a:ea typeface="+mn-lt"/>
              <a:cs typeface="+mn-lt"/>
            </a:endParaRPr>
          </a:p>
          <a:p>
            <a:pPr marL="269875" indent="-269875"/>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8195171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1AA1-BFDB-ABDD-38DE-01145780DB34}"/>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2DD06433-751E-F1C5-4906-04CA42659912}"/>
              </a:ext>
            </a:extLst>
          </p:cNvPr>
          <p:cNvSpPr>
            <a:spLocks noGrp="1"/>
          </p:cNvSpPr>
          <p:nvPr>
            <p:ph idx="1"/>
          </p:nvPr>
        </p:nvSpPr>
        <p:spPr>
          <a:xfrm>
            <a:off x="720000" y="1593985"/>
            <a:ext cx="10728325" cy="4966297"/>
          </a:xfrm>
        </p:spPr>
        <p:txBody>
          <a:bodyPr vert="horz" lIns="91440" tIns="45720" rIns="91440" bIns="45720" rtlCol="0" anchor="t">
            <a:normAutofit fontScale="85000" lnSpcReduction="20000"/>
          </a:bodyPr>
          <a:lstStyle/>
          <a:p>
            <a:pPr marL="269875" indent="-269875"/>
            <a:r>
              <a:rPr lang="en-US" dirty="0">
                <a:ea typeface="+mn-lt"/>
                <a:cs typeface="+mn-lt"/>
              </a:rPr>
              <a:t>Persistent deficits in initiating and sustaining social communication and reciprocal social interactions that are outside the expected range of typical functioning given the individual’s age and level of intellectual development. Specific manifestations of these deficits vary according to chronological age, verbal and intellectual ability, and disorder severity. Manifestations may include limitations in the following:</a:t>
            </a:r>
            <a:endParaRPr lang="en-US" dirty="0"/>
          </a:p>
          <a:p>
            <a:pPr marL="719455" lvl="1" indent="-269875"/>
            <a:r>
              <a:rPr lang="en-US" dirty="0">
                <a:ea typeface="+mn-lt"/>
                <a:cs typeface="+mn-lt"/>
              </a:rPr>
              <a:t>Understanding of, interest in, or inappropriate responses to the verbal or non-verbal social communications of others.</a:t>
            </a:r>
            <a:endParaRPr lang="en-US" dirty="0"/>
          </a:p>
          <a:p>
            <a:pPr marL="719455" lvl="1" indent="-269875"/>
            <a:r>
              <a:rPr lang="en-US" dirty="0">
                <a:ea typeface="+mn-lt"/>
                <a:cs typeface="+mn-lt"/>
              </a:rPr>
              <a:t>Integration of spoken language with typical complimentary non-verbal cues, such as eye contact, gestures, facial expressions and body language. These non-verbal </a:t>
            </a:r>
            <a:r>
              <a:rPr lang="en-US" dirty="0" err="1">
                <a:ea typeface="+mn-lt"/>
                <a:cs typeface="+mn-lt"/>
              </a:rPr>
              <a:t>behaviours</a:t>
            </a:r>
            <a:r>
              <a:rPr lang="en-US" dirty="0">
                <a:ea typeface="+mn-lt"/>
                <a:cs typeface="+mn-lt"/>
              </a:rPr>
              <a:t> may also be reduced in frequency or intensity.</a:t>
            </a:r>
            <a:endParaRPr lang="en-US" dirty="0"/>
          </a:p>
          <a:p>
            <a:pPr marL="719455" lvl="1" indent="-269875"/>
            <a:r>
              <a:rPr lang="en-US" dirty="0">
                <a:ea typeface="+mn-lt"/>
                <a:cs typeface="+mn-lt"/>
              </a:rPr>
              <a:t>Understanding and use of language in social contexts and ability to initiate and sustain reciprocal social conversations.</a:t>
            </a:r>
            <a:endParaRPr lang="en-US" dirty="0"/>
          </a:p>
          <a:p>
            <a:pPr marL="719455" lvl="1" indent="-269875"/>
            <a:r>
              <a:rPr lang="en-US" dirty="0">
                <a:ea typeface="+mn-lt"/>
                <a:cs typeface="+mn-lt"/>
              </a:rPr>
              <a:t>Social awareness, leading to </a:t>
            </a:r>
            <a:r>
              <a:rPr lang="en-US" dirty="0" err="1">
                <a:ea typeface="+mn-lt"/>
                <a:cs typeface="+mn-lt"/>
              </a:rPr>
              <a:t>behaviour</a:t>
            </a:r>
            <a:r>
              <a:rPr lang="en-US" dirty="0">
                <a:ea typeface="+mn-lt"/>
                <a:cs typeface="+mn-lt"/>
              </a:rPr>
              <a:t> that is not appropriately modulated according to the social context.</a:t>
            </a:r>
            <a:endParaRPr lang="en-US" dirty="0"/>
          </a:p>
          <a:p>
            <a:pPr marL="719455" lvl="1" indent="-269875"/>
            <a:r>
              <a:rPr lang="en-US" dirty="0">
                <a:ea typeface="+mn-lt"/>
                <a:cs typeface="+mn-lt"/>
              </a:rPr>
              <a:t>Ability to imagine and respond to the feelings, emotional states, and attitudes of others.</a:t>
            </a:r>
            <a:endParaRPr lang="en-US" dirty="0"/>
          </a:p>
          <a:p>
            <a:pPr marL="719455" lvl="1" indent="-269875"/>
            <a:r>
              <a:rPr lang="en-US" dirty="0">
                <a:ea typeface="+mn-lt"/>
                <a:cs typeface="+mn-lt"/>
              </a:rPr>
              <a:t>Mutual sharing of interests.</a:t>
            </a:r>
            <a:endParaRPr lang="en-US" dirty="0"/>
          </a:p>
          <a:p>
            <a:pPr marL="719455" lvl="1" indent="-269875"/>
            <a:r>
              <a:rPr lang="en-US" dirty="0">
                <a:ea typeface="+mn-lt"/>
                <a:cs typeface="+mn-lt"/>
              </a:rPr>
              <a:t>Ability to make and sustain typical peer relationships.</a:t>
            </a:r>
            <a:endParaRPr lang="en-US" dirty="0"/>
          </a:p>
        </p:txBody>
      </p:sp>
    </p:spTree>
    <p:extLst>
      <p:ext uri="{BB962C8B-B14F-4D97-AF65-F5344CB8AC3E}">
        <p14:creationId xmlns:p14="http://schemas.microsoft.com/office/powerpoint/2010/main" val="23124448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ACCE3-618A-59BE-5FDF-B183DF4B6127}"/>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3D33D02E-9AD3-E563-1306-EEA00FB0E76B}"/>
              </a:ext>
            </a:extLst>
          </p:cNvPr>
          <p:cNvSpPr>
            <a:spLocks noGrp="1"/>
          </p:cNvSpPr>
          <p:nvPr>
            <p:ph idx="1"/>
          </p:nvPr>
        </p:nvSpPr>
        <p:spPr>
          <a:xfrm>
            <a:off x="720000" y="1359524"/>
            <a:ext cx="10728325" cy="5298451"/>
          </a:xfrm>
        </p:spPr>
        <p:txBody>
          <a:bodyPr vert="horz" lIns="91440" tIns="45720" rIns="91440" bIns="45720" rtlCol="0" anchor="t">
            <a:normAutofit fontScale="85000" lnSpcReduction="20000"/>
          </a:bodyPr>
          <a:lstStyle/>
          <a:p>
            <a:pPr marL="269875" indent="-269875"/>
            <a:r>
              <a:rPr lang="en-US" dirty="0">
                <a:ea typeface="+mn-lt"/>
                <a:cs typeface="+mn-lt"/>
              </a:rPr>
              <a:t>Persistent restricted, repetitive, and inflexible patterns of behaviour, interests, or activities that are clearly atypical or excessive for the individual’s age and sociocultural context. These may include:</a:t>
            </a:r>
          </a:p>
          <a:p>
            <a:pPr marL="719455" lvl="1" indent="-269875"/>
            <a:r>
              <a:rPr lang="en-US" dirty="0">
                <a:ea typeface="+mn-lt"/>
                <a:cs typeface="+mn-lt"/>
              </a:rPr>
              <a:t>Lack of adaptability to new experiences and circumstances, with associated distress, that can be evoked by trivial changes to a familiar environment or in response to unanticipated events.</a:t>
            </a:r>
            <a:endParaRPr lang="en-US">
              <a:ea typeface="+mn-lt"/>
              <a:cs typeface="+mn-lt"/>
            </a:endParaRPr>
          </a:p>
          <a:p>
            <a:pPr marL="719455" lvl="1" indent="-269875"/>
            <a:r>
              <a:rPr lang="en-US" dirty="0">
                <a:ea typeface="+mn-lt"/>
                <a:cs typeface="+mn-lt"/>
              </a:rPr>
              <a:t>Inflexible adherence to particular routines; for example, these may be geographic such as following familiar routes, or may require precise timing such as mealtimes or transport.</a:t>
            </a:r>
            <a:endParaRPr lang="en-US">
              <a:ea typeface="+mn-lt"/>
              <a:cs typeface="+mn-lt"/>
            </a:endParaRPr>
          </a:p>
          <a:p>
            <a:pPr marL="719455" lvl="1" indent="-269875"/>
            <a:r>
              <a:rPr lang="en-US" dirty="0">
                <a:ea typeface="+mn-lt"/>
                <a:cs typeface="+mn-lt"/>
              </a:rPr>
              <a:t>Excessive adherence to rules (e.g., when playing games).</a:t>
            </a:r>
            <a:endParaRPr lang="en-US">
              <a:ea typeface="+mn-lt"/>
              <a:cs typeface="+mn-lt"/>
            </a:endParaRPr>
          </a:p>
          <a:p>
            <a:pPr marL="719455" lvl="1" indent="-269875"/>
            <a:r>
              <a:rPr lang="en-US" dirty="0">
                <a:ea typeface="+mn-lt"/>
                <a:cs typeface="+mn-lt"/>
              </a:rPr>
              <a:t>Excessive and persistent ritualized patterns of behaviour (e.g., preoccupation with lining up or sorting objects in a particular way) that serve no apparent external purpose.</a:t>
            </a:r>
            <a:endParaRPr lang="en-US">
              <a:ea typeface="+mn-lt"/>
              <a:cs typeface="+mn-lt"/>
            </a:endParaRPr>
          </a:p>
          <a:p>
            <a:pPr marL="719455" lvl="1" indent="-269875"/>
            <a:r>
              <a:rPr lang="en-US" dirty="0">
                <a:ea typeface="+mn-lt"/>
                <a:cs typeface="+mn-lt"/>
              </a:rPr>
              <a:t>Repetitive and stereotyped motor movements, such as whole body movements (e.g., rocking), atypical gait (e.g., walking on tiptoes), unusual hand or finger movements and posturing. These behaviours are particularly common during early childhood.</a:t>
            </a:r>
            <a:endParaRPr lang="en-US">
              <a:ea typeface="+mn-lt"/>
              <a:cs typeface="+mn-lt"/>
            </a:endParaRPr>
          </a:p>
          <a:p>
            <a:pPr marL="719455" lvl="1" indent="-269875"/>
            <a:r>
              <a:rPr lang="en-US" dirty="0">
                <a:ea typeface="+mn-lt"/>
                <a:cs typeface="+mn-lt"/>
              </a:rPr>
              <a:t>Persistent preoccupation with one or more special interests, parts of objects, or specific types of stimuli (including media) or an unusually strong attachment to particular objects (excluding typical comforters).</a:t>
            </a:r>
            <a:endParaRPr lang="en-US">
              <a:ea typeface="+mn-lt"/>
              <a:cs typeface="+mn-lt"/>
            </a:endParaRPr>
          </a:p>
          <a:p>
            <a:pPr marL="719455" lvl="1" indent="-269875"/>
            <a:r>
              <a:rPr lang="en-US" dirty="0">
                <a:ea typeface="+mn-lt"/>
                <a:cs typeface="+mn-lt"/>
              </a:rPr>
              <a:t>Lifelong excessive and persistent hypersensitivity or hyposensitivity to sensory stimuli or unusual interest in a sensory stimulus, which may include actual or anticipated sounds, light, textures (especially clothing and food), odors and tastes, heat, cold, or pain.</a:t>
            </a:r>
          </a:p>
          <a:p>
            <a:pPr marL="269875" indent="-269875"/>
            <a:endParaRPr lang="en-US" dirty="0"/>
          </a:p>
        </p:txBody>
      </p:sp>
    </p:spTree>
    <p:extLst>
      <p:ext uri="{BB962C8B-B14F-4D97-AF65-F5344CB8AC3E}">
        <p14:creationId xmlns:p14="http://schemas.microsoft.com/office/powerpoint/2010/main" val="1502184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AF0A9-7A7D-A485-B0B0-1753BCBC3317}"/>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227CEB3C-756B-0D52-A4BB-ED734D22FC15}"/>
              </a:ext>
            </a:extLst>
          </p:cNvPr>
          <p:cNvSpPr>
            <a:spLocks noGrp="1"/>
          </p:cNvSpPr>
          <p:nvPr>
            <p:ph idx="1"/>
          </p:nvPr>
        </p:nvSpPr>
        <p:spPr>
          <a:xfrm>
            <a:off x="720000" y="1525600"/>
            <a:ext cx="10728325" cy="4243375"/>
          </a:xfrm>
        </p:spPr>
        <p:txBody>
          <a:bodyPr vert="horz" lIns="91440" tIns="45720" rIns="91440" bIns="45720" rtlCol="0" anchor="t">
            <a:normAutofit/>
          </a:bodyPr>
          <a:lstStyle/>
          <a:p>
            <a:pPr marL="269875" indent="-269875"/>
            <a:r>
              <a:rPr lang="en-US" dirty="0">
                <a:ea typeface="+mn-lt"/>
                <a:cs typeface="+mn-lt"/>
              </a:rPr>
              <a:t>The onset of the disorder occurs during the developmental period, typically in early childhood, but characteristic symptoms may not become fully manifest until later, when social demands exceed limited capacities.</a:t>
            </a:r>
            <a:endParaRPr lang="en-US">
              <a:ea typeface="+mn-lt"/>
              <a:cs typeface="+mn-lt"/>
            </a:endParaRPr>
          </a:p>
          <a:p>
            <a:pPr marL="269875" indent="-269875"/>
            <a:r>
              <a:rPr lang="en-US" dirty="0">
                <a:ea typeface="+mn-lt"/>
                <a:cs typeface="+mn-lt"/>
              </a:rPr>
              <a:t>The symptoms result in significant impairment in personal, family, social, educational, occupational or other important areas of functioning. Some individuals with Autism Spectrum Disorder are able to function adequately in many contexts through exceptional effort, such that their deficits may not be apparent to others. A diagnosis of Autism Spectrum Disorder is still appropriate in such cases.</a:t>
            </a:r>
            <a:endParaRPr lang="en-US">
              <a:ea typeface="+mn-lt"/>
              <a:cs typeface="+mn-lt"/>
            </a:endParaRPr>
          </a:p>
          <a:p>
            <a:pPr marL="269875" indent="-269875"/>
            <a:endParaRPr lang="en-US" dirty="0"/>
          </a:p>
        </p:txBody>
      </p:sp>
    </p:spTree>
    <p:extLst>
      <p:ext uri="{BB962C8B-B14F-4D97-AF65-F5344CB8AC3E}">
        <p14:creationId xmlns:p14="http://schemas.microsoft.com/office/powerpoint/2010/main" val="37986181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028D2-D34F-0485-5543-A82B6E1FFA5B}"/>
              </a:ext>
            </a:extLst>
          </p:cNvPr>
          <p:cNvSpPr>
            <a:spLocks noGrp="1"/>
          </p:cNvSpPr>
          <p:nvPr>
            <p:ph type="title"/>
          </p:nvPr>
        </p:nvSpPr>
        <p:spPr/>
        <p:txBody>
          <a:bodyPr/>
          <a:lstStyle/>
          <a:p>
            <a:r>
              <a:rPr lang="en-US" dirty="0"/>
              <a:t>Diagnostic Features: ICD-11</a:t>
            </a:r>
          </a:p>
        </p:txBody>
      </p:sp>
      <p:sp>
        <p:nvSpPr>
          <p:cNvPr id="3" name="Content Placeholder 2">
            <a:extLst>
              <a:ext uri="{FF2B5EF4-FFF2-40B4-BE49-F238E27FC236}">
                <a16:creationId xmlns:a16="http://schemas.microsoft.com/office/drawing/2014/main" id="{286B6649-498C-E89A-295F-B91F781F0B01}"/>
              </a:ext>
            </a:extLst>
          </p:cNvPr>
          <p:cNvSpPr>
            <a:spLocks noGrp="1"/>
          </p:cNvSpPr>
          <p:nvPr>
            <p:ph idx="1"/>
          </p:nvPr>
        </p:nvSpPr>
        <p:spPr/>
        <p:txBody>
          <a:bodyPr vert="horz" lIns="91440" tIns="45720" rIns="91440" bIns="45720" rtlCol="0" anchor="t">
            <a:normAutofit/>
          </a:bodyPr>
          <a:lstStyle/>
          <a:p>
            <a:pPr marL="269875" indent="-269875"/>
            <a:r>
              <a:rPr lang="en-US" dirty="0"/>
              <a:t>As a standard, the ICD-11 (WHO, 2019) discusses the triad as the boundary with normality.</a:t>
            </a:r>
          </a:p>
          <a:p>
            <a:pPr marL="269875" indent="-269875"/>
            <a:r>
              <a:rPr lang="en-US" dirty="0"/>
              <a:t>The terminology within this guide is highly </a:t>
            </a:r>
            <a:r>
              <a:rPr lang="en-US" dirty="0" err="1"/>
              <a:t>medicalised</a:t>
            </a:r>
            <a:r>
              <a:rPr lang="en-US" dirty="0"/>
              <a:t>, however it is interesting to read, nonetheless.</a:t>
            </a:r>
          </a:p>
          <a:p>
            <a:pPr marL="269875" indent="-269875"/>
            <a:r>
              <a:rPr lang="en-US" dirty="0">
                <a:ea typeface="+mn-lt"/>
                <a:cs typeface="+mn-lt"/>
                <a:hlinkClick r:id="rId2"/>
              </a:rPr>
              <a:t>https://icd.who.int/browse11/l-m/en#/http%253a%252f%252fid.who.int%252ficd%252fentity%252f437815624</a:t>
            </a:r>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33226251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4395F-8755-4C07-FE70-52A45177AF6B}"/>
              </a:ext>
            </a:extLst>
          </p:cNvPr>
          <p:cNvSpPr>
            <a:spLocks noGrp="1"/>
          </p:cNvSpPr>
          <p:nvPr>
            <p:ph type="title"/>
          </p:nvPr>
        </p:nvSpPr>
        <p:spPr/>
        <p:txBody>
          <a:bodyPr/>
          <a:lstStyle/>
          <a:p>
            <a:r>
              <a:rPr lang="en-US" dirty="0"/>
              <a:t>Diagnostics</a:t>
            </a:r>
          </a:p>
        </p:txBody>
      </p:sp>
      <p:sp>
        <p:nvSpPr>
          <p:cNvPr id="3" name="Content Placeholder 2">
            <a:extLst>
              <a:ext uri="{FF2B5EF4-FFF2-40B4-BE49-F238E27FC236}">
                <a16:creationId xmlns:a16="http://schemas.microsoft.com/office/drawing/2014/main" id="{8412C937-3E13-4E8B-041E-AC8CC9ACFB47}"/>
              </a:ext>
            </a:extLst>
          </p:cNvPr>
          <p:cNvSpPr>
            <a:spLocks noGrp="1"/>
          </p:cNvSpPr>
          <p:nvPr>
            <p:ph idx="1"/>
          </p:nvPr>
        </p:nvSpPr>
        <p:spPr/>
        <p:txBody>
          <a:bodyPr vert="horz" lIns="91440" tIns="45720" rIns="91440" bIns="45720" rtlCol="0" anchor="t">
            <a:normAutofit/>
          </a:bodyPr>
          <a:lstStyle/>
          <a:p>
            <a:pPr marL="269875" indent="-269875"/>
            <a:r>
              <a:rPr lang="en-US" dirty="0"/>
              <a:t>Adults are increasingly diagnosed, due to a widening of diagnostic criteria (</a:t>
            </a:r>
            <a:r>
              <a:rPr lang="en-US" dirty="0" err="1">
                <a:ea typeface="+mn-lt"/>
                <a:cs typeface="+mn-lt"/>
              </a:rPr>
              <a:t>Happé</a:t>
            </a:r>
            <a:r>
              <a:rPr lang="en-US" dirty="0">
                <a:ea typeface="+mn-lt"/>
                <a:cs typeface="+mn-lt"/>
              </a:rPr>
              <a:t> et al., 2016).</a:t>
            </a:r>
          </a:p>
          <a:p>
            <a:pPr marL="269875" indent="-269875"/>
            <a:r>
              <a:rPr lang="en-US" dirty="0">
                <a:ea typeface="+mn-lt"/>
                <a:cs typeface="+mn-lt"/>
              </a:rPr>
              <a:t>Currently, around 4x as many males are diagnosed in comparison to females (</a:t>
            </a:r>
            <a:r>
              <a:rPr lang="en-US" dirty="0" err="1">
                <a:ea typeface="+mn-lt"/>
                <a:cs typeface="+mn-lt"/>
              </a:rPr>
              <a:t>Loomes</a:t>
            </a:r>
            <a:r>
              <a:rPr lang="en-US" dirty="0">
                <a:ea typeface="+mn-lt"/>
                <a:cs typeface="+mn-lt"/>
              </a:rPr>
              <a:t>, Hull and Mandy, 2017).</a:t>
            </a:r>
          </a:p>
          <a:p>
            <a:pPr marL="269875" indent="-269875"/>
            <a:r>
              <a:rPr lang="en-US" dirty="0"/>
              <a:t>A theory surrounding this is known as the Female Autism Phenotype, highlighting issues with social relationships, </a:t>
            </a:r>
            <a:r>
              <a:rPr lang="en-US" dirty="0" err="1"/>
              <a:t>internalising</a:t>
            </a:r>
            <a:r>
              <a:rPr lang="en-US" dirty="0"/>
              <a:t> problems and camouflaging, or masking.</a:t>
            </a:r>
          </a:p>
          <a:p>
            <a:pPr marL="269875" indent="-269875"/>
            <a:endParaRPr lang="en-US" dirty="0"/>
          </a:p>
          <a:p>
            <a:pPr marL="269875" indent="-269875"/>
            <a:r>
              <a:rPr lang="en-US" dirty="0"/>
              <a:t>(</a:t>
            </a:r>
            <a:r>
              <a:rPr lang="en-US" dirty="0">
                <a:ea typeface="+mn-lt"/>
                <a:cs typeface="+mn-lt"/>
              </a:rPr>
              <a:t>Hull, Mandy and Petrides, 2017) </a:t>
            </a:r>
            <a:endParaRPr lang="en-US" dirty="0"/>
          </a:p>
        </p:txBody>
      </p:sp>
    </p:spTree>
    <p:extLst>
      <p:ext uri="{BB962C8B-B14F-4D97-AF65-F5344CB8AC3E}">
        <p14:creationId xmlns:p14="http://schemas.microsoft.com/office/powerpoint/2010/main" val="8661287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58D0A-71A8-0AB3-0D77-9ABAB4086A85}"/>
              </a:ext>
            </a:extLst>
          </p:cNvPr>
          <p:cNvSpPr>
            <a:spLocks noGrp="1"/>
          </p:cNvSpPr>
          <p:nvPr>
            <p:ph type="title"/>
          </p:nvPr>
        </p:nvSpPr>
        <p:spPr/>
        <p:txBody>
          <a:bodyPr/>
          <a:lstStyle/>
          <a:p>
            <a:r>
              <a:rPr lang="en-US" dirty="0"/>
              <a:t>Neuropsychology of Autism</a:t>
            </a:r>
          </a:p>
        </p:txBody>
      </p:sp>
      <p:pic>
        <p:nvPicPr>
          <p:cNvPr id="4" name="Picture 4" descr="Diagram&#10;&#10;Description automatically generated">
            <a:extLst>
              <a:ext uri="{FF2B5EF4-FFF2-40B4-BE49-F238E27FC236}">
                <a16:creationId xmlns:a16="http://schemas.microsoft.com/office/drawing/2014/main" id="{FF59AC30-EEC9-C36D-6399-A08C745B0F7A}"/>
              </a:ext>
            </a:extLst>
          </p:cNvPr>
          <p:cNvPicPr>
            <a:picLocks noGrp="1" noChangeAspect="1"/>
          </p:cNvPicPr>
          <p:nvPr>
            <p:ph idx="1"/>
          </p:nvPr>
        </p:nvPicPr>
        <p:blipFill>
          <a:blip r:embed="rId2"/>
          <a:stretch>
            <a:fillRect/>
          </a:stretch>
        </p:blipFill>
        <p:spPr>
          <a:xfrm>
            <a:off x="2464547" y="1447339"/>
            <a:ext cx="7264330" cy="5426739"/>
          </a:xfrm>
        </p:spPr>
      </p:pic>
    </p:spTree>
    <p:extLst>
      <p:ext uri="{BB962C8B-B14F-4D97-AF65-F5344CB8AC3E}">
        <p14:creationId xmlns:p14="http://schemas.microsoft.com/office/powerpoint/2010/main" val="41069449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1962EF-B813-3725-6F40-E8E802C5E6A6}"/>
              </a:ext>
            </a:extLst>
          </p:cNvPr>
          <p:cNvSpPr txBox="1"/>
          <p:nvPr/>
        </p:nvSpPr>
        <p:spPr>
          <a:xfrm>
            <a:off x="7105853" y="545126"/>
            <a:ext cx="5082359" cy="2186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a:latin typeface="+mj-lt"/>
                <a:ea typeface="+mj-ea"/>
                <a:cs typeface="+mj-cs"/>
              </a:rPr>
              <a:t>Genetic Components</a:t>
            </a:r>
          </a:p>
        </p:txBody>
      </p:sp>
      <p:pic>
        <p:nvPicPr>
          <p:cNvPr id="4" name="Picture 4" descr="A picture containing text, different&#10;&#10;Description automatically generated">
            <a:extLst>
              <a:ext uri="{FF2B5EF4-FFF2-40B4-BE49-F238E27FC236}">
                <a16:creationId xmlns:a16="http://schemas.microsoft.com/office/drawing/2014/main" id="{DDBCA08E-63CB-C523-B4FC-B22699E01DB6}"/>
              </a:ext>
            </a:extLst>
          </p:cNvPr>
          <p:cNvPicPr>
            <a:picLocks noChangeAspect="1"/>
          </p:cNvPicPr>
          <p:nvPr/>
        </p:nvPicPr>
        <p:blipFill>
          <a:blip r:embed="rId2"/>
          <a:stretch>
            <a:fillRect/>
          </a:stretch>
        </p:blipFill>
        <p:spPr>
          <a:xfrm>
            <a:off x="1248118" y="2118"/>
            <a:ext cx="4599859" cy="6799665"/>
          </a:xfrm>
          <a:prstGeom prst="rect">
            <a:avLst/>
          </a:prstGeom>
        </p:spPr>
      </p:pic>
      <p:sp>
        <p:nvSpPr>
          <p:cNvPr id="10" name="Content Placeholder 9">
            <a:extLst>
              <a:ext uri="{FF2B5EF4-FFF2-40B4-BE49-F238E27FC236}">
                <a16:creationId xmlns:a16="http://schemas.microsoft.com/office/drawing/2014/main" id="{4D80D230-85A1-05BB-9094-93D7D661CE1F}"/>
              </a:ext>
            </a:extLst>
          </p:cNvPr>
          <p:cNvSpPr>
            <a:spLocks noGrp="1"/>
          </p:cNvSpPr>
          <p:nvPr>
            <p:ph idx="1"/>
          </p:nvPr>
        </p:nvSpPr>
        <p:spPr>
          <a:xfrm>
            <a:off x="7104063" y="2947121"/>
            <a:ext cx="4537073" cy="3361604"/>
          </a:xfrm>
        </p:spPr>
        <p:txBody>
          <a:bodyPr vert="horz" lIns="91440" tIns="45720" rIns="91440" bIns="45720" rtlCol="0" anchor="t">
            <a:normAutofit fontScale="92500" lnSpcReduction="20000"/>
          </a:bodyPr>
          <a:lstStyle/>
          <a:p>
            <a:pPr marL="269875" indent="-269875"/>
            <a:r>
              <a:rPr lang="en-US" dirty="0">
                <a:ea typeface="+mn-lt"/>
                <a:cs typeface="+mn-lt"/>
              </a:rPr>
              <a:t>The deletion carriers displayed features of brain overgrowth, including the extension of the cerebellum, the bottom back part of the brain, toward the spinal cord. </a:t>
            </a:r>
          </a:p>
          <a:p>
            <a:pPr marL="269875" indent="-269875"/>
            <a:r>
              <a:rPr lang="en-US" dirty="0">
                <a:ea typeface="+mn-lt"/>
                <a:cs typeface="+mn-lt"/>
              </a:rPr>
              <a:t>The duplication carriers showed characteristics of brain undergrowth, such as decreased white matter volume and larger ventricles—the cavities in the brain filled with cerebrospinal fluid.</a:t>
            </a:r>
            <a:endParaRPr lang="en-US" dirty="0"/>
          </a:p>
        </p:txBody>
      </p:sp>
    </p:spTree>
    <p:extLst>
      <p:ext uri="{BB962C8B-B14F-4D97-AF65-F5344CB8AC3E}">
        <p14:creationId xmlns:p14="http://schemas.microsoft.com/office/powerpoint/2010/main" val="21813531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1962EF-B813-3725-6F40-E8E802C5E6A6}"/>
              </a:ext>
            </a:extLst>
          </p:cNvPr>
          <p:cNvSpPr txBox="1"/>
          <p:nvPr/>
        </p:nvSpPr>
        <p:spPr>
          <a:xfrm>
            <a:off x="6734623" y="623280"/>
            <a:ext cx="5228897" cy="2186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a:latin typeface="+mj-lt"/>
                <a:ea typeface="+mj-ea"/>
                <a:cs typeface="+mj-cs"/>
              </a:rPr>
              <a:t>Genetic Components</a:t>
            </a:r>
          </a:p>
        </p:txBody>
      </p:sp>
      <p:pic>
        <p:nvPicPr>
          <p:cNvPr id="4" name="Picture 4" descr="A picture containing text, different&#10;&#10;Description automatically generated">
            <a:extLst>
              <a:ext uri="{FF2B5EF4-FFF2-40B4-BE49-F238E27FC236}">
                <a16:creationId xmlns:a16="http://schemas.microsoft.com/office/drawing/2014/main" id="{DDBCA08E-63CB-C523-B4FC-B22699E01DB6}"/>
              </a:ext>
            </a:extLst>
          </p:cNvPr>
          <p:cNvPicPr>
            <a:picLocks noChangeAspect="1"/>
          </p:cNvPicPr>
          <p:nvPr/>
        </p:nvPicPr>
        <p:blipFill>
          <a:blip r:embed="rId2"/>
          <a:stretch>
            <a:fillRect/>
          </a:stretch>
        </p:blipFill>
        <p:spPr>
          <a:xfrm>
            <a:off x="1248118" y="2118"/>
            <a:ext cx="4599859" cy="6799665"/>
          </a:xfrm>
          <a:prstGeom prst="rect">
            <a:avLst/>
          </a:prstGeom>
        </p:spPr>
      </p:pic>
      <p:sp>
        <p:nvSpPr>
          <p:cNvPr id="10" name="Content Placeholder 9">
            <a:extLst>
              <a:ext uri="{FF2B5EF4-FFF2-40B4-BE49-F238E27FC236}">
                <a16:creationId xmlns:a16="http://schemas.microsoft.com/office/drawing/2014/main" id="{4D80D230-85A1-05BB-9094-93D7D661CE1F}"/>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dirty="0"/>
              <a:t>The study on the left shows evidence for genetic components to autism.</a:t>
            </a:r>
          </a:p>
          <a:p>
            <a:pPr marL="269875" indent="-269875"/>
            <a:r>
              <a:rPr lang="en-US" dirty="0"/>
              <a:t>Deletion -</a:t>
            </a:r>
            <a:r>
              <a:rPr lang="en-US" dirty="0">
                <a:ea typeface="+mn-lt"/>
                <a:cs typeface="+mn-lt"/>
              </a:rPr>
              <a:t> Brain overgrowth, developmental delays and a higher risk of obesity</a:t>
            </a:r>
          </a:p>
          <a:p>
            <a:pPr marL="269875" indent="-269875"/>
            <a:r>
              <a:rPr lang="en-US" dirty="0"/>
              <a:t>Duplications - </a:t>
            </a:r>
            <a:r>
              <a:rPr lang="en-US" dirty="0">
                <a:ea typeface="+mn-lt"/>
                <a:cs typeface="+mn-lt"/>
              </a:rPr>
              <a:t>born with smaller brains and tend to have lower body weight and developmental delays</a:t>
            </a:r>
            <a:endParaRPr lang="en-US" dirty="0"/>
          </a:p>
        </p:txBody>
      </p:sp>
    </p:spTree>
    <p:extLst>
      <p:ext uri="{BB962C8B-B14F-4D97-AF65-F5344CB8AC3E}">
        <p14:creationId xmlns:p14="http://schemas.microsoft.com/office/powerpoint/2010/main" val="1450748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B2F8-E571-63F2-F69B-978E871B7C9B}"/>
              </a:ext>
            </a:extLst>
          </p:cNvPr>
          <p:cNvSpPr>
            <a:spLocks noGrp="1"/>
          </p:cNvSpPr>
          <p:nvPr>
            <p:ph type="title"/>
          </p:nvPr>
        </p:nvSpPr>
        <p:spPr/>
        <p:txBody>
          <a:bodyPr/>
          <a:lstStyle/>
          <a:p>
            <a:r>
              <a:rPr lang="en-US" dirty="0"/>
              <a:t>Genetic Components</a:t>
            </a:r>
          </a:p>
        </p:txBody>
      </p:sp>
      <p:sp>
        <p:nvSpPr>
          <p:cNvPr id="3" name="Content Placeholder 2">
            <a:extLst>
              <a:ext uri="{FF2B5EF4-FFF2-40B4-BE49-F238E27FC236}">
                <a16:creationId xmlns:a16="http://schemas.microsoft.com/office/drawing/2014/main" id="{401AEE21-87BD-8618-89A7-986760A8E0D2}"/>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rPr>
              <a:t>When the researchers compared cognitive assessments to imaging findings, they found that the presence of any imaging feature associated with the deletion carriers—such as a thicker corpus callosum—indicated worse daily living, communication, and social skills, compared to deletion carriers without any radiological abnormalities. </a:t>
            </a:r>
          </a:p>
          <a:p>
            <a:pPr marL="269875" indent="-269875"/>
            <a:r>
              <a:rPr lang="en-US" dirty="0">
                <a:ea typeface="+mn-lt"/>
                <a:cs typeface="+mn-lt"/>
              </a:rPr>
              <a:t>For the duplication carriers, the presence of decreased white matter and corpus callosal volume and increased ventricle size was associated with decreased full-scale and verbal IQ scores, compared to duplication carriers without those findings.</a:t>
            </a:r>
          </a:p>
          <a:p>
            <a:pPr marL="269875" indent="-269875"/>
            <a:endParaRPr lang="en-US" dirty="0"/>
          </a:p>
          <a:p>
            <a:pPr marL="269875" indent="-269875"/>
            <a:r>
              <a:rPr lang="en-US" dirty="0"/>
              <a:t>(Owen et al., 2018)</a:t>
            </a:r>
          </a:p>
        </p:txBody>
      </p:sp>
    </p:spTree>
    <p:extLst>
      <p:ext uri="{BB962C8B-B14F-4D97-AF65-F5344CB8AC3E}">
        <p14:creationId xmlns:p14="http://schemas.microsoft.com/office/powerpoint/2010/main" val="35370092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02FBDD9B-ACE4-6A38-4BD1-FE124415A1C7}"/>
              </a:ext>
            </a:extLst>
          </p:cNvPr>
          <p:cNvSpPr>
            <a:spLocks noGrp="1"/>
          </p:cNvSpPr>
          <p:nvPr>
            <p:ph type="title"/>
          </p:nvPr>
        </p:nvSpPr>
        <p:spPr>
          <a:xfrm>
            <a:off x="720000" y="619200"/>
            <a:ext cx="6923813" cy="1477328"/>
          </a:xfrm>
        </p:spPr>
        <p:txBody>
          <a:bodyPr>
            <a:normAutofit/>
          </a:bodyPr>
          <a:lstStyle/>
          <a:p>
            <a:r>
              <a:rPr lang="en-US" dirty="0"/>
              <a:t>Working with Autism</a:t>
            </a:r>
          </a:p>
        </p:txBody>
      </p:sp>
      <p:sp>
        <p:nvSpPr>
          <p:cNvPr id="3" name="Content Placeholder 2">
            <a:extLst>
              <a:ext uri="{FF2B5EF4-FFF2-40B4-BE49-F238E27FC236}">
                <a16:creationId xmlns:a16="http://schemas.microsoft.com/office/drawing/2014/main" id="{1A5E0AFD-64A2-E456-0EA1-BFC072F02004}"/>
              </a:ext>
            </a:extLst>
          </p:cNvPr>
          <p:cNvSpPr>
            <a:spLocks noGrp="1"/>
          </p:cNvSpPr>
          <p:nvPr>
            <p:ph idx="1"/>
          </p:nvPr>
        </p:nvSpPr>
        <p:spPr>
          <a:xfrm>
            <a:off x="720000" y="2448000"/>
            <a:ext cx="10716487" cy="3320975"/>
          </a:xfrm>
        </p:spPr>
        <p:txBody>
          <a:bodyPr vert="horz" lIns="91440" tIns="45720" rIns="91440" bIns="45720" rtlCol="0">
            <a:normAutofit/>
          </a:bodyPr>
          <a:lstStyle/>
          <a:p>
            <a:pPr marL="269875" indent="-269875"/>
            <a:r>
              <a:rPr lang="en-US" sz="4800"/>
              <a:t>So, what do we need to consider when working with autism?</a:t>
            </a:r>
          </a:p>
          <a:p>
            <a:pPr marL="269875" indent="-269875"/>
            <a:endParaRPr lang="en-US" sz="4800"/>
          </a:p>
        </p:txBody>
      </p:sp>
    </p:spTree>
    <p:extLst>
      <p:ext uri="{BB962C8B-B14F-4D97-AF65-F5344CB8AC3E}">
        <p14:creationId xmlns:p14="http://schemas.microsoft.com/office/powerpoint/2010/main" val="14553097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32F3D-51DE-6ABC-CE82-5CF951A51134}"/>
              </a:ext>
            </a:extLst>
          </p:cNvPr>
          <p:cNvSpPr>
            <a:spLocks noGrp="1"/>
          </p:cNvSpPr>
          <p:nvPr>
            <p:ph type="title"/>
          </p:nvPr>
        </p:nvSpPr>
        <p:spPr/>
        <p:txBody>
          <a:bodyPr/>
          <a:lstStyle/>
          <a:p>
            <a:r>
              <a:rPr lang="en-US" dirty="0"/>
              <a:t>Working with Autism</a:t>
            </a:r>
          </a:p>
        </p:txBody>
      </p:sp>
      <p:sp>
        <p:nvSpPr>
          <p:cNvPr id="3" name="Content Placeholder 2">
            <a:extLst>
              <a:ext uri="{FF2B5EF4-FFF2-40B4-BE49-F238E27FC236}">
                <a16:creationId xmlns:a16="http://schemas.microsoft.com/office/drawing/2014/main" id="{A7F9112B-FE58-EB7A-2804-19C2F030CEBD}"/>
              </a:ext>
            </a:extLst>
          </p:cNvPr>
          <p:cNvSpPr>
            <a:spLocks noGrp="1"/>
          </p:cNvSpPr>
          <p:nvPr>
            <p:ph idx="1"/>
          </p:nvPr>
        </p:nvSpPr>
        <p:spPr/>
        <p:txBody>
          <a:bodyPr vert="horz" lIns="91440" tIns="45720" rIns="91440" bIns="45720" rtlCol="0" anchor="t">
            <a:normAutofit/>
          </a:bodyPr>
          <a:lstStyle/>
          <a:p>
            <a:pPr marL="269875" indent="-269875"/>
            <a:r>
              <a:rPr lang="en-US" dirty="0">
                <a:ea typeface="+mn-lt"/>
                <a:cs typeface="+mn-lt"/>
                <a:hlinkClick r:id="rId2"/>
              </a:rPr>
              <a:t>https://www.youtube.com/watch?v=QG6A5c8_1YY</a:t>
            </a:r>
            <a:endParaRPr lang="en-US">
              <a:ea typeface="+mn-lt"/>
              <a:cs typeface="+mn-lt"/>
            </a:endParaRPr>
          </a:p>
          <a:p>
            <a:pPr marL="269875" indent="-269875"/>
            <a:endParaRPr lang="en-US" dirty="0">
              <a:ea typeface="+mn-lt"/>
              <a:cs typeface="+mn-lt"/>
            </a:endParaRPr>
          </a:p>
          <a:p>
            <a:pPr marL="269875" indent="-269875"/>
            <a:endParaRPr lang="en-US" dirty="0">
              <a:ea typeface="+mn-lt"/>
              <a:cs typeface="+mn-lt"/>
            </a:endParaRPr>
          </a:p>
        </p:txBody>
      </p:sp>
    </p:spTree>
    <p:extLst>
      <p:ext uri="{BB962C8B-B14F-4D97-AF65-F5344CB8AC3E}">
        <p14:creationId xmlns:p14="http://schemas.microsoft.com/office/powerpoint/2010/main" val="33658626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99FF6-FDC7-BACB-D889-241EC4D5AA48}"/>
              </a:ext>
            </a:extLst>
          </p:cNvPr>
          <p:cNvSpPr>
            <a:spLocks noGrp="1"/>
          </p:cNvSpPr>
          <p:nvPr>
            <p:ph type="title"/>
          </p:nvPr>
        </p:nvSpPr>
        <p:spPr>
          <a:xfrm>
            <a:off x="540000" y="540000"/>
            <a:ext cx="4691061" cy="5759450"/>
          </a:xfrm>
        </p:spPr>
        <p:txBody>
          <a:bodyPr anchor="t">
            <a:normAutofit/>
          </a:bodyPr>
          <a:lstStyle/>
          <a:p>
            <a:r>
              <a:rPr lang="en-US" sz="6800"/>
              <a:t>Supporting Autism</a:t>
            </a:r>
          </a:p>
        </p:txBody>
      </p:sp>
      <p:graphicFrame>
        <p:nvGraphicFramePr>
          <p:cNvPr id="5" name="Content Placeholder 2">
            <a:extLst>
              <a:ext uri="{FF2B5EF4-FFF2-40B4-BE49-F238E27FC236}">
                <a16:creationId xmlns:a16="http://schemas.microsoft.com/office/drawing/2014/main" id="{4A27C273-570C-B593-89F3-210B20803E48}"/>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4456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B4EB4-C941-9FA7-D95F-C5EF5A313245}"/>
              </a:ext>
            </a:extLst>
          </p:cNvPr>
          <p:cNvSpPr>
            <a:spLocks noGrp="1"/>
          </p:cNvSpPr>
          <p:nvPr>
            <p:ph type="title"/>
          </p:nvPr>
        </p:nvSpPr>
        <p:spPr/>
        <p:txBody>
          <a:bodyPr/>
          <a:lstStyle/>
          <a:p>
            <a:r>
              <a:rPr lang="en-US"/>
              <a:t>Autism and Mental Health</a:t>
            </a:r>
          </a:p>
        </p:txBody>
      </p:sp>
      <p:sp>
        <p:nvSpPr>
          <p:cNvPr id="3" name="Content Placeholder 2">
            <a:extLst>
              <a:ext uri="{FF2B5EF4-FFF2-40B4-BE49-F238E27FC236}">
                <a16:creationId xmlns:a16="http://schemas.microsoft.com/office/drawing/2014/main" id="{05057A55-9583-E751-B1FC-5A5E30799DCC}"/>
              </a:ext>
            </a:extLst>
          </p:cNvPr>
          <p:cNvSpPr>
            <a:spLocks noGrp="1"/>
          </p:cNvSpPr>
          <p:nvPr>
            <p:ph idx="1"/>
          </p:nvPr>
        </p:nvSpPr>
        <p:spPr/>
        <p:txBody>
          <a:bodyPr vert="horz" lIns="0" tIns="0" rIns="0" bIns="0" rtlCol="0" anchor="t">
            <a:normAutofit/>
          </a:bodyPr>
          <a:lstStyle/>
          <a:p>
            <a:r>
              <a:rPr lang="en-US">
                <a:ea typeface="+mn-lt"/>
                <a:cs typeface="+mn-lt"/>
              </a:rPr>
              <a:t>ASD is a neuro-developmental disorder, not a mental health disorder</a:t>
            </a:r>
          </a:p>
          <a:p>
            <a:r>
              <a:rPr lang="en-US">
                <a:ea typeface="+mn-lt"/>
                <a:cs typeface="+mn-lt"/>
              </a:rPr>
              <a:t>People with ASD have brains that develop and function differently from those who are more neuro-typical </a:t>
            </a:r>
          </a:p>
          <a:p>
            <a:r>
              <a:rPr lang="en-US">
                <a:ea typeface="+mn-lt"/>
                <a:cs typeface="+mn-lt"/>
              </a:rPr>
              <a:t>The brains of Autistic people are different, so this can create difficulties when living in a more neurotypical world</a:t>
            </a:r>
          </a:p>
        </p:txBody>
      </p:sp>
    </p:spTree>
    <p:extLst>
      <p:ext uri="{BB962C8B-B14F-4D97-AF65-F5344CB8AC3E}">
        <p14:creationId xmlns:p14="http://schemas.microsoft.com/office/powerpoint/2010/main" val="22638352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8888A64D-922D-3A88-031E-050EE742FF42}"/>
              </a:ext>
            </a:extLst>
          </p:cNvPr>
          <p:cNvSpPr>
            <a:spLocks noGrp="1"/>
          </p:cNvSpPr>
          <p:nvPr>
            <p:ph type="title"/>
          </p:nvPr>
        </p:nvSpPr>
        <p:spPr>
          <a:xfrm>
            <a:off x="720000" y="619200"/>
            <a:ext cx="6923813" cy="1477328"/>
          </a:xfrm>
        </p:spPr>
        <p:txBody>
          <a:bodyPr>
            <a:normAutofit/>
          </a:bodyPr>
          <a:lstStyle/>
          <a:p>
            <a:r>
              <a:rPr lang="en-US"/>
              <a:t>Being Resilient</a:t>
            </a:r>
          </a:p>
        </p:txBody>
      </p:sp>
      <p:sp>
        <p:nvSpPr>
          <p:cNvPr id="3" name="Content Placeholder 2">
            <a:extLst>
              <a:ext uri="{FF2B5EF4-FFF2-40B4-BE49-F238E27FC236}">
                <a16:creationId xmlns:a16="http://schemas.microsoft.com/office/drawing/2014/main" id="{C3E09287-48CF-54E4-57DF-61ABD06EEBE7}"/>
              </a:ext>
            </a:extLst>
          </p:cNvPr>
          <p:cNvSpPr>
            <a:spLocks noGrp="1"/>
          </p:cNvSpPr>
          <p:nvPr>
            <p:ph idx="1"/>
          </p:nvPr>
        </p:nvSpPr>
        <p:spPr>
          <a:xfrm>
            <a:off x="720000" y="2448000"/>
            <a:ext cx="10716487" cy="3320975"/>
          </a:xfrm>
        </p:spPr>
        <p:txBody>
          <a:bodyPr vert="horz" lIns="0" tIns="0" rIns="0" bIns="0" rtlCol="0">
            <a:normAutofit/>
          </a:bodyPr>
          <a:lstStyle/>
          <a:p>
            <a:r>
              <a:rPr lang="en-US" sz="4800"/>
              <a:t>A term we hear a lot in contemporary society! </a:t>
            </a:r>
          </a:p>
          <a:p>
            <a:r>
              <a:rPr lang="en-US" sz="4800"/>
              <a:t>What does it mean?</a:t>
            </a:r>
          </a:p>
        </p:txBody>
      </p:sp>
    </p:spTree>
    <p:extLst>
      <p:ext uri="{BB962C8B-B14F-4D97-AF65-F5344CB8AC3E}">
        <p14:creationId xmlns:p14="http://schemas.microsoft.com/office/powerpoint/2010/main" val="141307249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36D83B-FFDD-4B74-8218-5C27D422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CF0890-1109-41C4-9FED-BCA313E72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9408E-3569-4D1B-E7C3-1DC6DE679E18}"/>
              </a:ext>
            </a:extLst>
          </p:cNvPr>
          <p:cNvSpPr>
            <a:spLocks noGrp="1"/>
          </p:cNvSpPr>
          <p:nvPr>
            <p:ph type="title"/>
          </p:nvPr>
        </p:nvSpPr>
        <p:spPr>
          <a:xfrm>
            <a:off x="8364538" y="619200"/>
            <a:ext cx="3107463" cy="5510138"/>
          </a:xfrm>
        </p:spPr>
        <p:txBody>
          <a:bodyPr>
            <a:normAutofit/>
          </a:bodyPr>
          <a:lstStyle/>
          <a:p>
            <a:r>
              <a:rPr lang="en-US"/>
              <a:t>Being Resilient</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E2C4E53B-6DD1-64D2-63E0-2B37DFC8AA5A}"/>
              </a:ext>
            </a:extLst>
          </p:cNvPr>
          <p:cNvGraphicFramePr>
            <a:graphicFrameLocks noGrp="1"/>
          </p:cNvGraphicFramePr>
          <p:nvPr>
            <p:ph idx="1"/>
            <p:extLst>
              <p:ext uri="{D42A27DB-BD31-4B8C-83A1-F6EECF244321}">
                <p14:modId xmlns:p14="http://schemas.microsoft.com/office/powerpoint/2010/main" val="4233590372"/>
              </p:ext>
            </p:extLst>
          </p:nvPr>
        </p:nvGraphicFramePr>
        <p:xfrm>
          <a:off x="720000"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02269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373F6-CE07-82C0-69A9-F352A0037321}"/>
              </a:ext>
            </a:extLst>
          </p:cNvPr>
          <p:cNvSpPr>
            <a:spLocks noGrp="1"/>
          </p:cNvSpPr>
          <p:nvPr>
            <p:ph type="title"/>
          </p:nvPr>
        </p:nvSpPr>
        <p:spPr/>
        <p:txBody>
          <a:bodyPr/>
          <a:lstStyle/>
          <a:p>
            <a:r>
              <a:rPr lang="en-US"/>
              <a:t>Social Competence</a:t>
            </a:r>
          </a:p>
        </p:txBody>
      </p:sp>
      <p:sp>
        <p:nvSpPr>
          <p:cNvPr id="3" name="Content Placeholder 2">
            <a:extLst>
              <a:ext uri="{FF2B5EF4-FFF2-40B4-BE49-F238E27FC236}">
                <a16:creationId xmlns:a16="http://schemas.microsoft.com/office/drawing/2014/main" id="{47CE7BD3-12AF-06D3-AA31-F34EC6CD1423}"/>
              </a:ext>
            </a:extLst>
          </p:cNvPr>
          <p:cNvSpPr>
            <a:spLocks noGrp="1"/>
          </p:cNvSpPr>
          <p:nvPr>
            <p:ph idx="1"/>
          </p:nvPr>
        </p:nvSpPr>
        <p:spPr/>
        <p:txBody>
          <a:bodyPr vert="horz" lIns="0" tIns="0" rIns="0" bIns="0" rtlCol="0" anchor="t">
            <a:normAutofit/>
          </a:bodyPr>
          <a:lstStyle/>
          <a:p>
            <a:pPr marL="342900" indent="-342900"/>
            <a:r>
              <a:rPr lang="en-US">
                <a:ea typeface="+mn-lt"/>
                <a:cs typeface="+mn-lt"/>
              </a:rPr>
              <a:t>Walking round a field with a young man (16yo) who wanted some help – he was autistic.  He asked what friendship is, how to make friends and how to keep them</a:t>
            </a:r>
            <a:r>
              <a:rPr lang="en-US" dirty="0">
                <a:ea typeface="+mn-lt"/>
                <a:cs typeface="+mn-lt"/>
              </a:rPr>
              <a:t>?! </a:t>
            </a:r>
            <a:endParaRPr lang="en-US" dirty="0">
              <a:solidFill>
                <a:srgbClr val="FFFFFF">
                  <a:alpha val="58000"/>
                </a:srgbClr>
              </a:solidFill>
            </a:endParaRPr>
          </a:p>
          <a:p>
            <a:r>
              <a:rPr lang="en-US">
                <a:ea typeface="+mn-lt"/>
                <a:cs typeface="+mn-lt"/>
              </a:rPr>
              <a:t>People can be very able yet lack social competency like understanding the steps involved in making a friend, this is a far more complex concept than we initially realise and is broken down into so many aspects – how we initially approach people, finding common interests, what makes someone a friend </a:t>
            </a:r>
            <a:endParaRPr lang="en-US"/>
          </a:p>
          <a:p>
            <a:endParaRPr lang="en-US" dirty="0">
              <a:solidFill>
                <a:srgbClr val="FFFFFF">
                  <a:alpha val="58000"/>
                </a:srgbClr>
              </a:solidFill>
            </a:endParaRPr>
          </a:p>
          <a:p>
            <a:endParaRPr lang="en-US"/>
          </a:p>
          <a:p>
            <a:endParaRPr lang="en-US">
              <a:solidFill>
                <a:srgbClr val="FFFFFF">
                  <a:alpha val="58000"/>
                </a:srgbClr>
              </a:solidFill>
            </a:endParaRPr>
          </a:p>
        </p:txBody>
      </p:sp>
    </p:spTree>
    <p:extLst>
      <p:ext uri="{BB962C8B-B14F-4D97-AF65-F5344CB8AC3E}">
        <p14:creationId xmlns:p14="http://schemas.microsoft.com/office/powerpoint/2010/main" val="105304009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2C5FB312-7EB3-D673-A888-7893253FAB84}"/>
              </a:ext>
            </a:extLst>
          </p:cNvPr>
          <p:cNvSpPr>
            <a:spLocks noGrp="1"/>
          </p:cNvSpPr>
          <p:nvPr>
            <p:ph type="title"/>
          </p:nvPr>
        </p:nvSpPr>
        <p:spPr>
          <a:xfrm>
            <a:off x="720000" y="619200"/>
            <a:ext cx="6923813" cy="1477328"/>
          </a:xfrm>
        </p:spPr>
        <p:txBody>
          <a:bodyPr>
            <a:normAutofit/>
          </a:bodyPr>
          <a:lstStyle/>
          <a:p>
            <a:r>
              <a:rPr lang="en-US"/>
              <a:t>Autonomy and Self-Regulation</a:t>
            </a:r>
          </a:p>
        </p:txBody>
      </p:sp>
      <p:sp>
        <p:nvSpPr>
          <p:cNvPr id="3" name="Content Placeholder 2">
            <a:extLst>
              <a:ext uri="{FF2B5EF4-FFF2-40B4-BE49-F238E27FC236}">
                <a16:creationId xmlns:a16="http://schemas.microsoft.com/office/drawing/2014/main" id="{DEC91EA8-DFB1-70C7-296B-8BA92737EBB5}"/>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3700">
                <a:ea typeface="+mn-lt"/>
                <a:cs typeface="+mn-lt"/>
              </a:rPr>
              <a:t>Sense of autonomy and being able to self regulate – or not? </a:t>
            </a:r>
          </a:p>
          <a:p>
            <a:pPr>
              <a:lnSpc>
                <a:spcPct val="110000"/>
              </a:lnSpc>
            </a:pPr>
            <a:r>
              <a:rPr lang="en-US" sz="3700">
                <a:ea typeface="+mn-lt"/>
                <a:cs typeface="+mn-lt"/>
              </a:rPr>
              <a:t>“I can tell you if I am alright and you will know if I am not alright, but as for anything else...”</a:t>
            </a:r>
          </a:p>
        </p:txBody>
      </p:sp>
    </p:spTree>
    <p:extLst>
      <p:ext uri="{BB962C8B-B14F-4D97-AF65-F5344CB8AC3E}">
        <p14:creationId xmlns:p14="http://schemas.microsoft.com/office/powerpoint/2010/main" val="33933622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15E9E-3967-050A-9EC6-A2F050E598E3}"/>
              </a:ext>
            </a:extLst>
          </p:cNvPr>
          <p:cNvSpPr>
            <a:spLocks noGrp="1"/>
          </p:cNvSpPr>
          <p:nvPr>
            <p:ph type="title"/>
          </p:nvPr>
        </p:nvSpPr>
        <p:spPr/>
        <p:txBody>
          <a:bodyPr/>
          <a:lstStyle/>
          <a:p>
            <a:r>
              <a:rPr lang="en-US"/>
              <a:t>Sense of Purpose and Future</a:t>
            </a:r>
          </a:p>
        </p:txBody>
      </p:sp>
      <p:pic>
        <p:nvPicPr>
          <p:cNvPr id="4" name="Content Placeholder 6" descr="A person preparing food in a kitchen&#10;&#10;Description automatically generated">
            <a:extLst>
              <a:ext uri="{FF2B5EF4-FFF2-40B4-BE49-F238E27FC236}">
                <a16:creationId xmlns:a16="http://schemas.microsoft.com/office/drawing/2014/main" id="{E2A1A8A6-4FD5-4E7F-B03E-0F2F0E05FB48}"/>
              </a:ext>
            </a:extLst>
          </p:cNvPr>
          <p:cNvPicPr>
            <a:picLocks noGrp="1" noChangeAspect="1"/>
          </p:cNvPicPr>
          <p:nvPr/>
        </p:nvPicPr>
        <p:blipFill>
          <a:blip r:embed="rId2"/>
          <a:stretch>
            <a:fillRect/>
          </a:stretch>
        </p:blipFill>
        <p:spPr>
          <a:xfrm>
            <a:off x="1776489" y="3391449"/>
            <a:ext cx="3331872" cy="2229325"/>
          </a:xfrm>
          <a:prstGeom prst="rect">
            <a:avLst/>
          </a:prstGeom>
        </p:spPr>
      </p:pic>
      <p:pic>
        <p:nvPicPr>
          <p:cNvPr id="5" name="Content Placeholder 8" descr="A living room&#10;&#10;Description automatically generated">
            <a:extLst>
              <a:ext uri="{FF2B5EF4-FFF2-40B4-BE49-F238E27FC236}">
                <a16:creationId xmlns:a16="http://schemas.microsoft.com/office/drawing/2014/main" id="{207CDF2D-6D00-458F-A84B-5061411089B0}"/>
              </a:ext>
            </a:extLst>
          </p:cNvPr>
          <p:cNvPicPr>
            <a:picLocks noGrp="1" noChangeAspect="1"/>
          </p:cNvPicPr>
          <p:nvPr/>
        </p:nvPicPr>
        <p:blipFill>
          <a:blip r:embed="rId3"/>
          <a:stretch>
            <a:fillRect/>
          </a:stretch>
        </p:blipFill>
        <p:spPr>
          <a:xfrm>
            <a:off x="5927007" y="2609446"/>
            <a:ext cx="3504406" cy="2290901"/>
          </a:xfrm>
          <a:prstGeom prst="rect">
            <a:avLst/>
          </a:prstGeom>
        </p:spPr>
      </p:pic>
      <p:sp>
        <p:nvSpPr>
          <p:cNvPr id="6" name="TextBox 9">
            <a:extLst>
              <a:ext uri="{FF2B5EF4-FFF2-40B4-BE49-F238E27FC236}">
                <a16:creationId xmlns:a16="http://schemas.microsoft.com/office/drawing/2014/main" id="{92F6E5BB-2139-40C1-A88D-8FC048597BE5}"/>
              </a:ext>
            </a:extLst>
          </p:cNvPr>
          <p:cNvSpPr txBox="1"/>
          <p:nvPr/>
        </p:nvSpPr>
        <p:spPr>
          <a:xfrm>
            <a:off x="1776489" y="2299588"/>
            <a:ext cx="3331872" cy="830997"/>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600" i="1" dirty="0"/>
              <a:t>“I am going to be a top class chef and run my own restaurant in Spain and tell everyone what to do.”</a:t>
            </a:r>
          </a:p>
        </p:txBody>
      </p:sp>
      <p:sp>
        <p:nvSpPr>
          <p:cNvPr id="7" name="TextBox 10">
            <a:extLst>
              <a:ext uri="{FF2B5EF4-FFF2-40B4-BE49-F238E27FC236}">
                <a16:creationId xmlns:a16="http://schemas.microsoft.com/office/drawing/2014/main" id="{172A5BC6-5730-445F-B894-B3AC53039D5A}"/>
              </a:ext>
            </a:extLst>
          </p:cNvPr>
          <p:cNvSpPr txBox="1"/>
          <p:nvPr/>
        </p:nvSpPr>
        <p:spPr>
          <a:xfrm>
            <a:off x="5716230" y="4927599"/>
            <a:ext cx="4395018" cy="584775"/>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600" i="1" dirty="0"/>
              <a:t>“Yes, but this is where and how he lives right </a:t>
            </a:r>
            <a:r>
              <a:rPr lang="en-GB" sz="1600" i="1"/>
              <a:t>now."</a:t>
            </a:r>
            <a:endParaRPr lang="en-GB" sz="1600" i="1">
              <a:cs typeface="Calibri"/>
            </a:endParaRPr>
          </a:p>
        </p:txBody>
      </p:sp>
    </p:spTree>
    <p:extLst>
      <p:ext uri="{BB962C8B-B14F-4D97-AF65-F5344CB8AC3E}">
        <p14:creationId xmlns:p14="http://schemas.microsoft.com/office/powerpoint/2010/main" val="12468655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37276-97C6-4668-9B4F-0BFDA2BB13B8}"/>
              </a:ext>
            </a:extLst>
          </p:cNvPr>
          <p:cNvSpPr>
            <a:spLocks noGrp="1"/>
          </p:cNvSpPr>
          <p:nvPr>
            <p:ph type="title"/>
          </p:nvPr>
        </p:nvSpPr>
        <p:spPr>
          <a:xfrm>
            <a:off x="348343" y="2951409"/>
            <a:ext cx="11486605" cy="2413072"/>
          </a:xfrm>
        </p:spPr>
        <p:txBody>
          <a:bodyPr>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dirty="0"/>
              <a:t>Imagine when you are much older if you suddenly realise you are not going to achieve your dream that you have been so focussed on – this could impact on mental health negatively</a:t>
            </a:r>
            <a:br>
              <a:rPr lang="en-GB" dirty="0"/>
            </a:br>
            <a:endParaRPr lang="en-GB" dirty="0"/>
          </a:p>
        </p:txBody>
      </p:sp>
    </p:spTree>
    <p:extLst>
      <p:ext uri="{BB962C8B-B14F-4D97-AF65-F5344CB8AC3E}">
        <p14:creationId xmlns:p14="http://schemas.microsoft.com/office/powerpoint/2010/main" val="30890850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0AE24A-1222-4B45-BE65-665C8E6D3E4C}"/>
              </a:ext>
            </a:extLst>
          </p:cNvPr>
          <p:cNvSpPr txBox="1"/>
          <p:nvPr/>
        </p:nvSpPr>
        <p:spPr>
          <a:xfrm>
            <a:off x="4056405" y="2381429"/>
            <a:ext cx="2575132" cy="748988"/>
          </a:xfrm>
          <a:prstGeom prst="rect">
            <a:avLst/>
          </a:prstGeom>
          <a:noFill/>
        </p:spPr>
        <p:txBody>
          <a:bodyPr wrap="square"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sz="4267" b="1" dirty="0">
                <a:latin typeface="Leelawadee UI" panose="020B0502040204020203" pitchFamily="34" charset="-34"/>
                <a:cs typeface="Leelawadee UI" panose="020B0502040204020203" pitchFamily="34" charset="-34"/>
              </a:rPr>
              <a:t>Or….</a:t>
            </a:r>
          </a:p>
        </p:txBody>
      </p:sp>
    </p:spTree>
    <p:extLst>
      <p:ext uri="{BB962C8B-B14F-4D97-AF65-F5344CB8AC3E}">
        <p14:creationId xmlns:p14="http://schemas.microsoft.com/office/powerpoint/2010/main" val="24306838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D1F29D-85D0-4BED-BC37-C615A5267570}"/>
              </a:ext>
            </a:extLst>
          </p:cNvPr>
          <p:cNvPicPr>
            <a:picLocks noChangeAspect="1"/>
          </p:cNvPicPr>
          <p:nvPr/>
        </p:nvPicPr>
        <p:blipFill>
          <a:blip r:embed="rId3"/>
          <a:stretch>
            <a:fillRect/>
          </a:stretch>
        </p:blipFill>
        <p:spPr>
          <a:xfrm>
            <a:off x="1798176" y="1241990"/>
            <a:ext cx="6159021" cy="3449052"/>
          </a:xfrm>
          <a:prstGeom prst="rect">
            <a:avLst/>
          </a:prstGeom>
        </p:spPr>
      </p:pic>
      <p:sp>
        <p:nvSpPr>
          <p:cNvPr id="4" name="TextBox 3">
            <a:extLst>
              <a:ext uri="{FF2B5EF4-FFF2-40B4-BE49-F238E27FC236}">
                <a16:creationId xmlns:a16="http://schemas.microsoft.com/office/drawing/2014/main" id="{24CC470F-1C7A-4269-9259-1B2769DB6D97}"/>
              </a:ext>
            </a:extLst>
          </p:cNvPr>
          <p:cNvSpPr txBox="1"/>
          <p:nvPr/>
        </p:nvSpPr>
        <p:spPr>
          <a:xfrm>
            <a:off x="8728106" y="1845892"/>
            <a:ext cx="2768837" cy="2062103"/>
          </a:xfrm>
          <a:prstGeom prst="rect">
            <a:avLst/>
          </a:prstGeom>
          <a:noFill/>
        </p:spPr>
        <p:txBody>
          <a:bodyPr wrap="square" rtlCol="0">
            <a:sp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sz="3200" dirty="0"/>
              <a:t>Getting to the next level is all that matters………</a:t>
            </a:r>
          </a:p>
        </p:txBody>
      </p:sp>
    </p:spTree>
    <p:extLst>
      <p:ext uri="{BB962C8B-B14F-4D97-AF65-F5344CB8AC3E}">
        <p14:creationId xmlns:p14="http://schemas.microsoft.com/office/powerpoint/2010/main" val="359142389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1872-B1A9-A598-93D8-B7D0C4C025EB}"/>
              </a:ext>
            </a:extLst>
          </p:cNvPr>
          <p:cNvSpPr>
            <a:spLocks noGrp="1"/>
          </p:cNvSpPr>
          <p:nvPr>
            <p:ph type="title"/>
          </p:nvPr>
        </p:nvSpPr>
        <p:spPr/>
        <p:txBody>
          <a:bodyPr/>
          <a:lstStyle/>
          <a:p>
            <a:r>
              <a:rPr lang="en-US" dirty="0"/>
              <a:t>Sense of Future</a:t>
            </a:r>
          </a:p>
        </p:txBody>
      </p:sp>
      <p:sp>
        <p:nvSpPr>
          <p:cNvPr id="3" name="Content Placeholder 2">
            <a:extLst>
              <a:ext uri="{FF2B5EF4-FFF2-40B4-BE49-F238E27FC236}">
                <a16:creationId xmlns:a16="http://schemas.microsoft.com/office/drawing/2014/main" id="{43EDA7DF-D701-5529-444C-2EFEE2521726}"/>
              </a:ext>
            </a:extLst>
          </p:cNvPr>
          <p:cNvSpPr>
            <a:spLocks noGrp="1"/>
          </p:cNvSpPr>
          <p:nvPr>
            <p:ph idx="1"/>
          </p:nvPr>
        </p:nvSpPr>
        <p:spPr/>
        <p:txBody>
          <a:bodyPr vert="horz" lIns="0" tIns="0" rIns="0" bIns="0" rtlCol="0" anchor="t">
            <a:normAutofit/>
          </a:bodyPr>
          <a:lstStyle/>
          <a:p>
            <a:r>
              <a:rPr lang="en-US" dirty="0">
                <a:ea typeface="+mn-lt"/>
                <a:cs typeface="+mn-lt"/>
              </a:rPr>
              <a:t>The autistic person who has no sense of future other than getting to the next level in the game – regardless of hunger, thirst or the need for the toilet… </a:t>
            </a:r>
            <a:endParaRPr lang="en-US" dirty="0">
              <a:solidFill>
                <a:srgbClr val="FFFFFF">
                  <a:alpha val="58000"/>
                </a:srgbClr>
              </a:solidFill>
            </a:endParaRPr>
          </a:p>
          <a:p>
            <a:r>
              <a:rPr lang="en-US" dirty="0">
                <a:ea typeface="+mn-lt"/>
                <a:cs typeface="+mn-lt"/>
              </a:rPr>
              <a:t>Being up all-night gaming, avoiding the daytime (and avoiding contact with people) </a:t>
            </a:r>
            <a:endParaRPr lang="en-US" dirty="0"/>
          </a:p>
          <a:p>
            <a:r>
              <a:rPr lang="en-US" dirty="0">
                <a:ea typeface="+mn-lt"/>
                <a:cs typeface="+mn-lt"/>
              </a:rPr>
              <a:t>This eventually has an impact on both mental health and physical health </a:t>
            </a:r>
            <a:endParaRPr lang="en-US" dirty="0"/>
          </a:p>
          <a:p>
            <a:endParaRPr lang="en-US"/>
          </a:p>
          <a:p>
            <a:endParaRPr lang="en-US"/>
          </a:p>
        </p:txBody>
      </p:sp>
    </p:spTree>
    <p:extLst>
      <p:ext uri="{BB962C8B-B14F-4D97-AF65-F5344CB8AC3E}">
        <p14:creationId xmlns:p14="http://schemas.microsoft.com/office/powerpoint/2010/main" val="29511813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66C96C0-C503-4689-9188-1B79F55F3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ooden fence&#10;&#10;Description automatically generated">
            <a:extLst>
              <a:ext uri="{FF2B5EF4-FFF2-40B4-BE49-F238E27FC236}">
                <a16:creationId xmlns:a16="http://schemas.microsoft.com/office/drawing/2014/main" id="{81369A87-1A18-E849-EA10-76B6D46E071D}"/>
              </a:ext>
            </a:extLst>
          </p:cNvPr>
          <p:cNvPicPr>
            <a:picLocks noGrp="1" noChangeAspect="1"/>
          </p:cNvPicPr>
          <p:nvPr>
            <p:ph idx="1"/>
          </p:nvPr>
        </p:nvPicPr>
        <p:blipFill>
          <a:blip r:embed="rId2"/>
          <a:srcRect t="2811" r="-1" b="20377"/>
          <a:stretch/>
        </p:blipFill>
        <p:spPr>
          <a:xfrm>
            <a:off x="20" y="10"/>
            <a:ext cx="12188932" cy="6857990"/>
          </a:xfrm>
          <a:prstGeom prst="rect">
            <a:avLst/>
          </a:prstGeom>
        </p:spPr>
      </p:pic>
      <p:sp>
        <p:nvSpPr>
          <p:cNvPr id="13" name="Rectangle 12">
            <a:extLst>
              <a:ext uri="{FF2B5EF4-FFF2-40B4-BE49-F238E27FC236}">
                <a16:creationId xmlns:a16="http://schemas.microsoft.com/office/drawing/2014/main" id="{6390D9D2-CD1B-45D5-8B3B-6FF07D60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1997" cy="2636837"/>
          </a:xfrm>
          <a:prstGeom prst="rect">
            <a:avLst/>
          </a:prstGeom>
          <a:gradFill flip="none" rotWithShape="1">
            <a:gsLst>
              <a:gs pos="58000">
                <a:schemeClr val="bg1">
                  <a:alpha val="30000"/>
                </a:schemeClr>
              </a:gs>
              <a:gs pos="33000">
                <a:schemeClr val="bg1">
                  <a:alpha val="20000"/>
                </a:schemeClr>
              </a:gs>
              <a:gs pos="0">
                <a:schemeClr val="bg1">
                  <a:alpha val="0"/>
                </a:schemeClr>
              </a:gs>
              <a:gs pos="100000">
                <a:schemeClr val="bg1">
                  <a:alpha val="3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C2978B-B4BD-3268-AC82-BD49F895476C}"/>
              </a:ext>
            </a:extLst>
          </p:cNvPr>
          <p:cNvSpPr>
            <a:spLocks noGrp="1"/>
          </p:cNvSpPr>
          <p:nvPr>
            <p:ph type="title"/>
          </p:nvPr>
        </p:nvSpPr>
        <p:spPr>
          <a:xfrm>
            <a:off x="968567" y="1967352"/>
            <a:ext cx="9492866" cy="576000"/>
          </a:xfrm>
        </p:spPr>
        <p:txBody>
          <a:bodyPr vert="horz" wrap="square" lIns="0" tIns="0" rIns="0" bIns="0" rtlCol="0" anchor="t" anchorCtr="0">
            <a:normAutofit/>
          </a:bodyPr>
          <a:lstStyle/>
          <a:p>
            <a:pPr algn="ctr"/>
            <a:r>
              <a:rPr lang="en-US" b="1" spc="-100" dirty="0">
                <a:solidFill>
                  <a:schemeClr val="bg1"/>
                </a:solidFill>
              </a:rPr>
              <a:t>Matthew and the Five Bar Gate</a:t>
            </a:r>
          </a:p>
        </p:txBody>
      </p:sp>
      <p:grpSp>
        <p:nvGrpSpPr>
          <p:cNvPr id="15" name="Group 14">
            <a:extLst>
              <a:ext uri="{FF2B5EF4-FFF2-40B4-BE49-F238E27FC236}">
                <a16:creationId xmlns:a16="http://schemas.microsoft.com/office/drawing/2014/main" id="{C8F3AECA-1E28-4DB0-901D-747B827596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6"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3214C51D-3B74-4CCB-82B8-A184460FC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21"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12192001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AABA-B498-CD1B-CFFD-EBFDF749F63D}"/>
              </a:ext>
            </a:extLst>
          </p:cNvPr>
          <p:cNvSpPr>
            <a:spLocks noGrp="1"/>
          </p:cNvSpPr>
          <p:nvPr>
            <p:ph type="title"/>
          </p:nvPr>
        </p:nvSpPr>
        <p:spPr/>
        <p:txBody>
          <a:bodyPr/>
          <a:lstStyle/>
          <a:p>
            <a:r>
              <a:rPr lang="en-US" dirty="0"/>
              <a:t>Problem Solving</a:t>
            </a:r>
          </a:p>
        </p:txBody>
      </p:sp>
      <p:sp>
        <p:nvSpPr>
          <p:cNvPr id="3" name="Content Placeholder 2">
            <a:extLst>
              <a:ext uri="{FF2B5EF4-FFF2-40B4-BE49-F238E27FC236}">
                <a16:creationId xmlns:a16="http://schemas.microsoft.com/office/drawing/2014/main" id="{E89DA7B9-3470-2C1B-344A-B082E2F460A9}"/>
              </a:ext>
            </a:extLst>
          </p:cNvPr>
          <p:cNvSpPr>
            <a:spLocks noGrp="1"/>
          </p:cNvSpPr>
          <p:nvPr>
            <p:ph idx="1"/>
          </p:nvPr>
        </p:nvSpPr>
        <p:spPr/>
        <p:txBody>
          <a:bodyPr vert="horz" lIns="0" tIns="0" rIns="0" bIns="0" rtlCol="0" anchor="t">
            <a:normAutofit fontScale="92500"/>
          </a:bodyPr>
          <a:lstStyle/>
          <a:p>
            <a:r>
              <a:rPr lang="en-US">
                <a:ea typeface="+mn-lt"/>
                <a:cs typeface="+mn-lt"/>
              </a:rPr>
              <a:t>A young man who was panic stricken because the staff member with him could not open the gate and he was unable to figure out what to do, he threw himself to the floor and began self harming – until the staff member climbed over the gate saying, “if you can't open the gate you can climb over it.” </a:t>
            </a:r>
            <a:endParaRPr lang="en-US">
              <a:solidFill>
                <a:srgbClr val="FFFFFF">
                  <a:alpha val="58000"/>
                </a:srgbClr>
              </a:solidFill>
            </a:endParaRPr>
          </a:p>
          <a:p>
            <a:r>
              <a:rPr lang="en-US" dirty="0">
                <a:ea typeface="+mn-lt"/>
                <a:cs typeface="+mn-lt"/>
              </a:rPr>
              <a:t>He was then able to follow and kept repeating “if you can’t open the gate, climb the gate” </a:t>
            </a:r>
            <a:endParaRPr lang="en-US" dirty="0"/>
          </a:p>
          <a:p>
            <a:r>
              <a:rPr lang="en-US" dirty="0">
                <a:ea typeface="+mn-lt"/>
                <a:cs typeface="+mn-lt"/>
              </a:rPr>
              <a:t>He was a fit young man who was physically able to climb the gate, he just couldn’t problem solve to get to that in his mind </a:t>
            </a:r>
            <a:endParaRPr lang="en-US" dirty="0"/>
          </a:p>
          <a:p>
            <a:r>
              <a:rPr lang="en-US">
                <a:ea typeface="+mn-lt"/>
                <a:cs typeface="+mn-lt"/>
              </a:rPr>
              <a:t>Struggling to problem solve is a very common issue for people with Autism </a:t>
            </a:r>
            <a:endParaRPr lang="en-US"/>
          </a:p>
          <a:p>
            <a:endParaRPr lang="en-US"/>
          </a:p>
          <a:p>
            <a:endParaRPr lang="en-US"/>
          </a:p>
          <a:p>
            <a:endParaRPr lang="en-US"/>
          </a:p>
          <a:p>
            <a:endParaRPr lang="en-US"/>
          </a:p>
        </p:txBody>
      </p:sp>
    </p:spTree>
    <p:extLst>
      <p:ext uri="{BB962C8B-B14F-4D97-AF65-F5344CB8AC3E}">
        <p14:creationId xmlns:p14="http://schemas.microsoft.com/office/powerpoint/2010/main" val="58638847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C8659-C27A-A289-C66C-F93A4FA3A159}"/>
              </a:ext>
            </a:extLst>
          </p:cNvPr>
          <p:cNvSpPr>
            <a:spLocks noGrp="1"/>
          </p:cNvSpPr>
          <p:nvPr>
            <p:ph type="title"/>
          </p:nvPr>
        </p:nvSpPr>
        <p:spPr>
          <a:xfrm>
            <a:off x="720000" y="619200"/>
            <a:ext cx="3107463" cy="5510138"/>
          </a:xfrm>
        </p:spPr>
        <p:txBody>
          <a:bodyPr>
            <a:normAutofit/>
          </a:bodyPr>
          <a:lstStyle/>
          <a:p>
            <a:r>
              <a:rPr lang="en-US" dirty="0"/>
              <a:t>Resilience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F2E028F8-295C-64C0-7688-A4AE71167FFA}"/>
              </a:ext>
            </a:extLst>
          </p:cNvPr>
          <p:cNvGraphicFramePr>
            <a:graphicFrameLocks noGrp="1"/>
          </p:cNvGraphicFramePr>
          <p:nvPr>
            <p:ph idx="1"/>
            <p:extLst>
              <p:ext uri="{D42A27DB-BD31-4B8C-83A1-F6EECF244321}">
                <p14:modId xmlns:p14="http://schemas.microsoft.com/office/powerpoint/2010/main" val="86773652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90676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PhAnim="0">
  <p:cSld>
    <p:bg>
      <p:bgPr>
        <a:solidFill>
          <a:schemeClr val="bg2"/>
        </a:soli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01D3B63D-97A2-43B6-B140-7FADB9C54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4" name="Rectangle 16393">
            <a:extLst>
              <a:ext uri="{FF2B5EF4-FFF2-40B4-BE49-F238E27FC236}">
                <a16:creationId xmlns:a16="http://schemas.microsoft.com/office/drawing/2014/main" id="{899AB3E9-A7F5-451B-8FC3-9BBE53056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4AA8AD03-C04B-4D9F-8BF9-474E15C5E6C9}"/>
              </a:ext>
            </a:extLst>
          </p:cNvPr>
          <p:cNvSpPr>
            <a:spLocks noGrp="1" noChangeArrowheads="1"/>
          </p:cNvSpPr>
          <p:nvPr>
            <p:ph type="title"/>
          </p:nvPr>
        </p:nvSpPr>
        <p:spPr>
          <a:xfrm>
            <a:off x="720000" y="619200"/>
            <a:ext cx="4991961" cy="1477328"/>
          </a:xfrm>
        </p:spPr>
        <p:txBody>
          <a:bodyPr wrap="square" anchor="ctr">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eaLnBrk="1" hangingPunct="1">
              <a:defRPr/>
            </a:pPr>
            <a:r>
              <a:rPr lang="en-GB" altLang="en-US" sz="3200">
                <a:latin typeface="Leelawadee"/>
                <a:cs typeface="Leelawadee"/>
              </a:rPr>
              <a:t>Life factors that impact can lead to an individual’s inability to function…..</a:t>
            </a:r>
            <a:endParaRPr lang="en-US" altLang="en-US" sz="3200">
              <a:latin typeface="Leelawadee"/>
              <a:cs typeface="Leelawadee"/>
            </a:endParaRPr>
          </a:p>
        </p:txBody>
      </p:sp>
      <p:sp>
        <p:nvSpPr>
          <p:cNvPr id="16387" name="Rectangle 3">
            <a:extLst>
              <a:ext uri="{FF2B5EF4-FFF2-40B4-BE49-F238E27FC236}">
                <a16:creationId xmlns:a16="http://schemas.microsoft.com/office/drawing/2014/main" id="{53565D22-6EEE-45FF-B768-16D950A59D57}"/>
              </a:ext>
            </a:extLst>
          </p:cNvPr>
          <p:cNvSpPr>
            <a:spLocks noGrp="1" noChangeArrowheads="1"/>
          </p:cNvSpPr>
          <p:nvPr>
            <p:ph type="body" idx="1"/>
          </p:nvPr>
        </p:nvSpPr>
        <p:spPr>
          <a:xfrm>
            <a:off x="720000" y="1271600"/>
            <a:ext cx="4991962" cy="4486273"/>
          </a:xfrm>
        </p:spPr>
        <p:txBody>
          <a:bodyPr vert="horz" lIns="121920" tIns="60960" rIns="121920" bIns="60960" rtlCol="0" anchor="t">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marL="234315" indent="-234315" eaLnBrk="1" hangingPunct="1">
              <a:lnSpc>
                <a:spcPct val="110000"/>
              </a:lnSpc>
              <a:buFontTx/>
              <a:buNone/>
              <a:defRPr/>
            </a:pPr>
            <a:endParaRPr lang="en-GB" sz="1800" dirty="0"/>
          </a:p>
          <a:p>
            <a:pPr marL="234315" indent="-234315" eaLnBrk="1" hangingPunct="1">
              <a:lnSpc>
                <a:spcPct val="110000"/>
              </a:lnSpc>
              <a:buFontTx/>
              <a:buNone/>
              <a:defRPr/>
            </a:pPr>
            <a:endParaRPr lang="en-GB" sz="1800" dirty="0"/>
          </a:p>
          <a:p>
            <a:pPr marL="234315" indent="-234315" eaLnBrk="1" hangingPunct="1">
              <a:lnSpc>
                <a:spcPct val="110000"/>
              </a:lnSpc>
              <a:buFontTx/>
              <a:buNone/>
              <a:defRPr/>
            </a:pPr>
            <a:r>
              <a:rPr lang="en-GB" sz="1800" b="1" dirty="0"/>
              <a:t>Functional disorders that are most common are:</a:t>
            </a:r>
          </a:p>
          <a:p>
            <a:pPr marL="234315" indent="-234315" eaLnBrk="1" hangingPunct="1">
              <a:lnSpc>
                <a:spcPct val="110000"/>
              </a:lnSpc>
              <a:defRPr/>
            </a:pPr>
            <a:r>
              <a:rPr lang="en-GB" sz="1800" dirty="0">
                <a:latin typeface="Leelawadee"/>
                <a:cs typeface="Leelawadee"/>
              </a:rPr>
              <a:t>Depression</a:t>
            </a:r>
          </a:p>
          <a:p>
            <a:pPr marL="234315" indent="-234315" eaLnBrk="1" hangingPunct="1">
              <a:lnSpc>
                <a:spcPct val="110000"/>
              </a:lnSpc>
              <a:defRPr/>
            </a:pPr>
            <a:r>
              <a:rPr lang="en-GB" sz="1800" dirty="0">
                <a:latin typeface="Leelawadee"/>
                <a:cs typeface="Leelawadee"/>
              </a:rPr>
              <a:t>Schizophrenia</a:t>
            </a:r>
          </a:p>
          <a:p>
            <a:pPr marL="234315" indent="-234315" eaLnBrk="1" hangingPunct="1">
              <a:lnSpc>
                <a:spcPct val="110000"/>
              </a:lnSpc>
              <a:defRPr/>
            </a:pPr>
            <a:r>
              <a:rPr lang="en-GB" sz="1800" dirty="0">
                <a:latin typeface="Leelawadee"/>
                <a:cs typeface="Leelawadee"/>
              </a:rPr>
              <a:t>Obsessive Compulsive Disorder</a:t>
            </a:r>
          </a:p>
          <a:p>
            <a:pPr marL="234315" indent="-234315" eaLnBrk="1" hangingPunct="1">
              <a:lnSpc>
                <a:spcPct val="110000"/>
              </a:lnSpc>
              <a:defRPr/>
            </a:pPr>
            <a:r>
              <a:rPr lang="en-GB" sz="1800" dirty="0">
                <a:latin typeface="Leelawadee"/>
                <a:cs typeface="Leelawadee"/>
              </a:rPr>
              <a:t>Personality Disorder</a:t>
            </a:r>
          </a:p>
          <a:p>
            <a:pPr marL="234315" indent="-234315" eaLnBrk="1" hangingPunct="1">
              <a:lnSpc>
                <a:spcPct val="110000"/>
              </a:lnSpc>
              <a:buFontTx/>
              <a:buNone/>
              <a:defRPr/>
            </a:pPr>
            <a:endParaRPr lang="en-US" sz="1800" dirty="0"/>
          </a:p>
          <a:p>
            <a:pPr marL="234315" indent="-234315" eaLnBrk="1" hangingPunct="1">
              <a:lnSpc>
                <a:spcPct val="110000"/>
              </a:lnSpc>
              <a:buFontTx/>
              <a:buNone/>
              <a:defRPr/>
            </a:pPr>
            <a:r>
              <a:rPr lang="en-US" sz="1800" dirty="0">
                <a:latin typeface="Leelawadee"/>
                <a:cs typeface="Leelawadee"/>
              </a:rPr>
              <a:t>(and conditions that we often hear linked to autistic individuals)</a:t>
            </a:r>
          </a:p>
        </p:txBody>
      </p:sp>
      <p:pic>
        <p:nvPicPr>
          <p:cNvPr id="3" name="Picture 2" descr="A picture containing text&#10;&#10;Description automatically generated">
            <a:extLst>
              <a:ext uri="{FF2B5EF4-FFF2-40B4-BE49-F238E27FC236}">
                <a16:creationId xmlns:a16="http://schemas.microsoft.com/office/drawing/2014/main" id="{F336C5D2-633C-4868-AE78-31190A571FA7}"/>
              </a:ext>
            </a:extLst>
          </p:cNvPr>
          <p:cNvPicPr>
            <a:picLocks noChangeAspect="1"/>
          </p:cNvPicPr>
          <p:nvPr/>
        </p:nvPicPr>
        <p:blipFill>
          <a:blip r:embed="rId3"/>
          <a:stretch>
            <a:fillRect/>
          </a:stretch>
        </p:blipFill>
        <p:spPr>
          <a:xfrm>
            <a:off x="6444525" y="917269"/>
            <a:ext cx="5014800" cy="5014800"/>
          </a:xfrm>
          <a:custGeom>
            <a:avLst/>
            <a:gdLst/>
            <a:ahLst/>
            <a:cxnLst/>
            <a:rect l="l" t="t" r="r" b="b"/>
            <a:pathLst>
              <a:path w="5014800" h="5409338">
                <a:moveTo>
                  <a:pt x="0" y="0"/>
                </a:moveTo>
                <a:lnTo>
                  <a:pt x="5014800" y="0"/>
                </a:lnTo>
                <a:lnTo>
                  <a:pt x="5014800" y="5409338"/>
                </a:lnTo>
                <a:lnTo>
                  <a:pt x="0" y="5409338"/>
                </a:lnTo>
                <a:close/>
              </a:path>
            </a:pathLst>
          </a:custGeom>
        </p:spPr>
      </p:pic>
    </p:spTree>
    <p:extLst>
      <p:ext uri="{BB962C8B-B14F-4D97-AF65-F5344CB8AC3E}">
        <p14:creationId xmlns:p14="http://schemas.microsoft.com/office/powerpoint/2010/main" val="456097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animEffect transition="in" filter="fade">
                                      <p:cBhvr>
                                        <p:cTn id="7" dur="1000"/>
                                        <p:tgtEl>
                                          <p:spTgt spid="16387">
                                            <p:txEl>
                                              <p:pRg st="2" end="2"/>
                                            </p:txEl>
                                          </p:spTgt>
                                        </p:tgtEl>
                                      </p:cBhvr>
                                    </p:animEffect>
                                    <p:anim calcmode="lin" valueType="num">
                                      <p:cBhvr>
                                        <p:cTn id="8" dur="10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638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6387">
                                            <p:txEl>
                                              <p:pRg st="3" end="3"/>
                                            </p:txEl>
                                          </p:spTgt>
                                        </p:tgtEl>
                                        <p:attrNameLst>
                                          <p:attrName>style.visibility</p:attrName>
                                        </p:attrNameLst>
                                      </p:cBhvr>
                                      <p:to>
                                        <p:strVal val="visible"/>
                                      </p:to>
                                    </p:set>
                                    <p:animEffect transition="in" filter="fade">
                                      <p:cBhvr>
                                        <p:cTn id="14" dur="1000"/>
                                        <p:tgtEl>
                                          <p:spTgt spid="16387">
                                            <p:txEl>
                                              <p:pRg st="3" end="3"/>
                                            </p:txEl>
                                          </p:spTgt>
                                        </p:tgtEl>
                                      </p:cBhvr>
                                    </p:animEffect>
                                    <p:anim calcmode="lin" valueType="num">
                                      <p:cBhvr>
                                        <p:cTn id="15" dur="10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638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6387">
                                            <p:txEl>
                                              <p:pRg st="4" end="4"/>
                                            </p:txEl>
                                          </p:spTgt>
                                        </p:tgtEl>
                                        <p:attrNameLst>
                                          <p:attrName>style.visibility</p:attrName>
                                        </p:attrNameLst>
                                      </p:cBhvr>
                                      <p:to>
                                        <p:strVal val="visible"/>
                                      </p:to>
                                    </p:set>
                                    <p:animEffect transition="in" filter="fade">
                                      <p:cBhvr>
                                        <p:cTn id="21" dur="1000"/>
                                        <p:tgtEl>
                                          <p:spTgt spid="16387">
                                            <p:txEl>
                                              <p:pRg st="4" end="4"/>
                                            </p:txEl>
                                          </p:spTgt>
                                        </p:tgtEl>
                                      </p:cBhvr>
                                    </p:animEffect>
                                    <p:anim calcmode="lin" valueType="num">
                                      <p:cBhvr>
                                        <p:cTn id="22" dur="10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638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387">
                                            <p:txEl>
                                              <p:pRg st="5" end="5"/>
                                            </p:txEl>
                                          </p:spTgt>
                                        </p:tgtEl>
                                        <p:attrNameLst>
                                          <p:attrName>style.visibility</p:attrName>
                                        </p:attrNameLst>
                                      </p:cBhvr>
                                      <p:to>
                                        <p:strVal val="visible"/>
                                      </p:to>
                                    </p:set>
                                    <p:animEffect transition="in" filter="fade">
                                      <p:cBhvr>
                                        <p:cTn id="28" dur="1000"/>
                                        <p:tgtEl>
                                          <p:spTgt spid="16387">
                                            <p:txEl>
                                              <p:pRg st="5" end="5"/>
                                            </p:txEl>
                                          </p:spTgt>
                                        </p:tgtEl>
                                      </p:cBhvr>
                                    </p:animEffect>
                                    <p:anim calcmode="lin" valueType="num">
                                      <p:cBhvr>
                                        <p:cTn id="29" dur="10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638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6387">
                                            <p:txEl>
                                              <p:pRg st="6" end="6"/>
                                            </p:txEl>
                                          </p:spTgt>
                                        </p:tgtEl>
                                        <p:attrNameLst>
                                          <p:attrName>style.visibility</p:attrName>
                                        </p:attrNameLst>
                                      </p:cBhvr>
                                      <p:to>
                                        <p:strVal val="visible"/>
                                      </p:to>
                                    </p:set>
                                    <p:animEffect transition="in" filter="fade">
                                      <p:cBhvr>
                                        <p:cTn id="35" dur="1000"/>
                                        <p:tgtEl>
                                          <p:spTgt spid="16387">
                                            <p:txEl>
                                              <p:pRg st="6" end="6"/>
                                            </p:txEl>
                                          </p:spTgt>
                                        </p:tgtEl>
                                      </p:cBhvr>
                                    </p:animEffect>
                                    <p:anim calcmode="lin" valueType="num">
                                      <p:cBhvr>
                                        <p:cTn id="36" dur="1000" fill="hold"/>
                                        <p:tgtEl>
                                          <p:spTgt spid="16387">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1638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6387">
                                            <p:txEl>
                                              <p:pRg st="8" end="8"/>
                                            </p:txEl>
                                          </p:spTgt>
                                        </p:tgtEl>
                                        <p:attrNameLst>
                                          <p:attrName>style.visibility</p:attrName>
                                        </p:attrNameLst>
                                      </p:cBhvr>
                                      <p:to>
                                        <p:strVal val="visible"/>
                                      </p:to>
                                    </p:set>
                                    <p:animEffect transition="in" filter="fade">
                                      <p:cBhvr>
                                        <p:cTn id="42" dur="1000"/>
                                        <p:tgtEl>
                                          <p:spTgt spid="16387">
                                            <p:txEl>
                                              <p:pRg st="8" end="8"/>
                                            </p:txEl>
                                          </p:spTgt>
                                        </p:tgtEl>
                                      </p:cBhvr>
                                    </p:animEffect>
                                    <p:anim calcmode="lin" valueType="num">
                                      <p:cBhvr>
                                        <p:cTn id="43" dur="1000" fill="hold"/>
                                        <p:tgtEl>
                                          <p:spTgt spid="16387">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16387">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2" name="Rectangle 4">
            <a:extLst>
              <a:ext uri="{FF2B5EF4-FFF2-40B4-BE49-F238E27FC236}">
                <a16:creationId xmlns:a16="http://schemas.microsoft.com/office/drawing/2014/main" id="{C6EEC426-803B-40A5-B92D-74DDEE0A71C1}"/>
              </a:ext>
            </a:extLst>
          </p:cNvPr>
          <p:cNvSpPr>
            <a:spLocks noGrp="1" noChangeArrowheads="1"/>
          </p:cNvSpPr>
          <p:nvPr>
            <p:ph type="title"/>
          </p:nvPr>
        </p:nvSpPr>
        <p:spPr/>
        <p:txBody>
          <a:bodyPr>
            <a:no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eaLnBrk="1" hangingPunct="1">
              <a:defRPr/>
            </a:pPr>
            <a:r>
              <a:rPr lang="en-GB" altLang="en-US" sz="4267" dirty="0">
                <a:latin typeface="Leelawadee"/>
                <a:cs typeface="Leelawadee"/>
              </a:rPr>
              <a:t>We also hear the words….</a:t>
            </a:r>
            <a:endParaRPr lang="en-US" altLang="en-US">
              <a:latin typeface="Leelawadee"/>
              <a:cs typeface="Leelawadee"/>
            </a:endParaRPr>
          </a:p>
        </p:txBody>
      </p:sp>
      <p:sp>
        <p:nvSpPr>
          <p:cNvPr id="17413" name="Rectangle 5">
            <a:extLst>
              <a:ext uri="{FF2B5EF4-FFF2-40B4-BE49-F238E27FC236}">
                <a16:creationId xmlns:a16="http://schemas.microsoft.com/office/drawing/2014/main" id="{3A71E241-45EF-49F2-911C-F963C1372BAD}"/>
              </a:ext>
            </a:extLst>
          </p:cNvPr>
          <p:cNvSpPr>
            <a:spLocks noGrp="1" noChangeArrowheads="1"/>
          </p:cNvSpPr>
          <p:nvPr>
            <p:ph type="body" sz="half" idx="1"/>
          </p:nvPr>
        </p:nvSpPr>
        <p:spPr>
          <a:xfrm>
            <a:off x="360634" y="1191529"/>
            <a:ext cx="4773445" cy="4572000"/>
          </a:xfrm>
        </p:spPr>
        <p:txBody>
          <a:bodyPr vert="horz" lIns="121920" tIns="60960" rIns="121920" bIns="60960" rtlCol="0" anchor="t">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marL="0" indent="0" eaLnBrk="1" hangingPunct="1">
              <a:buNone/>
              <a:defRPr/>
            </a:pPr>
            <a:r>
              <a:rPr lang="en-GB" b="1">
                <a:solidFill>
                  <a:srgbClr val="4A96D1"/>
                </a:solidFill>
                <a:latin typeface="Leelawadee"/>
                <a:cs typeface="Leelawadee"/>
              </a:rPr>
              <a:t>Neurosis:</a:t>
            </a:r>
            <a:endParaRPr lang="en-US">
              <a:solidFill>
                <a:srgbClr val="4A96D1"/>
              </a:solidFill>
              <a:latin typeface="Leelawadee"/>
              <a:cs typeface="Leelawadee"/>
            </a:endParaRPr>
          </a:p>
          <a:p>
            <a:pPr marL="0" indent="0" eaLnBrk="1" hangingPunct="1">
              <a:buFontTx/>
              <a:buNone/>
              <a:defRPr/>
            </a:pPr>
            <a:r>
              <a:rPr lang="en-GB" sz="2400" dirty="0">
                <a:solidFill>
                  <a:schemeClr val="tx1"/>
                </a:solidFill>
                <a:latin typeface="Leelawadee"/>
                <a:cs typeface="Leelawadee"/>
              </a:rPr>
              <a:t>Signified by loss of perspective rather than loss of contact with reality and people usually know that something is wrong.</a:t>
            </a:r>
          </a:p>
          <a:p>
            <a:pPr marL="0" indent="0" eaLnBrk="1" hangingPunct="1">
              <a:buFontTx/>
              <a:buNone/>
              <a:defRPr/>
            </a:pPr>
            <a:endParaRPr lang="en-GB" sz="2400" dirty="0">
              <a:solidFill>
                <a:schemeClr val="tx1"/>
              </a:solidFill>
            </a:endParaRPr>
          </a:p>
          <a:p>
            <a:pPr marL="0" indent="0">
              <a:buNone/>
              <a:defRPr/>
            </a:pPr>
            <a:r>
              <a:rPr lang="en-GB" sz="2400" dirty="0">
                <a:solidFill>
                  <a:schemeClr val="tx1"/>
                </a:solidFill>
                <a:latin typeface="Leelawadee"/>
                <a:cs typeface="Leelawadee"/>
              </a:rPr>
              <a:t>For </a:t>
            </a:r>
            <a:r>
              <a:rPr lang="en-GB" sz="2400">
                <a:solidFill>
                  <a:schemeClr val="tx1"/>
                </a:solidFill>
                <a:latin typeface="Leelawadee"/>
                <a:cs typeface="Leelawadee"/>
              </a:rPr>
              <a:t>example…... can anyone give me </a:t>
            </a:r>
            <a:r>
              <a:rPr lang="en-GB" sz="2400" dirty="0">
                <a:solidFill>
                  <a:schemeClr val="tx1"/>
                </a:solidFill>
                <a:latin typeface="Leelawadee"/>
                <a:cs typeface="Leelawadee"/>
              </a:rPr>
              <a:t>an example?</a:t>
            </a:r>
            <a:endParaRPr lang="en-US" sz="2400" dirty="0">
              <a:solidFill>
                <a:schemeClr val="tx1"/>
              </a:solidFill>
              <a:latin typeface="Leelawadee"/>
              <a:cs typeface="Leelawadee"/>
            </a:endParaRPr>
          </a:p>
        </p:txBody>
      </p:sp>
      <p:sp>
        <p:nvSpPr>
          <p:cNvPr id="17414" name="Rectangle 6">
            <a:extLst>
              <a:ext uri="{FF2B5EF4-FFF2-40B4-BE49-F238E27FC236}">
                <a16:creationId xmlns:a16="http://schemas.microsoft.com/office/drawing/2014/main" id="{F27FC1A1-736A-424A-82F3-AE46C0C7E599}"/>
              </a:ext>
            </a:extLst>
          </p:cNvPr>
          <p:cNvSpPr>
            <a:spLocks noGrp="1" noChangeArrowheads="1"/>
          </p:cNvSpPr>
          <p:nvPr>
            <p:ph type="body" sz="half" idx="2"/>
          </p:nvPr>
        </p:nvSpPr>
        <p:spPr>
          <a:xfrm>
            <a:off x="6259052" y="1191529"/>
            <a:ext cx="4863059" cy="4572000"/>
          </a:xfrm>
        </p:spPr>
        <p:txBody>
          <a:bodyPr vert="horz" lIns="121920" tIns="60960" rIns="121920" bIns="60960" rtlCol="0" anchor="t">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marL="0" indent="0" eaLnBrk="1" hangingPunct="1">
              <a:buNone/>
              <a:defRPr/>
            </a:pPr>
            <a:r>
              <a:rPr lang="en-GB" b="1">
                <a:solidFill>
                  <a:srgbClr val="4A96D1"/>
                </a:solidFill>
                <a:latin typeface="Leelawadee"/>
                <a:cs typeface="Leelawadee"/>
              </a:rPr>
              <a:t>Psychosis:</a:t>
            </a:r>
            <a:endParaRPr lang="en-US">
              <a:solidFill>
                <a:srgbClr val="4A96D1"/>
              </a:solidFill>
              <a:latin typeface="Leelawadee"/>
              <a:cs typeface="Leelawadee"/>
            </a:endParaRPr>
          </a:p>
          <a:p>
            <a:pPr marL="0" indent="0" eaLnBrk="1" hangingPunct="1">
              <a:buFontTx/>
              <a:buNone/>
              <a:defRPr/>
            </a:pPr>
            <a:r>
              <a:rPr lang="en-GB" sz="2400" dirty="0">
                <a:solidFill>
                  <a:schemeClr val="tx1"/>
                </a:solidFill>
                <a:latin typeface="Leelawadee"/>
                <a:cs typeface="Leelawadee"/>
              </a:rPr>
              <a:t>Signified by a loss of shared reality and people do not know there is something wrong with them.</a:t>
            </a:r>
          </a:p>
          <a:p>
            <a:pPr marL="0" indent="0" eaLnBrk="1" hangingPunct="1">
              <a:buFontTx/>
              <a:buNone/>
              <a:defRPr/>
            </a:pPr>
            <a:endParaRPr lang="en-GB" sz="2400" dirty="0">
              <a:solidFill>
                <a:schemeClr val="tx1"/>
              </a:solidFill>
            </a:endParaRPr>
          </a:p>
          <a:p>
            <a:pPr marL="0" indent="0">
              <a:buNone/>
              <a:defRPr/>
            </a:pPr>
            <a:r>
              <a:rPr lang="en-GB" sz="2400" dirty="0">
                <a:solidFill>
                  <a:schemeClr val="tx1"/>
                </a:solidFill>
                <a:latin typeface="Leelawadee"/>
                <a:cs typeface="Leelawadee"/>
              </a:rPr>
              <a:t>For </a:t>
            </a:r>
            <a:r>
              <a:rPr lang="en-GB" sz="2400">
                <a:solidFill>
                  <a:schemeClr val="tx1"/>
                </a:solidFill>
                <a:latin typeface="Leelawadee"/>
                <a:cs typeface="Leelawadee"/>
              </a:rPr>
              <a:t>example…… can anyone give </a:t>
            </a:r>
            <a:r>
              <a:rPr lang="en-GB" sz="2400" dirty="0">
                <a:solidFill>
                  <a:schemeClr val="tx1"/>
                </a:solidFill>
                <a:latin typeface="Leelawadee"/>
                <a:cs typeface="Leelawadee"/>
              </a:rPr>
              <a:t>me an example?</a:t>
            </a:r>
            <a:endParaRPr lang="en-US" sz="2400" dirty="0">
              <a:solidFill>
                <a:schemeClr val="tx1"/>
              </a:solidFill>
              <a:latin typeface="Leelawadee"/>
              <a:cs typeface="Leelawadee"/>
            </a:endParaRPr>
          </a:p>
        </p:txBody>
      </p:sp>
    </p:spTree>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17412"/>
                                        </p:tgtEl>
                                        <p:attrNameLst>
                                          <p:attrName>style.visibility</p:attrName>
                                        </p:attrNameLst>
                                      </p:cBhvr>
                                      <p:to>
                                        <p:strVal val="visible"/>
                                      </p:to>
                                    </p:set>
                                    <p:anim calcmode="lin" valueType="num">
                                      <p:cBhvr>
                                        <p:cTn id="7" dur="1000" fill="hold"/>
                                        <p:tgtEl>
                                          <p:spTgt spid="17412"/>
                                        </p:tgtEl>
                                        <p:attrNameLst>
                                          <p:attrName>ppt_w</p:attrName>
                                        </p:attrNameLst>
                                      </p:cBhvr>
                                      <p:tavLst>
                                        <p:tav tm="0">
                                          <p:val>
                                            <p:strVal val="#ppt_w+.3"/>
                                          </p:val>
                                        </p:tav>
                                        <p:tav tm="100000">
                                          <p:val>
                                            <p:strVal val="#ppt_w"/>
                                          </p:val>
                                        </p:tav>
                                      </p:tavLst>
                                    </p:anim>
                                    <p:anim calcmode="lin" valueType="num">
                                      <p:cBhvr>
                                        <p:cTn id="8" dur="1000" fill="hold"/>
                                        <p:tgtEl>
                                          <p:spTgt spid="17412"/>
                                        </p:tgtEl>
                                        <p:attrNameLst>
                                          <p:attrName>ppt_h</p:attrName>
                                        </p:attrNameLst>
                                      </p:cBhvr>
                                      <p:tavLst>
                                        <p:tav tm="0">
                                          <p:val>
                                            <p:strVal val="#ppt_h"/>
                                          </p:val>
                                        </p:tav>
                                        <p:tav tm="100000">
                                          <p:val>
                                            <p:strVal val="#ppt_h"/>
                                          </p:val>
                                        </p:tav>
                                      </p:tavLst>
                                    </p:anim>
                                    <p:animEffect transition="in" filter="fade">
                                      <p:cBhvr>
                                        <p:cTn id="9" dur="1000"/>
                                        <p:tgtEl>
                                          <p:spTgt spid="1741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17413">
                                            <p:txEl>
                                              <p:pRg st="0" end="0"/>
                                            </p:txEl>
                                          </p:spTgt>
                                        </p:tgtEl>
                                        <p:attrNameLst>
                                          <p:attrName>style.visibility</p:attrName>
                                        </p:attrNameLst>
                                      </p:cBhvr>
                                      <p:to>
                                        <p:strVal val="visible"/>
                                      </p:to>
                                    </p:set>
                                    <p:anim calcmode="lin" valueType="num">
                                      <p:cBhvr>
                                        <p:cTn id="14" dur="1000" fill="hold"/>
                                        <p:tgtEl>
                                          <p:spTgt spid="17413">
                                            <p:txEl>
                                              <p:pRg st="0" end="0"/>
                                            </p:txEl>
                                          </p:spTgt>
                                        </p:tgtEl>
                                        <p:attrNameLst>
                                          <p:attrName>ppt_w</p:attrName>
                                        </p:attrNameLst>
                                      </p:cBhvr>
                                      <p:tavLst>
                                        <p:tav tm="0">
                                          <p:val>
                                            <p:strVal val="#ppt_w+.3"/>
                                          </p:val>
                                        </p:tav>
                                        <p:tav tm="100000">
                                          <p:val>
                                            <p:strVal val="#ppt_w"/>
                                          </p:val>
                                        </p:tav>
                                      </p:tavLst>
                                    </p:anim>
                                    <p:anim calcmode="lin" valueType="num">
                                      <p:cBhvr>
                                        <p:cTn id="15" dur="1000" fill="hold"/>
                                        <p:tgtEl>
                                          <p:spTgt spid="1741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1741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0" presetClass="entr" presetSubtype="0" decel="100000" fill="hold" grpId="0" nodeType="clickEffect">
                                  <p:stCondLst>
                                    <p:cond delay="0"/>
                                  </p:stCondLst>
                                  <p:childTnLst>
                                    <p:set>
                                      <p:cBhvr>
                                        <p:cTn id="20" dur="1" fill="hold">
                                          <p:stCondLst>
                                            <p:cond delay="0"/>
                                          </p:stCondLst>
                                        </p:cTn>
                                        <p:tgtEl>
                                          <p:spTgt spid="17413">
                                            <p:txEl>
                                              <p:pRg st="1" end="1"/>
                                            </p:txEl>
                                          </p:spTgt>
                                        </p:tgtEl>
                                        <p:attrNameLst>
                                          <p:attrName>style.visibility</p:attrName>
                                        </p:attrNameLst>
                                      </p:cBhvr>
                                      <p:to>
                                        <p:strVal val="visible"/>
                                      </p:to>
                                    </p:set>
                                    <p:anim calcmode="lin" valueType="num">
                                      <p:cBhvr>
                                        <p:cTn id="21" dur="1000" fill="hold"/>
                                        <p:tgtEl>
                                          <p:spTgt spid="17413">
                                            <p:txEl>
                                              <p:pRg st="1" end="1"/>
                                            </p:txEl>
                                          </p:spTgt>
                                        </p:tgtEl>
                                        <p:attrNameLst>
                                          <p:attrName>ppt_w</p:attrName>
                                        </p:attrNameLst>
                                      </p:cBhvr>
                                      <p:tavLst>
                                        <p:tav tm="0">
                                          <p:val>
                                            <p:strVal val="#ppt_w+.3"/>
                                          </p:val>
                                        </p:tav>
                                        <p:tav tm="100000">
                                          <p:val>
                                            <p:strVal val="#ppt_w"/>
                                          </p:val>
                                        </p:tav>
                                      </p:tavLst>
                                    </p:anim>
                                    <p:anim calcmode="lin" valueType="num">
                                      <p:cBhvr>
                                        <p:cTn id="22" dur="1000" fill="hold"/>
                                        <p:tgtEl>
                                          <p:spTgt spid="17413">
                                            <p:txEl>
                                              <p:pRg st="1" end="1"/>
                                            </p:txEl>
                                          </p:spTgt>
                                        </p:tgtEl>
                                        <p:attrNameLst>
                                          <p:attrName>ppt_h</p:attrName>
                                        </p:attrNameLst>
                                      </p:cBhvr>
                                      <p:tavLst>
                                        <p:tav tm="0">
                                          <p:val>
                                            <p:strVal val="#ppt_h"/>
                                          </p:val>
                                        </p:tav>
                                        <p:tav tm="100000">
                                          <p:val>
                                            <p:strVal val="#ppt_h"/>
                                          </p:val>
                                        </p:tav>
                                      </p:tavLst>
                                    </p:anim>
                                    <p:animEffect transition="in" filter="fade">
                                      <p:cBhvr>
                                        <p:cTn id="23" dur="1000"/>
                                        <p:tgtEl>
                                          <p:spTgt spid="1741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0" presetClass="entr" presetSubtype="0" decel="100000" fill="hold" grpId="0" nodeType="clickEffect">
                                  <p:stCondLst>
                                    <p:cond delay="0"/>
                                  </p:stCondLst>
                                  <p:childTnLst>
                                    <p:set>
                                      <p:cBhvr>
                                        <p:cTn id="27" dur="1" fill="hold">
                                          <p:stCondLst>
                                            <p:cond delay="0"/>
                                          </p:stCondLst>
                                        </p:cTn>
                                        <p:tgtEl>
                                          <p:spTgt spid="17413">
                                            <p:txEl>
                                              <p:pRg st="3" end="3"/>
                                            </p:txEl>
                                          </p:spTgt>
                                        </p:tgtEl>
                                        <p:attrNameLst>
                                          <p:attrName>style.visibility</p:attrName>
                                        </p:attrNameLst>
                                      </p:cBhvr>
                                      <p:to>
                                        <p:strVal val="visible"/>
                                      </p:to>
                                    </p:set>
                                    <p:anim calcmode="lin" valueType="num">
                                      <p:cBhvr>
                                        <p:cTn id="28" dur="1000" fill="hold"/>
                                        <p:tgtEl>
                                          <p:spTgt spid="17413">
                                            <p:txEl>
                                              <p:pRg st="3" end="3"/>
                                            </p:txEl>
                                          </p:spTgt>
                                        </p:tgtEl>
                                        <p:attrNameLst>
                                          <p:attrName>ppt_w</p:attrName>
                                        </p:attrNameLst>
                                      </p:cBhvr>
                                      <p:tavLst>
                                        <p:tav tm="0">
                                          <p:val>
                                            <p:strVal val="#ppt_w+.3"/>
                                          </p:val>
                                        </p:tav>
                                        <p:tav tm="100000">
                                          <p:val>
                                            <p:strVal val="#ppt_w"/>
                                          </p:val>
                                        </p:tav>
                                      </p:tavLst>
                                    </p:anim>
                                    <p:anim calcmode="lin" valueType="num">
                                      <p:cBhvr>
                                        <p:cTn id="29" dur="1000" fill="hold"/>
                                        <p:tgtEl>
                                          <p:spTgt spid="17413">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7413">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0" presetClass="entr" presetSubtype="0" decel="100000" fill="hold" grpId="0" nodeType="clickEffect">
                                  <p:stCondLst>
                                    <p:cond delay="0"/>
                                  </p:stCondLst>
                                  <p:childTnLst>
                                    <p:set>
                                      <p:cBhvr>
                                        <p:cTn id="34" dur="1" fill="hold">
                                          <p:stCondLst>
                                            <p:cond delay="0"/>
                                          </p:stCondLst>
                                        </p:cTn>
                                        <p:tgtEl>
                                          <p:spTgt spid="17414">
                                            <p:txEl>
                                              <p:pRg st="0" end="0"/>
                                            </p:txEl>
                                          </p:spTgt>
                                        </p:tgtEl>
                                        <p:attrNameLst>
                                          <p:attrName>style.visibility</p:attrName>
                                        </p:attrNameLst>
                                      </p:cBhvr>
                                      <p:to>
                                        <p:strVal val="visible"/>
                                      </p:to>
                                    </p:set>
                                    <p:anim calcmode="lin" valueType="num">
                                      <p:cBhvr>
                                        <p:cTn id="35" dur="1000" fill="hold"/>
                                        <p:tgtEl>
                                          <p:spTgt spid="17414">
                                            <p:txEl>
                                              <p:pRg st="0" end="0"/>
                                            </p:txEl>
                                          </p:spTgt>
                                        </p:tgtEl>
                                        <p:attrNameLst>
                                          <p:attrName>ppt_w</p:attrName>
                                        </p:attrNameLst>
                                      </p:cBhvr>
                                      <p:tavLst>
                                        <p:tav tm="0">
                                          <p:val>
                                            <p:strVal val="#ppt_w+.3"/>
                                          </p:val>
                                        </p:tav>
                                        <p:tav tm="100000">
                                          <p:val>
                                            <p:strVal val="#ppt_w"/>
                                          </p:val>
                                        </p:tav>
                                      </p:tavLst>
                                    </p:anim>
                                    <p:anim calcmode="lin" valueType="num">
                                      <p:cBhvr>
                                        <p:cTn id="36" dur="1000" fill="hold"/>
                                        <p:tgtEl>
                                          <p:spTgt spid="17414">
                                            <p:txEl>
                                              <p:pRg st="0" end="0"/>
                                            </p:txEl>
                                          </p:spTgt>
                                        </p:tgtEl>
                                        <p:attrNameLst>
                                          <p:attrName>ppt_h</p:attrName>
                                        </p:attrNameLst>
                                      </p:cBhvr>
                                      <p:tavLst>
                                        <p:tav tm="0">
                                          <p:val>
                                            <p:strVal val="#ppt_h"/>
                                          </p:val>
                                        </p:tav>
                                        <p:tav tm="100000">
                                          <p:val>
                                            <p:strVal val="#ppt_h"/>
                                          </p:val>
                                        </p:tav>
                                      </p:tavLst>
                                    </p:anim>
                                    <p:animEffect transition="in" filter="fade">
                                      <p:cBhvr>
                                        <p:cTn id="37" dur="1000"/>
                                        <p:tgtEl>
                                          <p:spTgt spid="17414">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0" presetClass="entr" presetSubtype="0" decel="100000" fill="hold" grpId="0" nodeType="clickEffect">
                                  <p:stCondLst>
                                    <p:cond delay="0"/>
                                  </p:stCondLst>
                                  <p:childTnLst>
                                    <p:set>
                                      <p:cBhvr>
                                        <p:cTn id="41" dur="1" fill="hold">
                                          <p:stCondLst>
                                            <p:cond delay="0"/>
                                          </p:stCondLst>
                                        </p:cTn>
                                        <p:tgtEl>
                                          <p:spTgt spid="17414">
                                            <p:txEl>
                                              <p:pRg st="1" end="1"/>
                                            </p:txEl>
                                          </p:spTgt>
                                        </p:tgtEl>
                                        <p:attrNameLst>
                                          <p:attrName>style.visibility</p:attrName>
                                        </p:attrNameLst>
                                      </p:cBhvr>
                                      <p:to>
                                        <p:strVal val="visible"/>
                                      </p:to>
                                    </p:set>
                                    <p:anim calcmode="lin" valueType="num">
                                      <p:cBhvr>
                                        <p:cTn id="42" dur="1000" fill="hold"/>
                                        <p:tgtEl>
                                          <p:spTgt spid="17414">
                                            <p:txEl>
                                              <p:pRg st="1" end="1"/>
                                            </p:txEl>
                                          </p:spTgt>
                                        </p:tgtEl>
                                        <p:attrNameLst>
                                          <p:attrName>ppt_w</p:attrName>
                                        </p:attrNameLst>
                                      </p:cBhvr>
                                      <p:tavLst>
                                        <p:tav tm="0">
                                          <p:val>
                                            <p:strVal val="#ppt_w+.3"/>
                                          </p:val>
                                        </p:tav>
                                        <p:tav tm="100000">
                                          <p:val>
                                            <p:strVal val="#ppt_w"/>
                                          </p:val>
                                        </p:tav>
                                      </p:tavLst>
                                    </p:anim>
                                    <p:anim calcmode="lin" valueType="num">
                                      <p:cBhvr>
                                        <p:cTn id="43" dur="1000" fill="hold"/>
                                        <p:tgtEl>
                                          <p:spTgt spid="17414">
                                            <p:txEl>
                                              <p:pRg st="1" end="1"/>
                                            </p:txEl>
                                          </p:spTgt>
                                        </p:tgtEl>
                                        <p:attrNameLst>
                                          <p:attrName>ppt_h</p:attrName>
                                        </p:attrNameLst>
                                      </p:cBhvr>
                                      <p:tavLst>
                                        <p:tav tm="0">
                                          <p:val>
                                            <p:strVal val="#ppt_h"/>
                                          </p:val>
                                        </p:tav>
                                        <p:tav tm="100000">
                                          <p:val>
                                            <p:strVal val="#ppt_h"/>
                                          </p:val>
                                        </p:tav>
                                      </p:tavLst>
                                    </p:anim>
                                    <p:animEffect transition="in" filter="fade">
                                      <p:cBhvr>
                                        <p:cTn id="44" dur="1000"/>
                                        <p:tgtEl>
                                          <p:spTgt spid="17414">
                                            <p:txEl>
                                              <p:pRg st="1" end="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0" presetClass="entr" presetSubtype="0" decel="100000" fill="hold" grpId="0" nodeType="clickEffect">
                                  <p:stCondLst>
                                    <p:cond delay="0"/>
                                  </p:stCondLst>
                                  <p:childTnLst>
                                    <p:set>
                                      <p:cBhvr>
                                        <p:cTn id="48" dur="1" fill="hold">
                                          <p:stCondLst>
                                            <p:cond delay="0"/>
                                          </p:stCondLst>
                                        </p:cTn>
                                        <p:tgtEl>
                                          <p:spTgt spid="17414">
                                            <p:txEl>
                                              <p:pRg st="3" end="3"/>
                                            </p:txEl>
                                          </p:spTgt>
                                        </p:tgtEl>
                                        <p:attrNameLst>
                                          <p:attrName>style.visibility</p:attrName>
                                        </p:attrNameLst>
                                      </p:cBhvr>
                                      <p:to>
                                        <p:strVal val="visible"/>
                                      </p:to>
                                    </p:set>
                                    <p:anim calcmode="lin" valueType="num">
                                      <p:cBhvr>
                                        <p:cTn id="49" dur="1000" fill="hold"/>
                                        <p:tgtEl>
                                          <p:spTgt spid="17414">
                                            <p:txEl>
                                              <p:pRg st="3" end="3"/>
                                            </p:txEl>
                                          </p:spTgt>
                                        </p:tgtEl>
                                        <p:attrNameLst>
                                          <p:attrName>ppt_w</p:attrName>
                                        </p:attrNameLst>
                                      </p:cBhvr>
                                      <p:tavLst>
                                        <p:tav tm="0">
                                          <p:val>
                                            <p:strVal val="#ppt_w+.3"/>
                                          </p:val>
                                        </p:tav>
                                        <p:tav tm="100000">
                                          <p:val>
                                            <p:strVal val="#ppt_w"/>
                                          </p:val>
                                        </p:tav>
                                      </p:tavLst>
                                    </p:anim>
                                    <p:anim calcmode="lin" valueType="num">
                                      <p:cBhvr>
                                        <p:cTn id="50" dur="1000" fill="hold"/>
                                        <p:tgtEl>
                                          <p:spTgt spid="17414">
                                            <p:txEl>
                                              <p:pRg st="3" end="3"/>
                                            </p:txEl>
                                          </p:spTgt>
                                        </p:tgtEl>
                                        <p:attrNameLst>
                                          <p:attrName>ppt_h</p:attrName>
                                        </p:attrNameLst>
                                      </p:cBhvr>
                                      <p:tavLst>
                                        <p:tav tm="0">
                                          <p:val>
                                            <p:strVal val="#ppt_h"/>
                                          </p:val>
                                        </p:tav>
                                        <p:tav tm="100000">
                                          <p:val>
                                            <p:strVal val="#ppt_h"/>
                                          </p:val>
                                        </p:tav>
                                      </p:tavLst>
                                    </p:anim>
                                    <p:animEffect transition="in" filter="fade">
                                      <p:cBhvr>
                                        <p:cTn id="51" dur="1000"/>
                                        <p:tgtEl>
                                          <p:spTgt spid="174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2" grpId="0"/>
      <p:bldP spid="17413" grpId="0" build="p"/>
      <p:bldP spid="17414"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7" name="Rectangle 19466">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D302C05A-02E9-4DF7-8CFB-F0BCE9ADDE64}"/>
              </a:ext>
            </a:extLst>
          </p:cNvPr>
          <p:cNvSpPr>
            <a:spLocks noGrp="1" noChangeArrowheads="1"/>
          </p:cNvSpPr>
          <p:nvPr>
            <p:ph type="title"/>
          </p:nvPr>
        </p:nvSpPr>
        <p:spPr>
          <a:xfrm>
            <a:off x="720000" y="619200"/>
            <a:ext cx="10728322" cy="681586"/>
          </a:xfrm>
        </p:spPr>
        <p:txBody>
          <a:bodyPr wrap="square">
            <a:normAutofit/>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pPr eaLnBrk="1" hangingPunct="1">
              <a:defRPr/>
            </a:pPr>
            <a:r>
              <a:rPr lang="en-GB" sz="3200">
                <a:latin typeface="Leelawadee"/>
                <a:cs typeface="Leelawadee"/>
              </a:rPr>
              <a:t>Signs and symptoms of schizophrenia</a:t>
            </a:r>
            <a:endParaRPr lang="en-US" sz="3200">
              <a:latin typeface="Leelawadee"/>
              <a:cs typeface="Leelawadee"/>
            </a:endParaRPr>
          </a:p>
        </p:txBody>
      </p:sp>
      <p:sp useBgFill="1">
        <p:nvSpPr>
          <p:cNvPr id="19469" name="Freeform: Shape 19468">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9461" name="Rectangle 3">
            <a:extLst>
              <a:ext uri="{FF2B5EF4-FFF2-40B4-BE49-F238E27FC236}">
                <a16:creationId xmlns:a16="http://schemas.microsoft.com/office/drawing/2014/main" id="{0E2EE6B0-A32B-C781-7E79-39BA3628322B}"/>
              </a:ext>
            </a:extLst>
          </p:cNvPr>
          <p:cNvGraphicFramePr/>
          <p:nvPr>
            <p:extLst>
              <p:ext uri="{D42A27DB-BD31-4B8C-83A1-F6EECF244321}">
                <p14:modId xmlns:p14="http://schemas.microsoft.com/office/powerpoint/2010/main" val="2042369770"/>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58597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91029F34-4936-D9CB-273F-D2C13EF07F5D}"/>
              </a:ext>
            </a:extLst>
          </p:cNvPr>
          <p:cNvSpPr>
            <a:spLocks noGrp="1"/>
          </p:cNvSpPr>
          <p:nvPr>
            <p:ph type="title"/>
          </p:nvPr>
        </p:nvSpPr>
        <p:spPr>
          <a:xfrm>
            <a:off x="720000" y="619200"/>
            <a:ext cx="6923813" cy="1477328"/>
          </a:xfrm>
        </p:spPr>
        <p:txBody>
          <a:bodyPr>
            <a:normAutofit/>
          </a:bodyPr>
          <a:lstStyle/>
          <a:p>
            <a:r>
              <a:rPr lang="en-US" dirty="0"/>
              <a:t>Autism and Disordered Thinking</a:t>
            </a:r>
          </a:p>
        </p:txBody>
      </p:sp>
      <p:sp>
        <p:nvSpPr>
          <p:cNvPr id="3" name="Content Placeholder 2">
            <a:extLst>
              <a:ext uri="{FF2B5EF4-FFF2-40B4-BE49-F238E27FC236}">
                <a16:creationId xmlns:a16="http://schemas.microsoft.com/office/drawing/2014/main" id="{0EC5482F-0CC8-D0E9-722E-C32CDED0A6C3}"/>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2600">
                <a:ea typeface="+mn-lt"/>
                <a:cs typeface="+mn-lt"/>
              </a:rPr>
              <a:t>I have already spoken about Alex (who is happy for me to talk about him) and his insistence that he was going to become a top chef.  At the time he showered once a week and had not ever attended a course about cookery of any kind </a:t>
            </a:r>
            <a:endParaRPr lang="en-US" sz="2600"/>
          </a:p>
          <a:p>
            <a:pPr>
              <a:lnSpc>
                <a:spcPct val="110000"/>
              </a:lnSpc>
            </a:pPr>
            <a:r>
              <a:rPr lang="en-US" sz="2600">
                <a:ea typeface="+mn-lt"/>
                <a:cs typeface="+mn-lt"/>
              </a:rPr>
              <a:t>Was this delusional and disordered thinking?  </a:t>
            </a:r>
            <a:endParaRPr lang="en-US" sz="2600"/>
          </a:p>
          <a:p>
            <a:pPr>
              <a:lnSpc>
                <a:spcPct val="110000"/>
              </a:lnSpc>
            </a:pPr>
            <a:r>
              <a:rPr lang="en-US" sz="2600">
                <a:ea typeface="+mn-lt"/>
                <a:cs typeface="+mn-lt"/>
              </a:rPr>
              <a:t>Was it a coping strategy of someone who is autistic? </a:t>
            </a:r>
            <a:endParaRPr lang="en-US" sz="2600"/>
          </a:p>
        </p:txBody>
      </p:sp>
    </p:spTree>
    <p:extLst>
      <p:ext uri="{BB962C8B-B14F-4D97-AF65-F5344CB8AC3E}">
        <p14:creationId xmlns:p14="http://schemas.microsoft.com/office/powerpoint/2010/main" val="145169691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E2758-BF66-A1E5-E0F3-D9351AEE649F}"/>
              </a:ext>
            </a:extLst>
          </p:cNvPr>
          <p:cNvSpPr>
            <a:spLocks noGrp="1"/>
          </p:cNvSpPr>
          <p:nvPr>
            <p:ph type="title"/>
          </p:nvPr>
        </p:nvSpPr>
        <p:spPr>
          <a:xfrm>
            <a:off x="6480000" y="619200"/>
            <a:ext cx="4991961" cy="1477328"/>
          </a:xfrm>
        </p:spPr>
        <p:txBody>
          <a:bodyPr wrap="square" anchor="ctr">
            <a:normAutofit/>
          </a:bodyPr>
          <a:lstStyle/>
          <a:p>
            <a:r>
              <a:rPr lang="en-US" dirty="0"/>
              <a:t>Schizophrenia Symptoms? Or Autistic Predictability?</a:t>
            </a:r>
          </a:p>
        </p:txBody>
      </p:sp>
      <p:pic>
        <p:nvPicPr>
          <p:cNvPr id="5" name="Picture 4" descr="Multi-coloured paper clippings">
            <a:extLst>
              <a:ext uri="{FF2B5EF4-FFF2-40B4-BE49-F238E27FC236}">
                <a16:creationId xmlns:a16="http://schemas.microsoft.com/office/drawing/2014/main" id="{2211434C-E1A3-3D84-C51B-C786C32B6E82}"/>
              </a:ext>
            </a:extLst>
          </p:cNvPr>
          <p:cNvPicPr>
            <a:picLocks noChangeAspect="1"/>
          </p:cNvPicPr>
          <p:nvPr/>
        </p:nvPicPr>
        <p:blipFill>
          <a:blip r:embed="rId2"/>
          <a:srcRect l="13913" r="11" b="11"/>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E66D2094-610A-B9E3-9782-67DB09D898F7}"/>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US" sz="1700">
                <a:ea typeface="+mn-lt"/>
                <a:cs typeface="+mn-lt"/>
              </a:rPr>
              <a:t>Chris says he is going to go out and do things, but he doesn’t. He says he will come down and eat with the others, but he won't… his room smells and he won't open the window.  He just seems to want to be on his own all the time now and we can’t get him to join in anything </a:t>
            </a:r>
            <a:endParaRPr lang="en-US" sz="1700"/>
          </a:p>
          <a:p>
            <a:pPr>
              <a:lnSpc>
                <a:spcPct val="110000"/>
              </a:lnSpc>
            </a:pPr>
            <a:endParaRPr lang="en-US" sz="1700"/>
          </a:p>
          <a:p>
            <a:pPr>
              <a:lnSpc>
                <a:spcPct val="110000"/>
              </a:lnSpc>
            </a:pPr>
            <a:r>
              <a:rPr lang="en-US" sz="1700">
                <a:ea typeface="+mn-lt"/>
                <a:cs typeface="+mn-lt"/>
              </a:rPr>
              <a:t>He does not seem bothered about himself or anyone else </a:t>
            </a:r>
            <a:endParaRPr lang="en-US" sz="1700"/>
          </a:p>
        </p:txBody>
      </p:sp>
    </p:spTree>
    <p:extLst>
      <p:ext uri="{BB962C8B-B14F-4D97-AF65-F5344CB8AC3E}">
        <p14:creationId xmlns:p14="http://schemas.microsoft.com/office/powerpoint/2010/main" val="143872210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DF83-7F23-1998-A04A-4AA3C8559B1F}"/>
              </a:ext>
            </a:extLst>
          </p:cNvPr>
          <p:cNvSpPr>
            <a:spLocks noGrp="1"/>
          </p:cNvSpPr>
          <p:nvPr>
            <p:ph type="title"/>
          </p:nvPr>
        </p:nvSpPr>
        <p:spPr/>
        <p:txBody>
          <a:bodyPr/>
          <a:lstStyle/>
          <a:p>
            <a:r>
              <a:rPr lang="en-US" dirty="0"/>
              <a:t>Depression Symptoms</a:t>
            </a:r>
          </a:p>
        </p:txBody>
      </p:sp>
      <p:graphicFrame>
        <p:nvGraphicFramePr>
          <p:cNvPr id="5" name="Content Placeholder 2">
            <a:extLst>
              <a:ext uri="{FF2B5EF4-FFF2-40B4-BE49-F238E27FC236}">
                <a16:creationId xmlns:a16="http://schemas.microsoft.com/office/drawing/2014/main" id="{990E68FD-C773-E74D-9397-1EE3583A01E8}"/>
              </a:ext>
            </a:extLst>
          </p:cNvPr>
          <p:cNvGraphicFramePr>
            <a:graphicFrameLocks noGrp="1"/>
          </p:cNvGraphicFramePr>
          <p:nvPr>
            <p:ph idx="1"/>
            <p:extLst>
              <p:ext uri="{D42A27DB-BD31-4B8C-83A1-F6EECF244321}">
                <p14:modId xmlns:p14="http://schemas.microsoft.com/office/powerpoint/2010/main" val="2622650420"/>
              </p:ext>
            </p:extLst>
          </p:nvPr>
        </p:nvGraphicFramePr>
        <p:xfrm>
          <a:off x="614167" y="1356267"/>
          <a:ext cx="10834158" cy="46667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1409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F64BE-18EE-4785-0BD9-0573BA7D032A}"/>
              </a:ext>
            </a:extLst>
          </p:cNvPr>
          <p:cNvSpPr>
            <a:spLocks noGrp="1"/>
          </p:cNvSpPr>
          <p:nvPr>
            <p:ph type="title"/>
          </p:nvPr>
        </p:nvSpPr>
        <p:spPr/>
        <p:txBody>
          <a:bodyPr/>
          <a:lstStyle/>
          <a:p>
            <a:r>
              <a:rPr lang="en-US" dirty="0"/>
              <a:t>Meet Pamela</a:t>
            </a:r>
          </a:p>
        </p:txBody>
      </p:sp>
      <p:sp>
        <p:nvSpPr>
          <p:cNvPr id="3" name="Content Placeholder 2">
            <a:extLst>
              <a:ext uri="{FF2B5EF4-FFF2-40B4-BE49-F238E27FC236}">
                <a16:creationId xmlns:a16="http://schemas.microsoft.com/office/drawing/2014/main" id="{4E8B133E-D31F-0DD6-9910-89B4F9B85E6F}"/>
              </a:ext>
            </a:extLst>
          </p:cNvPr>
          <p:cNvSpPr>
            <a:spLocks noGrp="1"/>
          </p:cNvSpPr>
          <p:nvPr>
            <p:ph idx="1"/>
          </p:nvPr>
        </p:nvSpPr>
        <p:spPr>
          <a:xfrm>
            <a:off x="720000" y="2541600"/>
            <a:ext cx="6400556" cy="3227375"/>
          </a:xfrm>
        </p:spPr>
        <p:txBody>
          <a:bodyPr vert="horz" lIns="0" tIns="0" rIns="0" bIns="0" rtlCol="0" anchor="t">
            <a:normAutofit lnSpcReduction="10000"/>
          </a:bodyPr>
          <a:lstStyle/>
          <a:p>
            <a:r>
              <a:rPr lang="en-US" dirty="0">
                <a:ea typeface="+mn-lt"/>
                <a:cs typeface="+mn-lt"/>
              </a:rPr>
              <a:t>Her sleep routine with early morning waking as well as late to bed. </a:t>
            </a:r>
            <a:endParaRPr lang="en-US" dirty="0">
              <a:solidFill>
                <a:srgbClr val="FFFFFF">
                  <a:alpha val="58000"/>
                </a:srgbClr>
              </a:solidFill>
            </a:endParaRPr>
          </a:p>
          <a:p>
            <a:r>
              <a:rPr lang="en-US" dirty="0">
                <a:ea typeface="+mn-lt"/>
                <a:cs typeface="+mn-lt"/>
              </a:rPr>
              <a:t>Issues with negative thoughts repeating themselves in her head. </a:t>
            </a:r>
            <a:endParaRPr lang="en-US" dirty="0">
              <a:solidFill>
                <a:srgbClr val="FFFFFF">
                  <a:alpha val="58000"/>
                </a:srgbClr>
              </a:solidFill>
            </a:endParaRPr>
          </a:p>
          <a:p>
            <a:r>
              <a:rPr lang="en-US" dirty="0">
                <a:ea typeface="+mn-lt"/>
                <a:cs typeface="+mn-lt"/>
              </a:rPr>
              <a:t>Anxious when leaving the house about all the electrics being switched off and checking and re checking the door is locked etc. </a:t>
            </a:r>
            <a:endParaRPr lang="en-US" dirty="0"/>
          </a:p>
          <a:p>
            <a:r>
              <a:rPr lang="en-US" dirty="0">
                <a:ea typeface="+mn-lt"/>
                <a:cs typeface="+mn-lt"/>
              </a:rPr>
              <a:t>Depressed or autistic? </a:t>
            </a:r>
            <a:endParaRPr lang="en-US" dirty="0"/>
          </a:p>
        </p:txBody>
      </p:sp>
      <p:pic>
        <p:nvPicPr>
          <p:cNvPr id="4" name="Picture 3" descr="A picture containing indoor, wall, floor&#10;&#10;Description automatically generated">
            <a:extLst>
              <a:ext uri="{FF2B5EF4-FFF2-40B4-BE49-F238E27FC236}">
                <a16:creationId xmlns:a16="http://schemas.microsoft.com/office/drawing/2014/main" id="{D6772528-D187-6881-E1FE-67D9BCDAC3ED}"/>
              </a:ext>
            </a:extLst>
          </p:cNvPr>
          <p:cNvPicPr>
            <a:picLocks noChangeAspect="1"/>
          </p:cNvPicPr>
          <p:nvPr/>
        </p:nvPicPr>
        <p:blipFill>
          <a:blip r:embed="rId2"/>
          <a:stretch>
            <a:fillRect/>
          </a:stretch>
        </p:blipFill>
        <p:spPr>
          <a:xfrm rot="5400000">
            <a:off x="6682154" y="937846"/>
            <a:ext cx="6096000" cy="4572000"/>
          </a:xfrm>
          <a:prstGeom prst="rect">
            <a:avLst/>
          </a:prstGeom>
        </p:spPr>
      </p:pic>
    </p:spTree>
    <p:extLst>
      <p:ext uri="{BB962C8B-B14F-4D97-AF65-F5344CB8AC3E}">
        <p14:creationId xmlns:p14="http://schemas.microsoft.com/office/powerpoint/2010/main" val="59382772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A733719A-FDDF-8760-5BAF-1D5860E6874B}"/>
              </a:ext>
            </a:extLst>
          </p:cNvPr>
          <p:cNvSpPr>
            <a:spLocks noGrp="1"/>
          </p:cNvSpPr>
          <p:nvPr>
            <p:ph type="title"/>
          </p:nvPr>
        </p:nvSpPr>
        <p:spPr>
          <a:xfrm>
            <a:off x="720000" y="619200"/>
            <a:ext cx="6923813" cy="1477328"/>
          </a:xfrm>
        </p:spPr>
        <p:txBody>
          <a:bodyPr>
            <a:normAutofit/>
          </a:bodyPr>
          <a:lstStyle/>
          <a:p>
            <a:r>
              <a:rPr lang="en-US" dirty="0"/>
              <a:t>One and One Makes?</a:t>
            </a:r>
          </a:p>
        </p:txBody>
      </p:sp>
      <p:sp>
        <p:nvSpPr>
          <p:cNvPr id="3" name="Content Placeholder 2">
            <a:extLst>
              <a:ext uri="{FF2B5EF4-FFF2-40B4-BE49-F238E27FC236}">
                <a16:creationId xmlns:a16="http://schemas.microsoft.com/office/drawing/2014/main" id="{C39460ED-923C-09B0-09AD-64B93D4DCB41}"/>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3000">
                <a:ea typeface="+mn-lt"/>
                <a:cs typeface="+mn-lt"/>
              </a:rPr>
              <a:t>It is possible to be autistic and to have schizophrenia. </a:t>
            </a:r>
            <a:endParaRPr lang="en-US" sz="3000"/>
          </a:p>
          <a:p>
            <a:pPr>
              <a:lnSpc>
                <a:spcPct val="110000"/>
              </a:lnSpc>
            </a:pPr>
            <a:r>
              <a:rPr lang="en-US" sz="3000">
                <a:ea typeface="+mn-lt"/>
                <a:cs typeface="+mn-lt"/>
              </a:rPr>
              <a:t>Autistic people can and do get depressed. </a:t>
            </a:r>
            <a:endParaRPr lang="en-US" sz="3000"/>
          </a:p>
          <a:p>
            <a:pPr>
              <a:lnSpc>
                <a:spcPct val="110000"/>
              </a:lnSpc>
            </a:pPr>
            <a:r>
              <a:rPr lang="en-US" sz="3000">
                <a:ea typeface="+mn-lt"/>
                <a:cs typeface="+mn-lt"/>
              </a:rPr>
              <a:t>What we are saying is that we need to take care with our thinking, and it pays to understand autism well and the varied ways it can impact upon people as well as knowing something about mental ill health. </a:t>
            </a:r>
            <a:endParaRPr lang="en-US" sz="3000"/>
          </a:p>
        </p:txBody>
      </p:sp>
    </p:spTree>
    <p:extLst>
      <p:ext uri="{BB962C8B-B14F-4D97-AF65-F5344CB8AC3E}">
        <p14:creationId xmlns:p14="http://schemas.microsoft.com/office/powerpoint/2010/main" val="250728972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9643140D-55FD-D105-3C49-4CEEA4AC5EE0}"/>
              </a:ext>
            </a:extLst>
          </p:cNvPr>
          <p:cNvSpPr>
            <a:spLocks noGrp="1"/>
          </p:cNvSpPr>
          <p:nvPr>
            <p:ph type="title"/>
          </p:nvPr>
        </p:nvSpPr>
        <p:spPr>
          <a:xfrm>
            <a:off x="720000" y="619201"/>
            <a:ext cx="5003800" cy="1477328"/>
          </a:xfrm>
        </p:spPr>
        <p:txBody>
          <a:bodyPr>
            <a:normAutofit/>
          </a:bodyPr>
          <a:lstStyle/>
          <a:p>
            <a:r>
              <a:rPr lang="en-US" dirty="0"/>
              <a:t>Resilience</a:t>
            </a:r>
          </a:p>
        </p:txBody>
      </p:sp>
      <p:pic>
        <p:nvPicPr>
          <p:cNvPr id="7" name="Graphic 6" descr="Light Bulb and Gear">
            <a:extLst>
              <a:ext uri="{FF2B5EF4-FFF2-40B4-BE49-F238E27FC236}">
                <a16:creationId xmlns:a16="http://schemas.microsoft.com/office/drawing/2014/main" id="{D2F22AB9-8252-7DF1-786C-B68AC6ADF0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77238" y="2636839"/>
            <a:ext cx="3501162" cy="3501162"/>
          </a:xfrm>
          <a:custGeom>
            <a:avLst/>
            <a:gdLst/>
            <a:ahLst/>
            <a:cxnLst/>
            <a:rect l="l" t="t" r="r" b="b"/>
            <a:pathLst>
              <a:path w="5015639" h="3501162">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3A9A2294-8904-A8B8-5006-F097A6F40601}"/>
              </a:ext>
            </a:extLst>
          </p:cNvPr>
          <p:cNvSpPr>
            <a:spLocks noGrp="1"/>
          </p:cNvSpPr>
          <p:nvPr>
            <p:ph idx="1"/>
          </p:nvPr>
        </p:nvSpPr>
        <p:spPr>
          <a:xfrm>
            <a:off x="6480000" y="633600"/>
            <a:ext cx="4991962" cy="5135374"/>
          </a:xfrm>
        </p:spPr>
        <p:txBody>
          <a:bodyPr vert="horz" lIns="0" tIns="0" rIns="0" bIns="0" rtlCol="0">
            <a:normAutofit/>
          </a:bodyPr>
          <a:lstStyle/>
          <a:p>
            <a:r>
              <a:rPr lang="en-US" dirty="0">
                <a:ea typeface="+mn-lt"/>
                <a:cs typeface="+mn-lt"/>
              </a:rPr>
              <a:t>To be </a:t>
            </a:r>
            <a:endParaRPr lang="en-US"/>
          </a:p>
          <a:p>
            <a:r>
              <a:rPr lang="en-US" dirty="0">
                <a:ea typeface="+mn-lt"/>
                <a:cs typeface="+mn-lt"/>
              </a:rPr>
              <a:t>Socially Competent</a:t>
            </a:r>
            <a:endParaRPr lang="en-US">
              <a:ea typeface="+mn-lt"/>
              <a:cs typeface="+mn-lt"/>
            </a:endParaRPr>
          </a:p>
          <a:p>
            <a:r>
              <a:rPr lang="en-US" dirty="0">
                <a:ea typeface="+mn-lt"/>
                <a:cs typeface="+mn-lt"/>
              </a:rPr>
              <a:t>To have a sense of autonomy </a:t>
            </a:r>
            <a:endParaRPr lang="en-US" dirty="0"/>
          </a:p>
          <a:p>
            <a:r>
              <a:rPr lang="en-US" dirty="0">
                <a:ea typeface="+mn-lt"/>
                <a:cs typeface="+mn-lt"/>
              </a:rPr>
              <a:t>To have a sense of purpose and future </a:t>
            </a:r>
            <a:endParaRPr lang="en-US" dirty="0"/>
          </a:p>
          <a:p>
            <a:r>
              <a:rPr lang="en-US" dirty="0">
                <a:ea typeface="+mn-lt"/>
                <a:cs typeface="+mn-lt"/>
              </a:rPr>
              <a:t>To be able to problem solve.</a:t>
            </a:r>
            <a:endParaRPr lang="en-US" dirty="0"/>
          </a:p>
          <a:p>
            <a:r>
              <a:rPr lang="en-US" dirty="0">
                <a:ea typeface="+mn-lt"/>
                <a:cs typeface="+mn-lt"/>
              </a:rPr>
              <a:t>But if you are autistic this is difficult… for some autistic individuals very difficult, so it may not be surprising that their mental health and wellbeing suffers. </a:t>
            </a:r>
            <a:endParaRPr lang="en-US" dirty="0"/>
          </a:p>
        </p:txBody>
      </p:sp>
    </p:spTree>
    <p:extLst>
      <p:ext uri="{BB962C8B-B14F-4D97-AF65-F5344CB8AC3E}">
        <p14:creationId xmlns:p14="http://schemas.microsoft.com/office/powerpoint/2010/main" val="420209409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B7EF-C8C5-FA57-4A92-92626EAACB58}"/>
              </a:ext>
            </a:extLst>
          </p:cNvPr>
          <p:cNvSpPr>
            <a:spLocks noGrp="1"/>
          </p:cNvSpPr>
          <p:nvPr>
            <p:ph type="title"/>
          </p:nvPr>
        </p:nvSpPr>
        <p:spPr/>
        <p:txBody>
          <a:bodyPr/>
          <a:lstStyle/>
          <a:p>
            <a:r>
              <a:rPr lang="en-US" dirty="0"/>
              <a:t>Boosting Mental Health</a:t>
            </a:r>
          </a:p>
        </p:txBody>
      </p:sp>
      <p:sp>
        <p:nvSpPr>
          <p:cNvPr id="3" name="Content Placeholder 2">
            <a:extLst>
              <a:ext uri="{FF2B5EF4-FFF2-40B4-BE49-F238E27FC236}">
                <a16:creationId xmlns:a16="http://schemas.microsoft.com/office/drawing/2014/main" id="{246152B7-8DBE-28FA-6346-054560B6332D}"/>
              </a:ext>
            </a:extLst>
          </p:cNvPr>
          <p:cNvSpPr>
            <a:spLocks noGrp="1"/>
          </p:cNvSpPr>
          <p:nvPr>
            <p:ph idx="1"/>
          </p:nvPr>
        </p:nvSpPr>
        <p:spPr/>
        <p:txBody>
          <a:bodyPr vert="horz" lIns="0" tIns="0" rIns="0" bIns="0" rtlCol="0" anchor="t">
            <a:normAutofit/>
          </a:bodyPr>
          <a:lstStyle/>
          <a:p>
            <a:r>
              <a:rPr lang="en-GB" sz="2800"/>
              <a:t>What makes autistic people feel good?</a:t>
            </a:r>
            <a:endParaRPr lang="en-US" sz="2800">
              <a:solidFill>
                <a:srgbClr val="000000"/>
              </a:solidFill>
            </a:endParaRPr>
          </a:p>
          <a:p>
            <a:endParaRPr lang="en-US" dirty="0">
              <a:solidFill>
                <a:srgbClr val="FFFFFF">
                  <a:alpha val="58000"/>
                </a:srgbClr>
              </a:solidFill>
            </a:endParaRPr>
          </a:p>
        </p:txBody>
      </p:sp>
    </p:spTree>
    <p:extLst>
      <p:ext uri="{BB962C8B-B14F-4D97-AF65-F5344CB8AC3E}">
        <p14:creationId xmlns:p14="http://schemas.microsoft.com/office/powerpoint/2010/main" val="189052846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99CB6-2920-45B3-8180-1066D018961C}"/>
              </a:ext>
            </a:extLst>
          </p:cNvPr>
          <p:cNvSpPr>
            <a:spLocks noGrp="1"/>
          </p:cNvSpPr>
          <p:nvPr>
            <p:ph type="title"/>
          </p:nvPr>
        </p:nvSpPr>
        <p:spPr>
          <a:xfrm>
            <a:off x="348344" y="274639"/>
            <a:ext cx="11234057" cy="754411"/>
          </a:xfrm>
        </p:spPr>
        <p:txBody>
          <a:bodyPr>
            <a:normAutofit fontScale="90000"/>
          </a:bodyPr>
          <a:lst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a:lstStyle>
          <a:p>
            <a:r>
              <a:rPr lang="en-GB" dirty="0"/>
              <a:t>Here are some examples of things that have made people feel GREAT</a:t>
            </a:r>
          </a:p>
        </p:txBody>
      </p:sp>
      <p:pic>
        <p:nvPicPr>
          <p:cNvPr id="5" name="Content Placeholder 4" descr="A close up of a coat&#10;&#10;Description automatically generated">
            <a:extLst>
              <a:ext uri="{FF2B5EF4-FFF2-40B4-BE49-F238E27FC236}">
                <a16:creationId xmlns:a16="http://schemas.microsoft.com/office/drawing/2014/main" id="{D57D30EE-56A7-4457-8F6C-394FCA445830}"/>
              </a:ext>
            </a:extLst>
          </p:cNvPr>
          <p:cNvPicPr>
            <a:picLocks noGrp="1" noChangeAspect="1"/>
          </p:cNvPicPr>
          <p:nvPr>
            <p:ph idx="1"/>
          </p:nvPr>
        </p:nvPicPr>
        <p:blipFill>
          <a:blip r:embed="rId3"/>
          <a:stretch>
            <a:fillRect/>
          </a:stretch>
        </p:blipFill>
        <p:spPr>
          <a:xfrm>
            <a:off x="348343" y="1513246"/>
            <a:ext cx="2019300" cy="2019300"/>
          </a:xfrm>
        </p:spPr>
      </p:pic>
      <p:pic>
        <p:nvPicPr>
          <p:cNvPr id="8" name="Picture 7" descr="A picture containing person, ground, frisbee, outdoor&#10;&#10;Description automatically generated">
            <a:extLst>
              <a:ext uri="{FF2B5EF4-FFF2-40B4-BE49-F238E27FC236}">
                <a16:creationId xmlns:a16="http://schemas.microsoft.com/office/drawing/2014/main" id="{83966D12-A094-4BE8-ADB6-274836F6A180}"/>
              </a:ext>
            </a:extLst>
          </p:cNvPr>
          <p:cNvPicPr>
            <a:picLocks noChangeAspect="1"/>
          </p:cNvPicPr>
          <p:nvPr/>
        </p:nvPicPr>
        <p:blipFill>
          <a:blip r:embed="rId4"/>
          <a:stretch>
            <a:fillRect/>
          </a:stretch>
        </p:blipFill>
        <p:spPr>
          <a:xfrm>
            <a:off x="7640279" y="1119249"/>
            <a:ext cx="3492500" cy="2324100"/>
          </a:xfrm>
          <a:prstGeom prst="rect">
            <a:avLst/>
          </a:prstGeom>
        </p:spPr>
      </p:pic>
      <p:pic>
        <p:nvPicPr>
          <p:cNvPr id="10" name="Picture 9" descr="A close up of a basket&#10;&#10;Description automatically generated">
            <a:extLst>
              <a:ext uri="{FF2B5EF4-FFF2-40B4-BE49-F238E27FC236}">
                <a16:creationId xmlns:a16="http://schemas.microsoft.com/office/drawing/2014/main" id="{35F51664-8BB0-4FA7-916B-0766648BFA50}"/>
              </a:ext>
            </a:extLst>
          </p:cNvPr>
          <p:cNvPicPr>
            <a:picLocks noChangeAspect="1"/>
          </p:cNvPicPr>
          <p:nvPr/>
        </p:nvPicPr>
        <p:blipFill>
          <a:blip r:embed="rId5"/>
          <a:stretch>
            <a:fillRect/>
          </a:stretch>
        </p:blipFill>
        <p:spPr>
          <a:xfrm>
            <a:off x="5453419" y="3525129"/>
            <a:ext cx="2019300" cy="2019300"/>
          </a:xfrm>
          <a:prstGeom prst="rect">
            <a:avLst/>
          </a:prstGeom>
        </p:spPr>
      </p:pic>
      <p:pic>
        <p:nvPicPr>
          <p:cNvPr id="12" name="Picture 11" descr="A blue and yellow train pulling into a station&#10;&#10;Description automatically generated">
            <a:extLst>
              <a:ext uri="{FF2B5EF4-FFF2-40B4-BE49-F238E27FC236}">
                <a16:creationId xmlns:a16="http://schemas.microsoft.com/office/drawing/2014/main" id="{D33FD7E1-6A5C-4B2F-805A-DE04A127980C}"/>
              </a:ext>
            </a:extLst>
          </p:cNvPr>
          <p:cNvPicPr>
            <a:picLocks noChangeAspect="1"/>
          </p:cNvPicPr>
          <p:nvPr/>
        </p:nvPicPr>
        <p:blipFill>
          <a:blip r:embed="rId6"/>
          <a:stretch>
            <a:fillRect/>
          </a:stretch>
        </p:blipFill>
        <p:spPr>
          <a:xfrm>
            <a:off x="930787" y="3814916"/>
            <a:ext cx="3810000" cy="2133600"/>
          </a:xfrm>
          <a:prstGeom prst="rect">
            <a:avLst/>
          </a:prstGeom>
        </p:spPr>
      </p:pic>
      <p:pic>
        <p:nvPicPr>
          <p:cNvPr id="23" name="Content Placeholder 4" descr="A close up of a coat&#10;&#10;Description automatically generated">
            <a:extLst>
              <a:ext uri="{FF2B5EF4-FFF2-40B4-BE49-F238E27FC236}">
                <a16:creationId xmlns:a16="http://schemas.microsoft.com/office/drawing/2014/main" id="{7D4A6F44-9F71-43E2-910E-DC78DE4ECA11}"/>
              </a:ext>
            </a:extLst>
          </p:cNvPr>
          <p:cNvPicPr>
            <a:picLocks noChangeAspect="1"/>
          </p:cNvPicPr>
          <p:nvPr/>
        </p:nvPicPr>
        <p:blipFill>
          <a:blip r:embed="rId3"/>
          <a:stretch>
            <a:fillRect/>
          </a:stretch>
        </p:blipFill>
        <p:spPr>
          <a:xfrm>
            <a:off x="2318073" y="1509252"/>
            <a:ext cx="1455953" cy="1455953"/>
          </a:xfrm>
          <a:prstGeom prst="rect">
            <a:avLst/>
          </a:prstGeom>
        </p:spPr>
      </p:pic>
      <p:pic>
        <p:nvPicPr>
          <p:cNvPr id="25" name="Content Placeholder 4" descr="A close up of a coat&#10;&#10;Description automatically generated">
            <a:extLst>
              <a:ext uri="{FF2B5EF4-FFF2-40B4-BE49-F238E27FC236}">
                <a16:creationId xmlns:a16="http://schemas.microsoft.com/office/drawing/2014/main" id="{3B85FD95-85AD-4137-A59D-B04677B4D199}"/>
              </a:ext>
            </a:extLst>
          </p:cNvPr>
          <p:cNvPicPr>
            <a:picLocks noChangeAspect="1"/>
          </p:cNvPicPr>
          <p:nvPr/>
        </p:nvPicPr>
        <p:blipFill>
          <a:blip r:embed="rId3"/>
          <a:stretch>
            <a:fillRect/>
          </a:stretch>
        </p:blipFill>
        <p:spPr>
          <a:xfrm>
            <a:off x="3773364" y="1513528"/>
            <a:ext cx="1164125" cy="1164125"/>
          </a:xfrm>
          <a:prstGeom prst="rect">
            <a:avLst/>
          </a:prstGeom>
        </p:spPr>
      </p:pic>
    </p:spTree>
    <p:extLst>
      <p:ext uri="{BB962C8B-B14F-4D97-AF65-F5344CB8AC3E}">
        <p14:creationId xmlns:p14="http://schemas.microsoft.com/office/powerpoint/2010/main" val="258630395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FEECB93-933C-477B-BC7D-C2F2F6271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arrows going to the red target">
            <a:extLst>
              <a:ext uri="{FF2B5EF4-FFF2-40B4-BE49-F238E27FC236}">
                <a16:creationId xmlns:a16="http://schemas.microsoft.com/office/drawing/2014/main" id="{7F8A9D73-3BD9-D37B-BE22-709636995297}"/>
              </a:ext>
            </a:extLst>
          </p:cNvPr>
          <p:cNvPicPr>
            <a:picLocks noChangeAspect="1"/>
          </p:cNvPicPr>
          <p:nvPr/>
        </p:nvPicPr>
        <p:blipFill>
          <a:blip r:embed="rId2"/>
          <a:srcRect r="6" b="15589"/>
          <a:stretch>
            <a:fillRect/>
          </a:stretch>
        </p:blipFill>
        <p:spPr>
          <a:xfrm>
            <a:off x="20" y="10"/>
            <a:ext cx="12188932" cy="6857990"/>
          </a:xfrm>
          <a:prstGeom prst="rect">
            <a:avLst/>
          </a:prstGeom>
        </p:spPr>
      </p:pic>
      <p:sp>
        <p:nvSpPr>
          <p:cNvPr id="13" name="Rectangle 12">
            <a:extLst>
              <a:ext uri="{FF2B5EF4-FFF2-40B4-BE49-F238E27FC236}">
                <a16:creationId xmlns:a16="http://schemas.microsoft.com/office/drawing/2014/main" id="{497BC505-FE0C-4637-A29D-B71DFBBBA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E3D4E8-6F79-F0A8-DCE6-F920D0F49C7F}"/>
              </a:ext>
            </a:extLst>
          </p:cNvPr>
          <p:cNvSpPr>
            <a:spLocks noGrp="1"/>
          </p:cNvSpPr>
          <p:nvPr>
            <p:ph type="title"/>
          </p:nvPr>
        </p:nvSpPr>
        <p:spPr>
          <a:xfrm>
            <a:off x="720000" y="1455847"/>
            <a:ext cx="5015638" cy="2068553"/>
          </a:xfrm>
        </p:spPr>
        <p:txBody>
          <a:bodyPr vert="horz" wrap="square" lIns="0" tIns="0" rIns="0" bIns="0" rtlCol="0" anchor="b" anchorCtr="0">
            <a:normAutofit/>
          </a:bodyPr>
          <a:lstStyle/>
          <a:p>
            <a:pPr algn="ctr">
              <a:lnSpc>
                <a:spcPct val="90000"/>
              </a:lnSpc>
            </a:pPr>
            <a:r>
              <a:rPr lang="en-US" sz="4800" spc="-100"/>
              <a:t>Pathological Demand Avoidance</a:t>
            </a:r>
          </a:p>
        </p:txBody>
      </p:sp>
      <p:grpSp>
        <p:nvGrpSpPr>
          <p:cNvPr id="15" name="Group 14">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16"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20" name="Group 19">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21"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3"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392458415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D561D-0753-BD69-CA73-17DAB2553B8B}"/>
              </a:ext>
            </a:extLst>
          </p:cNvPr>
          <p:cNvSpPr>
            <a:spLocks noGrp="1"/>
          </p:cNvSpPr>
          <p:nvPr>
            <p:ph type="title"/>
          </p:nvPr>
        </p:nvSpPr>
        <p:spPr>
          <a:xfrm>
            <a:off x="720000" y="619200"/>
            <a:ext cx="10728322" cy="681586"/>
          </a:xfrm>
        </p:spPr>
        <p:txBody>
          <a:bodyPr wrap="square">
            <a:normAutofit/>
          </a:bodyPr>
          <a:lstStyle/>
          <a:p>
            <a:r>
              <a:rPr lang="en-GB" dirty="0"/>
              <a:t>PDA: What?</a:t>
            </a:r>
          </a:p>
        </p:txBody>
      </p:sp>
      <p:sp useBgFill="1">
        <p:nvSpPr>
          <p:cNvPr id="18" name="Freeform: Shape 17">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FDCE5C3A-55DD-E3B1-D8D9-B5C0F8C11409}"/>
              </a:ext>
            </a:extLst>
          </p:cNvPr>
          <p:cNvGraphicFramePr>
            <a:graphicFrameLocks noGrp="1"/>
          </p:cNvGraphicFramePr>
          <p:nvPr>
            <p:ph idx="1"/>
            <p:extLst>
              <p:ext uri="{D42A27DB-BD31-4B8C-83A1-F6EECF244321}">
                <p14:modId xmlns:p14="http://schemas.microsoft.com/office/powerpoint/2010/main" val="3426695455"/>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254586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DCCD5-19BA-F39B-8AE1-24BD01808150}"/>
              </a:ext>
            </a:extLst>
          </p:cNvPr>
          <p:cNvSpPr>
            <a:spLocks noGrp="1"/>
          </p:cNvSpPr>
          <p:nvPr>
            <p:ph type="title"/>
          </p:nvPr>
        </p:nvSpPr>
        <p:spPr>
          <a:xfrm>
            <a:off x="720000" y="619200"/>
            <a:ext cx="10728322" cy="681586"/>
          </a:xfrm>
        </p:spPr>
        <p:txBody>
          <a:bodyPr wrap="square">
            <a:normAutofit/>
          </a:bodyPr>
          <a:lstStyle/>
          <a:p>
            <a:r>
              <a:rPr lang="en-GB" dirty="0"/>
              <a:t>PDA: Forms of Resistance</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01F9B4C1-70B9-1F1B-9C81-A34318897E87}"/>
              </a:ext>
            </a:extLst>
          </p:cNvPr>
          <p:cNvGraphicFramePr>
            <a:graphicFrameLocks noGrp="1"/>
          </p:cNvGraphicFramePr>
          <p:nvPr>
            <p:ph idx="1"/>
            <p:extLst>
              <p:ext uri="{D42A27DB-BD31-4B8C-83A1-F6EECF244321}">
                <p14:modId xmlns:p14="http://schemas.microsoft.com/office/powerpoint/2010/main" val="2176519245"/>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578410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FFB86-5937-4D54-E93F-5EA79697E93A}"/>
              </a:ext>
            </a:extLst>
          </p:cNvPr>
          <p:cNvSpPr>
            <a:spLocks noGrp="1"/>
          </p:cNvSpPr>
          <p:nvPr>
            <p:ph type="title"/>
          </p:nvPr>
        </p:nvSpPr>
        <p:spPr>
          <a:xfrm>
            <a:off x="720000" y="619200"/>
            <a:ext cx="10728322" cy="681586"/>
          </a:xfrm>
        </p:spPr>
        <p:txBody>
          <a:bodyPr wrap="square">
            <a:normAutofit/>
          </a:bodyPr>
          <a:lstStyle/>
          <a:p>
            <a:r>
              <a:rPr lang="en-GB" dirty="0"/>
              <a:t>PDA Mechanisms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42951FF9-09D4-C54C-CF01-0EF3065C0FF7}"/>
              </a:ext>
            </a:extLst>
          </p:cNvPr>
          <p:cNvGraphicFramePr>
            <a:graphicFrameLocks noGrp="1"/>
          </p:cNvGraphicFramePr>
          <p:nvPr>
            <p:ph idx="1"/>
            <p:extLst>
              <p:ext uri="{D42A27DB-BD31-4B8C-83A1-F6EECF244321}">
                <p14:modId xmlns:p14="http://schemas.microsoft.com/office/powerpoint/2010/main" val="2505047882"/>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024014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7117E-82EB-5AFC-8BE5-5FAF8728EE23}"/>
              </a:ext>
            </a:extLst>
          </p:cNvPr>
          <p:cNvSpPr>
            <a:spLocks noGrp="1"/>
          </p:cNvSpPr>
          <p:nvPr>
            <p:ph type="title"/>
          </p:nvPr>
        </p:nvSpPr>
        <p:spPr>
          <a:xfrm>
            <a:off x="720000" y="619200"/>
            <a:ext cx="3107463" cy="5510138"/>
          </a:xfrm>
        </p:spPr>
        <p:txBody>
          <a:bodyPr>
            <a:normAutofit/>
          </a:bodyPr>
          <a:lstStyle/>
          <a:p>
            <a:r>
              <a:rPr lang="en-GB" dirty="0"/>
              <a:t>Spectrum of Demand Avoidance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DD01D1F0-87F1-5A18-8CBC-32D9D688BDBD}"/>
              </a:ext>
            </a:extLst>
          </p:cNvPr>
          <p:cNvGraphicFramePr>
            <a:graphicFrameLocks noGrp="1"/>
          </p:cNvGraphicFramePr>
          <p:nvPr>
            <p:ph idx="1"/>
            <p:extLst>
              <p:ext uri="{D42A27DB-BD31-4B8C-83A1-F6EECF244321}">
                <p14:modId xmlns:p14="http://schemas.microsoft.com/office/powerpoint/2010/main" val="104915145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253326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310B0-B597-0705-D8D7-B51AC1BDA4A4}"/>
              </a:ext>
            </a:extLst>
          </p:cNvPr>
          <p:cNvSpPr>
            <a:spLocks noGrp="1"/>
          </p:cNvSpPr>
          <p:nvPr>
            <p:ph type="title"/>
          </p:nvPr>
        </p:nvSpPr>
        <p:spPr>
          <a:xfrm>
            <a:off x="1680006" y="619200"/>
            <a:ext cx="8831988" cy="681586"/>
          </a:xfrm>
        </p:spPr>
        <p:txBody>
          <a:bodyPr wrap="square">
            <a:normAutofit/>
          </a:bodyPr>
          <a:lstStyle/>
          <a:p>
            <a:pPr algn="ctr"/>
            <a:r>
              <a:rPr lang="en-GB" dirty="0"/>
              <a:t>PDA vs ODD</a:t>
            </a:r>
            <a:endParaRPr lang="en-GB"/>
          </a:p>
        </p:txBody>
      </p:sp>
      <p:grpSp>
        <p:nvGrpSpPr>
          <p:cNvPr id="13"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0F88A6A7-780C-D31E-59B1-ED6A0AF429F0}"/>
              </a:ext>
            </a:extLst>
          </p:cNvPr>
          <p:cNvGraphicFramePr>
            <a:graphicFrameLocks noGrp="1"/>
          </p:cNvGraphicFramePr>
          <p:nvPr>
            <p:ph idx="1"/>
            <p:extLst>
              <p:ext uri="{D42A27DB-BD31-4B8C-83A1-F6EECF244321}">
                <p14:modId xmlns:p14="http://schemas.microsoft.com/office/powerpoint/2010/main" val="3546016434"/>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096302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7D26-7EFF-B306-02F1-F09F2A4C42C6}"/>
              </a:ext>
            </a:extLst>
          </p:cNvPr>
          <p:cNvSpPr>
            <a:spLocks noGrp="1"/>
          </p:cNvSpPr>
          <p:nvPr>
            <p:ph type="title"/>
          </p:nvPr>
        </p:nvSpPr>
        <p:spPr/>
        <p:txBody>
          <a:bodyPr/>
          <a:lstStyle/>
          <a:p>
            <a:r>
              <a:rPr lang="en-GB" dirty="0"/>
              <a:t>PDA vs ODD</a:t>
            </a:r>
          </a:p>
        </p:txBody>
      </p:sp>
      <p:graphicFrame>
        <p:nvGraphicFramePr>
          <p:cNvPr id="5" name="Content Placeholder 4">
            <a:extLst>
              <a:ext uri="{FF2B5EF4-FFF2-40B4-BE49-F238E27FC236}">
                <a16:creationId xmlns:a16="http://schemas.microsoft.com/office/drawing/2014/main" id="{C8386F02-2574-F855-9334-20692DC720C0}"/>
              </a:ext>
            </a:extLst>
          </p:cNvPr>
          <p:cNvGraphicFramePr>
            <a:graphicFrameLocks noGrp="1"/>
          </p:cNvGraphicFramePr>
          <p:nvPr>
            <p:ph idx="1"/>
            <p:extLst>
              <p:ext uri="{D42A27DB-BD31-4B8C-83A1-F6EECF244321}">
                <p14:modId xmlns:p14="http://schemas.microsoft.com/office/powerpoint/2010/main" val="485193964"/>
              </p:ext>
            </p:extLst>
          </p:nvPr>
        </p:nvGraphicFramePr>
        <p:xfrm>
          <a:off x="505801" y="1711203"/>
          <a:ext cx="11183418" cy="4857750"/>
        </p:xfrm>
        <a:graphic>
          <a:graphicData uri="http://schemas.openxmlformats.org/drawingml/2006/table">
            <a:tbl>
              <a:tblPr bandRow="1">
                <a:tableStyleId>{5C22544A-7EE6-4342-B048-85BDC9FD1C3A}</a:tableStyleId>
              </a:tblPr>
              <a:tblGrid>
                <a:gridCol w="3727806">
                  <a:extLst>
                    <a:ext uri="{9D8B030D-6E8A-4147-A177-3AD203B41FA5}">
                      <a16:colId xmlns:a16="http://schemas.microsoft.com/office/drawing/2014/main" val="3425579654"/>
                    </a:ext>
                  </a:extLst>
                </a:gridCol>
                <a:gridCol w="3727806">
                  <a:extLst>
                    <a:ext uri="{9D8B030D-6E8A-4147-A177-3AD203B41FA5}">
                      <a16:colId xmlns:a16="http://schemas.microsoft.com/office/drawing/2014/main" val="3443090738"/>
                    </a:ext>
                  </a:extLst>
                </a:gridCol>
                <a:gridCol w="3727806">
                  <a:extLst>
                    <a:ext uri="{9D8B030D-6E8A-4147-A177-3AD203B41FA5}">
                      <a16:colId xmlns:a16="http://schemas.microsoft.com/office/drawing/2014/main" val="853036866"/>
                    </a:ext>
                  </a:extLst>
                </a:gridCol>
              </a:tblGrid>
              <a:tr h="438781">
                <a:tc>
                  <a:txBody>
                    <a:bodyPr/>
                    <a:lstStyle/>
                    <a:p>
                      <a:pPr algn="l" fontAlgn="t">
                        <a:lnSpc>
                          <a:spcPts val="1500"/>
                        </a:lnSpc>
                        <a:buNone/>
                      </a:pPr>
                      <a:r>
                        <a:rPr lang="en-GB" b="1" dirty="0">
                          <a:solidFill>
                            <a:schemeClr val="tx1"/>
                          </a:solidFill>
                          <a:effectLst/>
                        </a:rPr>
                        <a:t>Feature</a:t>
                      </a:r>
                    </a:p>
                  </a:txBody>
                  <a:tcPr marB="114300">
                    <a:lnL>
                      <a:noFill/>
                    </a:lnL>
                    <a:lnR>
                      <a:noFill/>
                    </a:lnR>
                    <a:lnT>
                      <a:noFill/>
                    </a:lnT>
                    <a:lnB w="9525" cap="flat" cmpd="sng" algn="ctr">
                      <a:solidFill>
                        <a:srgbClr val="424654"/>
                      </a:solidFill>
                      <a:prstDash val="solid"/>
                      <a:round/>
                      <a:headEnd type="none" w="med" len="med"/>
                      <a:tailEnd type="none" w="med" len="med"/>
                    </a:lnB>
                    <a:solidFill>
                      <a:schemeClr val="bg1"/>
                    </a:solidFill>
                  </a:tcPr>
                </a:tc>
                <a:tc>
                  <a:txBody>
                    <a:bodyPr/>
                    <a:lstStyle/>
                    <a:p>
                      <a:pPr algn="l" fontAlgn="t">
                        <a:lnSpc>
                          <a:spcPts val="1500"/>
                        </a:lnSpc>
                        <a:buNone/>
                      </a:pPr>
                      <a:r>
                        <a:rPr lang="en-GB" b="1" dirty="0">
                          <a:solidFill>
                            <a:schemeClr val="tx1"/>
                          </a:solidFill>
                          <a:effectLst/>
                        </a:rPr>
                        <a:t>Pathological Demand Avoidance (PDA)</a:t>
                      </a:r>
                    </a:p>
                  </a:txBody>
                  <a:tcPr marB="114300">
                    <a:lnL>
                      <a:noFill/>
                    </a:lnL>
                    <a:lnR>
                      <a:noFill/>
                    </a:lnR>
                    <a:lnT>
                      <a:noFill/>
                    </a:lnT>
                    <a:lnB w="9525" cap="flat" cmpd="sng" algn="ctr">
                      <a:solidFill>
                        <a:srgbClr val="424654"/>
                      </a:solidFill>
                      <a:prstDash val="solid"/>
                      <a:round/>
                      <a:headEnd type="none" w="med" len="med"/>
                      <a:tailEnd type="none" w="med" len="med"/>
                    </a:lnB>
                    <a:solidFill>
                      <a:schemeClr val="bg1"/>
                    </a:solidFill>
                  </a:tcPr>
                </a:tc>
                <a:tc>
                  <a:txBody>
                    <a:bodyPr/>
                    <a:lstStyle/>
                    <a:p>
                      <a:pPr algn="l" fontAlgn="t">
                        <a:lnSpc>
                          <a:spcPts val="1500"/>
                        </a:lnSpc>
                        <a:buNone/>
                      </a:pPr>
                      <a:r>
                        <a:rPr lang="en-GB" b="1" dirty="0">
                          <a:solidFill>
                            <a:schemeClr val="tx1"/>
                          </a:solidFill>
                          <a:effectLst/>
                        </a:rPr>
                        <a:t>Oppositional Defiant Disorder (ODD)</a:t>
                      </a:r>
                    </a:p>
                  </a:txBody>
                  <a:tcPr marB="114300">
                    <a:lnL>
                      <a:noFill/>
                    </a:lnL>
                    <a:lnR>
                      <a:noFill/>
                    </a:lnR>
                    <a:lnT>
                      <a:noFill/>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63536192"/>
                  </a:ext>
                </a:extLst>
              </a:tr>
              <a:tr h="499006">
                <a:tc>
                  <a:txBody>
                    <a:bodyPr/>
                    <a:lstStyle/>
                    <a:p>
                      <a:pPr fontAlgn="t">
                        <a:lnSpc>
                          <a:spcPts val="1500"/>
                        </a:lnSpc>
                        <a:buNone/>
                      </a:pPr>
                      <a:r>
                        <a:rPr lang="en-GB" b="1" dirty="0">
                          <a:solidFill>
                            <a:schemeClr val="tx1"/>
                          </a:solidFill>
                          <a:effectLst/>
                        </a:rPr>
                        <a:t>Primary Driver</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Anxiety and a need to maintain a sense of control.</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Anger, defiance, and hostility towards authority.</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579693428"/>
                  </a:ext>
                </a:extLst>
              </a:tr>
              <a:tr h="963598">
                <a:tc>
                  <a:txBody>
                    <a:bodyPr/>
                    <a:lstStyle/>
                    <a:p>
                      <a:pPr fontAlgn="t">
                        <a:lnSpc>
                          <a:spcPts val="1500"/>
                        </a:lnSpc>
                        <a:buNone/>
                      </a:pPr>
                      <a:r>
                        <a:rPr lang="en-GB" b="1" err="1">
                          <a:solidFill>
                            <a:schemeClr val="tx1"/>
                          </a:solidFill>
                          <a:effectLst/>
                        </a:rPr>
                        <a:t>Behavioral</a:t>
                      </a:r>
                      <a:r>
                        <a:rPr lang="en-GB" b="1" dirty="0">
                          <a:solidFill>
                            <a:schemeClr val="tx1"/>
                          </a:solidFill>
                          <a:effectLst/>
                        </a:rPr>
                        <a:t> Style</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Avoidance of demands, often using manipulative social strategies like negotiating, distracting, or pretending not to understand.</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Overt and confrontational behaviours like arguing, temper tantrums, and deliberately annoying others.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638350488"/>
                  </a:ext>
                </a:extLst>
              </a:tr>
              <a:tr h="653870">
                <a:tc>
                  <a:txBody>
                    <a:bodyPr/>
                    <a:lstStyle/>
                    <a:p>
                      <a:pPr fontAlgn="t">
                        <a:lnSpc>
                          <a:spcPts val="1500"/>
                        </a:lnSpc>
                        <a:buNone/>
                      </a:pPr>
                      <a:r>
                        <a:rPr lang="en-GB" b="1" dirty="0">
                          <a:solidFill>
                            <a:schemeClr val="tx1"/>
                          </a:solidFill>
                          <a:effectLst/>
                        </a:rPr>
                        <a:t>Motivation</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To manage overwhelming anxiety and avoid a feeling of being controlled.</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To assert will and challenge authority, often in response to a perceived lack of fairness.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731164475"/>
                  </a:ext>
                </a:extLst>
              </a:tr>
              <a:tr h="653870">
                <a:tc>
                  <a:txBody>
                    <a:bodyPr/>
                    <a:lstStyle/>
                    <a:p>
                      <a:pPr fontAlgn="t">
                        <a:lnSpc>
                          <a:spcPts val="1500"/>
                        </a:lnSpc>
                        <a:buNone/>
                      </a:pPr>
                      <a:r>
                        <a:rPr lang="en-GB" b="1" dirty="0">
                          <a:solidFill>
                            <a:schemeClr val="tx1"/>
                          </a:solidFill>
                          <a:effectLst/>
                        </a:rPr>
                        <a:t>Internal Experience</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Seen as an overwhelming inability to comply, often described as "can't help won't".</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 conscious decision to disobey or challenge rules.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3484884273"/>
                  </a:ext>
                </a:extLst>
              </a:tr>
              <a:tr h="808734">
                <a:tc>
                  <a:txBody>
                    <a:bodyPr/>
                    <a:lstStyle/>
                    <a:p>
                      <a:pPr fontAlgn="t">
                        <a:lnSpc>
                          <a:spcPts val="1500"/>
                        </a:lnSpc>
                        <a:buNone/>
                      </a:pPr>
                      <a:r>
                        <a:rPr lang="en-GB" b="1" dirty="0">
                          <a:solidFill>
                            <a:schemeClr val="tx1"/>
                          </a:solidFill>
                          <a:effectLst/>
                        </a:rPr>
                        <a:t>Diagnosis</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Not a standalone diagnosis; often considered part of autism spectrum disorder (ASD).</a:t>
                      </a: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tc>
                  <a:txBody>
                    <a:bodyPr/>
                    <a:lstStyle/>
                    <a:p>
                      <a:pPr fontAlgn="t">
                        <a:lnSpc>
                          <a:spcPts val="1500"/>
                        </a:lnSpc>
                        <a:buNone/>
                      </a:pPr>
                      <a:r>
                        <a:rPr lang="en-GB" dirty="0">
                          <a:solidFill>
                            <a:schemeClr val="tx1"/>
                          </a:solidFill>
                          <a:effectLst/>
                        </a:rPr>
                        <a:t>A distinct diagnosis in the </a:t>
                      </a:r>
                      <a:r>
                        <a:rPr lang="en-GB" u="sng" dirty="0">
                          <a:solidFill>
                            <a:schemeClr val="tx1"/>
                          </a:solidFill>
                          <a:effectLst/>
                        </a:rPr>
                        <a:t>DSM-V</a:t>
                      </a:r>
                      <a:endParaRPr lang="en-GB" dirty="0">
                        <a:solidFill>
                          <a:schemeClr val="tx1"/>
                        </a:solidFill>
                        <a:effectLst/>
                      </a:endParaRPr>
                    </a:p>
                  </a:txBody>
                  <a:tcPr marT="114300" marB="114300">
                    <a:lnL>
                      <a:noFill/>
                    </a:lnL>
                    <a:lnR>
                      <a:noFill/>
                    </a:lnR>
                    <a:lnT w="9525" cap="flat" cmpd="sng" algn="ctr">
                      <a:solidFill>
                        <a:srgbClr val="424654"/>
                      </a:solidFill>
                      <a:prstDash val="solid"/>
                      <a:round/>
                      <a:headEnd type="none" w="med" len="med"/>
                      <a:tailEnd type="none" w="med" len="med"/>
                    </a:lnT>
                    <a:lnB w="9525" cap="flat" cmpd="sng" algn="ctr">
                      <a:solidFill>
                        <a:srgbClr val="424654"/>
                      </a:solidFill>
                      <a:prstDash val="solid"/>
                      <a:round/>
                      <a:headEnd type="none" w="med" len="med"/>
                      <a:tailEnd type="none" w="med" len="med"/>
                    </a:lnB>
                    <a:solidFill>
                      <a:schemeClr val="bg1"/>
                    </a:solidFill>
                  </a:tcPr>
                </a:tc>
                <a:extLst>
                  <a:ext uri="{0D108BD9-81ED-4DB2-BD59-A6C34878D82A}">
                    <a16:rowId xmlns:a16="http://schemas.microsoft.com/office/drawing/2014/main" val="2312001748"/>
                  </a:ext>
                </a:extLst>
              </a:tr>
            </a:tbl>
          </a:graphicData>
        </a:graphic>
      </p:graphicFrame>
    </p:spTree>
    <p:extLst>
      <p:ext uri="{BB962C8B-B14F-4D97-AF65-F5344CB8AC3E}">
        <p14:creationId xmlns:p14="http://schemas.microsoft.com/office/powerpoint/2010/main" val="408672287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F3875-553E-FB46-34B4-1A381F5CEA5E}"/>
              </a:ext>
            </a:extLst>
          </p:cNvPr>
          <p:cNvSpPr>
            <a:spLocks noGrp="1"/>
          </p:cNvSpPr>
          <p:nvPr>
            <p:ph type="title"/>
          </p:nvPr>
        </p:nvSpPr>
        <p:spPr>
          <a:xfrm>
            <a:off x="720000" y="619200"/>
            <a:ext cx="3107463" cy="5510138"/>
          </a:xfrm>
        </p:spPr>
        <p:txBody>
          <a:bodyPr>
            <a:normAutofit/>
          </a:bodyPr>
          <a:lstStyle/>
          <a:p>
            <a:r>
              <a:rPr lang="en-GB" dirty="0"/>
              <a:t>Mental Health Toll</a:t>
            </a:r>
          </a:p>
        </p:txBody>
      </p:sp>
      <p:graphicFrame>
        <p:nvGraphicFramePr>
          <p:cNvPr id="5" name="Content Placeholder 2">
            <a:extLst>
              <a:ext uri="{FF2B5EF4-FFF2-40B4-BE49-F238E27FC236}">
                <a16:creationId xmlns:a16="http://schemas.microsoft.com/office/drawing/2014/main" id="{43B28D19-7473-27EB-6AB4-6596B77F9208}"/>
              </a:ext>
            </a:extLst>
          </p:cNvPr>
          <p:cNvGraphicFramePr>
            <a:graphicFrameLocks noGrp="1"/>
          </p:cNvGraphicFramePr>
          <p:nvPr>
            <p:ph idx="1"/>
            <p:extLst>
              <p:ext uri="{D42A27DB-BD31-4B8C-83A1-F6EECF244321}">
                <p14:modId xmlns:p14="http://schemas.microsoft.com/office/powerpoint/2010/main" val="15601971"/>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5587381"/>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469CA-113F-5329-1B7B-B859D516FBF9}"/>
              </a:ext>
            </a:extLst>
          </p:cNvPr>
          <p:cNvSpPr>
            <a:spLocks noGrp="1"/>
          </p:cNvSpPr>
          <p:nvPr>
            <p:ph type="title"/>
          </p:nvPr>
        </p:nvSpPr>
        <p:spPr/>
        <p:txBody>
          <a:bodyPr/>
          <a:lstStyle/>
          <a:p>
            <a:r>
              <a:rPr lang="en-GB" dirty="0"/>
              <a:t>Escalation Cycles</a:t>
            </a:r>
          </a:p>
        </p:txBody>
      </p:sp>
      <p:pic>
        <p:nvPicPr>
          <p:cNvPr id="4" name="Content Placeholder 3" descr="A diagram of a flight freeze&#10;&#10;AI-generated content may be incorrect.">
            <a:extLst>
              <a:ext uri="{FF2B5EF4-FFF2-40B4-BE49-F238E27FC236}">
                <a16:creationId xmlns:a16="http://schemas.microsoft.com/office/drawing/2014/main" id="{8288E003-7B4B-EA41-AAFE-694A34479D23}"/>
              </a:ext>
            </a:extLst>
          </p:cNvPr>
          <p:cNvPicPr>
            <a:picLocks noGrp="1" noChangeAspect="1"/>
          </p:cNvPicPr>
          <p:nvPr>
            <p:ph idx="1"/>
          </p:nvPr>
        </p:nvPicPr>
        <p:blipFill>
          <a:blip r:embed="rId2"/>
          <a:stretch>
            <a:fillRect/>
          </a:stretch>
        </p:blipFill>
        <p:spPr>
          <a:xfrm>
            <a:off x="5799601" y="118831"/>
            <a:ext cx="5649119" cy="6617297"/>
          </a:xfrm>
          <a:prstGeom prst="rect">
            <a:avLst/>
          </a:prstGeom>
        </p:spPr>
      </p:pic>
    </p:spTree>
    <p:extLst>
      <p:ext uri="{BB962C8B-B14F-4D97-AF65-F5344CB8AC3E}">
        <p14:creationId xmlns:p14="http://schemas.microsoft.com/office/powerpoint/2010/main" val="183280108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90CED-D708-0634-0461-3295A6FFFF41}"/>
              </a:ext>
            </a:extLst>
          </p:cNvPr>
          <p:cNvSpPr>
            <a:spLocks noGrp="1"/>
          </p:cNvSpPr>
          <p:nvPr>
            <p:ph type="title"/>
          </p:nvPr>
        </p:nvSpPr>
        <p:spPr>
          <a:xfrm>
            <a:off x="6480000" y="619200"/>
            <a:ext cx="4991961" cy="1477328"/>
          </a:xfrm>
        </p:spPr>
        <p:txBody>
          <a:bodyPr wrap="square" anchor="ctr">
            <a:normAutofit/>
          </a:bodyPr>
          <a:lstStyle/>
          <a:p>
            <a:r>
              <a:rPr lang="en-GB" dirty="0"/>
              <a:t>PANDA Approach to PDA</a:t>
            </a:r>
          </a:p>
        </p:txBody>
      </p:sp>
      <p:pic>
        <p:nvPicPr>
          <p:cNvPr id="5" name="Picture 4" descr="Giant panda">
            <a:extLst>
              <a:ext uri="{FF2B5EF4-FFF2-40B4-BE49-F238E27FC236}">
                <a16:creationId xmlns:a16="http://schemas.microsoft.com/office/drawing/2014/main" id="{A9FA7252-CB2A-10CC-53F7-309CE404AD0B}"/>
              </a:ext>
            </a:extLst>
          </p:cNvPr>
          <p:cNvPicPr>
            <a:picLocks noChangeAspect="1"/>
          </p:cNvPicPr>
          <p:nvPr/>
        </p:nvPicPr>
        <p:blipFill>
          <a:blip r:embed="rId2"/>
          <a:srcRect l="1709" r="52308" b="4"/>
          <a:stretch>
            <a:fillRect/>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BEBA5FA8-FD65-01E8-FFCA-8E22B4295BCD}"/>
              </a:ext>
            </a:extLst>
          </p:cNvPr>
          <p:cNvSpPr>
            <a:spLocks noGrp="1"/>
          </p:cNvSpPr>
          <p:nvPr>
            <p:ph idx="1"/>
          </p:nvPr>
        </p:nvSpPr>
        <p:spPr>
          <a:xfrm>
            <a:off x="6480000" y="2541600"/>
            <a:ext cx="4991962" cy="3216273"/>
          </a:xfrm>
        </p:spPr>
        <p:txBody>
          <a:bodyPr vert="horz" lIns="0" tIns="0" rIns="0" bIns="0" rtlCol="0">
            <a:normAutofit/>
          </a:bodyPr>
          <a:lstStyle/>
          <a:p>
            <a:r>
              <a:rPr lang="en-GB"/>
              <a:t>Prioritise and compromise</a:t>
            </a:r>
          </a:p>
          <a:p>
            <a:r>
              <a:rPr lang="en-GB"/>
              <a:t>Anxiety management</a:t>
            </a:r>
          </a:p>
          <a:p>
            <a:r>
              <a:rPr lang="en-GB"/>
              <a:t>Negotiation and collaboration</a:t>
            </a:r>
          </a:p>
          <a:p>
            <a:r>
              <a:rPr lang="en-GB"/>
              <a:t>Disguise and manage demands</a:t>
            </a:r>
          </a:p>
          <a:p>
            <a:r>
              <a:rPr lang="en-GB"/>
              <a:t>Adaptation</a:t>
            </a:r>
          </a:p>
        </p:txBody>
      </p:sp>
    </p:spTree>
    <p:extLst>
      <p:ext uri="{BB962C8B-B14F-4D97-AF65-F5344CB8AC3E}">
        <p14:creationId xmlns:p14="http://schemas.microsoft.com/office/powerpoint/2010/main" val="115064941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947B4-798D-4873-E82A-6A2E4A0F9B09}"/>
              </a:ext>
            </a:extLst>
          </p:cNvPr>
          <p:cNvSpPr>
            <a:spLocks noGrp="1"/>
          </p:cNvSpPr>
          <p:nvPr>
            <p:ph type="title"/>
          </p:nvPr>
        </p:nvSpPr>
        <p:spPr>
          <a:xfrm>
            <a:off x="720000" y="619200"/>
            <a:ext cx="3107463" cy="5510138"/>
          </a:xfrm>
        </p:spPr>
        <p:txBody>
          <a:bodyPr>
            <a:normAutofit/>
          </a:bodyPr>
          <a:lstStyle/>
          <a:p>
            <a:r>
              <a:rPr lang="en-GB" dirty="0"/>
              <a:t>Prioritise and Compromise</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122BA245-1D77-4146-60AB-0D7E897536B4}"/>
              </a:ext>
            </a:extLst>
          </p:cNvPr>
          <p:cNvGraphicFramePr>
            <a:graphicFrameLocks noGrp="1"/>
          </p:cNvGraphicFramePr>
          <p:nvPr>
            <p:ph idx="1"/>
            <p:extLst>
              <p:ext uri="{D42A27DB-BD31-4B8C-83A1-F6EECF244321}">
                <p14:modId xmlns:p14="http://schemas.microsoft.com/office/powerpoint/2010/main" val="1670428514"/>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58668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303ED-C01E-8F46-6D79-9A64F86433E9}"/>
              </a:ext>
            </a:extLst>
          </p:cNvPr>
          <p:cNvSpPr>
            <a:spLocks noGrp="1"/>
          </p:cNvSpPr>
          <p:nvPr>
            <p:ph type="title"/>
          </p:nvPr>
        </p:nvSpPr>
        <p:spPr>
          <a:xfrm>
            <a:off x="720000" y="619200"/>
            <a:ext cx="3107463" cy="5510138"/>
          </a:xfrm>
        </p:spPr>
        <p:txBody>
          <a:bodyPr>
            <a:normAutofit/>
          </a:bodyPr>
          <a:lstStyle/>
          <a:p>
            <a:r>
              <a:rPr lang="en-GB" dirty="0"/>
              <a:t>Anxiety Management</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BBD6EE16-6ABD-2D40-1BE7-8FAD47ECEC44}"/>
              </a:ext>
            </a:extLst>
          </p:cNvPr>
          <p:cNvGraphicFramePr>
            <a:graphicFrameLocks noGrp="1"/>
          </p:cNvGraphicFramePr>
          <p:nvPr>
            <p:ph idx="1"/>
            <p:extLst>
              <p:ext uri="{D42A27DB-BD31-4B8C-83A1-F6EECF244321}">
                <p14:modId xmlns:p14="http://schemas.microsoft.com/office/powerpoint/2010/main" val="25810130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317887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70C05-CBEF-4171-2B86-EA7B31C52EB5}"/>
              </a:ext>
            </a:extLst>
          </p:cNvPr>
          <p:cNvSpPr>
            <a:spLocks noGrp="1"/>
          </p:cNvSpPr>
          <p:nvPr>
            <p:ph type="title"/>
          </p:nvPr>
        </p:nvSpPr>
        <p:spPr>
          <a:xfrm>
            <a:off x="720000" y="619200"/>
            <a:ext cx="3107463" cy="5510138"/>
          </a:xfrm>
        </p:spPr>
        <p:txBody>
          <a:bodyPr>
            <a:normAutofit/>
          </a:bodyPr>
          <a:lstStyle/>
          <a:p>
            <a:r>
              <a:rPr lang="en-GB" dirty="0"/>
              <a:t>Negotiation and Collaboration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67A50C62-5A4A-340C-3DC9-A21EF8934200}"/>
              </a:ext>
            </a:extLst>
          </p:cNvPr>
          <p:cNvGraphicFramePr>
            <a:graphicFrameLocks noGrp="1"/>
          </p:cNvGraphicFramePr>
          <p:nvPr>
            <p:ph idx="1"/>
            <p:extLst>
              <p:ext uri="{D42A27DB-BD31-4B8C-83A1-F6EECF244321}">
                <p14:modId xmlns:p14="http://schemas.microsoft.com/office/powerpoint/2010/main" val="1733038187"/>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480472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5FEB5-F502-6302-5A68-744B20F45351}"/>
              </a:ext>
            </a:extLst>
          </p:cNvPr>
          <p:cNvSpPr>
            <a:spLocks noGrp="1"/>
          </p:cNvSpPr>
          <p:nvPr>
            <p:ph type="title"/>
          </p:nvPr>
        </p:nvSpPr>
        <p:spPr>
          <a:xfrm>
            <a:off x="720000" y="619200"/>
            <a:ext cx="3107463" cy="5510138"/>
          </a:xfrm>
        </p:spPr>
        <p:txBody>
          <a:bodyPr>
            <a:normAutofit/>
          </a:bodyPr>
          <a:lstStyle/>
          <a:p>
            <a:r>
              <a:rPr lang="en-GB" dirty="0"/>
              <a:t>Disguise and Manage Demands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69422D60-FD32-047A-625F-E47EEC615EE0}"/>
              </a:ext>
            </a:extLst>
          </p:cNvPr>
          <p:cNvGraphicFramePr>
            <a:graphicFrameLocks noGrp="1"/>
          </p:cNvGraphicFramePr>
          <p:nvPr>
            <p:ph idx="1"/>
            <p:extLst>
              <p:ext uri="{D42A27DB-BD31-4B8C-83A1-F6EECF244321}">
                <p14:modId xmlns:p14="http://schemas.microsoft.com/office/powerpoint/2010/main" val="1896320506"/>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890481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BDCC1-69E2-7F9D-6407-BECD2F51E11C}"/>
              </a:ext>
            </a:extLst>
          </p:cNvPr>
          <p:cNvSpPr>
            <a:spLocks noGrp="1"/>
          </p:cNvSpPr>
          <p:nvPr>
            <p:ph type="title"/>
          </p:nvPr>
        </p:nvSpPr>
        <p:spPr>
          <a:xfrm>
            <a:off x="720000" y="619200"/>
            <a:ext cx="3107463" cy="5510138"/>
          </a:xfrm>
        </p:spPr>
        <p:txBody>
          <a:bodyPr>
            <a:normAutofit/>
          </a:bodyPr>
          <a:lstStyle/>
          <a:p>
            <a:r>
              <a:rPr lang="en-GB" dirty="0"/>
              <a:t>Adaptation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D48076B5-D92A-0549-4BA8-779482950B6C}"/>
              </a:ext>
            </a:extLst>
          </p:cNvPr>
          <p:cNvGraphicFramePr>
            <a:graphicFrameLocks noGrp="1"/>
          </p:cNvGraphicFramePr>
          <p:nvPr>
            <p:ph idx="1"/>
            <p:extLst>
              <p:ext uri="{D42A27DB-BD31-4B8C-83A1-F6EECF244321}">
                <p14:modId xmlns:p14="http://schemas.microsoft.com/office/powerpoint/2010/main" val="1231073655"/>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998012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4CA1620-2C02-4B4E-97C8-06FCE85EE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57DE79-27F8-4881-BE3B-5321D1801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B733608-1322-485D-B942-B827E6997F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527" y="954724"/>
            <a:ext cx="10904945" cy="3364228"/>
            <a:chOff x="643527" y="954724"/>
            <a:chExt cx="10904945" cy="3364228"/>
          </a:xfrm>
        </p:grpSpPr>
        <p:sp>
          <p:nvSpPr>
            <p:cNvPr id="16" name="Freeform 78">
              <a:extLst>
                <a:ext uri="{FF2B5EF4-FFF2-40B4-BE49-F238E27FC236}">
                  <a16:creationId xmlns:a16="http://schemas.microsoft.com/office/drawing/2014/main" id="{7975F1CD-7143-447F-AC1A-8D3EA46EC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501A6B8C-11DF-404A-89DD-354DA4C1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14D1F65C-CD34-4E1F-8743-D3879A8712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9" name="Freeform 80">
              <a:extLst>
                <a:ext uri="{FF2B5EF4-FFF2-40B4-BE49-F238E27FC236}">
                  <a16:creationId xmlns:a16="http://schemas.microsoft.com/office/drawing/2014/main" id="{E5C58F66-1B6C-4935-9BB4-583D612CD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F41F116D-556B-4BC2-9DCD-46DA7CCC0E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DE46F0F4-2435-4BDC-A92C-EB1360880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p:nvSpPr>
          <p:cNvPr id="2" name="Title 1">
            <a:extLst>
              <a:ext uri="{FF2B5EF4-FFF2-40B4-BE49-F238E27FC236}">
                <a16:creationId xmlns:a16="http://schemas.microsoft.com/office/drawing/2014/main" id="{1AC1E9E8-2A9F-5524-BD59-F8F387856D41}"/>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ADHD: Attention Deficit Hyperactivity Disorder</a:t>
            </a:r>
          </a:p>
        </p:txBody>
      </p:sp>
      <p:sp useBgFill="1">
        <p:nvSpPr>
          <p:cNvPr id="23" name="Freeform: Shape 22">
            <a:extLst>
              <a:ext uri="{FF2B5EF4-FFF2-40B4-BE49-F238E27FC236}">
                <a16:creationId xmlns:a16="http://schemas.microsoft.com/office/drawing/2014/main" id="{085AB271-571D-4C19-9FCC-C760834A8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3226" y="359229"/>
            <a:ext cx="805544" cy="12191999"/>
          </a:xfrm>
          <a:custGeom>
            <a:avLst/>
            <a:gdLst>
              <a:gd name="connsiteX0" fmla="*/ 0 w 1214924"/>
              <a:gd name="connsiteY0" fmla="*/ 12191999 h 12191999"/>
              <a:gd name="connsiteX1" fmla="*/ 32 w 1214924"/>
              <a:gd name="connsiteY1" fmla="*/ 12166053 h 12191999"/>
              <a:gd name="connsiteX2" fmla="*/ 59979 w 1214924"/>
              <a:gd name="connsiteY2" fmla="*/ 9224089 h 12191999"/>
              <a:gd name="connsiteX3" fmla="*/ 120877 w 1214924"/>
              <a:gd name="connsiteY3" fmla="*/ 8004225 h 12191999"/>
              <a:gd name="connsiteX4" fmla="*/ 59979 w 1214924"/>
              <a:gd name="connsiteY4" fmla="*/ 7211315 h 12191999"/>
              <a:gd name="connsiteX5" fmla="*/ 59979 w 1214924"/>
              <a:gd name="connsiteY5" fmla="*/ 6601383 h 12191999"/>
              <a:gd name="connsiteX6" fmla="*/ 59979 w 1214924"/>
              <a:gd name="connsiteY6" fmla="*/ 5015562 h 12191999"/>
              <a:gd name="connsiteX7" fmla="*/ 120877 w 1214924"/>
              <a:gd name="connsiteY7" fmla="*/ 3185768 h 12191999"/>
              <a:gd name="connsiteX8" fmla="*/ 74847 w 1214924"/>
              <a:gd name="connsiteY8" fmla="*/ 4714 h 12191999"/>
              <a:gd name="connsiteX9" fmla="*/ 74778 w 1214924"/>
              <a:gd name="connsiteY9" fmla="*/ 0 h 12191999"/>
              <a:gd name="connsiteX10" fmla="*/ 1214924 w 1214924"/>
              <a:gd name="connsiteY10" fmla="*/ 0 h 12191999"/>
              <a:gd name="connsiteX11" fmla="*/ 1214924 w 1214924"/>
              <a:gd name="connsiteY11" fmla="*/ 12191999 h 1219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4924" h="12191999">
                <a:moveTo>
                  <a:pt x="0" y="12191999"/>
                </a:moveTo>
                <a:lnTo>
                  <a:pt x="32" y="12166053"/>
                </a:lnTo>
                <a:cubicBezTo>
                  <a:pt x="2886" y="11339787"/>
                  <a:pt x="14305" y="10367710"/>
                  <a:pt x="59979" y="9224089"/>
                </a:cubicBezTo>
                <a:cubicBezTo>
                  <a:pt x="120877" y="8004225"/>
                  <a:pt x="120877" y="8004225"/>
                  <a:pt x="120877" y="8004225"/>
                </a:cubicBezTo>
                <a:cubicBezTo>
                  <a:pt x="120877" y="7760253"/>
                  <a:pt x="59979" y="7516280"/>
                  <a:pt x="59979" y="7211315"/>
                </a:cubicBezTo>
                <a:cubicBezTo>
                  <a:pt x="59979" y="6906349"/>
                  <a:pt x="59979" y="6662377"/>
                  <a:pt x="59979" y="6601383"/>
                </a:cubicBezTo>
                <a:cubicBezTo>
                  <a:pt x="59979" y="5015562"/>
                  <a:pt x="59979" y="5015562"/>
                  <a:pt x="59979" y="5015562"/>
                </a:cubicBezTo>
                <a:cubicBezTo>
                  <a:pt x="120877" y="3185768"/>
                  <a:pt x="120877" y="3185768"/>
                  <a:pt x="120877" y="3185768"/>
                </a:cubicBezTo>
                <a:cubicBezTo>
                  <a:pt x="98040" y="1607571"/>
                  <a:pt x="83767" y="621197"/>
                  <a:pt x="74847" y="4714"/>
                </a:cubicBezTo>
                <a:lnTo>
                  <a:pt x="74778" y="0"/>
                </a:lnTo>
                <a:lnTo>
                  <a:pt x="1214924" y="0"/>
                </a:lnTo>
                <a:lnTo>
                  <a:pt x="1214924" y="12191999"/>
                </a:lnTo>
                <a:close/>
              </a:path>
            </a:pathLst>
          </a:custGeom>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608619390"/>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3E2477-CB24-4FE6-B9C0-F9800FF8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965638C-2268-4A1B-96C3-95E79EF44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F4F4-44B1-0280-158E-6CD6982DA2F7}"/>
              </a:ext>
            </a:extLst>
          </p:cNvPr>
          <p:cNvSpPr>
            <a:spLocks noGrp="1"/>
          </p:cNvSpPr>
          <p:nvPr>
            <p:ph type="title"/>
          </p:nvPr>
        </p:nvSpPr>
        <p:spPr>
          <a:xfrm>
            <a:off x="720000" y="619200"/>
            <a:ext cx="4991961" cy="1477328"/>
          </a:xfrm>
        </p:spPr>
        <p:txBody>
          <a:bodyPr wrap="square" anchor="ctr">
            <a:normAutofit/>
          </a:bodyPr>
          <a:lstStyle/>
          <a:p>
            <a:r>
              <a:rPr lang="en-GB" dirty="0"/>
              <a:t>ADHD: What?</a:t>
            </a:r>
          </a:p>
        </p:txBody>
      </p:sp>
      <p:sp>
        <p:nvSpPr>
          <p:cNvPr id="3" name="Content Placeholder 2">
            <a:extLst>
              <a:ext uri="{FF2B5EF4-FFF2-40B4-BE49-F238E27FC236}">
                <a16:creationId xmlns:a16="http://schemas.microsoft.com/office/drawing/2014/main" id="{DBEBC42A-ED0F-3CC6-A1E9-86C6ECE6726C}"/>
              </a:ext>
            </a:extLst>
          </p:cNvPr>
          <p:cNvSpPr>
            <a:spLocks noGrp="1"/>
          </p:cNvSpPr>
          <p:nvPr>
            <p:ph idx="1"/>
          </p:nvPr>
        </p:nvSpPr>
        <p:spPr>
          <a:xfrm>
            <a:off x="720000" y="2541600"/>
            <a:ext cx="4991962" cy="3216273"/>
          </a:xfrm>
        </p:spPr>
        <p:txBody>
          <a:bodyPr vert="horz" lIns="0" tIns="0" rIns="0" bIns="0" rtlCol="0">
            <a:normAutofit/>
          </a:bodyPr>
          <a:lstStyle/>
          <a:p>
            <a:r>
              <a:rPr lang="en-GB"/>
              <a:t>Attention Deficit Hyperactivity Disorder.</a:t>
            </a:r>
          </a:p>
          <a:p>
            <a:r>
              <a:rPr lang="en-GB"/>
              <a:t>Inattention, impulsivity and hyperactivity.</a:t>
            </a:r>
          </a:p>
          <a:p>
            <a:r>
              <a:rPr lang="en-GB"/>
              <a:t>Three subtypes</a:t>
            </a:r>
          </a:p>
          <a:p>
            <a:r>
              <a:rPr lang="en-GB"/>
              <a:t>Inattentive, Hyperactive and Combined</a:t>
            </a:r>
          </a:p>
          <a:p>
            <a:endParaRPr lang="en-GB"/>
          </a:p>
          <a:p>
            <a:endParaRPr lang="en-GB"/>
          </a:p>
        </p:txBody>
      </p:sp>
      <p:sp useBgFill="1">
        <p:nvSpPr>
          <p:cNvPr id="14" name="Freeform: Shape 13">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7" name="Graphic 6" descr="Fingerprint">
            <a:extLst>
              <a:ext uri="{FF2B5EF4-FFF2-40B4-BE49-F238E27FC236}">
                <a16:creationId xmlns:a16="http://schemas.microsoft.com/office/drawing/2014/main" id="{2DC3CB43-6E01-0315-E6CA-7F17CBC6DB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6162" y="1282669"/>
            <a:ext cx="4284000" cy="4284000"/>
          </a:xfrm>
          <a:custGeom>
            <a:avLst/>
            <a:gdLst/>
            <a:ahLst/>
            <a:cxnLst/>
            <a:rect l="l" t="t" r="r" b="b"/>
            <a:pathLst>
              <a:path w="4284000" h="5409338">
                <a:moveTo>
                  <a:pt x="0" y="0"/>
                </a:moveTo>
                <a:lnTo>
                  <a:pt x="4284000" y="0"/>
                </a:lnTo>
                <a:lnTo>
                  <a:pt x="4284000" y="5409338"/>
                </a:lnTo>
                <a:lnTo>
                  <a:pt x="0" y="5409338"/>
                </a:lnTo>
                <a:close/>
              </a:path>
            </a:pathLst>
          </a:custGeom>
        </p:spPr>
      </p:pic>
    </p:spTree>
    <p:extLst>
      <p:ext uri="{BB962C8B-B14F-4D97-AF65-F5344CB8AC3E}">
        <p14:creationId xmlns:p14="http://schemas.microsoft.com/office/powerpoint/2010/main" val="313987814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E612C-4384-6015-F4E2-DD2BF6928B09}"/>
              </a:ext>
            </a:extLst>
          </p:cNvPr>
          <p:cNvSpPr>
            <a:spLocks noGrp="1"/>
          </p:cNvSpPr>
          <p:nvPr>
            <p:ph type="title"/>
          </p:nvPr>
        </p:nvSpPr>
        <p:spPr>
          <a:xfrm>
            <a:off x="720000" y="619200"/>
            <a:ext cx="2707784" cy="5736712"/>
          </a:xfrm>
        </p:spPr>
        <p:txBody>
          <a:bodyPr/>
          <a:lstStyle/>
          <a:p>
            <a:r>
              <a:rPr lang="en-GB" dirty="0"/>
              <a:t>ADHD and the Brain</a:t>
            </a:r>
          </a:p>
        </p:txBody>
      </p:sp>
      <p:pic>
        <p:nvPicPr>
          <p:cNvPr id="4" name="Content Placeholder 3" descr="A diagram of the brain&#10;&#10;AI-generated content may be incorrect.">
            <a:extLst>
              <a:ext uri="{FF2B5EF4-FFF2-40B4-BE49-F238E27FC236}">
                <a16:creationId xmlns:a16="http://schemas.microsoft.com/office/drawing/2014/main" id="{2ADA69EB-9872-04C6-9C1B-51CD83AA2EDA}"/>
              </a:ext>
            </a:extLst>
          </p:cNvPr>
          <p:cNvPicPr>
            <a:picLocks noGrp="1" noChangeAspect="1"/>
          </p:cNvPicPr>
          <p:nvPr>
            <p:ph idx="1"/>
          </p:nvPr>
        </p:nvPicPr>
        <p:blipFill>
          <a:blip r:embed="rId2"/>
          <a:stretch>
            <a:fillRect/>
          </a:stretch>
        </p:blipFill>
        <p:spPr>
          <a:xfrm>
            <a:off x="4962980" y="1601"/>
            <a:ext cx="7224672" cy="6851758"/>
          </a:xfrm>
          <a:prstGeom prst="rect">
            <a:avLst/>
          </a:prstGeom>
        </p:spPr>
      </p:pic>
    </p:spTree>
    <p:extLst>
      <p:ext uri="{BB962C8B-B14F-4D97-AF65-F5344CB8AC3E}">
        <p14:creationId xmlns:p14="http://schemas.microsoft.com/office/powerpoint/2010/main" val="28134567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5E43A-3DE3-C4C1-5872-E39B5BBA2334}"/>
              </a:ext>
            </a:extLst>
          </p:cNvPr>
          <p:cNvSpPr>
            <a:spLocks noGrp="1"/>
          </p:cNvSpPr>
          <p:nvPr>
            <p:ph type="title"/>
          </p:nvPr>
        </p:nvSpPr>
        <p:spPr>
          <a:xfrm>
            <a:off x="720000" y="619200"/>
            <a:ext cx="3107463" cy="5510138"/>
          </a:xfrm>
        </p:spPr>
        <p:txBody>
          <a:bodyPr>
            <a:normAutofit/>
          </a:bodyPr>
          <a:lstStyle/>
          <a:p>
            <a:r>
              <a:rPr lang="en-GB" dirty="0"/>
              <a:t>ADHD and Anxiety</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EA54C9B4-9C7C-95F1-B51A-3115BA0348ED}"/>
              </a:ext>
            </a:extLst>
          </p:cNvPr>
          <p:cNvGraphicFramePr>
            <a:graphicFrameLocks noGrp="1"/>
          </p:cNvGraphicFramePr>
          <p:nvPr>
            <p:ph idx="1"/>
            <p:extLst>
              <p:ext uri="{D42A27DB-BD31-4B8C-83A1-F6EECF244321}">
                <p14:modId xmlns:p14="http://schemas.microsoft.com/office/powerpoint/2010/main" val="553506164"/>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138847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6AE112-F3AD-FA39-DFC4-808628BFD1D0}"/>
              </a:ext>
            </a:extLst>
          </p:cNvPr>
          <p:cNvSpPr>
            <a:spLocks noGrp="1"/>
          </p:cNvSpPr>
          <p:nvPr>
            <p:ph type="title"/>
          </p:nvPr>
        </p:nvSpPr>
        <p:spPr>
          <a:xfrm>
            <a:off x="720000" y="619200"/>
            <a:ext cx="3107463" cy="5510138"/>
          </a:xfrm>
        </p:spPr>
        <p:txBody>
          <a:bodyPr>
            <a:normAutofit/>
          </a:bodyPr>
          <a:lstStyle/>
          <a:p>
            <a:r>
              <a:rPr lang="en-GB" dirty="0"/>
              <a:t>ADHD and Depression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D3D5ECCB-8B08-38D2-9E4A-6D72F29FE93B}"/>
              </a:ext>
            </a:extLst>
          </p:cNvPr>
          <p:cNvGraphicFramePr>
            <a:graphicFrameLocks noGrp="1"/>
          </p:cNvGraphicFramePr>
          <p:nvPr>
            <p:ph idx="1"/>
            <p:extLst>
              <p:ext uri="{D42A27DB-BD31-4B8C-83A1-F6EECF244321}">
                <p14:modId xmlns:p14="http://schemas.microsoft.com/office/powerpoint/2010/main" val="584627669"/>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98906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CEEC65B3-DCB3-4246-9012-4772D22EC444}"/>
              </a:ext>
            </a:extLst>
          </p:cNvPr>
          <p:cNvSpPr>
            <a:spLocks noGrp="1"/>
          </p:cNvSpPr>
          <p:nvPr>
            <p:ph type="title"/>
          </p:nvPr>
        </p:nvSpPr>
        <p:spPr>
          <a:xfrm>
            <a:off x="4561200" y="619200"/>
            <a:ext cx="4991961" cy="1477328"/>
          </a:xfrm>
        </p:spPr>
        <p:txBody>
          <a:bodyPr wrap="square" anchor="ctr">
            <a:normAutofit/>
          </a:bodyPr>
          <a:lstStyle/>
          <a:p>
            <a:r>
              <a:rPr lang="en-GB" dirty="0"/>
              <a:t>ADHD and Burnout</a:t>
            </a:r>
          </a:p>
        </p:txBody>
      </p:sp>
      <p:sp>
        <p:nvSpPr>
          <p:cNvPr id="14"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3058D6F-7A52-6A5C-91ED-0CFE8FE7A61E}"/>
              </a:ext>
            </a:extLst>
          </p:cNvPr>
          <p:cNvSpPr>
            <a:spLocks noGrp="1"/>
          </p:cNvSpPr>
          <p:nvPr>
            <p:ph idx="1"/>
          </p:nvPr>
        </p:nvSpPr>
        <p:spPr>
          <a:xfrm>
            <a:off x="4560026" y="2541600"/>
            <a:ext cx="4991962" cy="3216273"/>
          </a:xfrm>
        </p:spPr>
        <p:txBody>
          <a:bodyPr vert="horz" lIns="0" tIns="0" rIns="0" bIns="0" rtlCol="0">
            <a:normAutofit/>
          </a:bodyPr>
          <a:lstStyle/>
          <a:p>
            <a:r>
              <a:rPr lang="en-GB"/>
              <a:t>What is burnout? </a:t>
            </a:r>
          </a:p>
          <a:p>
            <a:r>
              <a:rPr lang="en-GB">
                <a:ea typeface="+mn-lt"/>
                <a:cs typeface="+mn-lt"/>
              </a:rPr>
              <a:t>ADHD burnout is a state of extreme mental, physical, and emotional exhaustion resulting from the chronic stress of managing ADHD symptoms.</a:t>
            </a:r>
            <a:endParaRPr lang="en-GB"/>
          </a:p>
          <a:p>
            <a:r>
              <a:rPr lang="en-GB"/>
              <a:t>Why might people with ADHD be more at risk of burnout?</a:t>
            </a:r>
          </a:p>
          <a:p>
            <a:endParaRPr lang="en-GB"/>
          </a:p>
        </p:txBody>
      </p:sp>
    </p:spTree>
    <p:extLst>
      <p:ext uri="{BB962C8B-B14F-4D97-AF65-F5344CB8AC3E}">
        <p14:creationId xmlns:p14="http://schemas.microsoft.com/office/powerpoint/2010/main" val="336183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7F8CB-572A-A1DA-FB0E-51A8E8DE1605}"/>
              </a:ext>
            </a:extLst>
          </p:cNvPr>
          <p:cNvSpPr>
            <a:spLocks noGrp="1"/>
          </p:cNvSpPr>
          <p:nvPr>
            <p:ph type="title"/>
          </p:nvPr>
        </p:nvSpPr>
        <p:spPr>
          <a:xfrm>
            <a:off x="720000" y="619200"/>
            <a:ext cx="3107463" cy="5510138"/>
          </a:xfrm>
        </p:spPr>
        <p:txBody>
          <a:bodyPr>
            <a:normAutofit/>
          </a:bodyPr>
          <a:lstStyle/>
          <a:p>
            <a:r>
              <a:rPr lang="en-GB" dirty="0"/>
              <a:t>ADHD and Burnout</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BCD3798D-155A-D016-1503-7FC0CD25AD9D}"/>
              </a:ext>
            </a:extLst>
          </p:cNvPr>
          <p:cNvGraphicFramePr>
            <a:graphicFrameLocks noGrp="1"/>
          </p:cNvGraphicFramePr>
          <p:nvPr>
            <p:ph idx="1"/>
            <p:extLst>
              <p:ext uri="{D42A27DB-BD31-4B8C-83A1-F6EECF244321}">
                <p14:modId xmlns:p14="http://schemas.microsoft.com/office/powerpoint/2010/main" val="3265897030"/>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913787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52E7AEE2-A774-7E2C-F053-B963D39E98E6}"/>
              </a:ext>
            </a:extLst>
          </p:cNvPr>
          <p:cNvSpPr>
            <a:spLocks noGrp="1"/>
          </p:cNvSpPr>
          <p:nvPr>
            <p:ph type="title"/>
          </p:nvPr>
        </p:nvSpPr>
        <p:spPr>
          <a:xfrm>
            <a:off x="720000" y="619200"/>
            <a:ext cx="6923813" cy="1477328"/>
          </a:xfrm>
        </p:spPr>
        <p:txBody>
          <a:bodyPr>
            <a:normAutofit/>
          </a:bodyPr>
          <a:lstStyle/>
          <a:p>
            <a:r>
              <a:rPr lang="en-GB" dirty="0"/>
              <a:t>Rejection Sensitive Dysphoria</a:t>
            </a:r>
          </a:p>
        </p:txBody>
      </p:sp>
      <p:sp>
        <p:nvSpPr>
          <p:cNvPr id="3" name="Content Placeholder 2">
            <a:extLst>
              <a:ext uri="{FF2B5EF4-FFF2-40B4-BE49-F238E27FC236}">
                <a16:creationId xmlns:a16="http://schemas.microsoft.com/office/drawing/2014/main" id="{4CE39ED5-8D3D-8780-7732-5B98A22090A3}"/>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GB" sz="1900"/>
              <a:t>An intense emotional response to perceived or real rejection and criticism. </a:t>
            </a:r>
          </a:p>
          <a:p>
            <a:pPr>
              <a:lnSpc>
                <a:spcPct val="110000"/>
              </a:lnSpc>
            </a:pPr>
            <a:r>
              <a:rPr lang="en-GB" sz="1900"/>
              <a:t>Linked to ADHD's deficits in emotional regulation. </a:t>
            </a:r>
          </a:p>
          <a:p>
            <a:pPr>
              <a:lnSpc>
                <a:spcPct val="110000"/>
              </a:lnSpc>
            </a:pPr>
            <a:r>
              <a:rPr lang="en-GB" sz="1900"/>
              <a:t>Inability to regulate emotional responses to feelings of failure/rejection. </a:t>
            </a:r>
          </a:p>
          <a:p>
            <a:pPr>
              <a:lnSpc>
                <a:spcPct val="110000"/>
              </a:lnSpc>
            </a:pPr>
            <a:r>
              <a:rPr lang="en-GB" sz="1900"/>
              <a:t>'People pleasing behaviour' </a:t>
            </a:r>
          </a:p>
          <a:p>
            <a:pPr>
              <a:lnSpc>
                <a:spcPct val="110000"/>
              </a:lnSpc>
            </a:pPr>
            <a:r>
              <a:rPr lang="en-GB" sz="1900"/>
              <a:t>Think prefrontal cortex (executive function, impulse control) and amygdala (emotional alarm) here. </a:t>
            </a:r>
          </a:p>
          <a:p>
            <a:pPr>
              <a:lnSpc>
                <a:spcPct val="110000"/>
              </a:lnSpc>
            </a:pPr>
            <a:r>
              <a:rPr lang="en-GB" sz="1900"/>
              <a:t>Also, ventral striatum and dorsomedial PFC – higher anticipation and processing of social information. </a:t>
            </a:r>
          </a:p>
        </p:txBody>
      </p:sp>
    </p:spTree>
    <p:extLst>
      <p:ext uri="{BB962C8B-B14F-4D97-AF65-F5344CB8AC3E}">
        <p14:creationId xmlns:p14="http://schemas.microsoft.com/office/powerpoint/2010/main" val="407076874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B25D5-559F-E75A-1C79-7CABBC3070C7}"/>
              </a:ext>
            </a:extLst>
          </p:cNvPr>
          <p:cNvSpPr>
            <a:spLocks noGrp="1"/>
          </p:cNvSpPr>
          <p:nvPr>
            <p:ph type="title"/>
          </p:nvPr>
        </p:nvSpPr>
        <p:spPr>
          <a:xfrm>
            <a:off x="720000" y="619200"/>
            <a:ext cx="3107463" cy="5510138"/>
          </a:xfrm>
        </p:spPr>
        <p:txBody>
          <a:bodyPr>
            <a:normAutofit/>
          </a:bodyPr>
          <a:lstStyle/>
          <a:p>
            <a:r>
              <a:rPr lang="en-GB" dirty="0"/>
              <a:t>Masking</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3F0C1BD8-3EB4-BACB-BE61-7ABCD4838A26}"/>
              </a:ext>
            </a:extLst>
          </p:cNvPr>
          <p:cNvGraphicFramePr>
            <a:graphicFrameLocks noGrp="1"/>
          </p:cNvGraphicFramePr>
          <p:nvPr>
            <p:ph idx="1"/>
            <p:extLst>
              <p:ext uri="{D42A27DB-BD31-4B8C-83A1-F6EECF244321}">
                <p14:modId xmlns:p14="http://schemas.microsoft.com/office/powerpoint/2010/main" val="1980552753"/>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755161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192D9-A6CB-846A-04D1-B9D03449FBF1}"/>
              </a:ext>
            </a:extLst>
          </p:cNvPr>
          <p:cNvSpPr>
            <a:spLocks noGrp="1"/>
          </p:cNvSpPr>
          <p:nvPr>
            <p:ph type="title"/>
          </p:nvPr>
        </p:nvSpPr>
        <p:spPr>
          <a:xfrm>
            <a:off x="720000" y="619200"/>
            <a:ext cx="3107463" cy="5510138"/>
          </a:xfrm>
        </p:spPr>
        <p:txBody>
          <a:bodyPr>
            <a:normAutofit/>
          </a:bodyPr>
          <a:lstStyle/>
          <a:p>
            <a:r>
              <a:rPr lang="en-GB" dirty="0"/>
              <a:t>Masking</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5FAC5966-3A56-E664-41A4-1CE85FC50FD5}"/>
              </a:ext>
            </a:extLst>
          </p:cNvPr>
          <p:cNvGraphicFramePr>
            <a:graphicFrameLocks noGrp="1"/>
          </p:cNvGraphicFramePr>
          <p:nvPr>
            <p:ph idx="1"/>
            <p:extLst>
              <p:ext uri="{D42A27DB-BD31-4B8C-83A1-F6EECF244321}">
                <p14:modId xmlns:p14="http://schemas.microsoft.com/office/powerpoint/2010/main" val="1024541185"/>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69740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867B7-2EAB-959B-C070-6065675E8953}"/>
              </a:ext>
            </a:extLst>
          </p:cNvPr>
          <p:cNvSpPr>
            <a:spLocks noGrp="1"/>
          </p:cNvSpPr>
          <p:nvPr>
            <p:ph type="title"/>
          </p:nvPr>
        </p:nvSpPr>
        <p:spPr>
          <a:xfrm>
            <a:off x="720000" y="619200"/>
            <a:ext cx="3107463" cy="5510138"/>
          </a:xfrm>
        </p:spPr>
        <p:txBody>
          <a:bodyPr>
            <a:normAutofit/>
          </a:bodyPr>
          <a:lstStyle/>
          <a:p>
            <a:r>
              <a:rPr lang="en-GB" dirty="0"/>
              <a:t>Masking: Impacts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427DB5AB-EAB4-114E-EFC0-1EC385D5C930}"/>
              </a:ext>
            </a:extLst>
          </p:cNvPr>
          <p:cNvGraphicFramePr>
            <a:graphicFrameLocks noGrp="1"/>
          </p:cNvGraphicFramePr>
          <p:nvPr>
            <p:ph idx="1"/>
            <p:extLst>
              <p:ext uri="{D42A27DB-BD31-4B8C-83A1-F6EECF244321}">
                <p14:modId xmlns:p14="http://schemas.microsoft.com/office/powerpoint/2010/main" val="3765054303"/>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325498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142036-CC61-CF00-0C4F-7850BEFAA2C0}"/>
              </a:ext>
            </a:extLst>
          </p:cNvPr>
          <p:cNvSpPr>
            <a:spLocks noGrp="1"/>
          </p:cNvSpPr>
          <p:nvPr>
            <p:ph type="title"/>
          </p:nvPr>
        </p:nvSpPr>
        <p:spPr>
          <a:xfrm>
            <a:off x="720000" y="619200"/>
            <a:ext cx="3107463" cy="5510138"/>
          </a:xfrm>
        </p:spPr>
        <p:txBody>
          <a:bodyPr>
            <a:normAutofit/>
          </a:bodyPr>
          <a:lstStyle/>
          <a:p>
            <a:r>
              <a:rPr lang="en-GB" dirty="0"/>
              <a:t>Hyperfocus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F2C72F45-0F32-984C-5F12-217F7E7021D0}"/>
              </a:ext>
            </a:extLst>
          </p:cNvPr>
          <p:cNvGraphicFramePr>
            <a:graphicFrameLocks noGrp="1"/>
          </p:cNvGraphicFramePr>
          <p:nvPr>
            <p:ph idx="1"/>
            <p:extLst>
              <p:ext uri="{D42A27DB-BD31-4B8C-83A1-F6EECF244321}">
                <p14:modId xmlns:p14="http://schemas.microsoft.com/office/powerpoint/2010/main" val="2127675676"/>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25302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4CA1620-2C02-4B4E-97C8-06FCE85EE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57DE79-27F8-4881-BE3B-5321D1801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B733608-1322-485D-B942-B827E6997F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527" y="954724"/>
            <a:ext cx="10904945" cy="3364228"/>
            <a:chOff x="643527" y="954724"/>
            <a:chExt cx="10904945" cy="3364228"/>
          </a:xfrm>
        </p:grpSpPr>
        <p:sp>
          <p:nvSpPr>
            <p:cNvPr id="16" name="Freeform 78">
              <a:extLst>
                <a:ext uri="{FF2B5EF4-FFF2-40B4-BE49-F238E27FC236}">
                  <a16:creationId xmlns:a16="http://schemas.microsoft.com/office/drawing/2014/main" id="{7975F1CD-7143-447F-AC1A-8D3EA46ECA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79">
              <a:extLst>
                <a:ext uri="{FF2B5EF4-FFF2-40B4-BE49-F238E27FC236}">
                  <a16:creationId xmlns:a16="http://schemas.microsoft.com/office/drawing/2014/main" id="{501A6B8C-11DF-404A-89DD-354DA4C1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8" name="Freeform 85">
              <a:extLst>
                <a:ext uri="{FF2B5EF4-FFF2-40B4-BE49-F238E27FC236}">
                  <a16:creationId xmlns:a16="http://schemas.microsoft.com/office/drawing/2014/main" id="{14D1F65C-CD34-4E1F-8743-D3879A8712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9" name="Freeform 80">
              <a:extLst>
                <a:ext uri="{FF2B5EF4-FFF2-40B4-BE49-F238E27FC236}">
                  <a16:creationId xmlns:a16="http://schemas.microsoft.com/office/drawing/2014/main" id="{E5C58F66-1B6C-4935-9BB4-583D612CD2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F41F116D-556B-4BC2-9DCD-46DA7CCC0E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DE46F0F4-2435-4BDC-A92C-EB1360880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p:nvSpPr>
          <p:cNvPr id="2" name="Title 1">
            <a:extLst>
              <a:ext uri="{FF2B5EF4-FFF2-40B4-BE49-F238E27FC236}">
                <a16:creationId xmlns:a16="http://schemas.microsoft.com/office/drawing/2014/main" id="{F6B2E445-6198-D82F-18C3-416A00ADA7F2}"/>
              </a:ext>
            </a:extLst>
          </p:cNvPr>
          <p:cNvSpPr>
            <a:spLocks noGrp="1"/>
          </p:cNvSpPr>
          <p:nvPr>
            <p:ph type="title"/>
          </p:nvPr>
        </p:nvSpPr>
        <p:spPr>
          <a:xfrm>
            <a:off x="2640014" y="1334791"/>
            <a:ext cx="6911974" cy="2803071"/>
          </a:xfrm>
        </p:spPr>
        <p:txBody>
          <a:bodyPr vert="horz" wrap="square" lIns="0" tIns="0" rIns="0" bIns="0" rtlCol="0" anchor="ctr" anchorCtr="0">
            <a:normAutofit/>
          </a:bodyPr>
          <a:lstStyle/>
          <a:p>
            <a:pPr algn="ctr"/>
            <a:r>
              <a:rPr lang="en-US" sz="5600" spc="-100"/>
              <a:t>SpLD: Specific Learning Difficulties</a:t>
            </a:r>
          </a:p>
        </p:txBody>
      </p:sp>
      <p:sp useBgFill="1">
        <p:nvSpPr>
          <p:cNvPr id="23" name="Freeform: Shape 22">
            <a:extLst>
              <a:ext uri="{FF2B5EF4-FFF2-40B4-BE49-F238E27FC236}">
                <a16:creationId xmlns:a16="http://schemas.microsoft.com/office/drawing/2014/main" id="{085AB271-571D-4C19-9FCC-C760834A8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5693226" y="359229"/>
            <a:ext cx="805544" cy="12191999"/>
          </a:xfrm>
          <a:custGeom>
            <a:avLst/>
            <a:gdLst>
              <a:gd name="connsiteX0" fmla="*/ 0 w 1214924"/>
              <a:gd name="connsiteY0" fmla="*/ 12191999 h 12191999"/>
              <a:gd name="connsiteX1" fmla="*/ 32 w 1214924"/>
              <a:gd name="connsiteY1" fmla="*/ 12166053 h 12191999"/>
              <a:gd name="connsiteX2" fmla="*/ 59979 w 1214924"/>
              <a:gd name="connsiteY2" fmla="*/ 9224089 h 12191999"/>
              <a:gd name="connsiteX3" fmla="*/ 120877 w 1214924"/>
              <a:gd name="connsiteY3" fmla="*/ 8004225 h 12191999"/>
              <a:gd name="connsiteX4" fmla="*/ 59979 w 1214924"/>
              <a:gd name="connsiteY4" fmla="*/ 7211315 h 12191999"/>
              <a:gd name="connsiteX5" fmla="*/ 59979 w 1214924"/>
              <a:gd name="connsiteY5" fmla="*/ 6601383 h 12191999"/>
              <a:gd name="connsiteX6" fmla="*/ 59979 w 1214924"/>
              <a:gd name="connsiteY6" fmla="*/ 5015562 h 12191999"/>
              <a:gd name="connsiteX7" fmla="*/ 120877 w 1214924"/>
              <a:gd name="connsiteY7" fmla="*/ 3185768 h 12191999"/>
              <a:gd name="connsiteX8" fmla="*/ 74847 w 1214924"/>
              <a:gd name="connsiteY8" fmla="*/ 4714 h 12191999"/>
              <a:gd name="connsiteX9" fmla="*/ 74778 w 1214924"/>
              <a:gd name="connsiteY9" fmla="*/ 0 h 12191999"/>
              <a:gd name="connsiteX10" fmla="*/ 1214924 w 1214924"/>
              <a:gd name="connsiteY10" fmla="*/ 0 h 12191999"/>
              <a:gd name="connsiteX11" fmla="*/ 1214924 w 1214924"/>
              <a:gd name="connsiteY11" fmla="*/ 12191999 h 1219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4924" h="12191999">
                <a:moveTo>
                  <a:pt x="0" y="12191999"/>
                </a:moveTo>
                <a:lnTo>
                  <a:pt x="32" y="12166053"/>
                </a:lnTo>
                <a:cubicBezTo>
                  <a:pt x="2886" y="11339787"/>
                  <a:pt x="14305" y="10367710"/>
                  <a:pt x="59979" y="9224089"/>
                </a:cubicBezTo>
                <a:cubicBezTo>
                  <a:pt x="120877" y="8004225"/>
                  <a:pt x="120877" y="8004225"/>
                  <a:pt x="120877" y="8004225"/>
                </a:cubicBezTo>
                <a:cubicBezTo>
                  <a:pt x="120877" y="7760253"/>
                  <a:pt x="59979" y="7516280"/>
                  <a:pt x="59979" y="7211315"/>
                </a:cubicBezTo>
                <a:cubicBezTo>
                  <a:pt x="59979" y="6906349"/>
                  <a:pt x="59979" y="6662377"/>
                  <a:pt x="59979" y="6601383"/>
                </a:cubicBezTo>
                <a:cubicBezTo>
                  <a:pt x="59979" y="5015562"/>
                  <a:pt x="59979" y="5015562"/>
                  <a:pt x="59979" y="5015562"/>
                </a:cubicBezTo>
                <a:cubicBezTo>
                  <a:pt x="120877" y="3185768"/>
                  <a:pt x="120877" y="3185768"/>
                  <a:pt x="120877" y="3185768"/>
                </a:cubicBezTo>
                <a:cubicBezTo>
                  <a:pt x="98040" y="1607571"/>
                  <a:pt x="83767" y="621197"/>
                  <a:pt x="74847" y="4714"/>
                </a:cubicBezTo>
                <a:lnTo>
                  <a:pt x="74778" y="0"/>
                </a:lnTo>
                <a:lnTo>
                  <a:pt x="1214924" y="0"/>
                </a:lnTo>
                <a:lnTo>
                  <a:pt x="1214924" y="12191999"/>
                </a:lnTo>
                <a:close/>
              </a:path>
            </a:pathLst>
          </a:custGeom>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16530446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094BB7-853F-7CCD-AF3B-BC6F53F34230}"/>
              </a:ext>
            </a:extLst>
          </p:cNvPr>
          <p:cNvSpPr>
            <a:spLocks noGrp="1"/>
          </p:cNvSpPr>
          <p:nvPr>
            <p:ph type="title"/>
          </p:nvPr>
        </p:nvSpPr>
        <p:spPr>
          <a:xfrm>
            <a:off x="1680006" y="619200"/>
            <a:ext cx="8831988" cy="681586"/>
          </a:xfrm>
        </p:spPr>
        <p:txBody>
          <a:bodyPr wrap="square">
            <a:normAutofit/>
          </a:bodyPr>
          <a:lstStyle/>
          <a:p>
            <a:pPr algn="ctr"/>
            <a:r>
              <a:rPr lang="en-GB" dirty="0"/>
              <a:t>SpLD's</a:t>
            </a:r>
            <a:endParaRPr lang="en-GB"/>
          </a:p>
        </p:txBody>
      </p:sp>
      <p:grpSp>
        <p:nvGrpSpPr>
          <p:cNvPr id="13"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DF60CE7E-6A8C-96E4-BEFD-590E14F33306}"/>
              </a:ext>
            </a:extLst>
          </p:cNvPr>
          <p:cNvGraphicFramePr>
            <a:graphicFrameLocks noGrp="1"/>
          </p:cNvGraphicFramePr>
          <p:nvPr>
            <p:ph idx="1"/>
            <p:extLst>
              <p:ext uri="{D42A27DB-BD31-4B8C-83A1-F6EECF244321}">
                <p14:modId xmlns:p14="http://schemas.microsoft.com/office/powerpoint/2010/main" val="840641368"/>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15935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C12033CB-BF6C-506D-73FE-2EECF8E175E1}"/>
              </a:ext>
            </a:extLst>
          </p:cNvPr>
          <p:cNvSpPr>
            <a:spLocks noGrp="1"/>
          </p:cNvSpPr>
          <p:nvPr>
            <p:ph type="title"/>
          </p:nvPr>
        </p:nvSpPr>
        <p:spPr>
          <a:xfrm>
            <a:off x="720000" y="619200"/>
            <a:ext cx="6923813" cy="1477328"/>
          </a:xfrm>
        </p:spPr>
        <p:txBody>
          <a:bodyPr>
            <a:normAutofit/>
          </a:bodyPr>
          <a:lstStyle/>
          <a:p>
            <a:r>
              <a:rPr lang="en-GB" dirty="0"/>
              <a:t>Executive Function and Attention</a:t>
            </a:r>
          </a:p>
        </p:txBody>
      </p:sp>
      <p:sp>
        <p:nvSpPr>
          <p:cNvPr id="3" name="Content Placeholder 2">
            <a:extLst>
              <a:ext uri="{FF2B5EF4-FFF2-40B4-BE49-F238E27FC236}">
                <a16:creationId xmlns:a16="http://schemas.microsoft.com/office/drawing/2014/main" id="{BDBF2021-6484-39D1-6491-C1AF6B749655}"/>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GB" sz="2600"/>
              <a:t>EF impairments can lead to issues with multi-step instructions, shifting from task to task and staying focused. </a:t>
            </a:r>
          </a:p>
          <a:p>
            <a:pPr>
              <a:lnSpc>
                <a:spcPct val="110000"/>
              </a:lnSpc>
            </a:pPr>
            <a:r>
              <a:rPr lang="en-GB" sz="2600"/>
              <a:t>Mental flexibility issues can prevent adaptation to new tasks/rules. </a:t>
            </a:r>
          </a:p>
          <a:p>
            <a:pPr>
              <a:lnSpc>
                <a:spcPct val="110000"/>
              </a:lnSpc>
            </a:pPr>
            <a:r>
              <a:rPr lang="en-GB" sz="2600"/>
              <a:t>Impulsive emotional responses.</a:t>
            </a:r>
          </a:p>
          <a:p>
            <a:pPr>
              <a:lnSpc>
                <a:spcPct val="110000"/>
              </a:lnSpc>
            </a:pPr>
            <a:r>
              <a:rPr lang="en-GB" sz="2600"/>
              <a:t>Reduced motivation/self-esteem. </a:t>
            </a:r>
          </a:p>
        </p:txBody>
      </p:sp>
    </p:spTree>
    <p:extLst>
      <p:ext uri="{BB962C8B-B14F-4D97-AF65-F5344CB8AC3E}">
        <p14:creationId xmlns:p14="http://schemas.microsoft.com/office/powerpoint/2010/main" val="149352963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4FDAF-F9F5-9A10-523F-4C6D5260870D}"/>
              </a:ext>
            </a:extLst>
          </p:cNvPr>
          <p:cNvSpPr>
            <a:spLocks noGrp="1"/>
          </p:cNvSpPr>
          <p:nvPr>
            <p:ph type="title"/>
          </p:nvPr>
        </p:nvSpPr>
        <p:spPr>
          <a:xfrm>
            <a:off x="720000" y="619200"/>
            <a:ext cx="4991961" cy="1477328"/>
          </a:xfrm>
        </p:spPr>
        <p:txBody>
          <a:bodyPr wrap="square" anchor="ctr">
            <a:normAutofit/>
          </a:bodyPr>
          <a:lstStyle/>
          <a:p>
            <a:r>
              <a:rPr lang="en-GB" dirty="0"/>
              <a:t>Dyslexia: What?</a:t>
            </a:r>
          </a:p>
        </p:txBody>
      </p:sp>
      <p:sp>
        <p:nvSpPr>
          <p:cNvPr id="3" name="Content Placeholder 2">
            <a:extLst>
              <a:ext uri="{FF2B5EF4-FFF2-40B4-BE49-F238E27FC236}">
                <a16:creationId xmlns:a16="http://schemas.microsoft.com/office/drawing/2014/main" id="{BCBE61BB-20D3-0E27-CF0B-8E99669004D1}"/>
              </a:ext>
            </a:extLst>
          </p:cNvPr>
          <p:cNvSpPr>
            <a:spLocks noGrp="1"/>
          </p:cNvSpPr>
          <p:nvPr>
            <p:ph idx="1"/>
          </p:nvPr>
        </p:nvSpPr>
        <p:spPr>
          <a:xfrm>
            <a:off x="720000" y="2541600"/>
            <a:ext cx="4991962" cy="3216273"/>
          </a:xfrm>
        </p:spPr>
        <p:txBody>
          <a:bodyPr vert="horz" lIns="0" tIns="0" rIns="0" bIns="0" rtlCol="0">
            <a:normAutofit/>
          </a:bodyPr>
          <a:lstStyle/>
          <a:p>
            <a:pPr>
              <a:lnSpc>
                <a:spcPct val="110000"/>
              </a:lnSpc>
            </a:pPr>
            <a:r>
              <a:rPr lang="en-GB" sz="1900"/>
              <a:t>Also known as word blindness. </a:t>
            </a:r>
          </a:p>
          <a:p>
            <a:pPr>
              <a:lnSpc>
                <a:spcPct val="110000"/>
              </a:lnSpc>
            </a:pPr>
            <a:r>
              <a:rPr lang="en-GB" sz="1900">
                <a:ea typeface="+mn-lt"/>
                <a:cs typeface="+mn-lt"/>
              </a:rPr>
              <a:t>It is a neurological difference and does not affect intelligence. </a:t>
            </a:r>
            <a:endParaRPr lang="en-GB" sz="1900"/>
          </a:p>
          <a:p>
            <a:pPr>
              <a:lnSpc>
                <a:spcPct val="110000"/>
              </a:lnSpc>
            </a:pPr>
            <a:r>
              <a:rPr lang="en-GB" sz="1900">
                <a:ea typeface="+mn-lt"/>
                <a:cs typeface="+mn-lt"/>
              </a:rPr>
              <a:t>People with dyslexia may have difficulty decoding words, which involves understanding the relationship between letters and sounds, and this can lead to problems with spelling and reading fluency</a:t>
            </a:r>
            <a:endParaRPr lang="en-GB" sz="1900"/>
          </a:p>
          <a:p>
            <a:pPr>
              <a:lnSpc>
                <a:spcPct val="110000"/>
              </a:lnSpc>
            </a:pPr>
            <a:endParaRPr lang="en-GB" sz="1900"/>
          </a:p>
        </p:txBody>
      </p:sp>
      <p:pic>
        <p:nvPicPr>
          <p:cNvPr id="5" name="Picture 4" descr="Closeup of hands holding an open book">
            <a:extLst>
              <a:ext uri="{FF2B5EF4-FFF2-40B4-BE49-F238E27FC236}">
                <a16:creationId xmlns:a16="http://schemas.microsoft.com/office/drawing/2014/main" id="{A3717F27-7467-D054-368F-75227BBD01B1}"/>
              </a:ext>
            </a:extLst>
          </p:cNvPr>
          <p:cNvPicPr>
            <a:picLocks noChangeAspect="1"/>
          </p:cNvPicPr>
          <p:nvPr/>
        </p:nvPicPr>
        <p:blipFill>
          <a:blip r:embed="rId2"/>
          <a:srcRect l="24125" r="20793" b="-10"/>
          <a:stretch>
            <a:fillRect/>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79295843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10CBCB0F-297C-B11E-2A50-4F64713E881A}"/>
              </a:ext>
            </a:extLst>
          </p:cNvPr>
          <p:cNvSpPr>
            <a:spLocks noGrp="1"/>
          </p:cNvSpPr>
          <p:nvPr>
            <p:ph type="title"/>
          </p:nvPr>
        </p:nvSpPr>
        <p:spPr>
          <a:xfrm>
            <a:off x="720000" y="619201"/>
            <a:ext cx="5003800" cy="1477328"/>
          </a:xfrm>
        </p:spPr>
        <p:txBody>
          <a:bodyPr>
            <a:normAutofit/>
          </a:bodyPr>
          <a:lstStyle/>
          <a:p>
            <a:r>
              <a:rPr lang="en-GB" dirty="0"/>
              <a:t>Dyslexia in the Brain</a:t>
            </a:r>
          </a:p>
        </p:txBody>
      </p:sp>
      <p:pic>
        <p:nvPicPr>
          <p:cNvPr id="4" name="Picture 3" descr="What is Dyslexia? - MARCI PETERSON- ROSEVILLE, CA">
            <a:extLst>
              <a:ext uri="{FF2B5EF4-FFF2-40B4-BE49-F238E27FC236}">
                <a16:creationId xmlns:a16="http://schemas.microsoft.com/office/drawing/2014/main" id="{6004497D-F419-E332-4F6F-2B959A979633}"/>
              </a:ext>
            </a:extLst>
          </p:cNvPr>
          <p:cNvPicPr>
            <a:picLocks noChangeAspect="1"/>
          </p:cNvPicPr>
          <p:nvPr/>
        </p:nvPicPr>
        <p:blipFill>
          <a:blip r:embed="rId2"/>
          <a:stretch>
            <a:fillRect/>
          </a:stretch>
        </p:blipFill>
        <p:spPr>
          <a:xfrm>
            <a:off x="460002" y="1536172"/>
            <a:ext cx="5514466" cy="4051495"/>
          </a:xfrm>
          <a:custGeom>
            <a:avLst/>
            <a:gdLst/>
            <a:ahLst/>
            <a:cxnLst/>
            <a:rect l="l" t="t" r="r" b="b"/>
            <a:pathLst>
              <a:path w="5015639" h="3501162">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F95C2685-9A9A-B7BD-A1C2-BA04CAFE4CC5}"/>
              </a:ext>
            </a:extLst>
          </p:cNvPr>
          <p:cNvSpPr>
            <a:spLocks noGrp="1"/>
          </p:cNvSpPr>
          <p:nvPr>
            <p:ph idx="1"/>
          </p:nvPr>
        </p:nvSpPr>
        <p:spPr>
          <a:xfrm>
            <a:off x="6437667" y="993434"/>
            <a:ext cx="5510545" cy="5145957"/>
          </a:xfrm>
        </p:spPr>
        <p:txBody>
          <a:bodyPr vert="horz" lIns="0" tIns="0" rIns="0" bIns="0" rtlCol="0" anchor="t">
            <a:noAutofit/>
          </a:bodyPr>
          <a:lstStyle/>
          <a:p>
            <a:pPr>
              <a:lnSpc>
                <a:spcPct val="110000"/>
              </a:lnSpc>
            </a:pPr>
            <a:r>
              <a:rPr lang="en-GB" dirty="0">
                <a:ea typeface="+mn-lt"/>
                <a:cs typeface="+mn-lt"/>
              </a:rPr>
              <a:t>Dyslexia affects parts of the brain's reading circuits, particularly in the left hemisphere, leading to underactivity.</a:t>
            </a:r>
            <a:endParaRPr lang="en-US">
              <a:solidFill>
                <a:srgbClr val="FFFFFF">
                  <a:alpha val="58000"/>
                </a:srgbClr>
              </a:solidFill>
              <a:ea typeface="+mn-lt"/>
              <a:cs typeface="+mn-lt"/>
            </a:endParaRPr>
          </a:p>
          <a:p>
            <a:pPr>
              <a:lnSpc>
                <a:spcPct val="110000"/>
              </a:lnSpc>
            </a:pPr>
            <a:r>
              <a:rPr lang="en-GB" dirty="0">
                <a:ea typeface="+mn-lt"/>
                <a:cs typeface="+mn-lt"/>
              </a:rPr>
              <a:t>Key affected areas include: </a:t>
            </a:r>
            <a:endParaRPr lang="en-US">
              <a:solidFill>
                <a:srgbClr val="FFFFFF">
                  <a:alpha val="58000"/>
                </a:srgbClr>
              </a:solidFill>
            </a:endParaRPr>
          </a:p>
          <a:p>
            <a:pPr>
              <a:lnSpc>
                <a:spcPct val="110000"/>
              </a:lnSpc>
            </a:pPr>
            <a:r>
              <a:rPr lang="en-GB" dirty="0">
                <a:ea typeface="+mn-lt"/>
                <a:cs typeface="+mn-lt"/>
              </a:rPr>
              <a:t>left occipitotemporal (word recognition)</a:t>
            </a:r>
            <a:endParaRPr lang="en-GB">
              <a:solidFill>
                <a:srgbClr val="FFFFFF">
                  <a:alpha val="58000"/>
                </a:srgbClr>
              </a:solidFill>
              <a:ea typeface="+mn-lt"/>
              <a:cs typeface="+mn-lt"/>
            </a:endParaRPr>
          </a:p>
          <a:p>
            <a:pPr>
              <a:lnSpc>
                <a:spcPct val="110000"/>
              </a:lnSpc>
            </a:pPr>
            <a:r>
              <a:rPr lang="en-GB" dirty="0">
                <a:ea typeface="+mn-lt"/>
                <a:cs typeface="+mn-lt"/>
              </a:rPr>
              <a:t>parietotemporal (phonological processing)</a:t>
            </a:r>
            <a:endParaRPr lang="en-GB">
              <a:solidFill>
                <a:srgbClr val="FFFFFF">
                  <a:alpha val="58000"/>
                </a:srgbClr>
              </a:solidFill>
              <a:ea typeface="+mn-lt"/>
              <a:cs typeface="+mn-lt"/>
            </a:endParaRPr>
          </a:p>
          <a:p>
            <a:pPr>
              <a:lnSpc>
                <a:spcPct val="110000"/>
              </a:lnSpc>
            </a:pPr>
            <a:r>
              <a:rPr lang="en-GB" dirty="0">
                <a:ea typeface="+mn-lt"/>
                <a:cs typeface="+mn-lt"/>
              </a:rPr>
              <a:t>inferior frontal regions (speech production and reading fluency). </a:t>
            </a:r>
            <a:endParaRPr lang="en-GB">
              <a:solidFill>
                <a:srgbClr val="FFFFFF">
                  <a:alpha val="58000"/>
                </a:srgbClr>
              </a:solidFill>
              <a:ea typeface="+mn-lt"/>
              <a:cs typeface="+mn-lt"/>
            </a:endParaRPr>
          </a:p>
          <a:p>
            <a:pPr>
              <a:lnSpc>
                <a:spcPct val="110000"/>
              </a:lnSpc>
            </a:pPr>
            <a:r>
              <a:rPr lang="en-GB" dirty="0">
                <a:ea typeface="+mn-lt"/>
                <a:cs typeface="+mn-lt"/>
              </a:rPr>
              <a:t>Dyslexic individuals may also show increased activity in the right hemisphere as a compensatory mechanism</a:t>
            </a:r>
            <a:endParaRPr lang="en-GB" sz="2400" dirty="0">
              <a:solidFill>
                <a:srgbClr val="FFFFFF">
                  <a:alpha val="58000"/>
                </a:srgbClr>
              </a:solidFill>
            </a:endParaRPr>
          </a:p>
        </p:txBody>
      </p:sp>
    </p:spTree>
    <p:extLst>
      <p:ext uri="{BB962C8B-B14F-4D97-AF65-F5344CB8AC3E}">
        <p14:creationId xmlns:p14="http://schemas.microsoft.com/office/powerpoint/2010/main" val="393391486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8665E-EFB8-D11E-A8F7-F62C1AAF6CED}"/>
              </a:ext>
            </a:extLst>
          </p:cNvPr>
          <p:cNvSpPr>
            <a:spLocks noGrp="1"/>
          </p:cNvSpPr>
          <p:nvPr>
            <p:ph type="title"/>
          </p:nvPr>
        </p:nvSpPr>
        <p:spPr>
          <a:xfrm>
            <a:off x="1680006" y="619200"/>
            <a:ext cx="8831988" cy="681586"/>
          </a:xfrm>
        </p:spPr>
        <p:txBody>
          <a:bodyPr wrap="square">
            <a:normAutofit/>
          </a:bodyPr>
          <a:lstStyle/>
          <a:p>
            <a:pPr algn="ctr"/>
            <a:r>
              <a:rPr lang="en-GB" dirty="0"/>
              <a:t>The Effort Gap</a:t>
            </a:r>
            <a:endParaRPr lang="en-GB"/>
          </a:p>
        </p:txBody>
      </p:sp>
      <p:grpSp>
        <p:nvGrpSpPr>
          <p:cNvPr id="13"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CBE52471-DAFC-AB8D-1D4C-9A5191089E0C}"/>
              </a:ext>
            </a:extLst>
          </p:cNvPr>
          <p:cNvGraphicFramePr>
            <a:graphicFrameLocks noGrp="1"/>
          </p:cNvGraphicFramePr>
          <p:nvPr>
            <p:ph idx="1"/>
            <p:extLst>
              <p:ext uri="{D42A27DB-BD31-4B8C-83A1-F6EECF244321}">
                <p14:modId xmlns:p14="http://schemas.microsoft.com/office/powerpoint/2010/main" val="3212212889"/>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86680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4829C-8397-EEF3-7255-52FE09AC5F2A}"/>
              </a:ext>
            </a:extLst>
          </p:cNvPr>
          <p:cNvSpPr>
            <a:spLocks noGrp="1"/>
          </p:cNvSpPr>
          <p:nvPr>
            <p:ph type="title"/>
          </p:nvPr>
        </p:nvSpPr>
        <p:spPr>
          <a:xfrm>
            <a:off x="720000" y="619200"/>
            <a:ext cx="3107463" cy="5510138"/>
          </a:xfrm>
        </p:spPr>
        <p:txBody>
          <a:bodyPr>
            <a:normAutofit/>
          </a:bodyPr>
          <a:lstStyle/>
          <a:p>
            <a:r>
              <a:rPr lang="en-GB" dirty="0"/>
              <a:t>The Mental Health Link</a:t>
            </a:r>
          </a:p>
        </p:txBody>
      </p:sp>
      <p:graphicFrame>
        <p:nvGraphicFramePr>
          <p:cNvPr id="5" name="Content Placeholder 2">
            <a:extLst>
              <a:ext uri="{FF2B5EF4-FFF2-40B4-BE49-F238E27FC236}">
                <a16:creationId xmlns:a16="http://schemas.microsoft.com/office/drawing/2014/main" id="{CB829467-12EB-B4D5-BCA8-87BCABC4E519}"/>
              </a:ext>
            </a:extLst>
          </p:cNvPr>
          <p:cNvGraphicFramePr>
            <a:graphicFrameLocks noGrp="1"/>
          </p:cNvGraphicFramePr>
          <p:nvPr>
            <p:ph idx="1"/>
            <p:extLst>
              <p:ext uri="{D42A27DB-BD31-4B8C-83A1-F6EECF244321}">
                <p14:modId xmlns:p14="http://schemas.microsoft.com/office/powerpoint/2010/main" val="1214591259"/>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54624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27E61-122A-B8BF-DD85-4BFA2AAD72CF}"/>
              </a:ext>
            </a:extLst>
          </p:cNvPr>
          <p:cNvSpPr>
            <a:spLocks noGrp="1"/>
          </p:cNvSpPr>
          <p:nvPr>
            <p:ph type="title"/>
          </p:nvPr>
        </p:nvSpPr>
        <p:spPr>
          <a:xfrm>
            <a:off x="1680006" y="619200"/>
            <a:ext cx="8831988" cy="681586"/>
          </a:xfrm>
        </p:spPr>
        <p:txBody>
          <a:bodyPr wrap="square">
            <a:normAutofit/>
          </a:bodyPr>
          <a:lstStyle/>
          <a:p>
            <a:pPr algn="ctr"/>
            <a:r>
              <a:rPr lang="en-GB" dirty="0"/>
              <a:t>Dyscalculia: Number Sense Challenges</a:t>
            </a:r>
            <a:endParaRPr lang="en-GB"/>
          </a:p>
        </p:txBody>
      </p:sp>
      <p:grpSp>
        <p:nvGrpSpPr>
          <p:cNvPr id="13" name="Group 1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1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7161D9F-3152-0A36-A152-285E30B84B13}"/>
              </a:ext>
            </a:extLst>
          </p:cNvPr>
          <p:cNvGraphicFramePr>
            <a:graphicFrameLocks noGrp="1"/>
          </p:cNvGraphicFramePr>
          <p:nvPr>
            <p:ph idx="1"/>
            <p:extLst>
              <p:ext uri="{D42A27DB-BD31-4B8C-83A1-F6EECF244321}">
                <p14:modId xmlns:p14="http://schemas.microsoft.com/office/powerpoint/2010/main" val="1822120109"/>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09992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38BCAA-E540-C27D-6193-FCC47D8BBF69}"/>
              </a:ext>
            </a:extLst>
          </p:cNvPr>
          <p:cNvSpPr>
            <a:spLocks noGrp="1"/>
          </p:cNvSpPr>
          <p:nvPr>
            <p:ph type="title"/>
          </p:nvPr>
        </p:nvSpPr>
        <p:spPr>
          <a:xfrm>
            <a:off x="6480000" y="619200"/>
            <a:ext cx="4991961" cy="1477328"/>
          </a:xfrm>
        </p:spPr>
        <p:txBody>
          <a:bodyPr wrap="square" anchor="ctr">
            <a:normAutofit/>
          </a:bodyPr>
          <a:lstStyle/>
          <a:p>
            <a:r>
              <a:rPr lang="en-GB" dirty="0"/>
              <a:t>Dysgraphia: What?</a:t>
            </a:r>
          </a:p>
        </p:txBody>
      </p:sp>
      <p:pic>
        <p:nvPicPr>
          <p:cNvPr id="5" name="Picture 4" descr="Complex maths formulae on a blackboard">
            <a:extLst>
              <a:ext uri="{FF2B5EF4-FFF2-40B4-BE49-F238E27FC236}">
                <a16:creationId xmlns:a16="http://schemas.microsoft.com/office/drawing/2014/main" id="{36836BF8-D8CB-E565-5EF3-96D0CD094686}"/>
              </a:ext>
            </a:extLst>
          </p:cNvPr>
          <p:cNvPicPr>
            <a:picLocks noChangeAspect="1"/>
          </p:cNvPicPr>
          <p:nvPr/>
        </p:nvPicPr>
        <p:blipFill>
          <a:blip r:embed="rId2"/>
          <a:srcRect l="12486" r="24752" b="-9"/>
          <a:stretch>
            <a:fillRect/>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33E696E7-3873-CE2F-58D0-036410DCCF68}"/>
              </a:ext>
            </a:extLst>
          </p:cNvPr>
          <p:cNvSpPr>
            <a:spLocks noGrp="1"/>
          </p:cNvSpPr>
          <p:nvPr>
            <p:ph idx="1"/>
          </p:nvPr>
        </p:nvSpPr>
        <p:spPr>
          <a:xfrm>
            <a:off x="6480000" y="2541600"/>
            <a:ext cx="4991962" cy="3216273"/>
          </a:xfrm>
        </p:spPr>
        <p:txBody>
          <a:bodyPr vert="horz" lIns="0" tIns="0" rIns="0" bIns="0" rtlCol="0">
            <a:normAutofit/>
          </a:bodyPr>
          <a:lstStyle/>
          <a:p>
            <a:pPr>
              <a:lnSpc>
                <a:spcPct val="110000"/>
              </a:lnSpc>
            </a:pPr>
            <a:r>
              <a:rPr lang="en-GB" sz="1600">
                <a:ea typeface="+mn-lt"/>
                <a:cs typeface="+mn-lt"/>
              </a:rPr>
              <a:t>Affects writing, causing difficulties with both the physical act of writing and the cognitive process of expressing thoughts in writing. </a:t>
            </a:r>
          </a:p>
          <a:p>
            <a:pPr>
              <a:lnSpc>
                <a:spcPct val="110000"/>
              </a:lnSpc>
            </a:pPr>
            <a:r>
              <a:rPr lang="en-GB" sz="1600">
                <a:ea typeface="+mn-lt"/>
                <a:cs typeface="+mn-lt"/>
              </a:rPr>
              <a:t>It is not linked to intelligence and can be managed with strategies and support, often co-occurring with other conditions like dyslexia. </a:t>
            </a:r>
          </a:p>
          <a:p>
            <a:pPr>
              <a:lnSpc>
                <a:spcPct val="110000"/>
              </a:lnSpc>
            </a:pPr>
            <a:r>
              <a:rPr lang="en-GB" sz="1600">
                <a:ea typeface="+mn-lt"/>
                <a:cs typeface="+mn-lt"/>
              </a:rPr>
              <a:t>Common signs include poor handwriting, inconsistent spelling, and trouble with grammar, and people may struggle with holding a pen or organizing ideas on paper</a:t>
            </a:r>
            <a:endParaRPr lang="en-GB" sz="1600"/>
          </a:p>
        </p:txBody>
      </p:sp>
    </p:spTree>
    <p:extLst>
      <p:ext uri="{BB962C8B-B14F-4D97-AF65-F5344CB8AC3E}">
        <p14:creationId xmlns:p14="http://schemas.microsoft.com/office/powerpoint/2010/main" val="467609995"/>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CCABF-1029-10AA-126D-3BB8669AF9D4}"/>
              </a:ext>
            </a:extLst>
          </p:cNvPr>
          <p:cNvSpPr>
            <a:spLocks noGrp="1"/>
          </p:cNvSpPr>
          <p:nvPr>
            <p:ph type="title"/>
          </p:nvPr>
        </p:nvSpPr>
        <p:spPr>
          <a:xfrm>
            <a:off x="720000" y="619200"/>
            <a:ext cx="3107463" cy="5510138"/>
          </a:xfrm>
        </p:spPr>
        <p:txBody>
          <a:bodyPr>
            <a:normAutofit/>
          </a:bodyPr>
          <a:lstStyle/>
          <a:p>
            <a:r>
              <a:rPr lang="en-GB" dirty="0"/>
              <a:t>Principles for Intervention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D5196F3-293A-3F60-A27B-2BEC8FF20E31}"/>
              </a:ext>
            </a:extLst>
          </p:cNvPr>
          <p:cNvGraphicFramePr>
            <a:graphicFrameLocks noGrp="1"/>
          </p:cNvGraphicFramePr>
          <p:nvPr>
            <p:ph idx="1"/>
            <p:extLst>
              <p:ext uri="{D42A27DB-BD31-4B8C-83A1-F6EECF244321}">
                <p14:modId xmlns:p14="http://schemas.microsoft.com/office/powerpoint/2010/main" val="3229206473"/>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951618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AE2A12-140C-4527-B721-72C1DD3F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43FC7-6A19-4DF3-8506-485B55500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E689040-6301-4CD3-A20F-EA809EAD5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0344100 w 12192000"/>
              <a:gd name="connsiteY1" fmla="*/ 0 h 6858000"/>
              <a:gd name="connsiteX2" fmla="*/ 10628041 w 12192000"/>
              <a:gd name="connsiteY2" fmla="*/ 181981 h 6858000"/>
              <a:gd name="connsiteX3" fmla="*/ 10890786 w 12192000"/>
              <a:gd name="connsiteY3" fmla="*/ 404196 h 6858000"/>
              <a:gd name="connsiteX4" fmla="*/ 12140703 w 12192000"/>
              <a:gd name="connsiteY4" fmla="*/ 2501275 h 6858000"/>
              <a:gd name="connsiteX5" fmla="*/ 12192000 w 12192000"/>
              <a:gd name="connsiteY5" fmla="*/ 2695497 h 6858000"/>
              <a:gd name="connsiteX6" fmla="*/ 12192000 w 12192000"/>
              <a:gd name="connsiteY6" fmla="*/ 5699618 h 6858000"/>
              <a:gd name="connsiteX7" fmla="*/ 12152883 w 12192000"/>
              <a:gd name="connsiteY7" fmla="*/ 5839731 h 6858000"/>
              <a:gd name="connsiteX8" fmla="*/ 11693517 w 12192000"/>
              <a:gd name="connsiteY8" fmla="*/ 6719283 h 6858000"/>
              <a:gd name="connsiteX9" fmla="*/ 11571478 w 12192000"/>
              <a:gd name="connsiteY9" fmla="*/ 6858000 h 6858000"/>
              <a:gd name="connsiteX10" fmla="*/ 0 w 12192000"/>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58000">
                <a:moveTo>
                  <a:pt x="0" y="0"/>
                </a:moveTo>
                <a:lnTo>
                  <a:pt x="10344100" y="0"/>
                </a:lnTo>
                <a:lnTo>
                  <a:pt x="10628041" y="181981"/>
                </a:lnTo>
                <a:cubicBezTo>
                  <a:pt x="10728383" y="255277"/>
                  <a:pt x="10816544" y="329736"/>
                  <a:pt x="10890786" y="404196"/>
                </a:cubicBezTo>
                <a:cubicBezTo>
                  <a:pt x="11447593" y="962641"/>
                  <a:pt x="11888399" y="1637430"/>
                  <a:pt x="12140703" y="2501275"/>
                </a:cubicBezTo>
                <a:lnTo>
                  <a:pt x="12192000" y="2695497"/>
                </a:lnTo>
                <a:lnTo>
                  <a:pt x="12192000" y="5699618"/>
                </a:lnTo>
                <a:lnTo>
                  <a:pt x="12152883" y="5839731"/>
                </a:lnTo>
                <a:cubicBezTo>
                  <a:pt x="12041522" y="6174798"/>
                  <a:pt x="11888399" y="6467982"/>
                  <a:pt x="11693517" y="6719283"/>
                </a:cubicBezTo>
                <a:lnTo>
                  <a:pt x="11571478"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 name="Title 1">
            <a:extLst>
              <a:ext uri="{FF2B5EF4-FFF2-40B4-BE49-F238E27FC236}">
                <a16:creationId xmlns:a16="http://schemas.microsoft.com/office/drawing/2014/main" id="{119BECE8-5B2B-8BE7-0B4A-0FE0F5FEF668}"/>
              </a:ext>
            </a:extLst>
          </p:cNvPr>
          <p:cNvSpPr>
            <a:spLocks noGrp="1"/>
          </p:cNvSpPr>
          <p:nvPr>
            <p:ph type="title"/>
          </p:nvPr>
        </p:nvSpPr>
        <p:spPr>
          <a:xfrm>
            <a:off x="720000" y="619200"/>
            <a:ext cx="6923813" cy="1477328"/>
          </a:xfrm>
        </p:spPr>
        <p:txBody>
          <a:bodyPr>
            <a:normAutofit/>
          </a:bodyPr>
          <a:lstStyle/>
          <a:p>
            <a:r>
              <a:rPr lang="en-US" dirty="0"/>
              <a:t>When Working with Neurodiversity</a:t>
            </a:r>
          </a:p>
        </p:txBody>
      </p:sp>
      <p:sp>
        <p:nvSpPr>
          <p:cNvPr id="3" name="Content Placeholder 2">
            <a:extLst>
              <a:ext uri="{FF2B5EF4-FFF2-40B4-BE49-F238E27FC236}">
                <a16:creationId xmlns:a16="http://schemas.microsoft.com/office/drawing/2014/main" id="{BEF167EF-FE77-5BC1-ECDC-DF500F475373}"/>
              </a:ext>
            </a:extLst>
          </p:cNvPr>
          <p:cNvSpPr>
            <a:spLocks noGrp="1"/>
          </p:cNvSpPr>
          <p:nvPr>
            <p:ph idx="1"/>
          </p:nvPr>
        </p:nvSpPr>
        <p:spPr>
          <a:xfrm>
            <a:off x="720000" y="2448000"/>
            <a:ext cx="10716487" cy="3320975"/>
          </a:xfrm>
        </p:spPr>
        <p:txBody>
          <a:bodyPr vert="horz" lIns="0" tIns="0" rIns="0" bIns="0" rtlCol="0">
            <a:normAutofit/>
          </a:bodyPr>
          <a:lstStyle/>
          <a:p>
            <a:pPr>
              <a:lnSpc>
                <a:spcPct val="110000"/>
              </a:lnSpc>
            </a:pPr>
            <a:r>
              <a:rPr lang="en-US" sz="3400"/>
              <a:t>The neurodivergence came first. </a:t>
            </a:r>
          </a:p>
          <a:p>
            <a:pPr>
              <a:lnSpc>
                <a:spcPct val="110000"/>
              </a:lnSpc>
            </a:pPr>
            <a:r>
              <a:rPr lang="en-US" sz="3400"/>
              <a:t>Not the mental health condition. </a:t>
            </a:r>
          </a:p>
          <a:p>
            <a:pPr>
              <a:lnSpc>
                <a:spcPct val="110000"/>
              </a:lnSpc>
            </a:pPr>
            <a:r>
              <a:rPr lang="en-US" sz="3400"/>
              <a:t>So we must consider this and work in a neurodivergent-friendly manner.</a:t>
            </a:r>
          </a:p>
          <a:p>
            <a:pPr>
              <a:lnSpc>
                <a:spcPct val="110000"/>
              </a:lnSpc>
            </a:pPr>
            <a:r>
              <a:rPr lang="en-US" sz="3400"/>
              <a:t>Building resilience, even if this means...</a:t>
            </a:r>
          </a:p>
        </p:txBody>
      </p:sp>
    </p:spTree>
    <p:extLst>
      <p:ext uri="{BB962C8B-B14F-4D97-AF65-F5344CB8AC3E}">
        <p14:creationId xmlns:p14="http://schemas.microsoft.com/office/powerpoint/2010/main" val="348382289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5FE5D8-9614-BE92-FB6B-A71A7DE5EA6D}"/>
              </a:ext>
            </a:extLst>
          </p:cNvPr>
          <p:cNvSpPr>
            <a:spLocks noGrp="1"/>
          </p:cNvSpPr>
          <p:nvPr>
            <p:ph type="title"/>
          </p:nvPr>
        </p:nvSpPr>
        <p:spPr>
          <a:xfrm>
            <a:off x="6480000" y="619200"/>
            <a:ext cx="4991961" cy="1477328"/>
          </a:xfrm>
        </p:spPr>
        <p:txBody>
          <a:bodyPr wrap="square" anchor="ctr">
            <a:normAutofit/>
          </a:bodyPr>
          <a:lstStyle/>
          <a:p>
            <a:r>
              <a:rPr lang="en-US" dirty="0"/>
              <a:t>Playing in Sand, or Learning about Cacti</a:t>
            </a:r>
          </a:p>
        </p:txBody>
      </p:sp>
      <p:pic>
        <p:nvPicPr>
          <p:cNvPr id="5" name="Picture 4" descr="Colourful cactus with pink background">
            <a:extLst>
              <a:ext uri="{FF2B5EF4-FFF2-40B4-BE49-F238E27FC236}">
                <a16:creationId xmlns:a16="http://schemas.microsoft.com/office/drawing/2014/main" id="{FDCA0383-3098-5964-E6E4-D27F8908B509}"/>
              </a:ext>
            </a:extLst>
          </p:cNvPr>
          <p:cNvPicPr>
            <a:picLocks noChangeAspect="1"/>
          </p:cNvPicPr>
          <p:nvPr/>
        </p:nvPicPr>
        <p:blipFill>
          <a:blip r:embed="rId2"/>
          <a:srcRect l="40482" r="-4" b="-4"/>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53BA894E-659A-1C71-8DD0-D4D58F177FC2}"/>
              </a:ext>
            </a:extLst>
          </p:cNvPr>
          <p:cNvSpPr>
            <a:spLocks noGrp="1"/>
          </p:cNvSpPr>
          <p:nvPr>
            <p:ph idx="1"/>
          </p:nvPr>
        </p:nvSpPr>
        <p:spPr>
          <a:xfrm>
            <a:off x="6480000" y="2541600"/>
            <a:ext cx="4991962" cy="3216273"/>
          </a:xfrm>
        </p:spPr>
        <p:txBody>
          <a:bodyPr vert="horz" lIns="0" tIns="0" rIns="0" bIns="0" rtlCol="0">
            <a:normAutofit/>
          </a:bodyPr>
          <a:lstStyle/>
          <a:p>
            <a:r>
              <a:rPr lang="en-US"/>
              <a:t>Then you can talk about cacti with a real level of knowledge. </a:t>
            </a:r>
          </a:p>
          <a:p>
            <a:r>
              <a:rPr lang="en-US"/>
              <a:t>Don't pretend it doesn't work! </a:t>
            </a:r>
          </a:p>
        </p:txBody>
      </p:sp>
    </p:spTree>
    <p:extLst>
      <p:ext uri="{BB962C8B-B14F-4D97-AF65-F5344CB8AC3E}">
        <p14:creationId xmlns:p14="http://schemas.microsoft.com/office/powerpoint/2010/main" val="306261026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56AE383-06A1-42D3-B1AF-CE22194F5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D70B90B-BED1-4715-9BFE-9622C47A2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728663"/>
            <a:ext cx="5015638" cy="2795738"/>
          </a:xfrm>
        </p:spPr>
        <p:txBody>
          <a:bodyPr vert="horz" wrap="square" lIns="0" tIns="0" rIns="0" bIns="0" rtlCol="0" anchor="b" anchorCtr="0">
            <a:normAutofit/>
          </a:bodyPr>
          <a:lstStyle/>
          <a:p>
            <a:pPr algn="ctr">
              <a:lnSpc>
                <a:spcPct val="90000"/>
              </a:lnSpc>
            </a:pPr>
            <a:r>
              <a:rPr lang="en-US" sz="4800" spc="-100"/>
              <a:t>Boosting Mental Health in Neurodiverse Individuals</a:t>
            </a:r>
          </a:p>
        </p:txBody>
      </p:sp>
      <p:sp>
        <p:nvSpPr>
          <p:cNvPr id="3" name="Content Placeholder 2">
            <a:extLst>
              <a:ext uri="{FF2B5EF4-FFF2-40B4-BE49-F238E27FC236}">
                <a16:creationId xmlns:a16="http://schemas.microsoft.com/office/drawing/2014/main" id="{4FB21A0F-9752-3BC7-F5C9-2749DB56D81D}"/>
              </a:ext>
            </a:extLst>
          </p:cNvPr>
          <p:cNvSpPr>
            <a:spLocks noGrp="1"/>
          </p:cNvSpPr>
          <p:nvPr>
            <p:ph idx="1"/>
          </p:nvPr>
        </p:nvSpPr>
        <p:spPr>
          <a:xfrm>
            <a:off x="720000" y="3830398"/>
            <a:ext cx="5015638" cy="2298939"/>
          </a:xfrm>
        </p:spPr>
        <p:txBody>
          <a:bodyPr vert="horz" lIns="0" tIns="0" rIns="0" bIns="0" rtlCol="0">
            <a:normAutofit/>
          </a:bodyPr>
          <a:lstStyle/>
          <a:p>
            <a:pPr marL="0" indent="0" algn="ctr">
              <a:buNone/>
            </a:pPr>
            <a:r>
              <a:rPr lang="en-US" sz="2800"/>
              <a:t>How can we do this?</a:t>
            </a:r>
          </a:p>
        </p:txBody>
      </p:sp>
      <p:pic>
        <p:nvPicPr>
          <p:cNvPr id="5" name="Picture 4" descr="3D render of cells">
            <a:extLst>
              <a:ext uri="{FF2B5EF4-FFF2-40B4-BE49-F238E27FC236}">
                <a16:creationId xmlns:a16="http://schemas.microsoft.com/office/drawing/2014/main" id="{5937A827-357D-5DD7-6576-F72D3F98E1DA}"/>
              </a:ext>
            </a:extLst>
          </p:cNvPr>
          <p:cNvPicPr>
            <a:picLocks noChangeAspect="1"/>
          </p:cNvPicPr>
          <p:nvPr/>
        </p:nvPicPr>
        <p:blipFill>
          <a:blip r:embed="rId2"/>
          <a:srcRect l="22359" r="29217" b="-2"/>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349584571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619200"/>
            <a:ext cx="3107463" cy="5510138"/>
          </a:xfrm>
        </p:spPr>
        <p:txBody>
          <a:bodyPr>
            <a:normAutofit/>
          </a:bodyPr>
          <a:lstStyle/>
          <a:p>
            <a:r>
              <a:rPr lang="en-US" dirty="0"/>
              <a:t>Boosting Mental Health in Neurodiverse Individuals</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1594FF2B-1B28-2792-E1AC-6F7FD6B53FC4}"/>
              </a:ext>
            </a:extLst>
          </p:cNvPr>
          <p:cNvGraphicFramePr>
            <a:graphicFrameLocks noGrp="1"/>
          </p:cNvGraphicFramePr>
          <p:nvPr>
            <p:ph idx="1"/>
            <p:extLst>
              <p:ext uri="{D42A27DB-BD31-4B8C-83A1-F6EECF244321}">
                <p14:modId xmlns:p14="http://schemas.microsoft.com/office/powerpoint/2010/main" val="1669605358"/>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352782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A1236-A65B-7AF4-8116-7BF6BADB774E}"/>
              </a:ext>
            </a:extLst>
          </p:cNvPr>
          <p:cNvSpPr>
            <a:spLocks noGrp="1"/>
          </p:cNvSpPr>
          <p:nvPr>
            <p:ph type="title"/>
          </p:nvPr>
        </p:nvSpPr>
        <p:spPr>
          <a:xfrm>
            <a:off x="720000" y="619200"/>
            <a:ext cx="10728322" cy="681586"/>
          </a:xfrm>
        </p:spPr>
        <p:txBody>
          <a:bodyPr wrap="square">
            <a:normAutofit/>
          </a:bodyPr>
          <a:lstStyle/>
          <a:p>
            <a:r>
              <a:rPr lang="en-US" dirty="0"/>
              <a:t>Boosting Mental Health in Neurodiverse Individuals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6F8DF935-780C-7489-DE18-70AF30E9CBE9}"/>
              </a:ext>
            </a:extLst>
          </p:cNvPr>
          <p:cNvGraphicFramePr>
            <a:graphicFrameLocks noGrp="1"/>
          </p:cNvGraphicFramePr>
          <p:nvPr>
            <p:ph idx="1"/>
            <p:extLst>
              <p:ext uri="{D42A27DB-BD31-4B8C-83A1-F6EECF244321}">
                <p14:modId xmlns:p14="http://schemas.microsoft.com/office/powerpoint/2010/main" val="25070436"/>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76349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DFD0-358D-7C85-823F-A578ADCE328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A05ACF4-8CB3-C4CC-CC0F-9FBCE622F0F2}"/>
              </a:ext>
            </a:extLst>
          </p:cNvPr>
          <p:cNvSpPr>
            <a:spLocks noGrp="1"/>
          </p:cNvSpPr>
          <p:nvPr>
            <p:ph idx="1"/>
          </p:nvPr>
        </p:nvSpPr>
        <p:spPr>
          <a:xfrm>
            <a:off x="720000" y="1055864"/>
            <a:ext cx="10728325" cy="4713111"/>
          </a:xfrm>
        </p:spPr>
        <p:txBody>
          <a:bodyPr vert="horz" lIns="0" tIns="0" rIns="0" bIns="0" rtlCol="0" anchor="t">
            <a:noAutofit/>
          </a:bodyPr>
          <a:lstStyle/>
          <a:p>
            <a:pPr marL="269875" indent="-269875">
              <a:lnSpc>
                <a:spcPct val="125000"/>
              </a:lnSpc>
            </a:pPr>
            <a:r>
              <a:rPr lang="en-US" sz="1200" dirty="0">
                <a:ea typeface="+mn-lt"/>
                <a:cs typeface="+mn-lt"/>
              </a:rPr>
              <a:t>Adams, D. and Young, K., (2021). A systematic review of the perceived barriers and facilitators to accessing psychological treatment for mental health problems in individuals on the autism spectrum. </a:t>
            </a:r>
            <a:r>
              <a:rPr lang="en-US" sz="1200" i="1" dirty="0">
                <a:ea typeface="+mn-lt"/>
                <a:cs typeface="+mn-lt"/>
              </a:rPr>
              <a:t>Review Journal of Autism and Developmental Disorders</a:t>
            </a:r>
            <a:r>
              <a:rPr lang="en-US" sz="1200" dirty="0">
                <a:ea typeface="+mn-lt"/>
                <a:cs typeface="+mn-lt"/>
              </a:rPr>
              <a:t>, </a:t>
            </a:r>
            <a:r>
              <a:rPr lang="en-US" sz="1200" i="1" dirty="0">
                <a:ea typeface="+mn-lt"/>
                <a:cs typeface="+mn-lt"/>
              </a:rPr>
              <a:t>8</a:t>
            </a:r>
            <a:r>
              <a:rPr lang="en-US" sz="1200" dirty="0">
                <a:ea typeface="+mn-lt"/>
                <a:cs typeface="+mn-lt"/>
              </a:rPr>
              <a:t>(4), pp.436-453.</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Alvares, G. A., Bebbington, K., Cleary, D., Evans, K., Glasson, E. J., </a:t>
            </a:r>
            <a:r>
              <a:rPr lang="en-US" sz="1200" err="1">
                <a:ea typeface="+mn-lt"/>
                <a:cs typeface="+mn-lt"/>
              </a:rPr>
              <a:t>Maybery</a:t>
            </a:r>
            <a:r>
              <a:rPr lang="en-US" sz="1200" dirty="0">
                <a:ea typeface="+mn-lt"/>
                <a:cs typeface="+mn-lt"/>
              </a:rPr>
              <a:t>, M. T., Pillar, S., </a:t>
            </a:r>
            <a:r>
              <a:rPr lang="en-US" sz="1200" err="1">
                <a:ea typeface="+mn-lt"/>
                <a:cs typeface="+mn-lt"/>
              </a:rPr>
              <a:t>Uljarević</a:t>
            </a:r>
            <a:r>
              <a:rPr lang="en-US" sz="1200" dirty="0">
                <a:ea typeface="+mn-lt"/>
                <a:cs typeface="+mn-lt"/>
              </a:rPr>
              <a:t>, M., </a:t>
            </a:r>
            <a:r>
              <a:rPr lang="en-US" sz="1200" err="1">
                <a:ea typeface="+mn-lt"/>
                <a:cs typeface="+mn-lt"/>
              </a:rPr>
              <a:t>Varcin</a:t>
            </a:r>
            <a:r>
              <a:rPr lang="en-US" sz="1200" dirty="0">
                <a:ea typeface="+mn-lt"/>
                <a:cs typeface="+mn-lt"/>
              </a:rPr>
              <a:t>, K., Wray, J., and Whitehouse, A. J. (2020). The misnomer of ‘high functioning autism’: Intelligence is an imprecise predictor of functional abilities at diagnosis. </a:t>
            </a:r>
            <a:r>
              <a:rPr lang="en-US" sz="1200" i="1" dirty="0">
                <a:ea typeface="+mn-lt"/>
                <a:cs typeface="+mn-lt"/>
              </a:rPr>
              <a:t>Autism</a:t>
            </a:r>
            <a:r>
              <a:rPr lang="en-US" sz="1200" dirty="0">
                <a:ea typeface="+mn-lt"/>
                <a:cs typeface="+mn-lt"/>
              </a:rPr>
              <a:t>, </a:t>
            </a:r>
            <a:r>
              <a:rPr lang="en-US" sz="1200" i="1" dirty="0">
                <a:ea typeface="+mn-lt"/>
                <a:cs typeface="+mn-lt"/>
              </a:rPr>
              <a:t>24</a:t>
            </a:r>
            <a:r>
              <a:rPr lang="en-US" sz="1200" dirty="0">
                <a:ea typeface="+mn-lt"/>
                <a:cs typeface="+mn-lt"/>
              </a:rPr>
              <a:t>(1), 221–232.</a:t>
            </a:r>
            <a:endParaRPr lang="en-US" sz="1200" dirty="0">
              <a:solidFill>
                <a:srgbClr val="FFFFFF">
                  <a:alpha val="58000"/>
                </a:srgbClr>
              </a:solidFill>
            </a:endParaRPr>
          </a:p>
          <a:p>
            <a:pPr marL="269875" indent="-269875">
              <a:lnSpc>
                <a:spcPct val="125000"/>
              </a:lnSpc>
            </a:pPr>
            <a:r>
              <a:rPr lang="en-US" sz="1200" dirty="0">
                <a:ea typeface="+mn-lt"/>
                <a:cs typeface="+mn-lt"/>
              </a:rPr>
              <a:t>Francis, D. A., Caruana, N., Hudson, J. L., and McArthur, G. M. (2019). The association between poor reading and </a:t>
            </a:r>
            <a:r>
              <a:rPr lang="en-US" sz="1200" err="1">
                <a:ea typeface="+mn-lt"/>
                <a:cs typeface="+mn-lt"/>
              </a:rPr>
              <a:t>internalising</a:t>
            </a:r>
            <a:r>
              <a:rPr lang="en-US" sz="1200" dirty="0">
                <a:ea typeface="+mn-lt"/>
                <a:cs typeface="+mn-lt"/>
              </a:rPr>
              <a:t> problems: A systematic review and meta-analysis. </a:t>
            </a:r>
            <a:r>
              <a:rPr lang="en-US" sz="1200" i="1" dirty="0">
                <a:ea typeface="+mn-lt"/>
                <a:cs typeface="+mn-lt"/>
              </a:rPr>
              <a:t>Clinical Psychology Review, 67</a:t>
            </a:r>
            <a:r>
              <a:rPr lang="en-US" sz="1200" dirty="0">
                <a:ea typeface="+mn-lt"/>
                <a:cs typeface="+mn-lt"/>
              </a:rPr>
              <a:t>, 45–60.</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Georgiou, G.K., </a:t>
            </a:r>
            <a:r>
              <a:rPr lang="en-US" sz="1200" err="1">
                <a:ea typeface="+mn-lt"/>
                <a:cs typeface="+mn-lt"/>
              </a:rPr>
              <a:t>Parrila</a:t>
            </a:r>
            <a:r>
              <a:rPr lang="en-US" sz="1200" dirty="0">
                <a:ea typeface="+mn-lt"/>
                <a:cs typeface="+mn-lt"/>
              </a:rPr>
              <a:t>, R. and McArthur, G., (2024). Dyslexia and mental health problems: introduction to the special issue. </a:t>
            </a:r>
            <a:r>
              <a:rPr lang="en-US" sz="1200" i="1" dirty="0">
                <a:ea typeface="+mn-lt"/>
                <a:cs typeface="+mn-lt"/>
              </a:rPr>
              <a:t>Annals of Dyslexia</a:t>
            </a:r>
            <a:r>
              <a:rPr lang="en-US" sz="1200" dirty="0">
                <a:ea typeface="+mn-lt"/>
                <a:cs typeface="+mn-lt"/>
              </a:rPr>
              <a:t>, </a:t>
            </a:r>
            <a:r>
              <a:rPr lang="en-US" sz="1200" i="1" dirty="0">
                <a:ea typeface="+mn-lt"/>
                <a:cs typeface="+mn-lt"/>
              </a:rPr>
              <a:t>74</a:t>
            </a:r>
            <a:r>
              <a:rPr lang="en-US" sz="1200" dirty="0">
                <a:ea typeface="+mn-lt"/>
                <a:cs typeface="+mn-lt"/>
              </a:rPr>
              <a:t>(1), pp.1-3.</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Green, J. (2020). Commentary: Anxiety and </a:t>
            </a:r>
            <a:r>
              <a:rPr lang="en-US" sz="1200" err="1">
                <a:ea typeface="+mn-lt"/>
                <a:cs typeface="+mn-lt"/>
              </a:rPr>
              <a:t>behaviour</a:t>
            </a:r>
            <a:r>
              <a:rPr lang="en-US" sz="1200" dirty="0">
                <a:ea typeface="+mn-lt"/>
                <a:cs typeface="+mn-lt"/>
              </a:rPr>
              <a:t> in and beyond ASD; Does the idea of ‘PDA’ really help? A commentary on Stuart et al. (2020). </a:t>
            </a:r>
            <a:r>
              <a:rPr lang="en-US" sz="1200" i="1" dirty="0">
                <a:ea typeface="+mn-lt"/>
                <a:cs typeface="+mn-lt"/>
              </a:rPr>
              <a:t>Child and Adolescent Mental Health</a:t>
            </a:r>
            <a:r>
              <a:rPr lang="en-US" sz="1200" dirty="0">
                <a:ea typeface="+mn-lt"/>
                <a:cs typeface="+mn-lt"/>
              </a:rPr>
              <a:t>, 25(2), 74–76. https://doi.org/10.1111/camh.12379</a:t>
            </a:r>
            <a:endParaRPr lang="en-US" sz="1200">
              <a:solidFill>
                <a:srgbClr val="FFFFFF">
                  <a:alpha val="58000"/>
                </a:srgbClr>
              </a:solidFill>
              <a:ea typeface="+mn-lt"/>
              <a:cs typeface="+mn-lt"/>
            </a:endParaRPr>
          </a:p>
          <a:p>
            <a:pPr marL="269875" indent="-269875">
              <a:lnSpc>
                <a:spcPct val="125000"/>
              </a:lnSpc>
            </a:pPr>
            <a:r>
              <a:rPr lang="en-US" sz="1200" err="1">
                <a:ea typeface="+mn-lt"/>
                <a:cs typeface="+mn-lt"/>
              </a:rPr>
              <a:t>Happé</a:t>
            </a:r>
            <a:r>
              <a:rPr lang="en-US" sz="1200" dirty="0">
                <a:ea typeface="+mn-lt"/>
                <a:cs typeface="+mn-lt"/>
              </a:rPr>
              <a:t>, F.G., Mansour, H., Barrett, P., Brown, T., Abbott, P. and Charlton, R.A., (2016). Demographic and cognitive profile of individuals seeking a diagnosis of autism spectrum disorder in adulthood. </a:t>
            </a:r>
            <a:r>
              <a:rPr lang="en-US" sz="1200" i="1" dirty="0">
                <a:ea typeface="+mn-lt"/>
                <a:cs typeface="+mn-lt"/>
              </a:rPr>
              <a:t>Journal of Autism and Developmental Disorders</a:t>
            </a:r>
            <a:r>
              <a:rPr lang="en-US" sz="1200" dirty="0">
                <a:ea typeface="+mn-lt"/>
                <a:cs typeface="+mn-lt"/>
              </a:rPr>
              <a:t>, </a:t>
            </a:r>
            <a:r>
              <a:rPr lang="en-US" sz="1200" i="1" dirty="0">
                <a:ea typeface="+mn-lt"/>
                <a:cs typeface="+mn-lt"/>
              </a:rPr>
              <a:t>46</a:t>
            </a:r>
            <a:r>
              <a:rPr lang="en-US" sz="1200" dirty="0">
                <a:ea typeface="+mn-lt"/>
                <a:cs typeface="+mn-lt"/>
              </a:rPr>
              <a:t>, pp.3469-3480.</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Howlin, P., </a:t>
            </a:r>
            <a:r>
              <a:rPr lang="en-US" sz="1200" err="1">
                <a:ea typeface="+mn-lt"/>
                <a:cs typeface="+mn-lt"/>
              </a:rPr>
              <a:t>Gordron</a:t>
            </a:r>
            <a:r>
              <a:rPr lang="en-US" sz="1200" dirty="0">
                <a:ea typeface="+mn-lt"/>
                <a:cs typeface="+mn-lt"/>
              </a:rPr>
              <a:t>, R. K., Pasco, G., Wade, A., and Charman, T. (2007). The effectiveness of Picture Exchange Communication System (PECS) training for teachers of children with autism: a pragmatic, group </a:t>
            </a:r>
            <a:r>
              <a:rPr lang="en-US" sz="1200" err="1">
                <a:ea typeface="+mn-lt"/>
                <a:cs typeface="+mn-lt"/>
              </a:rPr>
              <a:t>randomised</a:t>
            </a:r>
            <a:r>
              <a:rPr lang="en-US" sz="1200" dirty="0">
                <a:ea typeface="+mn-lt"/>
                <a:cs typeface="+mn-lt"/>
              </a:rPr>
              <a:t> controlled trial. Journal of Child Psychology and Psychiatry , 473-481.</a:t>
            </a:r>
            <a:endParaRPr lang="en-US" sz="1200">
              <a:solidFill>
                <a:srgbClr val="FFFFFF">
                  <a:alpha val="58000"/>
                </a:srgbClr>
              </a:solidFill>
              <a:ea typeface="+mn-lt"/>
              <a:cs typeface="+mn-lt"/>
            </a:endParaRPr>
          </a:p>
          <a:p>
            <a:pPr marL="269875" indent="-269875">
              <a:lnSpc>
                <a:spcPct val="125000"/>
              </a:lnSpc>
            </a:pPr>
            <a:r>
              <a:rPr lang="en-US" sz="1200" dirty="0">
                <a:ea typeface="+mn-lt"/>
                <a:cs typeface="+mn-lt"/>
              </a:rPr>
              <a:t>Hull, L., Mandy, W. and Petrides, K.V., (2017). </a:t>
            </a:r>
            <a:r>
              <a:rPr lang="en-US" sz="1200" err="1">
                <a:ea typeface="+mn-lt"/>
                <a:cs typeface="+mn-lt"/>
              </a:rPr>
              <a:t>Behavioural</a:t>
            </a:r>
            <a:r>
              <a:rPr lang="en-US" sz="1200" dirty="0">
                <a:ea typeface="+mn-lt"/>
                <a:cs typeface="+mn-lt"/>
              </a:rPr>
              <a:t> and cognitive sex/gender differences in autism spectrum condition and typically developing males and females. </a:t>
            </a:r>
            <a:r>
              <a:rPr lang="en-US" sz="1200" i="1" dirty="0">
                <a:ea typeface="+mn-lt"/>
                <a:cs typeface="+mn-lt"/>
              </a:rPr>
              <a:t>Autism</a:t>
            </a:r>
            <a:r>
              <a:rPr lang="en-US" sz="1200" dirty="0">
                <a:ea typeface="+mn-lt"/>
                <a:cs typeface="+mn-lt"/>
              </a:rPr>
              <a:t>, </a:t>
            </a:r>
            <a:r>
              <a:rPr lang="en-US" sz="1200" i="1" dirty="0">
                <a:ea typeface="+mn-lt"/>
                <a:cs typeface="+mn-lt"/>
              </a:rPr>
              <a:t>21</a:t>
            </a:r>
            <a:r>
              <a:rPr lang="en-US" sz="1200" dirty="0">
                <a:ea typeface="+mn-lt"/>
                <a:cs typeface="+mn-lt"/>
              </a:rPr>
              <a:t>(6), pp.706-727.</a:t>
            </a:r>
            <a:endParaRPr lang="en-US" sz="1200">
              <a:solidFill>
                <a:srgbClr val="FFFFFF">
                  <a:alpha val="58000"/>
                </a:srgbClr>
              </a:solidFill>
              <a:ea typeface="+mn-lt"/>
              <a:cs typeface="+mn-lt"/>
            </a:endParaRPr>
          </a:p>
          <a:p>
            <a:pPr marL="269875" indent="-269875">
              <a:lnSpc>
                <a:spcPct val="125000"/>
              </a:lnSpc>
            </a:pPr>
            <a:r>
              <a:rPr lang="en-US" sz="1200" err="1">
                <a:ea typeface="+mn-lt"/>
                <a:cs typeface="+mn-lt"/>
              </a:rPr>
              <a:t>Loomes</a:t>
            </a:r>
            <a:r>
              <a:rPr lang="en-US" sz="1200" dirty="0">
                <a:ea typeface="+mn-lt"/>
                <a:cs typeface="+mn-lt"/>
              </a:rPr>
              <a:t>, R., Hull, L. and Mandy, W.P.L., (2017). What is the male-to-female ratio in autism spectrum disorder? A systematic review and meta-analysis. </a:t>
            </a:r>
            <a:r>
              <a:rPr lang="en-US" sz="1200" i="1" dirty="0">
                <a:ea typeface="+mn-lt"/>
                <a:cs typeface="+mn-lt"/>
              </a:rPr>
              <a:t>Journal of the American Academy of Child &amp; Adolescent Psychiatry</a:t>
            </a:r>
            <a:r>
              <a:rPr lang="en-US" sz="1200" dirty="0">
                <a:ea typeface="+mn-lt"/>
                <a:cs typeface="+mn-lt"/>
              </a:rPr>
              <a:t>, </a:t>
            </a:r>
            <a:r>
              <a:rPr lang="en-US" sz="1200" i="1" dirty="0">
                <a:ea typeface="+mn-lt"/>
                <a:cs typeface="+mn-lt"/>
              </a:rPr>
              <a:t>56</a:t>
            </a:r>
            <a:r>
              <a:rPr lang="en-US" sz="1200" dirty="0">
                <a:ea typeface="+mn-lt"/>
                <a:cs typeface="+mn-lt"/>
              </a:rPr>
              <a:t>(6), pp.466-474.</a:t>
            </a:r>
            <a:endParaRPr lang="en-US" sz="1200">
              <a:solidFill>
                <a:srgbClr val="FFFFFF">
                  <a:alpha val="58000"/>
                </a:srgbClr>
              </a:solidFill>
              <a:ea typeface="+mn-lt"/>
              <a:cs typeface="+mn-lt"/>
            </a:endParaRPr>
          </a:p>
          <a:p>
            <a:pPr marL="269875" indent="-269875">
              <a:lnSpc>
                <a:spcPct val="125000"/>
              </a:lnSpc>
            </a:pPr>
            <a:endParaRPr lang="en-US" sz="1200" dirty="0">
              <a:solidFill>
                <a:srgbClr val="FFFFFF">
                  <a:alpha val="58000"/>
                </a:srgbClr>
              </a:solidFill>
            </a:endParaRPr>
          </a:p>
        </p:txBody>
      </p:sp>
    </p:spTree>
    <p:extLst>
      <p:ext uri="{BB962C8B-B14F-4D97-AF65-F5344CB8AC3E}">
        <p14:creationId xmlns:p14="http://schemas.microsoft.com/office/powerpoint/2010/main" val="213512913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DCC6C-C46B-EFF4-79F7-F93B7BAFA4B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A94B427-DBC6-7463-0F83-3314C2055AAA}"/>
              </a:ext>
            </a:extLst>
          </p:cNvPr>
          <p:cNvSpPr>
            <a:spLocks noGrp="1"/>
          </p:cNvSpPr>
          <p:nvPr>
            <p:ph idx="1"/>
          </p:nvPr>
        </p:nvSpPr>
        <p:spPr>
          <a:xfrm>
            <a:off x="720000" y="1356267"/>
            <a:ext cx="10728325" cy="4412708"/>
          </a:xfrm>
        </p:spPr>
        <p:txBody>
          <a:bodyPr vert="horz" lIns="0" tIns="0" rIns="0" bIns="0" rtlCol="0" anchor="t">
            <a:noAutofit/>
          </a:bodyPr>
          <a:lstStyle/>
          <a:p>
            <a:pPr marL="269875" indent="-269875">
              <a:lnSpc>
                <a:spcPct val="125000"/>
              </a:lnSpc>
            </a:pPr>
            <a:r>
              <a:rPr lang="en-US" sz="1200" dirty="0"/>
              <a:t>Miller, C. J., Hynd, G. W., &amp; Miller, S. R. (2005). Children with dyslexia: not necessarily at risk for elevated internalizing symptoms. </a:t>
            </a:r>
            <a:r>
              <a:rPr lang="en-US" sz="1200" i="1" dirty="0"/>
              <a:t>Reading and Writing: An Interdisciplinary Journal, 18</a:t>
            </a:r>
            <a:r>
              <a:rPr lang="en-US" sz="1200" dirty="0"/>
              <a:t>, 425–436.</a:t>
            </a:r>
            <a:endParaRPr lang="en-US" sz="1200">
              <a:solidFill>
                <a:srgbClr val="FFFFFF">
                  <a:alpha val="58000"/>
                </a:srgbClr>
              </a:solidFill>
            </a:endParaRPr>
          </a:p>
          <a:p>
            <a:pPr marL="269875" indent="-269875">
              <a:lnSpc>
                <a:spcPct val="125000"/>
              </a:lnSpc>
            </a:pPr>
            <a:r>
              <a:rPr lang="en-US" sz="1200" dirty="0"/>
              <a:t>Milton, D. E. (2013). ‘Natures answer to over-conformity’: Deconstructing pathological demand avoidance. </a:t>
            </a:r>
            <a:r>
              <a:rPr lang="en-US" sz="1200" i="1" dirty="0"/>
              <a:t>Autism Experts</a:t>
            </a:r>
            <a:r>
              <a:rPr lang="en-US" sz="1200" dirty="0"/>
              <a:t>. https://kar.kent.ac.uk/62694/</a:t>
            </a:r>
            <a:endParaRPr lang="en-US" sz="1200">
              <a:solidFill>
                <a:srgbClr val="FFFFFF">
                  <a:alpha val="58000"/>
                </a:srgbClr>
              </a:solidFill>
            </a:endParaRPr>
          </a:p>
          <a:p>
            <a:pPr marL="269875" indent="-269875">
              <a:lnSpc>
                <a:spcPct val="125000"/>
              </a:lnSpc>
            </a:pPr>
            <a:r>
              <a:rPr lang="en-US" sz="1200" dirty="0"/>
              <a:t>Newson, E., Le Maréchal, K., and David, C. (2003). Pathological demand avoidance syndrome: A necessary distinction within the pervasive developmental disorders. Archives of Disease in Childhood, 88(7), 595–600. https://doi.org/10.1136/ adc.88.7.595</a:t>
            </a:r>
            <a:endParaRPr lang="en-US" sz="1200" dirty="0">
              <a:solidFill>
                <a:srgbClr val="FFFFFF">
                  <a:alpha val="58000"/>
                </a:srgbClr>
              </a:solidFill>
            </a:endParaRPr>
          </a:p>
          <a:p>
            <a:pPr marL="269875" indent="-269875">
              <a:lnSpc>
                <a:spcPct val="125000"/>
              </a:lnSpc>
            </a:pPr>
            <a:r>
              <a:rPr lang="en-US" sz="1200" dirty="0"/>
              <a:t>Owen, J.P., </a:t>
            </a:r>
            <a:r>
              <a:rPr lang="en-US" sz="1200" dirty="0" err="1"/>
              <a:t>Bukshpun</a:t>
            </a:r>
            <a:r>
              <a:rPr lang="en-US" sz="1200" dirty="0"/>
              <a:t>, P., Pojman, N., Thieu, T., Chen, Q., Lee, J., D’Angelo, D., Glenn, O.A., Hunter, J.V., Berman, J.I. and Roberts, T.P., (2018). Brain MR imaging findings and associated outcomes in carriers of the reciprocal copy number variation at 16p11. 2. </a:t>
            </a:r>
            <a:r>
              <a:rPr lang="en-US" sz="1200" i="1" dirty="0"/>
              <a:t>Radiology</a:t>
            </a:r>
            <a:r>
              <a:rPr lang="en-US" sz="1200" dirty="0"/>
              <a:t>, </a:t>
            </a:r>
            <a:r>
              <a:rPr lang="en-US" sz="1200" i="1" dirty="0"/>
              <a:t>286</a:t>
            </a:r>
            <a:r>
              <a:rPr lang="en-US" sz="1200" dirty="0"/>
              <a:t>(1), pp.217-226.</a:t>
            </a:r>
            <a:endParaRPr lang="en-US" sz="1200">
              <a:solidFill>
                <a:srgbClr val="FFFFFF">
                  <a:alpha val="58000"/>
                </a:srgbClr>
              </a:solidFill>
            </a:endParaRPr>
          </a:p>
          <a:p>
            <a:pPr marL="269875" indent="-269875">
              <a:lnSpc>
                <a:spcPct val="125000"/>
              </a:lnSpc>
            </a:pPr>
            <a:r>
              <a:rPr lang="en-US" sz="1200" dirty="0" err="1"/>
              <a:t>Pallanti</a:t>
            </a:r>
            <a:r>
              <a:rPr lang="en-US" sz="1200" dirty="0"/>
              <a:t> S, Salerno L. (2020) </a:t>
            </a:r>
            <a:r>
              <a:rPr lang="en-US" sz="1200" i="1" dirty="0"/>
              <a:t>The burden of adult ADHD in comorbid psychiatric and neurological disorders. </a:t>
            </a:r>
            <a:r>
              <a:rPr lang="en-US" sz="1200" dirty="0"/>
              <a:t>Springer International Publishing; . https://doi.org/10.1007/978-3-030-39051-8</a:t>
            </a:r>
            <a:endParaRPr lang="en-US" sz="1200">
              <a:solidFill>
                <a:srgbClr val="FFFFFF">
                  <a:alpha val="58000"/>
                </a:srgbClr>
              </a:solidFill>
            </a:endParaRPr>
          </a:p>
          <a:p>
            <a:pPr marL="269875" indent="-269875">
              <a:lnSpc>
                <a:spcPct val="125000"/>
              </a:lnSpc>
            </a:pPr>
            <a:r>
              <a:rPr lang="en-US" sz="1200" dirty="0" err="1"/>
              <a:t>Riglin</a:t>
            </a:r>
            <a:r>
              <a:rPr lang="en-US" sz="1200" dirty="0"/>
              <a:t>, L., Leppert, B., Dardani, C., Thapar, A.K., Rice, F., O'Donovan, M.C., Smith, G.D., </a:t>
            </a:r>
            <a:r>
              <a:rPr lang="en-US" sz="1200" dirty="0" err="1"/>
              <a:t>Stergiakouli</a:t>
            </a:r>
            <a:r>
              <a:rPr lang="en-US" sz="1200" dirty="0"/>
              <a:t>, E., Tilling, K. and Thapar, A., </a:t>
            </a:r>
            <a:br>
              <a:rPr lang="en-US" sz="1200" dirty="0">
                <a:solidFill>
                  <a:srgbClr val="FFFFFF">
                    <a:alpha val="58000"/>
                  </a:srgbClr>
                </a:solidFill>
              </a:rPr>
            </a:br>
            <a:r>
              <a:rPr lang="en-US" sz="1200" dirty="0"/>
              <a:t>(2021). ADHD and depression: investigating a causal explanation. </a:t>
            </a:r>
            <a:r>
              <a:rPr lang="en-US" sz="1200" i="1" dirty="0"/>
              <a:t>Psychological medicine</a:t>
            </a:r>
            <a:r>
              <a:rPr lang="en-US" sz="1200" dirty="0"/>
              <a:t>, </a:t>
            </a:r>
            <a:r>
              <a:rPr lang="en-US" sz="1200" i="1" dirty="0"/>
              <a:t>51</a:t>
            </a:r>
            <a:r>
              <a:rPr lang="en-US" sz="1200" dirty="0"/>
              <a:t>(11), pp.1890-1897.</a:t>
            </a:r>
            <a:endParaRPr lang="en-US" sz="1200">
              <a:solidFill>
                <a:srgbClr val="FFFFFF">
                  <a:alpha val="58000"/>
                </a:srgbClr>
              </a:solidFill>
            </a:endParaRPr>
          </a:p>
          <a:p>
            <a:pPr marL="269875" indent="-269875">
              <a:lnSpc>
                <a:spcPct val="125000"/>
              </a:lnSpc>
            </a:pPr>
            <a:r>
              <a:rPr lang="en-US" sz="1200" dirty="0"/>
              <a:t>Schiltz, H.K., McVey, A.J., Dolan Wozniak, B., Haendel, A.D., Stanley, R., Arias, A., Gordon, N. and Van Hecke, A.V., (2021). The role of loneliness as a mediator between autism features and mental health among autistic young adults. </a:t>
            </a:r>
            <a:r>
              <a:rPr lang="en-US" sz="1200" i="1" dirty="0"/>
              <a:t>Autism</a:t>
            </a:r>
            <a:r>
              <a:rPr lang="en-US" sz="1200" dirty="0"/>
              <a:t>, 25(2), pp.545-555.</a:t>
            </a:r>
            <a:endParaRPr lang="en-US" sz="1200">
              <a:solidFill>
                <a:srgbClr val="FFFFFF">
                  <a:alpha val="58000"/>
                </a:srgbClr>
              </a:solidFill>
            </a:endParaRPr>
          </a:p>
          <a:p>
            <a:pPr marL="269875" indent="-269875">
              <a:lnSpc>
                <a:spcPct val="125000"/>
              </a:lnSpc>
            </a:pPr>
            <a:r>
              <a:rPr lang="en-US" sz="1200" dirty="0"/>
              <a:t>Truman, C., Crane, L., Howlin, P. and Pellicano, E., (2024). The educational experiences of autistic children with and without extreme demand avoidance </a:t>
            </a:r>
            <a:r>
              <a:rPr lang="en-US" sz="1200" dirty="0" err="1"/>
              <a:t>behaviours</a:t>
            </a:r>
            <a:r>
              <a:rPr lang="en-US" sz="1200" dirty="0"/>
              <a:t>. </a:t>
            </a:r>
            <a:r>
              <a:rPr lang="en-US" sz="1200" i="1" dirty="0"/>
              <a:t>International Journal of Inclusive Education</a:t>
            </a:r>
            <a:r>
              <a:rPr lang="en-US" sz="1200" dirty="0"/>
              <a:t>, </a:t>
            </a:r>
            <a:r>
              <a:rPr lang="en-US" sz="1200" i="1" dirty="0"/>
              <a:t>28</a:t>
            </a:r>
            <a:r>
              <a:rPr lang="en-US" sz="1200" dirty="0"/>
              <a:t>(1), pp.57-77.</a:t>
            </a:r>
            <a:endParaRPr lang="en-US" sz="1200" dirty="0">
              <a:solidFill>
                <a:srgbClr val="FFFFFF">
                  <a:alpha val="58000"/>
                </a:srgbClr>
              </a:solidFill>
            </a:endParaRPr>
          </a:p>
          <a:p>
            <a:pPr marL="269875" indent="-269875">
              <a:lnSpc>
                <a:spcPct val="125000"/>
              </a:lnSpc>
            </a:pPr>
            <a:r>
              <a:rPr lang="en-US" sz="1200" err="1"/>
              <a:t>Uljarević</a:t>
            </a:r>
            <a:r>
              <a:rPr lang="en-US" sz="1200" dirty="0"/>
              <a:t>, M., Hedley, D., Rose-Foley, K., </a:t>
            </a:r>
            <a:r>
              <a:rPr lang="en-US" sz="1200" err="1"/>
              <a:t>Magiati</a:t>
            </a:r>
            <a:r>
              <a:rPr lang="en-US" sz="1200" dirty="0"/>
              <a:t>, I., Cai, R. Y., Dissanayake, C., Richdale, A., and </a:t>
            </a:r>
            <a:r>
              <a:rPr lang="en-US" sz="1200" err="1"/>
              <a:t>Trollor</a:t>
            </a:r>
            <a:r>
              <a:rPr lang="en-US" sz="1200" dirty="0"/>
              <a:t>, J. (2020). Anxiety and depression from adolescence to old age in autism spectrum disorder. </a:t>
            </a:r>
            <a:r>
              <a:rPr lang="en-US" sz="1200" i="1" dirty="0"/>
              <a:t>Journal of Autism and Developmental Disorders,</a:t>
            </a:r>
            <a:r>
              <a:rPr lang="en-US" sz="1200" dirty="0"/>
              <a:t> 50, pp.3155–3165.</a:t>
            </a:r>
            <a:endParaRPr lang="en-GB" sz="1200">
              <a:solidFill>
                <a:srgbClr val="FFFFFF">
                  <a:alpha val="58000"/>
                </a:srgbClr>
              </a:solidFill>
            </a:endParaRPr>
          </a:p>
        </p:txBody>
      </p:sp>
    </p:spTree>
    <p:extLst>
      <p:ext uri="{BB962C8B-B14F-4D97-AF65-F5344CB8AC3E}">
        <p14:creationId xmlns:p14="http://schemas.microsoft.com/office/powerpoint/2010/main" val="3609202076"/>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251D3A"/>
      </a:dk2>
      <a:lt2>
        <a:srgbClr val="E2E8E2"/>
      </a:lt2>
      <a:accent1>
        <a:srgbClr val="DF31D2"/>
      </a:accent1>
      <a:accent2>
        <a:srgbClr val="911FCD"/>
      </a:accent2>
      <a:accent3>
        <a:srgbClr val="5B31DF"/>
      </a:accent3>
      <a:accent4>
        <a:srgbClr val="1F3ECD"/>
      </a:accent4>
      <a:accent5>
        <a:srgbClr val="3198DF"/>
      </a:accent5>
      <a:accent6>
        <a:srgbClr val="1BB4B2"/>
      </a:accent6>
      <a:hlink>
        <a:srgbClr val="3F76BF"/>
      </a:hlink>
      <a:folHlink>
        <a:srgbClr val="7F7F7F"/>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123</Slides>
  <Notes>5</Notes>
  <HiddenSlides>0</HiddenSlides>
  <MMClips>0</MMClips>
  <ScaleCrop>false</ScaleCrop>
  <HeadingPairs>
    <vt:vector size="4" baseType="variant">
      <vt:variant>
        <vt:lpstr>Theme</vt:lpstr>
      </vt:variant>
      <vt:variant>
        <vt:i4>1</vt:i4>
      </vt:variant>
      <vt:variant>
        <vt:lpstr>Slide Titles</vt:lpstr>
      </vt:variant>
      <vt:variant>
        <vt:i4>123</vt:i4>
      </vt:variant>
    </vt:vector>
  </HeadingPairs>
  <TitlesOfParts>
    <vt:vector size="124" baseType="lpstr">
      <vt:lpstr>BlobVTI</vt:lpstr>
      <vt:lpstr>Neurodiversity</vt:lpstr>
      <vt:lpstr>Aims and Objectives</vt:lpstr>
      <vt:lpstr>Neurodiversity</vt:lpstr>
      <vt:lpstr>Neurodiversity</vt:lpstr>
      <vt:lpstr>PowerPoint Presentation</vt:lpstr>
      <vt:lpstr>Historical Perspective</vt:lpstr>
      <vt:lpstr>Historical Perspectives 1800's</vt:lpstr>
      <vt:lpstr>Historical Perspectives 1800's</vt:lpstr>
      <vt:lpstr>Historical Perspectives 1900-1910</vt:lpstr>
      <vt:lpstr>Historical Perspectives 1900-1910</vt:lpstr>
      <vt:lpstr>Historical Perspectives 1910-1930</vt:lpstr>
      <vt:lpstr>Historical Perspectives 1910-1930</vt:lpstr>
      <vt:lpstr>Historical Perspectives 1930-1940</vt:lpstr>
      <vt:lpstr>Historical Perspectives 1940-1950</vt:lpstr>
      <vt:lpstr>Historical Perspectives 1940-1950</vt:lpstr>
      <vt:lpstr>Historical Perspectives</vt:lpstr>
      <vt:lpstr>Historical Perspectives 1950-1960</vt:lpstr>
      <vt:lpstr>Historical Perspectives</vt:lpstr>
      <vt:lpstr>Historical Perspectives 1950-1960</vt:lpstr>
      <vt:lpstr>Historical Perspectives 1960-1970</vt:lpstr>
      <vt:lpstr>Historical Perspectives 1960-1970</vt:lpstr>
      <vt:lpstr>Historical Perspectives 1970-1980</vt:lpstr>
      <vt:lpstr>Historical Perspectives 1970-1980</vt:lpstr>
      <vt:lpstr>Historical Perspectives 1980-1990</vt:lpstr>
      <vt:lpstr>Historical Perspectives 1980-1990</vt:lpstr>
      <vt:lpstr>Historical Perspectives 1980-1990</vt:lpstr>
      <vt:lpstr>Historical Perspectives 1990-2000</vt:lpstr>
      <vt:lpstr>Historical Perspectives 2000-2012</vt:lpstr>
      <vt:lpstr>Historical Perspectives 2000-2012</vt:lpstr>
      <vt:lpstr>Executive Function</vt:lpstr>
      <vt:lpstr>Autism</vt:lpstr>
      <vt:lpstr>Historical Perspective of Autism</vt:lpstr>
      <vt:lpstr>Historical Perspective of Autism</vt:lpstr>
      <vt:lpstr>Historical Perspective of Autism</vt:lpstr>
      <vt:lpstr>Language</vt:lpstr>
      <vt:lpstr>Language: Functioning</vt:lpstr>
      <vt:lpstr>Language: Functioning</vt:lpstr>
      <vt:lpstr>Skills</vt:lpstr>
      <vt:lpstr>How to Boil Water, the EASY Way</vt:lpstr>
      <vt:lpstr>Autism</vt:lpstr>
      <vt:lpstr>Triad of Impairments</vt:lpstr>
      <vt:lpstr>Autism</vt:lpstr>
      <vt:lpstr>Speak MY Language</vt:lpstr>
      <vt:lpstr>Diagnostic Features: ICD-11</vt:lpstr>
      <vt:lpstr>Diagnostic Features: ICD-11</vt:lpstr>
      <vt:lpstr>Diagnostic Features: ICD-11</vt:lpstr>
      <vt:lpstr>Diagnostic Features: ICD-11</vt:lpstr>
      <vt:lpstr>Diagnostics</vt:lpstr>
      <vt:lpstr>Neuropsychology of Autism</vt:lpstr>
      <vt:lpstr>PowerPoint Presentation</vt:lpstr>
      <vt:lpstr>PowerPoint Presentation</vt:lpstr>
      <vt:lpstr>Genetic Components</vt:lpstr>
      <vt:lpstr>Working with Autism</vt:lpstr>
      <vt:lpstr>Working with Autism</vt:lpstr>
      <vt:lpstr>Supporting Autism</vt:lpstr>
      <vt:lpstr>Autism and Mental Health</vt:lpstr>
      <vt:lpstr>Being Resilient</vt:lpstr>
      <vt:lpstr>Being Resilient</vt:lpstr>
      <vt:lpstr>Social Competence</vt:lpstr>
      <vt:lpstr>Autonomy and Self-Regulation</vt:lpstr>
      <vt:lpstr>Sense of Purpose and Future</vt:lpstr>
      <vt:lpstr>Imagine when you are much older if you suddenly realise you are not going to achieve your dream that you have been so focussed on – this could impact on mental health negatively </vt:lpstr>
      <vt:lpstr>PowerPoint Presentation</vt:lpstr>
      <vt:lpstr>PowerPoint Presentation</vt:lpstr>
      <vt:lpstr>Sense of Future</vt:lpstr>
      <vt:lpstr>Matthew and the Five Bar Gate</vt:lpstr>
      <vt:lpstr>Problem Solving</vt:lpstr>
      <vt:lpstr>Resilience</vt:lpstr>
      <vt:lpstr>Life factors that impact can lead to an individual’s inability to function…..</vt:lpstr>
      <vt:lpstr>We also hear the words….</vt:lpstr>
      <vt:lpstr>Signs and symptoms of schizophrenia</vt:lpstr>
      <vt:lpstr>Autism and Disordered Thinking</vt:lpstr>
      <vt:lpstr>Schizophrenia Symptoms? Or Autistic Predictability?</vt:lpstr>
      <vt:lpstr>Depression Symptoms</vt:lpstr>
      <vt:lpstr>Meet Pamela</vt:lpstr>
      <vt:lpstr>One and One Makes?</vt:lpstr>
      <vt:lpstr>Resilience</vt:lpstr>
      <vt:lpstr>Boosting Mental Health</vt:lpstr>
      <vt:lpstr>Here are some examples of things that have made people feel GREAT</vt:lpstr>
      <vt:lpstr>Pathological Demand Avoidance</vt:lpstr>
      <vt:lpstr>PDA: What?</vt:lpstr>
      <vt:lpstr>PDA: Forms of Resistance</vt:lpstr>
      <vt:lpstr>PDA Mechanisms</vt:lpstr>
      <vt:lpstr>Spectrum of Demand Avoidance</vt:lpstr>
      <vt:lpstr>PDA vs ODD</vt:lpstr>
      <vt:lpstr>PDA vs ODD</vt:lpstr>
      <vt:lpstr>Mental Health Toll</vt:lpstr>
      <vt:lpstr>Escalation Cycles</vt:lpstr>
      <vt:lpstr>PANDA Approach to PDA</vt:lpstr>
      <vt:lpstr>Prioritise and Compromise</vt:lpstr>
      <vt:lpstr>Anxiety Management</vt:lpstr>
      <vt:lpstr>Negotiation and Collaboration</vt:lpstr>
      <vt:lpstr>Disguise and Manage Demands</vt:lpstr>
      <vt:lpstr>Adaptation</vt:lpstr>
      <vt:lpstr>ADHD: Attention Deficit Hyperactivity Disorder</vt:lpstr>
      <vt:lpstr>ADHD: What?</vt:lpstr>
      <vt:lpstr>ADHD and the Brain</vt:lpstr>
      <vt:lpstr>ADHD and Anxiety</vt:lpstr>
      <vt:lpstr>ADHD and Depression</vt:lpstr>
      <vt:lpstr>ADHD and Burnout</vt:lpstr>
      <vt:lpstr>ADHD and Burnout</vt:lpstr>
      <vt:lpstr>Rejection Sensitive Dysphoria</vt:lpstr>
      <vt:lpstr>Masking</vt:lpstr>
      <vt:lpstr>Masking</vt:lpstr>
      <vt:lpstr>Masking: Impacts</vt:lpstr>
      <vt:lpstr>Hyperfocus</vt:lpstr>
      <vt:lpstr>SpLD: Specific Learning Difficulties</vt:lpstr>
      <vt:lpstr>SpLD's</vt:lpstr>
      <vt:lpstr>Executive Function and Attention</vt:lpstr>
      <vt:lpstr>Dyslexia: What?</vt:lpstr>
      <vt:lpstr>Dyslexia in the Brain</vt:lpstr>
      <vt:lpstr>The Effort Gap</vt:lpstr>
      <vt:lpstr>The Mental Health Link</vt:lpstr>
      <vt:lpstr>Dyscalculia: Number Sense Challenges</vt:lpstr>
      <vt:lpstr>Dysgraphia: What?</vt:lpstr>
      <vt:lpstr>Principles for Intervention</vt:lpstr>
      <vt:lpstr>When Working with Neurodiversity</vt:lpstr>
      <vt:lpstr>Playing in Sand, or Learning about Cacti</vt:lpstr>
      <vt:lpstr>Boosting Mental Health in Neurodiverse Individuals</vt:lpstr>
      <vt:lpstr>Boosting Mental Health in Neurodiverse Individuals</vt:lpstr>
      <vt:lpstr>Boosting Mental Health in Neurodiverse Individuals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720</cp:revision>
  <dcterms:created xsi:type="dcterms:W3CDTF">2024-08-16T13:25:53Z</dcterms:created>
  <dcterms:modified xsi:type="dcterms:W3CDTF">2025-11-03T14:53:10Z</dcterms:modified>
</cp:coreProperties>
</file>