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9" r:id="rId3"/>
    <p:sldId id="274" r:id="rId4"/>
    <p:sldId id="277" r:id="rId5"/>
    <p:sldId id="256" r:id="rId6"/>
    <p:sldId id="258" r:id="rId7"/>
    <p:sldId id="260" r:id="rId8"/>
    <p:sldId id="259" r:id="rId9"/>
    <p:sldId id="264" r:id="rId10"/>
    <p:sldId id="261" r:id="rId11"/>
    <p:sldId id="263" r:id="rId12"/>
    <p:sldId id="265" r:id="rId13"/>
    <p:sldId id="262" r:id="rId14"/>
    <p:sldId id="266" r:id="rId15"/>
    <p:sldId id="267" r:id="rId16"/>
    <p:sldId id="268" r:id="rId17"/>
    <p:sldId id="270" r:id="rId18"/>
    <p:sldId id="271" r:id="rId19"/>
    <p:sldId id="272" r:id="rId20"/>
    <p:sldId id="273" r:id="rId21"/>
    <p:sldId id="27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l Taylor" userId="1588932b159283a9" providerId="LiveId" clId="{C7C99AB6-A2F1-47DC-A469-6F467270103D}"/>
    <pc:docChg chg="modSld">
      <pc:chgData name="Joel Taylor" userId="1588932b159283a9" providerId="LiveId" clId="{C7C99AB6-A2F1-47DC-A469-6F467270103D}" dt="2026-07-14T18:37:46.439" v="2"/>
      <pc:docMkLst>
        <pc:docMk/>
      </pc:docMkLst>
      <pc:sldChg chg="modSp">
        <pc:chgData name="Joel Taylor" userId="1588932b159283a9" providerId="LiveId" clId="{C7C99AB6-A2F1-47DC-A469-6F467270103D}" dt="2026-07-14T18:37:46.439" v="2"/>
        <pc:sldMkLst>
          <pc:docMk/>
          <pc:sldMk cId="2947693386" sldId="274"/>
        </pc:sldMkLst>
        <pc:graphicFrameChg chg="mod">
          <ac:chgData name="Joel Taylor" userId="1588932b159283a9" providerId="LiveId" clId="{C7C99AB6-A2F1-47DC-A469-6F467270103D}" dt="2026-07-14T18:37:46.439" v="2"/>
          <ac:graphicFrameMkLst>
            <pc:docMk/>
            <pc:sldMk cId="2947693386" sldId="274"/>
            <ac:graphicFrameMk id="55" creationId="{E1DE7187-1A0C-111D-DE48-1890D232D844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DA707D-C554-4F4A-913E-C114606A29C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14DBB2-76B9-4FD1-AFC2-4FF65EC6A569}">
      <dgm:prSet custT="1"/>
      <dgm:spPr/>
      <dgm:t>
        <a:bodyPr/>
        <a:lstStyle/>
        <a:p>
          <a:r>
            <a:rPr lang="en-US" sz="1600" b="1" u="sng" dirty="0">
              <a:latin typeface="Arial" panose="020B0604020202020204" pitchFamily="34" charset="0"/>
              <a:cs typeface="Arial" panose="020B0604020202020204" pitchFamily="34" charset="0"/>
            </a:rPr>
            <a:t>What will this Presentation cover?</a:t>
          </a:r>
          <a:endParaRPr lang="en-US" sz="1600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5CE151-ECB6-47B2-919C-D38F64DED98F}" type="parTrans" cxnId="{8A162F52-0CC7-41FD-B46B-5D707F20FBC2}">
      <dgm:prSet/>
      <dgm:spPr/>
      <dgm:t>
        <a:bodyPr/>
        <a:lstStyle/>
        <a:p>
          <a:endParaRPr lang="en-US"/>
        </a:p>
      </dgm:t>
    </dgm:pt>
    <dgm:pt modelId="{76CF7F9E-A2A6-441C-922B-A81A46F67E5B}" type="sibTrans" cxnId="{8A162F52-0CC7-41FD-B46B-5D707F20FBC2}">
      <dgm:prSet/>
      <dgm:spPr/>
      <dgm:t>
        <a:bodyPr/>
        <a:lstStyle/>
        <a:p>
          <a:endParaRPr lang="en-US"/>
        </a:p>
      </dgm:t>
    </dgm:pt>
    <dgm:pt modelId="{0B6C13B4-5241-4CB2-9F7C-0EE26BAB16ED}">
      <dgm:prSet/>
      <dgm:spPr/>
      <dgm:t>
        <a:bodyPr/>
        <a:lstStyle/>
        <a:p>
          <a:endParaRPr lang="en-US" b="1" dirty="0"/>
        </a:p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Background of company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D2AEE5-055B-4D4C-A51F-C34DDE7A6E6F}" type="parTrans" cxnId="{4827FD29-D700-4147-BF78-3F261D4F8C9A}">
      <dgm:prSet/>
      <dgm:spPr/>
      <dgm:t>
        <a:bodyPr/>
        <a:lstStyle/>
        <a:p>
          <a:endParaRPr lang="en-US"/>
        </a:p>
      </dgm:t>
    </dgm:pt>
    <dgm:pt modelId="{E92C9555-36F9-4E11-A7A9-8B78D7933AD6}" type="sibTrans" cxnId="{4827FD29-D700-4147-BF78-3F261D4F8C9A}">
      <dgm:prSet/>
      <dgm:spPr/>
      <dgm:t>
        <a:bodyPr/>
        <a:lstStyle/>
        <a:p>
          <a:endParaRPr lang="en-US"/>
        </a:p>
      </dgm:t>
    </dgm:pt>
    <dgm:pt modelId="{17F9F80A-8145-4D62-B1DB-5DABAD9F64B6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Project goals and Scope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A84048-4181-400B-94B3-3319B598F408}" type="parTrans" cxnId="{A866C75F-CFE3-455B-A4D9-31FCFA980399}">
      <dgm:prSet/>
      <dgm:spPr/>
      <dgm:t>
        <a:bodyPr/>
        <a:lstStyle/>
        <a:p>
          <a:endParaRPr lang="en-US"/>
        </a:p>
      </dgm:t>
    </dgm:pt>
    <dgm:pt modelId="{1FB1A386-9D62-4E91-8BA8-06EEE5D9250D}" type="sibTrans" cxnId="{A866C75F-CFE3-455B-A4D9-31FCFA980399}">
      <dgm:prSet/>
      <dgm:spPr/>
      <dgm:t>
        <a:bodyPr/>
        <a:lstStyle/>
        <a:p>
          <a:endParaRPr lang="en-US"/>
        </a:p>
      </dgm:t>
    </dgm:pt>
    <dgm:pt modelId="{DFB4E848-03CF-49AC-8CC7-F20E23494253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Project timeline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F55781-5EC7-4F6C-B904-DF18757B065D}" type="parTrans" cxnId="{203B6C67-1B39-4347-B9C9-56D235AE6F4D}">
      <dgm:prSet/>
      <dgm:spPr/>
      <dgm:t>
        <a:bodyPr/>
        <a:lstStyle/>
        <a:p>
          <a:endParaRPr lang="en-US"/>
        </a:p>
      </dgm:t>
    </dgm:pt>
    <dgm:pt modelId="{52A054D7-AFDE-4F72-8A6F-043EC351605C}" type="sibTrans" cxnId="{203B6C67-1B39-4347-B9C9-56D235AE6F4D}">
      <dgm:prSet/>
      <dgm:spPr/>
      <dgm:t>
        <a:bodyPr/>
        <a:lstStyle/>
        <a:p>
          <a:endParaRPr lang="en-US"/>
        </a:p>
      </dgm:t>
    </dgm:pt>
    <dgm:pt modelId="{12304998-70CA-44AF-AF87-A5D913B6457B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Work Breakdown structure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355C8C-DF82-42A1-ADBC-84C82D00E1A5}" type="parTrans" cxnId="{D00A3588-FC90-4D00-868F-79BC22587181}">
      <dgm:prSet/>
      <dgm:spPr/>
      <dgm:t>
        <a:bodyPr/>
        <a:lstStyle/>
        <a:p>
          <a:endParaRPr lang="en-US"/>
        </a:p>
      </dgm:t>
    </dgm:pt>
    <dgm:pt modelId="{AE3BC9AB-648E-4B75-B5C1-AD1AFAD102E5}" type="sibTrans" cxnId="{D00A3588-FC90-4D00-868F-79BC22587181}">
      <dgm:prSet/>
      <dgm:spPr/>
      <dgm:t>
        <a:bodyPr/>
        <a:lstStyle/>
        <a:p>
          <a:endParaRPr lang="en-US"/>
        </a:p>
      </dgm:t>
    </dgm:pt>
    <dgm:pt modelId="{66511C43-8CDC-4C09-B56F-E4FE22D49B62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HR plan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7BE5BB-9F95-452B-A9F7-B4F9B9BA0534}" type="parTrans" cxnId="{BC8AB57C-ED57-483A-80C1-DE41169BF732}">
      <dgm:prSet/>
      <dgm:spPr/>
      <dgm:t>
        <a:bodyPr/>
        <a:lstStyle/>
        <a:p>
          <a:endParaRPr lang="en-US"/>
        </a:p>
      </dgm:t>
    </dgm:pt>
    <dgm:pt modelId="{BC07DDA1-8E4B-4A48-BEDE-EE635945A9F0}" type="sibTrans" cxnId="{BC8AB57C-ED57-483A-80C1-DE41169BF732}">
      <dgm:prSet/>
      <dgm:spPr/>
      <dgm:t>
        <a:bodyPr/>
        <a:lstStyle/>
        <a:p>
          <a:endParaRPr lang="en-US"/>
        </a:p>
      </dgm:t>
    </dgm:pt>
    <dgm:pt modelId="{0F62386D-FDEA-4AFF-ACB8-4DFE90350257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Risk Management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00BC59-1D26-44EF-BAEC-E6D98FA28B5A}" type="parTrans" cxnId="{158278FB-4292-47FA-87FA-74FC00BF3FB0}">
      <dgm:prSet/>
      <dgm:spPr/>
      <dgm:t>
        <a:bodyPr/>
        <a:lstStyle/>
        <a:p>
          <a:endParaRPr lang="en-US"/>
        </a:p>
      </dgm:t>
    </dgm:pt>
    <dgm:pt modelId="{6724B9CF-85A9-4033-BB58-234B97715DD2}" type="sibTrans" cxnId="{158278FB-4292-47FA-87FA-74FC00BF3FB0}">
      <dgm:prSet/>
      <dgm:spPr/>
      <dgm:t>
        <a:bodyPr/>
        <a:lstStyle/>
        <a:p>
          <a:endParaRPr lang="en-US"/>
        </a:p>
      </dgm:t>
    </dgm:pt>
    <dgm:pt modelId="{B902F011-0AD5-4F1F-9ACF-8AABCEF2C9F9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Quality assurance and standards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499C5E-29F1-4E34-8C9C-23EBC7688027}" type="parTrans" cxnId="{48E6D640-091E-41A0-897A-3E30BD046147}">
      <dgm:prSet/>
      <dgm:spPr/>
      <dgm:t>
        <a:bodyPr/>
        <a:lstStyle/>
        <a:p>
          <a:endParaRPr lang="en-US"/>
        </a:p>
      </dgm:t>
    </dgm:pt>
    <dgm:pt modelId="{EDC26130-B683-4D8C-9F61-B1737AE4CEA3}" type="sibTrans" cxnId="{48E6D640-091E-41A0-897A-3E30BD046147}">
      <dgm:prSet/>
      <dgm:spPr/>
      <dgm:t>
        <a:bodyPr/>
        <a:lstStyle/>
        <a:p>
          <a:endParaRPr lang="en-US"/>
        </a:p>
      </dgm:t>
    </dgm:pt>
    <dgm:pt modelId="{305C01AD-DCBB-4122-8ADC-D9A3507474CA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Leadership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0821FE-D5F3-43DB-93F7-666E01031521}" type="parTrans" cxnId="{2545FCBF-E706-436E-AD01-5E2894FC3100}">
      <dgm:prSet/>
      <dgm:spPr/>
      <dgm:t>
        <a:bodyPr/>
        <a:lstStyle/>
        <a:p>
          <a:endParaRPr lang="en-US"/>
        </a:p>
      </dgm:t>
    </dgm:pt>
    <dgm:pt modelId="{91AB6BAB-F636-4698-A3E5-CED6178C5889}" type="sibTrans" cxnId="{2545FCBF-E706-436E-AD01-5E2894FC3100}">
      <dgm:prSet/>
      <dgm:spPr/>
      <dgm:t>
        <a:bodyPr/>
        <a:lstStyle/>
        <a:p>
          <a:endParaRPr lang="en-US"/>
        </a:p>
      </dgm:t>
    </dgm:pt>
    <dgm:pt modelId="{4B192C23-A4D8-438F-9187-E690944826BF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Achievements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F29707-B7DD-490C-8633-EAABA717AB80}" type="parTrans" cxnId="{9A2736CC-0E8F-43ED-B135-1916E1540325}">
      <dgm:prSet/>
      <dgm:spPr/>
      <dgm:t>
        <a:bodyPr/>
        <a:lstStyle/>
        <a:p>
          <a:endParaRPr lang="en-US"/>
        </a:p>
      </dgm:t>
    </dgm:pt>
    <dgm:pt modelId="{A5B726DA-A908-4552-8AAB-6E8429857019}" type="sibTrans" cxnId="{9A2736CC-0E8F-43ED-B135-1916E1540325}">
      <dgm:prSet/>
      <dgm:spPr/>
      <dgm:t>
        <a:bodyPr/>
        <a:lstStyle/>
        <a:p>
          <a:endParaRPr lang="en-US"/>
        </a:p>
      </dgm:t>
    </dgm:pt>
    <dgm:pt modelId="{1FC8C788-6452-4B37-A0CE-E4B2FED8A10D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Finance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AB1DB4-93FF-4771-808C-707D7CCAA0BD}" type="parTrans" cxnId="{50920300-CCB3-4E7D-8D3C-569E580A59AC}">
      <dgm:prSet/>
      <dgm:spPr/>
      <dgm:t>
        <a:bodyPr/>
        <a:lstStyle/>
        <a:p>
          <a:endParaRPr lang="en-US"/>
        </a:p>
      </dgm:t>
    </dgm:pt>
    <dgm:pt modelId="{EDE7A5F1-84AF-4238-9E6D-0FE8ACD77300}" type="sibTrans" cxnId="{50920300-CCB3-4E7D-8D3C-569E580A59AC}">
      <dgm:prSet/>
      <dgm:spPr/>
      <dgm:t>
        <a:bodyPr/>
        <a:lstStyle/>
        <a:p>
          <a:endParaRPr lang="en-US"/>
        </a:p>
      </dgm:t>
    </dgm:pt>
    <dgm:pt modelId="{56B339B8-6C73-4B6B-8342-1022078EFDAE}" type="pres">
      <dgm:prSet presAssocID="{79DA707D-C554-4F4A-913E-C114606A29C3}" presName="vert0" presStyleCnt="0">
        <dgm:presLayoutVars>
          <dgm:dir/>
          <dgm:animOne val="branch"/>
          <dgm:animLvl val="lvl"/>
        </dgm:presLayoutVars>
      </dgm:prSet>
      <dgm:spPr/>
    </dgm:pt>
    <dgm:pt modelId="{F3B962E7-4434-4950-AFCD-D949C8EB4070}" type="pres">
      <dgm:prSet presAssocID="{D514DBB2-76B9-4FD1-AFC2-4FF65EC6A569}" presName="thickLine" presStyleLbl="alignNode1" presStyleIdx="0" presStyleCnt="11"/>
      <dgm:spPr/>
    </dgm:pt>
    <dgm:pt modelId="{DC70BFC1-3783-4859-8E39-21311C8C5522}" type="pres">
      <dgm:prSet presAssocID="{D514DBB2-76B9-4FD1-AFC2-4FF65EC6A569}" presName="horz1" presStyleCnt="0"/>
      <dgm:spPr/>
    </dgm:pt>
    <dgm:pt modelId="{CF047194-1B38-440D-9450-9FEF0215BFC4}" type="pres">
      <dgm:prSet presAssocID="{D514DBB2-76B9-4FD1-AFC2-4FF65EC6A569}" presName="tx1" presStyleLbl="revTx" presStyleIdx="0" presStyleCnt="11"/>
      <dgm:spPr/>
    </dgm:pt>
    <dgm:pt modelId="{542AAB62-5E57-48EA-906F-9BB9A79374E8}" type="pres">
      <dgm:prSet presAssocID="{D514DBB2-76B9-4FD1-AFC2-4FF65EC6A569}" presName="vert1" presStyleCnt="0"/>
      <dgm:spPr/>
    </dgm:pt>
    <dgm:pt modelId="{D0F90AB5-422E-4DA3-8AB3-D8D0E5C12126}" type="pres">
      <dgm:prSet presAssocID="{0B6C13B4-5241-4CB2-9F7C-0EE26BAB16ED}" presName="thickLine" presStyleLbl="alignNode1" presStyleIdx="1" presStyleCnt="11"/>
      <dgm:spPr/>
    </dgm:pt>
    <dgm:pt modelId="{97572E45-FC0D-4EDA-BFD1-AC1093BB442C}" type="pres">
      <dgm:prSet presAssocID="{0B6C13B4-5241-4CB2-9F7C-0EE26BAB16ED}" presName="horz1" presStyleCnt="0"/>
      <dgm:spPr/>
    </dgm:pt>
    <dgm:pt modelId="{157B74F6-221B-4105-986F-22E91A3DA4AD}" type="pres">
      <dgm:prSet presAssocID="{0B6C13B4-5241-4CB2-9F7C-0EE26BAB16ED}" presName="tx1" presStyleLbl="revTx" presStyleIdx="1" presStyleCnt="11" custLinFactNeighborY="-45362"/>
      <dgm:spPr/>
    </dgm:pt>
    <dgm:pt modelId="{1571611E-4EAF-4F07-9776-F78DFCAC68C4}" type="pres">
      <dgm:prSet presAssocID="{0B6C13B4-5241-4CB2-9F7C-0EE26BAB16ED}" presName="vert1" presStyleCnt="0"/>
      <dgm:spPr/>
    </dgm:pt>
    <dgm:pt modelId="{DB83D4E9-201D-417C-93B2-49A6CF27B7DC}" type="pres">
      <dgm:prSet presAssocID="{17F9F80A-8145-4D62-B1DB-5DABAD9F64B6}" presName="thickLine" presStyleLbl="alignNode1" presStyleIdx="2" presStyleCnt="11"/>
      <dgm:spPr/>
    </dgm:pt>
    <dgm:pt modelId="{47A510A7-8FED-4378-9CEB-A9AF6910B9CE}" type="pres">
      <dgm:prSet presAssocID="{17F9F80A-8145-4D62-B1DB-5DABAD9F64B6}" presName="horz1" presStyleCnt="0"/>
      <dgm:spPr/>
    </dgm:pt>
    <dgm:pt modelId="{F9D69AD1-1AA7-4866-B126-E839C734BB43}" type="pres">
      <dgm:prSet presAssocID="{17F9F80A-8145-4D62-B1DB-5DABAD9F64B6}" presName="tx1" presStyleLbl="revTx" presStyleIdx="2" presStyleCnt="11"/>
      <dgm:spPr/>
    </dgm:pt>
    <dgm:pt modelId="{9F173C69-1E48-4B73-B8B3-25BCFDB55B30}" type="pres">
      <dgm:prSet presAssocID="{17F9F80A-8145-4D62-B1DB-5DABAD9F64B6}" presName="vert1" presStyleCnt="0"/>
      <dgm:spPr/>
    </dgm:pt>
    <dgm:pt modelId="{A6D81DEA-BA9A-42DB-B4A0-C1BBE17895E7}" type="pres">
      <dgm:prSet presAssocID="{DFB4E848-03CF-49AC-8CC7-F20E23494253}" presName="thickLine" presStyleLbl="alignNode1" presStyleIdx="3" presStyleCnt="11"/>
      <dgm:spPr/>
    </dgm:pt>
    <dgm:pt modelId="{579BDA23-0CAE-43BC-B60F-A3837FF7AC5A}" type="pres">
      <dgm:prSet presAssocID="{DFB4E848-03CF-49AC-8CC7-F20E23494253}" presName="horz1" presStyleCnt="0"/>
      <dgm:spPr/>
    </dgm:pt>
    <dgm:pt modelId="{4A10BBB1-6866-4F04-9C54-FFFA6DF7C121}" type="pres">
      <dgm:prSet presAssocID="{DFB4E848-03CF-49AC-8CC7-F20E23494253}" presName="tx1" presStyleLbl="revTx" presStyleIdx="3" presStyleCnt="11"/>
      <dgm:spPr/>
    </dgm:pt>
    <dgm:pt modelId="{3211FC13-D837-498B-8419-A981FC2D61F0}" type="pres">
      <dgm:prSet presAssocID="{DFB4E848-03CF-49AC-8CC7-F20E23494253}" presName="vert1" presStyleCnt="0"/>
      <dgm:spPr/>
    </dgm:pt>
    <dgm:pt modelId="{0824AA5F-7939-4AFA-8489-AFF7ED8A157B}" type="pres">
      <dgm:prSet presAssocID="{12304998-70CA-44AF-AF87-A5D913B6457B}" presName="thickLine" presStyleLbl="alignNode1" presStyleIdx="4" presStyleCnt="11"/>
      <dgm:spPr/>
    </dgm:pt>
    <dgm:pt modelId="{E3A2ADF8-C426-4979-8E23-26F2EC6CF9EE}" type="pres">
      <dgm:prSet presAssocID="{12304998-70CA-44AF-AF87-A5D913B6457B}" presName="horz1" presStyleCnt="0"/>
      <dgm:spPr/>
    </dgm:pt>
    <dgm:pt modelId="{4F39C4A8-51BC-4775-99FB-217687212C4A}" type="pres">
      <dgm:prSet presAssocID="{12304998-70CA-44AF-AF87-A5D913B6457B}" presName="tx1" presStyleLbl="revTx" presStyleIdx="4" presStyleCnt="11"/>
      <dgm:spPr/>
    </dgm:pt>
    <dgm:pt modelId="{D6C03661-B2B3-470C-ACA7-881CC95E6BF7}" type="pres">
      <dgm:prSet presAssocID="{12304998-70CA-44AF-AF87-A5D913B6457B}" presName="vert1" presStyleCnt="0"/>
      <dgm:spPr/>
    </dgm:pt>
    <dgm:pt modelId="{4D8BAA98-4867-4F63-8279-11607B0F8341}" type="pres">
      <dgm:prSet presAssocID="{66511C43-8CDC-4C09-B56F-E4FE22D49B62}" presName="thickLine" presStyleLbl="alignNode1" presStyleIdx="5" presStyleCnt="11"/>
      <dgm:spPr/>
    </dgm:pt>
    <dgm:pt modelId="{BC260341-0693-4A4C-856D-9644BFE8681C}" type="pres">
      <dgm:prSet presAssocID="{66511C43-8CDC-4C09-B56F-E4FE22D49B62}" presName="horz1" presStyleCnt="0"/>
      <dgm:spPr/>
    </dgm:pt>
    <dgm:pt modelId="{F56FB023-5111-47F5-B6A6-C6271936C502}" type="pres">
      <dgm:prSet presAssocID="{66511C43-8CDC-4C09-B56F-E4FE22D49B62}" presName="tx1" presStyleLbl="revTx" presStyleIdx="5" presStyleCnt="11"/>
      <dgm:spPr/>
    </dgm:pt>
    <dgm:pt modelId="{5ED8C5BE-1A1B-46B2-BA7B-F6C7BFB05719}" type="pres">
      <dgm:prSet presAssocID="{66511C43-8CDC-4C09-B56F-E4FE22D49B62}" presName="vert1" presStyleCnt="0"/>
      <dgm:spPr/>
    </dgm:pt>
    <dgm:pt modelId="{802F0CEC-EB0B-433E-97CC-BC61AEC4D0FD}" type="pres">
      <dgm:prSet presAssocID="{0F62386D-FDEA-4AFF-ACB8-4DFE90350257}" presName="thickLine" presStyleLbl="alignNode1" presStyleIdx="6" presStyleCnt="11"/>
      <dgm:spPr/>
    </dgm:pt>
    <dgm:pt modelId="{A261B32A-AEE4-4F8E-A28A-7B5E4F4477B0}" type="pres">
      <dgm:prSet presAssocID="{0F62386D-FDEA-4AFF-ACB8-4DFE90350257}" presName="horz1" presStyleCnt="0"/>
      <dgm:spPr/>
    </dgm:pt>
    <dgm:pt modelId="{D5D71DC9-EAA4-4C58-97DC-49E848B91018}" type="pres">
      <dgm:prSet presAssocID="{0F62386D-FDEA-4AFF-ACB8-4DFE90350257}" presName="tx1" presStyleLbl="revTx" presStyleIdx="6" presStyleCnt="11"/>
      <dgm:spPr/>
    </dgm:pt>
    <dgm:pt modelId="{5345EA1B-448B-4271-A164-92A92D517437}" type="pres">
      <dgm:prSet presAssocID="{0F62386D-FDEA-4AFF-ACB8-4DFE90350257}" presName="vert1" presStyleCnt="0"/>
      <dgm:spPr/>
    </dgm:pt>
    <dgm:pt modelId="{B931D66B-DB3B-44EE-A721-DB35287E396C}" type="pres">
      <dgm:prSet presAssocID="{B902F011-0AD5-4F1F-9ACF-8AABCEF2C9F9}" presName="thickLine" presStyleLbl="alignNode1" presStyleIdx="7" presStyleCnt="11"/>
      <dgm:spPr/>
    </dgm:pt>
    <dgm:pt modelId="{7FEDD07D-D347-4810-AAE7-D9069BF5EC9D}" type="pres">
      <dgm:prSet presAssocID="{B902F011-0AD5-4F1F-9ACF-8AABCEF2C9F9}" presName="horz1" presStyleCnt="0"/>
      <dgm:spPr/>
    </dgm:pt>
    <dgm:pt modelId="{365FAD8F-48CE-46EC-BFBD-064B8C658EC9}" type="pres">
      <dgm:prSet presAssocID="{B902F011-0AD5-4F1F-9ACF-8AABCEF2C9F9}" presName="tx1" presStyleLbl="revTx" presStyleIdx="7" presStyleCnt="11"/>
      <dgm:spPr/>
    </dgm:pt>
    <dgm:pt modelId="{C4C1E53D-41BB-4329-9FEF-F4C3D23D549F}" type="pres">
      <dgm:prSet presAssocID="{B902F011-0AD5-4F1F-9ACF-8AABCEF2C9F9}" presName="vert1" presStyleCnt="0"/>
      <dgm:spPr/>
    </dgm:pt>
    <dgm:pt modelId="{AE847CEE-C7D0-41E9-A1D2-96641DB934BB}" type="pres">
      <dgm:prSet presAssocID="{305C01AD-DCBB-4122-8ADC-D9A3507474CA}" presName="thickLine" presStyleLbl="alignNode1" presStyleIdx="8" presStyleCnt="11"/>
      <dgm:spPr/>
    </dgm:pt>
    <dgm:pt modelId="{9A5C9B18-76BD-47B7-B4F4-311E9E795300}" type="pres">
      <dgm:prSet presAssocID="{305C01AD-DCBB-4122-8ADC-D9A3507474CA}" presName="horz1" presStyleCnt="0"/>
      <dgm:spPr/>
    </dgm:pt>
    <dgm:pt modelId="{30D171FC-CFCA-48E9-AA0E-27E7991A8C2A}" type="pres">
      <dgm:prSet presAssocID="{305C01AD-DCBB-4122-8ADC-D9A3507474CA}" presName="tx1" presStyleLbl="revTx" presStyleIdx="8" presStyleCnt="11"/>
      <dgm:spPr/>
    </dgm:pt>
    <dgm:pt modelId="{D815310C-3EE8-423E-A9DC-AA30E2C2FB13}" type="pres">
      <dgm:prSet presAssocID="{305C01AD-DCBB-4122-8ADC-D9A3507474CA}" presName="vert1" presStyleCnt="0"/>
      <dgm:spPr/>
    </dgm:pt>
    <dgm:pt modelId="{0EE58A92-4BD7-4DC3-BC5B-0EB35060C378}" type="pres">
      <dgm:prSet presAssocID="{4B192C23-A4D8-438F-9187-E690944826BF}" presName="thickLine" presStyleLbl="alignNode1" presStyleIdx="9" presStyleCnt="11"/>
      <dgm:spPr/>
    </dgm:pt>
    <dgm:pt modelId="{FB232DBC-35A9-441A-824A-717969B8F914}" type="pres">
      <dgm:prSet presAssocID="{4B192C23-A4D8-438F-9187-E690944826BF}" presName="horz1" presStyleCnt="0"/>
      <dgm:spPr/>
    </dgm:pt>
    <dgm:pt modelId="{9266FCDD-4994-44A2-854B-9E63CC48B3A5}" type="pres">
      <dgm:prSet presAssocID="{4B192C23-A4D8-438F-9187-E690944826BF}" presName="tx1" presStyleLbl="revTx" presStyleIdx="9" presStyleCnt="11"/>
      <dgm:spPr/>
    </dgm:pt>
    <dgm:pt modelId="{4EB59933-0FEB-4C84-8C1C-91E8E3352CA3}" type="pres">
      <dgm:prSet presAssocID="{4B192C23-A4D8-438F-9187-E690944826BF}" presName="vert1" presStyleCnt="0"/>
      <dgm:spPr/>
    </dgm:pt>
    <dgm:pt modelId="{532D8021-E6B7-4070-A13A-4CB2A0B89B2D}" type="pres">
      <dgm:prSet presAssocID="{1FC8C788-6452-4B37-A0CE-E4B2FED8A10D}" presName="thickLine" presStyleLbl="alignNode1" presStyleIdx="10" presStyleCnt="11"/>
      <dgm:spPr/>
    </dgm:pt>
    <dgm:pt modelId="{FD958165-CCE9-476E-9E72-A6136978950C}" type="pres">
      <dgm:prSet presAssocID="{1FC8C788-6452-4B37-A0CE-E4B2FED8A10D}" presName="horz1" presStyleCnt="0"/>
      <dgm:spPr/>
    </dgm:pt>
    <dgm:pt modelId="{1DCD5662-D7CD-41A4-83B1-CCACE886D7E2}" type="pres">
      <dgm:prSet presAssocID="{1FC8C788-6452-4B37-A0CE-E4B2FED8A10D}" presName="tx1" presStyleLbl="revTx" presStyleIdx="10" presStyleCnt="11"/>
      <dgm:spPr/>
    </dgm:pt>
    <dgm:pt modelId="{3B8BE617-9A04-43BE-8167-11FAF9A1E1D4}" type="pres">
      <dgm:prSet presAssocID="{1FC8C788-6452-4B37-A0CE-E4B2FED8A10D}" presName="vert1" presStyleCnt="0"/>
      <dgm:spPr/>
    </dgm:pt>
  </dgm:ptLst>
  <dgm:cxnLst>
    <dgm:cxn modelId="{50920300-CCB3-4E7D-8D3C-569E580A59AC}" srcId="{79DA707D-C554-4F4A-913E-C114606A29C3}" destId="{1FC8C788-6452-4B37-A0CE-E4B2FED8A10D}" srcOrd="10" destOrd="0" parTransId="{C3AB1DB4-93FF-4771-808C-707D7CCAA0BD}" sibTransId="{EDE7A5F1-84AF-4238-9E6D-0FE8ACD77300}"/>
    <dgm:cxn modelId="{ECD4F70F-31A6-48AD-BA9B-65361DBBE3C5}" type="presOf" srcId="{4B192C23-A4D8-438F-9187-E690944826BF}" destId="{9266FCDD-4994-44A2-854B-9E63CC48B3A5}" srcOrd="0" destOrd="0" presId="urn:microsoft.com/office/officeart/2008/layout/LinedList"/>
    <dgm:cxn modelId="{4827FD29-D700-4147-BF78-3F261D4F8C9A}" srcId="{79DA707D-C554-4F4A-913E-C114606A29C3}" destId="{0B6C13B4-5241-4CB2-9F7C-0EE26BAB16ED}" srcOrd="1" destOrd="0" parTransId="{C9D2AEE5-055B-4D4C-A51F-C34DDE7A6E6F}" sibTransId="{E92C9555-36F9-4E11-A7A9-8B78D7933AD6}"/>
    <dgm:cxn modelId="{48E6D640-091E-41A0-897A-3E30BD046147}" srcId="{79DA707D-C554-4F4A-913E-C114606A29C3}" destId="{B902F011-0AD5-4F1F-9ACF-8AABCEF2C9F9}" srcOrd="7" destOrd="0" parTransId="{6A499C5E-29F1-4E34-8C9C-23EBC7688027}" sibTransId="{EDC26130-B683-4D8C-9F61-B1737AE4CEA3}"/>
    <dgm:cxn modelId="{A866C75F-CFE3-455B-A4D9-31FCFA980399}" srcId="{79DA707D-C554-4F4A-913E-C114606A29C3}" destId="{17F9F80A-8145-4D62-B1DB-5DABAD9F64B6}" srcOrd="2" destOrd="0" parTransId="{44A84048-4181-400B-94B3-3319B598F408}" sibTransId="{1FB1A386-9D62-4E91-8BA8-06EEE5D9250D}"/>
    <dgm:cxn modelId="{BA139A62-95AD-4AAB-A23C-21D307377BEC}" type="presOf" srcId="{B902F011-0AD5-4F1F-9ACF-8AABCEF2C9F9}" destId="{365FAD8F-48CE-46EC-BFBD-064B8C658EC9}" srcOrd="0" destOrd="0" presId="urn:microsoft.com/office/officeart/2008/layout/LinedList"/>
    <dgm:cxn modelId="{203B6C67-1B39-4347-B9C9-56D235AE6F4D}" srcId="{79DA707D-C554-4F4A-913E-C114606A29C3}" destId="{DFB4E848-03CF-49AC-8CC7-F20E23494253}" srcOrd="3" destOrd="0" parTransId="{5BF55781-5EC7-4F6C-B904-DF18757B065D}" sibTransId="{52A054D7-AFDE-4F72-8A6F-043EC351605C}"/>
    <dgm:cxn modelId="{FB554368-1A72-42D7-A752-9A29C84D2F8C}" type="presOf" srcId="{DFB4E848-03CF-49AC-8CC7-F20E23494253}" destId="{4A10BBB1-6866-4F04-9C54-FFFA6DF7C121}" srcOrd="0" destOrd="0" presId="urn:microsoft.com/office/officeart/2008/layout/LinedList"/>
    <dgm:cxn modelId="{8A162F52-0CC7-41FD-B46B-5D707F20FBC2}" srcId="{79DA707D-C554-4F4A-913E-C114606A29C3}" destId="{D514DBB2-76B9-4FD1-AFC2-4FF65EC6A569}" srcOrd="0" destOrd="0" parTransId="{4D5CE151-ECB6-47B2-919C-D38F64DED98F}" sibTransId="{76CF7F9E-A2A6-441C-922B-A81A46F67E5B}"/>
    <dgm:cxn modelId="{BC8AB57C-ED57-483A-80C1-DE41169BF732}" srcId="{79DA707D-C554-4F4A-913E-C114606A29C3}" destId="{66511C43-8CDC-4C09-B56F-E4FE22D49B62}" srcOrd="5" destOrd="0" parTransId="{587BE5BB-9F95-452B-A9F7-B4F9B9BA0534}" sibTransId="{BC07DDA1-8E4B-4A48-BEDE-EE635945A9F0}"/>
    <dgm:cxn modelId="{41C07787-77CF-4487-9AB6-4DCA5CAE6DFB}" type="presOf" srcId="{12304998-70CA-44AF-AF87-A5D913B6457B}" destId="{4F39C4A8-51BC-4775-99FB-217687212C4A}" srcOrd="0" destOrd="0" presId="urn:microsoft.com/office/officeart/2008/layout/LinedList"/>
    <dgm:cxn modelId="{D00A3588-FC90-4D00-868F-79BC22587181}" srcId="{79DA707D-C554-4F4A-913E-C114606A29C3}" destId="{12304998-70CA-44AF-AF87-A5D913B6457B}" srcOrd="4" destOrd="0" parTransId="{80355C8C-DF82-42A1-ADBC-84C82D00E1A5}" sibTransId="{AE3BC9AB-648E-4B75-B5C1-AD1AFAD102E5}"/>
    <dgm:cxn modelId="{28611A99-96AF-4A7C-B97D-31E5D98010C2}" type="presOf" srcId="{0F62386D-FDEA-4AFF-ACB8-4DFE90350257}" destId="{D5D71DC9-EAA4-4C58-97DC-49E848B91018}" srcOrd="0" destOrd="0" presId="urn:microsoft.com/office/officeart/2008/layout/LinedList"/>
    <dgm:cxn modelId="{8623B4A5-78BD-4F27-8727-9F29F56C1F49}" type="presOf" srcId="{79DA707D-C554-4F4A-913E-C114606A29C3}" destId="{56B339B8-6C73-4B6B-8342-1022078EFDAE}" srcOrd="0" destOrd="0" presId="urn:microsoft.com/office/officeart/2008/layout/LinedList"/>
    <dgm:cxn modelId="{9E8EDCA9-1716-4B29-A338-2DE5D0FBD7A0}" type="presOf" srcId="{305C01AD-DCBB-4122-8ADC-D9A3507474CA}" destId="{30D171FC-CFCA-48E9-AA0E-27E7991A8C2A}" srcOrd="0" destOrd="0" presId="urn:microsoft.com/office/officeart/2008/layout/LinedList"/>
    <dgm:cxn modelId="{27D8A9B3-525F-4C63-9374-A21895F67B03}" type="presOf" srcId="{66511C43-8CDC-4C09-B56F-E4FE22D49B62}" destId="{F56FB023-5111-47F5-B6A6-C6271936C502}" srcOrd="0" destOrd="0" presId="urn:microsoft.com/office/officeart/2008/layout/LinedList"/>
    <dgm:cxn modelId="{2545FCBF-E706-436E-AD01-5E2894FC3100}" srcId="{79DA707D-C554-4F4A-913E-C114606A29C3}" destId="{305C01AD-DCBB-4122-8ADC-D9A3507474CA}" srcOrd="8" destOrd="0" parTransId="{B30821FE-D5F3-43DB-93F7-666E01031521}" sibTransId="{91AB6BAB-F636-4698-A3E5-CED6178C5889}"/>
    <dgm:cxn modelId="{9A2736CC-0E8F-43ED-B135-1916E1540325}" srcId="{79DA707D-C554-4F4A-913E-C114606A29C3}" destId="{4B192C23-A4D8-438F-9187-E690944826BF}" srcOrd="9" destOrd="0" parTransId="{44F29707-B7DD-490C-8633-EAABA717AB80}" sibTransId="{A5B726DA-A908-4552-8AAB-6E8429857019}"/>
    <dgm:cxn modelId="{76D510CF-3236-4AD3-A067-AD71224A32CF}" type="presOf" srcId="{D514DBB2-76B9-4FD1-AFC2-4FF65EC6A569}" destId="{CF047194-1B38-440D-9450-9FEF0215BFC4}" srcOrd="0" destOrd="0" presId="urn:microsoft.com/office/officeart/2008/layout/LinedList"/>
    <dgm:cxn modelId="{40F47EEA-F2E1-4322-9BC4-F8CAC9B09BF5}" type="presOf" srcId="{17F9F80A-8145-4D62-B1DB-5DABAD9F64B6}" destId="{F9D69AD1-1AA7-4866-B126-E839C734BB43}" srcOrd="0" destOrd="0" presId="urn:microsoft.com/office/officeart/2008/layout/LinedList"/>
    <dgm:cxn modelId="{8B6A77F6-494C-4413-9AFB-E490DACD154A}" type="presOf" srcId="{0B6C13B4-5241-4CB2-9F7C-0EE26BAB16ED}" destId="{157B74F6-221B-4105-986F-22E91A3DA4AD}" srcOrd="0" destOrd="0" presId="urn:microsoft.com/office/officeart/2008/layout/LinedList"/>
    <dgm:cxn modelId="{158278FB-4292-47FA-87FA-74FC00BF3FB0}" srcId="{79DA707D-C554-4F4A-913E-C114606A29C3}" destId="{0F62386D-FDEA-4AFF-ACB8-4DFE90350257}" srcOrd="6" destOrd="0" parTransId="{F100BC59-1D26-44EF-BAEC-E6D98FA28B5A}" sibTransId="{6724B9CF-85A9-4033-BB58-234B97715DD2}"/>
    <dgm:cxn modelId="{741A29FC-1A47-4EB0-BD3D-7C1FF9F05813}" type="presOf" srcId="{1FC8C788-6452-4B37-A0CE-E4B2FED8A10D}" destId="{1DCD5662-D7CD-41A4-83B1-CCACE886D7E2}" srcOrd="0" destOrd="0" presId="urn:microsoft.com/office/officeart/2008/layout/LinedList"/>
    <dgm:cxn modelId="{CA8E6F77-4C8A-4816-A3CB-EDC8A290903E}" type="presParOf" srcId="{56B339B8-6C73-4B6B-8342-1022078EFDAE}" destId="{F3B962E7-4434-4950-AFCD-D949C8EB4070}" srcOrd="0" destOrd="0" presId="urn:microsoft.com/office/officeart/2008/layout/LinedList"/>
    <dgm:cxn modelId="{3CA55349-A136-4AF1-9638-8923BE35F8C8}" type="presParOf" srcId="{56B339B8-6C73-4B6B-8342-1022078EFDAE}" destId="{DC70BFC1-3783-4859-8E39-21311C8C5522}" srcOrd="1" destOrd="0" presId="urn:microsoft.com/office/officeart/2008/layout/LinedList"/>
    <dgm:cxn modelId="{FD32C02F-EC40-46B8-8EDE-670B8ED02719}" type="presParOf" srcId="{DC70BFC1-3783-4859-8E39-21311C8C5522}" destId="{CF047194-1B38-440D-9450-9FEF0215BFC4}" srcOrd="0" destOrd="0" presId="urn:microsoft.com/office/officeart/2008/layout/LinedList"/>
    <dgm:cxn modelId="{3DFB3F04-D34C-4144-9ED6-B726B4FF24E8}" type="presParOf" srcId="{DC70BFC1-3783-4859-8E39-21311C8C5522}" destId="{542AAB62-5E57-48EA-906F-9BB9A79374E8}" srcOrd="1" destOrd="0" presId="urn:microsoft.com/office/officeart/2008/layout/LinedList"/>
    <dgm:cxn modelId="{97F606CB-D2C5-470C-A5F3-2E35ED0D45D5}" type="presParOf" srcId="{56B339B8-6C73-4B6B-8342-1022078EFDAE}" destId="{D0F90AB5-422E-4DA3-8AB3-D8D0E5C12126}" srcOrd="2" destOrd="0" presId="urn:microsoft.com/office/officeart/2008/layout/LinedList"/>
    <dgm:cxn modelId="{75739631-1886-4557-A385-FA43732699E5}" type="presParOf" srcId="{56B339B8-6C73-4B6B-8342-1022078EFDAE}" destId="{97572E45-FC0D-4EDA-BFD1-AC1093BB442C}" srcOrd="3" destOrd="0" presId="urn:microsoft.com/office/officeart/2008/layout/LinedList"/>
    <dgm:cxn modelId="{8641BCBC-55DC-41AA-AE8C-C3CE14D4E9CB}" type="presParOf" srcId="{97572E45-FC0D-4EDA-BFD1-AC1093BB442C}" destId="{157B74F6-221B-4105-986F-22E91A3DA4AD}" srcOrd="0" destOrd="0" presId="urn:microsoft.com/office/officeart/2008/layout/LinedList"/>
    <dgm:cxn modelId="{442DFFEC-AD7F-40C8-A448-1E780231CF4C}" type="presParOf" srcId="{97572E45-FC0D-4EDA-BFD1-AC1093BB442C}" destId="{1571611E-4EAF-4F07-9776-F78DFCAC68C4}" srcOrd="1" destOrd="0" presId="urn:microsoft.com/office/officeart/2008/layout/LinedList"/>
    <dgm:cxn modelId="{C4EF9882-A761-44C7-93AD-E1B399F0A6CE}" type="presParOf" srcId="{56B339B8-6C73-4B6B-8342-1022078EFDAE}" destId="{DB83D4E9-201D-417C-93B2-49A6CF27B7DC}" srcOrd="4" destOrd="0" presId="urn:microsoft.com/office/officeart/2008/layout/LinedList"/>
    <dgm:cxn modelId="{B24D3DC7-8834-4400-A339-CDB5DA2D0F49}" type="presParOf" srcId="{56B339B8-6C73-4B6B-8342-1022078EFDAE}" destId="{47A510A7-8FED-4378-9CEB-A9AF6910B9CE}" srcOrd="5" destOrd="0" presId="urn:microsoft.com/office/officeart/2008/layout/LinedList"/>
    <dgm:cxn modelId="{88A11287-C72E-4D6D-8AF2-242776398C28}" type="presParOf" srcId="{47A510A7-8FED-4378-9CEB-A9AF6910B9CE}" destId="{F9D69AD1-1AA7-4866-B126-E839C734BB43}" srcOrd="0" destOrd="0" presId="urn:microsoft.com/office/officeart/2008/layout/LinedList"/>
    <dgm:cxn modelId="{437D8285-4297-4B36-B0A6-06EE3879EEAE}" type="presParOf" srcId="{47A510A7-8FED-4378-9CEB-A9AF6910B9CE}" destId="{9F173C69-1E48-4B73-B8B3-25BCFDB55B30}" srcOrd="1" destOrd="0" presId="urn:microsoft.com/office/officeart/2008/layout/LinedList"/>
    <dgm:cxn modelId="{8D5574FE-3CC1-4EC9-88E1-3DD35EB14AF8}" type="presParOf" srcId="{56B339B8-6C73-4B6B-8342-1022078EFDAE}" destId="{A6D81DEA-BA9A-42DB-B4A0-C1BBE17895E7}" srcOrd="6" destOrd="0" presId="urn:microsoft.com/office/officeart/2008/layout/LinedList"/>
    <dgm:cxn modelId="{46560855-DFC9-4E13-B29A-5FC0A73E34A8}" type="presParOf" srcId="{56B339B8-6C73-4B6B-8342-1022078EFDAE}" destId="{579BDA23-0CAE-43BC-B60F-A3837FF7AC5A}" srcOrd="7" destOrd="0" presId="urn:microsoft.com/office/officeart/2008/layout/LinedList"/>
    <dgm:cxn modelId="{45CE8A8F-2664-4F80-B7BA-1A8D4A6DF6E4}" type="presParOf" srcId="{579BDA23-0CAE-43BC-B60F-A3837FF7AC5A}" destId="{4A10BBB1-6866-4F04-9C54-FFFA6DF7C121}" srcOrd="0" destOrd="0" presId="urn:microsoft.com/office/officeart/2008/layout/LinedList"/>
    <dgm:cxn modelId="{09B61938-1947-463E-9348-E0546C447949}" type="presParOf" srcId="{579BDA23-0CAE-43BC-B60F-A3837FF7AC5A}" destId="{3211FC13-D837-498B-8419-A981FC2D61F0}" srcOrd="1" destOrd="0" presId="urn:microsoft.com/office/officeart/2008/layout/LinedList"/>
    <dgm:cxn modelId="{CF6EE385-085B-474E-A1B2-89F8D455C98E}" type="presParOf" srcId="{56B339B8-6C73-4B6B-8342-1022078EFDAE}" destId="{0824AA5F-7939-4AFA-8489-AFF7ED8A157B}" srcOrd="8" destOrd="0" presId="urn:microsoft.com/office/officeart/2008/layout/LinedList"/>
    <dgm:cxn modelId="{6DF41A6D-46AC-4ABC-8801-09231D087871}" type="presParOf" srcId="{56B339B8-6C73-4B6B-8342-1022078EFDAE}" destId="{E3A2ADF8-C426-4979-8E23-26F2EC6CF9EE}" srcOrd="9" destOrd="0" presId="urn:microsoft.com/office/officeart/2008/layout/LinedList"/>
    <dgm:cxn modelId="{C64676DD-9AC6-40A8-985F-44E6DD1A1BDE}" type="presParOf" srcId="{E3A2ADF8-C426-4979-8E23-26F2EC6CF9EE}" destId="{4F39C4A8-51BC-4775-99FB-217687212C4A}" srcOrd="0" destOrd="0" presId="urn:microsoft.com/office/officeart/2008/layout/LinedList"/>
    <dgm:cxn modelId="{86BD70C1-70DD-4808-996D-1656F0402527}" type="presParOf" srcId="{E3A2ADF8-C426-4979-8E23-26F2EC6CF9EE}" destId="{D6C03661-B2B3-470C-ACA7-881CC95E6BF7}" srcOrd="1" destOrd="0" presId="urn:microsoft.com/office/officeart/2008/layout/LinedList"/>
    <dgm:cxn modelId="{69503FED-B545-4B8C-B354-7C84A5103A7C}" type="presParOf" srcId="{56B339B8-6C73-4B6B-8342-1022078EFDAE}" destId="{4D8BAA98-4867-4F63-8279-11607B0F8341}" srcOrd="10" destOrd="0" presId="urn:microsoft.com/office/officeart/2008/layout/LinedList"/>
    <dgm:cxn modelId="{58BD83EF-1CA3-46A7-AB9A-D81E37085FE8}" type="presParOf" srcId="{56B339B8-6C73-4B6B-8342-1022078EFDAE}" destId="{BC260341-0693-4A4C-856D-9644BFE8681C}" srcOrd="11" destOrd="0" presId="urn:microsoft.com/office/officeart/2008/layout/LinedList"/>
    <dgm:cxn modelId="{B46DE335-11DF-4FBD-9127-A8757CBE306D}" type="presParOf" srcId="{BC260341-0693-4A4C-856D-9644BFE8681C}" destId="{F56FB023-5111-47F5-B6A6-C6271936C502}" srcOrd="0" destOrd="0" presId="urn:microsoft.com/office/officeart/2008/layout/LinedList"/>
    <dgm:cxn modelId="{CEA8BCC0-1EC6-4F12-AD6D-507D70AF2407}" type="presParOf" srcId="{BC260341-0693-4A4C-856D-9644BFE8681C}" destId="{5ED8C5BE-1A1B-46B2-BA7B-F6C7BFB05719}" srcOrd="1" destOrd="0" presId="urn:microsoft.com/office/officeart/2008/layout/LinedList"/>
    <dgm:cxn modelId="{0AED2272-EF35-4AA4-9C16-482179C5C395}" type="presParOf" srcId="{56B339B8-6C73-4B6B-8342-1022078EFDAE}" destId="{802F0CEC-EB0B-433E-97CC-BC61AEC4D0FD}" srcOrd="12" destOrd="0" presId="urn:microsoft.com/office/officeart/2008/layout/LinedList"/>
    <dgm:cxn modelId="{C80BB7A5-3E7E-4DAA-B828-A0AA12EB9D8E}" type="presParOf" srcId="{56B339B8-6C73-4B6B-8342-1022078EFDAE}" destId="{A261B32A-AEE4-4F8E-A28A-7B5E4F4477B0}" srcOrd="13" destOrd="0" presId="urn:microsoft.com/office/officeart/2008/layout/LinedList"/>
    <dgm:cxn modelId="{DF090069-6A6F-4531-90D4-3916EB814CF0}" type="presParOf" srcId="{A261B32A-AEE4-4F8E-A28A-7B5E4F4477B0}" destId="{D5D71DC9-EAA4-4C58-97DC-49E848B91018}" srcOrd="0" destOrd="0" presId="urn:microsoft.com/office/officeart/2008/layout/LinedList"/>
    <dgm:cxn modelId="{224023FE-4563-4D65-9077-1C50BD301FEC}" type="presParOf" srcId="{A261B32A-AEE4-4F8E-A28A-7B5E4F4477B0}" destId="{5345EA1B-448B-4271-A164-92A92D517437}" srcOrd="1" destOrd="0" presId="urn:microsoft.com/office/officeart/2008/layout/LinedList"/>
    <dgm:cxn modelId="{A8516DEE-25F4-4299-9E0E-4056C8578982}" type="presParOf" srcId="{56B339B8-6C73-4B6B-8342-1022078EFDAE}" destId="{B931D66B-DB3B-44EE-A721-DB35287E396C}" srcOrd="14" destOrd="0" presId="urn:microsoft.com/office/officeart/2008/layout/LinedList"/>
    <dgm:cxn modelId="{CB05D7F4-351C-467C-AD75-59FAFDECC07A}" type="presParOf" srcId="{56B339B8-6C73-4B6B-8342-1022078EFDAE}" destId="{7FEDD07D-D347-4810-AAE7-D9069BF5EC9D}" srcOrd="15" destOrd="0" presId="urn:microsoft.com/office/officeart/2008/layout/LinedList"/>
    <dgm:cxn modelId="{88AC1652-1454-4399-BB82-825FFD9BF9C2}" type="presParOf" srcId="{7FEDD07D-D347-4810-AAE7-D9069BF5EC9D}" destId="{365FAD8F-48CE-46EC-BFBD-064B8C658EC9}" srcOrd="0" destOrd="0" presId="urn:microsoft.com/office/officeart/2008/layout/LinedList"/>
    <dgm:cxn modelId="{72063897-7FB1-4842-B3C7-F247C8CCEB08}" type="presParOf" srcId="{7FEDD07D-D347-4810-AAE7-D9069BF5EC9D}" destId="{C4C1E53D-41BB-4329-9FEF-F4C3D23D549F}" srcOrd="1" destOrd="0" presId="urn:microsoft.com/office/officeart/2008/layout/LinedList"/>
    <dgm:cxn modelId="{202D2B66-E697-40A0-9A08-D57C1A6C24A3}" type="presParOf" srcId="{56B339B8-6C73-4B6B-8342-1022078EFDAE}" destId="{AE847CEE-C7D0-41E9-A1D2-96641DB934BB}" srcOrd="16" destOrd="0" presId="urn:microsoft.com/office/officeart/2008/layout/LinedList"/>
    <dgm:cxn modelId="{F4FA4631-E607-49FD-92C3-3963667CBFC4}" type="presParOf" srcId="{56B339B8-6C73-4B6B-8342-1022078EFDAE}" destId="{9A5C9B18-76BD-47B7-B4F4-311E9E795300}" srcOrd="17" destOrd="0" presId="urn:microsoft.com/office/officeart/2008/layout/LinedList"/>
    <dgm:cxn modelId="{AAA48D21-9C68-4AD1-A211-7A3F2940C967}" type="presParOf" srcId="{9A5C9B18-76BD-47B7-B4F4-311E9E795300}" destId="{30D171FC-CFCA-48E9-AA0E-27E7991A8C2A}" srcOrd="0" destOrd="0" presId="urn:microsoft.com/office/officeart/2008/layout/LinedList"/>
    <dgm:cxn modelId="{EAD3D1F3-F187-433B-8F8B-6523CAD49A7A}" type="presParOf" srcId="{9A5C9B18-76BD-47B7-B4F4-311E9E795300}" destId="{D815310C-3EE8-423E-A9DC-AA30E2C2FB13}" srcOrd="1" destOrd="0" presId="urn:microsoft.com/office/officeart/2008/layout/LinedList"/>
    <dgm:cxn modelId="{AEE188F9-7C3D-439F-982F-7C8FE74FCE36}" type="presParOf" srcId="{56B339B8-6C73-4B6B-8342-1022078EFDAE}" destId="{0EE58A92-4BD7-4DC3-BC5B-0EB35060C378}" srcOrd="18" destOrd="0" presId="urn:microsoft.com/office/officeart/2008/layout/LinedList"/>
    <dgm:cxn modelId="{F71EA380-2711-4E20-B392-D452A8D2B256}" type="presParOf" srcId="{56B339B8-6C73-4B6B-8342-1022078EFDAE}" destId="{FB232DBC-35A9-441A-824A-717969B8F914}" srcOrd="19" destOrd="0" presId="urn:microsoft.com/office/officeart/2008/layout/LinedList"/>
    <dgm:cxn modelId="{473353EB-E84B-452B-89EF-E1A6AC189176}" type="presParOf" srcId="{FB232DBC-35A9-441A-824A-717969B8F914}" destId="{9266FCDD-4994-44A2-854B-9E63CC48B3A5}" srcOrd="0" destOrd="0" presId="urn:microsoft.com/office/officeart/2008/layout/LinedList"/>
    <dgm:cxn modelId="{73D48337-FCAD-4D2B-BDC2-7C8577D5904A}" type="presParOf" srcId="{FB232DBC-35A9-441A-824A-717969B8F914}" destId="{4EB59933-0FEB-4C84-8C1C-91E8E3352CA3}" srcOrd="1" destOrd="0" presId="urn:microsoft.com/office/officeart/2008/layout/LinedList"/>
    <dgm:cxn modelId="{7F976D4A-D036-4E0B-9B4A-7897064BE3C0}" type="presParOf" srcId="{56B339B8-6C73-4B6B-8342-1022078EFDAE}" destId="{532D8021-E6B7-4070-A13A-4CB2A0B89B2D}" srcOrd="20" destOrd="0" presId="urn:microsoft.com/office/officeart/2008/layout/LinedList"/>
    <dgm:cxn modelId="{A2A826DE-F12B-4272-ACE3-572665342D02}" type="presParOf" srcId="{56B339B8-6C73-4B6B-8342-1022078EFDAE}" destId="{FD958165-CCE9-476E-9E72-A6136978950C}" srcOrd="21" destOrd="0" presId="urn:microsoft.com/office/officeart/2008/layout/LinedList"/>
    <dgm:cxn modelId="{11A2CCDF-EE5A-4301-A25D-45D6831932CF}" type="presParOf" srcId="{FD958165-CCE9-476E-9E72-A6136978950C}" destId="{1DCD5662-D7CD-41A4-83B1-CCACE886D7E2}" srcOrd="0" destOrd="0" presId="urn:microsoft.com/office/officeart/2008/layout/LinedList"/>
    <dgm:cxn modelId="{CEC3F107-BE88-4E79-9C05-2A65E2AA99FB}" type="presParOf" srcId="{FD958165-CCE9-476E-9E72-A6136978950C}" destId="{3B8BE617-9A04-43BE-8167-11FAF9A1E1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0C0F40-4DA2-41A0-BF60-6B0987B4608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2_2" csCatId="accent2" phldr="1"/>
      <dgm:spPr/>
      <dgm:t>
        <a:bodyPr/>
        <a:lstStyle/>
        <a:p>
          <a:endParaRPr lang="en-US"/>
        </a:p>
      </dgm:t>
    </dgm:pt>
    <dgm:pt modelId="{15045986-9165-46DA-A522-5F60A1BA787C}">
      <dgm:prSet custT="1"/>
      <dgm:spPr/>
      <dgm:t>
        <a:bodyPr/>
        <a:lstStyle/>
        <a:p>
          <a:pPr>
            <a:defRPr cap="all"/>
          </a:pPr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Constantly audited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E9006E-C594-4AC3-A50E-657F78131733}" type="parTrans" cxnId="{1F4BC5CA-EC64-4B51-8C67-ACED947CFD29}">
      <dgm:prSet/>
      <dgm:spPr/>
      <dgm:t>
        <a:bodyPr/>
        <a:lstStyle/>
        <a:p>
          <a:endParaRPr lang="en-US"/>
        </a:p>
      </dgm:t>
    </dgm:pt>
    <dgm:pt modelId="{9F499AD6-5814-4DD2-9436-D0FA39CA15E5}" type="sibTrans" cxnId="{1F4BC5CA-EC64-4B51-8C67-ACED947CFD29}">
      <dgm:prSet/>
      <dgm:spPr/>
      <dgm:t>
        <a:bodyPr/>
        <a:lstStyle/>
        <a:p>
          <a:endParaRPr lang="en-US"/>
        </a:p>
      </dgm:t>
    </dgm:pt>
    <dgm:pt modelId="{D35D1068-FC85-4906-87F0-036A8C3051A0}">
      <dgm:prSet custT="1"/>
      <dgm:spPr/>
      <dgm:t>
        <a:bodyPr/>
        <a:lstStyle/>
        <a:p>
          <a:pPr>
            <a:defRPr cap="all"/>
          </a:pPr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Health and Safety concerns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9B8F76-4C8E-4754-AB14-8196D60A0D8F}" type="parTrans" cxnId="{15ACC57E-1541-4000-85B2-291A03F9E40D}">
      <dgm:prSet/>
      <dgm:spPr/>
      <dgm:t>
        <a:bodyPr/>
        <a:lstStyle/>
        <a:p>
          <a:endParaRPr lang="en-US"/>
        </a:p>
      </dgm:t>
    </dgm:pt>
    <dgm:pt modelId="{A8EB061A-9899-4F18-8BC6-4876EA6E5D49}" type="sibTrans" cxnId="{15ACC57E-1541-4000-85B2-291A03F9E40D}">
      <dgm:prSet/>
      <dgm:spPr/>
      <dgm:t>
        <a:bodyPr/>
        <a:lstStyle/>
        <a:p>
          <a:endParaRPr lang="en-US"/>
        </a:p>
      </dgm:t>
    </dgm:pt>
    <dgm:pt modelId="{E1F5901B-0CAF-4715-940B-8998A8C5B1D3}">
      <dgm:prSet custT="1"/>
      <dgm:spPr/>
      <dgm:t>
        <a:bodyPr/>
        <a:lstStyle/>
        <a:p>
          <a:pPr>
            <a:defRPr cap="all"/>
          </a:pPr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Unchecked stock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7B9A00-2FE2-40B5-A38E-FA12877CE062}" type="parTrans" cxnId="{02889045-74B9-4BF8-BBA6-AF839101ED7C}">
      <dgm:prSet/>
      <dgm:spPr/>
      <dgm:t>
        <a:bodyPr/>
        <a:lstStyle/>
        <a:p>
          <a:endParaRPr lang="en-US"/>
        </a:p>
      </dgm:t>
    </dgm:pt>
    <dgm:pt modelId="{78953E4F-A2CF-4955-B388-4D81CB9FBB05}" type="sibTrans" cxnId="{02889045-74B9-4BF8-BBA6-AF839101ED7C}">
      <dgm:prSet/>
      <dgm:spPr/>
      <dgm:t>
        <a:bodyPr/>
        <a:lstStyle/>
        <a:p>
          <a:endParaRPr lang="en-US"/>
        </a:p>
      </dgm:t>
    </dgm:pt>
    <dgm:pt modelId="{10D4CA4C-4E0D-4A9C-9B1F-72D355F36BD7}" type="pres">
      <dgm:prSet presAssocID="{920C0F40-4DA2-41A0-BF60-6B0987B46080}" presName="root" presStyleCnt="0">
        <dgm:presLayoutVars>
          <dgm:dir/>
          <dgm:resizeHandles val="exact"/>
        </dgm:presLayoutVars>
      </dgm:prSet>
      <dgm:spPr/>
    </dgm:pt>
    <dgm:pt modelId="{3EC2617A-E5B3-4C22-A1BF-826A9CCE606E}" type="pres">
      <dgm:prSet presAssocID="{15045986-9165-46DA-A522-5F60A1BA787C}" presName="compNode" presStyleCnt="0"/>
      <dgm:spPr/>
    </dgm:pt>
    <dgm:pt modelId="{00E5EB5D-F2CE-41FD-8C73-9990C8A4E6A8}" type="pres">
      <dgm:prSet presAssocID="{15045986-9165-46DA-A522-5F60A1BA787C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C96E4D3-6EB2-4842-9681-EB6AF2EB94FB}" type="pres">
      <dgm:prSet presAssocID="{15045986-9165-46DA-A522-5F60A1BA787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A242A5-5A63-4FFD-BBAA-8039877DEBAD}" type="pres">
      <dgm:prSet presAssocID="{15045986-9165-46DA-A522-5F60A1BA787C}" presName="spaceRect" presStyleCnt="0"/>
      <dgm:spPr/>
    </dgm:pt>
    <dgm:pt modelId="{55CB2F0A-37B5-4BED-9D94-04CF2A19D810}" type="pres">
      <dgm:prSet presAssocID="{15045986-9165-46DA-A522-5F60A1BA787C}" presName="textRect" presStyleLbl="revTx" presStyleIdx="0" presStyleCnt="3">
        <dgm:presLayoutVars>
          <dgm:chMax val="1"/>
          <dgm:chPref val="1"/>
        </dgm:presLayoutVars>
      </dgm:prSet>
      <dgm:spPr/>
    </dgm:pt>
    <dgm:pt modelId="{1D40ACCF-2B6E-4172-9104-58A8C7B6822C}" type="pres">
      <dgm:prSet presAssocID="{9F499AD6-5814-4DD2-9436-D0FA39CA15E5}" presName="sibTrans" presStyleCnt="0"/>
      <dgm:spPr/>
    </dgm:pt>
    <dgm:pt modelId="{63CA7164-F2BE-4A12-80A5-D027F59DE4DA}" type="pres">
      <dgm:prSet presAssocID="{D35D1068-FC85-4906-87F0-036A8C3051A0}" presName="compNode" presStyleCnt="0"/>
      <dgm:spPr/>
    </dgm:pt>
    <dgm:pt modelId="{466BB9CA-B7EC-488C-9965-F02DAAA9D338}" type="pres">
      <dgm:prSet presAssocID="{D35D1068-FC85-4906-87F0-036A8C3051A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BD3DB29-0A5E-423A-8C09-6D1CDDA42E0A}" type="pres">
      <dgm:prSet presAssocID="{D35D1068-FC85-4906-87F0-036A8C3051A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7A5D70A-6322-435E-9052-6E1AA8EC7BA1}" type="pres">
      <dgm:prSet presAssocID="{D35D1068-FC85-4906-87F0-036A8C3051A0}" presName="spaceRect" presStyleCnt="0"/>
      <dgm:spPr/>
    </dgm:pt>
    <dgm:pt modelId="{288AFFED-2EDF-418B-A316-7AE7472C3931}" type="pres">
      <dgm:prSet presAssocID="{D35D1068-FC85-4906-87F0-036A8C3051A0}" presName="textRect" presStyleLbl="revTx" presStyleIdx="1" presStyleCnt="3">
        <dgm:presLayoutVars>
          <dgm:chMax val="1"/>
          <dgm:chPref val="1"/>
        </dgm:presLayoutVars>
      </dgm:prSet>
      <dgm:spPr/>
    </dgm:pt>
    <dgm:pt modelId="{24A526DD-8E0E-4B24-A8AE-A1BA1980FE8A}" type="pres">
      <dgm:prSet presAssocID="{A8EB061A-9899-4F18-8BC6-4876EA6E5D49}" presName="sibTrans" presStyleCnt="0"/>
      <dgm:spPr/>
    </dgm:pt>
    <dgm:pt modelId="{2334B793-468E-4135-ADBB-8FA2E526A738}" type="pres">
      <dgm:prSet presAssocID="{E1F5901B-0CAF-4715-940B-8998A8C5B1D3}" presName="compNode" presStyleCnt="0"/>
      <dgm:spPr/>
    </dgm:pt>
    <dgm:pt modelId="{E47870C3-344E-4434-AF4C-C0187544A192}" type="pres">
      <dgm:prSet presAssocID="{E1F5901B-0CAF-4715-940B-8998A8C5B1D3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AE1E665-9714-4FE7-B27E-C21032017026}" type="pres">
      <dgm:prSet presAssocID="{E1F5901B-0CAF-4715-940B-8998A8C5B1D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arGraph1"/>
        </a:ext>
      </dgm:extLst>
    </dgm:pt>
    <dgm:pt modelId="{D62CCA21-BCC7-41A2-B2A2-FBE20F85AA30}" type="pres">
      <dgm:prSet presAssocID="{E1F5901B-0CAF-4715-940B-8998A8C5B1D3}" presName="spaceRect" presStyleCnt="0"/>
      <dgm:spPr/>
    </dgm:pt>
    <dgm:pt modelId="{3C92A33F-8958-4A27-A6F1-3AB7D512A306}" type="pres">
      <dgm:prSet presAssocID="{E1F5901B-0CAF-4715-940B-8998A8C5B1D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CA48D35-22E5-4D6E-A5D4-3E5C288977B9}" type="presOf" srcId="{E1F5901B-0CAF-4715-940B-8998A8C5B1D3}" destId="{3C92A33F-8958-4A27-A6F1-3AB7D512A306}" srcOrd="0" destOrd="0" presId="urn:microsoft.com/office/officeart/2018/5/layout/IconLeafLabelList"/>
    <dgm:cxn modelId="{02889045-74B9-4BF8-BBA6-AF839101ED7C}" srcId="{920C0F40-4DA2-41A0-BF60-6B0987B46080}" destId="{E1F5901B-0CAF-4715-940B-8998A8C5B1D3}" srcOrd="2" destOrd="0" parTransId="{967B9A00-2FE2-40B5-A38E-FA12877CE062}" sibTransId="{78953E4F-A2CF-4955-B388-4D81CB9FBB05}"/>
    <dgm:cxn modelId="{15ACC57E-1541-4000-85B2-291A03F9E40D}" srcId="{920C0F40-4DA2-41A0-BF60-6B0987B46080}" destId="{D35D1068-FC85-4906-87F0-036A8C3051A0}" srcOrd="1" destOrd="0" parTransId="{F89B8F76-4C8E-4754-AB14-8196D60A0D8F}" sibTransId="{A8EB061A-9899-4F18-8BC6-4876EA6E5D49}"/>
    <dgm:cxn modelId="{EEE8E499-A462-47E7-9B46-1CEB451DFF7F}" type="presOf" srcId="{920C0F40-4DA2-41A0-BF60-6B0987B46080}" destId="{10D4CA4C-4E0D-4A9C-9B1F-72D355F36BD7}" srcOrd="0" destOrd="0" presId="urn:microsoft.com/office/officeart/2018/5/layout/IconLeafLabelList"/>
    <dgm:cxn modelId="{809B5BA3-8B24-4960-B08A-AB0562910E3D}" type="presOf" srcId="{15045986-9165-46DA-A522-5F60A1BA787C}" destId="{55CB2F0A-37B5-4BED-9D94-04CF2A19D810}" srcOrd="0" destOrd="0" presId="urn:microsoft.com/office/officeart/2018/5/layout/IconLeafLabelList"/>
    <dgm:cxn modelId="{1F4BC5CA-EC64-4B51-8C67-ACED947CFD29}" srcId="{920C0F40-4DA2-41A0-BF60-6B0987B46080}" destId="{15045986-9165-46DA-A522-5F60A1BA787C}" srcOrd="0" destOrd="0" parTransId="{22E9006E-C594-4AC3-A50E-657F78131733}" sibTransId="{9F499AD6-5814-4DD2-9436-D0FA39CA15E5}"/>
    <dgm:cxn modelId="{F26C6DEB-FC33-4023-AEF6-B29B255C193E}" type="presOf" srcId="{D35D1068-FC85-4906-87F0-036A8C3051A0}" destId="{288AFFED-2EDF-418B-A316-7AE7472C3931}" srcOrd="0" destOrd="0" presId="urn:microsoft.com/office/officeart/2018/5/layout/IconLeafLabelList"/>
    <dgm:cxn modelId="{00BA9E33-709E-4FC8-81A0-66132CBC3F59}" type="presParOf" srcId="{10D4CA4C-4E0D-4A9C-9B1F-72D355F36BD7}" destId="{3EC2617A-E5B3-4C22-A1BF-826A9CCE606E}" srcOrd="0" destOrd="0" presId="urn:microsoft.com/office/officeart/2018/5/layout/IconLeafLabelList"/>
    <dgm:cxn modelId="{E7E112B7-BFC9-4546-9C6E-D12B8BACB1F7}" type="presParOf" srcId="{3EC2617A-E5B3-4C22-A1BF-826A9CCE606E}" destId="{00E5EB5D-F2CE-41FD-8C73-9990C8A4E6A8}" srcOrd="0" destOrd="0" presId="urn:microsoft.com/office/officeart/2018/5/layout/IconLeafLabelList"/>
    <dgm:cxn modelId="{11D58873-02DE-4F78-8E49-530ED56AD8E1}" type="presParOf" srcId="{3EC2617A-E5B3-4C22-A1BF-826A9CCE606E}" destId="{3C96E4D3-6EB2-4842-9681-EB6AF2EB94FB}" srcOrd="1" destOrd="0" presId="urn:microsoft.com/office/officeart/2018/5/layout/IconLeafLabelList"/>
    <dgm:cxn modelId="{5F35C98B-DBA4-4280-9477-2592DD62E707}" type="presParOf" srcId="{3EC2617A-E5B3-4C22-A1BF-826A9CCE606E}" destId="{31A242A5-5A63-4FFD-BBAA-8039877DEBAD}" srcOrd="2" destOrd="0" presId="urn:microsoft.com/office/officeart/2018/5/layout/IconLeafLabelList"/>
    <dgm:cxn modelId="{3F001866-F0EF-410C-8AB3-643151EA8E74}" type="presParOf" srcId="{3EC2617A-E5B3-4C22-A1BF-826A9CCE606E}" destId="{55CB2F0A-37B5-4BED-9D94-04CF2A19D810}" srcOrd="3" destOrd="0" presId="urn:microsoft.com/office/officeart/2018/5/layout/IconLeafLabelList"/>
    <dgm:cxn modelId="{8D3C660F-04DF-4AB8-965E-64602D88E76E}" type="presParOf" srcId="{10D4CA4C-4E0D-4A9C-9B1F-72D355F36BD7}" destId="{1D40ACCF-2B6E-4172-9104-58A8C7B6822C}" srcOrd="1" destOrd="0" presId="urn:microsoft.com/office/officeart/2018/5/layout/IconLeafLabelList"/>
    <dgm:cxn modelId="{7FC3845F-A0C2-4901-B654-3CBBB655A7E6}" type="presParOf" srcId="{10D4CA4C-4E0D-4A9C-9B1F-72D355F36BD7}" destId="{63CA7164-F2BE-4A12-80A5-D027F59DE4DA}" srcOrd="2" destOrd="0" presId="urn:microsoft.com/office/officeart/2018/5/layout/IconLeafLabelList"/>
    <dgm:cxn modelId="{426D0A95-9504-499A-91A9-9EDC7619FD41}" type="presParOf" srcId="{63CA7164-F2BE-4A12-80A5-D027F59DE4DA}" destId="{466BB9CA-B7EC-488C-9965-F02DAAA9D338}" srcOrd="0" destOrd="0" presId="urn:microsoft.com/office/officeart/2018/5/layout/IconLeafLabelList"/>
    <dgm:cxn modelId="{409C790B-4EC3-4A01-83B8-16C66F1E358A}" type="presParOf" srcId="{63CA7164-F2BE-4A12-80A5-D027F59DE4DA}" destId="{7BD3DB29-0A5E-423A-8C09-6D1CDDA42E0A}" srcOrd="1" destOrd="0" presId="urn:microsoft.com/office/officeart/2018/5/layout/IconLeafLabelList"/>
    <dgm:cxn modelId="{D72FAAAE-00E1-4793-9B31-CFC8A601B920}" type="presParOf" srcId="{63CA7164-F2BE-4A12-80A5-D027F59DE4DA}" destId="{F7A5D70A-6322-435E-9052-6E1AA8EC7BA1}" srcOrd="2" destOrd="0" presId="urn:microsoft.com/office/officeart/2018/5/layout/IconLeafLabelList"/>
    <dgm:cxn modelId="{AE7E090D-541D-4CC3-8304-1BDFCD5357B8}" type="presParOf" srcId="{63CA7164-F2BE-4A12-80A5-D027F59DE4DA}" destId="{288AFFED-2EDF-418B-A316-7AE7472C3931}" srcOrd="3" destOrd="0" presId="urn:microsoft.com/office/officeart/2018/5/layout/IconLeafLabelList"/>
    <dgm:cxn modelId="{AAFD041A-8C08-485F-9D9F-0FD771333382}" type="presParOf" srcId="{10D4CA4C-4E0D-4A9C-9B1F-72D355F36BD7}" destId="{24A526DD-8E0E-4B24-A8AE-A1BA1980FE8A}" srcOrd="3" destOrd="0" presId="urn:microsoft.com/office/officeart/2018/5/layout/IconLeafLabelList"/>
    <dgm:cxn modelId="{48958BA8-5197-4F90-BCC5-A27DC302BBAA}" type="presParOf" srcId="{10D4CA4C-4E0D-4A9C-9B1F-72D355F36BD7}" destId="{2334B793-468E-4135-ADBB-8FA2E526A738}" srcOrd="4" destOrd="0" presId="urn:microsoft.com/office/officeart/2018/5/layout/IconLeafLabelList"/>
    <dgm:cxn modelId="{556DD4E9-C87A-47D8-8DDC-41B7C7CC082E}" type="presParOf" srcId="{2334B793-468E-4135-ADBB-8FA2E526A738}" destId="{E47870C3-344E-4434-AF4C-C0187544A192}" srcOrd="0" destOrd="0" presId="urn:microsoft.com/office/officeart/2018/5/layout/IconLeafLabelList"/>
    <dgm:cxn modelId="{850AAB72-F456-49F1-81CE-315818370466}" type="presParOf" srcId="{2334B793-468E-4135-ADBB-8FA2E526A738}" destId="{3AE1E665-9714-4FE7-B27E-C21032017026}" srcOrd="1" destOrd="0" presId="urn:microsoft.com/office/officeart/2018/5/layout/IconLeafLabelList"/>
    <dgm:cxn modelId="{368BE7D2-C6F6-4AAF-8BB1-5EF990655F15}" type="presParOf" srcId="{2334B793-468E-4135-ADBB-8FA2E526A738}" destId="{D62CCA21-BCC7-41A2-B2A2-FBE20F85AA30}" srcOrd="2" destOrd="0" presId="urn:microsoft.com/office/officeart/2018/5/layout/IconLeafLabelList"/>
    <dgm:cxn modelId="{AAB912E6-C616-40F7-93B4-8515B2FFB097}" type="presParOf" srcId="{2334B793-468E-4135-ADBB-8FA2E526A738}" destId="{3C92A33F-8958-4A27-A6F1-3AB7D512A30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FCE41D-7442-4E52-9C02-2C3BDE26788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CA3F19-0717-4D47-A460-9F75B4A44E26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PERT Analysis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0296D4-3AE0-4281-B611-4D4E9FC454A8}" type="parTrans" cxnId="{0FF0673B-F884-45F4-918E-F7D27965EF66}">
      <dgm:prSet/>
      <dgm:spPr/>
      <dgm:t>
        <a:bodyPr/>
        <a:lstStyle/>
        <a:p>
          <a:endParaRPr lang="en-US"/>
        </a:p>
      </dgm:t>
    </dgm:pt>
    <dgm:pt modelId="{54A59728-CB03-4B2E-9AE4-D6B7CC48EAA7}" type="sibTrans" cxnId="{0FF0673B-F884-45F4-918E-F7D27965EF66}">
      <dgm:prSet/>
      <dgm:spPr/>
      <dgm:t>
        <a:bodyPr/>
        <a:lstStyle/>
        <a:p>
          <a:endParaRPr lang="en-US"/>
        </a:p>
      </dgm:t>
    </dgm:pt>
    <dgm:pt modelId="{236AF3FF-7404-4B0C-87AB-E219B5BECC9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Estimated task durations were used to plan realistic completion dates and identify possible delays.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5FC4CF-55F5-44D6-8F30-592C7FECBA24}" type="parTrans" cxnId="{2FE65D1F-B77C-40C7-BEBE-2844F5EBC1BE}">
      <dgm:prSet/>
      <dgm:spPr/>
      <dgm:t>
        <a:bodyPr/>
        <a:lstStyle/>
        <a:p>
          <a:endParaRPr lang="en-US"/>
        </a:p>
      </dgm:t>
    </dgm:pt>
    <dgm:pt modelId="{87F3F410-E368-478F-8DA0-3B745B051198}" type="sibTrans" cxnId="{2FE65D1F-B77C-40C7-BEBE-2844F5EBC1BE}">
      <dgm:prSet/>
      <dgm:spPr/>
      <dgm:t>
        <a:bodyPr/>
        <a:lstStyle/>
        <a:p>
          <a:endParaRPr lang="en-US"/>
        </a:p>
      </dgm:t>
    </dgm:pt>
    <dgm:pt modelId="{DCAC1044-7D32-4DD2-BFFD-278CE1CCAB42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CPM (Critical Path)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65F7BC-C736-4D03-B164-FC2D3CAC691B}" type="parTrans" cxnId="{ED672420-DA8A-4298-863B-0536FFA9491A}">
      <dgm:prSet/>
      <dgm:spPr/>
      <dgm:t>
        <a:bodyPr/>
        <a:lstStyle/>
        <a:p>
          <a:endParaRPr lang="en-US"/>
        </a:p>
      </dgm:t>
    </dgm:pt>
    <dgm:pt modelId="{6BC187A0-91CF-42D5-85AD-617EA560265A}" type="sibTrans" cxnId="{ED672420-DA8A-4298-863B-0536FFA9491A}">
      <dgm:prSet/>
      <dgm:spPr/>
      <dgm:t>
        <a:bodyPr/>
        <a:lstStyle/>
        <a:p>
          <a:endParaRPr lang="en-US"/>
        </a:p>
      </dgm:t>
    </dgm:pt>
    <dgm:pt modelId="{DC4D42C0-FF2C-4B62-90D8-885C503C07C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Critical activities: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71F879-E636-407A-B393-332D102D86CE}" type="parTrans" cxnId="{2E3DB720-1EBB-48A7-9BCD-98DBEED4A643}">
      <dgm:prSet/>
      <dgm:spPr/>
      <dgm:t>
        <a:bodyPr/>
        <a:lstStyle/>
        <a:p>
          <a:endParaRPr lang="en-US"/>
        </a:p>
      </dgm:t>
    </dgm:pt>
    <dgm:pt modelId="{6CF7C1D7-D8C5-418C-95F8-1354027C3021}" type="sibTrans" cxnId="{2E3DB720-1EBB-48A7-9BCD-98DBEED4A643}">
      <dgm:prSet/>
      <dgm:spPr/>
      <dgm:t>
        <a:bodyPr/>
        <a:lstStyle/>
        <a:p>
          <a:endParaRPr lang="en-US"/>
        </a:p>
      </dgm:t>
    </dgm:pt>
    <dgm:pt modelId="{F74F21A6-47AF-474D-BD9E-69069EFD8A0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Shelf inspections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990A7C-021D-4166-B472-9025CBC9CB5C}" type="parTrans" cxnId="{4E285631-BA7D-426E-8A36-334818C0C115}">
      <dgm:prSet/>
      <dgm:spPr/>
      <dgm:t>
        <a:bodyPr/>
        <a:lstStyle/>
        <a:p>
          <a:endParaRPr lang="en-US"/>
        </a:p>
      </dgm:t>
    </dgm:pt>
    <dgm:pt modelId="{1234BBC7-41C2-45B7-8AD0-D76BD5882784}" type="sibTrans" cxnId="{4E285631-BA7D-426E-8A36-334818C0C115}">
      <dgm:prSet/>
      <dgm:spPr/>
      <dgm:t>
        <a:bodyPr/>
        <a:lstStyle/>
        <a:p>
          <a:endParaRPr lang="en-US"/>
        </a:p>
      </dgm:t>
    </dgm:pt>
    <dgm:pt modelId="{355FEAF1-868B-40D1-AF1A-32D431B1C70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Weight assessment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ABEC02-FD3F-44A1-A920-3C463C8A4617}" type="parTrans" cxnId="{7F821440-300E-49D7-A78B-2D379D7F80C3}">
      <dgm:prSet/>
      <dgm:spPr/>
      <dgm:t>
        <a:bodyPr/>
        <a:lstStyle/>
        <a:p>
          <a:endParaRPr lang="en-US"/>
        </a:p>
      </dgm:t>
    </dgm:pt>
    <dgm:pt modelId="{7063EE49-F10D-4852-BAFE-46CEBB2576D7}" type="sibTrans" cxnId="{7F821440-300E-49D7-A78B-2D379D7F80C3}">
      <dgm:prSet/>
      <dgm:spPr/>
      <dgm:t>
        <a:bodyPr/>
        <a:lstStyle/>
        <a:p>
          <a:endParaRPr lang="en-US"/>
        </a:p>
      </dgm:t>
    </dgm:pt>
    <dgm:pt modelId="{ADC78BE6-E93F-4E46-9989-93B96596B6F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Stock redistribution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E68F60-41B4-4AB7-BB5E-04D28D556D0D}" type="parTrans" cxnId="{F3DF2A19-6D2A-4C31-ADD1-48759751119F}">
      <dgm:prSet/>
      <dgm:spPr/>
      <dgm:t>
        <a:bodyPr/>
        <a:lstStyle/>
        <a:p>
          <a:endParaRPr lang="en-US"/>
        </a:p>
      </dgm:t>
    </dgm:pt>
    <dgm:pt modelId="{C6E6E505-38E2-46C0-ACFD-5E3A1B1C8A02}" type="sibTrans" cxnId="{F3DF2A19-6D2A-4C31-ADD1-48759751119F}">
      <dgm:prSet/>
      <dgm:spPr/>
      <dgm:t>
        <a:bodyPr/>
        <a:lstStyle/>
        <a:p>
          <a:endParaRPr lang="en-US"/>
        </a:p>
      </dgm:t>
    </dgm:pt>
    <dgm:pt modelId="{68C7D210-F86C-4A90-95EA-319669C6AC2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Final safety inspection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FDDE70-A5FF-4428-816E-8569E6392264}" type="parTrans" cxnId="{4C14DB9C-937B-4AAA-83A5-92C29A6F1F63}">
      <dgm:prSet/>
      <dgm:spPr/>
      <dgm:t>
        <a:bodyPr/>
        <a:lstStyle/>
        <a:p>
          <a:endParaRPr lang="en-US"/>
        </a:p>
      </dgm:t>
    </dgm:pt>
    <dgm:pt modelId="{3C0997EE-19C0-4DCF-AA1E-B3B9EDC25D15}" type="sibTrans" cxnId="{4C14DB9C-937B-4AAA-83A5-92C29A6F1F63}">
      <dgm:prSet/>
      <dgm:spPr/>
      <dgm:t>
        <a:bodyPr/>
        <a:lstStyle/>
        <a:p>
          <a:endParaRPr lang="en-US"/>
        </a:p>
      </dgm:t>
    </dgm:pt>
    <dgm:pt modelId="{34782530-B383-4005-B685-0498FB84B9B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These activities must be completed on time to avoid delaying the project.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347121-C2BC-401D-B424-4EDD7E563B2D}" type="parTrans" cxnId="{3F1460D6-E0E2-4222-9935-FB2AC8D5DF5F}">
      <dgm:prSet/>
      <dgm:spPr/>
      <dgm:t>
        <a:bodyPr/>
        <a:lstStyle/>
        <a:p>
          <a:endParaRPr lang="en-US"/>
        </a:p>
      </dgm:t>
    </dgm:pt>
    <dgm:pt modelId="{6458D3B6-E2B5-44C5-8CC4-EE0C9854B92F}" type="sibTrans" cxnId="{3F1460D6-E0E2-4222-9935-FB2AC8D5DF5F}">
      <dgm:prSet/>
      <dgm:spPr/>
      <dgm:t>
        <a:bodyPr/>
        <a:lstStyle/>
        <a:p>
          <a:endParaRPr lang="en-US"/>
        </a:p>
      </dgm:t>
    </dgm:pt>
    <dgm:pt modelId="{3699DC06-B8CF-4C17-922A-C9D2196CC952}" type="pres">
      <dgm:prSet presAssocID="{3EFCE41D-7442-4E52-9C02-2C3BDE267884}" presName="Name0" presStyleCnt="0">
        <dgm:presLayoutVars>
          <dgm:dir/>
          <dgm:resizeHandles val="exact"/>
        </dgm:presLayoutVars>
      </dgm:prSet>
      <dgm:spPr/>
    </dgm:pt>
    <dgm:pt modelId="{6D818BE1-F16F-47C0-9CE8-95D71C0474AC}" type="pres">
      <dgm:prSet presAssocID="{DFCA3F19-0717-4D47-A460-9F75B4A44E26}" presName="node" presStyleLbl="node1" presStyleIdx="0" presStyleCnt="9">
        <dgm:presLayoutVars>
          <dgm:bulletEnabled val="1"/>
        </dgm:presLayoutVars>
      </dgm:prSet>
      <dgm:spPr/>
    </dgm:pt>
    <dgm:pt modelId="{5DDFE498-7FF2-4B27-9350-1B60E2FEC97D}" type="pres">
      <dgm:prSet presAssocID="{54A59728-CB03-4B2E-9AE4-D6B7CC48EAA7}" presName="sibTrans" presStyleLbl="sibTrans1D1" presStyleIdx="0" presStyleCnt="8"/>
      <dgm:spPr/>
    </dgm:pt>
    <dgm:pt modelId="{30AB2C8B-1281-4951-ADFB-D2552EBD1ABA}" type="pres">
      <dgm:prSet presAssocID="{54A59728-CB03-4B2E-9AE4-D6B7CC48EAA7}" presName="connectorText" presStyleLbl="sibTrans1D1" presStyleIdx="0" presStyleCnt="8"/>
      <dgm:spPr/>
    </dgm:pt>
    <dgm:pt modelId="{C5650A24-F149-4AFB-A0FE-8C4B57847035}" type="pres">
      <dgm:prSet presAssocID="{236AF3FF-7404-4B0C-87AB-E219B5BECC9D}" presName="node" presStyleLbl="node1" presStyleIdx="1" presStyleCnt="9">
        <dgm:presLayoutVars>
          <dgm:bulletEnabled val="1"/>
        </dgm:presLayoutVars>
      </dgm:prSet>
      <dgm:spPr/>
    </dgm:pt>
    <dgm:pt modelId="{8DEDB03C-8B10-4A00-AEFD-FB84837737CA}" type="pres">
      <dgm:prSet presAssocID="{87F3F410-E368-478F-8DA0-3B745B051198}" presName="sibTrans" presStyleLbl="sibTrans1D1" presStyleIdx="1" presStyleCnt="8"/>
      <dgm:spPr/>
    </dgm:pt>
    <dgm:pt modelId="{4EC24CCE-A489-420D-98C6-D5D77D000F9D}" type="pres">
      <dgm:prSet presAssocID="{87F3F410-E368-478F-8DA0-3B745B051198}" presName="connectorText" presStyleLbl="sibTrans1D1" presStyleIdx="1" presStyleCnt="8"/>
      <dgm:spPr/>
    </dgm:pt>
    <dgm:pt modelId="{657B01A0-3564-4C92-B0A2-E2D0F003C80A}" type="pres">
      <dgm:prSet presAssocID="{DCAC1044-7D32-4DD2-BFFD-278CE1CCAB42}" presName="node" presStyleLbl="node1" presStyleIdx="2" presStyleCnt="9">
        <dgm:presLayoutVars>
          <dgm:bulletEnabled val="1"/>
        </dgm:presLayoutVars>
      </dgm:prSet>
      <dgm:spPr/>
    </dgm:pt>
    <dgm:pt modelId="{826B6F2C-2118-4921-98E7-CB6EAE5CBC08}" type="pres">
      <dgm:prSet presAssocID="{6BC187A0-91CF-42D5-85AD-617EA560265A}" presName="sibTrans" presStyleLbl="sibTrans1D1" presStyleIdx="2" presStyleCnt="8"/>
      <dgm:spPr/>
    </dgm:pt>
    <dgm:pt modelId="{4B714165-A35B-4D8D-AE46-26A9AA268036}" type="pres">
      <dgm:prSet presAssocID="{6BC187A0-91CF-42D5-85AD-617EA560265A}" presName="connectorText" presStyleLbl="sibTrans1D1" presStyleIdx="2" presStyleCnt="8"/>
      <dgm:spPr/>
    </dgm:pt>
    <dgm:pt modelId="{BE482BA0-926D-4CF8-84F2-CCB561002E1A}" type="pres">
      <dgm:prSet presAssocID="{DC4D42C0-FF2C-4B62-90D8-885C503C07CC}" presName="node" presStyleLbl="node1" presStyleIdx="3" presStyleCnt="9">
        <dgm:presLayoutVars>
          <dgm:bulletEnabled val="1"/>
        </dgm:presLayoutVars>
      </dgm:prSet>
      <dgm:spPr/>
    </dgm:pt>
    <dgm:pt modelId="{875F483E-27A4-4FA7-9760-0C02425B6740}" type="pres">
      <dgm:prSet presAssocID="{6CF7C1D7-D8C5-418C-95F8-1354027C3021}" presName="sibTrans" presStyleLbl="sibTrans1D1" presStyleIdx="3" presStyleCnt="8"/>
      <dgm:spPr/>
    </dgm:pt>
    <dgm:pt modelId="{A06C77DE-637D-4E20-AF89-A3C13D4FD6C7}" type="pres">
      <dgm:prSet presAssocID="{6CF7C1D7-D8C5-418C-95F8-1354027C3021}" presName="connectorText" presStyleLbl="sibTrans1D1" presStyleIdx="3" presStyleCnt="8"/>
      <dgm:spPr/>
    </dgm:pt>
    <dgm:pt modelId="{1F02453D-B68C-44DB-9243-EFABCCC51D4C}" type="pres">
      <dgm:prSet presAssocID="{F74F21A6-47AF-474D-BD9E-69069EFD8A00}" presName="node" presStyleLbl="node1" presStyleIdx="4" presStyleCnt="9">
        <dgm:presLayoutVars>
          <dgm:bulletEnabled val="1"/>
        </dgm:presLayoutVars>
      </dgm:prSet>
      <dgm:spPr/>
    </dgm:pt>
    <dgm:pt modelId="{5D15922F-5882-42D6-A2DC-CC9A91F34056}" type="pres">
      <dgm:prSet presAssocID="{1234BBC7-41C2-45B7-8AD0-D76BD5882784}" presName="sibTrans" presStyleLbl="sibTrans1D1" presStyleIdx="4" presStyleCnt="8"/>
      <dgm:spPr/>
    </dgm:pt>
    <dgm:pt modelId="{8DAD4985-52C6-4E76-98A5-642984C2C059}" type="pres">
      <dgm:prSet presAssocID="{1234BBC7-41C2-45B7-8AD0-D76BD5882784}" presName="connectorText" presStyleLbl="sibTrans1D1" presStyleIdx="4" presStyleCnt="8"/>
      <dgm:spPr/>
    </dgm:pt>
    <dgm:pt modelId="{32FAA171-8E82-4138-8B0C-3E9370A1BD56}" type="pres">
      <dgm:prSet presAssocID="{355FEAF1-868B-40D1-AF1A-32D431B1C70B}" presName="node" presStyleLbl="node1" presStyleIdx="5" presStyleCnt="9">
        <dgm:presLayoutVars>
          <dgm:bulletEnabled val="1"/>
        </dgm:presLayoutVars>
      </dgm:prSet>
      <dgm:spPr/>
    </dgm:pt>
    <dgm:pt modelId="{50EB5D87-97E9-42DD-8121-2305F5BB2B30}" type="pres">
      <dgm:prSet presAssocID="{7063EE49-F10D-4852-BAFE-46CEBB2576D7}" presName="sibTrans" presStyleLbl="sibTrans1D1" presStyleIdx="5" presStyleCnt="8"/>
      <dgm:spPr/>
    </dgm:pt>
    <dgm:pt modelId="{15E9354C-ED55-470A-B329-71F0AB9343B9}" type="pres">
      <dgm:prSet presAssocID="{7063EE49-F10D-4852-BAFE-46CEBB2576D7}" presName="connectorText" presStyleLbl="sibTrans1D1" presStyleIdx="5" presStyleCnt="8"/>
      <dgm:spPr/>
    </dgm:pt>
    <dgm:pt modelId="{765E717B-04AE-4022-B165-02A855E428D9}" type="pres">
      <dgm:prSet presAssocID="{ADC78BE6-E93F-4E46-9989-93B96596B6F5}" presName="node" presStyleLbl="node1" presStyleIdx="6" presStyleCnt="9">
        <dgm:presLayoutVars>
          <dgm:bulletEnabled val="1"/>
        </dgm:presLayoutVars>
      </dgm:prSet>
      <dgm:spPr/>
    </dgm:pt>
    <dgm:pt modelId="{05824211-5E96-4363-9563-E773DEF8F85B}" type="pres">
      <dgm:prSet presAssocID="{C6E6E505-38E2-46C0-ACFD-5E3A1B1C8A02}" presName="sibTrans" presStyleLbl="sibTrans1D1" presStyleIdx="6" presStyleCnt="8"/>
      <dgm:spPr/>
    </dgm:pt>
    <dgm:pt modelId="{9DDF3D42-857E-4408-9618-8B37CE3FC6DD}" type="pres">
      <dgm:prSet presAssocID="{C6E6E505-38E2-46C0-ACFD-5E3A1B1C8A02}" presName="connectorText" presStyleLbl="sibTrans1D1" presStyleIdx="6" presStyleCnt="8"/>
      <dgm:spPr/>
    </dgm:pt>
    <dgm:pt modelId="{07C57B71-06CA-4F20-A1F5-E3148B87F0D1}" type="pres">
      <dgm:prSet presAssocID="{68C7D210-F86C-4A90-95EA-319669C6AC2B}" presName="node" presStyleLbl="node1" presStyleIdx="7" presStyleCnt="9">
        <dgm:presLayoutVars>
          <dgm:bulletEnabled val="1"/>
        </dgm:presLayoutVars>
      </dgm:prSet>
      <dgm:spPr/>
    </dgm:pt>
    <dgm:pt modelId="{F36D5E24-011B-4497-9F76-9886FB92161D}" type="pres">
      <dgm:prSet presAssocID="{3C0997EE-19C0-4DCF-AA1E-B3B9EDC25D15}" presName="sibTrans" presStyleLbl="sibTrans1D1" presStyleIdx="7" presStyleCnt="8"/>
      <dgm:spPr/>
    </dgm:pt>
    <dgm:pt modelId="{B65E9F85-D2AC-452A-81CA-5CED71CAE227}" type="pres">
      <dgm:prSet presAssocID="{3C0997EE-19C0-4DCF-AA1E-B3B9EDC25D15}" presName="connectorText" presStyleLbl="sibTrans1D1" presStyleIdx="7" presStyleCnt="8"/>
      <dgm:spPr/>
    </dgm:pt>
    <dgm:pt modelId="{7E7FDB0F-8AFC-4077-A2F4-1E776DE7AC48}" type="pres">
      <dgm:prSet presAssocID="{34782530-B383-4005-B685-0498FB84B9BF}" presName="node" presStyleLbl="node1" presStyleIdx="8" presStyleCnt="9">
        <dgm:presLayoutVars>
          <dgm:bulletEnabled val="1"/>
        </dgm:presLayoutVars>
      </dgm:prSet>
      <dgm:spPr/>
    </dgm:pt>
  </dgm:ptLst>
  <dgm:cxnLst>
    <dgm:cxn modelId="{AEB49712-F21C-4BA3-B81F-173E84D6BE36}" type="presOf" srcId="{7063EE49-F10D-4852-BAFE-46CEBB2576D7}" destId="{50EB5D87-97E9-42DD-8121-2305F5BB2B30}" srcOrd="0" destOrd="0" presId="urn:microsoft.com/office/officeart/2016/7/layout/RepeatingBendingProcessNew"/>
    <dgm:cxn modelId="{9F25A913-B0C6-4F06-8BFB-89E2B6FC479C}" type="presOf" srcId="{6BC187A0-91CF-42D5-85AD-617EA560265A}" destId="{4B714165-A35B-4D8D-AE46-26A9AA268036}" srcOrd="1" destOrd="0" presId="urn:microsoft.com/office/officeart/2016/7/layout/RepeatingBendingProcessNew"/>
    <dgm:cxn modelId="{3F1D8815-3776-421A-9447-A1290E83E428}" type="presOf" srcId="{236AF3FF-7404-4B0C-87AB-E219B5BECC9D}" destId="{C5650A24-F149-4AFB-A0FE-8C4B57847035}" srcOrd="0" destOrd="0" presId="urn:microsoft.com/office/officeart/2016/7/layout/RepeatingBendingProcessNew"/>
    <dgm:cxn modelId="{F3DF2A19-6D2A-4C31-ADD1-48759751119F}" srcId="{3EFCE41D-7442-4E52-9C02-2C3BDE267884}" destId="{ADC78BE6-E93F-4E46-9989-93B96596B6F5}" srcOrd="6" destOrd="0" parTransId="{CEE68F60-41B4-4AB7-BB5E-04D28D556D0D}" sibTransId="{C6E6E505-38E2-46C0-ACFD-5E3A1B1C8A02}"/>
    <dgm:cxn modelId="{2FE65D1F-B77C-40C7-BEBE-2844F5EBC1BE}" srcId="{3EFCE41D-7442-4E52-9C02-2C3BDE267884}" destId="{236AF3FF-7404-4B0C-87AB-E219B5BECC9D}" srcOrd="1" destOrd="0" parTransId="{985FC4CF-55F5-44D6-8F30-592C7FECBA24}" sibTransId="{87F3F410-E368-478F-8DA0-3B745B051198}"/>
    <dgm:cxn modelId="{ED672420-DA8A-4298-863B-0536FFA9491A}" srcId="{3EFCE41D-7442-4E52-9C02-2C3BDE267884}" destId="{DCAC1044-7D32-4DD2-BFFD-278CE1CCAB42}" srcOrd="2" destOrd="0" parTransId="{E865F7BC-C736-4D03-B164-FC2D3CAC691B}" sibTransId="{6BC187A0-91CF-42D5-85AD-617EA560265A}"/>
    <dgm:cxn modelId="{2E3DB720-1EBB-48A7-9BCD-98DBEED4A643}" srcId="{3EFCE41D-7442-4E52-9C02-2C3BDE267884}" destId="{DC4D42C0-FF2C-4B62-90D8-885C503C07CC}" srcOrd="3" destOrd="0" parTransId="{B671F879-E636-407A-B393-332D102D86CE}" sibTransId="{6CF7C1D7-D8C5-418C-95F8-1354027C3021}"/>
    <dgm:cxn modelId="{4E285631-BA7D-426E-8A36-334818C0C115}" srcId="{3EFCE41D-7442-4E52-9C02-2C3BDE267884}" destId="{F74F21A6-47AF-474D-BD9E-69069EFD8A00}" srcOrd="4" destOrd="0" parTransId="{26990A7C-021D-4166-B472-9025CBC9CB5C}" sibTransId="{1234BBC7-41C2-45B7-8AD0-D76BD5882784}"/>
    <dgm:cxn modelId="{A32D2532-49A7-4C85-B8B4-253E4EE4354F}" type="presOf" srcId="{34782530-B383-4005-B685-0498FB84B9BF}" destId="{7E7FDB0F-8AFC-4077-A2F4-1E776DE7AC48}" srcOrd="0" destOrd="0" presId="urn:microsoft.com/office/officeart/2016/7/layout/RepeatingBendingProcessNew"/>
    <dgm:cxn modelId="{20B49933-7236-4442-AAF2-5964D6AA53A0}" type="presOf" srcId="{F74F21A6-47AF-474D-BD9E-69069EFD8A00}" destId="{1F02453D-B68C-44DB-9243-EFABCCC51D4C}" srcOrd="0" destOrd="0" presId="urn:microsoft.com/office/officeart/2016/7/layout/RepeatingBendingProcessNew"/>
    <dgm:cxn modelId="{0CF9B536-C828-4631-BA59-4A7A125CA1BE}" type="presOf" srcId="{54A59728-CB03-4B2E-9AE4-D6B7CC48EAA7}" destId="{30AB2C8B-1281-4951-ADFB-D2552EBD1ABA}" srcOrd="1" destOrd="0" presId="urn:microsoft.com/office/officeart/2016/7/layout/RepeatingBendingProcessNew"/>
    <dgm:cxn modelId="{0FF0673B-F884-45F4-918E-F7D27965EF66}" srcId="{3EFCE41D-7442-4E52-9C02-2C3BDE267884}" destId="{DFCA3F19-0717-4D47-A460-9F75B4A44E26}" srcOrd="0" destOrd="0" parTransId="{6A0296D4-3AE0-4281-B611-4D4E9FC454A8}" sibTransId="{54A59728-CB03-4B2E-9AE4-D6B7CC48EAA7}"/>
    <dgm:cxn modelId="{7F821440-300E-49D7-A78B-2D379D7F80C3}" srcId="{3EFCE41D-7442-4E52-9C02-2C3BDE267884}" destId="{355FEAF1-868B-40D1-AF1A-32D431B1C70B}" srcOrd="5" destOrd="0" parTransId="{A6ABEC02-FD3F-44A1-A920-3C463C8A4617}" sibTransId="{7063EE49-F10D-4852-BAFE-46CEBB2576D7}"/>
    <dgm:cxn modelId="{B7CF9343-BAFC-418A-A96E-AEFE7B814FC4}" type="presOf" srcId="{DCAC1044-7D32-4DD2-BFFD-278CE1CCAB42}" destId="{657B01A0-3564-4C92-B0A2-E2D0F003C80A}" srcOrd="0" destOrd="0" presId="urn:microsoft.com/office/officeart/2016/7/layout/RepeatingBendingProcessNew"/>
    <dgm:cxn modelId="{F428AD45-F19C-46A2-BB36-6DD305FA3A69}" type="presOf" srcId="{C6E6E505-38E2-46C0-ACFD-5E3A1B1C8A02}" destId="{9DDF3D42-857E-4408-9618-8B37CE3FC6DD}" srcOrd="1" destOrd="0" presId="urn:microsoft.com/office/officeart/2016/7/layout/RepeatingBendingProcessNew"/>
    <dgm:cxn modelId="{8996D569-3A44-4593-9FD5-D7EA81D9A56E}" type="presOf" srcId="{54A59728-CB03-4B2E-9AE4-D6B7CC48EAA7}" destId="{5DDFE498-7FF2-4B27-9350-1B60E2FEC97D}" srcOrd="0" destOrd="0" presId="urn:microsoft.com/office/officeart/2016/7/layout/RepeatingBendingProcessNew"/>
    <dgm:cxn modelId="{C2FB584F-85A7-4A97-AA49-B5F08756C332}" type="presOf" srcId="{1234BBC7-41C2-45B7-8AD0-D76BD5882784}" destId="{8DAD4985-52C6-4E76-98A5-642984C2C059}" srcOrd="1" destOrd="0" presId="urn:microsoft.com/office/officeart/2016/7/layout/RepeatingBendingProcessNew"/>
    <dgm:cxn modelId="{9D131451-4043-40E4-A9B0-737C6FA21964}" type="presOf" srcId="{3C0997EE-19C0-4DCF-AA1E-B3B9EDC25D15}" destId="{F36D5E24-011B-4497-9F76-9886FB92161D}" srcOrd="0" destOrd="0" presId="urn:microsoft.com/office/officeart/2016/7/layout/RepeatingBendingProcessNew"/>
    <dgm:cxn modelId="{B8322B56-E59F-4D5C-A353-AC8A077C7A3B}" type="presOf" srcId="{6BC187A0-91CF-42D5-85AD-617EA560265A}" destId="{826B6F2C-2118-4921-98E7-CB6EAE5CBC08}" srcOrd="0" destOrd="0" presId="urn:microsoft.com/office/officeart/2016/7/layout/RepeatingBendingProcessNew"/>
    <dgm:cxn modelId="{572B4C83-95F4-4707-A09F-5AD1FA8C2470}" type="presOf" srcId="{87F3F410-E368-478F-8DA0-3B745B051198}" destId="{4EC24CCE-A489-420D-98C6-D5D77D000F9D}" srcOrd="1" destOrd="0" presId="urn:microsoft.com/office/officeart/2016/7/layout/RepeatingBendingProcessNew"/>
    <dgm:cxn modelId="{4C14DB9C-937B-4AAA-83A5-92C29A6F1F63}" srcId="{3EFCE41D-7442-4E52-9C02-2C3BDE267884}" destId="{68C7D210-F86C-4A90-95EA-319669C6AC2B}" srcOrd="7" destOrd="0" parTransId="{29FDDE70-A5FF-4428-816E-8569E6392264}" sibTransId="{3C0997EE-19C0-4DCF-AA1E-B3B9EDC25D15}"/>
    <dgm:cxn modelId="{BD408F9D-0D7D-4C48-B4D6-69B086CDB7E6}" type="presOf" srcId="{ADC78BE6-E93F-4E46-9989-93B96596B6F5}" destId="{765E717B-04AE-4022-B165-02A855E428D9}" srcOrd="0" destOrd="0" presId="urn:microsoft.com/office/officeart/2016/7/layout/RepeatingBendingProcessNew"/>
    <dgm:cxn modelId="{385F3DAE-830A-4133-A824-889FB1A85E42}" type="presOf" srcId="{C6E6E505-38E2-46C0-ACFD-5E3A1B1C8A02}" destId="{05824211-5E96-4363-9563-E773DEF8F85B}" srcOrd="0" destOrd="0" presId="urn:microsoft.com/office/officeart/2016/7/layout/RepeatingBendingProcessNew"/>
    <dgm:cxn modelId="{50F455B8-A6A1-40B7-A410-9170F73B7221}" type="presOf" srcId="{355FEAF1-868B-40D1-AF1A-32D431B1C70B}" destId="{32FAA171-8E82-4138-8B0C-3E9370A1BD56}" srcOrd="0" destOrd="0" presId="urn:microsoft.com/office/officeart/2016/7/layout/RepeatingBendingProcessNew"/>
    <dgm:cxn modelId="{B3BBD1BD-33F8-4292-A47B-1B0C238FC003}" type="presOf" srcId="{7063EE49-F10D-4852-BAFE-46CEBB2576D7}" destId="{15E9354C-ED55-470A-B329-71F0AB9343B9}" srcOrd="1" destOrd="0" presId="urn:microsoft.com/office/officeart/2016/7/layout/RepeatingBendingProcessNew"/>
    <dgm:cxn modelId="{8AAEEBCE-9364-4FBF-93D7-1032CB0A87A5}" type="presOf" srcId="{6CF7C1D7-D8C5-418C-95F8-1354027C3021}" destId="{A06C77DE-637D-4E20-AF89-A3C13D4FD6C7}" srcOrd="1" destOrd="0" presId="urn:microsoft.com/office/officeart/2016/7/layout/RepeatingBendingProcessNew"/>
    <dgm:cxn modelId="{742794D3-C53E-4932-AF2C-5A96478D0AD6}" type="presOf" srcId="{68C7D210-F86C-4A90-95EA-319669C6AC2B}" destId="{07C57B71-06CA-4F20-A1F5-E3148B87F0D1}" srcOrd="0" destOrd="0" presId="urn:microsoft.com/office/officeart/2016/7/layout/RepeatingBendingProcessNew"/>
    <dgm:cxn modelId="{FA490ED4-106A-4F45-8650-17B037F78FFB}" type="presOf" srcId="{DC4D42C0-FF2C-4B62-90D8-885C503C07CC}" destId="{BE482BA0-926D-4CF8-84F2-CCB561002E1A}" srcOrd="0" destOrd="0" presId="urn:microsoft.com/office/officeart/2016/7/layout/RepeatingBendingProcessNew"/>
    <dgm:cxn modelId="{70F9A6D5-5B0D-4CFB-9B5D-A72FF6D8BF0E}" type="presOf" srcId="{3C0997EE-19C0-4DCF-AA1E-B3B9EDC25D15}" destId="{B65E9F85-D2AC-452A-81CA-5CED71CAE227}" srcOrd="1" destOrd="0" presId="urn:microsoft.com/office/officeart/2016/7/layout/RepeatingBendingProcessNew"/>
    <dgm:cxn modelId="{3F1460D6-E0E2-4222-9935-FB2AC8D5DF5F}" srcId="{3EFCE41D-7442-4E52-9C02-2C3BDE267884}" destId="{34782530-B383-4005-B685-0498FB84B9BF}" srcOrd="8" destOrd="0" parTransId="{8D347121-C2BC-401D-B424-4EDD7E563B2D}" sibTransId="{6458D3B6-E2B5-44C5-8CC4-EE0C9854B92F}"/>
    <dgm:cxn modelId="{F17D9DDD-EA84-44BE-BA65-87BE9D2A33E6}" type="presOf" srcId="{3EFCE41D-7442-4E52-9C02-2C3BDE267884}" destId="{3699DC06-B8CF-4C17-922A-C9D2196CC952}" srcOrd="0" destOrd="0" presId="urn:microsoft.com/office/officeart/2016/7/layout/RepeatingBendingProcessNew"/>
    <dgm:cxn modelId="{F8A373EE-34D4-4634-A257-4665A3D6CEA9}" type="presOf" srcId="{6CF7C1D7-D8C5-418C-95F8-1354027C3021}" destId="{875F483E-27A4-4FA7-9760-0C02425B6740}" srcOrd="0" destOrd="0" presId="urn:microsoft.com/office/officeart/2016/7/layout/RepeatingBendingProcessNew"/>
    <dgm:cxn modelId="{A1F696EF-B89E-44A0-B4FE-5461EB9172A9}" type="presOf" srcId="{1234BBC7-41C2-45B7-8AD0-D76BD5882784}" destId="{5D15922F-5882-42D6-A2DC-CC9A91F34056}" srcOrd="0" destOrd="0" presId="urn:microsoft.com/office/officeart/2016/7/layout/RepeatingBendingProcessNew"/>
    <dgm:cxn modelId="{C4EB02F2-FC84-4678-A35E-C375CB45890C}" type="presOf" srcId="{DFCA3F19-0717-4D47-A460-9F75B4A44E26}" destId="{6D818BE1-F16F-47C0-9CE8-95D71C0474AC}" srcOrd="0" destOrd="0" presId="urn:microsoft.com/office/officeart/2016/7/layout/RepeatingBendingProcessNew"/>
    <dgm:cxn modelId="{1E2AD1F9-1B6F-414A-B13D-5772192E04F6}" type="presOf" srcId="{87F3F410-E368-478F-8DA0-3B745B051198}" destId="{8DEDB03C-8B10-4A00-AEFD-FB84837737CA}" srcOrd="0" destOrd="0" presId="urn:microsoft.com/office/officeart/2016/7/layout/RepeatingBendingProcessNew"/>
    <dgm:cxn modelId="{C92754D1-99CD-4EFE-BA09-C5AC51D35403}" type="presParOf" srcId="{3699DC06-B8CF-4C17-922A-C9D2196CC952}" destId="{6D818BE1-F16F-47C0-9CE8-95D71C0474AC}" srcOrd="0" destOrd="0" presId="urn:microsoft.com/office/officeart/2016/7/layout/RepeatingBendingProcessNew"/>
    <dgm:cxn modelId="{2728B0CF-C8A3-410C-863A-6DB3DBE75627}" type="presParOf" srcId="{3699DC06-B8CF-4C17-922A-C9D2196CC952}" destId="{5DDFE498-7FF2-4B27-9350-1B60E2FEC97D}" srcOrd="1" destOrd="0" presId="urn:microsoft.com/office/officeart/2016/7/layout/RepeatingBendingProcessNew"/>
    <dgm:cxn modelId="{A4EFFD72-350B-4E61-AA77-BB200501EBA2}" type="presParOf" srcId="{5DDFE498-7FF2-4B27-9350-1B60E2FEC97D}" destId="{30AB2C8B-1281-4951-ADFB-D2552EBD1ABA}" srcOrd="0" destOrd="0" presId="urn:microsoft.com/office/officeart/2016/7/layout/RepeatingBendingProcessNew"/>
    <dgm:cxn modelId="{ABBD83A1-E4B8-44B1-9F3C-7C6908B6E58D}" type="presParOf" srcId="{3699DC06-B8CF-4C17-922A-C9D2196CC952}" destId="{C5650A24-F149-4AFB-A0FE-8C4B57847035}" srcOrd="2" destOrd="0" presId="urn:microsoft.com/office/officeart/2016/7/layout/RepeatingBendingProcessNew"/>
    <dgm:cxn modelId="{80E1F238-49EB-4430-832F-0699BDB9D24F}" type="presParOf" srcId="{3699DC06-B8CF-4C17-922A-C9D2196CC952}" destId="{8DEDB03C-8B10-4A00-AEFD-FB84837737CA}" srcOrd="3" destOrd="0" presId="urn:microsoft.com/office/officeart/2016/7/layout/RepeatingBendingProcessNew"/>
    <dgm:cxn modelId="{8273FEE3-B3BD-496F-AEC5-F5952DC954BF}" type="presParOf" srcId="{8DEDB03C-8B10-4A00-AEFD-FB84837737CA}" destId="{4EC24CCE-A489-420D-98C6-D5D77D000F9D}" srcOrd="0" destOrd="0" presId="urn:microsoft.com/office/officeart/2016/7/layout/RepeatingBendingProcessNew"/>
    <dgm:cxn modelId="{AC579895-AA82-4E0C-AC73-9D2DB04A955E}" type="presParOf" srcId="{3699DC06-B8CF-4C17-922A-C9D2196CC952}" destId="{657B01A0-3564-4C92-B0A2-E2D0F003C80A}" srcOrd="4" destOrd="0" presId="urn:microsoft.com/office/officeart/2016/7/layout/RepeatingBendingProcessNew"/>
    <dgm:cxn modelId="{D7F631F3-C616-4270-87A6-939DA4FBE0C3}" type="presParOf" srcId="{3699DC06-B8CF-4C17-922A-C9D2196CC952}" destId="{826B6F2C-2118-4921-98E7-CB6EAE5CBC08}" srcOrd="5" destOrd="0" presId="urn:microsoft.com/office/officeart/2016/7/layout/RepeatingBendingProcessNew"/>
    <dgm:cxn modelId="{91483AD7-FBBE-4832-8D88-684CB3713DD7}" type="presParOf" srcId="{826B6F2C-2118-4921-98E7-CB6EAE5CBC08}" destId="{4B714165-A35B-4D8D-AE46-26A9AA268036}" srcOrd="0" destOrd="0" presId="urn:microsoft.com/office/officeart/2016/7/layout/RepeatingBendingProcessNew"/>
    <dgm:cxn modelId="{33F7D5E7-B702-4D18-A8BC-752181B7B351}" type="presParOf" srcId="{3699DC06-B8CF-4C17-922A-C9D2196CC952}" destId="{BE482BA0-926D-4CF8-84F2-CCB561002E1A}" srcOrd="6" destOrd="0" presId="urn:microsoft.com/office/officeart/2016/7/layout/RepeatingBendingProcessNew"/>
    <dgm:cxn modelId="{51226FC7-0066-42F5-9F21-9E7A4ED49F83}" type="presParOf" srcId="{3699DC06-B8CF-4C17-922A-C9D2196CC952}" destId="{875F483E-27A4-4FA7-9760-0C02425B6740}" srcOrd="7" destOrd="0" presId="urn:microsoft.com/office/officeart/2016/7/layout/RepeatingBendingProcessNew"/>
    <dgm:cxn modelId="{992495DB-67EF-414A-AB37-C86B23E937CA}" type="presParOf" srcId="{875F483E-27A4-4FA7-9760-0C02425B6740}" destId="{A06C77DE-637D-4E20-AF89-A3C13D4FD6C7}" srcOrd="0" destOrd="0" presId="urn:microsoft.com/office/officeart/2016/7/layout/RepeatingBendingProcessNew"/>
    <dgm:cxn modelId="{3ABB3E38-AC65-468D-B919-A438B0F0B30B}" type="presParOf" srcId="{3699DC06-B8CF-4C17-922A-C9D2196CC952}" destId="{1F02453D-B68C-44DB-9243-EFABCCC51D4C}" srcOrd="8" destOrd="0" presId="urn:microsoft.com/office/officeart/2016/7/layout/RepeatingBendingProcessNew"/>
    <dgm:cxn modelId="{AC502158-BF76-4073-8AC9-CF3D11F06769}" type="presParOf" srcId="{3699DC06-B8CF-4C17-922A-C9D2196CC952}" destId="{5D15922F-5882-42D6-A2DC-CC9A91F34056}" srcOrd="9" destOrd="0" presId="urn:microsoft.com/office/officeart/2016/7/layout/RepeatingBendingProcessNew"/>
    <dgm:cxn modelId="{0E6053CB-F2F7-4F90-A023-A47A44FFF3DC}" type="presParOf" srcId="{5D15922F-5882-42D6-A2DC-CC9A91F34056}" destId="{8DAD4985-52C6-4E76-98A5-642984C2C059}" srcOrd="0" destOrd="0" presId="urn:microsoft.com/office/officeart/2016/7/layout/RepeatingBendingProcessNew"/>
    <dgm:cxn modelId="{7371784B-2CED-4904-AAFC-062C48D5BB26}" type="presParOf" srcId="{3699DC06-B8CF-4C17-922A-C9D2196CC952}" destId="{32FAA171-8E82-4138-8B0C-3E9370A1BD56}" srcOrd="10" destOrd="0" presId="urn:microsoft.com/office/officeart/2016/7/layout/RepeatingBendingProcessNew"/>
    <dgm:cxn modelId="{4FB32027-71E1-4965-8F68-0A1470E41CEF}" type="presParOf" srcId="{3699DC06-B8CF-4C17-922A-C9D2196CC952}" destId="{50EB5D87-97E9-42DD-8121-2305F5BB2B30}" srcOrd="11" destOrd="0" presId="urn:microsoft.com/office/officeart/2016/7/layout/RepeatingBendingProcessNew"/>
    <dgm:cxn modelId="{BC80AACB-37C2-41DC-8EC7-16AC65E29C42}" type="presParOf" srcId="{50EB5D87-97E9-42DD-8121-2305F5BB2B30}" destId="{15E9354C-ED55-470A-B329-71F0AB9343B9}" srcOrd="0" destOrd="0" presId="urn:microsoft.com/office/officeart/2016/7/layout/RepeatingBendingProcessNew"/>
    <dgm:cxn modelId="{63FA6CFF-F54D-400D-B7CE-01B074BEB2E5}" type="presParOf" srcId="{3699DC06-B8CF-4C17-922A-C9D2196CC952}" destId="{765E717B-04AE-4022-B165-02A855E428D9}" srcOrd="12" destOrd="0" presId="urn:microsoft.com/office/officeart/2016/7/layout/RepeatingBendingProcessNew"/>
    <dgm:cxn modelId="{3B7B0D42-FDE3-4CA1-AE50-AFED303F48D2}" type="presParOf" srcId="{3699DC06-B8CF-4C17-922A-C9D2196CC952}" destId="{05824211-5E96-4363-9563-E773DEF8F85B}" srcOrd="13" destOrd="0" presId="urn:microsoft.com/office/officeart/2016/7/layout/RepeatingBendingProcessNew"/>
    <dgm:cxn modelId="{1DC4D85D-66AB-4F2E-BF23-FD4155B919DF}" type="presParOf" srcId="{05824211-5E96-4363-9563-E773DEF8F85B}" destId="{9DDF3D42-857E-4408-9618-8B37CE3FC6DD}" srcOrd="0" destOrd="0" presId="urn:microsoft.com/office/officeart/2016/7/layout/RepeatingBendingProcessNew"/>
    <dgm:cxn modelId="{646384F4-BB7E-4229-8B87-01BE78D01C45}" type="presParOf" srcId="{3699DC06-B8CF-4C17-922A-C9D2196CC952}" destId="{07C57B71-06CA-4F20-A1F5-E3148B87F0D1}" srcOrd="14" destOrd="0" presId="urn:microsoft.com/office/officeart/2016/7/layout/RepeatingBendingProcessNew"/>
    <dgm:cxn modelId="{B17118C3-FE89-4B97-9B6E-9B0549E56CB1}" type="presParOf" srcId="{3699DC06-B8CF-4C17-922A-C9D2196CC952}" destId="{F36D5E24-011B-4497-9F76-9886FB92161D}" srcOrd="15" destOrd="0" presId="urn:microsoft.com/office/officeart/2016/7/layout/RepeatingBendingProcessNew"/>
    <dgm:cxn modelId="{B8C78B3E-BF01-4E72-B189-FD97D9E6FF37}" type="presParOf" srcId="{F36D5E24-011B-4497-9F76-9886FB92161D}" destId="{B65E9F85-D2AC-452A-81CA-5CED71CAE227}" srcOrd="0" destOrd="0" presId="urn:microsoft.com/office/officeart/2016/7/layout/RepeatingBendingProcessNew"/>
    <dgm:cxn modelId="{E4C9D570-E89D-4BF0-AC0A-A00CCDF40E6C}" type="presParOf" srcId="{3699DC06-B8CF-4C17-922A-C9D2196CC952}" destId="{7E7FDB0F-8AFC-4077-A2F4-1E776DE7AC48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AF9FE7-6E2C-4F51-95C2-172BFFAC66E4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753E5DA-A9DD-43EF-8F32-E69E44F1AB98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Expected Outcomes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871341-2116-4354-B8A0-F8E8EF0B3721}" type="parTrans" cxnId="{C8CE6F46-CDC0-4524-89E5-E62A56D412C1}">
      <dgm:prSet/>
      <dgm:spPr/>
      <dgm:t>
        <a:bodyPr/>
        <a:lstStyle/>
        <a:p>
          <a:endParaRPr lang="en-US"/>
        </a:p>
      </dgm:t>
    </dgm:pt>
    <dgm:pt modelId="{DCABD2CB-9F2C-4860-A3BD-AA4C44E2C4BD}" type="sibTrans" cxnId="{C8CE6F46-CDC0-4524-89E5-E62A56D412C1}">
      <dgm:prSet/>
      <dgm:spPr/>
      <dgm:t>
        <a:bodyPr/>
        <a:lstStyle/>
        <a:p>
          <a:endParaRPr lang="en-US"/>
        </a:p>
      </dgm:t>
    </dgm:pt>
    <dgm:pt modelId="{4FCCA00E-68D0-4B43-948D-79EBD4B7DE0E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All shelves comply with the 1,500 kg weight limit.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FE17DD-C6CB-4A29-8748-01A84783AAFC}" type="parTrans" cxnId="{A11AC70C-0F1F-4992-9975-F46AD8DDF90D}">
      <dgm:prSet/>
      <dgm:spPr/>
      <dgm:t>
        <a:bodyPr/>
        <a:lstStyle/>
        <a:p>
          <a:endParaRPr lang="en-US"/>
        </a:p>
      </dgm:t>
    </dgm:pt>
    <dgm:pt modelId="{272B690C-1FEF-42D1-992D-92C53DF7E728}" type="sibTrans" cxnId="{A11AC70C-0F1F-4992-9975-F46AD8DDF90D}">
      <dgm:prSet/>
      <dgm:spPr/>
      <dgm:t>
        <a:bodyPr/>
        <a:lstStyle/>
        <a:p>
          <a:endParaRPr lang="en-US"/>
        </a:p>
      </dgm:t>
    </dgm:pt>
    <dgm:pt modelId="{30671595-ED28-47DD-8DCB-9C4350E16F1A}">
      <dgm:prSet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CB3005-34DD-4BE5-95F1-4FD7123DA363}" type="parTrans" cxnId="{195A2267-840B-407F-A369-C1F676921CF4}">
      <dgm:prSet/>
      <dgm:spPr/>
      <dgm:t>
        <a:bodyPr/>
        <a:lstStyle/>
        <a:p>
          <a:endParaRPr lang="en-US"/>
        </a:p>
      </dgm:t>
    </dgm:pt>
    <dgm:pt modelId="{1415D92B-9276-4B00-97CC-40055A091B15}" type="sibTrans" cxnId="{195A2267-840B-407F-A369-C1F676921CF4}">
      <dgm:prSet/>
      <dgm:spPr/>
      <dgm:t>
        <a:bodyPr/>
        <a:lstStyle/>
        <a:p>
          <a:endParaRPr lang="en-US"/>
        </a:p>
      </dgm:t>
    </dgm:pt>
    <dgm:pt modelId="{9EBBDC11-0E7C-4831-9557-B08B347E95A1}">
      <dgm:prSet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A5D98A-7981-4498-B9C9-EC930C24E273}" type="parTrans" cxnId="{20BFAB49-33B9-4744-B5E3-04132AE432AC}">
      <dgm:prSet/>
      <dgm:spPr/>
      <dgm:t>
        <a:bodyPr/>
        <a:lstStyle/>
        <a:p>
          <a:endParaRPr lang="en-US"/>
        </a:p>
      </dgm:t>
    </dgm:pt>
    <dgm:pt modelId="{1F2E1D34-F60B-4A2B-BB90-F21A92FE3954}" type="sibTrans" cxnId="{20BFAB49-33B9-4744-B5E3-04132AE432AC}">
      <dgm:prSet/>
      <dgm:spPr/>
      <dgm:t>
        <a:bodyPr/>
        <a:lstStyle/>
        <a:p>
          <a:endParaRPr lang="en-US"/>
        </a:p>
      </dgm:t>
    </dgm:pt>
    <dgm:pt modelId="{6E1F6D82-5207-4104-8014-1DDA604ADC24}">
      <dgm:prSet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CB2FF2-5F43-47DD-BA0A-BD1FE710FD4A}" type="parTrans" cxnId="{10F84D2C-91D4-4A35-9266-E9DC6F4D8685}">
      <dgm:prSet/>
      <dgm:spPr/>
      <dgm:t>
        <a:bodyPr/>
        <a:lstStyle/>
        <a:p>
          <a:endParaRPr lang="en-US"/>
        </a:p>
      </dgm:t>
    </dgm:pt>
    <dgm:pt modelId="{1F190668-969C-4AF9-A801-988562FA9860}" type="sibTrans" cxnId="{10F84D2C-91D4-4A35-9266-E9DC6F4D8685}">
      <dgm:prSet/>
      <dgm:spPr/>
      <dgm:t>
        <a:bodyPr/>
        <a:lstStyle/>
        <a:p>
          <a:endParaRPr lang="en-US"/>
        </a:p>
      </dgm:t>
    </dgm:pt>
    <dgm:pt modelId="{94FAF226-3B7A-4FCB-9878-378122C4CE87}">
      <dgm:prSet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097FFB-4E2A-40FC-A212-777BEC79239E}" type="parTrans" cxnId="{4CBE5D22-4DED-4F7F-A6D1-BDCAF8F9ABC5}">
      <dgm:prSet/>
      <dgm:spPr/>
      <dgm:t>
        <a:bodyPr/>
        <a:lstStyle/>
        <a:p>
          <a:endParaRPr lang="en-US"/>
        </a:p>
      </dgm:t>
    </dgm:pt>
    <dgm:pt modelId="{9737066D-C626-497F-85F4-F5C22CAB61BA}" type="sibTrans" cxnId="{4CBE5D22-4DED-4F7F-A6D1-BDCAF8F9ABC5}">
      <dgm:prSet/>
      <dgm:spPr/>
      <dgm:t>
        <a:bodyPr/>
        <a:lstStyle/>
        <a:p>
          <a:endParaRPr lang="en-US"/>
        </a:p>
      </dgm:t>
    </dgm:pt>
    <dgm:pt modelId="{7940C7EC-6DB9-43DB-93A6-7BAC44E3F29C}">
      <dgm:prSet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C4F278-F555-477E-AC75-7F313AC73F32}" type="parTrans" cxnId="{6765F070-B6BA-407C-A3F1-D4646E4DD58C}">
      <dgm:prSet/>
      <dgm:spPr/>
      <dgm:t>
        <a:bodyPr/>
        <a:lstStyle/>
        <a:p>
          <a:endParaRPr lang="en-US"/>
        </a:p>
      </dgm:t>
    </dgm:pt>
    <dgm:pt modelId="{B4CBDBCF-6301-430A-A322-41C61A3CE1E6}" type="sibTrans" cxnId="{6765F070-B6BA-407C-A3F1-D4646E4DD58C}">
      <dgm:prSet/>
      <dgm:spPr/>
      <dgm:t>
        <a:bodyPr/>
        <a:lstStyle/>
        <a:p>
          <a:endParaRPr lang="en-US"/>
        </a:p>
      </dgm:t>
    </dgm:pt>
    <dgm:pt modelId="{3691B4BB-4826-44D1-87B3-1E6EBEE66FE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Reduced health and safety risks.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54BA72-4618-4D85-9F37-0DF75AED574A}" type="parTrans" cxnId="{5D70708D-9632-4EB5-9BA7-EAFE31974C9F}">
      <dgm:prSet/>
      <dgm:spPr/>
      <dgm:t>
        <a:bodyPr/>
        <a:lstStyle/>
        <a:p>
          <a:endParaRPr lang="en-GB"/>
        </a:p>
      </dgm:t>
    </dgm:pt>
    <dgm:pt modelId="{33AAB05D-E817-4118-9153-C7A052F4BA42}" type="sibTrans" cxnId="{5D70708D-9632-4EB5-9BA7-EAFE31974C9F}">
      <dgm:prSet/>
      <dgm:spPr/>
      <dgm:t>
        <a:bodyPr/>
        <a:lstStyle/>
        <a:p>
          <a:endParaRPr lang="en-GB"/>
        </a:p>
      </dgm:t>
    </dgm:pt>
    <dgm:pt modelId="{1C8297C2-FE1E-4811-8691-9E0EA29C1EFF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Improved warehouse organisation.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8AEE27-D259-4AD4-87E0-188FF1B6B7AC}" type="parTrans" cxnId="{24521532-2FD9-4CB3-8528-205CF50EFB95}">
      <dgm:prSet/>
      <dgm:spPr/>
      <dgm:t>
        <a:bodyPr/>
        <a:lstStyle/>
        <a:p>
          <a:endParaRPr lang="en-GB"/>
        </a:p>
      </dgm:t>
    </dgm:pt>
    <dgm:pt modelId="{0AD8A02A-9225-45DF-B7C3-1EA60A61C06C}" type="sibTrans" cxnId="{24521532-2FD9-4CB3-8528-205CF50EFB95}">
      <dgm:prSet/>
      <dgm:spPr/>
      <dgm:t>
        <a:bodyPr/>
        <a:lstStyle/>
        <a:p>
          <a:endParaRPr lang="en-GB"/>
        </a:p>
      </dgm:t>
    </dgm:pt>
    <dgm:pt modelId="{EBA9AAEA-45A6-4F4E-9EC8-3EBA4534B02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Better use of storage space.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7CAC56-13D2-4DA5-A0E9-3F58E2EDAA7F}" type="parTrans" cxnId="{ED2D020C-8107-4D83-8A7B-5CCB01831BFE}">
      <dgm:prSet/>
      <dgm:spPr/>
      <dgm:t>
        <a:bodyPr/>
        <a:lstStyle/>
        <a:p>
          <a:endParaRPr lang="en-GB"/>
        </a:p>
      </dgm:t>
    </dgm:pt>
    <dgm:pt modelId="{7E43C548-1141-413F-AD91-A2D2DEF0E93D}" type="sibTrans" cxnId="{ED2D020C-8107-4D83-8A7B-5CCB01831BFE}">
      <dgm:prSet/>
      <dgm:spPr/>
      <dgm:t>
        <a:bodyPr/>
        <a:lstStyle/>
        <a:p>
          <a:endParaRPr lang="en-GB"/>
        </a:p>
      </dgm:t>
    </dgm:pt>
    <dgm:pt modelId="{AE79C7BC-3D85-414F-B5D0-193A1934656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Increased employee confidence in warehouse safety.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58DECA-995E-4E0D-8A6F-85C035048F2F}" type="parTrans" cxnId="{88707CA5-997E-4D48-9A24-5B4F0D6BF8A3}">
      <dgm:prSet/>
      <dgm:spPr/>
      <dgm:t>
        <a:bodyPr/>
        <a:lstStyle/>
        <a:p>
          <a:endParaRPr lang="en-GB"/>
        </a:p>
      </dgm:t>
    </dgm:pt>
    <dgm:pt modelId="{09513359-4598-474D-B708-FD07A783C811}" type="sibTrans" cxnId="{88707CA5-997E-4D48-9A24-5B4F0D6BF8A3}">
      <dgm:prSet/>
      <dgm:spPr/>
      <dgm:t>
        <a:bodyPr/>
        <a:lstStyle/>
        <a:p>
          <a:endParaRPr lang="en-GB"/>
        </a:p>
      </dgm:t>
    </dgm:pt>
    <dgm:pt modelId="{F01BE705-81B4-4F43-91C6-F4243546A21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Reduced chance of equipment failure.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6B2E22-4E80-477A-B388-D5FFB446301F}" type="parTrans" cxnId="{7613150B-6B14-45F6-9419-6BD88ECBF5DF}">
      <dgm:prSet/>
      <dgm:spPr/>
      <dgm:t>
        <a:bodyPr/>
        <a:lstStyle/>
        <a:p>
          <a:endParaRPr lang="en-GB"/>
        </a:p>
      </dgm:t>
    </dgm:pt>
    <dgm:pt modelId="{432E562C-BBEE-4883-9385-68CEE3BCD9D9}" type="sibTrans" cxnId="{7613150B-6B14-45F6-9419-6BD88ECBF5DF}">
      <dgm:prSet/>
      <dgm:spPr/>
      <dgm:t>
        <a:bodyPr/>
        <a:lstStyle/>
        <a:p>
          <a:endParaRPr lang="en-GB"/>
        </a:p>
      </dgm:t>
    </dgm:pt>
    <dgm:pt modelId="{D6CC629E-6ADA-441A-9BE3-63CE6533DD38}" type="pres">
      <dgm:prSet presAssocID="{2EAF9FE7-6E2C-4F51-95C2-172BFFAC66E4}" presName="diagram" presStyleCnt="0">
        <dgm:presLayoutVars>
          <dgm:dir/>
          <dgm:resizeHandles val="exact"/>
        </dgm:presLayoutVars>
      </dgm:prSet>
      <dgm:spPr/>
    </dgm:pt>
    <dgm:pt modelId="{A2348DDC-B648-486E-ABFE-AF940B5A58DE}" type="pres">
      <dgm:prSet presAssocID="{E753E5DA-A9DD-43EF-8F32-E69E44F1AB98}" presName="node" presStyleLbl="node1" presStyleIdx="0" presStyleCnt="1">
        <dgm:presLayoutVars>
          <dgm:bulletEnabled val="1"/>
        </dgm:presLayoutVars>
      </dgm:prSet>
      <dgm:spPr/>
    </dgm:pt>
  </dgm:ptLst>
  <dgm:cxnLst>
    <dgm:cxn modelId="{28894308-FD34-425B-84AA-94CAD5BE51D9}" type="presOf" srcId="{AE79C7BC-3D85-414F-B5D0-193A1934656B}" destId="{A2348DDC-B648-486E-ABFE-AF940B5A58DE}" srcOrd="0" destOrd="9" presId="urn:microsoft.com/office/officeart/2005/8/layout/default"/>
    <dgm:cxn modelId="{7613150B-6B14-45F6-9419-6BD88ECBF5DF}" srcId="{E753E5DA-A9DD-43EF-8F32-E69E44F1AB98}" destId="{F01BE705-81B4-4F43-91C6-F4243546A218}" srcOrd="10" destOrd="0" parTransId="{A16B2E22-4E80-477A-B388-D5FFB446301F}" sibTransId="{432E562C-BBEE-4883-9385-68CEE3BCD9D9}"/>
    <dgm:cxn modelId="{ED2D020C-8107-4D83-8A7B-5CCB01831BFE}" srcId="{E753E5DA-A9DD-43EF-8F32-E69E44F1AB98}" destId="{EBA9AAEA-45A6-4F4E-9EC8-3EBA4534B026}" srcOrd="6" destOrd="0" parTransId="{D07CAC56-13D2-4DA5-A0E9-3F58E2EDAA7F}" sibTransId="{7E43C548-1141-413F-AD91-A2D2DEF0E93D}"/>
    <dgm:cxn modelId="{A11AC70C-0F1F-4992-9975-F46AD8DDF90D}" srcId="{E753E5DA-A9DD-43EF-8F32-E69E44F1AB98}" destId="{4FCCA00E-68D0-4B43-948D-79EBD4B7DE0E}" srcOrd="0" destOrd="0" parTransId="{43FE17DD-C6CB-4A29-8748-01A84783AAFC}" sibTransId="{272B690C-1FEF-42D1-992D-92C53DF7E728}"/>
    <dgm:cxn modelId="{4565E818-18CE-4DAA-B8C9-A4782F9BCC57}" type="presOf" srcId="{30671595-ED28-47DD-8DCB-9C4350E16F1A}" destId="{A2348DDC-B648-486E-ABFE-AF940B5A58DE}" srcOrd="0" destOrd="2" presId="urn:microsoft.com/office/officeart/2005/8/layout/default"/>
    <dgm:cxn modelId="{46272F19-BD53-4F31-A946-DD648B57D30C}" type="presOf" srcId="{2EAF9FE7-6E2C-4F51-95C2-172BFFAC66E4}" destId="{D6CC629E-6ADA-441A-9BE3-63CE6533DD38}" srcOrd="0" destOrd="0" presId="urn:microsoft.com/office/officeart/2005/8/layout/default"/>
    <dgm:cxn modelId="{4CBE5D22-4DED-4F7F-A6D1-BDCAF8F9ABC5}" srcId="{E753E5DA-A9DD-43EF-8F32-E69E44F1AB98}" destId="{94FAF226-3B7A-4FCB-9878-378122C4CE87}" srcOrd="7" destOrd="0" parTransId="{CB097FFB-4E2A-40FC-A212-777BEC79239E}" sibTransId="{9737066D-C626-497F-85F4-F5C22CAB61BA}"/>
    <dgm:cxn modelId="{10F84D2C-91D4-4A35-9266-E9DC6F4D8685}" srcId="{E753E5DA-A9DD-43EF-8F32-E69E44F1AB98}" destId="{6E1F6D82-5207-4104-8014-1DDA604ADC24}" srcOrd="5" destOrd="0" parTransId="{12CB2FF2-5F43-47DD-BA0A-BD1FE710FD4A}" sibTransId="{1F190668-969C-4AF9-A801-988562FA9860}"/>
    <dgm:cxn modelId="{24521532-2FD9-4CB3-8528-205CF50EFB95}" srcId="{E753E5DA-A9DD-43EF-8F32-E69E44F1AB98}" destId="{1C8297C2-FE1E-4811-8691-9E0EA29C1EFF}" srcOrd="4" destOrd="0" parTransId="{9E8AEE27-D259-4AD4-87E0-188FF1B6B7AC}" sibTransId="{0AD8A02A-9225-45DF-B7C3-1EA60A61C06C}"/>
    <dgm:cxn modelId="{25696045-009A-4CC4-BD3F-BAD2F5CF70BC}" type="presOf" srcId="{F01BE705-81B4-4F43-91C6-F4243546A218}" destId="{A2348DDC-B648-486E-ABFE-AF940B5A58DE}" srcOrd="0" destOrd="11" presId="urn:microsoft.com/office/officeart/2005/8/layout/default"/>
    <dgm:cxn modelId="{C8CE6F46-CDC0-4524-89E5-E62A56D412C1}" srcId="{2EAF9FE7-6E2C-4F51-95C2-172BFFAC66E4}" destId="{E753E5DA-A9DD-43EF-8F32-E69E44F1AB98}" srcOrd="0" destOrd="0" parTransId="{27871341-2116-4354-B8A0-F8E8EF0B3721}" sibTransId="{DCABD2CB-9F2C-4860-A3BD-AA4C44E2C4BD}"/>
    <dgm:cxn modelId="{195A2267-840B-407F-A369-C1F676921CF4}" srcId="{E753E5DA-A9DD-43EF-8F32-E69E44F1AB98}" destId="{30671595-ED28-47DD-8DCB-9C4350E16F1A}" srcOrd="1" destOrd="0" parTransId="{2DCB3005-34DD-4BE5-95F1-4FD7123DA363}" sibTransId="{1415D92B-9276-4B00-97CC-40055A091B15}"/>
    <dgm:cxn modelId="{D37A4467-24A9-4A31-9CC2-0A1C2D734758}" type="presOf" srcId="{1C8297C2-FE1E-4811-8691-9E0EA29C1EFF}" destId="{A2348DDC-B648-486E-ABFE-AF940B5A58DE}" srcOrd="0" destOrd="5" presId="urn:microsoft.com/office/officeart/2005/8/layout/default"/>
    <dgm:cxn modelId="{20BFAB49-33B9-4744-B5E3-04132AE432AC}" srcId="{E753E5DA-A9DD-43EF-8F32-E69E44F1AB98}" destId="{9EBBDC11-0E7C-4831-9557-B08B347E95A1}" srcOrd="3" destOrd="0" parTransId="{2DA5D98A-7981-4498-B9C9-EC930C24E273}" sibTransId="{1F2E1D34-F60B-4A2B-BB90-F21A92FE3954}"/>
    <dgm:cxn modelId="{6765F070-B6BA-407C-A3F1-D4646E4DD58C}" srcId="{E753E5DA-A9DD-43EF-8F32-E69E44F1AB98}" destId="{7940C7EC-6DB9-43DB-93A6-7BAC44E3F29C}" srcOrd="9" destOrd="0" parTransId="{1AC4F278-F555-477E-AC75-7F313AC73F32}" sibTransId="{B4CBDBCF-6301-430A-A322-41C61A3CE1E6}"/>
    <dgm:cxn modelId="{5040207E-023A-4A71-9067-F9F90193CA74}" type="presOf" srcId="{E753E5DA-A9DD-43EF-8F32-E69E44F1AB98}" destId="{A2348DDC-B648-486E-ABFE-AF940B5A58DE}" srcOrd="0" destOrd="0" presId="urn:microsoft.com/office/officeart/2005/8/layout/default"/>
    <dgm:cxn modelId="{0435FA87-2C9A-45A7-9312-AD42A2ED63E1}" type="presOf" srcId="{6E1F6D82-5207-4104-8014-1DDA604ADC24}" destId="{A2348DDC-B648-486E-ABFE-AF940B5A58DE}" srcOrd="0" destOrd="6" presId="urn:microsoft.com/office/officeart/2005/8/layout/default"/>
    <dgm:cxn modelId="{D1CD8E8B-23AB-47E3-847A-9F6D46DE3B34}" type="presOf" srcId="{EBA9AAEA-45A6-4F4E-9EC8-3EBA4534B026}" destId="{A2348DDC-B648-486E-ABFE-AF940B5A58DE}" srcOrd="0" destOrd="7" presId="urn:microsoft.com/office/officeart/2005/8/layout/default"/>
    <dgm:cxn modelId="{5D70708D-9632-4EB5-9BA7-EAFE31974C9F}" srcId="{E753E5DA-A9DD-43EF-8F32-E69E44F1AB98}" destId="{3691B4BB-4826-44D1-87B3-1E6EBEE66FE3}" srcOrd="2" destOrd="0" parTransId="{0354BA72-4618-4D85-9F37-0DF75AED574A}" sibTransId="{33AAB05D-E817-4118-9153-C7A052F4BA42}"/>
    <dgm:cxn modelId="{0EDF0F8E-F30A-4771-8BED-C722D6123862}" type="presOf" srcId="{94FAF226-3B7A-4FCB-9878-378122C4CE87}" destId="{A2348DDC-B648-486E-ABFE-AF940B5A58DE}" srcOrd="0" destOrd="8" presId="urn:microsoft.com/office/officeart/2005/8/layout/default"/>
    <dgm:cxn modelId="{A16938A2-16D8-4556-9B85-11A3892FEDDA}" type="presOf" srcId="{7940C7EC-6DB9-43DB-93A6-7BAC44E3F29C}" destId="{A2348DDC-B648-486E-ABFE-AF940B5A58DE}" srcOrd="0" destOrd="10" presId="urn:microsoft.com/office/officeart/2005/8/layout/default"/>
    <dgm:cxn modelId="{88707CA5-997E-4D48-9A24-5B4F0D6BF8A3}" srcId="{E753E5DA-A9DD-43EF-8F32-E69E44F1AB98}" destId="{AE79C7BC-3D85-414F-B5D0-193A1934656B}" srcOrd="8" destOrd="0" parTransId="{3958DECA-995E-4E0D-8A6F-85C035048F2F}" sibTransId="{09513359-4598-474D-B708-FD07A783C811}"/>
    <dgm:cxn modelId="{256EF7AF-1B76-4CBB-B528-F674A52488C9}" type="presOf" srcId="{3691B4BB-4826-44D1-87B3-1E6EBEE66FE3}" destId="{A2348DDC-B648-486E-ABFE-AF940B5A58DE}" srcOrd="0" destOrd="3" presId="urn:microsoft.com/office/officeart/2005/8/layout/default"/>
    <dgm:cxn modelId="{D2F71AC4-6B61-48D1-BDCD-EC51CD5D729E}" type="presOf" srcId="{9EBBDC11-0E7C-4831-9557-B08B347E95A1}" destId="{A2348DDC-B648-486E-ABFE-AF940B5A58DE}" srcOrd="0" destOrd="4" presId="urn:microsoft.com/office/officeart/2005/8/layout/default"/>
    <dgm:cxn modelId="{5F94E5EF-7321-4854-9F52-D8F6429F74D0}" type="presOf" srcId="{4FCCA00E-68D0-4B43-948D-79EBD4B7DE0E}" destId="{A2348DDC-B648-486E-ABFE-AF940B5A58DE}" srcOrd="0" destOrd="1" presId="urn:microsoft.com/office/officeart/2005/8/layout/default"/>
    <dgm:cxn modelId="{05EEA234-2F0C-4C64-BA1C-A95DC83F0F22}" type="presParOf" srcId="{D6CC629E-6ADA-441A-9BE3-63CE6533DD38}" destId="{A2348DDC-B648-486E-ABFE-AF940B5A58DE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E139A5-1735-4E32-8302-C8A12141035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6DA9EB1-019A-4902-85CD-5334995B5B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Work Breakdown Structure (WBS)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EE0E78-8B0C-4591-B482-2F69398351E4}" type="parTrans" cxnId="{A44F38BE-566F-4F62-8F04-7F63E6426D20}">
      <dgm:prSet/>
      <dgm:spPr/>
      <dgm:t>
        <a:bodyPr/>
        <a:lstStyle/>
        <a:p>
          <a:endParaRPr lang="en-US"/>
        </a:p>
      </dgm:t>
    </dgm:pt>
    <dgm:pt modelId="{2CF7C91F-9B22-4810-861F-7B1673408584}" type="sibTrans" cxnId="{A44F38BE-566F-4F62-8F04-7F63E6426D20}">
      <dgm:prSet/>
      <dgm:spPr/>
      <dgm:t>
        <a:bodyPr/>
        <a:lstStyle/>
        <a:p>
          <a:endParaRPr lang="en-US"/>
        </a:p>
      </dgm:t>
    </dgm:pt>
    <dgm:pt modelId="{10CB7FDE-A94E-4DAE-92D4-92C62E917F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1. Project Planning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F1B40F-FAEF-44D8-BACE-59E8380329AD}" type="parTrans" cxnId="{C4489376-BF32-49AA-A4AE-F94106E3688E}">
      <dgm:prSet/>
      <dgm:spPr/>
      <dgm:t>
        <a:bodyPr/>
        <a:lstStyle/>
        <a:p>
          <a:endParaRPr lang="en-US"/>
        </a:p>
      </dgm:t>
    </dgm:pt>
    <dgm:pt modelId="{A93593B3-3360-427D-A434-CE1752033EC6}" type="sibTrans" cxnId="{C4489376-BF32-49AA-A4AE-F94106E3688E}">
      <dgm:prSet/>
      <dgm:spPr/>
      <dgm:t>
        <a:bodyPr/>
        <a:lstStyle/>
        <a:p>
          <a:endParaRPr lang="en-US"/>
        </a:p>
      </dgm:t>
    </dgm:pt>
    <dgm:pt modelId="{1F15EDED-0ECA-45FE-B0F8-902FB23876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Define objectives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A97C6E-9B68-4356-BA2D-497EB6C6A871}" type="parTrans" cxnId="{7688C83A-F491-4171-AB21-D8FDB7681BEF}">
      <dgm:prSet/>
      <dgm:spPr/>
      <dgm:t>
        <a:bodyPr/>
        <a:lstStyle/>
        <a:p>
          <a:endParaRPr lang="en-US"/>
        </a:p>
      </dgm:t>
    </dgm:pt>
    <dgm:pt modelId="{6B35148A-7928-490B-A3FB-53FB66C7FCC6}" type="sibTrans" cxnId="{7688C83A-F491-4171-AB21-D8FDB7681BEF}">
      <dgm:prSet/>
      <dgm:spPr/>
      <dgm:t>
        <a:bodyPr/>
        <a:lstStyle/>
        <a:p>
          <a:endParaRPr lang="en-US"/>
        </a:p>
      </dgm:t>
    </dgm:pt>
    <dgm:pt modelId="{D42A8846-942E-44FE-9666-35C9E04ED0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Assign project team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D29994-BA39-4582-AF25-FF8403A32687}" type="parTrans" cxnId="{87FE597F-7C36-40B0-A858-405E4BFD4BD1}">
      <dgm:prSet/>
      <dgm:spPr/>
      <dgm:t>
        <a:bodyPr/>
        <a:lstStyle/>
        <a:p>
          <a:endParaRPr lang="en-US"/>
        </a:p>
      </dgm:t>
    </dgm:pt>
    <dgm:pt modelId="{2E70573D-ACAF-4291-A15C-82354BBD9EC8}" type="sibTrans" cxnId="{87FE597F-7C36-40B0-A858-405E4BFD4BD1}">
      <dgm:prSet/>
      <dgm:spPr/>
      <dgm:t>
        <a:bodyPr/>
        <a:lstStyle/>
        <a:p>
          <a:endParaRPr lang="en-US"/>
        </a:p>
      </dgm:t>
    </dgm:pt>
    <dgm:pt modelId="{82979816-3D21-404E-AACB-55A6BAB772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2. Warehouse Assessment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BFA467-5404-47FC-9031-8D2D2157B122}" type="parTrans" cxnId="{6409B64E-FC60-4030-A404-DE582B33EB8F}">
      <dgm:prSet/>
      <dgm:spPr/>
      <dgm:t>
        <a:bodyPr/>
        <a:lstStyle/>
        <a:p>
          <a:endParaRPr lang="en-US"/>
        </a:p>
      </dgm:t>
    </dgm:pt>
    <dgm:pt modelId="{1CFB8CEF-35D5-4AE8-A3FC-01CE840FEB3E}" type="sibTrans" cxnId="{6409B64E-FC60-4030-A404-DE582B33EB8F}">
      <dgm:prSet/>
      <dgm:spPr/>
      <dgm:t>
        <a:bodyPr/>
        <a:lstStyle/>
        <a:p>
          <a:endParaRPr lang="en-US"/>
        </a:p>
      </dgm:t>
    </dgm:pt>
    <dgm:pt modelId="{700390A7-D4C6-4377-B82D-A4FDC8C1DA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Inspect shelving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134FD8-2EC5-4022-AF3D-398FF73F6EBC}" type="parTrans" cxnId="{E1629E21-B173-4769-BC3B-FED4B5F18CF7}">
      <dgm:prSet/>
      <dgm:spPr/>
      <dgm:t>
        <a:bodyPr/>
        <a:lstStyle/>
        <a:p>
          <a:endParaRPr lang="en-US"/>
        </a:p>
      </dgm:t>
    </dgm:pt>
    <dgm:pt modelId="{C62E1D10-F9AC-4A18-B5D9-EB942A76254B}" type="sibTrans" cxnId="{E1629E21-B173-4769-BC3B-FED4B5F18CF7}">
      <dgm:prSet/>
      <dgm:spPr/>
      <dgm:t>
        <a:bodyPr/>
        <a:lstStyle/>
        <a:p>
          <a:endParaRPr lang="en-US"/>
        </a:p>
      </dgm:t>
    </dgm:pt>
    <dgm:pt modelId="{ACD7F2B6-87B9-4D28-B88C-9B85491953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Record shelf weights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FD2F7A-86DD-4AFF-BE5C-1D009692868A}" type="parTrans" cxnId="{8379CAF9-4716-4D3D-B8B5-64AD3CEF5EB1}">
      <dgm:prSet/>
      <dgm:spPr/>
      <dgm:t>
        <a:bodyPr/>
        <a:lstStyle/>
        <a:p>
          <a:endParaRPr lang="en-US"/>
        </a:p>
      </dgm:t>
    </dgm:pt>
    <dgm:pt modelId="{6B966EFA-EE12-4ADB-ABEC-79910C304B8B}" type="sibTrans" cxnId="{8379CAF9-4716-4D3D-B8B5-64AD3CEF5EB1}">
      <dgm:prSet/>
      <dgm:spPr/>
      <dgm:t>
        <a:bodyPr/>
        <a:lstStyle/>
        <a:p>
          <a:endParaRPr lang="en-US"/>
        </a:p>
      </dgm:t>
    </dgm:pt>
    <dgm:pt modelId="{62E5E157-565C-4D71-9B94-ACC6BF0418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3. Solution Development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4094DF-0C38-454B-BED4-5E9A2EF53655}" type="parTrans" cxnId="{E8DD4D4B-A01D-46AD-A69E-7D3C4DFE3806}">
      <dgm:prSet/>
      <dgm:spPr/>
      <dgm:t>
        <a:bodyPr/>
        <a:lstStyle/>
        <a:p>
          <a:endParaRPr lang="en-US"/>
        </a:p>
      </dgm:t>
    </dgm:pt>
    <dgm:pt modelId="{48846D7C-6D4E-4324-BAFC-CBDF86DDCCFD}" type="sibTrans" cxnId="{E8DD4D4B-A01D-46AD-A69E-7D3C4DFE3806}">
      <dgm:prSet/>
      <dgm:spPr/>
      <dgm:t>
        <a:bodyPr/>
        <a:lstStyle/>
        <a:p>
          <a:endParaRPr lang="en-US"/>
        </a:p>
      </dgm:t>
    </dgm:pt>
    <dgm:pt modelId="{FE95AEBC-4919-4108-88E2-DD95FAC1E6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Identify overloaded shelves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BEF0E7-85FC-49F8-AF25-D585A186DC18}" type="parTrans" cxnId="{68E67E31-BA51-485C-BDFB-72B9D240E39A}">
      <dgm:prSet/>
      <dgm:spPr/>
      <dgm:t>
        <a:bodyPr/>
        <a:lstStyle/>
        <a:p>
          <a:endParaRPr lang="en-US"/>
        </a:p>
      </dgm:t>
    </dgm:pt>
    <dgm:pt modelId="{728D36E0-A659-444C-9D78-426AFF71A965}" type="sibTrans" cxnId="{68E67E31-BA51-485C-BDFB-72B9D240E39A}">
      <dgm:prSet/>
      <dgm:spPr/>
      <dgm:t>
        <a:bodyPr/>
        <a:lstStyle/>
        <a:p>
          <a:endParaRPr lang="en-US"/>
        </a:p>
      </dgm:t>
    </dgm:pt>
    <dgm:pt modelId="{B55F71BA-F847-4A95-84BB-9A0D872462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Plan stock movement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6EF658-0C12-4B4B-9741-F5CBE06FC298}" type="parTrans" cxnId="{D3A4E7D4-6718-4C81-89E9-A9BD98D24994}">
      <dgm:prSet/>
      <dgm:spPr/>
      <dgm:t>
        <a:bodyPr/>
        <a:lstStyle/>
        <a:p>
          <a:endParaRPr lang="en-US"/>
        </a:p>
      </dgm:t>
    </dgm:pt>
    <dgm:pt modelId="{C5D4F709-7D1B-44FE-82E1-B427BD0BFC4E}" type="sibTrans" cxnId="{D3A4E7D4-6718-4C81-89E9-A9BD98D24994}">
      <dgm:prSet/>
      <dgm:spPr/>
      <dgm:t>
        <a:bodyPr/>
        <a:lstStyle/>
        <a:p>
          <a:endParaRPr lang="en-US"/>
        </a:p>
      </dgm:t>
    </dgm:pt>
    <dgm:pt modelId="{6064C936-2BF3-4EC3-B5E4-5EC0C6167F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4. Implementation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4C0184-E4FF-4D20-B81C-0CA11D4E4DB8}" type="parTrans" cxnId="{D42EF153-3C98-4916-85D7-EEA0CF88299E}">
      <dgm:prSet/>
      <dgm:spPr/>
      <dgm:t>
        <a:bodyPr/>
        <a:lstStyle/>
        <a:p>
          <a:endParaRPr lang="en-US"/>
        </a:p>
      </dgm:t>
    </dgm:pt>
    <dgm:pt modelId="{28F56DAD-CDC9-4213-81F3-406C04E71066}" type="sibTrans" cxnId="{D42EF153-3C98-4916-85D7-EEA0CF88299E}">
      <dgm:prSet/>
      <dgm:spPr/>
      <dgm:t>
        <a:bodyPr/>
        <a:lstStyle/>
        <a:p>
          <a:endParaRPr lang="en-US"/>
        </a:p>
      </dgm:t>
    </dgm:pt>
    <dgm:pt modelId="{0ECAB6FA-2806-4128-A1BC-508E8A8823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Move stock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04D379-B620-45AF-B294-EF8FC1FF6EEB}" type="parTrans" cxnId="{26EEBAE8-A69B-471A-99C4-B46C78EB7D89}">
      <dgm:prSet/>
      <dgm:spPr/>
      <dgm:t>
        <a:bodyPr/>
        <a:lstStyle/>
        <a:p>
          <a:endParaRPr lang="en-US"/>
        </a:p>
      </dgm:t>
    </dgm:pt>
    <dgm:pt modelId="{04755799-CC9F-46F3-979A-8F854D9B6FBF}" type="sibTrans" cxnId="{26EEBAE8-A69B-471A-99C4-B46C78EB7D89}">
      <dgm:prSet/>
      <dgm:spPr/>
      <dgm:t>
        <a:bodyPr/>
        <a:lstStyle/>
        <a:p>
          <a:endParaRPr lang="en-US"/>
        </a:p>
      </dgm:t>
    </dgm:pt>
    <dgm:pt modelId="{987E35DD-C1BA-4CDC-86D0-002F343C41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Install additional shelving (if required)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55B8B1-730C-45DE-8CF8-63D0F473D9ED}" type="parTrans" cxnId="{BDB2BF1F-4F4B-4002-8F9E-F22205059033}">
      <dgm:prSet/>
      <dgm:spPr/>
      <dgm:t>
        <a:bodyPr/>
        <a:lstStyle/>
        <a:p>
          <a:endParaRPr lang="en-US"/>
        </a:p>
      </dgm:t>
    </dgm:pt>
    <dgm:pt modelId="{072B4BCB-59C4-4E11-889B-52853495F572}" type="sibTrans" cxnId="{BDB2BF1F-4F4B-4002-8F9E-F22205059033}">
      <dgm:prSet/>
      <dgm:spPr/>
      <dgm:t>
        <a:bodyPr/>
        <a:lstStyle/>
        <a:p>
          <a:endParaRPr lang="en-US"/>
        </a:p>
      </dgm:t>
    </dgm:pt>
    <dgm:pt modelId="{2F081AB7-0707-433A-8E9D-5C4764A0D8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5. Project Closure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3419F8-30C2-4116-BB0B-84B8B9EB2A56}" type="parTrans" cxnId="{91B2306D-AE80-40C6-AAA4-D398035BD23A}">
      <dgm:prSet/>
      <dgm:spPr/>
      <dgm:t>
        <a:bodyPr/>
        <a:lstStyle/>
        <a:p>
          <a:endParaRPr lang="en-US"/>
        </a:p>
      </dgm:t>
    </dgm:pt>
    <dgm:pt modelId="{32F73237-355E-4738-B829-F2FC0D11C7DE}" type="sibTrans" cxnId="{91B2306D-AE80-40C6-AAA4-D398035BD23A}">
      <dgm:prSet/>
      <dgm:spPr/>
      <dgm:t>
        <a:bodyPr/>
        <a:lstStyle/>
        <a:p>
          <a:endParaRPr lang="en-US"/>
        </a:p>
      </dgm:t>
    </dgm:pt>
    <dgm:pt modelId="{A356EE90-5EDC-4B98-B186-1660438E9C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Final inspections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0CF616-5D8D-4065-B06C-C284A0864B3C}" type="parTrans" cxnId="{6F56B334-7CF1-4DAD-A4EC-D82269F25222}">
      <dgm:prSet/>
      <dgm:spPr/>
      <dgm:t>
        <a:bodyPr/>
        <a:lstStyle/>
        <a:p>
          <a:endParaRPr lang="en-US"/>
        </a:p>
      </dgm:t>
    </dgm:pt>
    <dgm:pt modelId="{15B3D2FA-1816-41FE-BA3E-381749E4627B}" type="sibTrans" cxnId="{6F56B334-7CF1-4DAD-A4EC-D82269F25222}">
      <dgm:prSet/>
      <dgm:spPr/>
      <dgm:t>
        <a:bodyPr/>
        <a:lstStyle/>
        <a:p>
          <a:endParaRPr lang="en-US"/>
        </a:p>
      </dgm:t>
    </dgm:pt>
    <dgm:pt modelId="{5F2F218F-EB4F-47E3-A44A-F6D243D8E4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Documentation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1447CA-C7DB-486E-9DF1-E9F044B3A64C}" type="parTrans" cxnId="{1FBFC926-E2C5-4F2E-922A-F1FDE54DC60F}">
      <dgm:prSet/>
      <dgm:spPr/>
      <dgm:t>
        <a:bodyPr/>
        <a:lstStyle/>
        <a:p>
          <a:endParaRPr lang="en-US"/>
        </a:p>
      </dgm:t>
    </dgm:pt>
    <dgm:pt modelId="{5FB35004-819E-4A77-9858-3B01ED916D6F}" type="sibTrans" cxnId="{1FBFC926-E2C5-4F2E-922A-F1FDE54DC60F}">
      <dgm:prSet/>
      <dgm:spPr/>
      <dgm:t>
        <a:bodyPr/>
        <a:lstStyle/>
        <a:p>
          <a:endParaRPr lang="en-US"/>
        </a:p>
      </dgm:t>
    </dgm:pt>
    <dgm:pt modelId="{A96DED04-D2DC-4595-B1CD-BA378E5B84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Project review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4FB581-A1A5-4257-ADCD-3D0F7EB0A12D}" type="parTrans" cxnId="{74945BBE-7D4A-4C09-8BF5-2F8F1F6F7CD7}">
      <dgm:prSet/>
      <dgm:spPr/>
      <dgm:t>
        <a:bodyPr/>
        <a:lstStyle/>
        <a:p>
          <a:endParaRPr lang="en-US"/>
        </a:p>
      </dgm:t>
    </dgm:pt>
    <dgm:pt modelId="{53967E25-7C0B-48A7-8A22-FF41803B6597}" type="sibTrans" cxnId="{74945BBE-7D4A-4C09-8BF5-2F8F1F6F7CD7}">
      <dgm:prSet/>
      <dgm:spPr/>
      <dgm:t>
        <a:bodyPr/>
        <a:lstStyle/>
        <a:p>
          <a:endParaRPr lang="en-US"/>
        </a:p>
      </dgm:t>
    </dgm:pt>
    <dgm:pt modelId="{8B45F734-C4A9-4492-93B2-BF2C828694A6}" type="pres">
      <dgm:prSet presAssocID="{8EE139A5-1735-4E32-8302-C8A121410351}" presName="Name0" presStyleCnt="0">
        <dgm:presLayoutVars>
          <dgm:dir/>
          <dgm:resizeHandles val="exact"/>
        </dgm:presLayoutVars>
      </dgm:prSet>
      <dgm:spPr/>
    </dgm:pt>
    <dgm:pt modelId="{9B8687F3-65E7-4A58-99C6-340BA8018CDC}" type="pres">
      <dgm:prSet presAssocID="{96DA9EB1-019A-4902-85CD-5334995B5B66}" presName="node" presStyleLbl="node1" presStyleIdx="0" presStyleCnt="6">
        <dgm:presLayoutVars>
          <dgm:bulletEnabled val="1"/>
        </dgm:presLayoutVars>
      </dgm:prSet>
      <dgm:spPr/>
    </dgm:pt>
    <dgm:pt modelId="{B9A7FE7E-FA46-494F-8E8E-3D04DAB83609}" type="pres">
      <dgm:prSet presAssocID="{2CF7C91F-9B22-4810-861F-7B1673408584}" presName="sibTrans" presStyleLbl="sibTrans1D1" presStyleIdx="0" presStyleCnt="5"/>
      <dgm:spPr/>
    </dgm:pt>
    <dgm:pt modelId="{74611CCD-A258-435F-B436-57D51F1D692F}" type="pres">
      <dgm:prSet presAssocID="{2CF7C91F-9B22-4810-861F-7B1673408584}" presName="connectorText" presStyleLbl="sibTrans1D1" presStyleIdx="0" presStyleCnt="5"/>
      <dgm:spPr/>
    </dgm:pt>
    <dgm:pt modelId="{A87918D2-275D-4212-8355-0413BD642C74}" type="pres">
      <dgm:prSet presAssocID="{10CB7FDE-A94E-4DAE-92D4-92C62E917FA7}" presName="node" presStyleLbl="node1" presStyleIdx="1" presStyleCnt="6">
        <dgm:presLayoutVars>
          <dgm:bulletEnabled val="1"/>
        </dgm:presLayoutVars>
      </dgm:prSet>
      <dgm:spPr/>
    </dgm:pt>
    <dgm:pt modelId="{474D7089-AAC5-4A4D-8BD1-77E8B989542C}" type="pres">
      <dgm:prSet presAssocID="{A93593B3-3360-427D-A434-CE1752033EC6}" presName="sibTrans" presStyleLbl="sibTrans1D1" presStyleIdx="1" presStyleCnt="5"/>
      <dgm:spPr/>
    </dgm:pt>
    <dgm:pt modelId="{43A5B747-7B6F-4F21-8C15-21A364E2C79B}" type="pres">
      <dgm:prSet presAssocID="{A93593B3-3360-427D-A434-CE1752033EC6}" presName="connectorText" presStyleLbl="sibTrans1D1" presStyleIdx="1" presStyleCnt="5"/>
      <dgm:spPr/>
    </dgm:pt>
    <dgm:pt modelId="{8A05BEAB-4DC4-4AEB-A343-8313883E6F4B}" type="pres">
      <dgm:prSet presAssocID="{82979816-3D21-404E-AACB-55A6BAB772EB}" presName="node" presStyleLbl="node1" presStyleIdx="2" presStyleCnt="6">
        <dgm:presLayoutVars>
          <dgm:bulletEnabled val="1"/>
        </dgm:presLayoutVars>
      </dgm:prSet>
      <dgm:spPr/>
    </dgm:pt>
    <dgm:pt modelId="{7C00D90B-BAEC-407F-81D8-E611D0E5D1C3}" type="pres">
      <dgm:prSet presAssocID="{1CFB8CEF-35D5-4AE8-A3FC-01CE840FEB3E}" presName="sibTrans" presStyleLbl="sibTrans1D1" presStyleIdx="2" presStyleCnt="5"/>
      <dgm:spPr/>
    </dgm:pt>
    <dgm:pt modelId="{0DE2492A-F432-44B1-A724-41BF642CF872}" type="pres">
      <dgm:prSet presAssocID="{1CFB8CEF-35D5-4AE8-A3FC-01CE840FEB3E}" presName="connectorText" presStyleLbl="sibTrans1D1" presStyleIdx="2" presStyleCnt="5"/>
      <dgm:spPr/>
    </dgm:pt>
    <dgm:pt modelId="{15FC2D60-CAF8-448F-ACD2-CDF441E9ACB1}" type="pres">
      <dgm:prSet presAssocID="{62E5E157-565C-4D71-9B94-ACC6BF041865}" presName="node" presStyleLbl="node1" presStyleIdx="3" presStyleCnt="6">
        <dgm:presLayoutVars>
          <dgm:bulletEnabled val="1"/>
        </dgm:presLayoutVars>
      </dgm:prSet>
      <dgm:spPr/>
    </dgm:pt>
    <dgm:pt modelId="{0BB80637-9B0B-4080-B5E8-6837162BFD3B}" type="pres">
      <dgm:prSet presAssocID="{48846D7C-6D4E-4324-BAFC-CBDF86DDCCFD}" presName="sibTrans" presStyleLbl="sibTrans1D1" presStyleIdx="3" presStyleCnt="5"/>
      <dgm:spPr/>
    </dgm:pt>
    <dgm:pt modelId="{B3D2217F-43CB-4DB1-B740-3613DCF9DDB6}" type="pres">
      <dgm:prSet presAssocID="{48846D7C-6D4E-4324-BAFC-CBDF86DDCCFD}" presName="connectorText" presStyleLbl="sibTrans1D1" presStyleIdx="3" presStyleCnt="5"/>
      <dgm:spPr/>
    </dgm:pt>
    <dgm:pt modelId="{90315D8C-D114-44C3-B6E2-9B24194A9D30}" type="pres">
      <dgm:prSet presAssocID="{6064C936-2BF3-4EC3-B5E4-5EC0C6167F4C}" presName="node" presStyleLbl="node1" presStyleIdx="4" presStyleCnt="6">
        <dgm:presLayoutVars>
          <dgm:bulletEnabled val="1"/>
        </dgm:presLayoutVars>
      </dgm:prSet>
      <dgm:spPr/>
    </dgm:pt>
    <dgm:pt modelId="{B5A3EC40-14BF-44FC-8A45-4B836C1C828E}" type="pres">
      <dgm:prSet presAssocID="{28F56DAD-CDC9-4213-81F3-406C04E71066}" presName="sibTrans" presStyleLbl="sibTrans1D1" presStyleIdx="4" presStyleCnt="5"/>
      <dgm:spPr/>
    </dgm:pt>
    <dgm:pt modelId="{BAC8EBA2-929C-4D5E-88A2-FACFAA747603}" type="pres">
      <dgm:prSet presAssocID="{28F56DAD-CDC9-4213-81F3-406C04E71066}" presName="connectorText" presStyleLbl="sibTrans1D1" presStyleIdx="4" presStyleCnt="5"/>
      <dgm:spPr/>
    </dgm:pt>
    <dgm:pt modelId="{CED3EBCA-5433-4E0D-93E2-3E7B92E59361}" type="pres">
      <dgm:prSet presAssocID="{2F081AB7-0707-433A-8E9D-5C4764A0D891}" presName="node" presStyleLbl="node1" presStyleIdx="5" presStyleCnt="6">
        <dgm:presLayoutVars>
          <dgm:bulletEnabled val="1"/>
        </dgm:presLayoutVars>
      </dgm:prSet>
      <dgm:spPr/>
    </dgm:pt>
  </dgm:ptLst>
  <dgm:cxnLst>
    <dgm:cxn modelId="{8202000C-6FCF-4459-98D8-29955D3A20DD}" type="presOf" srcId="{D42A8846-942E-44FE-9666-35C9E04ED0F0}" destId="{A87918D2-275D-4212-8355-0413BD642C74}" srcOrd="0" destOrd="2" presId="urn:microsoft.com/office/officeart/2016/7/layout/RepeatingBendingProcessNew"/>
    <dgm:cxn modelId="{57E7660E-308F-4B25-8C64-7BE0002E0E01}" type="presOf" srcId="{FE95AEBC-4919-4108-88E2-DD95FAC1E6C7}" destId="{15FC2D60-CAF8-448F-ACD2-CDF441E9ACB1}" srcOrd="0" destOrd="1" presId="urn:microsoft.com/office/officeart/2016/7/layout/RepeatingBendingProcessNew"/>
    <dgm:cxn modelId="{D90C2511-9D67-4F54-B3C1-56CBD01ABA1C}" type="presOf" srcId="{82979816-3D21-404E-AACB-55A6BAB772EB}" destId="{8A05BEAB-4DC4-4AEB-A343-8313883E6F4B}" srcOrd="0" destOrd="0" presId="urn:microsoft.com/office/officeart/2016/7/layout/RepeatingBendingProcessNew"/>
    <dgm:cxn modelId="{D56F3A13-244B-44C6-B128-E1ADC1F53AC3}" type="presOf" srcId="{A93593B3-3360-427D-A434-CE1752033EC6}" destId="{43A5B747-7B6F-4F21-8C15-21A364E2C79B}" srcOrd="1" destOrd="0" presId="urn:microsoft.com/office/officeart/2016/7/layout/RepeatingBendingProcessNew"/>
    <dgm:cxn modelId="{F817121F-68F9-469E-92C0-1816891343EF}" type="presOf" srcId="{987E35DD-C1BA-4CDC-86D0-002F343C4133}" destId="{90315D8C-D114-44C3-B6E2-9B24194A9D30}" srcOrd="0" destOrd="2" presId="urn:microsoft.com/office/officeart/2016/7/layout/RepeatingBendingProcessNew"/>
    <dgm:cxn modelId="{BDB2BF1F-4F4B-4002-8F9E-F22205059033}" srcId="{6064C936-2BF3-4EC3-B5E4-5EC0C6167F4C}" destId="{987E35DD-C1BA-4CDC-86D0-002F343C4133}" srcOrd="1" destOrd="0" parTransId="{8655B8B1-730C-45DE-8CF8-63D0F473D9ED}" sibTransId="{072B4BCB-59C4-4E11-889B-52853495F572}"/>
    <dgm:cxn modelId="{E1629E21-B173-4769-BC3B-FED4B5F18CF7}" srcId="{82979816-3D21-404E-AACB-55A6BAB772EB}" destId="{700390A7-D4C6-4377-B82D-A4FDC8C1DAC9}" srcOrd="0" destOrd="0" parTransId="{7F134FD8-2EC5-4022-AF3D-398FF73F6EBC}" sibTransId="{C62E1D10-F9AC-4A18-B5D9-EB942A76254B}"/>
    <dgm:cxn modelId="{1FBFC926-E2C5-4F2E-922A-F1FDE54DC60F}" srcId="{2F081AB7-0707-433A-8E9D-5C4764A0D891}" destId="{5F2F218F-EB4F-47E3-A44A-F6D243D8E4C2}" srcOrd="1" destOrd="0" parTransId="{CD1447CA-C7DB-486E-9DF1-E9F044B3A64C}" sibTransId="{5FB35004-819E-4A77-9858-3B01ED916D6F}"/>
    <dgm:cxn modelId="{599CFC2A-DC4A-45BC-BE74-12AF2B2534A2}" type="presOf" srcId="{2F081AB7-0707-433A-8E9D-5C4764A0D891}" destId="{CED3EBCA-5433-4E0D-93E2-3E7B92E59361}" srcOrd="0" destOrd="0" presId="urn:microsoft.com/office/officeart/2016/7/layout/RepeatingBendingProcessNew"/>
    <dgm:cxn modelId="{68E67E31-BA51-485C-BDFB-72B9D240E39A}" srcId="{62E5E157-565C-4D71-9B94-ACC6BF041865}" destId="{FE95AEBC-4919-4108-88E2-DD95FAC1E6C7}" srcOrd="0" destOrd="0" parTransId="{D8BEF0E7-85FC-49F8-AF25-D585A186DC18}" sibTransId="{728D36E0-A659-444C-9D78-426AFF71A965}"/>
    <dgm:cxn modelId="{6F56B334-7CF1-4DAD-A4EC-D82269F25222}" srcId="{2F081AB7-0707-433A-8E9D-5C4764A0D891}" destId="{A356EE90-5EDC-4B98-B186-1660438E9C45}" srcOrd="0" destOrd="0" parTransId="{820CF616-5D8D-4065-B06C-C284A0864B3C}" sibTransId="{15B3D2FA-1816-41FE-BA3E-381749E4627B}"/>
    <dgm:cxn modelId="{7688C83A-F491-4171-AB21-D8FDB7681BEF}" srcId="{10CB7FDE-A94E-4DAE-92D4-92C62E917FA7}" destId="{1F15EDED-0ECA-45FE-B0F8-902FB23876D3}" srcOrd="0" destOrd="0" parTransId="{0DA97C6E-9B68-4356-BA2D-497EB6C6A871}" sibTransId="{6B35148A-7928-490B-A3FB-53FB66C7FCC6}"/>
    <dgm:cxn modelId="{D3A9F23B-890B-4B67-9D4A-50CB79EFADDD}" type="presOf" srcId="{1CFB8CEF-35D5-4AE8-A3FC-01CE840FEB3E}" destId="{7C00D90B-BAEC-407F-81D8-E611D0E5D1C3}" srcOrd="0" destOrd="0" presId="urn:microsoft.com/office/officeart/2016/7/layout/RepeatingBendingProcessNew"/>
    <dgm:cxn modelId="{CABA6345-763C-47D0-A162-C680FB0A1442}" type="presOf" srcId="{96DA9EB1-019A-4902-85CD-5334995B5B66}" destId="{9B8687F3-65E7-4A58-99C6-340BA8018CDC}" srcOrd="0" destOrd="0" presId="urn:microsoft.com/office/officeart/2016/7/layout/RepeatingBendingProcessNew"/>
    <dgm:cxn modelId="{E992A745-7880-4645-9917-CA83FD96E37C}" type="presOf" srcId="{5F2F218F-EB4F-47E3-A44A-F6D243D8E4C2}" destId="{CED3EBCA-5433-4E0D-93E2-3E7B92E59361}" srcOrd="0" destOrd="2" presId="urn:microsoft.com/office/officeart/2016/7/layout/RepeatingBendingProcessNew"/>
    <dgm:cxn modelId="{5A5C8C46-D052-40A7-827C-B5DFEFF92235}" type="presOf" srcId="{B55F71BA-F847-4A95-84BB-9A0D872462BC}" destId="{15FC2D60-CAF8-448F-ACD2-CDF441E9ACB1}" srcOrd="0" destOrd="2" presId="urn:microsoft.com/office/officeart/2016/7/layout/RepeatingBendingProcessNew"/>
    <dgm:cxn modelId="{1AEAC967-4D34-42A9-84BA-6C1D37B57EE4}" type="presOf" srcId="{1F15EDED-0ECA-45FE-B0F8-902FB23876D3}" destId="{A87918D2-275D-4212-8355-0413BD642C74}" srcOrd="0" destOrd="1" presId="urn:microsoft.com/office/officeart/2016/7/layout/RepeatingBendingProcessNew"/>
    <dgm:cxn modelId="{E8DD4D4B-A01D-46AD-A69E-7D3C4DFE3806}" srcId="{8EE139A5-1735-4E32-8302-C8A121410351}" destId="{62E5E157-565C-4D71-9B94-ACC6BF041865}" srcOrd="3" destOrd="0" parTransId="{B24094DF-0C38-454B-BED4-5E9A2EF53655}" sibTransId="{48846D7C-6D4E-4324-BAFC-CBDF86DDCCFD}"/>
    <dgm:cxn modelId="{3C76EC6B-1291-4A39-B780-4C0B0D0CA10C}" type="presOf" srcId="{6064C936-2BF3-4EC3-B5E4-5EC0C6167F4C}" destId="{90315D8C-D114-44C3-B6E2-9B24194A9D30}" srcOrd="0" destOrd="0" presId="urn:microsoft.com/office/officeart/2016/7/layout/RepeatingBendingProcessNew"/>
    <dgm:cxn modelId="{91B2306D-AE80-40C6-AAA4-D398035BD23A}" srcId="{8EE139A5-1735-4E32-8302-C8A121410351}" destId="{2F081AB7-0707-433A-8E9D-5C4764A0D891}" srcOrd="5" destOrd="0" parTransId="{B83419F8-30C2-4116-BB0B-84B8B9EB2A56}" sibTransId="{32F73237-355E-4738-B829-F2FC0D11C7DE}"/>
    <dgm:cxn modelId="{6409B64E-FC60-4030-A404-DE582B33EB8F}" srcId="{8EE139A5-1735-4E32-8302-C8A121410351}" destId="{82979816-3D21-404E-AACB-55A6BAB772EB}" srcOrd="2" destOrd="0" parTransId="{6FBFA467-5404-47FC-9031-8D2D2157B122}" sibTransId="{1CFB8CEF-35D5-4AE8-A3FC-01CE840FEB3E}"/>
    <dgm:cxn modelId="{D42EF153-3C98-4916-85D7-EEA0CF88299E}" srcId="{8EE139A5-1735-4E32-8302-C8A121410351}" destId="{6064C936-2BF3-4EC3-B5E4-5EC0C6167F4C}" srcOrd="4" destOrd="0" parTransId="{5C4C0184-E4FF-4D20-B81C-0CA11D4E4DB8}" sibTransId="{28F56DAD-CDC9-4213-81F3-406C04E71066}"/>
    <dgm:cxn modelId="{C4489376-BF32-49AA-A4AE-F94106E3688E}" srcId="{8EE139A5-1735-4E32-8302-C8A121410351}" destId="{10CB7FDE-A94E-4DAE-92D4-92C62E917FA7}" srcOrd="1" destOrd="0" parTransId="{DBF1B40F-FAEF-44D8-BACE-59E8380329AD}" sibTransId="{A93593B3-3360-427D-A434-CE1752033EC6}"/>
    <dgm:cxn modelId="{87FE597F-7C36-40B0-A858-405E4BFD4BD1}" srcId="{10CB7FDE-A94E-4DAE-92D4-92C62E917FA7}" destId="{D42A8846-942E-44FE-9666-35C9E04ED0F0}" srcOrd="1" destOrd="0" parTransId="{44D29994-BA39-4582-AF25-FF8403A32687}" sibTransId="{2E70573D-ACAF-4291-A15C-82354BBD9EC8}"/>
    <dgm:cxn modelId="{E02EE782-081F-48B8-A1CC-4A25530218BD}" type="presOf" srcId="{A356EE90-5EDC-4B98-B186-1660438E9C45}" destId="{CED3EBCA-5433-4E0D-93E2-3E7B92E59361}" srcOrd="0" destOrd="1" presId="urn:microsoft.com/office/officeart/2016/7/layout/RepeatingBendingProcessNew"/>
    <dgm:cxn modelId="{28F1BC86-65C9-463A-A04E-9A690E7F95F3}" type="presOf" srcId="{48846D7C-6D4E-4324-BAFC-CBDF86DDCCFD}" destId="{B3D2217F-43CB-4DB1-B740-3613DCF9DDB6}" srcOrd="1" destOrd="0" presId="urn:microsoft.com/office/officeart/2016/7/layout/RepeatingBendingProcessNew"/>
    <dgm:cxn modelId="{C62BEC86-7DB8-4A36-BE06-B7185018273E}" type="presOf" srcId="{ACD7F2B6-87B9-4D28-B88C-9B8549195307}" destId="{8A05BEAB-4DC4-4AEB-A343-8313883E6F4B}" srcOrd="0" destOrd="2" presId="urn:microsoft.com/office/officeart/2016/7/layout/RepeatingBendingProcessNew"/>
    <dgm:cxn modelId="{1B1C9191-1241-4C4E-8984-5F604B2B9AE5}" type="presOf" srcId="{0ECAB6FA-2806-4128-A1BC-508E8A8823AB}" destId="{90315D8C-D114-44C3-B6E2-9B24194A9D30}" srcOrd="0" destOrd="1" presId="urn:microsoft.com/office/officeart/2016/7/layout/RepeatingBendingProcessNew"/>
    <dgm:cxn modelId="{5DFE2198-CC2C-46DE-A6A5-509BC84A27F9}" type="presOf" srcId="{700390A7-D4C6-4377-B82D-A4FDC8C1DAC9}" destId="{8A05BEAB-4DC4-4AEB-A343-8313883E6F4B}" srcOrd="0" destOrd="1" presId="urn:microsoft.com/office/officeart/2016/7/layout/RepeatingBendingProcessNew"/>
    <dgm:cxn modelId="{96D4749B-DEC1-4067-9583-73A525657C8D}" type="presOf" srcId="{A96DED04-D2DC-4595-B1CD-BA378E5B84E6}" destId="{CED3EBCA-5433-4E0D-93E2-3E7B92E59361}" srcOrd="0" destOrd="3" presId="urn:microsoft.com/office/officeart/2016/7/layout/RepeatingBendingProcessNew"/>
    <dgm:cxn modelId="{B6C7A49E-E153-4604-BE87-230A0FFC22B0}" type="presOf" srcId="{28F56DAD-CDC9-4213-81F3-406C04E71066}" destId="{BAC8EBA2-929C-4D5E-88A2-FACFAA747603}" srcOrd="1" destOrd="0" presId="urn:microsoft.com/office/officeart/2016/7/layout/RepeatingBendingProcessNew"/>
    <dgm:cxn modelId="{F1ADDCAC-62E0-46AC-8360-DD67EFC561C3}" type="presOf" srcId="{48846D7C-6D4E-4324-BAFC-CBDF86DDCCFD}" destId="{0BB80637-9B0B-4080-B5E8-6837162BFD3B}" srcOrd="0" destOrd="0" presId="urn:microsoft.com/office/officeart/2016/7/layout/RepeatingBendingProcessNew"/>
    <dgm:cxn modelId="{784FE4B6-23FA-420C-8394-60BB827BCF33}" type="presOf" srcId="{2CF7C91F-9B22-4810-861F-7B1673408584}" destId="{B9A7FE7E-FA46-494F-8E8E-3D04DAB83609}" srcOrd="0" destOrd="0" presId="urn:microsoft.com/office/officeart/2016/7/layout/RepeatingBendingProcessNew"/>
    <dgm:cxn modelId="{5DBEFBB6-5B16-49D5-8D52-DC0420EF7DBA}" type="presOf" srcId="{A93593B3-3360-427D-A434-CE1752033EC6}" destId="{474D7089-AAC5-4A4D-8BD1-77E8B989542C}" srcOrd="0" destOrd="0" presId="urn:microsoft.com/office/officeart/2016/7/layout/RepeatingBendingProcessNew"/>
    <dgm:cxn modelId="{A44F38BE-566F-4F62-8F04-7F63E6426D20}" srcId="{8EE139A5-1735-4E32-8302-C8A121410351}" destId="{96DA9EB1-019A-4902-85CD-5334995B5B66}" srcOrd="0" destOrd="0" parTransId="{F2EE0E78-8B0C-4591-B482-2F69398351E4}" sibTransId="{2CF7C91F-9B22-4810-861F-7B1673408584}"/>
    <dgm:cxn modelId="{74945BBE-7D4A-4C09-8BF5-2F8F1F6F7CD7}" srcId="{2F081AB7-0707-433A-8E9D-5C4764A0D891}" destId="{A96DED04-D2DC-4595-B1CD-BA378E5B84E6}" srcOrd="2" destOrd="0" parTransId="{E44FB581-A1A5-4257-ADCD-3D0F7EB0A12D}" sibTransId="{53967E25-7C0B-48A7-8A22-FF41803B6597}"/>
    <dgm:cxn modelId="{4E109DC0-5A4B-4969-8EDB-8E46C0448B82}" type="presOf" srcId="{62E5E157-565C-4D71-9B94-ACC6BF041865}" destId="{15FC2D60-CAF8-448F-ACD2-CDF441E9ACB1}" srcOrd="0" destOrd="0" presId="urn:microsoft.com/office/officeart/2016/7/layout/RepeatingBendingProcessNew"/>
    <dgm:cxn modelId="{926DB1D3-390E-4471-B54A-40BB342FC318}" type="presOf" srcId="{28F56DAD-CDC9-4213-81F3-406C04E71066}" destId="{B5A3EC40-14BF-44FC-8A45-4B836C1C828E}" srcOrd="0" destOrd="0" presId="urn:microsoft.com/office/officeart/2016/7/layout/RepeatingBendingProcessNew"/>
    <dgm:cxn modelId="{D3A4E7D4-6718-4C81-89E9-A9BD98D24994}" srcId="{62E5E157-565C-4D71-9B94-ACC6BF041865}" destId="{B55F71BA-F847-4A95-84BB-9A0D872462BC}" srcOrd="1" destOrd="0" parTransId="{306EF658-0C12-4B4B-9741-F5CBE06FC298}" sibTransId="{C5D4F709-7D1B-44FE-82E1-B427BD0BFC4E}"/>
    <dgm:cxn modelId="{5825E8D6-018C-40B4-9084-DF3E51E1BE08}" type="presOf" srcId="{8EE139A5-1735-4E32-8302-C8A121410351}" destId="{8B45F734-C4A9-4492-93B2-BF2C828694A6}" srcOrd="0" destOrd="0" presId="urn:microsoft.com/office/officeart/2016/7/layout/RepeatingBendingProcessNew"/>
    <dgm:cxn modelId="{AEF66ED7-CC85-4A53-8BF3-B3DB04C4559A}" type="presOf" srcId="{2CF7C91F-9B22-4810-861F-7B1673408584}" destId="{74611CCD-A258-435F-B436-57D51F1D692F}" srcOrd="1" destOrd="0" presId="urn:microsoft.com/office/officeart/2016/7/layout/RepeatingBendingProcessNew"/>
    <dgm:cxn modelId="{FB93F1D7-9C8A-4D21-9ABE-BAF05E9DF524}" type="presOf" srcId="{10CB7FDE-A94E-4DAE-92D4-92C62E917FA7}" destId="{A87918D2-275D-4212-8355-0413BD642C74}" srcOrd="0" destOrd="0" presId="urn:microsoft.com/office/officeart/2016/7/layout/RepeatingBendingProcessNew"/>
    <dgm:cxn modelId="{26EEBAE8-A69B-471A-99C4-B46C78EB7D89}" srcId="{6064C936-2BF3-4EC3-B5E4-5EC0C6167F4C}" destId="{0ECAB6FA-2806-4128-A1BC-508E8A8823AB}" srcOrd="0" destOrd="0" parTransId="{F204D379-B620-45AF-B294-EF8FC1FF6EEB}" sibTransId="{04755799-CC9F-46F3-979A-8F854D9B6FBF}"/>
    <dgm:cxn modelId="{66A7B7ED-88B2-4B74-8F90-C507A4193B07}" type="presOf" srcId="{1CFB8CEF-35D5-4AE8-A3FC-01CE840FEB3E}" destId="{0DE2492A-F432-44B1-A724-41BF642CF872}" srcOrd="1" destOrd="0" presId="urn:microsoft.com/office/officeart/2016/7/layout/RepeatingBendingProcessNew"/>
    <dgm:cxn modelId="{8379CAF9-4716-4D3D-B8B5-64AD3CEF5EB1}" srcId="{82979816-3D21-404E-AACB-55A6BAB772EB}" destId="{ACD7F2B6-87B9-4D28-B88C-9B8549195307}" srcOrd="1" destOrd="0" parTransId="{2AFD2F7A-86DD-4AFF-BE5C-1D009692868A}" sibTransId="{6B966EFA-EE12-4ADB-ABEC-79910C304B8B}"/>
    <dgm:cxn modelId="{41BC8161-8F99-46AF-AE6A-9922BED9CD57}" type="presParOf" srcId="{8B45F734-C4A9-4492-93B2-BF2C828694A6}" destId="{9B8687F3-65E7-4A58-99C6-340BA8018CDC}" srcOrd="0" destOrd="0" presId="urn:microsoft.com/office/officeart/2016/7/layout/RepeatingBendingProcessNew"/>
    <dgm:cxn modelId="{6071563C-23B2-44AF-8C79-2BD9AC54EAB8}" type="presParOf" srcId="{8B45F734-C4A9-4492-93B2-BF2C828694A6}" destId="{B9A7FE7E-FA46-494F-8E8E-3D04DAB83609}" srcOrd="1" destOrd="0" presId="urn:microsoft.com/office/officeart/2016/7/layout/RepeatingBendingProcessNew"/>
    <dgm:cxn modelId="{81DC6CB0-FAF7-4E62-9D23-EEE46F5E2FF6}" type="presParOf" srcId="{B9A7FE7E-FA46-494F-8E8E-3D04DAB83609}" destId="{74611CCD-A258-435F-B436-57D51F1D692F}" srcOrd="0" destOrd="0" presId="urn:microsoft.com/office/officeart/2016/7/layout/RepeatingBendingProcessNew"/>
    <dgm:cxn modelId="{35993F08-7D73-451B-B9B4-158DEAFD1ACE}" type="presParOf" srcId="{8B45F734-C4A9-4492-93B2-BF2C828694A6}" destId="{A87918D2-275D-4212-8355-0413BD642C74}" srcOrd="2" destOrd="0" presId="urn:microsoft.com/office/officeart/2016/7/layout/RepeatingBendingProcessNew"/>
    <dgm:cxn modelId="{FD8D75F1-E075-45B1-A0C5-265DBE7D9A9B}" type="presParOf" srcId="{8B45F734-C4A9-4492-93B2-BF2C828694A6}" destId="{474D7089-AAC5-4A4D-8BD1-77E8B989542C}" srcOrd="3" destOrd="0" presId="urn:microsoft.com/office/officeart/2016/7/layout/RepeatingBendingProcessNew"/>
    <dgm:cxn modelId="{35B5B433-D289-41D5-ACB6-6B8257EF6909}" type="presParOf" srcId="{474D7089-AAC5-4A4D-8BD1-77E8B989542C}" destId="{43A5B747-7B6F-4F21-8C15-21A364E2C79B}" srcOrd="0" destOrd="0" presId="urn:microsoft.com/office/officeart/2016/7/layout/RepeatingBendingProcessNew"/>
    <dgm:cxn modelId="{5843DB88-4F9E-4709-9460-B861EBB78377}" type="presParOf" srcId="{8B45F734-C4A9-4492-93B2-BF2C828694A6}" destId="{8A05BEAB-4DC4-4AEB-A343-8313883E6F4B}" srcOrd="4" destOrd="0" presId="urn:microsoft.com/office/officeart/2016/7/layout/RepeatingBendingProcessNew"/>
    <dgm:cxn modelId="{3D56E76A-E7DB-4058-B0B1-A53D9FF97BC9}" type="presParOf" srcId="{8B45F734-C4A9-4492-93B2-BF2C828694A6}" destId="{7C00D90B-BAEC-407F-81D8-E611D0E5D1C3}" srcOrd="5" destOrd="0" presId="urn:microsoft.com/office/officeart/2016/7/layout/RepeatingBendingProcessNew"/>
    <dgm:cxn modelId="{CDD69B3C-952A-4158-B0EA-04F8C4749BCE}" type="presParOf" srcId="{7C00D90B-BAEC-407F-81D8-E611D0E5D1C3}" destId="{0DE2492A-F432-44B1-A724-41BF642CF872}" srcOrd="0" destOrd="0" presId="urn:microsoft.com/office/officeart/2016/7/layout/RepeatingBendingProcessNew"/>
    <dgm:cxn modelId="{C6C37F0F-7135-4E11-9B68-A9C1BADC6ED3}" type="presParOf" srcId="{8B45F734-C4A9-4492-93B2-BF2C828694A6}" destId="{15FC2D60-CAF8-448F-ACD2-CDF441E9ACB1}" srcOrd="6" destOrd="0" presId="urn:microsoft.com/office/officeart/2016/7/layout/RepeatingBendingProcessNew"/>
    <dgm:cxn modelId="{CFEC73AF-FF29-461A-86E4-64DACDBC85ED}" type="presParOf" srcId="{8B45F734-C4A9-4492-93B2-BF2C828694A6}" destId="{0BB80637-9B0B-4080-B5E8-6837162BFD3B}" srcOrd="7" destOrd="0" presId="urn:microsoft.com/office/officeart/2016/7/layout/RepeatingBendingProcessNew"/>
    <dgm:cxn modelId="{7E3388B2-BF89-49BB-A910-F9B66F374F3D}" type="presParOf" srcId="{0BB80637-9B0B-4080-B5E8-6837162BFD3B}" destId="{B3D2217F-43CB-4DB1-B740-3613DCF9DDB6}" srcOrd="0" destOrd="0" presId="urn:microsoft.com/office/officeart/2016/7/layout/RepeatingBendingProcessNew"/>
    <dgm:cxn modelId="{6CE1E99B-FCF9-4BA0-916F-866DA99075E5}" type="presParOf" srcId="{8B45F734-C4A9-4492-93B2-BF2C828694A6}" destId="{90315D8C-D114-44C3-B6E2-9B24194A9D30}" srcOrd="8" destOrd="0" presId="urn:microsoft.com/office/officeart/2016/7/layout/RepeatingBendingProcessNew"/>
    <dgm:cxn modelId="{234F5033-D73F-4C16-B581-759E2ADA2648}" type="presParOf" srcId="{8B45F734-C4A9-4492-93B2-BF2C828694A6}" destId="{B5A3EC40-14BF-44FC-8A45-4B836C1C828E}" srcOrd="9" destOrd="0" presId="urn:microsoft.com/office/officeart/2016/7/layout/RepeatingBendingProcessNew"/>
    <dgm:cxn modelId="{F37E2B8F-BCE2-4F45-94B9-E8C27EA0E4C3}" type="presParOf" srcId="{B5A3EC40-14BF-44FC-8A45-4B836C1C828E}" destId="{BAC8EBA2-929C-4D5E-88A2-FACFAA747603}" srcOrd="0" destOrd="0" presId="urn:microsoft.com/office/officeart/2016/7/layout/RepeatingBendingProcessNew"/>
    <dgm:cxn modelId="{C5CCD3EB-9975-49F5-8CC5-0E276DDFADE9}" type="presParOf" srcId="{8B45F734-C4A9-4492-93B2-BF2C828694A6}" destId="{CED3EBCA-5433-4E0D-93E2-3E7B92E5936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F34D73-4279-4328-AF85-7DEDC40C5F9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6DB8945-A676-4AC1-A18B-CEC422F9796C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Quality Management and Standards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574902-241E-498C-88E9-C33B7C1DB85A}" type="parTrans" cxnId="{33794C03-FE10-487F-A5BC-C7501DACB167}">
      <dgm:prSet/>
      <dgm:spPr/>
      <dgm:t>
        <a:bodyPr/>
        <a:lstStyle/>
        <a:p>
          <a:endParaRPr lang="en-US"/>
        </a:p>
      </dgm:t>
    </dgm:pt>
    <dgm:pt modelId="{19B54B6C-9643-40ED-9108-7444F180FA90}" type="sibTrans" cxnId="{33794C03-FE10-487F-A5BC-C7501DACB167}">
      <dgm:prSet/>
      <dgm:spPr/>
      <dgm:t>
        <a:bodyPr/>
        <a:lstStyle/>
        <a:p>
          <a:endParaRPr lang="en-US"/>
        </a:p>
      </dgm:t>
    </dgm:pt>
    <dgm:pt modelId="{CEB81BA4-D781-423E-8FBE-EE888A21C111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Quality Objectives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D69F57-C9F2-4ADD-8A13-F2D783D8BA2C}" type="parTrans" cxnId="{602EA151-6378-4564-A8DE-8E1352A2ACFD}">
      <dgm:prSet/>
      <dgm:spPr/>
      <dgm:t>
        <a:bodyPr/>
        <a:lstStyle/>
        <a:p>
          <a:endParaRPr lang="en-US"/>
        </a:p>
      </dgm:t>
    </dgm:pt>
    <dgm:pt modelId="{A339D74C-CF85-4FF3-9166-FB458370202A}" type="sibTrans" cxnId="{602EA151-6378-4564-A8DE-8E1352A2ACFD}">
      <dgm:prSet/>
      <dgm:spPr/>
      <dgm:t>
        <a:bodyPr/>
        <a:lstStyle/>
        <a:p>
          <a:endParaRPr lang="en-US"/>
        </a:p>
      </dgm:t>
    </dgm:pt>
    <dgm:pt modelId="{32926FF3-A622-4257-AA5A-A0ABBB6D62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Every shelf below 1,500 kg.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BAC554-34E9-4CAF-8ECD-18E7D6091BD2}" type="parTrans" cxnId="{A56CE7E9-6A7C-472D-AD63-45B037D05847}">
      <dgm:prSet/>
      <dgm:spPr/>
      <dgm:t>
        <a:bodyPr/>
        <a:lstStyle/>
        <a:p>
          <a:endParaRPr lang="en-US"/>
        </a:p>
      </dgm:t>
    </dgm:pt>
    <dgm:pt modelId="{979BEA6A-9A33-454F-9D5D-C3AE6FF8122A}" type="sibTrans" cxnId="{A56CE7E9-6A7C-472D-AD63-45B037D05847}">
      <dgm:prSet/>
      <dgm:spPr/>
      <dgm:t>
        <a:bodyPr/>
        <a:lstStyle/>
        <a:p>
          <a:endParaRPr lang="en-US"/>
        </a:p>
      </dgm:t>
    </dgm:pt>
    <dgm:pt modelId="{C7A5AD90-6677-4793-B03E-CE4C3F1ECA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Accurate weight records.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B6E6A6-07E9-42FE-8A42-6C7C07CF6FDD}" type="parTrans" cxnId="{2796F24D-C180-4514-BBC5-4E9F05330613}">
      <dgm:prSet/>
      <dgm:spPr/>
      <dgm:t>
        <a:bodyPr/>
        <a:lstStyle/>
        <a:p>
          <a:endParaRPr lang="en-US"/>
        </a:p>
      </dgm:t>
    </dgm:pt>
    <dgm:pt modelId="{D610E7D7-D507-4D12-9649-8902A4B60704}" type="sibTrans" cxnId="{2796F24D-C180-4514-BBC5-4E9F05330613}">
      <dgm:prSet/>
      <dgm:spPr/>
      <dgm:t>
        <a:bodyPr/>
        <a:lstStyle/>
        <a:p>
          <a:endParaRPr lang="en-US"/>
        </a:p>
      </dgm:t>
    </dgm:pt>
    <dgm:pt modelId="{98ABBF19-F141-4C57-9E46-3E7EC3BF01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Safe warehouse layout.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468161-180C-485B-96A3-23A46B498F10}" type="parTrans" cxnId="{BC4DD2C4-38C9-4FC4-A4E9-28D983DEDEAE}">
      <dgm:prSet/>
      <dgm:spPr/>
      <dgm:t>
        <a:bodyPr/>
        <a:lstStyle/>
        <a:p>
          <a:endParaRPr lang="en-US"/>
        </a:p>
      </dgm:t>
    </dgm:pt>
    <dgm:pt modelId="{FF5389DF-D5C4-4B08-855F-4476C72D9230}" type="sibTrans" cxnId="{BC4DD2C4-38C9-4FC4-A4E9-28D983DEDEAE}">
      <dgm:prSet/>
      <dgm:spPr/>
      <dgm:t>
        <a:bodyPr/>
        <a:lstStyle/>
        <a:p>
          <a:endParaRPr lang="en-US"/>
        </a:p>
      </dgm:t>
    </dgm:pt>
    <dgm:pt modelId="{85E13EA0-856B-4145-8695-34D0AD20CF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Compliance with company health and safety policies.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79B1B1-52C6-4E8B-88AB-0AA02211FB28}" type="parTrans" cxnId="{8D3EC8E0-CB5B-4015-8950-9158F845A8AB}">
      <dgm:prSet/>
      <dgm:spPr/>
      <dgm:t>
        <a:bodyPr/>
        <a:lstStyle/>
        <a:p>
          <a:endParaRPr lang="en-US"/>
        </a:p>
      </dgm:t>
    </dgm:pt>
    <dgm:pt modelId="{802FE690-EE46-4869-BE8D-A3AD64EA4FA0}" type="sibTrans" cxnId="{8D3EC8E0-CB5B-4015-8950-9158F845A8AB}">
      <dgm:prSet/>
      <dgm:spPr/>
      <dgm:t>
        <a:bodyPr/>
        <a:lstStyle/>
        <a:p>
          <a:endParaRPr lang="en-US"/>
        </a:p>
      </dgm:t>
    </dgm:pt>
    <dgm:pt modelId="{F08906BC-D154-4E4F-83DF-804CB116C5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Regular inspections after project completion.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DCCDF9-F23E-44F6-B3BB-01D9FC989326}" type="parTrans" cxnId="{4D6DBB29-4E8C-436C-BF5B-06F762EFD31D}">
      <dgm:prSet/>
      <dgm:spPr/>
      <dgm:t>
        <a:bodyPr/>
        <a:lstStyle/>
        <a:p>
          <a:endParaRPr lang="en-US"/>
        </a:p>
      </dgm:t>
    </dgm:pt>
    <dgm:pt modelId="{5D09B3FE-93E2-4354-A901-A380A3380AC7}" type="sibTrans" cxnId="{4D6DBB29-4E8C-436C-BF5B-06F762EFD31D}">
      <dgm:prSet/>
      <dgm:spPr/>
      <dgm:t>
        <a:bodyPr/>
        <a:lstStyle/>
        <a:p>
          <a:endParaRPr lang="en-US"/>
        </a:p>
      </dgm:t>
    </dgm:pt>
    <dgm:pt modelId="{C05A793D-A8D3-43F5-A78C-FF5185A5EAF1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Success Measures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957106-AFE3-45D8-9C19-3ADFE93AD125}" type="parTrans" cxnId="{E1612983-130F-4F3A-BA56-F21726E063BA}">
      <dgm:prSet/>
      <dgm:spPr/>
      <dgm:t>
        <a:bodyPr/>
        <a:lstStyle/>
        <a:p>
          <a:endParaRPr lang="en-US"/>
        </a:p>
      </dgm:t>
    </dgm:pt>
    <dgm:pt modelId="{3015DFF1-46D8-4BE4-B741-52AC48620DFE}" type="sibTrans" cxnId="{E1612983-130F-4F3A-BA56-F21726E063BA}">
      <dgm:prSet/>
      <dgm:spPr/>
      <dgm:t>
        <a:bodyPr/>
        <a:lstStyle/>
        <a:p>
          <a:endParaRPr lang="en-US"/>
        </a:p>
      </dgm:t>
    </dgm:pt>
    <dgm:pt modelId="{F95522E1-7194-484B-83CD-F64A0B6D79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Zero overloaded shelves.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A7F78C-B37D-4505-B644-3F66AF72AD0A}" type="parTrans" cxnId="{7FD2D23E-F80D-4BC3-8BAD-A9A35E13D385}">
      <dgm:prSet/>
      <dgm:spPr/>
      <dgm:t>
        <a:bodyPr/>
        <a:lstStyle/>
        <a:p>
          <a:endParaRPr lang="en-US"/>
        </a:p>
      </dgm:t>
    </dgm:pt>
    <dgm:pt modelId="{B4A35659-714E-4409-9E30-078FDEFA8328}" type="sibTrans" cxnId="{7FD2D23E-F80D-4BC3-8BAD-A9A35E13D385}">
      <dgm:prSet/>
      <dgm:spPr/>
      <dgm:t>
        <a:bodyPr/>
        <a:lstStyle/>
        <a:p>
          <a:endParaRPr lang="en-US"/>
        </a:p>
      </dgm:t>
    </dgm:pt>
    <dgm:pt modelId="{6E8D5D8F-7B97-480D-A3FF-CC88A38E70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Zero safety incidents related to shelf loading.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86E2E1-3F3F-4771-8696-9A7997204CAA}" type="parTrans" cxnId="{0E925D64-FBD1-4D66-BEF8-0C4AE723A73C}">
      <dgm:prSet/>
      <dgm:spPr/>
      <dgm:t>
        <a:bodyPr/>
        <a:lstStyle/>
        <a:p>
          <a:endParaRPr lang="en-US"/>
        </a:p>
      </dgm:t>
    </dgm:pt>
    <dgm:pt modelId="{34FAF80B-FA48-4E0E-8CDF-E80C9D46800A}" type="sibTrans" cxnId="{0E925D64-FBD1-4D66-BEF8-0C4AE723A73C}">
      <dgm:prSet/>
      <dgm:spPr/>
      <dgm:t>
        <a:bodyPr/>
        <a:lstStyle/>
        <a:p>
          <a:endParaRPr lang="en-US"/>
        </a:p>
      </dgm:t>
    </dgm:pt>
    <dgm:pt modelId="{EE74E6F8-FA51-481C-A31F-267A0F3615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Positive warehouse audit results.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F5F31F-F08E-434F-A0D8-5C02DBB2F5BD}" type="parTrans" cxnId="{79CE4CAF-DF60-440B-B350-5D7950261499}">
      <dgm:prSet/>
      <dgm:spPr/>
      <dgm:t>
        <a:bodyPr/>
        <a:lstStyle/>
        <a:p>
          <a:endParaRPr lang="en-US"/>
        </a:p>
      </dgm:t>
    </dgm:pt>
    <dgm:pt modelId="{41D5151C-DBAD-4E31-BF80-CDA9DCB34CF7}" type="sibTrans" cxnId="{79CE4CAF-DF60-440B-B350-5D7950261499}">
      <dgm:prSet/>
      <dgm:spPr/>
      <dgm:t>
        <a:bodyPr/>
        <a:lstStyle/>
        <a:p>
          <a:endParaRPr lang="en-US"/>
        </a:p>
      </dgm:t>
    </dgm:pt>
    <dgm:pt modelId="{FAD601EF-5960-49FF-BE9E-727AFBCBCD72}" type="pres">
      <dgm:prSet presAssocID="{F9F34D73-4279-4328-AF85-7DEDC40C5F96}" presName="linear" presStyleCnt="0">
        <dgm:presLayoutVars>
          <dgm:animLvl val="lvl"/>
          <dgm:resizeHandles val="exact"/>
        </dgm:presLayoutVars>
      </dgm:prSet>
      <dgm:spPr/>
    </dgm:pt>
    <dgm:pt modelId="{37D22B5A-8CDA-4CC6-AE94-4A8D06A8C292}" type="pres">
      <dgm:prSet presAssocID="{26DB8945-A676-4AC1-A18B-CEC422F9796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3254C5E-89E4-45A6-80BA-02485532C252}" type="pres">
      <dgm:prSet presAssocID="{19B54B6C-9643-40ED-9108-7444F180FA90}" presName="spacer" presStyleCnt="0"/>
      <dgm:spPr/>
    </dgm:pt>
    <dgm:pt modelId="{9A9F50E6-AE8C-4168-88C3-FDBD3D564327}" type="pres">
      <dgm:prSet presAssocID="{CEB81BA4-D781-423E-8FBE-EE888A21C11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4FD953-9239-475F-96BC-78B4385D3177}" type="pres">
      <dgm:prSet presAssocID="{CEB81BA4-D781-423E-8FBE-EE888A21C111}" presName="childText" presStyleLbl="revTx" presStyleIdx="0" presStyleCnt="2">
        <dgm:presLayoutVars>
          <dgm:bulletEnabled val="1"/>
        </dgm:presLayoutVars>
      </dgm:prSet>
      <dgm:spPr/>
    </dgm:pt>
    <dgm:pt modelId="{274AFE14-7F82-48E8-B693-C02129B10D35}" type="pres">
      <dgm:prSet presAssocID="{C05A793D-A8D3-43F5-A78C-FF5185A5EAF1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494A7BE-9336-41A0-BD53-757DEA0C4AD6}" type="pres">
      <dgm:prSet presAssocID="{C05A793D-A8D3-43F5-A78C-FF5185A5EAF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3794C03-FE10-487F-A5BC-C7501DACB167}" srcId="{F9F34D73-4279-4328-AF85-7DEDC40C5F96}" destId="{26DB8945-A676-4AC1-A18B-CEC422F9796C}" srcOrd="0" destOrd="0" parTransId="{B6574902-241E-498C-88E9-C33B7C1DB85A}" sibTransId="{19B54B6C-9643-40ED-9108-7444F180FA90}"/>
    <dgm:cxn modelId="{C9A89C25-997D-4BC5-AFB3-C3A0609605D3}" type="presOf" srcId="{32926FF3-A622-4257-AA5A-A0ABBB6D6250}" destId="{FD4FD953-9239-475F-96BC-78B4385D3177}" srcOrd="0" destOrd="0" presId="urn:microsoft.com/office/officeart/2005/8/layout/vList2"/>
    <dgm:cxn modelId="{4D6DBB29-4E8C-436C-BF5B-06F762EFD31D}" srcId="{CEB81BA4-D781-423E-8FBE-EE888A21C111}" destId="{F08906BC-D154-4E4F-83DF-804CB116C51B}" srcOrd="4" destOrd="0" parTransId="{3CDCCDF9-F23E-44F6-B3BB-01D9FC989326}" sibTransId="{5D09B3FE-93E2-4354-A901-A380A3380AC7}"/>
    <dgm:cxn modelId="{7FD2D23E-F80D-4BC3-8BAD-A9A35E13D385}" srcId="{C05A793D-A8D3-43F5-A78C-FF5185A5EAF1}" destId="{F95522E1-7194-484B-83CD-F64A0B6D79FF}" srcOrd="0" destOrd="0" parTransId="{2CA7F78C-B37D-4505-B644-3F66AF72AD0A}" sibTransId="{B4A35659-714E-4409-9E30-078FDEFA8328}"/>
    <dgm:cxn modelId="{C1B9C55C-5FB6-4AFB-BCA0-4B29041E0310}" type="presOf" srcId="{F9F34D73-4279-4328-AF85-7DEDC40C5F96}" destId="{FAD601EF-5960-49FF-BE9E-727AFBCBCD72}" srcOrd="0" destOrd="0" presId="urn:microsoft.com/office/officeart/2005/8/layout/vList2"/>
    <dgm:cxn modelId="{1B2AB860-7272-4B42-9C20-4C30C391ADAB}" type="presOf" srcId="{98ABBF19-F141-4C57-9E46-3E7EC3BF0173}" destId="{FD4FD953-9239-475F-96BC-78B4385D3177}" srcOrd="0" destOrd="2" presId="urn:microsoft.com/office/officeart/2005/8/layout/vList2"/>
    <dgm:cxn modelId="{0E925D64-FBD1-4D66-BEF8-0C4AE723A73C}" srcId="{C05A793D-A8D3-43F5-A78C-FF5185A5EAF1}" destId="{6E8D5D8F-7B97-480D-A3FF-CC88A38E703F}" srcOrd="1" destOrd="0" parTransId="{FC86E2E1-3F3F-4771-8696-9A7997204CAA}" sibTransId="{34FAF80B-FA48-4E0E-8CDF-E80C9D46800A}"/>
    <dgm:cxn modelId="{76337D67-3FE4-49E0-BCE9-BE417049956C}" type="presOf" srcId="{F95522E1-7194-484B-83CD-F64A0B6D79FF}" destId="{F494A7BE-9336-41A0-BD53-757DEA0C4AD6}" srcOrd="0" destOrd="0" presId="urn:microsoft.com/office/officeart/2005/8/layout/vList2"/>
    <dgm:cxn modelId="{2796F24D-C180-4514-BBC5-4E9F05330613}" srcId="{CEB81BA4-D781-423E-8FBE-EE888A21C111}" destId="{C7A5AD90-6677-4793-B03E-CE4C3F1ECA72}" srcOrd="1" destOrd="0" parTransId="{D0B6E6A6-07E9-42FE-8A42-6C7C07CF6FDD}" sibTransId="{D610E7D7-D507-4D12-9649-8902A4B60704}"/>
    <dgm:cxn modelId="{33F3A94E-8C95-4677-9743-6C718A930973}" type="presOf" srcId="{26DB8945-A676-4AC1-A18B-CEC422F9796C}" destId="{37D22B5A-8CDA-4CC6-AE94-4A8D06A8C292}" srcOrd="0" destOrd="0" presId="urn:microsoft.com/office/officeart/2005/8/layout/vList2"/>
    <dgm:cxn modelId="{602EA151-6378-4564-A8DE-8E1352A2ACFD}" srcId="{F9F34D73-4279-4328-AF85-7DEDC40C5F96}" destId="{CEB81BA4-D781-423E-8FBE-EE888A21C111}" srcOrd="1" destOrd="0" parTransId="{98D69F57-C9F2-4ADD-8A13-F2D783D8BA2C}" sibTransId="{A339D74C-CF85-4FF3-9166-FB458370202A}"/>
    <dgm:cxn modelId="{E1612983-130F-4F3A-BA56-F21726E063BA}" srcId="{F9F34D73-4279-4328-AF85-7DEDC40C5F96}" destId="{C05A793D-A8D3-43F5-A78C-FF5185A5EAF1}" srcOrd="2" destOrd="0" parTransId="{B9957106-AFE3-45D8-9C19-3ADFE93AD125}" sibTransId="{3015DFF1-46D8-4BE4-B741-52AC48620DFE}"/>
    <dgm:cxn modelId="{604914A3-697A-4401-82E3-9A6E7A52E2E2}" type="presOf" srcId="{6E8D5D8F-7B97-480D-A3FF-CC88A38E703F}" destId="{F494A7BE-9336-41A0-BD53-757DEA0C4AD6}" srcOrd="0" destOrd="1" presId="urn:microsoft.com/office/officeart/2005/8/layout/vList2"/>
    <dgm:cxn modelId="{79CE4CAF-DF60-440B-B350-5D7950261499}" srcId="{C05A793D-A8D3-43F5-A78C-FF5185A5EAF1}" destId="{EE74E6F8-FA51-481C-A31F-267A0F361589}" srcOrd="2" destOrd="0" parTransId="{65F5F31F-F08E-434F-A0D8-5C02DBB2F5BD}" sibTransId="{41D5151C-DBAD-4E31-BF80-CDA9DCB34CF7}"/>
    <dgm:cxn modelId="{3F1928BA-F347-4001-9523-E7F45D40BEF4}" type="presOf" srcId="{C7A5AD90-6677-4793-B03E-CE4C3F1ECA72}" destId="{FD4FD953-9239-475F-96BC-78B4385D3177}" srcOrd="0" destOrd="1" presId="urn:microsoft.com/office/officeart/2005/8/layout/vList2"/>
    <dgm:cxn modelId="{538D07BB-DAE8-4770-8A0D-04E5D88CEFAC}" type="presOf" srcId="{CEB81BA4-D781-423E-8FBE-EE888A21C111}" destId="{9A9F50E6-AE8C-4168-88C3-FDBD3D564327}" srcOrd="0" destOrd="0" presId="urn:microsoft.com/office/officeart/2005/8/layout/vList2"/>
    <dgm:cxn modelId="{BC4DD2C4-38C9-4FC4-A4E9-28D983DEDEAE}" srcId="{CEB81BA4-D781-423E-8FBE-EE888A21C111}" destId="{98ABBF19-F141-4C57-9E46-3E7EC3BF0173}" srcOrd="2" destOrd="0" parTransId="{2E468161-180C-485B-96A3-23A46B498F10}" sibTransId="{FF5389DF-D5C4-4B08-855F-4476C72D9230}"/>
    <dgm:cxn modelId="{FA229BCD-A9E5-4CFB-99A8-9089663F492A}" type="presOf" srcId="{85E13EA0-856B-4145-8695-34D0AD20CF7C}" destId="{FD4FD953-9239-475F-96BC-78B4385D3177}" srcOrd="0" destOrd="3" presId="urn:microsoft.com/office/officeart/2005/8/layout/vList2"/>
    <dgm:cxn modelId="{8D3EC8E0-CB5B-4015-8950-9158F845A8AB}" srcId="{CEB81BA4-D781-423E-8FBE-EE888A21C111}" destId="{85E13EA0-856B-4145-8695-34D0AD20CF7C}" srcOrd="3" destOrd="0" parTransId="{D679B1B1-52C6-4E8B-88AB-0AA02211FB28}" sibTransId="{802FE690-EE46-4869-BE8D-A3AD64EA4FA0}"/>
    <dgm:cxn modelId="{B4F961E2-2966-4212-BEBD-114986A3C3CE}" type="presOf" srcId="{EE74E6F8-FA51-481C-A31F-267A0F361589}" destId="{F494A7BE-9336-41A0-BD53-757DEA0C4AD6}" srcOrd="0" destOrd="2" presId="urn:microsoft.com/office/officeart/2005/8/layout/vList2"/>
    <dgm:cxn modelId="{F62793E8-D0FE-4E3C-B4F1-6B7FFDF3CA73}" type="presOf" srcId="{C05A793D-A8D3-43F5-A78C-FF5185A5EAF1}" destId="{274AFE14-7F82-48E8-B693-C02129B10D35}" srcOrd="0" destOrd="0" presId="urn:microsoft.com/office/officeart/2005/8/layout/vList2"/>
    <dgm:cxn modelId="{A56CE7E9-6A7C-472D-AD63-45B037D05847}" srcId="{CEB81BA4-D781-423E-8FBE-EE888A21C111}" destId="{32926FF3-A622-4257-AA5A-A0ABBB6D6250}" srcOrd="0" destOrd="0" parTransId="{C4BAC554-34E9-4CAF-8ECD-18E7D6091BD2}" sibTransId="{979BEA6A-9A33-454F-9D5D-C3AE6FF8122A}"/>
    <dgm:cxn modelId="{0ABE44F3-3FEE-4D61-ADCA-F33F9C695373}" type="presOf" srcId="{F08906BC-D154-4E4F-83DF-804CB116C51B}" destId="{FD4FD953-9239-475F-96BC-78B4385D3177}" srcOrd="0" destOrd="4" presId="urn:microsoft.com/office/officeart/2005/8/layout/vList2"/>
    <dgm:cxn modelId="{569A40A4-DD17-4C53-81BE-068416A99AE3}" type="presParOf" srcId="{FAD601EF-5960-49FF-BE9E-727AFBCBCD72}" destId="{37D22B5A-8CDA-4CC6-AE94-4A8D06A8C292}" srcOrd="0" destOrd="0" presId="urn:microsoft.com/office/officeart/2005/8/layout/vList2"/>
    <dgm:cxn modelId="{F74FAA49-013E-42EF-88B8-A92C41693202}" type="presParOf" srcId="{FAD601EF-5960-49FF-BE9E-727AFBCBCD72}" destId="{C3254C5E-89E4-45A6-80BA-02485532C252}" srcOrd="1" destOrd="0" presId="urn:microsoft.com/office/officeart/2005/8/layout/vList2"/>
    <dgm:cxn modelId="{1241A1F0-F1FC-41EB-9038-D7FA63B866F8}" type="presParOf" srcId="{FAD601EF-5960-49FF-BE9E-727AFBCBCD72}" destId="{9A9F50E6-AE8C-4168-88C3-FDBD3D564327}" srcOrd="2" destOrd="0" presId="urn:microsoft.com/office/officeart/2005/8/layout/vList2"/>
    <dgm:cxn modelId="{1FB0655F-2B2C-459D-B49B-7478C2F947B7}" type="presParOf" srcId="{FAD601EF-5960-49FF-BE9E-727AFBCBCD72}" destId="{FD4FD953-9239-475F-96BC-78B4385D3177}" srcOrd="3" destOrd="0" presId="urn:microsoft.com/office/officeart/2005/8/layout/vList2"/>
    <dgm:cxn modelId="{8874BF7C-6C97-4C29-8F69-9820C0C47764}" type="presParOf" srcId="{FAD601EF-5960-49FF-BE9E-727AFBCBCD72}" destId="{274AFE14-7F82-48E8-B693-C02129B10D35}" srcOrd="4" destOrd="0" presId="urn:microsoft.com/office/officeart/2005/8/layout/vList2"/>
    <dgm:cxn modelId="{344DF022-7A84-47A4-B495-F9C23FD9939C}" type="presParOf" srcId="{FAD601EF-5960-49FF-BE9E-727AFBCBCD72}" destId="{F494A7BE-9336-41A0-BD53-757DEA0C4AD6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8FD825C-74B3-4FAB-A103-CA1402E5077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4B29F9-1467-4871-AE40-62651DE734B4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Leadership and Team Management Approach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C8EF03-046F-46FC-9526-EC0B350E1F3D}" type="parTrans" cxnId="{CDEB8E30-310B-45C9-ADCD-CBDDD80C8E87}">
      <dgm:prSet/>
      <dgm:spPr/>
      <dgm:t>
        <a:bodyPr/>
        <a:lstStyle/>
        <a:p>
          <a:endParaRPr lang="en-US"/>
        </a:p>
      </dgm:t>
    </dgm:pt>
    <dgm:pt modelId="{B14BB2C7-13EF-41B4-A8E6-FA4A161DFB08}" type="sibTrans" cxnId="{CDEB8E30-310B-45C9-ADCD-CBDDD80C8E87}">
      <dgm:prSet/>
      <dgm:spPr/>
      <dgm:t>
        <a:bodyPr/>
        <a:lstStyle/>
        <a:p>
          <a:endParaRPr lang="en-US"/>
        </a:p>
      </dgm:t>
    </dgm:pt>
    <dgm:pt modelId="{6157EBE0-49EA-4A6D-A7E0-E9B947862C23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Leadership Style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354B23-2F0E-4C41-ADA3-C3A8FDA85EB4}" type="parTrans" cxnId="{830B4FAF-6D61-4E63-975F-32819022A1E6}">
      <dgm:prSet/>
      <dgm:spPr/>
      <dgm:t>
        <a:bodyPr/>
        <a:lstStyle/>
        <a:p>
          <a:endParaRPr lang="en-US"/>
        </a:p>
      </dgm:t>
    </dgm:pt>
    <dgm:pt modelId="{7A4F8F36-7D9F-44F0-ACCF-3FBC0B0844CB}" type="sibTrans" cxnId="{830B4FAF-6D61-4E63-975F-32819022A1E6}">
      <dgm:prSet/>
      <dgm:spPr/>
      <dgm:t>
        <a:bodyPr/>
        <a:lstStyle/>
        <a:p>
          <a:endParaRPr lang="en-US"/>
        </a:p>
      </dgm:t>
    </dgm:pt>
    <dgm:pt modelId="{F0619AED-7A72-42FF-9295-2F93CBCC5349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Collaborative Leadership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48842B-E1A9-4BE6-93F9-161EB107BA32}" type="parTrans" cxnId="{830A22A6-2B04-49AE-86BD-7D4534F46B9D}">
      <dgm:prSet/>
      <dgm:spPr/>
      <dgm:t>
        <a:bodyPr/>
        <a:lstStyle/>
        <a:p>
          <a:endParaRPr lang="en-US"/>
        </a:p>
      </dgm:t>
    </dgm:pt>
    <dgm:pt modelId="{8F742E39-E9AD-48B8-B45D-39BA4E9965B8}" type="sibTrans" cxnId="{830A22A6-2B04-49AE-86BD-7D4534F46B9D}">
      <dgm:prSet/>
      <dgm:spPr/>
      <dgm:t>
        <a:bodyPr/>
        <a:lstStyle/>
        <a:p>
          <a:endParaRPr lang="en-US"/>
        </a:p>
      </dgm:t>
    </dgm:pt>
    <dgm:pt modelId="{EEFF32DC-F0D8-4D2D-9660-FF344215D97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Project Manager will: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60CA31-C3AA-401C-8F22-23E56531247E}" type="parTrans" cxnId="{2CDD3615-A926-49A3-8825-4C2EBF0970F1}">
      <dgm:prSet/>
      <dgm:spPr/>
      <dgm:t>
        <a:bodyPr/>
        <a:lstStyle/>
        <a:p>
          <a:endParaRPr lang="en-US"/>
        </a:p>
      </dgm:t>
    </dgm:pt>
    <dgm:pt modelId="{86F2174B-2321-4BB8-AC39-F0892226A944}" type="sibTrans" cxnId="{2CDD3615-A926-49A3-8825-4C2EBF0970F1}">
      <dgm:prSet/>
      <dgm:spPr/>
      <dgm:t>
        <a:bodyPr/>
        <a:lstStyle/>
        <a:p>
          <a:endParaRPr lang="en-US"/>
        </a:p>
      </dgm:t>
    </dgm:pt>
    <dgm:pt modelId="{BF5CF3E8-DC46-445A-966B-076E89E5F77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Encourage teamwork.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D7FB2A-8175-4813-BA3E-343B1F3A1E6D}" type="parTrans" cxnId="{40EEA961-621A-41A6-9F21-CBE2C31EED33}">
      <dgm:prSet/>
      <dgm:spPr/>
      <dgm:t>
        <a:bodyPr/>
        <a:lstStyle/>
        <a:p>
          <a:endParaRPr lang="en-US"/>
        </a:p>
      </dgm:t>
    </dgm:pt>
    <dgm:pt modelId="{A56F8406-A1FC-425A-947D-BB9C5E32395A}" type="sibTrans" cxnId="{40EEA961-621A-41A6-9F21-CBE2C31EED33}">
      <dgm:prSet/>
      <dgm:spPr/>
      <dgm:t>
        <a:bodyPr/>
        <a:lstStyle/>
        <a:p>
          <a:endParaRPr lang="en-US"/>
        </a:p>
      </dgm:t>
    </dgm:pt>
    <dgm:pt modelId="{6900582B-75AD-419C-9AC5-3540A557552D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Clearly communicate project goals.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D4B5CF-B172-4986-968E-CC06BDE60B03}" type="parTrans" cxnId="{2A7449D6-3607-41B0-937D-658A3BCF3A3A}">
      <dgm:prSet/>
      <dgm:spPr/>
      <dgm:t>
        <a:bodyPr/>
        <a:lstStyle/>
        <a:p>
          <a:endParaRPr lang="en-US"/>
        </a:p>
      </dgm:t>
    </dgm:pt>
    <dgm:pt modelId="{F203ADA6-375F-49A3-A192-5605C70AA45C}" type="sibTrans" cxnId="{2A7449D6-3607-41B0-937D-658A3BCF3A3A}">
      <dgm:prSet/>
      <dgm:spPr/>
      <dgm:t>
        <a:bodyPr/>
        <a:lstStyle/>
        <a:p>
          <a:endParaRPr lang="en-US"/>
        </a:p>
      </dgm:t>
    </dgm:pt>
    <dgm:pt modelId="{B1673B4A-F792-4006-B82C-EC5FD562CAD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 staff during stock movements.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A2D5A6-AC32-4939-BC36-3B3A0CF942A1}" type="parTrans" cxnId="{E05BAD7B-C29A-45E9-9D74-A63058F8B79E}">
      <dgm:prSet/>
      <dgm:spPr/>
      <dgm:t>
        <a:bodyPr/>
        <a:lstStyle/>
        <a:p>
          <a:endParaRPr lang="en-US"/>
        </a:p>
      </dgm:t>
    </dgm:pt>
    <dgm:pt modelId="{9DADE71C-062C-4427-AFB6-D91E67C69AAE}" type="sibTrans" cxnId="{E05BAD7B-C29A-45E9-9D74-A63058F8B79E}">
      <dgm:prSet/>
      <dgm:spPr/>
      <dgm:t>
        <a:bodyPr/>
        <a:lstStyle/>
        <a:p>
          <a:endParaRPr lang="en-US"/>
        </a:p>
      </dgm:t>
    </dgm:pt>
    <dgm:pt modelId="{4F135F5D-FC01-4E18-A9F9-CB94ABE4A4CD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Solve problems quickly.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87958D-CC57-4954-B3E7-AF4935052D7E}" type="parTrans" cxnId="{33B6147B-D07A-4FE8-B20B-0D00A7C56452}">
      <dgm:prSet/>
      <dgm:spPr/>
      <dgm:t>
        <a:bodyPr/>
        <a:lstStyle/>
        <a:p>
          <a:endParaRPr lang="en-US"/>
        </a:p>
      </dgm:t>
    </dgm:pt>
    <dgm:pt modelId="{6E22F2A2-212A-4B26-BEC7-C397B83E0FDC}" type="sibTrans" cxnId="{33B6147B-D07A-4FE8-B20B-0D00A7C56452}">
      <dgm:prSet/>
      <dgm:spPr/>
      <dgm:t>
        <a:bodyPr/>
        <a:lstStyle/>
        <a:p>
          <a:endParaRPr lang="en-US"/>
        </a:p>
      </dgm:t>
    </dgm:pt>
    <dgm:pt modelId="{2C6CD15E-35A6-4F48-B942-8B2E3C28C87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Monitor progress regularly.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560082-9C3F-4CE5-99DB-6BB760665660}" type="parTrans" cxnId="{1F60F41F-38C0-4F52-B573-AF263FC8C32D}">
      <dgm:prSet/>
      <dgm:spPr/>
      <dgm:t>
        <a:bodyPr/>
        <a:lstStyle/>
        <a:p>
          <a:endParaRPr lang="en-US"/>
        </a:p>
      </dgm:t>
    </dgm:pt>
    <dgm:pt modelId="{529D4D68-B5FA-4B01-9066-8CCE6F5BA69B}" type="sibTrans" cxnId="{1F60F41F-38C0-4F52-B573-AF263FC8C32D}">
      <dgm:prSet/>
      <dgm:spPr/>
      <dgm:t>
        <a:bodyPr/>
        <a:lstStyle/>
        <a:p>
          <a:endParaRPr lang="en-US"/>
        </a:p>
      </dgm:t>
    </dgm:pt>
    <dgm:pt modelId="{1B7551CF-3F3D-466B-B767-3D25C16500BD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Team Management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6F1BE0-798D-4231-BBD7-8070563E940F}" type="parTrans" cxnId="{8098988A-558A-4718-ACEF-81E553FF3D3B}">
      <dgm:prSet/>
      <dgm:spPr/>
      <dgm:t>
        <a:bodyPr/>
        <a:lstStyle/>
        <a:p>
          <a:endParaRPr lang="en-US"/>
        </a:p>
      </dgm:t>
    </dgm:pt>
    <dgm:pt modelId="{A2D23D91-8FD4-44F5-BE57-80E01992468C}" type="sibTrans" cxnId="{8098988A-558A-4718-ACEF-81E553FF3D3B}">
      <dgm:prSet/>
      <dgm:spPr/>
      <dgm:t>
        <a:bodyPr/>
        <a:lstStyle/>
        <a:p>
          <a:endParaRPr lang="en-US"/>
        </a:p>
      </dgm:t>
    </dgm:pt>
    <dgm:pt modelId="{94F35819-7563-49AE-AE7E-9AA161E1631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Weekly progress meetings.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5D3B86-302E-45B8-ADF0-B9A0ED321444}" type="parTrans" cxnId="{452046BD-4F1B-42A0-8589-FA098A4C2813}">
      <dgm:prSet/>
      <dgm:spPr/>
      <dgm:t>
        <a:bodyPr/>
        <a:lstStyle/>
        <a:p>
          <a:endParaRPr lang="en-US"/>
        </a:p>
      </dgm:t>
    </dgm:pt>
    <dgm:pt modelId="{266D4042-D4A7-44E4-BCC4-AEF5242C97A0}" type="sibTrans" cxnId="{452046BD-4F1B-42A0-8589-FA098A4C2813}">
      <dgm:prSet/>
      <dgm:spPr/>
      <dgm:t>
        <a:bodyPr/>
        <a:lstStyle/>
        <a:p>
          <a:endParaRPr lang="en-US"/>
        </a:p>
      </dgm:t>
    </dgm:pt>
    <dgm:pt modelId="{CDE54798-D91F-4E2D-AB1F-6B6C33782EF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Clear task allocation.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F1BC7A-4B2B-4FD6-8146-964E05E0A1BD}" type="parTrans" cxnId="{6D18C06F-9307-4E71-90E4-161EC1601335}">
      <dgm:prSet/>
      <dgm:spPr/>
      <dgm:t>
        <a:bodyPr/>
        <a:lstStyle/>
        <a:p>
          <a:endParaRPr lang="en-US"/>
        </a:p>
      </dgm:t>
    </dgm:pt>
    <dgm:pt modelId="{9D30FB7F-5422-485E-874C-3F10E64EBCD5}" type="sibTrans" cxnId="{6D18C06F-9307-4E71-90E4-161EC1601335}">
      <dgm:prSet/>
      <dgm:spPr/>
      <dgm:t>
        <a:bodyPr/>
        <a:lstStyle/>
        <a:p>
          <a:endParaRPr lang="en-US"/>
        </a:p>
      </dgm:t>
    </dgm:pt>
    <dgm:pt modelId="{BE636B53-5450-4078-B8CA-7D7A73D1030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Regular feedback.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B2B117-486C-4E2C-BBD7-C3AED4CBFC39}" type="parTrans" cxnId="{BB0CBDBC-E0ED-4C8D-BFE8-EF31405FD067}">
      <dgm:prSet/>
      <dgm:spPr/>
      <dgm:t>
        <a:bodyPr/>
        <a:lstStyle/>
        <a:p>
          <a:endParaRPr lang="en-US"/>
        </a:p>
      </dgm:t>
    </dgm:pt>
    <dgm:pt modelId="{13D69590-CBBC-413B-B885-4FB1E5618168}" type="sibTrans" cxnId="{BB0CBDBC-E0ED-4C8D-BFE8-EF31405FD067}">
      <dgm:prSet/>
      <dgm:spPr/>
      <dgm:t>
        <a:bodyPr/>
        <a:lstStyle/>
        <a:p>
          <a:endParaRPr lang="en-US"/>
        </a:p>
      </dgm:t>
    </dgm:pt>
    <dgm:pt modelId="{1EBDD3E2-94E3-4E16-8078-1C249819EA2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Promote safe working practices.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551867-375B-45A3-B822-E0EEF2AF712D}" type="parTrans" cxnId="{1431F36F-481F-4C26-AB09-E2B44887C38E}">
      <dgm:prSet/>
      <dgm:spPr/>
      <dgm:t>
        <a:bodyPr/>
        <a:lstStyle/>
        <a:p>
          <a:endParaRPr lang="en-US"/>
        </a:p>
      </dgm:t>
    </dgm:pt>
    <dgm:pt modelId="{A7489CD5-5218-40C7-A3DC-8D8FBE81BDDC}" type="sibTrans" cxnId="{1431F36F-481F-4C26-AB09-E2B44887C38E}">
      <dgm:prSet/>
      <dgm:spPr/>
      <dgm:t>
        <a:bodyPr/>
        <a:lstStyle/>
        <a:p>
          <a:endParaRPr lang="en-US"/>
        </a:p>
      </dgm:t>
    </dgm:pt>
    <dgm:pt modelId="{600BE086-25EF-44DD-86CF-8224DD5B4E9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Celebrate project milestones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DD4120-AAB3-41D0-A322-63F7D7AB8507}" type="parTrans" cxnId="{3712A1E7-E283-4159-9B56-870F70F8A137}">
      <dgm:prSet/>
      <dgm:spPr/>
      <dgm:t>
        <a:bodyPr/>
        <a:lstStyle/>
        <a:p>
          <a:endParaRPr lang="en-US"/>
        </a:p>
      </dgm:t>
    </dgm:pt>
    <dgm:pt modelId="{FD32CEA8-6B1B-46BD-9E3C-2AF56684D02B}" type="sibTrans" cxnId="{3712A1E7-E283-4159-9B56-870F70F8A137}">
      <dgm:prSet/>
      <dgm:spPr/>
      <dgm:t>
        <a:bodyPr/>
        <a:lstStyle/>
        <a:p>
          <a:endParaRPr lang="en-US"/>
        </a:p>
      </dgm:t>
    </dgm:pt>
    <dgm:pt modelId="{A62E47E0-2541-42DD-B28B-201DB3DD6FFC}" type="pres">
      <dgm:prSet presAssocID="{D8FD825C-74B3-4FAB-A103-CA1402E50779}" presName="Name0" presStyleCnt="0">
        <dgm:presLayoutVars>
          <dgm:dir/>
          <dgm:resizeHandles val="exact"/>
        </dgm:presLayoutVars>
      </dgm:prSet>
      <dgm:spPr/>
    </dgm:pt>
    <dgm:pt modelId="{EEF498A4-716E-452F-9B20-971D41184C46}" type="pres">
      <dgm:prSet presAssocID="{684B29F9-1467-4871-AE40-62651DE734B4}" presName="node" presStyleLbl="node1" presStyleIdx="0" presStyleCnt="6" custLinFactNeighborX="-988">
        <dgm:presLayoutVars>
          <dgm:bulletEnabled val="1"/>
        </dgm:presLayoutVars>
      </dgm:prSet>
      <dgm:spPr/>
    </dgm:pt>
    <dgm:pt modelId="{9BE6D70D-2F78-40BC-BA1E-CB8F238647AB}" type="pres">
      <dgm:prSet presAssocID="{B14BB2C7-13EF-41B4-A8E6-FA4A161DFB08}" presName="sibTrans" presStyleLbl="sibTrans1D1" presStyleIdx="0" presStyleCnt="5"/>
      <dgm:spPr/>
    </dgm:pt>
    <dgm:pt modelId="{A9241CE9-D422-4C29-B813-75756A0E4201}" type="pres">
      <dgm:prSet presAssocID="{B14BB2C7-13EF-41B4-A8E6-FA4A161DFB08}" presName="connectorText" presStyleLbl="sibTrans1D1" presStyleIdx="0" presStyleCnt="5"/>
      <dgm:spPr/>
    </dgm:pt>
    <dgm:pt modelId="{A75A4E5B-BCF5-4ACF-8E80-8C2E376E5FB1}" type="pres">
      <dgm:prSet presAssocID="{6157EBE0-49EA-4A6D-A7E0-E9B947862C23}" presName="node" presStyleLbl="node1" presStyleIdx="1" presStyleCnt="6">
        <dgm:presLayoutVars>
          <dgm:bulletEnabled val="1"/>
        </dgm:presLayoutVars>
      </dgm:prSet>
      <dgm:spPr/>
    </dgm:pt>
    <dgm:pt modelId="{0F1D7AC2-8041-4F2D-9AB7-EE8C44D0494B}" type="pres">
      <dgm:prSet presAssocID="{7A4F8F36-7D9F-44F0-ACCF-3FBC0B0844CB}" presName="sibTrans" presStyleLbl="sibTrans1D1" presStyleIdx="1" presStyleCnt="5"/>
      <dgm:spPr/>
    </dgm:pt>
    <dgm:pt modelId="{2600C201-195B-4873-8106-B4D2B0F416A9}" type="pres">
      <dgm:prSet presAssocID="{7A4F8F36-7D9F-44F0-ACCF-3FBC0B0844CB}" presName="connectorText" presStyleLbl="sibTrans1D1" presStyleIdx="1" presStyleCnt="5"/>
      <dgm:spPr/>
    </dgm:pt>
    <dgm:pt modelId="{4E837834-EFA6-4474-B3D3-D78AA4A95FCC}" type="pres">
      <dgm:prSet presAssocID="{F0619AED-7A72-42FF-9295-2F93CBCC5349}" presName="node" presStyleLbl="node1" presStyleIdx="2" presStyleCnt="6">
        <dgm:presLayoutVars>
          <dgm:bulletEnabled val="1"/>
        </dgm:presLayoutVars>
      </dgm:prSet>
      <dgm:spPr/>
    </dgm:pt>
    <dgm:pt modelId="{EB313F0C-809F-4F4B-A2C2-317160C80566}" type="pres">
      <dgm:prSet presAssocID="{8F742E39-E9AD-48B8-B45D-39BA4E9965B8}" presName="sibTrans" presStyleLbl="sibTrans1D1" presStyleIdx="2" presStyleCnt="5"/>
      <dgm:spPr/>
    </dgm:pt>
    <dgm:pt modelId="{E1C0633C-3AB9-4A1C-831F-743ADFC38449}" type="pres">
      <dgm:prSet presAssocID="{8F742E39-E9AD-48B8-B45D-39BA4E9965B8}" presName="connectorText" presStyleLbl="sibTrans1D1" presStyleIdx="2" presStyleCnt="5"/>
      <dgm:spPr/>
    </dgm:pt>
    <dgm:pt modelId="{4E9FC957-8FCE-4592-A977-2ACD8B09B708}" type="pres">
      <dgm:prSet presAssocID="{EEFF32DC-F0D8-4D2D-9660-FF344215D977}" presName="node" presStyleLbl="node1" presStyleIdx="3" presStyleCnt="6">
        <dgm:presLayoutVars>
          <dgm:bulletEnabled val="1"/>
        </dgm:presLayoutVars>
      </dgm:prSet>
      <dgm:spPr/>
    </dgm:pt>
    <dgm:pt modelId="{59FC6FE5-8604-4DC7-AA46-4D58232F92ED}" type="pres">
      <dgm:prSet presAssocID="{86F2174B-2321-4BB8-AC39-F0892226A944}" presName="sibTrans" presStyleLbl="sibTrans1D1" presStyleIdx="3" presStyleCnt="5"/>
      <dgm:spPr/>
    </dgm:pt>
    <dgm:pt modelId="{5BDB65DA-5577-43A4-9799-7499993A2D48}" type="pres">
      <dgm:prSet presAssocID="{86F2174B-2321-4BB8-AC39-F0892226A944}" presName="connectorText" presStyleLbl="sibTrans1D1" presStyleIdx="3" presStyleCnt="5"/>
      <dgm:spPr/>
    </dgm:pt>
    <dgm:pt modelId="{7DB39EFD-24A0-404D-BFA8-4A9B08664F15}" type="pres">
      <dgm:prSet presAssocID="{1B7551CF-3F3D-466B-B767-3D25C16500BD}" presName="node" presStyleLbl="node1" presStyleIdx="4" presStyleCnt="6">
        <dgm:presLayoutVars>
          <dgm:bulletEnabled val="1"/>
        </dgm:presLayoutVars>
      </dgm:prSet>
      <dgm:spPr/>
    </dgm:pt>
    <dgm:pt modelId="{4B76E718-FBFC-46EF-A9E6-E05725960285}" type="pres">
      <dgm:prSet presAssocID="{A2D23D91-8FD4-44F5-BE57-80E01992468C}" presName="sibTrans" presStyleLbl="sibTrans1D1" presStyleIdx="4" presStyleCnt="5"/>
      <dgm:spPr/>
    </dgm:pt>
    <dgm:pt modelId="{86CA9158-5735-4585-AFD9-66DC1A34B380}" type="pres">
      <dgm:prSet presAssocID="{A2D23D91-8FD4-44F5-BE57-80E01992468C}" presName="connectorText" presStyleLbl="sibTrans1D1" presStyleIdx="4" presStyleCnt="5"/>
      <dgm:spPr/>
    </dgm:pt>
    <dgm:pt modelId="{CECD15D3-7FFC-4C2B-9350-5FF5158F99DC}" type="pres">
      <dgm:prSet presAssocID="{600BE086-25EF-44DD-86CF-8224DD5B4E9A}" presName="node" presStyleLbl="node1" presStyleIdx="5" presStyleCnt="6">
        <dgm:presLayoutVars>
          <dgm:bulletEnabled val="1"/>
        </dgm:presLayoutVars>
      </dgm:prSet>
      <dgm:spPr/>
    </dgm:pt>
  </dgm:ptLst>
  <dgm:cxnLst>
    <dgm:cxn modelId="{E6406D00-662B-4327-A729-9250CFD14669}" type="presOf" srcId="{94F35819-7563-49AE-AE7E-9AA161E1631A}" destId="{7DB39EFD-24A0-404D-BFA8-4A9B08664F15}" srcOrd="0" destOrd="1" presId="urn:microsoft.com/office/officeart/2016/7/layout/RepeatingBendingProcessNew"/>
    <dgm:cxn modelId="{32208E04-705E-4435-BDF9-66B4E055A7F2}" type="presOf" srcId="{CDE54798-D91F-4E2D-AB1F-6B6C33782EFA}" destId="{7DB39EFD-24A0-404D-BFA8-4A9B08664F15}" srcOrd="0" destOrd="2" presId="urn:microsoft.com/office/officeart/2016/7/layout/RepeatingBendingProcessNew"/>
    <dgm:cxn modelId="{12817B0D-941A-4D09-B434-0B54B76A5C8B}" type="presOf" srcId="{2C6CD15E-35A6-4F48-B942-8B2E3C28C87A}" destId="{4E9FC957-8FCE-4592-A977-2ACD8B09B708}" srcOrd="0" destOrd="5" presId="urn:microsoft.com/office/officeart/2016/7/layout/RepeatingBendingProcessNew"/>
    <dgm:cxn modelId="{2CDD3615-A926-49A3-8825-4C2EBF0970F1}" srcId="{D8FD825C-74B3-4FAB-A103-CA1402E50779}" destId="{EEFF32DC-F0D8-4D2D-9660-FF344215D977}" srcOrd="3" destOrd="0" parTransId="{E460CA31-C3AA-401C-8F22-23E56531247E}" sibTransId="{86F2174B-2321-4BB8-AC39-F0892226A944}"/>
    <dgm:cxn modelId="{64D18E18-0EC4-458A-AA75-A21CC3C56C84}" type="presOf" srcId="{6157EBE0-49EA-4A6D-A7E0-E9B947862C23}" destId="{A75A4E5B-BCF5-4ACF-8E80-8C2E376E5FB1}" srcOrd="0" destOrd="0" presId="urn:microsoft.com/office/officeart/2016/7/layout/RepeatingBendingProcessNew"/>
    <dgm:cxn modelId="{2994501F-8F0E-4D5B-BAE5-DCD92DD7391F}" type="presOf" srcId="{4F135F5D-FC01-4E18-A9F9-CB94ABE4A4CD}" destId="{4E9FC957-8FCE-4592-A977-2ACD8B09B708}" srcOrd="0" destOrd="4" presId="urn:microsoft.com/office/officeart/2016/7/layout/RepeatingBendingProcessNew"/>
    <dgm:cxn modelId="{1F60F41F-38C0-4F52-B573-AF263FC8C32D}" srcId="{EEFF32DC-F0D8-4D2D-9660-FF344215D977}" destId="{2C6CD15E-35A6-4F48-B942-8B2E3C28C87A}" srcOrd="4" destOrd="0" parTransId="{CE560082-9C3F-4CE5-99DB-6BB760665660}" sibTransId="{529D4D68-B5FA-4B01-9066-8CCE6F5BA69B}"/>
    <dgm:cxn modelId="{5FCC4120-59D8-4BF5-B20C-FDB5B73E18CD}" type="presOf" srcId="{1B7551CF-3F3D-466B-B767-3D25C16500BD}" destId="{7DB39EFD-24A0-404D-BFA8-4A9B08664F15}" srcOrd="0" destOrd="0" presId="urn:microsoft.com/office/officeart/2016/7/layout/RepeatingBendingProcessNew"/>
    <dgm:cxn modelId="{6D4F5F2C-ED57-4908-AFEA-91A61D9C1962}" type="presOf" srcId="{7A4F8F36-7D9F-44F0-ACCF-3FBC0B0844CB}" destId="{0F1D7AC2-8041-4F2D-9AB7-EE8C44D0494B}" srcOrd="0" destOrd="0" presId="urn:microsoft.com/office/officeart/2016/7/layout/RepeatingBendingProcessNew"/>
    <dgm:cxn modelId="{CDEB8E30-310B-45C9-ADCD-CBDDD80C8E87}" srcId="{D8FD825C-74B3-4FAB-A103-CA1402E50779}" destId="{684B29F9-1467-4871-AE40-62651DE734B4}" srcOrd="0" destOrd="0" parTransId="{22C8EF03-046F-46FC-9526-EC0B350E1F3D}" sibTransId="{B14BB2C7-13EF-41B4-A8E6-FA4A161DFB08}"/>
    <dgm:cxn modelId="{5FB9A030-8530-4821-9C59-BF85FC3FD2AF}" type="presOf" srcId="{B14BB2C7-13EF-41B4-A8E6-FA4A161DFB08}" destId="{A9241CE9-D422-4C29-B813-75756A0E4201}" srcOrd="1" destOrd="0" presId="urn:microsoft.com/office/officeart/2016/7/layout/RepeatingBendingProcessNew"/>
    <dgm:cxn modelId="{40EEA961-621A-41A6-9F21-CBE2C31EED33}" srcId="{EEFF32DC-F0D8-4D2D-9660-FF344215D977}" destId="{BF5CF3E8-DC46-445A-966B-076E89E5F778}" srcOrd="0" destOrd="0" parTransId="{BCD7FB2A-8175-4813-BA3E-343B1F3A1E6D}" sibTransId="{A56F8406-A1FC-425A-947D-BB9C5E32395A}"/>
    <dgm:cxn modelId="{8A3F5847-14BF-4B2A-9005-C0294CB92368}" type="presOf" srcId="{600BE086-25EF-44DD-86CF-8224DD5B4E9A}" destId="{CECD15D3-7FFC-4C2B-9350-5FF5158F99DC}" srcOrd="0" destOrd="0" presId="urn:microsoft.com/office/officeart/2016/7/layout/RepeatingBendingProcessNew"/>
    <dgm:cxn modelId="{039FAF4D-6E31-4728-B4A5-E5875158427C}" type="presOf" srcId="{7A4F8F36-7D9F-44F0-ACCF-3FBC0B0844CB}" destId="{2600C201-195B-4873-8106-B4D2B0F416A9}" srcOrd="1" destOrd="0" presId="urn:microsoft.com/office/officeart/2016/7/layout/RepeatingBendingProcessNew"/>
    <dgm:cxn modelId="{6D18C06F-9307-4E71-90E4-161EC1601335}" srcId="{1B7551CF-3F3D-466B-B767-3D25C16500BD}" destId="{CDE54798-D91F-4E2D-AB1F-6B6C33782EFA}" srcOrd="1" destOrd="0" parTransId="{BEF1BC7A-4B2B-4FD6-8146-964E05E0A1BD}" sibTransId="{9D30FB7F-5422-485E-874C-3F10E64EBCD5}"/>
    <dgm:cxn modelId="{1431F36F-481F-4C26-AB09-E2B44887C38E}" srcId="{1B7551CF-3F3D-466B-B767-3D25C16500BD}" destId="{1EBDD3E2-94E3-4E16-8078-1C249819EA26}" srcOrd="3" destOrd="0" parTransId="{33551867-375B-45A3-B822-E0EEF2AF712D}" sibTransId="{A7489CD5-5218-40C7-A3DC-8D8FBE81BDDC}"/>
    <dgm:cxn modelId="{6AA9B770-D5F8-494D-BA4B-2F7642683676}" type="presOf" srcId="{D8FD825C-74B3-4FAB-A103-CA1402E50779}" destId="{A62E47E0-2541-42DD-B28B-201DB3DD6FFC}" srcOrd="0" destOrd="0" presId="urn:microsoft.com/office/officeart/2016/7/layout/RepeatingBendingProcessNew"/>
    <dgm:cxn modelId="{4DA9F051-2133-4571-8CCD-D01CE5AAFDDB}" type="presOf" srcId="{B1673B4A-F792-4006-B82C-EC5FD562CAD5}" destId="{4E9FC957-8FCE-4592-A977-2ACD8B09B708}" srcOrd="0" destOrd="3" presId="urn:microsoft.com/office/officeart/2016/7/layout/RepeatingBendingProcessNew"/>
    <dgm:cxn modelId="{E0D67874-F1A4-4019-B0D7-7368FE3DC71A}" type="presOf" srcId="{6900582B-75AD-419C-9AC5-3540A557552D}" destId="{4E9FC957-8FCE-4592-A977-2ACD8B09B708}" srcOrd="0" destOrd="2" presId="urn:microsoft.com/office/officeart/2016/7/layout/RepeatingBendingProcessNew"/>
    <dgm:cxn modelId="{55DD4478-CDC4-415C-9AF4-9FF51BA743ED}" type="presOf" srcId="{A2D23D91-8FD4-44F5-BE57-80E01992468C}" destId="{86CA9158-5735-4585-AFD9-66DC1A34B380}" srcOrd="1" destOrd="0" presId="urn:microsoft.com/office/officeart/2016/7/layout/RepeatingBendingProcessNew"/>
    <dgm:cxn modelId="{33B6147B-D07A-4FE8-B20B-0D00A7C56452}" srcId="{EEFF32DC-F0D8-4D2D-9660-FF344215D977}" destId="{4F135F5D-FC01-4E18-A9F9-CB94ABE4A4CD}" srcOrd="3" destOrd="0" parTransId="{C887958D-CC57-4954-B3E7-AF4935052D7E}" sibTransId="{6E22F2A2-212A-4B26-BEC7-C397B83E0FDC}"/>
    <dgm:cxn modelId="{E05BAD7B-C29A-45E9-9D74-A63058F8B79E}" srcId="{EEFF32DC-F0D8-4D2D-9660-FF344215D977}" destId="{B1673B4A-F792-4006-B82C-EC5FD562CAD5}" srcOrd="2" destOrd="0" parTransId="{36A2D5A6-AC32-4939-BC36-3B3A0CF942A1}" sibTransId="{9DADE71C-062C-4427-AFB6-D91E67C69AAE}"/>
    <dgm:cxn modelId="{E4ECF580-76B2-435B-BC7A-6BFA9F0C4934}" type="presOf" srcId="{1EBDD3E2-94E3-4E16-8078-1C249819EA26}" destId="{7DB39EFD-24A0-404D-BFA8-4A9B08664F15}" srcOrd="0" destOrd="4" presId="urn:microsoft.com/office/officeart/2016/7/layout/RepeatingBendingProcessNew"/>
    <dgm:cxn modelId="{D82E4682-74A0-4EAD-8212-0B24D1B4D12F}" type="presOf" srcId="{8F742E39-E9AD-48B8-B45D-39BA4E9965B8}" destId="{EB313F0C-809F-4F4B-A2C2-317160C80566}" srcOrd="0" destOrd="0" presId="urn:microsoft.com/office/officeart/2016/7/layout/RepeatingBendingProcessNew"/>
    <dgm:cxn modelId="{6E9E9786-B7F4-4140-91FE-53DFDA1430BF}" type="presOf" srcId="{EEFF32DC-F0D8-4D2D-9660-FF344215D977}" destId="{4E9FC957-8FCE-4592-A977-2ACD8B09B708}" srcOrd="0" destOrd="0" presId="urn:microsoft.com/office/officeart/2016/7/layout/RepeatingBendingProcessNew"/>
    <dgm:cxn modelId="{8098988A-558A-4718-ACEF-81E553FF3D3B}" srcId="{D8FD825C-74B3-4FAB-A103-CA1402E50779}" destId="{1B7551CF-3F3D-466B-B767-3D25C16500BD}" srcOrd="4" destOrd="0" parTransId="{4D6F1BE0-798D-4231-BBD7-8070563E940F}" sibTransId="{A2D23D91-8FD4-44F5-BE57-80E01992468C}"/>
    <dgm:cxn modelId="{35AB8493-9371-4D73-81F5-4B3CC1695E20}" type="presOf" srcId="{86F2174B-2321-4BB8-AC39-F0892226A944}" destId="{5BDB65DA-5577-43A4-9799-7499993A2D48}" srcOrd="1" destOrd="0" presId="urn:microsoft.com/office/officeart/2016/7/layout/RepeatingBendingProcessNew"/>
    <dgm:cxn modelId="{4FDAAF96-F17B-48FE-9128-8449BEC89DC1}" type="presOf" srcId="{684B29F9-1467-4871-AE40-62651DE734B4}" destId="{EEF498A4-716E-452F-9B20-971D41184C46}" srcOrd="0" destOrd="0" presId="urn:microsoft.com/office/officeart/2016/7/layout/RepeatingBendingProcessNew"/>
    <dgm:cxn modelId="{830A22A6-2B04-49AE-86BD-7D4534F46B9D}" srcId="{D8FD825C-74B3-4FAB-A103-CA1402E50779}" destId="{F0619AED-7A72-42FF-9295-2F93CBCC5349}" srcOrd="2" destOrd="0" parTransId="{C848842B-E1A9-4BE6-93F9-161EB107BA32}" sibTransId="{8F742E39-E9AD-48B8-B45D-39BA4E9965B8}"/>
    <dgm:cxn modelId="{830B4FAF-6D61-4E63-975F-32819022A1E6}" srcId="{D8FD825C-74B3-4FAB-A103-CA1402E50779}" destId="{6157EBE0-49EA-4A6D-A7E0-E9B947862C23}" srcOrd="1" destOrd="0" parTransId="{2F354B23-2F0E-4C41-ADA3-C3A8FDA85EB4}" sibTransId="{7A4F8F36-7D9F-44F0-ACCF-3FBC0B0844CB}"/>
    <dgm:cxn modelId="{D08E61BB-D445-44D7-B7B2-50F9781260E1}" type="presOf" srcId="{BF5CF3E8-DC46-445A-966B-076E89E5F778}" destId="{4E9FC957-8FCE-4592-A977-2ACD8B09B708}" srcOrd="0" destOrd="1" presId="urn:microsoft.com/office/officeart/2016/7/layout/RepeatingBendingProcessNew"/>
    <dgm:cxn modelId="{BB0CBDBC-E0ED-4C8D-BFE8-EF31405FD067}" srcId="{1B7551CF-3F3D-466B-B767-3D25C16500BD}" destId="{BE636B53-5450-4078-B8CA-7D7A73D1030F}" srcOrd="2" destOrd="0" parTransId="{D8B2B117-486C-4E2C-BBD7-C3AED4CBFC39}" sibTransId="{13D69590-CBBC-413B-B885-4FB1E5618168}"/>
    <dgm:cxn modelId="{452046BD-4F1B-42A0-8589-FA098A4C2813}" srcId="{1B7551CF-3F3D-466B-B767-3D25C16500BD}" destId="{94F35819-7563-49AE-AE7E-9AA161E1631A}" srcOrd="0" destOrd="0" parTransId="{655D3B86-302E-45B8-ADF0-B9A0ED321444}" sibTransId="{266D4042-D4A7-44E4-BCC4-AEF5242C97A0}"/>
    <dgm:cxn modelId="{9E9EFFC3-D0F2-4633-9DDC-5A5B1D513A9F}" type="presOf" srcId="{A2D23D91-8FD4-44F5-BE57-80E01992468C}" destId="{4B76E718-FBFC-46EF-A9E6-E05725960285}" srcOrd="0" destOrd="0" presId="urn:microsoft.com/office/officeart/2016/7/layout/RepeatingBendingProcessNew"/>
    <dgm:cxn modelId="{0EC626C4-888B-48B3-973D-3BD4FC9AD21E}" type="presOf" srcId="{F0619AED-7A72-42FF-9295-2F93CBCC5349}" destId="{4E837834-EFA6-4474-B3D3-D78AA4A95FCC}" srcOrd="0" destOrd="0" presId="urn:microsoft.com/office/officeart/2016/7/layout/RepeatingBendingProcessNew"/>
    <dgm:cxn modelId="{886E55D3-52B3-49BC-B56F-5CCC36641FD8}" type="presOf" srcId="{86F2174B-2321-4BB8-AC39-F0892226A944}" destId="{59FC6FE5-8604-4DC7-AA46-4D58232F92ED}" srcOrd="0" destOrd="0" presId="urn:microsoft.com/office/officeart/2016/7/layout/RepeatingBendingProcessNew"/>
    <dgm:cxn modelId="{2A7449D6-3607-41B0-937D-658A3BCF3A3A}" srcId="{EEFF32DC-F0D8-4D2D-9660-FF344215D977}" destId="{6900582B-75AD-419C-9AC5-3540A557552D}" srcOrd="1" destOrd="0" parTransId="{10D4B5CF-B172-4986-968E-CC06BDE60B03}" sibTransId="{F203ADA6-375F-49A3-A192-5605C70AA45C}"/>
    <dgm:cxn modelId="{760304D7-EB92-4535-BA84-404A12B596E1}" type="presOf" srcId="{B14BB2C7-13EF-41B4-A8E6-FA4A161DFB08}" destId="{9BE6D70D-2F78-40BC-BA1E-CB8F238647AB}" srcOrd="0" destOrd="0" presId="urn:microsoft.com/office/officeart/2016/7/layout/RepeatingBendingProcessNew"/>
    <dgm:cxn modelId="{70EB7FD9-C5EA-44DE-B316-1E3AB32051DF}" type="presOf" srcId="{8F742E39-E9AD-48B8-B45D-39BA4E9965B8}" destId="{E1C0633C-3AB9-4A1C-831F-743ADFC38449}" srcOrd="1" destOrd="0" presId="urn:microsoft.com/office/officeart/2016/7/layout/RepeatingBendingProcessNew"/>
    <dgm:cxn modelId="{D8857FE0-0C78-4B56-9292-75E3CDE8F30F}" type="presOf" srcId="{BE636B53-5450-4078-B8CA-7D7A73D1030F}" destId="{7DB39EFD-24A0-404D-BFA8-4A9B08664F15}" srcOrd="0" destOrd="3" presId="urn:microsoft.com/office/officeart/2016/7/layout/RepeatingBendingProcessNew"/>
    <dgm:cxn modelId="{3712A1E7-E283-4159-9B56-870F70F8A137}" srcId="{D8FD825C-74B3-4FAB-A103-CA1402E50779}" destId="{600BE086-25EF-44DD-86CF-8224DD5B4E9A}" srcOrd="5" destOrd="0" parTransId="{4DDD4120-AAB3-41D0-A322-63F7D7AB8507}" sibTransId="{FD32CEA8-6B1B-46BD-9E3C-2AF56684D02B}"/>
    <dgm:cxn modelId="{FD635826-94CC-4B73-8DFB-5C571DB351C6}" type="presParOf" srcId="{A62E47E0-2541-42DD-B28B-201DB3DD6FFC}" destId="{EEF498A4-716E-452F-9B20-971D41184C46}" srcOrd="0" destOrd="0" presId="urn:microsoft.com/office/officeart/2016/7/layout/RepeatingBendingProcessNew"/>
    <dgm:cxn modelId="{C9092D1E-5317-49B5-BD8E-A28D1EC3AE3B}" type="presParOf" srcId="{A62E47E0-2541-42DD-B28B-201DB3DD6FFC}" destId="{9BE6D70D-2F78-40BC-BA1E-CB8F238647AB}" srcOrd="1" destOrd="0" presId="urn:microsoft.com/office/officeart/2016/7/layout/RepeatingBendingProcessNew"/>
    <dgm:cxn modelId="{4B64DC06-E9D8-47AA-9A17-AC260B61A0AE}" type="presParOf" srcId="{9BE6D70D-2F78-40BC-BA1E-CB8F238647AB}" destId="{A9241CE9-D422-4C29-B813-75756A0E4201}" srcOrd="0" destOrd="0" presId="urn:microsoft.com/office/officeart/2016/7/layout/RepeatingBendingProcessNew"/>
    <dgm:cxn modelId="{C0C5A8E8-E1F7-4C87-92C2-B56BD9F737B0}" type="presParOf" srcId="{A62E47E0-2541-42DD-B28B-201DB3DD6FFC}" destId="{A75A4E5B-BCF5-4ACF-8E80-8C2E376E5FB1}" srcOrd="2" destOrd="0" presId="urn:microsoft.com/office/officeart/2016/7/layout/RepeatingBendingProcessNew"/>
    <dgm:cxn modelId="{BA7FBD7E-2A5C-471C-AF58-FBC45684DD39}" type="presParOf" srcId="{A62E47E0-2541-42DD-B28B-201DB3DD6FFC}" destId="{0F1D7AC2-8041-4F2D-9AB7-EE8C44D0494B}" srcOrd="3" destOrd="0" presId="urn:microsoft.com/office/officeart/2016/7/layout/RepeatingBendingProcessNew"/>
    <dgm:cxn modelId="{583F0329-0CB0-45D3-A66D-E0B24F625AF7}" type="presParOf" srcId="{0F1D7AC2-8041-4F2D-9AB7-EE8C44D0494B}" destId="{2600C201-195B-4873-8106-B4D2B0F416A9}" srcOrd="0" destOrd="0" presId="urn:microsoft.com/office/officeart/2016/7/layout/RepeatingBendingProcessNew"/>
    <dgm:cxn modelId="{7987C5D4-B7C6-4D0E-8C2A-A91F805D3908}" type="presParOf" srcId="{A62E47E0-2541-42DD-B28B-201DB3DD6FFC}" destId="{4E837834-EFA6-4474-B3D3-D78AA4A95FCC}" srcOrd="4" destOrd="0" presId="urn:microsoft.com/office/officeart/2016/7/layout/RepeatingBendingProcessNew"/>
    <dgm:cxn modelId="{6BF86C9D-8AA4-4701-8789-69CC33FF372D}" type="presParOf" srcId="{A62E47E0-2541-42DD-B28B-201DB3DD6FFC}" destId="{EB313F0C-809F-4F4B-A2C2-317160C80566}" srcOrd="5" destOrd="0" presId="urn:microsoft.com/office/officeart/2016/7/layout/RepeatingBendingProcessNew"/>
    <dgm:cxn modelId="{60C491D6-8384-49E5-ADBF-8594D4279836}" type="presParOf" srcId="{EB313F0C-809F-4F4B-A2C2-317160C80566}" destId="{E1C0633C-3AB9-4A1C-831F-743ADFC38449}" srcOrd="0" destOrd="0" presId="urn:microsoft.com/office/officeart/2016/7/layout/RepeatingBendingProcessNew"/>
    <dgm:cxn modelId="{0124EE2A-BAFE-4386-A679-EC76E484E21A}" type="presParOf" srcId="{A62E47E0-2541-42DD-B28B-201DB3DD6FFC}" destId="{4E9FC957-8FCE-4592-A977-2ACD8B09B708}" srcOrd="6" destOrd="0" presId="urn:microsoft.com/office/officeart/2016/7/layout/RepeatingBendingProcessNew"/>
    <dgm:cxn modelId="{BBA7DF77-C517-4868-B229-F9CF365083CB}" type="presParOf" srcId="{A62E47E0-2541-42DD-B28B-201DB3DD6FFC}" destId="{59FC6FE5-8604-4DC7-AA46-4D58232F92ED}" srcOrd="7" destOrd="0" presId="urn:microsoft.com/office/officeart/2016/7/layout/RepeatingBendingProcessNew"/>
    <dgm:cxn modelId="{EE993D5E-0673-4159-B828-7E3E5AB756C2}" type="presParOf" srcId="{59FC6FE5-8604-4DC7-AA46-4D58232F92ED}" destId="{5BDB65DA-5577-43A4-9799-7499993A2D48}" srcOrd="0" destOrd="0" presId="urn:microsoft.com/office/officeart/2016/7/layout/RepeatingBendingProcessNew"/>
    <dgm:cxn modelId="{BF82274E-476E-4F84-B715-2ABE6143C33A}" type="presParOf" srcId="{A62E47E0-2541-42DD-B28B-201DB3DD6FFC}" destId="{7DB39EFD-24A0-404D-BFA8-4A9B08664F15}" srcOrd="8" destOrd="0" presId="urn:microsoft.com/office/officeart/2016/7/layout/RepeatingBendingProcessNew"/>
    <dgm:cxn modelId="{6CD77ACF-9DB7-4607-8124-842BDC99E567}" type="presParOf" srcId="{A62E47E0-2541-42DD-B28B-201DB3DD6FFC}" destId="{4B76E718-FBFC-46EF-A9E6-E05725960285}" srcOrd="9" destOrd="0" presId="urn:microsoft.com/office/officeart/2016/7/layout/RepeatingBendingProcessNew"/>
    <dgm:cxn modelId="{F1051416-BED5-4C7A-828F-93B46E47CB27}" type="presParOf" srcId="{4B76E718-FBFC-46EF-A9E6-E05725960285}" destId="{86CA9158-5735-4585-AFD9-66DC1A34B380}" srcOrd="0" destOrd="0" presId="urn:microsoft.com/office/officeart/2016/7/layout/RepeatingBendingProcessNew"/>
    <dgm:cxn modelId="{E96CF360-5C1A-4C14-8E95-4F3A4C9BFD1A}" type="presParOf" srcId="{A62E47E0-2541-42DD-B28B-201DB3DD6FFC}" destId="{CECD15D3-7FFC-4C2B-9350-5FF5158F99D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B962E7-4434-4950-AFCD-D949C8EB4070}">
      <dsp:nvSpPr>
        <dsp:cNvPr id="0" name=""/>
        <dsp:cNvSpPr/>
      </dsp:nvSpPr>
      <dsp:spPr>
        <a:xfrm>
          <a:off x="0" y="2247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47194-1B38-440D-9450-9FEF0215BFC4}">
      <dsp:nvSpPr>
        <dsp:cNvPr id="0" name=""/>
        <dsp:cNvSpPr/>
      </dsp:nvSpPr>
      <dsp:spPr>
        <a:xfrm>
          <a:off x="0" y="2247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What will this Presentation cover?</a:t>
          </a:r>
          <a:endParaRPr lang="en-US" sz="1600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47"/>
        <a:ext cx="4232274" cy="418127"/>
      </dsp:txXfrm>
    </dsp:sp>
    <dsp:sp modelId="{D0F90AB5-422E-4DA3-8AB3-D8D0E5C12126}">
      <dsp:nvSpPr>
        <dsp:cNvPr id="0" name=""/>
        <dsp:cNvSpPr/>
      </dsp:nvSpPr>
      <dsp:spPr>
        <a:xfrm>
          <a:off x="0" y="420375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B74F6-221B-4105-986F-22E91A3DA4AD}">
      <dsp:nvSpPr>
        <dsp:cNvPr id="0" name=""/>
        <dsp:cNvSpPr/>
      </dsp:nvSpPr>
      <dsp:spPr>
        <a:xfrm>
          <a:off x="0" y="230704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b="1" kern="1200" dirty="0"/>
        </a:p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Background of company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0704"/>
        <a:ext cx="4232274" cy="418127"/>
      </dsp:txXfrm>
    </dsp:sp>
    <dsp:sp modelId="{DB83D4E9-201D-417C-93B2-49A6CF27B7DC}">
      <dsp:nvSpPr>
        <dsp:cNvPr id="0" name=""/>
        <dsp:cNvSpPr/>
      </dsp:nvSpPr>
      <dsp:spPr>
        <a:xfrm>
          <a:off x="0" y="838503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69AD1-1AA7-4866-B126-E839C734BB43}">
      <dsp:nvSpPr>
        <dsp:cNvPr id="0" name=""/>
        <dsp:cNvSpPr/>
      </dsp:nvSpPr>
      <dsp:spPr>
        <a:xfrm>
          <a:off x="0" y="838503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Project goals and Scope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38503"/>
        <a:ext cx="4232274" cy="418127"/>
      </dsp:txXfrm>
    </dsp:sp>
    <dsp:sp modelId="{A6D81DEA-BA9A-42DB-B4A0-C1BBE17895E7}">
      <dsp:nvSpPr>
        <dsp:cNvPr id="0" name=""/>
        <dsp:cNvSpPr/>
      </dsp:nvSpPr>
      <dsp:spPr>
        <a:xfrm>
          <a:off x="0" y="1256630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0BBB1-6866-4F04-9C54-FFFA6DF7C121}">
      <dsp:nvSpPr>
        <dsp:cNvPr id="0" name=""/>
        <dsp:cNvSpPr/>
      </dsp:nvSpPr>
      <dsp:spPr>
        <a:xfrm>
          <a:off x="0" y="1256630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Project timeline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56630"/>
        <a:ext cx="4232274" cy="418127"/>
      </dsp:txXfrm>
    </dsp:sp>
    <dsp:sp modelId="{0824AA5F-7939-4AFA-8489-AFF7ED8A157B}">
      <dsp:nvSpPr>
        <dsp:cNvPr id="0" name=""/>
        <dsp:cNvSpPr/>
      </dsp:nvSpPr>
      <dsp:spPr>
        <a:xfrm>
          <a:off x="0" y="1674758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9C4A8-51BC-4775-99FB-217687212C4A}">
      <dsp:nvSpPr>
        <dsp:cNvPr id="0" name=""/>
        <dsp:cNvSpPr/>
      </dsp:nvSpPr>
      <dsp:spPr>
        <a:xfrm>
          <a:off x="0" y="1674758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Work Breakdown structure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74758"/>
        <a:ext cx="4232274" cy="418127"/>
      </dsp:txXfrm>
    </dsp:sp>
    <dsp:sp modelId="{4D8BAA98-4867-4F63-8279-11607B0F8341}">
      <dsp:nvSpPr>
        <dsp:cNvPr id="0" name=""/>
        <dsp:cNvSpPr/>
      </dsp:nvSpPr>
      <dsp:spPr>
        <a:xfrm>
          <a:off x="0" y="2092886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FB023-5111-47F5-B6A6-C6271936C502}">
      <dsp:nvSpPr>
        <dsp:cNvPr id="0" name=""/>
        <dsp:cNvSpPr/>
      </dsp:nvSpPr>
      <dsp:spPr>
        <a:xfrm>
          <a:off x="0" y="2092886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HR plan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92886"/>
        <a:ext cx="4232274" cy="418127"/>
      </dsp:txXfrm>
    </dsp:sp>
    <dsp:sp modelId="{802F0CEC-EB0B-433E-97CC-BC61AEC4D0FD}">
      <dsp:nvSpPr>
        <dsp:cNvPr id="0" name=""/>
        <dsp:cNvSpPr/>
      </dsp:nvSpPr>
      <dsp:spPr>
        <a:xfrm>
          <a:off x="0" y="2511013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71DC9-EAA4-4C58-97DC-49E848B91018}">
      <dsp:nvSpPr>
        <dsp:cNvPr id="0" name=""/>
        <dsp:cNvSpPr/>
      </dsp:nvSpPr>
      <dsp:spPr>
        <a:xfrm>
          <a:off x="0" y="2511013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Risk Management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11013"/>
        <a:ext cx="4232274" cy="418127"/>
      </dsp:txXfrm>
    </dsp:sp>
    <dsp:sp modelId="{B931D66B-DB3B-44EE-A721-DB35287E396C}">
      <dsp:nvSpPr>
        <dsp:cNvPr id="0" name=""/>
        <dsp:cNvSpPr/>
      </dsp:nvSpPr>
      <dsp:spPr>
        <a:xfrm>
          <a:off x="0" y="2929141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FAD8F-48CE-46EC-BFBD-064B8C658EC9}">
      <dsp:nvSpPr>
        <dsp:cNvPr id="0" name=""/>
        <dsp:cNvSpPr/>
      </dsp:nvSpPr>
      <dsp:spPr>
        <a:xfrm>
          <a:off x="0" y="2929141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Quality assurance and standards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29141"/>
        <a:ext cx="4232274" cy="418127"/>
      </dsp:txXfrm>
    </dsp:sp>
    <dsp:sp modelId="{AE847CEE-C7D0-41E9-A1D2-96641DB934BB}">
      <dsp:nvSpPr>
        <dsp:cNvPr id="0" name=""/>
        <dsp:cNvSpPr/>
      </dsp:nvSpPr>
      <dsp:spPr>
        <a:xfrm>
          <a:off x="0" y="3347269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171FC-CFCA-48E9-AA0E-27E7991A8C2A}">
      <dsp:nvSpPr>
        <dsp:cNvPr id="0" name=""/>
        <dsp:cNvSpPr/>
      </dsp:nvSpPr>
      <dsp:spPr>
        <a:xfrm>
          <a:off x="0" y="3347269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Leadership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47269"/>
        <a:ext cx="4232274" cy="418127"/>
      </dsp:txXfrm>
    </dsp:sp>
    <dsp:sp modelId="{0EE58A92-4BD7-4DC3-BC5B-0EB35060C378}">
      <dsp:nvSpPr>
        <dsp:cNvPr id="0" name=""/>
        <dsp:cNvSpPr/>
      </dsp:nvSpPr>
      <dsp:spPr>
        <a:xfrm>
          <a:off x="0" y="3765396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6FCDD-4994-44A2-854B-9E63CC48B3A5}">
      <dsp:nvSpPr>
        <dsp:cNvPr id="0" name=""/>
        <dsp:cNvSpPr/>
      </dsp:nvSpPr>
      <dsp:spPr>
        <a:xfrm>
          <a:off x="0" y="3765396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Achievements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765396"/>
        <a:ext cx="4232274" cy="418127"/>
      </dsp:txXfrm>
    </dsp:sp>
    <dsp:sp modelId="{532D8021-E6B7-4070-A13A-4CB2A0B89B2D}">
      <dsp:nvSpPr>
        <dsp:cNvPr id="0" name=""/>
        <dsp:cNvSpPr/>
      </dsp:nvSpPr>
      <dsp:spPr>
        <a:xfrm>
          <a:off x="0" y="4183524"/>
          <a:ext cx="4232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CD5662-D7CD-41A4-83B1-CCACE886D7E2}">
      <dsp:nvSpPr>
        <dsp:cNvPr id="0" name=""/>
        <dsp:cNvSpPr/>
      </dsp:nvSpPr>
      <dsp:spPr>
        <a:xfrm>
          <a:off x="0" y="4183524"/>
          <a:ext cx="4232274" cy="418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Arial" panose="020B0604020202020204" pitchFamily="34" charset="0"/>
              <a:cs typeface="Arial" panose="020B0604020202020204" pitchFamily="34" charset="0"/>
            </a:rPr>
            <a:t>Finance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83524"/>
        <a:ext cx="4232274" cy="4181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5EB5D-F2CE-41FD-8C73-9990C8A4E6A8}">
      <dsp:nvSpPr>
        <dsp:cNvPr id="0" name=""/>
        <dsp:cNvSpPr/>
      </dsp:nvSpPr>
      <dsp:spPr>
        <a:xfrm>
          <a:off x="563316" y="41549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6E4D3-6EB2-4842-9681-EB6AF2EB94FB}">
      <dsp:nvSpPr>
        <dsp:cNvPr id="0" name=""/>
        <dsp:cNvSpPr/>
      </dsp:nvSpPr>
      <dsp:spPr>
        <a:xfrm>
          <a:off x="936253" y="788428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B2F0A-37B5-4BED-9D94-04CF2A19D810}">
      <dsp:nvSpPr>
        <dsp:cNvPr id="0" name=""/>
        <dsp:cNvSpPr/>
      </dsp:nvSpPr>
      <dsp:spPr>
        <a:xfrm>
          <a:off x="3910" y="2710491"/>
          <a:ext cx="2868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Constantly audited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0" y="2710491"/>
        <a:ext cx="2868750" cy="967500"/>
      </dsp:txXfrm>
    </dsp:sp>
    <dsp:sp modelId="{466BB9CA-B7EC-488C-9965-F02DAAA9D338}">
      <dsp:nvSpPr>
        <dsp:cNvPr id="0" name=""/>
        <dsp:cNvSpPr/>
      </dsp:nvSpPr>
      <dsp:spPr>
        <a:xfrm>
          <a:off x="3934097" y="41549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3DB29-0A5E-423A-8C09-6D1CDDA42E0A}">
      <dsp:nvSpPr>
        <dsp:cNvPr id="0" name=""/>
        <dsp:cNvSpPr/>
      </dsp:nvSpPr>
      <dsp:spPr>
        <a:xfrm>
          <a:off x="4307035" y="788428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AFFED-2EDF-418B-A316-7AE7472C3931}">
      <dsp:nvSpPr>
        <dsp:cNvPr id="0" name=""/>
        <dsp:cNvSpPr/>
      </dsp:nvSpPr>
      <dsp:spPr>
        <a:xfrm>
          <a:off x="3374691" y="2710491"/>
          <a:ext cx="2868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Health and Safety concerns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74691" y="2710491"/>
        <a:ext cx="2868750" cy="967500"/>
      </dsp:txXfrm>
    </dsp:sp>
    <dsp:sp modelId="{E47870C3-344E-4434-AF4C-C0187544A192}">
      <dsp:nvSpPr>
        <dsp:cNvPr id="0" name=""/>
        <dsp:cNvSpPr/>
      </dsp:nvSpPr>
      <dsp:spPr>
        <a:xfrm>
          <a:off x="7304879" y="41549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E1E665-9714-4FE7-B27E-C21032017026}">
      <dsp:nvSpPr>
        <dsp:cNvPr id="0" name=""/>
        <dsp:cNvSpPr/>
      </dsp:nvSpPr>
      <dsp:spPr>
        <a:xfrm>
          <a:off x="7677816" y="788428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2A33F-8958-4A27-A6F1-3AB7D512A306}">
      <dsp:nvSpPr>
        <dsp:cNvPr id="0" name=""/>
        <dsp:cNvSpPr/>
      </dsp:nvSpPr>
      <dsp:spPr>
        <a:xfrm>
          <a:off x="6745472" y="2710491"/>
          <a:ext cx="2868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Unchecked stock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45472" y="2710491"/>
        <a:ext cx="2868750" cy="96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FE498-7FF2-4B27-9350-1B60E2FEC97D}">
      <dsp:nvSpPr>
        <dsp:cNvPr id="0" name=""/>
        <dsp:cNvSpPr/>
      </dsp:nvSpPr>
      <dsp:spPr>
        <a:xfrm>
          <a:off x="2372218" y="498352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54709" y="541990"/>
        <a:ext cx="20820" cy="4164"/>
      </dsp:txXfrm>
    </dsp:sp>
    <dsp:sp modelId="{6D818BE1-F16F-47C0-9CE8-95D71C0474AC}">
      <dsp:nvSpPr>
        <dsp:cNvPr id="0" name=""/>
        <dsp:cNvSpPr/>
      </dsp:nvSpPr>
      <dsp:spPr>
        <a:xfrm>
          <a:off x="563574" y="938"/>
          <a:ext cx="1810444" cy="1086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PERT Analysis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3574" y="938"/>
        <a:ext cx="1810444" cy="1086266"/>
      </dsp:txXfrm>
    </dsp:sp>
    <dsp:sp modelId="{8DEDB03C-8B10-4A00-AEFD-FB84837737CA}">
      <dsp:nvSpPr>
        <dsp:cNvPr id="0" name=""/>
        <dsp:cNvSpPr/>
      </dsp:nvSpPr>
      <dsp:spPr>
        <a:xfrm>
          <a:off x="4599065" y="498352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81556" y="541990"/>
        <a:ext cx="20820" cy="4164"/>
      </dsp:txXfrm>
    </dsp:sp>
    <dsp:sp modelId="{C5650A24-F149-4AFB-A0FE-8C4B57847035}">
      <dsp:nvSpPr>
        <dsp:cNvPr id="0" name=""/>
        <dsp:cNvSpPr/>
      </dsp:nvSpPr>
      <dsp:spPr>
        <a:xfrm>
          <a:off x="2790420" y="938"/>
          <a:ext cx="1810444" cy="10862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Estimated task durations were used to plan realistic completion dates and identify possible delays.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0420" y="938"/>
        <a:ext cx="1810444" cy="1086266"/>
      </dsp:txXfrm>
    </dsp:sp>
    <dsp:sp modelId="{826B6F2C-2118-4921-98E7-CB6EAE5CBC08}">
      <dsp:nvSpPr>
        <dsp:cNvPr id="0" name=""/>
        <dsp:cNvSpPr/>
      </dsp:nvSpPr>
      <dsp:spPr>
        <a:xfrm>
          <a:off x="6825912" y="498352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08403" y="541990"/>
        <a:ext cx="20820" cy="4164"/>
      </dsp:txXfrm>
    </dsp:sp>
    <dsp:sp modelId="{657B01A0-3564-4C92-B0A2-E2D0F003C80A}">
      <dsp:nvSpPr>
        <dsp:cNvPr id="0" name=""/>
        <dsp:cNvSpPr/>
      </dsp:nvSpPr>
      <dsp:spPr>
        <a:xfrm>
          <a:off x="5017267" y="938"/>
          <a:ext cx="1810444" cy="10862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CPM (Critical Path)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17267" y="938"/>
        <a:ext cx="1810444" cy="1086266"/>
      </dsp:txXfrm>
    </dsp:sp>
    <dsp:sp modelId="{875F483E-27A4-4FA7-9760-0C02425B6740}">
      <dsp:nvSpPr>
        <dsp:cNvPr id="0" name=""/>
        <dsp:cNvSpPr/>
      </dsp:nvSpPr>
      <dsp:spPr>
        <a:xfrm>
          <a:off x="1468796" y="1085405"/>
          <a:ext cx="6680540" cy="385802"/>
        </a:xfrm>
        <a:custGeom>
          <a:avLst/>
          <a:gdLst/>
          <a:ahLst/>
          <a:cxnLst/>
          <a:rect l="0" t="0" r="0" b="0"/>
          <a:pathLst>
            <a:path>
              <a:moveTo>
                <a:pt x="6680540" y="0"/>
              </a:moveTo>
              <a:lnTo>
                <a:pt x="6680540" y="210001"/>
              </a:lnTo>
              <a:lnTo>
                <a:pt x="0" y="210001"/>
              </a:lnTo>
              <a:lnTo>
                <a:pt x="0" y="385802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41728" y="1276224"/>
        <a:ext cx="334675" cy="4164"/>
      </dsp:txXfrm>
    </dsp:sp>
    <dsp:sp modelId="{BE482BA0-926D-4CF8-84F2-CCB561002E1A}">
      <dsp:nvSpPr>
        <dsp:cNvPr id="0" name=""/>
        <dsp:cNvSpPr/>
      </dsp:nvSpPr>
      <dsp:spPr>
        <a:xfrm>
          <a:off x="7244114" y="938"/>
          <a:ext cx="1810444" cy="10862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Critical activities: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44114" y="938"/>
        <a:ext cx="1810444" cy="1086266"/>
      </dsp:txXfrm>
    </dsp:sp>
    <dsp:sp modelId="{5D15922F-5882-42D6-A2DC-CC9A91F34056}">
      <dsp:nvSpPr>
        <dsp:cNvPr id="0" name=""/>
        <dsp:cNvSpPr/>
      </dsp:nvSpPr>
      <dsp:spPr>
        <a:xfrm>
          <a:off x="2372218" y="2001021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54709" y="2044658"/>
        <a:ext cx="20820" cy="4164"/>
      </dsp:txXfrm>
    </dsp:sp>
    <dsp:sp modelId="{1F02453D-B68C-44DB-9243-EFABCCC51D4C}">
      <dsp:nvSpPr>
        <dsp:cNvPr id="0" name=""/>
        <dsp:cNvSpPr/>
      </dsp:nvSpPr>
      <dsp:spPr>
        <a:xfrm>
          <a:off x="563574" y="1503607"/>
          <a:ext cx="1810444" cy="108626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Shelf inspections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3574" y="1503607"/>
        <a:ext cx="1810444" cy="1086266"/>
      </dsp:txXfrm>
    </dsp:sp>
    <dsp:sp modelId="{50EB5D87-97E9-42DD-8121-2305F5BB2B30}">
      <dsp:nvSpPr>
        <dsp:cNvPr id="0" name=""/>
        <dsp:cNvSpPr/>
      </dsp:nvSpPr>
      <dsp:spPr>
        <a:xfrm>
          <a:off x="4599065" y="2001021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81556" y="2044658"/>
        <a:ext cx="20820" cy="4164"/>
      </dsp:txXfrm>
    </dsp:sp>
    <dsp:sp modelId="{32FAA171-8E82-4138-8B0C-3E9370A1BD56}">
      <dsp:nvSpPr>
        <dsp:cNvPr id="0" name=""/>
        <dsp:cNvSpPr/>
      </dsp:nvSpPr>
      <dsp:spPr>
        <a:xfrm>
          <a:off x="2790420" y="1503607"/>
          <a:ext cx="1810444" cy="1086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Weight assessment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0420" y="1503607"/>
        <a:ext cx="1810444" cy="1086266"/>
      </dsp:txXfrm>
    </dsp:sp>
    <dsp:sp modelId="{05824211-5E96-4363-9563-E773DEF8F85B}">
      <dsp:nvSpPr>
        <dsp:cNvPr id="0" name=""/>
        <dsp:cNvSpPr/>
      </dsp:nvSpPr>
      <dsp:spPr>
        <a:xfrm>
          <a:off x="6825912" y="2001021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08403" y="2044658"/>
        <a:ext cx="20820" cy="4164"/>
      </dsp:txXfrm>
    </dsp:sp>
    <dsp:sp modelId="{765E717B-04AE-4022-B165-02A855E428D9}">
      <dsp:nvSpPr>
        <dsp:cNvPr id="0" name=""/>
        <dsp:cNvSpPr/>
      </dsp:nvSpPr>
      <dsp:spPr>
        <a:xfrm>
          <a:off x="5017267" y="1503607"/>
          <a:ext cx="1810444" cy="10862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Stock redistribution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17267" y="1503607"/>
        <a:ext cx="1810444" cy="1086266"/>
      </dsp:txXfrm>
    </dsp:sp>
    <dsp:sp modelId="{F36D5E24-011B-4497-9F76-9886FB92161D}">
      <dsp:nvSpPr>
        <dsp:cNvPr id="0" name=""/>
        <dsp:cNvSpPr/>
      </dsp:nvSpPr>
      <dsp:spPr>
        <a:xfrm>
          <a:off x="1468796" y="2588074"/>
          <a:ext cx="6680540" cy="385802"/>
        </a:xfrm>
        <a:custGeom>
          <a:avLst/>
          <a:gdLst/>
          <a:ahLst/>
          <a:cxnLst/>
          <a:rect l="0" t="0" r="0" b="0"/>
          <a:pathLst>
            <a:path>
              <a:moveTo>
                <a:pt x="6680540" y="0"/>
              </a:moveTo>
              <a:lnTo>
                <a:pt x="6680540" y="210001"/>
              </a:lnTo>
              <a:lnTo>
                <a:pt x="0" y="210001"/>
              </a:lnTo>
              <a:lnTo>
                <a:pt x="0" y="385802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41728" y="2778893"/>
        <a:ext cx="334675" cy="4164"/>
      </dsp:txXfrm>
    </dsp:sp>
    <dsp:sp modelId="{07C57B71-06CA-4F20-A1F5-E3148B87F0D1}">
      <dsp:nvSpPr>
        <dsp:cNvPr id="0" name=""/>
        <dsp:cNvSpPr/>
      </dsp:nvSpPr>
      <dsp:spPr>
        <a:xfrm>
          <a:off x="7244114" y="1503607"/>
          <a:ext cx="1810444" cy="10862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Final safety inspection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44114" y="1503607"/>
        <a:ext cx="1810444" cy="1086266"/>
      </dsp:txXfrm>
    </dsp:sp>
    <dsp:sp modelId="{7E7FDB0F-8AFC-4077-A2F4-1E776DE7AC48}">
      <dsp:nvSpPr>
        <dsp:cNvPr id="0" name=""/>
        <dsp:cNvSpPr/>
      </dsp:nvSpPr>
      <dsp:spPr>
        <a:xfrm>
          <a:off x="563574" y="3006276"/>
          <a:ext cx="1810444" cy="10862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These activities must be completed on time to avoid delaying the project.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3574" y="3006276"/>
        <a:ext cx="1810444" cy="10862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48DDC-B648-486E-ABFE-AF940B5A58DE}">
      <dsp:nvSpPr>
        <dsp:cNvPr id="0" name=""/>
        <dsp:cNvSpPr/>
      </dsp:nvSpPr>
      <dsp:spPr>
        <a:xfrm>
          <a:off x="9503" y="496"/>
          <a:ext cx="6468947" cy="3881368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Expected Outcomes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All shelves comply with the 1,500 kg weight limit.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Reduced health and safety risks.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Improved warehouse organisation.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Better use of storage space.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Increased employee confidence in warehouse safety.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Reduced chance of equipment failure.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03" y="496"/>
        <a:ext cx="6468947" cy="38813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A7FE7E-FA46-494F-8E8E-3D04DAB83609}">
      <dsp:nvSpPr>
        <dsp:cNvPr id="0" name=""/>
        <dsp:cNvSpPr/>
      </dsp:nvSpPr>
      <dsp:spPr>
        <a:xfrm>
          <a:off x="2487232" y="866524"/>
          <a:ext cx="5393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9397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42681" y="909391"/>
        <a:ext cx="28499" cy="5705"/>
      </dsp:txXfrm>
    </dsp:sp>
    <dsp:sp modelId="{9B8687F3-65E7-4A58-99C6-340BA8018CDC}">
      <dsp:nvSpPr>
        <dsp:cNvPr id="0" name=""/>
        <dsp:cNvSpPr/>
      </dsp:nvSpPr>
      <dsp:spPr>
        <a:xfrm>
          <a:off x="10780" y="168768"/>
          <a:ext cx="2478251" cy="14869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436" tIns="127469" rIns="121436" bIns="127469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Work Breakdown Structure (WBS)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80" y="168768"/>
        <a:ext cx="2478251" cy="1486950"/>
      </dsp:txXfrm>
    </dsp:sp>
    <dsp:sp modelId="{474D7089-AAC5-4A4D-8BD1-77E8B989542C}">
      <dsp:nvSpPr>
        <dsp:cNvPr id="0" name=""/>
        <dsp:cNvSpPr/>
      </dsp:nvSpPr>
      <dsp:spPr>
        <a:xfrm>
          <a:off x="5535481" y="866524"/>
          <a:ext cx="5393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9397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90930" y="909391"/>
        <a:ext cx="28499" cy="5705"/>
      </dsp:txXfrm>
    </dsp:sp>
    <dsp:sp modelId="{A87918D2-275D-4212-8355-0413BD642C74}">
      <dsp:nvSpPr>
        <dsp:cNvPr id="0" name=""/>
        <dsp:cNvSpPr/>
      </dsp:nvSpPr>
      <dsp:spPr>
        <a:xfrm>
          <a:off x="3059030" y="168768"/>
          <a:ext cx="2478251" cy="14869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436" tIns="127469" rIns="121436" bIns="127469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1. Project Planning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Define objectives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Assign project team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9030" y="168768"/>
        <a:ext cx="2478251" cy="1486950"/>
      </dsp:txXfrm>
    </dsp:sp>
    <dsp:sp modelId="{7C00D90B-BAEC-407F-81D8-E611D0E5D1C3}">
      <dsp:nvSpPr>
        <dsp:cNvPr id="0" name=""/>
        <dsp:cNvSpPr/>
      </dsp:nvSpPr>
      <dsp:spPr>
        <a:xfrm>
          <a:off x="1249906" y="1653919"/>
          <a:ext cx="6096498" cy="539397"/>
        </a:xfrm>
        <a:custGeom>
          <a:avLst/>
          <a:gdLst/>
          <a:ahLst/>
          <a:cxnLst/>
          <a:rect l="0" t="0" r="0" b="0"/>
          <a:pathLst>
            <a:path>
              <a:moveTo>
                <a:pt x="6096498" y="0"/>
              </a:moveTo>
              <a:lnTo>
                <a:pt x="6096498" y="286798"/>
              </a:lnTo>
              <a:lnTo>
                <a:pt x="0" y="286798"/>
              </a:lnTo>
              <a:lnTo>
                <a:pt x="0" y="539397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5078" y="1920765"/>
        <a:ext cx="306154" cy="5705"/>
      </dsp:txXfrm>
    </dsp:sp>
    <dsp:sp modelId="{8A05BEAB-4DC4-4AEB-A343-8313883E6F4B}">
      <dsp:nvSpPr>
        <dsp:cNvPr id="0" name=""/>
        <dsp:cNvSpPr/>
      </dsp:nvSpPr>
      <dsp:spPr>
        <a:xfrm>
          <a:off x="6107279" y="168768"/>
          <a:ext cx="2478251" cy="14869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436" tIns="127469" rIns="121436" bIns="127469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2. Warehouse Assessment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Inspect shelving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Record shelf weights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07279" y="168768"/>
        <a:ext cx="2478251" cy="1486950"/>
      </dsp:txXfrm>
    </dsp:sp>
    <dsp:sp modelId="{0BB80637-9B0B-4080-B5E8-6837162BFD3B}">
      <dsp:nvSpPr>
        <dsp:cNvPr id="0" name=""/>
        <dsp:cNvSpPr/>
      </dsp:nvSpPr>
      <dsp:spPr>
        <a:xfrm>
          <a:off x="2487232" y="2923472"/>
          <a:ext cx="5393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9397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42681" y="2966340"/>
        <a:ext cx="28499" cy="5705"/>
      </dsp:txXfrm>
    </dsp:sp>
    <dsp:sp modelId="{15FC2D60-CAF8-448F-ACD2-CDF441E9ACB1}">
      <dsp:nvSpPr>
        <dsp:cNvPr id="0" name=""/>
        <dsp:cNvSpPr/>
      </dsp:nvSpPr>
      <dsp:spPr>
        <a:xfrm>
          <a:off x="10780" y="2225717"/>
          <a:ext cx="2478251" cy="14869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436" tIns="127469" rIns="121436" bIns="127469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3. Solution Development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Identify overloaded shelves 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Plan stock movement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80" y="2225717"/>
        <a:ext cx="2478251" cy="1486950"/>
      </dsp:txXfrm>
    </dsp:sp>
    <dsp:sp modelId="{B5A3EC40-14BF-44FC-8A45-4B836C1C828E}">
      <dsp:nvSpPr>
        <dsp:cNvPr id="0" name=""/>
        <dsp:cNvSpPr/>
      </dsp:nvSpPr>
      <dsp:spPr>
        <a:xfrm>
          <a:off x="5535481" y="2923472"/>
          <a:ext cx="5393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9397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90930" y="2966340"/>
        <a:ext cx="28499" cy="5705"/>
      </dsp:txXfrm>
    </dsp:sp>
    <dsp:sp modelId="{90315D8C-D114-44C3-B6E2-9B24194A9D30}">
      <dsp:nvSpPr>
        <dsp:cNvPr id="0" name=""/>
        <dsp:cNvSpPr/>
      </dsp:nvSpPr>
      <dsp:spPr>
        <a:xfrm>
          <a:off x="3059030" y="2225717"/>
          <a:ext cx="2478251" cy="14869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436" tIns="127469" rIns="121436" bIns="127469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4. Implementation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Move stock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Install additional shelving (if required)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9030" y="2225717"/>
        <a:ext cx="2478251" cy="1486950"/>
      </dsp:txXfrm>
    </dsp:sp>
    <dsp:sp modelId="{CED3EBCA-5433-4E0D-93E2-3E7B92E59361}">
      <dsp:nvSpPr>
        <dsp:cNvPr id="0" name=""/>
        <dsp:cNvSpPr/>
      </dsp:nvSpPr>
      <dsp:spPr>
        <a:xfrm>
          <a:off x="6107279" y="2225717"/>
          <a:ext cx="2478251" cy="14869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436" tIns="127469" rIns="121436" bIns="127469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5. Project Closure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Final inspections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Documentation 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Project review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07279" y="2225717"/>
        <a:ext cx="2478251" cy="14869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D22B5A-8CDA-4CC6-AE94-4A8D06A8C292}">
      <dsp:nvSpPr>
        <dsp:cNvPr id="0" name=""/>
        <dsp:cNvSpPr/>
      </dsp:nvSpPr>
      <dsp:spPr>
        <a:xfrm>
          <a:off x="0" y="35308"/>
          <a:ext cx="9618133" cy="5528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Quality Management and Standards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87" y="62295"/>
        <a:ext cx="9564159" cy="498850"/>
      </dsp:txXfrm>
    </dsp:sp>
    <dsp:sp modelId="{9A9F50E6-AE8C-4168-88C3-FDBD3D564327}">
      <dsp:nvSpPr>
        <dsp:cNvPr id="0" name=""/>
        <dsp:cNvSpPr/>
      </dsp:nvSpPr>
      <dsp:spPr>
        <a:xfrm>
          <a:off x="0" y="648613"/>
          <a:ext cx="9618133" cy="55282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latin typeface="Arial" panose="020B0604020202020204" pitchFamily="34" charset="0"/>
              <a:cs typeface="Arial" panose="020B0604020202020204" pitchFamily="34" charset="0"/>
            </a:rPr>
            <a:t>Quality Objectives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87" y="675600"/>
        <a:ext cx="9564159" cy="498850"/>
      </dsp:txXfrm>
    </dsp:sp>
    <dsp:sp modelId="{FD4FD953-9239-475F-96BC-78B4385D3177}">
      <dsp:nvSpPr>
        <dsp:cNvPr id="0" name=""/>
        <dsp:cNvSpPr/>
      </dsp:nvSpPr>
      <dsp:spPr>
        <a:xfrm>
          <a:off x="0" y="1201438"/>
          <a:ext cx="9618133" cy="143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376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Every shelf below 1,500 kg.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Accurate weight records.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Safe warehouse layout.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Compliance with company health and safety policies.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Regular inspections after project completion.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01438"/>
        <a:ext cx="9618133" cy="1434509"/>
      </dsp:txXfrm>
    </dsp:sp>
    <dsp:sp modelId="{274AFE14-7F82-48E8-B693-C02129B10D35}">
      <dsp:nvSpPr>
        <dsp:cNvPr id="0" name=""/>
        <dsp:cNvSpPr/>
      </dsp:nvSpPr>
      <dsp:spPr>
        <a:xfrm>
          <a:off x="0" y="2635948"/>
          <a:ext cx="9618133" cy="55282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latin typeface="Arial" panose="020B0604020202020204" pitchFamily="34" charset="0"/>
              <a:cs typeface="Arial" panose="020B0604020202020204" pitchFamily="34" charset="0"/>
            </a:rPr>
            <a:t>Success Measures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87" y="2662935"/>
        <a:ext cx="9564159" cy="498850"/>
      </dsp:txXfrm>
    </dsp:sp>
    <dsp:sp modelId="{F494A7BE-9336-41A0-BD53-757DEA0C4AD6}">
      <dsp:nvSpPr>
        <dsp:cNvPr id="0" name=""/>
        <dsp:cNvSpPr/>
      </dsp:nvSpPr>
      <dsp:spPr>
        <a:xfrm>
          <a:off x="0" y="3188773"/>
          <a:ext cx="9618133" cy="869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376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Zero overloaded shelves.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Zero safety incidents related to shelf loading.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Positive warehouse audit results.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88773"/>
        <a:ext cx="9618133" cy="8694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E6D70D-2F78-40BC-BA1E-CB8F238647AB}">
      <dsp:nvSpPr>
        <dsp:cNvPr id="0" name=""/>
        <dsp:cNvSpPr/>
      </dsp:nvSpPr>
      <dsp:spPr>
        <a:xfrm>
          <a:off x="2773745" y="849169"/>
          <a:ext cx="615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5148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5175" y="891697"/>
        <a:ext cx="32287" cy="6383"/>
      </dsp:txXfrm>
    </dsp:sp>
    <dsp:sp modelId="{EEF498A4-716E-452F-9B20-971D41184C46}">
      <dsp:nvSpPr>
        <dsp:cNvPr id="0" name=""/>
        <dsp:cNvSpPr/>
      </dsp:nvSpPr>
      <dsp:spPr>
        <a:xfrm>
          <a:off x="0" y="62226"/>
          <a:ext cx="2775545" cy="1665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Leadership and Team Management Approach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2226"/>
        <a:ext cx="2775545" cy="1665327"/>
      </dsp:txXfrm>
    </dsp:sp>
    <dsp:sp modelId="{0F1D7AC2-8041-4F2D-9AB7-EE8C44D0494B}">
      <dsp:nvSpPr>
        <dsp:cNvPr id="0" name=""/>
        <dsp:cNvSpPr/>
      </dsp:nvSpPr>
      <dsp:spPr>
        <a:xfrm>
          <a:off x="6195039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2">
              <a:hueOff val="9759"/>
              <a:satOff val="-6719"/>
              <a:lumOff val="-171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891697"/>
        <a:ext cx="31918" cy="6383"/>
      </dsp:txXfrm>
    </dsp:sp>
    <dsp:sp modelId="{A75A4E5B-BCF5-4ACF-8E80-8C2E376E5FB1}">
      <dsp:nvSpPr>
        <dsp:cNvPr id="0" name=""/>
        <dsp:cNvSpPr/>
      </dsp:nvSpPr>
      <dsp:spPr>
        <a:xfrm>
          <a:off x="3421293" y="62226"/>
          <a:ext cx="2775545" cy="1665327"/>
        </a:xfrm>
        <a:prstGeom prst="rect">
          <a:avLst/>
        </a:prstGeom>
        <a:solidFill>
          <a:schemeClr val="accent2">
            <a:hueOff val="7808"/>
            <a:satOff val="-5375"/>
            <a:lumOff val="-137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Leadership Style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21293" y="62226"/>
        <a:ext cx="2775545" cy="1665327"/>
      </dsp:txXfrm>
    </dsp:sp>
    <dsp:sp modelId="{EB313F0C-809F-4F4B-A2C2-317160C80566}">
      <dsp:nvSpPr>
        <dsp:cNvPr id="0" name=""/>
        <dsp:cNvSpPr/>
      </dsp:nvSpPr>
      <dsp:spPr>
        <a:xfrm>
          <a:off x="1395145" y="1725753"/>
          <a:ext cx="6827841" cy="607775"/>
        </a:xfrm>
        <a:custGeom>
          <a:avLst/>
          <a:gdLst/>
          <a:ahLst/>
          <a:cxnLst/>
          <a:rect l="0" t="0" r="0" b="0"/>
          <a:pathLst>
            <a:path>
              <a:moveTo>
                <a:pt x="6827841" y="0"/>
              </a:moveTo>
              <a:lnTo>
                <a:pt x="6827841" y="320987"/>
              </a:lnTo>
              <a:lnTo>
                <a:pt x="0" y="320987"/>
              </a:lnTo>
              <a:lnTo>
                <a:pt x="0" y="607775"/>
              </a:lnTo>
            </a:path>
          </a:pathLst>
        </a:custGeom>
        <a:noFill/>
        <a:ln w="12700" cap="rnd" cmpd="sng" algn="ctr">
          <a:solidFill>
            <a:schemeClr val="accent2">
              <a:hueOff val="19519"/>
              <a:satOff val="-13438"/>
              <a:lumOff val="-343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37626" y="2026449"/>
        <a:ext cx="342880" cy="6383"/>
      </dsp:txXfrm>
    </dsp:sp>
    <dsp:sp modelId="{4E837834-EFA6-4474-B3D3-D78AA4A95FCC}">
      <dsp:nvSpPr>
        <dsp:cNvPr id="0" name=""/>
        <dsp:cNvSpPr/>
      </dsp:nvSpPr>
      <dsp:spPr>
        <a:xfrm>
          <a:off x="6835214" y="62226"/>
          <a:ext cx="2775545" cy="1665327"/>
        </a:xfrm>
        <a:prstGeom prst="rect">
          <a:avLst/>
        </a:prstGeom>
        <a:solidFill>
          <a:schemeClr val="accent2">
            <a:hueOff val="15615"/>
            <a:satOff val="-10750"/>
            <a:lumOff val="-274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Collaborative Leadership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35214" y="62226"/>
        <a:ext cx="2775545" cy="1665327"/>
      </dsp:txXfrm>
    </dsp:sp>
    <dsp:sp modelId="{59FC6FE5-8604-4DC7-AA46-4D58232F92ED}">
      <dsp:nvSpPr>
        <dsp:cNvPr id="0" name=""/>
        <dsp:cNvSpPr/>
      </dsp:nvSpPr>
      <dsp:spPr>
        <a:xfrm>
          <a:off x="2781118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2">
              <a:hueOff val="29278"/>
              <a:satOff val="-20157"/>
              <a:lumOff val="-514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3195400"/>
        <a:ext cx="31918" cy="6383"/>
      </dsp:txXfrm>
    </dsp:sp>
    <dsp:sp modelId="{4E9FC957-8FCE-4592-A977-2ACD8B09B708}">
      <dsp:nvSpPr>
        <dsp:cNvPr id="0" name=""/>
        <dsp:cNvSpPr/>
      </dsp:nvSpPr>
      <dsp:spPr>
        <a:xfrm>
          <a:off x="7373" y="2365928"/>
          <a:ext cx="2775545" cy="1665327"/>
        </a:xfrm>
        <a:prstGeom prst="rect">
          <a:avLst/>
        </a:prstGeom>
        <a:solidFill>
          <a:schemeClr val="accent2">
            <a:hueOff val="23423"/>
            <a:satOff val="-16126"/>
            <a:lumOff val="-411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Project Manager will: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Encourage teamwork.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Clearly communicate project goals.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Support staff during stock movements.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Solve problems quickly.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Monitor progress regularly.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73" y="2365928"/>
        <a:ext cx="2775545" cy="1665327"/>
      </dsp:txXfrm>
    </dsp:sp>
    <dsp:sp modelId="{4B76E718-FBFC-46EF-A9E6-E05725960285}">
      <dsp:nvSpPr>
        <dsp:cNvPr id="0" name=""/>
        <dsp:cNvSpPr/>
      </dsp:nvSpPr>
      <dsp:spPr>
        <a:xfrm>
          <a:off x="6195039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3195400"/>
        <a:ext cx="31918" cy="6383"/>
      </dsp:txXfrm>
    </dsp:sp>
    <dsp:sp modelId="{7DB39EFD-24A0-404D-BFA8-4A9B08664F15}">
      <dsp:nvSpPr>
        <dsp:cNvPr id="0" name=""/>
        <dsp:cNvSpPr/>
      </dsp:nvSpPr>
      <dsp:spPr>
        <a:xfrm>
          <a:off x="3421293" y="2365928"/>
          <a:ext cx="2775545" cy="1665327"/>
        </a:xfrm>
        <a:prstGeom prst="rect">
          <a:avLst/>
        </a:prstGeom>
        <a:solidFill>
          <a:schemeClr val="accent2">
            <a:hueOff val="31230"/>
            <a:satOff val="-21501"/>
            <a:lumOff val="-549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Team Management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Weekly progress meetings.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Clear task allocation.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Regular feedback.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Promote safe working practices.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21293" y="2365928"/>
        <a:ext cx="2775545" cy="1665327"/>
      </dsp:txXfrm>
    </dsp:sp>
    <dsp:sp modelId="{CECD15D3-7FFC-4C2B-9350-5FF5158F99DC}">
      <dsp:nvSpPr>
        <dsp:cNvPr id="0" name=""/>
        <dsp:cNvSpPr/>
      </dsp:nvSpPr>
      <dsp:spPr>
        <a:xfrm>
          <a:off x="6835214" y="2365928"/>
          <a:ext cx="2775545" cy="1665327"/>
        </a:xfrm>
        <a:prstGeom prst="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Celebrate project milestones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35214" y="2365928"/>
        <a:ext cx="2775545" cy="1665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401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756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931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281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32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128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812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375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489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066679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28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64128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023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379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3968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1099AB-ABB9-4706-9E38-357EC2AB40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3B47EE6-EDE6-4881-B456-B37D9C1ADE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/>
              <a:t>Click icon to add picture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2006084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 title="Subtitle">
            <a:extLst>
              <a:ext uri="{FF2B5EF4-FFF2-40B4-BE49-F238E27FC236}">
                <a16:creationId xmlns:a16="http://schemas.microsoft.com/office/drawing/2014/main" id="{06317687-D49E-41F7-A330-C78C728F0D1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75214" y="3640998"/>
            <a:ext cx="4854339" cy="12575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 spc="300">
                <a:solidFill>
                  <a:schemeClr val="tx1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92032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93391-F8A5-4DE7-9B1C-58DA1756A07B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4227747-BCF9-4F6F-B286-F8A2F1A1CC1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1424B3-6118-EAFF-09CD-323AEEACB535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5633212" y="63500"/>
            <a:ext cx="950913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FF8C00">
                    <a:alpha val="50000"/>
                  </a:srgbClr>
                </a:solidFill>
                <a:latin typeface="Aptos" panose="020B0004020202020204" pitchFamily="34" charset="0"/>
              </a:rPr>
              <a:t>C2 - Confidential</a:t>
            </a:r>
          </a:p>
        </p:txBody>
      </p:sp>
    </p:spTree>
    <p:extLst>
      <p:ext uri="{BB962C8B-B14F-4D97-AF65-F5344CB8AC3E}">
        <p14:creationId xmlns:p14="http://schemas.microsoft.com/office/powerpoint/2010/main" val="3070787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4.png"/><Relationship Id="rId4" Type="http://schemas.openxmlformats.org/officeDocument/2006/relationships/image" Target="cid:image001.png@01D0EA4A.2BD679A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93A50014-A5BB-BCB5-A11F-5BAFCE5DB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948E1D-5550-C9F4-D1E3-C0A90ABA7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11" y="5151539"/>
            <a:ext cx="10653578" cy="1132258"/>
          </a:xfrm>
        </p:spPr>
        <p:txBody>
          <a:bodyPr>
            <a:normAutofit fontScale="90000"/>
          </a:bodyPr>
          <a:lstStyle/>
          <a:p>
            <a:r>
              <a:rPr lang="en-GB" sz="1200" b="0" dirty="0">
                <a:highlight>
                  <a:srgbClr val="FFFFFF"/>
                </a:highlight>
                <a:latin typeface="Arial"/>
                <a:cs typeface="Arial"/>
              </a:rPr>
              <a:t> 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</a:rPr>
              <a:t>AI Acknowledgement  </a:t>
            </a:r>
            <a:endParaRPr lang="en-GB" sz="1200" dirty="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en-GB" sz="1200" b="0" dirty="0">
                <a:highlight>
                  <a:srgbClr val="FFFFFF"/>
                </a:highlight>
                <a:latin typeface="Arial"/>
                <a:cs typeface="Arial"/>
              </a:rPr>
              <a:t>I confirm that I have not present any AI-generated materials as my own work in this portfolio.  </a:t>
            </a:r>
            <a:endParaRPr lang="en-GB" sz="1200" b="0" dirty="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en-GB" sz="1200" b="0" dirty="0">
                <a:highlight>
                  <a:srgbClr val="FFFFFF"/>
                </a:highlight>
                <a:latin typeface="Arial"/>
                <a:cs typeface="Arial"/>
              </a:rPr>
              <a:t>However, I acknowledge that I have used or may have used the AI in the research and proofreading of my portfolio. </a:t>
            </a:r>
            <a:endParaRPr lang="en-GB" sz="1200" b="0" dirty="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nl-NL" sz="1200" b="0" dirty="0">
                <a:highlight>
                  <a:srgbClr val="FFFFFF"/>
                </a:highlight>
                <a:latin typeface="Arial"/>
                <a:cs typeface="Arial"/>
              </a:rPr>
              <a:t>  </a:t>
            </a:r>
            <a:endParaRPr lang="en-GB" sz="1200" b="0" dirty="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nl-NL" sz="1200" b="0" dirty="0">
                <a:highlight>
                  <a:srgbClr val="FFFFFF"/>
                </a:highlight>
                <a:latin typeface="Arial"/>
                <a:cs typeface="Arial"/>
              </a:rPr>
              <a:t>Name: </a:t>
            </a:r>
            <a:r>
              <a:rPr lang="nl-NL" sz="1200" dirty="0">
                <a:highlight>
                  <a:srgbClr val="FFFFFF"/>
                </a:highlight>
                <a:latin typeface="Arial"/>
                <a:cs typeface="Arial"/>
              </a:rPr>
              <a:t>Joel Taylor</a:t>
            </a:r>
            <a:endParaRPr lang="en-GB" sz="1200" b="0" dirty="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nl-NL" sz="1200" b="0" dirty="0">
                <a:highlight>
                  <a:srgbClr val="FFFFFF"/>
                </a:highlight>
                <a:latin typeface="Arial"/>
                <a:cs typeface="Arial"/>
              </a:rPr>
              <a:t>Student ID: 251196</a:t>
            </a:r>
            <a:endParaRPr lang="en-GB" sz="1200" b="0" dirty="0">
              <a:highlight>
                <a:srgbClr val="606060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0F4AB-FBF6-BD43-14AC-5700599F1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0EC1E-4BDF-47C3-9E0B-B2715995AB5B}" type="datetime1">
              <a:rPr lang="en-US"/>
              <a:t>7/14/2026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F07E2-918A-3B8B-FCD6-9029628C4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4BCCC-7BF3-F1F0-C360-BB615630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</a:t>
            </a:fld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4906771-77AE-BC72-BCA5-0EE27014E8E6}"/>
              </a:ext>
            </a:extLst>
          </p:cNvPr>
          <p:cNvGraphicFramePr>
            <a:graphicFrameLocks noGrp="1"/>
          </p:cNvGraphicFramePr>
          <p:nvPr/>
        </p:nvGraphicFramePr>
        <p:xfrm>
          <a:off x="777648" y="419282"/>
          <a:ext cx="10276894" cy="434817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71254">
                  <a:extLst>
                    <a:ext uri="{9D8B030D-6E8A-4147-A177-3AD203B41FA5}">
                      <a16:colId xmlns:a16="http://schemas.microsoft.com/office/drawing/2014/main" val="48063578"/>
                    </a:ext>
                  </a:extLst>
                </a:gridCol>
                <a:gridCol w="5554230">
                  <a:extLst>
                    <a:ext uri="{9D8B030D-6E8A-4147-A177-3AD203B41FA5}">
                      <a16:colId xmlns:a16="http://schemas.microsoft.com/office/drawing/2014/main" val="899875826"/>
                    </a:ext>
                  </a:extLst>
                </a:gridCol>
                <a:gridCol w="1851410">
                  <a:extLst>
                    <a:ext uri="{9D8B030D-6E8A-4147-A177-3AD203B41FA5}">
                      <a16:colId xmlns:a16="http://schemas.microsoft.com/office/drawing/2014/main" val="1796216812"/>
                    </a:ext>
                  </a:extLst>
                </a:gridCol>
              </a:tblGrid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 panose="020B0604020202020204" pitchFamily="34" charset="0"/>
                        </a:rPr>
                        <a:t>RESEARCH   </a:t>
                      </a:r>
                      <a:endParaRPr lang="en-GB" b="0" i="0" dirty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501D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FB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1D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F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For this assessment, you can use Generative AI to support you in research, including searching for bibliography, using tools to summarise, compare and interrogate materials.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20FB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14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FB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9014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14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14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7295456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STRUCTURE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00F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F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F9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For this assessment, you can use Generative AI to support you in structuring your submission, including creating a draft argument structure, identifying parts and headings, etc.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1199585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 panose="020B0604020202020204" pitchFamily="34" charset="0"/>
                        </a:rPr>
                        <a:t>PROOFREADING   </a:t>
                      </a:r>
                      <a:endParaRPr lang="en-GB" b="0" i="0" dirty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60F9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F9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FF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For this assessment, you can use Generative AI to check your own text/creation for grammatical and syntactical mistakes, including rephrasing of your own work within specific standards.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E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5609736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WRITING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40FF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FF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For this assessment, you can use Generative AI to create text for submission.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8478394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CREATIVE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C00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0C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For this assessment, you can use Generative AI to create creative materials, such as images.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8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E9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4393784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PROGRAMING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600C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0C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7A2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For this assessment, you can use Generative AI to create and check code.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01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F6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FA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9660607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 panose="020B0604020202020204" pitchFamily="34" charset="0"/>
                        </a:rPr>
                        <a:t>NONE   </a:t>
                      </a:r>
                      <a:endParaRPr lang="en-GB" b="0" i="0" dirty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707A2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1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7A2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7A2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For this assessment, you are not allowed to use </a:t>
                      </a:r>
                      <a:r>
                        <a:rPr lang="en-GB" sz="1000" b="1" i="0">
                          <a:effectLst/>
                          <a:latin typeface="Arial" panose="020B0604020202020204" pitchFamily="34" charset="0"/>
                        </a:rPr>
                        <a:t>any</a:t>
                      </a:r>
                      <a:r>
                        <a:rPr lang="en-GB" sz="1000" b="0" i="0">
                          <a:effectLst/>
                          <a:latin typeface="Arial" panose="020B0604020202020204" pitchFamily="34" charset="0"/>
                        </a:rPr>
                        <a:t> type of Generative AI support. This includes research support, structure support, writing/proofreading support and creative support.   </a:t>
                      </a:r>
                      <a:endParaRPr lang="en-GB" b="0" i="0">
                        <a:effectLst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E01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FA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01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011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effectLst/>
                          <a:latin typeface="Arial"/>
                        </a:rPr>
                        <a:t>   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57150" marR="57150">
                    <a:lnL w="9525" cap="flat" cmpd="sng" algn="ctr">
                      <a:solidFill>
                        <a:srgbClr val="00FA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FA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FA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FA1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8244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6449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Building image">
            <a:extLst>
              <a:ext uri="{FF2B5EF4-FFF2-40B4-BE49-F238E27FC236}">
                <a16:creationId xmlns:a16="http://schemas.microsoft.com/office/drawing/2014/main" id="{257F6BCE-75BB-4ECD-BEA5-21C36A9CC0E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0784" r="20784"/>
          <a:stretch/>
        </p:blipFill>
        <p:spPr>
          <a:xfrm>
            <a:off x="1222227" y="859223"/>
            <a:ext cx="4428523" cy="513708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638ACE-163E-40EB-A458-E794C67EA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6450" y="2619642"/>
            <a:ext cx="3497032" cy="1616252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 of shelf weight within SAFRAN Seats Stock Warehouse Location.</a:t>
            </a:r>
            <a:endParaRPr lang="en-US" sz="2400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0E6B042D-E9CB-40E0-AAE9-6AD11F53E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222107" y="2387681"/>
            <a:ext cx="2412998" cy="2080172"/>
          </a:xfrm>
          <a:prstGeom prst="hexag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Discover University of Wales Trinity Saint David"/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744" y="2994388"/>
            <a:ext cx="1706880" cy="73152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6375721" y="5505796"/>
            <a:ext cx="485357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Joel Taylor </a:t>
            </a:r>
          </a:p>
        </p:txBody>
      </p:sp>
      <p:pic>
        <p:nvPicPr>
          <p:cNvPr id="5" name="Picture 4" descr="A black and white text&#10;&#10;AI-generated content may be incorrect.">
            <a:extLst>
              <a:ext uri="{FF2B5EF4-FFF2-40B4-BE49-F238E27FC236}">
                <a16:creationId xmlns:a16="http://schemas.microsoft.com/office/drawing/2014/main" id="{4DF2A5D5-204E-F6E7-BC36-343212D81F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6916" y="76695"/>
            <a:ext cx="2043546" cy="87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699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Isosceles Triangle 49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87F81DD3-E23C-C425-BBF2-EA872F22D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7CD753-89BA-62AD-AA20-EC501566AD45}"/>
              </a:ext>
            </a:extLst>
          </p:cNvPr>
          <p:cNvSpPr txBox="1"/>
          <p:nvPr/>
        </p:nvSpPr>
        <p:spPr>
          <a:xfrm>
            <a:off x="325497" y="219075"/>
            <a:ext cx="2237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</a:p>
        </p:txBody>
      </p:sp>
      <p:graphicFrame>
        <p:nvGraphicFramePr>
          <p:cNvPr id="55" name="TextBox 50">
            <a:extLst>
              <a:ext uri="{FF2B5EF4-FFF2-40B4-BE49-F238E27FC236}">
                <a16:creationId xmlns:a16="http://schemas.microsoft.com/office/drawing/2014/main" id="{E1DE7187-1A0C-111D-DE48-1890D232D8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6435322"/>
              </p:ext>
            </p:extLst>
          </p:nvPr>
        </p:nvGraphicFramePr>
        <p:xfrm>
          <a:off x="4792722" y="1127050"/>
          <a:ext cx="4232274" cy="460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47693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airplane seats">
            <a:extLst>
              <a:ext uri="{FF2B5EF4-FFF2-40B4-BE49-F238E27FC236}">
                <a16:creationId xmlns:a16="http://schemas.microsoft.com/office/drawing/2014/main" id="{289AE674-7EEB-A169-1485-E1C72A025D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17" r="6375" b="-2"/>
          <a:stretch>
            <a:fillRect/>
          </a:stretch>
        </p:blipFill>
        <p:spPr>
          <a:xfrm>
            <a:off x="4146618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D43251-44AD-7176-9CCB-1BCD5EA3B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65349-D18A-D63E-818B-27F0DB5AB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SAFRAN SEATS UK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Subdivision of French company SAFRAN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 locations in the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Manufactures First class and business class aeroplane seats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90422614-541F-8C8A-CF7D-D83B5D7E1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939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B2A2BE-CA02-A0C3-3628-8D3D325ECA0A}"/>
              </a:ext>
            </a:extLst>
          </p:cNvPr>
          <p:cNvSpPr txBox="1"/>
          <p:nvPr/>
        </p:nvSpPr>
        <p:spPr>
          <a:xfrm>
            <a:off x="3520902" y="2090172"/>
            <a:ext cx="579748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the Project I managed?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did this Project need to be brought forward?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and Why was it important that this project took place?</a:t>
            </a:r>
          </a:p>
        </p:txBody>
      </p:sp>
      <p:pic>
        <p:nvPicPr>
          <p:cNvPr id="2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558E2D47-CB05-FEAA-0731-C7AF49C269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007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EC548A5C-F3F0-1E0F-E412-240F19641A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890DB4-BCF4-84A4-E1CA-09321054D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0505" y="1790700"/>
            <a:ext cx="2474770" cy="21071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 of Shelf weight within SAFRAN Warehouse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B49300-8749-0B6C-10C4-4B796D5C2F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91084" y="1307606"/>
            <a:ext cx="5455380" cy="409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311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7449AD0-483B-3513-3853-B3BF9C9FE2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045" y="643468"/>
            <a:ext cx="4032882" cy="5571066"/>
          </a:xfrm>
          <a:prstGeom prst="rect">
            <a:avLst/>
          </a:prstGeom>
        </p:spPr>
      </p:pic>
      <p:pic>
        <p:nvPicPr>
          <p:cNvPr id="2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974D0595-7C50-0DF0-448D-48649B0E3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145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9164B-B5F5-7F4E-2940-6E5E69FCA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4988" y="2340336"/>
            <a:ext cx="8034338" cy="2177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this Project Important to SAFRAN?</a:t>
            </a:r>
          </a:p>
        </p:txBody>
      </p:sp>
      <p:pic>
        <p:nvPicPr>
          <p:cNvPr id="3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270BE11D-DE36-724E-2FF9-A9B73FA56C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2162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37BA264-B1B5-D636-7463-9EA9D69796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308823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F333C188-6114-9137-334B-07BB14009B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670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89553C63-7070-E87A-DC85-4F3E6EBC15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448234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16D85F82-454A-B1F8-01D0-FC02C74B6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978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Isosceles Triangle 5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5" name="Rectangle 6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D97151EF-08DF-6A29-8A2E-CBDD7A473B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01244E-118F-C85E-239A-711074F0C7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9433377"/>
              </p:ext>
            </p:extLst>
          </p:nvPr>
        </p:nvGraphicFramePr>
        <p:xfrm>
          <a:off x="1399646" y="1131994"/>
          <a:ext cx="9394586" cy="459039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5485591">
                  <a:extLst>
                    <a:ext uri="{9D8B030D-6E8A-4147-A177-3AD203B41FA5}">
                      <a16:colId xmlns:a16="http://schemas.microsoft.com/office/drawing/2014/main" val="3523998227"/>
                    </a:ext>
                  </a:extLst>
                </a:gridCol>
                <a:gridCol w="3908995">
                  <a:extLst>
                    <a:ext uri="{9D8B030D-6E8A-4147-A177-3AD203B41FA5}">
                      <a16:colId xmlns:a16="http://schemas.microsoft.com/office/drawing/2014/main" val="2755976971"/>
                    </a:ext>
                  </a:extLst>
                </a:gridCol>
              </a:tblGrid>
              <a:tr h="6557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</a:t>
                      </a:r>
                    </a:p>
                  </a:txBody>
                  <a:tcPr marL="153426" marR="153426" marT="76712" marB="7671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Dates</a:t>
                      </a:r>
                    </a:p>
                  </a:txBody>
                  <a:tcPr marL="153426" marR="153426" marT="76712" marB="76712" anchor="ctr"/>
                </a:tc>
                <a:extLst>
                  <a:ext uri="{0D108BD9-81ED-4DB2-BD59-A6C34878D82A}">
                    <a16:rowId xmlns:a16="http://schemas.microsoft.com/office/drawing/2014/main" val="97071661"/>
                  </a:ext>
                </a:extLst>
              </a:tr>
              <a:tr h="6557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Planning</a:t>
                      </a:r>
                    </a:p>
                  </a:txBody>
                  <a:tcPr marL="153426" marR="153426" marT="76712" marB="7671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July </a:t>
                      </a:r>
                    </a:p>
                  </a:txBody>
                  <a:tcPr marL="153426" marR="153426" marT="76712" marB="76712" anchor="ctr"/>
                </a:tc>
                <a:extLst>
                  <a:ext uri="{0D108BD9-81ED-4DB2-BD59-A6C34878D82A}">
                    <a16:rowId xmlns:a16="http://schemas.microsoft.com/office/drawing/2014/main" val="3393169185"/>
                  </a:ext>
                </a:extLst>
              </a:tr>
              <a:tr h="6557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Shelf Inspection</a:t>
                      </a:r>
                    </a:p>
                  </a:txBody>
                  <a:tcPr marL="153426" marR="153426" marT="76712" marB="7671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July - August</a:t>
                      </a:r>
                    </a:p>
                  </a:txBody>
                  <a:tcPr marL="153426" marR="153426" marT="76712" marB="76712" anchor="ctr"/>
                </a:tc>
                <a:extLst>
                  <a:ext uri="{0D108BD9-81ED-4DB2-BD59-A6C34878D82A}">
                    <a16:rowId xmlns:a16="http://schemas.microsoft.com/office/drawing/2014/main" val="3311289156"/>
                  </a:ext>
                </a:extLst>
              </a:tr>
              <a:tr h="6557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Weight Assessment</a:t>
                      </a:r>
                    </a:p>
                  </a:txBody>
                  <a:tcPr marL="153426" marR="153426" marT="76712" marB="7671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August </a:t>
                      </a:r>
                    </a:p>
                  </a:txBody>
                  <a:tcPr marL="153426" marR="153426" marT="76712" marB="76712" anchor="ctr"/>
                </a:tc>
                <a:extLst>
                  <a:ext uri="{0D108BD9-81ED-4DB2-BD59-A6C34878D82A}">
                    <a16:rowId xmlns:a16="http://schemas.microsoft.com/office/drawing/2014/main" val="386402962"/>
                  </a:ext>
                </a:extLst>
              </a:tr>
              <a:tr h="6557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Stock Redistribution</a:t>
                      </a:r>
                    </a:p>
                  </a:txBody>
                  <a:tcPr marL="153426" marR="153426" marT="76712" marB="7671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August - September</a:t>
                      </a:r>
                    </a:p>
                  </a:txBody>
                  <a:tcPr marL="153426" marR="153426" marT="76712" marB="76712" anchor="ctr"/>
                </a:tc>
                <a:extLst>
                  <a:ext uri="{0D108BD9-81ED-4DB2-BD59-A6C34878D82A}">
                    <a16:rowId xmlns:a16="http://schemas.microsoft.com/office/drawing/2014/main" val="3232674628"/>
                  </a:ext>
                </a:extLst>
              </a:tr>
              <a:tr h="6557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</a:t>
                      </a:r>
                    </a:p>
                  </a:txBody>
                  <a:tcPr marL="153426" marR="153426" marT="76712" marB="7671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October</a:t>
                      </a:r>
                    </a:p>
                  </a:txBody>
                  <a:tcPr marL="153426" marR="153426" marT="76712" marB="76712" anchor="ctr"/>
                </a:tc>
                <a:extLst>
                  <a:ext uri="{0D108BD9-81ED-4DB2-BD59-A6C34878D82A}">
                    <a16:rowId xmlns:a16="http://schemas.microsoft.com/office/drawing/2014/main" val="2636926189"/>
                  </a:ext>
                </a:extLst>
              </a:tr>
              <a:tr h="6557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Review &amp; Project Close</a:t>
                      </a:r>
                    </a:p>
                  </a:txBody>
                  <a:tcPr marL="153426" marR="153426" marT="76712" marB="7671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November</a:t>
                      </a:r>
                    </a:p>
                  </a:txBody>
                  <a:tcPr marL="153426" marR="153426" marT="76712" marB="76712" anchor="ctr"/>
                </a:tc>
                <a:extLst>
                  <a:ext uri="{0D108BD9-81ED-4DB2-BD59-A6C34878D82A}">
                    <a16:rowId xmlns:a16="http://schemas.microsoft.com/office/drawing/2014/main" val="1795205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0884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54D0EEC-11C2-0C4F-D903-2D462E330B5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9091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BFBD429-C7AA-4D85-BEBF-26ECE2DBA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7A9CEEF0-7547-4FA2-93BD-0B8C799DD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89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A02E860-D290-48CF-9C38-BC8EB8854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BF60179-3A15-468E-86D0-1C2FFD504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Rectangle 23">
            <a:extLst>
              <a:ext uri="{FF2B5EF4-FFF2-40B4-BE49-F238E27FC236}">
                <a16:creationId xmlns:a16="http://schemas.microsoft.com/office/drawing/2014/main" id="{87ED294B-4D40-44B4-86E7-F23C0468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55D78701-1D8D-45A3-9B44-A94C33462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B8C595DB-254F-4E8B-9C0D-648B3FF1B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27">
            <a:extLst>
              <a:ext uri="{FF2B5EF4-FFF2-40B4-BE49-F238E27FC236}">
                <a16:creationId xmlns:a16="http://schemas.microsoft.com/office/drawing/2014/main" id="{2E000235-D5DF-4D2F-AECA-3814821B5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28">
            <a:extLst>
              <a:ext uri="{FF2B5EF4-FFF2-40B4-BE49-F238E27FC236}">
                <a16:creationId xmlns:a16="http://schemas.microsoft.com/office/drawing/2014/main" id="{D7CE0E87-2C2C-4907-BBE3-D24D86C42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8FF0BC47-4F6D-4430-8C11-E1566CBF6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Isosceles Triangle 44">
            <a:extLst>
              <a:ext uri="{FF2B5EF4-FFF2-40B4-BE49-F238E27FC236}">
                <a16:creationId xmlns:a16="http://schemas.microsoft.com/office/drawing/2014/main" id="{5B73C5C4-3778-4E76-9467-8B46C9F91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3DCDD948-1235-BD60-D423-E19BC607DD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0652991"/>
              </p:ext>
            </p:extLst>
          </p:nvPr>
        </p:nvGraphicFramePr>
        <p:xfrm>
          <a:off x="2786047" y="2159000"/>
          <a:ext cx="6487955" cy="3882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84915E4E-80AD-5EBF-E652-1317032DC8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858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oxes On Rack In Warehouse">
            <a:extLst>
              <a:ext uri="{FF2B5EF4-FFF2-40B4-BE49-F238E27FC236}">
                <a16:creationId xmlns:a16="http://schemas.microsoft.com/office/drawing/2014/main" id="{FA62C97A-0359-49C8-D295-E111245E42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43" r="8450" b="-1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DC9D22-EF7D-0D2C-A22D-A8E9D51C591D}"/>
              </a:ext>
            </a:extLst>
          </p:cNvPr>
          <p:cNvSpPr txBox="1"/>
          <p:nvPr/>
        </p:nvSpPr>
        <p:spPr>
          <a:xfrm>
            <a:off x="7982578" y="871146"/>
            <a:ext cx="3434180" cy="35990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project focuses on warehouse shelving that exceeds the maximum safe load of 1,500 kg.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Included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Inspect all shelving.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Record shelf weights.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Redistribute heavy stock.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Update storage locations.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Train warehouse staff.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Deliverables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Complete shelf weight audit.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Updated warehouse layout.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Safe shelving below 1,500 kg.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guidance document.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Final project report. </a:t>
            </a:r>
          </a:p>
        </p:txBody>
      </p:sp>
      <p:pic>
        <p:nvPicPr>
          <p:cNvPr id="2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6533FA61-F20A-3B84-32EF-C615DF6D8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4516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6C1BA68-258E-4005-5DCD-2FF086B6D1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169540"/>
              </p:ext>
            </p:extLst>
          </p:nvPr>
        </p:nvGraphicFramePr>
        <p:xfrm>
          <a:off x="797642" y="2115363"/>
          <a:ext cx="10596716" cy="22696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98358">
                  <a:extLst>
                    <a:ext uri="{9D8B030D-6E8A-4147-A177-3AD203B41FA5}">
                      <a16:colId xmlns:a16="http://schemas.microsoft.com/office/drawing/2014/main" val="1857765191"/>
                    </a:ext>
                  </a:extLst>
                </a:gridCol>
                <a:gridCol w="5298358">
                  <a:extLst>
                    <a:ext uri="{9D8B030D-6E8A-4147-A177-3AD203B41FA5}">
                      <a16:colId xmlns:a16="http://schemas.microsoft.com/office/drawing/2014/main" val="1641428207"/>
                    </a:ext>
                  </a:extLst>
                </a:gridCol>
              </a:tblGrid>
              <a:tr h="378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Item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Estimated Cost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90159443"/>
                  </a:ext>
                </a:extLst>
              </a:tr>
              <a:tr h="378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labour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£8,000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84879109"/>
                  </a:ext>
                </a:extLst>
              </a:tr>
              <a:tr h="378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Forklift time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£2,000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16778551"/>
                  </a:ext>
                </a:extLst>
              </a:tr>
              <a:tr h="378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 shelving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£6,000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35529704"/>
                  </a:ext>
                </a:extLst>
              </a:tr>
              <a:tr h="378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Labels &amp; signage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71132302"/>
                  </a:ext>
                </a:extLst>
              </a:tr>
              <a:tr h="378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At cost of Nothing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9217285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AF6778B0-8AD4-553B-DD87-ED4FAA4D88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2393" y="5569788"/>
            <a:ext cx="1228604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Estimated Total Budget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£16,500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866447-C820-33D5-A8B6-54BA3E43CD08}"/>
              </a:ext>
            </a:extLst>
          </p:cNvPr>
          <p:cNvSpPr txBox="1"/>
          <p:nvPr/>
        </p:nvSpPr>
        <p:spPr>
          <a:xfrm>
            <a:off x="726186" y="718826"/>
            <a:ext cx="64389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Project Budget and Cost Considerations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9F8E7B4D-29A1-5BCE-4789-35E5DD26C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4879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81AF9DEF-E9C7-D99B-A360-E9A0FEB69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D3D4AE-A12F-46BB-C138-1F7007BED8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35" y="391151"/>
            <a:ext cx="11628129" cy="6075697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0588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3E595A33-D025-29BB-D36D-9E005FFB77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8780281"/>
              </p:ext>
            </p:extLst>
          </p:nvPr>
        </p:nvGraphicFramePr>
        <p:xfrm>
          <a:off x="1797844" y="1488281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DFAA14CA-754B-C3FE-DB19-E0944D6E06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098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B3AFDB-C651-28C1-25DA-984A5088D09C}"/>
              </a:ext>
            </a:extLst>
          </p:cNvPr>
          <p:cNvSpPr txBox="1"/>
          <p:nvPr/>
        </p:nvSpPr>
        <p:spPr>
          <a:xfrm>
            <a:off x="1043950" y="1179151"/>
            <a:ext cx="3300646" cy="4463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Human Resource Planning</a:t>
            </a:r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2">
            <a:extLst>
              <a:ext uri="{FF2B5EF4-FFF2-40B4-BE49-F238E27FC236}">
                <a16:creationId xmlns:a16="http://schemas.microsoft.com/office/drawing/2014/main" id="{8E6B46A9-ACC3-50B2-6DE2-E8671BB911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8918" y="1109145"/>
            <a:ext cx="6341016" cy="46039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 Manager: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Oversees the project. 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Warehouse Manager: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Coordinates warehouse activities. 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&amp; Safety Officer: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Ensures compliance. 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Warehouse Operatives:</a:t>
            </a:r>
            <a:endParaRPr lang="en-US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Move and organize stock. 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Logistics Team: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Update inventory records. 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01B5D99F-1DF5-FE84-0664-06F778212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986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D6BC9EB-F181-48AB-BCA2-3D1DB20D2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749BF3-1418-29A0-64F0-E47F460C6E72}"/>
              </a:ext>
            </a:extLst>
          </p:cNvPr>
          <p:cNvSpPr txBox="1"/>
          <p:nvPr/>
        </p:nvSpPr>
        <p:spPr>
          <a:xfrm>
            <a:off x="7871971" y="999460"/>
            <a:ext cx="3123620" cy="44798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Keep everyone informed. </a:t>
            </a:r>
          </a:p>
          <a:p>
            <a:pPr lvl="0"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Report progress. </a:t>
            </a:r>
          </a:p>
          <a:p>
            <a:pPr lvl="0"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Resolve issues quickly. </a:t>
            </a:r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D33AAA80-39DC-4020-9BFF-0718F35C7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9C5D90B-7EE3-4D26-AB7D-A5A3A6E11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39186"/>
            <a:ext cx="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1177F295-741F-4EFF-B0CA-BE69295AD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11349404" y="121775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628904-28CD-56E2-3DE2-D349030233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8482" y="1062254"/>
            <a:ext cx="6341016" cy="46039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 Team: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Weekly meetings (Weekly) 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Warehouse Staff: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Toolbox talks (Weekly) 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Progress reports (Monthly) 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&amp; Safety Team: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Inspection reports (As required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B0B1A9-E573-FA51-3C44-B4254702E084}"/>
              </a:ext>
            </a:extLst>
          </p:cNvPr>
          <p:cNvSpPr txBox="1"/>
          <p:nvPr/>
        </p:nvSpPr>
        <p:spPr>
          <a:xfrm>
            <a:off x="1326219" y="583146"/>
            <a:ext cx="6099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Plan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65CA958C-35DD-16E7-765C-53B38D01C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22746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C3DD349-3EF6-BCCD-C661-FFE4F52A73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0701190"/>
              </p:ext>
            </p:extLst>
          </p:nvPr>
        </p:nvGraphicFramePr>
        <p:xfrm>
          <a:off x="1140087" y="1762770"/>
          <a:ext cx="9109233" cy="33324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6411">
                  <a:extLst>
                    <a:ext uri="{9D8B030D-6E8A-4147-A177-3AD203B41FA5}">
                      <a16:colId xmlns:a16="http://schemas.microsoft.com/office/drawing/2014/main" val="1076226637"/>
                    </a:ext>
                  </a:extLst>
                </a:gridCol>
                <a:gridCol w="2897542">
                  <a:extLst>
                    <a:ext uri="{9D8B030D-6E8A-4147-A177-3AD203B41FA5}">
                      <a16:colId xmlns:a16="http://schemas.microsoft.com/office/drawing/2014/main" val="1841439387"/>
                    </a:ext>
                  </a:extLst>
                </a:gridCol>
                <a:gridCol w="3175280">
                  <a:extLst>
                    <a:ext uri="{9D8B030D-6E8A-4147-A177-3AD203B41FA5}">
                      <a16:colId xmlns:a16="http://schemas.microsoft.com/office/drawing/2014/main" val="2960839951"/>
                    </a:ext>
                  </a:extLst>
                </a:gridCol>
              </a:tblGrid>
              <a:tr h="555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Mitigation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65076458"/>
                  </a:ext>
                </a:extLst>
              </a:tr>
              <a:tr h="555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Shelf collapse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 weight immediately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7543020"/>
                  </a:ext>
                </a:extLst>
              </a:tr>
              <a:tr h="555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injury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Follow safe working procedures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29630023"/>
                  </a:ext>
                </a:extLst>
              </a:tr>
              <a:tr h="555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Delays in stock movement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 movement schedule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3194459"/>
                  </a:ext>
                </a:extLst>
              </a:tr>
              <a:tr h="555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Incorrect weight records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Double-check measurements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9329837"/>
                  </a:ext>
                </a:extLst>
              </a:tr>
              <a:tr h="555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staff availability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 work in advance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06531333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A062E622-FAC4-4FC7-5BC3-22AB26C105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9506" y="573577"/>
            <a:ext cx="412003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Risk Management Strategy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ACE45A84-A030-5AD1-B880-6C216D19C3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7529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F9CC8A76-63AB-E2F2-2909-E800B60AEF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860778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AA1121A4-DC19-EFAB-774B-771DD7E61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9603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E86FD2E8-BD46-8265-C737-F0E6F65F11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6573577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2F0B5060-F880-1C58-9558-33AC3A468E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6727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>
            <a:extLst>
              <a:ext uri="{FF2B5EF4-FFF2-40B4-BE49-F238E27FC236}">
                <a16:creationId xmlns:a16="http://schemas.microsoft.com/office/drawing/2014/main" id="{1122840C-44F8-C2B5-F1FD-4FA85AA7DD6E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 Summary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project aims to ensure all SAFRAN warehouse shelves comply with the </a:t>
            </a: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1,500 kg maximum weight limit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improving safety, reducing operational risks, and creating a more efficient warehouse.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employee safety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warehouse organization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risk of shelf failure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Compliance with health and safety standards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Long-term storage management improvements </a:t>
            </a:r>
          </a:p>
        </p:txBody>
      </p:sp>
      <p:pic>
        <p:nvPicPr>
          <p:cNvPr id="29" name="Picture 28" descr="Boxes On Rack In Warehouse">
            <a:extLst>
              <a:ext uri="{FF2B5EF4-FFF2-40B4-BE49-F238E27FC236}">
                <a16:creationId xmlns:a16="http://schemas.microsoft.com/office/drawing/2014/main" id="{0829D640-46D2-728E-5028-26B0DCAD54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41" r="19048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46D048-EF0B-C6F7-EE71-FBD346B8C477}"/>
              </a:ext>
            </a:extLst>
          </p:cNvPr>
          <p:cNvSpPr txBox="1"/>
          <p:nvPr/>
        </p:nvSpPr>
        <p:spPr>
          <a:xfrm>
            <a:off x="5669280" y="816638"/>
            <a:ext cx="6105524" cy="424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2" descr="University of Wales Trinity St David - The World Reimagined">
            <a:extLst>
              <a:ext uri="{FF2B5EF4-FFF2-40B4-BE49-F238E27FC236}">
                <a16:creationId xmlns:a16="http://schemas.microsoft.com/office/drawing/2014/main" id="{0561253E-6248-76C6-A999-A216FB2E8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320" y="82898"/>
            <a:ext cx="2028444" cy="6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93343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Metadata/LabelInfo.xml><?xml version="1.0" encoding="utf-8"?>
<clbl:labelList xmlns:clbl="http://schemas.microsoft.com/office/2020/mipLabelMetadata">
  <clbl:label id="{024ffcea-f25b-491e-9dc9-834516f3550e}" enabled="1" method="Standard" siteId="{d52b49b7-0c8f-4d89-8c4f-f20517306e08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215</TotalTime>
  <Words>958</Words>
  <Application>Microsoft Office PowerPoint</Application>
  <PresentationFormat>Widescreen</PresentationFormat>
  <Paragraphs>235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MS Gothic</vt:lpstr>
      <vt:lpstr>Aptos</vt:lpstr>
      <vt:lpstr>Arial</vt:lpstr>
      <vt:lpstr>Trebuchet MS</vt:lpstr>
      <vt:lpstr>Wingdings 3</vt:lpstr>
      <vt:lpstr>Facet</vt:lpstr>
      <vt:lpstr> AI Acknowledgement   I confirm that I have not present any AI-generated materials as my own work in this portfolio.   However, I acknowledge that I have used or may have used the AI in the research and proofreading of my portfolio.     Name: Joel Taylor Student ID: 251196 </vt:lpstr>
      <vt:lpstr>Issue of shelf weight within SAFRAN Seats Stock Warehouse Location.</vt:lpstr>
      <vt:lpstr>PowerPoint Presentation</vt:lpstr>
      <vt:lpstr>Background</vt:lpstr>
      <vt:lpstr>PowerPoint Presentation</vt:lpstr>
      <vt:lpstr>Issue of Shelf weight within SAFRAN Warehouse</vt:lpstr>
      <vt:lpstr>PowerPoint Presentation</vt:lpstr>
      <vt:lpstr>Why is this Project Important to SAFRAN?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Joel Taylor</dc:creator>
  <cp:lastModifiedBy>Joel Taylor</cp:lastModifiedBy>
  <cp:revision>11</cp:revision>
  <dcterms:created xsi:type="dcterms:W3CDTF">2026-07-13T20:58:17Z</dcterms:created>
  <dcterms:modified xsi:type="dcterms:W3CDTF">2026-07-14T18:37:49Z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Facet:9</vt:lpwstr>
  </property>
  <property fmtid="{D5CDD505-2E9C-101B-9397-08002B2CF9AE}" pid="3" name="ClassificationContentMarkingHeaderText">
    <vt:lpwstr>C2 - Confidential</vt:lpwstr>
  </property>
</Properties>
</file>