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6" r:id="rId3"/>
    <p:sldId id="257" r:id="rId4"/>
    <p:sldId id="258" r:id="rId5"/>
    <p:sldId id="261" r:id="rId6"/>
    <p:sldId id="259" r:id="rId7"/>
    <p:sldId id="262" r:id="rId8"/>
    <p:sldId id="263" r:id="rId9"/>
    <p:sldId id="260"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06D30"/>
    <a:srgbClr val="73DCF1"/>
    <a:srgbClr val="99FF99"/>
    <a:srgbClr val="FF66FF"/>
    <a:srgbClr val="CC00FF"/>
    <a:srgbClr val="73F182"/>
    <a:srgbClr val="DC14D2"/>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51D81-1709-4870-B67E-12FBD3ED80C6}" v="192" dt="2024-01-06T18:54:09.6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57" autoAdjust="0"/>
    <p:restoredTop sz="94660"/>
  </p:normalViewPr>
  <p:slideViewPr>
    <p:cSldViewPr snapToGrid="0">
      <p:cViewPr varScale="1">
        <p:scale>
          <a:sx n="86" d="100"/>
          <a:sy n="86" d="100"/>
        </p:scale>
        <p:origin x="65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Hales-Owen" userId="7e3a4e23da3821d8" providerId="LiveId" clId="{4B151D81-1709-4870-B67E-12FBD3ED80C6}"/>
    <pc:docChg chg="undo redo custSel addSld delSld modSld sldOrd">
      <pc:chgData name="Alex Hales-Owen" userId="7e3a4e23da3821d8" providerId="LiveId" clId="{4B151D81-1709-4870-B67E-12FBD3ED80C6}" dt="2024-01-06T18:55:37.367" v="10640" actId="1076"/>
      <pc:docMkLst>
        <pc:docMk/>
      </pc:docMkLst>
      <pc:sldChg chg="addSp modSp mod">
        <pc:chgData name="Alex Hales-Owen" userId="7e3a4e23da3821d8" providerId="LiveId" clId="{4B151D81-1709-4870-B67E-12FBD3ED80C6}" dt="2024-01-05T14:03:35.338" v="9054" actId="20577"/>
        <pc:sldMkLst>
          <pc:docMk/>
          <pc:sldMk cId="2946220929" sldId="256"/>
        </pc:sldMkLst>
        <pc:spChg chg="mod">
          <ac:chgData name="Alex Hales-Owen" userId="7e3a4e23da3821d8" providerId="LiveId" clId="{4B151D81-1709-4870-B67E-12FBD3ED80C6}" dt="2024-01-01T14:59:28.780" v="5710" actId="1076"/>
          <ac:spMkLst>
            <pc:docMk/>
            <pc:sldMk cId="2946220929" sldId="256"/>
            <ac:spMk id="2" creationId="{F5F77B4E-7EEF-169D-E341-FCDC943C3CA4}"/>
          </ac:spMkLst>
        </pc:spChg>
        <pc:spChg chg="add mod">
          <ac:chgData name="Alex Hales-Owen" userId="7e3a4e23da3821d8" providerId="LiveId" clId="{4B151D81-1709-4870-B67E-12FBD3ED80C6}" dt="2024-01-05T14:03:22.562" v="9050" actId="404"/>
          <ac:spMkLst>
            <pc:docMk/>
            <pc:sldMk cId="2946220929" sldId="256"/>
            <ac:spMk id="5" creationId="{CD77EF48-3AEF-C126-2047-1DEB03B3FF03}"/>
          </ac:spMkLst>
        </pc:spChg>
        <pc:spChg chg="add mod">
          <ac:chgData name="Alex Hales-Owen" userId="7e3a4e23da3821d8" providerId="LiveId" clId="{4B151D81-1709-4870-B67E-12FBD3ED80C6}" dt="2024-01-05T14:03:35.338" v="9054" actId="20577"/>
          <ac:spMkLst>
            <pc:docMk/>
            <pc:sldMk cId="2946220929" sldId="256"/>
            <ac:spMk id="6" creationId="{7773D788-3CF8-A1C6-B557-7A4369993732}"/>
          </ac:spMkLst>
        </pc:spChg>
        <pc:picChg chg="mod">
          <ac:chgData name="Alex Hales-Owen" userId="7e3a4e23da3821d8" providerId="LiveId" clId="{4B151D81-1709-4870-B67E-12FBD3ED80C6}" dt="2024-01-01T15:19:53.256" v="5769" actId="1076"/>
          <ac:picMkLst>
            <pc:docMk/>
            <pc:sldMk cId="2946220929" sldId="256"/>
            <ac:picMk id="1028" creationId="{184B68B3-B964-976F-029F-676D539A2C2E}"/>
          </ac:picMkLst>
        </pc:picChg>
      </pc:sldChg>
      <pc:sldChg chg="addSp modSp mod">
        <pc:chgData name="Alex Hales-Owen" userId="7e3a4e23da3821d8" providerId="LiveId" clId="{4B151D81-1709-4870-B67E-12FBD3ED80C6}" dt="2024-01-05T14:04:18.485" v="9066" actId="1076"/>
        <pc:sldMkLst>
          <pc:docMk/>
          <pc:sldMk cId="1212623583" sldId="257"/>
        </pc:sldMkLst>
        <pc:spChg chg="mod">
          <ac:chgData name="Alex Hales-Owen" userId="7e3a4e23da3821d8" providerId="LiveId" clId="{4B151D81-1709-4870-B67E-12FBD3ED80C6}" dt="2023-12-29T16:17:54.531" v="1160" actId="1076"/>
          <ac:spMkLst>
            <pc:docMk/>
            <pc:sldMk cId="1212623583" sldId="257"/>
            <ac:spMk id="2" creationId="{C05F2038-989E-1173-F621-024F76DF7063}"/>
          </ac:spMkLst>
        </pc:spChg>
        <pc:spChg chg="mod">
          <ac:chgData name="Alex Hales-Owen" userId="7e3a4e23da3821d8" providerId="LiveId" clId="{4B151D81-1709-4870-B67E-12FBD3ED80C6}" dt="2024-01-02T16:07:14.909" v="6749" actId="114"/>
          <ac:spMkLst>
            <pc:docMk/>
            <pc:sldMk cId="1212623583" sldId="257"/>
            <ac:spMk id="3" creationId="{22000807-6857-41D7-B216-95549C7CD34D}"/>
          </ac:spMkLst>
        </pc:spChg>
        <pc:spChg chg="add mod">
          <ac:chgData name="Alex Hales-Owen" userId="7e3a4e23da3821d8" providerId="LiveId" clId="{4B151D81-1709-4870-B67E-12FBD3ED80C6}" dt="2024-01-02T15:07:16.050" v="6403" actId="20577"/>
          <ac:spMkLst>
            <pc:docMk/>
            <pc:sldMk cId="1212623583" sldId="257"/>
            <ac:spMk id="4" creationId="{41D655AE-C6DC-572A-1198-46EA5C49BD33}"/>
          </ac:spMkLst>
        </pc:spChg>
        <pc:spChg chg="add mod">
          <ac:chgData name="Alex Hales-Owen" userId="7e3a4e23da3821d8" providerId="LiveId" clId="{4B151D81-1709-4870-B67E-12FBD3ED80C6}" dt="2024-01-02T15:09:01.998" v="6414" actId="1076"/>
          <ac:spMkLst>
            <pc:docMk/>
            <pc:sldMk cId="1212623583" sldId="257"/>
            <ac:spMk id="6" creationId="{1D3F8767-9084-6E79-810F-F71C4DC5AA32}"/>
          </ac:spMkLst>
        </pc:spChg>
        <pc:spChg chg="mod">
          <ac:chgData name="Alex Hales-Owen" userId="7e3a4e23da3821d8" providerId="LiveId" clId="{4B151D81-1709-4870-B67E-12FBD3ED80C6}" dt="2024-01-02T15:08:29.835" v="6410" actId="14100"/>
          <ac:spMkLst>
            <pc:docMk/>
            <pc:sldMk cId="1212623583" sldId="257"/>
            <ac:spMk id="7" creationId="{CD777622-506B-D789-E63F-12C3F9B19AE3}"/>
          </ac:spMkLst>
        </pc:spChg>
        <pc:spChg chg="add mod">
          <ac:chgData name="Alex Hales-Owen" userId="7e3a4e23da3821d8" providerId="LiveId" clId="{4B151D81-1709-4870-B67E-12FBD3ED80C6}" dt="2024-01-05T14:04:05.577" v="9062" actId="20577"/>
          <ac:spMkLst>
            <pc:docMk/>
            <pc:sldMk cId="1212623583" sldId="257"/>
            <ac:spMk id="8" creationId="{5BBD0C9D-E6CD-1441-C5D8-35C77AD2DC42}"/>
          </ac:spMkLst>
        </pc:spChg>
        <pc:spChg chg="add mod">
          <ac:chgData name="Alex Hales-Owen" userId="7e3a4e23da3821d8" providerId="LiveId" clId="{4B151D81-1709-4870-B67E-12FBD3ED80C6}" dt="2024-01-05T14:04:18.485" v="9066" actId="1076"/>
          <ac:spMkLst>
            <pc:docMk/>
            <pc:sldMk cId="1212623583" sldId="257"/>
            <ac:spMk id="9" creationId="{F65CD65C-8E13-15DD-5F9A-A7BCBF7BEE72}"/>
          </ac:spMkLst>
        </pc:spChg>
        <pc:graphicFrameChg chg="mod modGraphic">
          <ac:chgData name="Alex Hales-Owen" userId="7e3a4e23da3821d8" providerId="LiveId" clId="{4B151D81-1709-4870-B67E-12FBD3ED80C6}" dt="2024-01-02T15:31:31.507" v="6473" actId="20577"/>
          <ac:graphicFrameMkLst>
            <pc:docMk/>
            <pc:sldMk cId="1212623583" sldId="257"/>
            <ac:graphicFrameMk id="5" creationId="{6EBB937B-B345-369A-5C27-948AE53C7223}"/>
          </ac:graphicFrameMkLst>
        </pc:graphicFrameChg>
        <pc:picChg chg="mod">
          <ac:chgData name="Alex Hales-Owen" userId="7e3a4e23da3821d8" providerId="LiveId" clId="{4B151D81-1709-4870-B67E-12FBD3ED80C6}" dt="2024-01-02T15:11:33.882" v="6426" actId="14100"/>
          <ac:picMkLst>
            <pc:docMk/>
            <pc:sldMk cId="1212623583" sldId="257"/>
            <ac:picMk id="2050" creationId="{70BFB3B8-6025-B1EE-EB98-A723E422832F}"/>
          </ac:picMkLst>
        </pc:picChg>
        <pc:picChg chg="mod">
          <ac:chgData name="Alex Hales-Owen" userId="7e3a4e23da3821d8" providerId="LiveId" clId="{4B151D81-1709-4870-B67E-12FBD3ED80C6}" dt="2024-01-02T15:09:03.603" v="6415" actId="1076"/>
          <ac:picMkLst>
            <pc:docMk/>
            <pc:sldMk cId="1212623583" sldId="257"/>
            <ac:picMk id="2052" creationId="{38BCF67E-6B65-72DF-6932-ABF11AB67955}"/>
          </ac:picMkLst>
        </pc:picChg>
      </pc:sldChg>
      <pc:sldChg chg="addSp delSp modSp mod setBg">
        <pc:chgData name="Alex Hales-Owen" userId="7e3a4e23da3821d8" providerId="LiveId" clId="{4B151D81-1709-4870-B67E-12FBD3ED80C6}" dt="2024-01-06T18:15:07.116" v="10195" actId="1076"/>
        <pc:sldMkLst>
          <pc:docMk/>
          <pc:sldMk cId="1193130228" sldId="258"/>
        </pc:sldMkLst>
        <pc:spChg chg="mod">
          <ac:chgData name="Alex Hales-Owen" userId="7e3a4e23da3821d8" providerId="LiveId" clId="{4B151D81-1709-4870-B67E-12FBD3ED80C6}" dt="2024-01-01T15:08:25.656" v="5720" actId="962"/>
          <ac:spMkLst>
            <pc:docMk/>
            <pc:sldMk cId="1193130228" sldId="258"/>
            <ac:spMk id="2" creationId="{E3E06F98-3780-59DA-D9D4-960694AFD00B}"/>
          </ac:spMkLst>
        </pc:spChg>
        <pc:spChg chg="mod">
          <ac:chgData name="Alex Hales-Owen" userId="7e3a4e23da3821d8" providerId="LiveId" clId="{4B151D81-1709-4870-B67E-12FBD3ED80C6}" dt="2024-01-01T15:36:46.038" v="6236" actId="14100"/>
          <ac:spMkLst>
            <pc:docMk/>
            <pc:sldMk cId="1193130228" sldId="258"/>
            <ac:spMk id="3" creationId="{87ED956B-90B7-5A66-774F-31B8ECB3ED7B}"/>
          </ac:spMkLst>
        </pc:spChg>
        <pc:spChg chg="mod">
          <ac:chgData name="Alex Hales-Owen" userId="7e3a4e23da3821d8" providerId="LiveId" clId="{4B151D81-1709-4870-B67E-12FBD3ED80C6}" dt="2024-01-03T16:04:06.668" v="8060" actId="207"/>
          <ac:spMkLst>
            <pc:docMk/>
            <pc:sldMk cId="1193130228" sldId="258"/>
            <ac:spMk id="4" creationId="{BA5AAE58-1F3E-347A-D599-CEFB71497038}"/>
          </ac:spMkLst>
        </pc:spChg>
        <pc:spChg chg="add mod">
          <ac:chgData name="Alex Hales-Owen" userId="7e3a4e23da3821d8" providerId="LiveId" clId="{4B151D81-1709-4870-B67E-12FBD3ED80C6}" dt="2024-01-02T15:12:10.216" v="6429" actId="1076"/>
          <ac:spMkLst>
            <pc:docMk/>
            <pc:sldMk cId="1193130228" sldId="258"/>
            <ac:spMk id="6" creationId="{0CFB5D51-C398-B39B-0D53-57A4A5887043}"/>
          </ac:spMkLst>
        </pc:spChg>
        <pc:spChg chg="add mod">
          <ac:chgData name="Alex Hales-Owen" userId="7e3a4e23da3821d8" providerId="LiveId" clId="{4B151D81-1709-4870-B67E-12FBD3ED80C6}" dt="2024-01-05T14:04:27.018" v="9070" actId="20577"/>
          <ac:spMkLst>
            <pc:docMk/>
            <pc:sldMk cId="1193130228" sldId="258"/>
            <ac:spMk id="7" creationId="{0930E7D6-0109-AC14-F9B8-794225716EA6}"/>
          </ac:spMkLst>
        </pc:spChg>
        <pc:spChg chg="add del mod">
          <ac:chgData name="Alex Hales-Owen" userId="7e3a4e23da3821d8" providerId="LiveId" clId="{4B151D81-1709-4870-B67E-12FBD3ED80C6}" dt="2024-01-02T15:37:52.213" v="6481"/>
          <ac:spMkLst>
            <pc:docMk/>
            <pc:sldMk cId="1193130228" sldId="258"/>
            <ac:spMk id="7" creationId="{2BE5C85F-C4AE-29B2-27BB-20B316A101F8}"/>
          </ac:spMkLst>
        </pc:spChg>
        <pc:spChg chg="add mod">
          <ac:chgData name="Alex Hales-Owen" userId="7e3a4e23da3821d8" providerId="LiveId" clId="{4B151D81-1709-4870-B67E-12FBD3ED80C6}" dt="2024-01-02T16:54:01.261" v="6968" actId="20577"/>
          <ac:spMkLst>
            <pc:docMk/>
            <pc:sldMk cId="1193130228" sldId="258"/>
            <ac:spMk id="8" creationId="{8DA8CB3C-A7E5-FC18-21A1-C52AE13C23DC}"/>
          </ac:spMkLst>
        </pc:spChg>
        <pc:spChg chg="add mod">
          <ac:chgData name="Alex Hales-Owen" userId="7e3a4e23da3821d8" providerId="LiveId" clId="{4B151D81-1709-4870-B67E-12FBD3ED80C6}" dt="2024-01-05T14:04:52.444" v="9074" actId="1076"/>
          <ac:spMkLst>
            <pc:docMk/>
            <pc:sldMk cId="1193130228" sldId="258"/>
            <ac:spMk id="9" creationId="{AA77C7B4-37A4-2FD7-9B1D-103E5072B18C}"/>
          </ac:spMkLst>
        </pc:spChg>
        <pc:spChg chg="add mod">
          <ac:chgData name="Alex Hales-Owen" userId="7e3a4e23da3821d8" providerId="LiveId" clId="{4B151D81-1709-4870-B67E-12FBD3ED80C6}" dt="2024-01-02T15:53:02.159" v="6624" actId="20577"/>
          <ac:spMkLst>
            <pc:docMk/>
            <pc:sldMk cId="1193130228" sldId="258"/>
            <ac:spMk id="10" creationId="{FE996771-6EFC-5661-CC4B-8CE29A0615A0}"/>
          </ac:spMkLst>
        </pc:spChg>
        <pc:spChg chg="add mod">
          <ac:chgData name="Alex Hales-Owen" userId="7e3a4e23da3821d8" providerId="LiveId" clId="{4B151D81-1709-4870-B67E-12FBD3ED80C6}" dt="2024-01-02T16:53:21.520" v="6950" actId="1076"/>
          <ac:spMkLst>
            <pc:docMk/>
            <pc:sldMk cId="1193130228" sldId="258"/>
            <ac:spMk id="11" creationId="{D75A0D08-0E66-D0CA-90F7-C1D131597662}"/>
          </ac:spMkLst>
        </pc:spChg>
        <pc:spChg chg="add">
          <ac:chgData name="Alex Hales-Owen" userId="7e3a4e23da3821d8" providerId="LiveId" clId="{4B151D81-1709-4870-B67E-12FBD3ED80C6}" dt="2024-01-01T15:08:15.768" v="5717" actId="26606"/>
          <ac:spMkLst>
            <pc:docMk/>
            <pc:sldMk cId="1193130228" sldId="258"/>
            <ac:spMk id="3079" creationId="{C8A3C342-1D03-412F-8DD3-BF519E8E0AE9}"/>
          </ac:spMkLst>
        </pc:spChg>
        <pc:spChg chg="add">
          <ac:chgData name="Alex Hales-Owen" userId="7e3a4e23da3821d8" providerId="LiveId" clId="{4B151D81-1709-4870-B67E-12FBD3ED80C6}" dt="2024-01-01T15:08:15.768" v="5717" actId="26606"/>
          <ac:spMkLst>
            <pc:docMk/>
            <pc:sldMk cId="1193130228" sldId="258"/>
            <ac:spMk id="3081" creationId="{81CC9B02-E087-4350-AEBD-2C3CF001AF01}"/>
          </ac:spMkLst>
        </pc:spChg>
        <pc:spChg chg="add">
          <ac:chgData name="Alex Hales-Owen" userId="7e3a4e23da3821d8" providerId="LiveId" clId="{4B151D81-1709-4870-B67E-12FBD3ED80C6}" dt="2024-01-01T15:08:15.768" v="5717" actId="26606"/>
          <ac:spMkLst>
            <pc:docMk/>
            <pc:sldMk cId="1193130228" sldId="258"/>
            <ac:spMk id="3083" creationId="{D6F18ACE-6E82-4ADC-8A2F-A1771B309B16}"/>
          </ac:spMkLst>
        </pc:spChg>
        <pc:picChg chg="add mod ord">
          <ac:chgData name="Alex Hales-Owen" userId="7e3a4e23da3821d8" providerId="LiveId" clId="{4B151D81-1709-4870-B67E-12FBD3ED80C6}" dt="2024-01-01T15:17:02.577" v="5734" actId="14100"/>
          <ac:picMkLst>
            <pc:docMk/>
            <pc:sldMk cId="1193130228" sldId="258"/>
            <ac:picMk id="5" creationId="{AC942F01-48BA-4D29-A5E1-C9D3BA279D1E}"/>
          </ac:picMkLst>
        </pc:picChg>
        <pc:picChg chg="add del mod">
          <ac:chgData name="Alex Hales-Owen" userId="7e3a4e23da3821d8" providerId="LiveId" clId="{4B151D81-1709-4870-B67E-12FBD3ED80C6}" dt="2023-12-29T16:53:59.727" v="1253" actId="21"/>
          <ac:picMkLst>
            <pc:docMk/>
            <pc:sldMk cId="1193130228" sldId="258"/>
            <ac:picMk id="1026" creationId="{4192CB6F-9AD0-5C19-655E-D4DD659042B9}"/>
          </ac:picMkLst>
        </pc:picChg>
        <pc:picChg chg="add mod">
          <ac:chgData name="Alex Hales-Owen" userId="7e3a4e23da3821d8" providerId="LiveId" clId="{4B151D81-1709-4870-B67E-12FBD3ED80C6}" dt="2024-01-06T18:15:07.116" v="10195" actId="1076"/>
          <ac:picMkLst>
            <pc:docMk/>
            <pc:sldMk cId="1193130228" sldId="258"/>
            <ac:picMk id="1026" creationId="{F0737B23-095F-1D49-021C-BFE867DA9EFF}"/>
          </ac:picMkLst>
        </pc:picChg>
        <pc:picChg chg="del mod">
          <ac:chgData name="Alex Hales-Owen" userId="7e3a4e23da3821d8" providerId="LiveId" clId="{4B151D81-1709-4870-B67E-12FBD3ED80C6}" dt="2024-01-05T12:55:43.014" v="8185" actId="478"/>
          <ac:picMkLst>
            <pc:docMk/>
            <pc:sldMk cId="1193130228" sldId="258"/>
            <ac:picMk id="3074" creationId="{0B890A25-500E-7F68-5B62-0378ACE639B6}"/>
          </ac:picMkLst>
        </pc:picChg>
      </pc:sldChg>
      <pc:sldChg chg="addSp delSp modSp new mod">
        <pc:chgData name="Alex Hales-Owen" userId="7e3a4e23da3821d8" providerId="LiveId" clId="{4B151D81-1709-4870-B67E-12FBD3ED80C6}" dt="2024-01-06T18:55:37.367" v="10640" actId="1076"/>
        <pc:sldMkLst>
          <pc:docMk/>
          <pc:sldMk cId="1701227977" sldId="259"/>
        </pc:sldMkLst>
        <pc:spChg chg="mod">
          <ac:chgData name="Alex Hales-Owen" userId="7e3a4e23da3821d8" providerId="LiveId" clId="{4B151D81-1709-4870-B67E-12FBD3ED80C6}" dt="2023-12-29T17:08:02.753" v="1632" actId="1076"/>
          <ac:spMkLst>
            <pc:docMk/>
            <pc:sldMk cId="1701227977" sldId="259"/>
            <ac:spMk id="2" creationId="{FE26D82A-7AB4-E597-50F8-D4A834B7CD31}"/>
          </ac:spMkLst>
        </pc:spChg>
        <pc:spChg chg="mod">
          <ac:chgData name="Alex Hales-Owen" userId="7e3a4e23da3821d8" providerId="LiveId" clId="{4B151D81-1709-4870-B67E-12FBD3ED80C6}" dt="2024-01-06T18:42:12.019" v="10394" actId="1076"/>
          <ac:spMkLst>
            <pc:docMk/>
            <pc:sldMk cId="1701227977" sldId="259"/>
            <ac:spMk id="3" creationId="{17F70DCC-24CA-46B8-0F99-2C76DB24804E}"/>
          </ac:spMkLst>
        </pc:spChg>
        <pc:spChg chg="mod">
          <ac:chgData name="Alex Hales-Owen" userId="7e3a4e23da3821d8" providerId="LiveId" clId="{4B151D81-1709-4870-B67E-12FBD3ED80C6}" dt="2024-01-03T16:13:56.239" v="8112" actId="20577"/>
          <ac:spMkLst>
            <pc:docMk/>
            <pc:sldMk cId="1701227977" sldId="259"/>
            <ac:spMk id="5" creationId="{83EB56FD-6834-1FA5-5B73-D87D34760957}"/>
          </ac:spMkLst>
        </pc:spChg>
        <pc:spChg chg="add mod">
          <ac:chgData name="Alex Hales-Owen" userId="7e3a4e23da3821d8" providerId="LiveId" clId="{4B151D81-1709-4870-B67E-12FBD3ED80C6}" dt="2024-01-03T16:13:43.566" v="8106" actId="20577"/>
          <ac:spMkLst>
            <pc:docMk/>
            <pc:sldMk cId="1701227977" sldId="259"/>
            <ac:spMk id="6" creationId="{2BCCFD36-741E-8040-6494-802651AD5CA6}"/>
          </ac:spMkLst>
        </pc:spChg>
        <pc:spChg chg="add mod">
          <ac:chgData name="Alex Hales-Owen" userId="7e3a4e23da3821d8" providerId="LiveId" clId="{4B151D81-1709-4870-B67E-12FBD3ED80C6}" dt="2024-01-06T18:55:37.367" v="10640" actId="1076"/>
          <ac:spMkLst>
            <pc:docMk/>
            <pc:sldMk cId="1701227977" sldId="259"/>
            <ac:spMk id="7" creationId="{16939E2C-29C8-2DA5-3E72-619DE6375CA2}"/>
          </ac:spMkLst>
        </pc:spChg>
        <pc:spChg chg="add mod ord">
          <ac:chgData name="Alex Hales-Owen" userId="7e3a4e23da3821d8" providerId="LiveId" clId="{4B151D81-1709-4870-B67E-12FBD3ED80C6}" dt="2024-01-06T18:42:02.268" v="10393" actId="1076"/>
          <ac:spMkLst>
            <pc:docMk/>
            <pc:sldMk cId="1701227977" sldId="259"/>
            <ac:spMk id="8" creationId="{A0D024E9-1C43-46EC-885B-A8670CF1828C}"/>
          </ac:spMkLst>
        </pc:spChg>
        <pc:spChg chg="add del">
          <ac:chgData name="Alex Hales-Owen" userId="7e3a4e23da3821d8" providerId="LiveId" clId="{4B151D81-1709-4870-B67E-12FBD3ED80C6}" dt="2024-01-02T16:54:15.482" v="6970" actId="478"/>
          <ac:spMkLst>
            <pc:docMk/>
            <pc:sldMk cId="1701227977" sldId="259"/>
            <ac:spMk id="8" creationId="{D3AB53BE-2D31-4FAC-BC95-1D444C687032}"/>
          </ac:spMkLst>
        </pc:spChg>
        <pc:spChg chg="add mod">
          <ac:chgData name="Alex Hales-Owen" userId="7e3a4e23da3821d8" providerId="LiveId" clId="{4B151D81-1709-4870-B67E-12FBD3ED80C6}" dt="2024-01-03T16:13:39.799" v="8104" actId="20577"/>
          <ac:spMkLst>
            <pc:docMk/>
            <pc:sldMk cId="1701227977" sldId="259"/>
            <ac:spMk id="9" creationId="{D1F9A3BA-DD32-F44D-6FBE-AB1DDAC74C04}"/>
          </ac:spMkLst>
        </pc:spChg>
        <pc:spChg chg="add mod">
          <ac:chgData name="Alex Hales-Owen" userId="7e3a4e23da3821d8" providerId="LiveId" clId="{4B151D81-1709-4870-B67E-12FBD3ED80C6}" dt="2024-01-03T16:13:36.169" v="8102" actId="20577"/>
          <ac:spMkLst>
            <pc:docMk/>
            <pc:sldMk cId="1701227977" sldId="259"/>
            <ac:spMk id="10" creationId="{60535F1B-EC51-5D29-ACC9-DB019B36E427}"/>
          </ac:spMkLst>
        </pc:spChg>
        <pc:picChg chg="add del mod">
          <ac:chgData name="Alex Hales-Owen" userId="7e3a4e23da3821d8" providerId="LiveId" clId="{4B151D81-1709-4870-B67E-12FBD3ED80C6}" dt="2024-01-06T18:40:50.784" v="10377" actId="478"/>
          <ac:picMkLst>
            <pc:docMk/>
            <pc:sldMk cId="1701227977" sldId="259"/>
            <ac:picMk id="4" creationId="{886F865C-0B60-C54A-EC90-928EEE73DB13}"/>
          </ac:picMkLst>
        </pc:picChg>
        <pc:picChg chg="add mod">
          <ac:chgData name="Alex Hales-Owen" userId="7e3a4e23da3821d8" providerId="LiveId" clId="{4B151D81-1709-4870-B67E-12FBD3ED80C6}" dt="2024-01-06T18:41:54.461" v="10392" actId="14100"/>
          <ac:picMkLst>
            <pc:docMk/>
            <pc:sldMk cId="1701227977" sldId="259"/>
            <ac:picMk id="11" creationId="{06CFBE26-61C6-4033-BE0D-D11A02F1684F}"/>
          </ac:picMkLst>
        </pc:picChg>
        <pc:picChg chg="add mod">
          <ac:chgData name="Alex Hales-Owen" userId="7e3a4e23da3821d8" providerId="LiveId" clId="{4B151D81-1709-4870-B67E-12FBD3ED80C6}" dt="2024-01-06T18:41:14.901" v="10384" actId="1076"/>
          <ac:picMkLst>
            <pc:docMk/>
            <pc:sldMk cId="1701227977" sldId="259"/>
            <ac:picMk id="4098" creationId="{5FE5D27D-48B8-12F6-2F28-5A2BB48E3348}"/>
          </ac:picMkLst>
        </pc:picChg>
      </pc:sldChg>
      <pc:sldChg chg="modSp new mod ord">
        <pc:chgData name="Alex Hales-Owen" userId="7e3a4e23da3821d8" providerId="LiveId" clId="{4B151D81-1709-4870-B67E-12FBD3ED80C6}" dt="2024-01-06T18:42:37.712" v="10396"/>
        <pc:sldMkLst>
          <pc:docMk/>
          <pc:sldMk cId="155579125" sldId="260"/>
        </pc:sldMkLst>
        <pc:spChg chg="mod">
          <ac:chgData name="Alex Hales-Owen" userId="7e3a4e23da3821d8" providerId="LiveId" clId="{4B151D81-1709-4870-B67E-12FBD3ED80C6}" dt="2024-01-02T17:12:38.463" v="7261" actId="113"/>
          <ac:spMkLst>
            <pc:docMk/>
            <pc:sldMk cId="155579125" sldId="260"/>
            <ac:spMk id="2" creationId="{8A90DF1A-5AA9-8AFF-14FE-A0B6CE9AB185}"/>
          </ac:spMkLst>
        </pc:spChg>
        <pc:spChg chg="mod">
          <ac:chgData name="Alex Hales-Owen" userId="7e3a4e23da3821d8" providerId="LiveId" clId="{4B151D81-1709-4870-B67E-12FBD3ED80C6}" dt="2024-01-05T12:52:37.164" v="8161" actId="27636"/>
          <ac:spMkLst>
            <pc:docMk/>
            <pc:sldMk cId="155579125" sldId="260"/>
            <ac:spMk id="3" creationId="{E9475CC4-5950-5327-10F7-FB9ED089EF65}"/>
          </ac:spMkLst>
        </pc:spChg>
        <pc:spChg chg="mod">
          <ac:chgData name="Alex Hales-Owen" userId="7e3a4e23da3821d8" providerId="LiveId" clId="{4B151D81-1709-4870-B67E-12FBD3ED80C6}" dt="2024-01-01T15:35:17.871" v="6233" actId="1076"/>
          <ac:spMkLst>
            <pc:docMk/>
            <pc:sldMk cId="155579125" sldId="260"/>
            <ac:spMk id="4" creationId="{B84D077C-F020-3A2B-044A-0925277A43F4}"/>
          </ac:spMkLst>
        </pc:spChg>
      </pc:sldChg>
      <pc:sldChg chg="addSp delSp modSp new mod">
        <pc:chgData name="Alex Hales-Owen" userId="7e3a4e23da3821d8" providerId="LiveId" clId="{4B151D81-1709-4870-B67E-12FBD3ED80C6}" dt="2024-01-06T18:31:34.775" v="10275" actId="1076"/>
        <pc:sldMkLst>
          <pc:docMk/>
          <pc:sldMk cId="4134828774" sldId="261"/>
        </pc:sldMkLst>
        <pc:spChg chg="mod">
          <ac:chgData name="Alex Hales-Owen" userId="7e3a4e23da3821d8" providerId="LiveId" clId="{4B151D81-1709-4870-B67E-12FBD3ED80C6}" dt="2024-01-05T14:29:12.280" v="9243" actId="207"/>
          <ac:spMkLst>
            <pc:docMk/>
            <pc:sldMk cId="4134828774" sldId="261"/>
            <ac:spMk id="2" creationId="{8A774B79-565B-79F0-171D-D41394BEA959}"/>
          </ac:spMkLst>
        </pc:spChg>
        <pc:spChg chg="add mod">
          <ac:chgData name="Alex Hales-Owen" userId="7e3a4e23da3821d8" providerId="LiveId" clId="{4B151D81-1709-4870-B67E-12FBD3ED80C6}" dt="2024-01-05T14:22:18.689" v="9238" actId="1076"/>
          <ac:spMkLst>
            <pc:docMk/>
            <pc:sldMk cId="4134828774" sldId="261"/>
            <ac:spMk id="3" creationId="{0797105E-DAD1-7D44-CEF8-22A15F8FD40B}"/>
          </ac:spMkLst>
        </pc:spChg>
        <pc:spChg chg="del">
          <ac:chgData name="Alex Hales-Owen" userId="7e3a4e23da3821d8" providerId="LiveId" clId="{4B151D81-1709-4870-B67E-12FBD3ED80C6}" dt="2023-12-31T13:36:58.402" v="2049" actId="3680"/>
          <ac:spMkLst>
            <pc:docMk/>
            <pc:sldMk cId="4134828774" sldId="261"/>
            <ac:spMk id="3" creationId="{DAE7A9E3-D6B0-D3C5-A126-D391D3542821}"/>
          </ac:spMkLst>
        </pc:spChg>
        <pc:spChg chg="add del mod">
          <ac:chgData name="Alex Hales-Owen" userId="7e3a4e23da3821d8" providerId="LiveId" clId="{4B151D81-1709-4870-B67E-12FBD3ED80C6}" dt="2024-01-01T13:38:41.290" v="3497"/>
          <ac:spMkLst>
            <pc:docMk/>
            <pc:sldMk cId="4134828774" sldId="261"/>
            <ac:spMk id="3" creationId="{FFFD9D79-EB4F-53E2-8021-8E7F8A6CC120}"/>
          </ac:spMkLst>
        </pc:spChg>
        <pc:spChg chg="add mod">
          <ac:chgData name="Alex Hales-Owen" userId="7e3a4e23da3821d8" providerId="LiveId" clId="{4B151D81-1709-4870-B67E-12FBD3ED80C6}" dt="2024-01-06T18:31:34.775" v="10275" actId="1076"/>
          <ac:spMkLst>
            <pc:docMk/>
            <pc:sldMk cId="4134828774" sldId="261"/>
            <ac:spMk id="5" creationId="{D2AC03DB-EED3-95AA-1BAD-46EF7BEA6743}"/>
          </ac:spMkLst>
        </pc:spChg>
        <pc:spChg chg="mod">
          <ac:chgData name="Alex Hales-Owen" userId="7e3a4e23da3821d8" providerId="LiveId" clId="{4B151D81-1709-4870-B67E-12FBD3ED80C6}" dt="2024-01-06T18:31:20.794" v="10272" actId="1076"/>
          <ac:spMkLst>
            <pc:docMk/>
            <pc:sldMk cId="4134828774" sldId="261"/>
            <ac:spMk id="6" creationId="{0DF9EBE8-20BB-8E3D-A737-B9589E079157}"/>
          </ac:spMkLst>
        </pc:spChg>
        <pc:spChg chg="add del mod">
          <ac:chgData name="Alex Hales-Owen" userId="7e3a4e23da3821d8" providerId="LiveId" clId="{4B151D81-1709-4870-B67E-12FBD3ED80C6}" dt="2024-01-01T14:01:33.283" v="4029" actId="21"/>
          <ac:spMkLst>
            <pc:docMk/>
            <pc:sldMk cId="4134828774" sldId="261"/>
            <ac:spMk id="7" creationId="{066A216D-F6F1-C478-0C7C-9464F761B080}"/>
          </ac:spMkLst>
        </pc:spChg>
        <pc:spChg chg="add del mod">
          <ac:chgData name="Alex Hales-Owen" userId="7e3a4e23da3821d8" providerId="LiveId" clId="{4B151D81-1709-4870-B67E-12FBD3ED80C6}" dt="2024-01-05T16:13:29.544" v="9359"/>
          <ac:spMkLst>
            <pc:docMk/>
            <pc:sldMk cId="4134828774" sldId="261"/>
            <ac:spMk id="7" creationId="{32920C80-FCFC-335E-692F-5329EF6037AF}"/>
          </ac:spMkLst>
        </pc:spChg>
        <pc:spChg chg="add mod">
          <ac:chgData name="Alex Hales-Owen" userId="7e3a4e23da3821d8" providerId="LiveId" clId="{4B151D81-1709-4870-B67E-12FBD3ED80C6}" dt="2024-01-05T14:22:04.436" v="9237" actId="1076"/>
          <ac:spMkLst>
            <pc:docMk/>
            <pc:sldMk cId="4134828774" sldId="261"/>
            <ac:spMk id="8" creationId="{C0806AE2-D786-9E94-B82A-AB682B78C47E}"/>
          </ac:spMkLst>
        </pc:spChg>
        <pc:spChg chg="add mod">
          <ac:chgData name="Alex Hales-Owen" userId="7e3a4e23da3821d8" providerId="LiveId" clId="{4B151D81-1709-4870-B67E-12FBD3ED80C6}" dt="2024-01-05T14:32:58.386" v="9244" actId="1076"/>
          <ac:spMkLst>
            <pc:docMk/>
            <pc:sldMk cId="4134828774" sldId="261"/>
            <ac:spMk id="9" creationId="{7EC8BD4C-8AF5-1694-FE83-77FFA90F7C46}"/>
          </ac:spMkLst>
        </pc:spChg>
        <pc:spChg chg="add del mod">
          <ac:chgData name="Alex Hales-Owen" userId="7e3a4e23da3821d8" providerId="LiveId" clId="{4B151D81-1709-4870-B67E-12FBD3ED80C6}" dt="2024-01-01T14:15:45.805" v="4508" actId="478"/>
          <ac:spMkLst>
            <pc:docMk/>
            <pc:sldMk cId="4134828774" sldId="261"/>
            <ac:spMk id="10" creationId="{189A7325-BB7C-EFE6-5D56-E7E41AF5B901}"/>
          </ac:spMkLst>
        </pc:spChg>
        <pc:spChg chg="add mod">
          <ac:chgData name="Alex Hales-Owen" userId="7e3a4e23da3821d8" providerId="LiveId" clId="{4B151D81-1709-4870-B67E-12FBD3ED80C6}" dt="2024-01-05T14:18:41.533" v="9233" actId="1076"/>
          <ac:spMkLst>
            <pc:docMk/>
            <pc:sldMk cId="4134828774" sldId="261"/>
            <ac:spMk id="11" creationId="{60AEB25C-2906-6925-3F6B-5681B75E3A09}"/>
          </ac:spMkLst>
        </pc:spChg>
        <pc:graphicFrameChg chg="add mod ord modGraphic">
          <ac:chgData name="Alex Hales-Owen" userId="7e3a4e23da3821d8" providerId="LiveId" clId="{4B151D81-1709-4870-B67E-12FBD3ED80C6}" dt="2024-01-06T18:30:50.414" v="10267" actId="167"/>
          <ac:graphicFrameMkLst>
            <pc:docMk/>
            <pc:sldMk cId="4134828774" sldId="261"/>
            <ac:graphicFrameMk id="4" creationId="{95B252B1-A10A-1026-23A8-6608778D5383}"/>
          </ac:graphicFrameMkLst>
        </pc:graphicFrameChg>
        <pc:picChg chg="add del mod">
          <ac:chgData name="Alex Hales-Owen" userId="7e3a4e23da3821d8" providerId="LiveId" clId="{4B151D81-1709-4870-B67E-12FBD3ED80C6}" dt="2024-01-01T13:35:38.664" v="3490" actId="478"/>
          <ac:picMkLst>
            <pc:docMk/>
            <pc:sldMk cId="4134828774" sldId="261"/>
            <ac:picMk id="5" creationId="{07260C94-FE78-A73D-2CA1-64D51D329CC0}"/>
          </ac:picMkLst>
        </pc:picChg>
        <pc:picChg chg="add mod">
          <ac:chgData name="Alex Hales-Owen" userId="7e3a4e23da3821d8" providerId="LiveId" clId="{4B151D81-1709-4870-B67E-12FBD3ED80C6}" dt="2024-01-06T18:31:29.127" v="10273" actId="1076"/>
          <ac:picMkLst>
            <pc:docMk/>
            <pc:sldMk cId="4134828774" sldId="261"/>
            <ac:picMk id="7" creationId="{69E1A7A3-B3BE-D28D-020B-AF22306D823E}"/>
          </ac:picMkLst>
        </pc:picChg>
        <pc:picChg chg="add del mod">
          <ac:chgData name="Alex Hales-Owen" userId="7e3a4e23da3821d8" providerId="LiveId" clId="{4B151D81-1709-4870-B67E-12FBD3ED80C6}" dt="2024-01-06T18:30:11.933" v="10257" actId="478"/>
          <ac:picMkLst>
            <pc:docMk/>
            <pc:sldMk cId="4134828774" sldId="261"/>
            <ac:picMk id="1026" creationId="{84CE5E9A-42F5-2D4C-DA7C-30B8566257B0}"/>
          </ac:picMkLst>
        </pc:picChg>
      </pc:sldChg>
      <pc:sldChg chg="addSp delSp modSp new mod ord">
        <pc:chgData name="Alex Hales-Owen" userId="7e3a4e23da3821d8" providerId="LiveId" clId="{4B151D81-1709-4870-B67E-12FBD3ED80C6}" dt="2024-01-05T16:14:17.307" v="9378" actId="20577"/>
        <pc:sldMkLst>
          <pc:docMk/>
          <pc:sldMk cId="76253497" sldId="262"/>
        </pc:sldMkLst>
        <pc:spChg chg="mod">
          <ac:chgData name="Alex Hales-Owen" userId="7e3a4e23da3821d8" providerId="LiveId" clId="{4B151D81-1709-4870-B67E-12FBD3ED80C6}" dt="2024-01-03T15:49:52.400" v="7804" actId="1076"/>
          <ac:spMkLst>
            <pc:docMk/>
            <pc:sldMk cId="76253497" sldId="262"/>
            <ac:spMk id="2" creationId="{BB2E1B26-303F-55BC-B694-702EAF1F7AD7}"/>
          </ac:spMkLst>
        </pc:spChg>
        <pc:spChg chg="del">
          <ac:chgData name="Alex Hales-Owen" userId="7e3a4e23da3821d8" providerId="LiveId" clId="{4B151D81-1709-4870-B67E-12FBD3ED80C6}" dt="2023-12-31T12:59:16.261" v="1737" actId="3680"/>
          <ac:spMkLst>
            <pc:docMk/>
            <pc:sldMk cId="76253497" sldId="262"/>
            <ac:spMk id="3" creationId="{0F03CA71-96E6-2D74-61A7-0CD69A2DAB72}"/>
          </ac:spMkLst>
        </pc:spChg>
        <pc:spChg chg="mod">
          <ac:chgData name="Alex Hales-Owen" userId="7e3a4e23da3821d8" providerId="LiveId" clId="{4B151D81-1709-4870-B67E-12FBD3ED80C6}" dt="2024-01-05T16:14:17.307" v="9378" actId="20577"/>
          <ac:spMkLst>
            <pc:docMk/>
            <pc:sldMk cId="76253497" sldId="262"/>
            <ac:spMk id="3" creationId="{5B98EE18-3738-CDB9-E68D-2E3B5430DE22}"/>
          </ac:spMkLst>
        </pc:spChg>
        <pc:spChg chg="add mod">
          <ac:chgData name="Alex Hales-Owen" userId="7e3a4e23da3821d8" providerId="LiveId" clId="{4B151D81-1709-4870-B67E-12FBD3ED80C6}" dt="2024-01-03T16:14:11.004" v="8118" actId="20577"/>
          <ac:spMkLst>
            <pc:docMk/>
            <pc:sldMk cId="76253497" sldId="262"/>
            <ac:spMk id="4" creationId="{E3600DEB-0778-F5E2-8221-44C979A2D291}"/>
          </ac:spMkLst>
        </pc:spChg>
        <pc:spChg chg="add mod">
          <ac:chgData name="Alex Hales-Owen" userId="7e3a4e23da3821d8" providerId="LiveId" clId="{4B151D81-1709-4870-B67E-12FBD3ED80C6}" dt="2024-01-05T14:40:53.733" v="9293" actId="1076"/>
          <ac:spMkLst>
            <pc:docMk/>
            <pc:sldMk cId="76253497" sldId="262"/>
            <ac:spMk id="5" creationId="{E03EF2BE-5D2D-F80C-7CFD-1C0BD284B186}"/>
          </ac:spMkLst>
        </pc:spChg>
        <pc:spChg chg="add del mod">
          <ac:chgData name="Alex Hales-Owen" userId="7e3a4e23da3821d8" providerId="LiveId" clId="{4B151D81-1709-4870-B67E-12FBD3ED80C6}" dt="2024-01-03T15:57:21.272" v="7961" actId="478"/>
          <ac:spMkLst>
            <pc:docMk/>
            <pc:sldMk cId="76253497" sldId="262"/>
            <ac:spMk id="6" creationId="{A8ADE492-96A5-7196-7AD5-A24460478860}"/>
          </ac:spMkLst>
        </pc:spChg>
        <pc:spChg chg="add mod">
          <ac:chgData name="Alex Hales-Owen" userId="7e3a4e23da3821d8" providerId="LiveId" clId="{4B151D81-1709-4870-B67E-12FBD3ED80C6}" dt="2024-01-05T14:05:44.056" v="9088" actId="1076"/>
          <ac:spMkLst>
            <pc:docMk/>
            <pc:sldMk cId="76253497" sldId="262"/>
            <ac:spMk id="6" creationId="{B740AC32-140F-C214-97AE-3959AE7E2B5D}"/>
          </ac:spMkLst>
        </pc:spChg>
        <pc:spChg chg="add del mod">
          <ac:chgData name="Alex Hales-Owen" userId="7e3a4e23da3821d8" providerId="LiveId" clId="{4B151D81-1709-4870-B67E-12FBD3ED80C6}" dt="2023-12-31T12:59:56.858" v="1743" actId="3680"/>
          <ac:spMkLst>
            <pc:docMk/>
            <pc:sldMk cId="76253497" sldId="262"/>
            <ac:spMk id="6" creationId="{E4F77A52-2871-D970-FD7F-2E5AA9C7D243}"/>
          </ac:spMkLst>
        </pc:spChg>
        <pc:spChg chg="add mod">
          <ac:chgData name="Alex Hales-Owen" userId="7e3a4e23da3821d8" providerId="LiveId" clId="{4B151D81-1709-4870-B67E-12FBD3ED80C6}" dt="2024-01-03T16:14:07.114" v="8116" actId="20577"/>
          <ac:spMkLst>
            <pc:docMk/>
            <pc:sldMk cId="76253497" sldId="262"/>
            <ac:spMk id="8" creationId="{C2493A8C-7A83-34A7-CFFF-148B31673C0F}"/>
          </ac:spMkLst>
        </pc:spChg>
        <pc:spChg chg="add del mod">
          <ac:chgData name="Alex Hales-Owen" userId="7e3a4e23da3821d8" providerId="LiveId" clId="{4B151D81-1709-4870-B67E-12FBD3ED80C6}" dt="2024-01-05T14:44:00.402" v="9347" actId="21"/>
          <ac:spMkLst>
            <pc:docMk/>
            <pc:sldMk cId="76253497" sldId="262"/>
            <ac:spMk id="9" creationId="{B09A31C9-6D34-B5C9-B5D3-6EA977D00FA9}"/>
          </ac:spMkLst>
        </pc:spChg>
        <pc:graphicFrameChg chg="add del mod ord modGraphic">
          <ac:chgData name="Alex Hales-Owen" userId="7e3a4e23da3821d8" providerId="LiveId" clId="{4B151D81-1709-4870-B67E-12FBD3ED80C6}" dt="2023-12-31T12:59:45.607" v="1742" actId="478"/>
          <ac:graphicFrameMkLst>
            <pc:docMk/>
            <pc:sldMk cId="76253497" sldId="262"/>
            <ac:graphicFrameMk id="4" creationId="{5DE40CBD-EC1E-E3C7-1A4C-5F24A95591A4}"/>
          </ac:graphicFrameMkLst>
        </pc:graphicFrameChg>
        <pc:graphicFrameChg chg="add mod ord modGraphic">
          <ac:chgData name="Alex Hales-Owen" userId="7e3a4e23da3821d8" providerId="LiveId" clId="{4B151D81-1709-4870-B67E-12FBD3ED80C6}" dt="2024-01-05T14:43:54.866" v="9346" actId="20577"/>
          <ac:graphicFrameMkLst>
            <pc:docMk/>
            <pc:sldMk cId="76253497" sldId="262"/>
            <ac:graphicFrameMk id="7" creationId="{D0241621-D0CF-9E3E-98A4-208C84AE2270}"/>
          </ac:graphicFrameMkLst>
        </pc:graphicFrameChg>
        <pc:picChg chg="add mod">
          <ac:chgData name="Alex Hales-Owen" userId="7e3a4e23da3821d8" providerId="LiveId" clId="{4B151D81-1709-4870-B67E-12FBD3ED80C6}" dt="2024-01-03T16:02:24.269" v="8043" actId="1076"/>
          <ac:picMkLst>
            <pc:docMk/>
            <pc:sldMk cId="76253497" sldId="262"/>
            <ac:picMk id="2050" creationId="{CECE1172-09A3-65A1-6787-F291134A7344}"/>
          </ac:picMkLst>
        </pc:picChg>
      </pc:sldChg>
      <pc:sldChg chg="modSp new mod">
        <pc:chgData name="Alex Hales-Owen" userId="7e3a4e23da3821d8" providerId="LiveId" clId="{4B151D81-1709-4870-B67E-12FBD3ED80C6}" dt="2024-01-02T17:29:13.770" v="7334" actId="2711"/>
        <pc:sldMkLst>
          <pc:docMk/>
          <pc:sldMk cId="3428379687" sldId="263"/>
        </pc:sldMkLst>
        <pc:spChg chg="mod">
          <ac:chgData name="Alex Hales-Owen" userId="7e3a4e23da3821d8" providerId="LiveId" clId="{4B151D81-1709-4870-B67E-12FBD3ED80C6}" dt="2024-01-02T17:29:13.770" v="7334" actId="2711"/>
          <ac:spMkLst>
            <pc:docMk/>
            <pc:sldMk cId="3428379687" sldId="263"/>
            <ac:spMk id="2" creationId="{4A377223-3D2C-07D2-33ED-7A96253417AD}"/>
          </ac:spMkLst>
        </pc:spChg>
        <pc:spChg chg="mod">
          <ac:chgData name="Alex Hales-Owen" userId="7e3a4e23da3821d8" providerId="LiveId" clId="{4B151D81-1709-4870-B67E-12FBD3ED80C6}" dt="2024-01-02T15:38:52.464" v="6482" actId="20577"/>
          <ac:spMkLst>
            <pc:docMk/>
            <pc:sldMk cId="3428379687" sldId="263"/>
            <ac:spMk id="3" creationId="{26CC3BF9-2C45-76E3-9137-96495BA080E9}"/>
          </ac:spMkLst>
        </pc:spChg>
        <pc:spChg chg="mod">
          <ac:chgData name="Alex Hales-Owen" userId="7e3a4e23da3821d8" providerId="LiveId" clId="{4B151D81-1709-4870-B67E-12FBD3ED80C6}" dt="2024-01-01T14:56:26.949" v="5517" actId="1076"/>
          <ac:spMkLst>
            <pc:docMk/>
            <pc:sldMk cId="3428379687" sldId="263"/>
            <ac:spMk id="4" creationId="{86F4A0B4-7D4C-1E72-78F9-3431C9EA083C}"/>
          </ac:spMkLst>
        </pc:spChg>
      </pc:sldChg>
      <pc:sldChg chg="modSp new mod">
        <pc:chgData name="Alex Hales-Owen" userId="7e3a4e23da3821d8" providerId="LiveId" clId="{4B151D81-1709-4870-B67E-12FBD3ED80C6}" dt="2024-01-06T18:55:13.121" v="10639" actId="20577"/>
        <pc:sldMkLst>
          <pc:docMk/>
          <pc:sldMk cId="2874019703" sldId="264"/>
        </pc:sldMkLst>
        <pc:spChg chg="mod">
          <ac:chgData name="Alex Hales-Owen" userId="7e3a4e23da3821d8" providerId="LiveId" clId="{4B151D81-1709-4870-B67E-12FBD3ED80C6}" dt="2024-01-01T15:22:14.733" v="5772" actId="20577"/>
          <ac:spMkLst>
            <pc:docMk/>
            <pc:sldMk cId="2874019703" sldId="264"/>
            <ac:spMk id="2" creationId="{F6C1B480-DCD0-607B-CDA9-23B5A45093BC}"/>
          </ac:spMkLst>
        </pc:spChg>
        <pc:spChg chg="mod">
          <ac:chgData name="Alex Hales-Owen" userId="7e3a4e23da3821d8" providerId="LiveId" clId="{4B151D81-1709-4870-B67E-12FBD3ED80C6}" dt="2024-01-06T18:55:13.121" v="10639" actId="20577"/>
          <ac:spMkLst>
            <pc:docMk/>
            <pc:sldMk cId="2874019703" sldId="264"/>
            <ac:spMk id="3" creationId="{F2B32F4B-EA41-D8A1-0D60-35C3696650D5}"/>
          </ac:spMkLst>
        </pc:spChg>
        <pc:spChg chg="mod">
          <ac:chgData name="Alex Hales-Owen" userId="7e3a4e23da3821d8" providerId="LiveId" clId="{4B151D81-1709-4870-B67E-12FBD3ED80C6}" dt="2024-01-05T16:02:51.973" v="9351" actId="1076"/>
          <ac:spMkLst>
            <pc:docMk/>
            <pc:sldMk cId="2874019703" sldId="264"/>
            <ac:spMk id="4" creationId="{2D75C004-920D-B817-C3F7-4539DC237403}"/>
          </ac:spMkLst>
        </pc:spChg>
      </pc:sldChg>
      <pc:sldChg chg="addSp delSp modSp new del">
        <pc:chgData name="Alex Hales-Owen" userId="7e3a4e23da3821d8" providerId="LiveId" clId="{4B151D81-1709-4870-B67E-12FBD3ED80C6}" dt="2024-01-05T13:37:13.447" v="9039" actId="2696"/>
        <pc:sldMkLst>
          <pc:docMk/>
          <pc:sldMk cId="1975849991" sldId="265"/>
        </pc:sldMkLst>
        <pc:picChg chg="add del mod">
          <ac:chgData name="Alex Hales-Owen" userId="7e3a4e23da3821d8" providerId="LiveId" clId="{4B151D81-1709-4870-B67E-12FBD3ED80C6}" dt="2024-01-05T13:03:41.832" v="8192" actId="478"/>
          <ac:picMkLst>
            <pc:docMk/>
            <pc:sldMk cId="1975849991" sldId="265"/>
            <ac:picMk id="5" creationId="{DAE08877-B35E-C0C7-CF09-5F69A5FD5950}"/>
          </ac:picMkLst>
        </pc:picChg>
      </pc:sldChg>
      <pc:sldChg chg="addSp modSp new mod setBg">
        <pc:chgData name="Alex Hales-Owen" userId="7e3a4e23da3821d8" providerId="LiveId" clId="{4B151D81-1709-4870-B67E-12FBD3ED80C6}" dt="2024-01-05T14:03:45.703" v="9058" actId="20577"/>
        <pc:sldMkLst>
          <pc:docMk/>
          <pc:sldMk cId="2027730532" sldId="266"/>
        </pc:sldMkLst>
        <pc:spChg chg="mod">
          <ac:chgData name="Alex Hales-Owen" userId="7e3a4e23da3821d8" providerId="LiveId" clId="{4B151D81-1709-4870-B67E-12FBD3ED80C6}" dt="2024-01-05T13:28:41.619" v="9030" actId="20577"/>
          <ac:spMkLst>
            <pc:docMk/>
            <pc:sldMk cId="2027730532" sldId="266"/>
            <ac:spMk id="2" creationId="{760F0D0D-DB13-BFD7-FE4C-288917C3C319}"/>
          </ac:spMkLst>
        </pc:spChg>
        <pc:spChg chg="mod ord">
          <ac:chgData name="Alex Hales-Owen" userId="7e3a4e23da3821d8" providerId="LiveId" clId="{4B151D81-1709-4870-B67E-12FBD3ED80C6}" dt="2024-01-05T13:29:14.813" v="9035" actId="403"/>
          <ac:spMkLst>
            <pc:docMk/>
            <pc:sldMk cId="2027730532" sldId="266"/>
            <ac:spMk id="3" creationId="{15EA777D-2D21-ADA4-A10B-BCC611EA2B59}"/>
          </ac:spMkLst>
        </pc:spChg>
        <pc:spChg chg="mod">
          <ac:chgData name="Alex Hales-Owen" userId="7e3a4e23da3821d8" providerId="LiveId" clId="{4B151D81-1709-4870-B67E-12FBD3ED80C6}" dt="2024-01-05T13:27:43.516" v="9004" actId="26606"/>
          <ac:spMkLst>
            <pc:docMk/>
            <pc:sldMk cId="2027730532" sldId="266"/>
            <ac:spMk id="4" creationId="{0A9F5344-5305-D737-054F-55F588769E93}"/>
          </ac:spMkLst>
        </pc:spChg>
        <pc:spChg chg="add mod">
          <ac:chgData name="Alex Hales-Owen" userId="7e3a4e23da3821d8" providerId="LiveId" clId="{4B151D81-1709-4870-B67E-12FBD3ED80C6}" dt="2024-01-05T14:03:45.703" v="9058" actId="20577"/>
          <ac:spMkLst>
            <pc:docMk/>
            <pc:sldMk cId="2027730532" sldId="266"/>
            <ac:spMk id="5" creationId="{466BCCE7-4ED4-73C3-74C9-4800481613C3}"/>
          </ac:spMkLst>
        </pc:spChg>
        <pc:picChg chg="add mod">
          <ac:chgData name="Alex Hales-Owen" userId="7e3a4e23da3821d8" providerId="LiveId" clId="{4B151D81-1709-4870-B67E-12FBD3ED80C6}" dt="2024-01-05T13:27:43.516" v="9004" actId="26606"/>
          <ac:picMkLst>
            <pc:docMk/>
            <pc:sldMk cId="2027730532" sldId="266"/>
            <ac:picMk id="2050" creationId="{5B980474-5DF4-6440-4F1E-D212FEA8115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C7BFE1-2CFC-4343-B7DC-E6447BE425CE}" type="datetimeFigureOut">
              <a:rPr lang="en-GB" smtClean="0"/>
              <a:t>06/01/2024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AF11BB-B8D7-4694-ADF2-012D8CD3FDDE}" type="slidenum">
              <a:rPr lang="en-GB" smtClean="0"/>
              <a:t>‹#›</a:t>
            </a:fld>
            <a:endParaRPr lang="en-GB"/>
          </a:p>
        </p:txBody>
      </p:sp>
    </p:spTree>
    <p:extLst>
      <p:ext uri="{BB962C8B-B14F-4D97-AF65-F5344CB8AC3E}">
        <p14:creationId xmlns:p14="http://schemas.microsoft.com/office/powerpoint/2010/main" val="4270976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A376B4-25B2-4E94-A341-862219D022BE}"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3945365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DE06A79-9DDD-47F2-9E59-E38E6ABB5343}"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3368026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95226D-0E3C-4861-926E-12FDDBD5FACB}"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703393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F4A120-98E3-47B2-A4B4-75D423E25B13}" type="datetime1">
              <a:rPr lang="en-GB" smtClean="0"/>
              <a:t>06/01/2024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83331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A39575E-35D0-4AA4-9449-31C525CFB282}" type="datetime1">
              <a:rPr lang="en-GB" smtClean="0"/>
              <a:t>06/01/2024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1718421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9A8BF98-409A-4DB7-B99E-DAC466C54EC5}" type="datetime1">
              <a:rPr lang="en-GB" smtClean="0"/>
              <a:t>06/01/2024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4080315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3892867-6F74-4A43-A2B0-66B4047B64ED}" type="datetime1">
              <a:rPr lang="en-GB" smtClean="0"/>
              <a:t>06/01/2024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134067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5708C4A-8227-4F75-B341-F1DAEA12F468}" type="datetime1">
              <a:rPr lang="en-GB" smtClean="0"/>
              <a:t>06/01/2024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80182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F3F735-6444-422B-851F-DD8DB47EF52C}" type="datetime1">
              <a:rPr lang="en-GB" smtClean="0"/>
              <a:t>06/01/2024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3569166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B4B124-65B2-4095-8661-8A88FAC3B4B5}" type="datetime1">
              <a:rPr lang="en-GB" smtClean="0"/>
              <a:t>06/01/2024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9901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03B7103-2DCA-4FBC-B4A3-9865D051C865}"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0242228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F8126F-13CA-4059-9130-8281228A08D9}"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37634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36C509-36F2-40A2-B548-552201BD85FD}"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687266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BF77DAD-3752-43F7-B050-395122EBF98D}" type="datetime1">
              <a:rPr lang="en-GB" smtClean="0"/>
              <a:t>06/01/2024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28706790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41AF130-5876-4028-8A99-C003D9F164CA}" type="datetime1">
              <a:rPr lang="en-GB" smtClean="0"/>
              <a:t>06/01/2024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1315316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48F003-2C5E-4F22-84B1-EDBAC198FCDD}"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32007634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37F667-6473-4408-BC15-0926A46D525D}" type="datetime1">
              <a:rPr lang="en-GB" smtClean="0"/>
              <a:t>06/01/2024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1DD543-F65A-4DA0-80CE-21BC0FB3D1FE}" type="slidenum">
              <a:rPr lang="en-GB" smtClean="0"/>
              <a:t>‹#›</a:t>
            </a:fld>
            <a:endParaRPr lang="en-GB"/>
          </a:p>
        </p:txBody>
      </p:sp>
    </p:spTree>
    <p:extLst>
      <p:ext uri="{BB962C8B-B14F-4D97-AF65-F5344CB8AC3E}">
        <p14:creationId xmlns:p14="http://schemas.microsoft.com/office/powerpoint/2010/main" val="1760335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449B028-C9AE-4E93-8F68-3E6FD7D76EEC}" type="datetime1">
              <a:rPr lang="en-GB" smtClean="0"/>
              <a:t>06/01/2024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C1DD543-F65A-4DA0-80CE-21BC0FB3D1FE}" type="slidenum">
              <a:rPr lang="en-GB" smtClean="0"/>
              <a:t>‹#›</a:t>
            </a:fld>
            <a:endParaRPr lang="en-GB"/>
          </a:p>
        </p:txBody>
      </p:sp>
    </p:spTree>
    <p:extLst>
      <p:ext uri="{BB962C8B-B14F-4D97-AF65-F5344CB8AC3E}">
        <p14:creationId xmlns:p14="http://schemas.microsoft.com/office/powerpoint/2010/main" val="34787391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www.jstor.org/stable/238356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hyperlink" Target="https://www.historynet.com/satsuma-rebellion-satsuma-clan-samurai-against-the-imperial-japanese-army/?f" TargetMode="External"/><Relationship Id="rId4" Type="http://schemas.openxmlformats.org/officeDocument/2006/relationships/hyperlink" Target="https://www.thecollector.com/samurai-warriors-satsuma-rebellion/"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doi.org/10.1017/s0021911810001518" TargetMode="External"/><Relationship Id="rId1" Type="http://schemas.openxmlformats.org/officeDocument/2006/relationships/slideLayout" Target="../slideLayouts/slideLayout2.xml"/><Relationship Id="rId5" Type="http://schemas.openxmlformats.org/officeDocument/2006/relationships/image" Target="../media/image15.jpe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eb.archive.org/web/20170108011816/http:/militaryhistory.about.com/od/battleswars1800s/p/shiroyama.htm" TargetMode="External"/><Relationship Id="rId2" Type="http://schemas.openxmlformats.org/officeDocument/2006/relationships/hyperlink" Target="https://www.jstor.org/stable/2383560" TargetMode="External"/><Relationship Id="rId1" Type="http://schemas.openxmlformats.org/officeDocument/2006/relationships/slideLayout" Target="../slideLayouts/slideLayout2.xml"/><Relationship Id="rId5" Type="http://schemas.openxmlformats.org/officeDocument/2006/relationships/hyperlink" Target="https://doi.org/10.1017/s0021911810001518" TargetMode="External"/><Relationship Id="rId4" Type="http://schemas.openxmlformats.org/officeDocument/2006/relationships/hyperlink" Target="https://www.historynet.com/satsuma-rebellion-satsuma-clan-samurai-against-the-imperial-japanese-army/?f"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thefamouspeople.com/profiles/sun-tzu-261.php" TargetMode="External"/><Relationship Id="rId3" Type="http://schemas.openxmlformats.org/officeDocument/2006/relationships/hyperlink" Target="https://www.ancientpages.com/2016/09/24/on-this-day-in-history-samurai-final-battle-of-shiroyama-was-fought-on-sep-24-1877/" TargetMode="External"/><Relationship Id="rId7" Type="http://schemas.openxmlformats.org/officeDocument/2006/relationships/hyperlink" Target="https://akiranin.medium.com/startup-lessons-from-history-sun-tzu-ff0fa12c3586" TargetMode="External"/><Relationship Id="rId2" Type="http://schemas.openxmlformats.org/officeDocument/2006/relationships/hyperlink" Target="https://owlcation.com/humanities/The-Battle-of-Shiroyama-Last-Stand-of-the-Samurai" TargetMode="External"/><Relationship Id="rId1" Type="http://schemas.openxmlformats.org/officeDocument/2006/relationships/slideLayout" Target="../slideLayouts/slideLayout2.xml"/><Relationship Id="rId6" Type="http://schemas.openxmlformats.org/officeDocument/2006/relationships/hyperlink" Target="https://lukemball.medium.com/will-the-real-last-samurai-please-stand-up-a2b550bfd8bf" TargetMode="External"/><Relationship Id="rId5" Type="http://schemas.openxmlformats.org/officeDocument/2006/relationships/hyperlink" Target="https://www.alamy.com/saigoishikawa-image456198911.html?irclickid=WT6QSFWKVxyPTK3xv9R3I1wpUkHx-R3s2xYtQA0&amp;utm_source=77643&amp;utm_campaign=Shop%20Royalty%20Free%20at%20Alamy&amp;utm_medium=impact&amp;irgwc=1" TargetMode="External"/><Relationship Id="rId4" Type="http://schemas.openxmlformats.org/officeDocument/2006/relationships/hyperlink" Target="https://www.alamy.com/japan-aritomo-yamagata-14-june-1838-1-february-1922-prime-minister-of-japan-from-1909-to-1922-prince-yamagata-aritomo-also-known-as-yamagata-kysuke-was-a-japanese-field-marshal-twice-elected-prime-minister-of-japan-and-one-of-the-leaders-of-the-meiji-oligarchy-as-the-imperial-japanese-armys-inaugural-chief-of-staff-he-was-the-main-architect-of-the-military-foundation-of-early-modern-japan-image436518499.html?irclickid=WT6QSFWKVxyPTK3xv9R3I1wpUkHx-WT42xYtQA0&amp;utm_source=77643&amp;utm_campaign=Shop%20Royalty%20Free%20at%20Alamy&amp;utm_medium=impact&amp;irgwc=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The Imperial Army surrounded the samurai and built many fortifications designed to keep them from escaping.">
            <a:extLst>
              <a:ext uri="{FF2B5EF4-FFF2-40B4-BE49-F238E27FC236}">
                <a16:creationId xmlns:a16="http://schemas.microsoft.com/office/drawing/2014/main" id="{184B68B3-B964-976F-029F-676D539A2C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830" b="1"/>
          <a:stretch/>
        </p:blipFill>
        <p:spPr bwMode="auto">
          <a:xfrm>
            <a:off x="-1283" y="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5F77B4E-7EEF-169D-E341-FCDC943C3CA4}"/>
              </a:ext>
            </a:extLst>
          </p:cNvPr>
          <p:cNvSpPr>
            <a:spLocks noGrp="1"/>
          </p:cNvSpPr>
          <p:nvPr>
            <p:ph type="ctrTitle"/>
          </p:nvPr>
        </p:nvSpPr>
        <p:spPr>
          <a:xfrm>
            <a:off x="646449" y="5291385"/>
            <a:ext cx="7091299" cy="1376021"/>
          </a:xfrm>
        </p:spPr>
        <p:txBody>
          <a:bodyPr anchor="ctr">
            <a:noAutofit/>
          </a:bodyPr>
          <a:lstStyle/>
          <a:p>
            <a:pPr algn="l"/>
            <a:r>
              <a:rPr lang="en-US" sz="2800" b="1" i="1" u="sng" dirty="0">
                <a:solidFill>
                  <a:srgbClr val="FFFF00"/>
                </a:solidFill>
                <a:latin typeface="Bahnschrift SemiBold Condensed" panose="020B0502040204020203" pitchFamily="34" charset="0"/>
              </a:rPr>
              <a:t>Do the Tactics utilized by both forces during the Battle of </a:t>
            </a:r>
            <a:r>
              <a:rPr lang="en-US" sz="2800" b="1" i="1" u="sng" dirty="0" err="1">
                <a:solidFill>
                  <a:srgbClr val="FFFF00"/>
                </a:solidFill>
                <a:latin typeface="Bahnschrift SemiBold Condensed" panose="020B0502040204020203" pitchFamily="34" charset="0"/>
              </a:rPr>
              <a:t>Shiroyama</a:t>
            </a:r>
            <a:r>
              <a:rPr lang="en-US" sz="2800" b="1" i="1" u="sng" dirty="0">
                <a:solidFill>
                  <a:srgbClr val="FFFF00"/>
                </a:solidFill>
                <a:latin typeface="Bahnschrift SemiBold Condensed" panose="020B0502040204020203" pitchFamily="34" charset="0"/>
              </a:rPr>
              <a:t> reflect Sun Tzu’s philosophy of the Art of War, Would Sun Tzu’s philosophy be plausible in this conflict?</a:t>
            </a:r>
            <a:endParaRPr lang="en-GB" sz="2800" b="1" i="1" u="sng" dirty="0">
              <a:solidFill>
                <a:srgbClr val="FFFF00"/>
              </a:solidFill>
              <a:latin typeface="Bahnschrift SemiBold Condensed" panose="020B0502040204020203" pitchFamily="34" charset="0"/>
            </a:endParaRPr>
          </a:p>
        </p:txBody>
      </p:sp>
      <p:sp>
        <p:nvSpPr>
          <p:cNvPr id="3" name="Subtitle 2">
            <a:extLst>
              <a:ext uri="{FF2B5EF4-FFF2-40B4-BE49-F238E27FC236}">
                <a16:creationId xmlns:a16="http://schemas.microsoft.com/office/drawing/2014/main" id="{195B0278-E1FE-2A1C-3740-FE955D471679}"/>
              </a:ext>
            </a:extLst>
          </p:cNvPr>
          <p:cNvSpPr>
            <a:spLocks noGrp="1"/>
          </p:cNvSpPr>
          <p:nvPr>
            <p:ph type="subTitle" idx="1"/>
          </p:nvPr>
        </p:nvSpPr>
        <p:spPr>
          <a:xfrm>
            <a:off x="8571507" y="5669430"/>
            <a:ext cx="3291839" cy="830453"/>
          </a:xfrm>
        </p:spPr>
        <p:txBody>
          <a:bodyPr anchor="ctr">
            <a:normAutofit/>
          </a:bodyPr>
          <a:lstStyle/>
          <a:p>
            <a:pPr algn="l"/>
            <a:r>
              <a:rPr lang="en-US" sz="2000" dirty="0">
                <a:solidFill>
                  <a:srgbClr val="FFFFFF"/>
                </a:solidFill>
              </a:rPr>
              <a:t>By Alex Hales-Owen</a:t>
            </a:r>
            <a:endParaRPr lang="en-GB" sz="2000" dirty="0">
              <a:solidFill>
                <a:srgbClr val="FFFFFF"/>
              </a:solidFill>
            </a:endParaRPr>
          </a:p>
        </p:txBody>
      </p:sp>
      <p:pic>
        <p:nvPicPr>
          <p:cNvPr id="1026" name="Picture 2" descr="A statue of Saigō stands in Kagoshima">
            <a:extLst>
              <a:ext uri="{FF2B5EF4-FFF2-40B4-BE49-F238E27FC236}">
                <a16:creationId xmlns:a16="http://schemas.microsoft.com/office/drawing/2014/main" id="{6A6F6198-9E98-CE3A-0C75-3A22F9E2A2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330"/>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37E0194C-0F9F-5DCB-AA4C-159E4BA72751}"/>
              </a:ext>
            </a:extLst>
          </p:cNvPr>
          <p:cNvSpPr>
            <a:spLocks noGrp="1"/>
          </p:cNvSpPr>
          <p:nvPr>
            <p:ph type="ftr" sz="quarter" idx="11"/>
          </p:nvPr>
        </p:nvSpPr>
        <p:spPr/>
        <p:txBody>
          <a:bodyPr/>
          <a:lstStyle/>
          <a:p>
            <a:endParaRPr lang="en-GB"/>
          </a:p>
        </p:txBody>
      </p:sp>
      <p:sp>
        <p:nvSpPr>
          <p:cNvPr id="5" name="TextBox 4">
            <a:extLst>
              <a:ext uri="{FF2B5EF4-FFF2-40B4-BE49-F238E27FC236}">
                <a16:creationId xmlns:a16="http://schemas.microsoft.com/office/drawing/2014/main" id="{CD77EF48-3AEF-C126-2047-1DEB03B3FF03}"/>
              </a:ext>
            </a:extLst>
          </p:cNvPr>
          <p:cNvSpPr txBox="1"/>
          <p:nvPr/>
        </p:nvSpPr>
        <p:spPr>
          <a:xfrm>
            <a:off x="6782540" y="390617"/>
            <a:ext cx="955208" cy="276999"/>
          </a:xfrm>
          <a:prstGeom prst="rect">
            <a:avLst/>
          </a:prstGeom>
          <a:noFill/>
        </p:spPr>
        <p:txBody>
          <a:bodyPr wrap="square" rtlCol="0">
            <a:spAutoFit/>
          </a:bodyPr>
          <a:lstStyle/>
          <a:p>
            <a:r>
              <a:rPr lang="en-US" sz="1200" dirty="0">
                <a:solidFill>
                  <a:schemeClr val="bg1"/>
                </a:solidFill>
              </a:rPr>
              <a:t>Fig 1</a:t>
            </a:r>
            <a:endParaRPr lang="en-GB" sz="1200" dirty="0">
              <a:solidFill>
                <a:schemeClr val="bg1"/>
              </a:solidFill>
            </a:endParaRPr>
          </a:p>
        </p:txBody>
      </p:sp>
      <p:sp>
        <p:nvSpPr>
          <p:cNvPr id="6" name="TextBox 5">
            <a:extLst>
              <a:ext uri="{FF2B5EF4-FFF2-40B4-BE49-F238E27FC236}">
                <a16:creationId xmlns:a16="http://schemas.microsoft.com/office/drawing/2014/main" id="{7773D788-3CF8-A1C6-B557-7A4369993732}"/>
              </a:ext>
            </a:extLst>
          </p:cNvPr>
          <p:cNvSpPr txBox="1"/>
          <p:nvPr/>
        </p:nvSpPr>
        <p:spPr>
          <a:xfrm>
            <a:off x="8518680" y="529116"/>
            <a:ext cx="955208" cy="276999"/>
          </a:xfrm>
          <a:prstGeom prst="rect">
            <a:avLst/>
          </a:prstGeom>
          <a:noFill/>
        </p:spPr>
        <p:txBody>
          <a:bodyPr wrap="square" rtlCol="0">
            <a:spAutoFit/>
          </a:bodyPr>
          <a:lstStyle/>
          <a:p>
            <a:r>
              <a:rPr lang="en-US" sz="1200" dirty="0">
                <a:solidFill>
                  <a:schemeClr val="bg1"/>
                </a:solidFill>
              </a:rPr>
              <a:t>Fig 2</a:t>
            </a:r>
            <a:endParaRPr lang="en-GB" sz="1200" dirty="0">
              <a:solidFill>
                <a:schemeClr val="bg1"/>
              </a:solidFill>
            </a:endParaRPr>
          </a:p>
        </p:txBody>
      </p:sp>
    </p:spTree>
    <p:extLst>
      <p:ext uri="{BB962C8B-B14F-4D97-AF65-F5344CB8AC3E}">
        <p14:creationId xmlns:p14="http://schemas.microsoft.com/office/powerpoint/2010/main" val="2946220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F0D0D-DB13-BFD7-FE4C-288917C3C319}"/>
              </a:ext>
            </a:extLst>
          </p:cNvPr>
          <p:cNvSpPr>
            <a:spLocks noGrp="1"/>
          </p:cNvSpPr>
          <p:nvPr>
            <p:ph type="title"/>
          </p:nvPr>
        </p:nvSpPr>
        <p:spPr>
          <a:xfrm>
            <a:off x="648930" y="629266"/>
            <a:ext cx="9252154" cy="1223983"/>
          </a:xfrm>
        </p:spPr>
        <p:txBody>
          <a:bodyPr>
            <a:normAutofit/>
          </a:bodyPr>
          <a:lstStyle/>
          <a:p>
            <a:pPr algn="ctr"/>
            <a:r>
              <a:rPr lang="en-US" dirty="0"/>
              <a:t>This presentation will be:</a:t>
            </a:r>
            <a:endParaRPr lang="en-GB" dirty="0"/>
          </a:p>
        </p:txBody>
      </p:sp>
      <p:sp>
        <p:nvSpPr>
          <p:cNvPr id="3" name="Content Placeholder 2">
            <a:extLst>
              <a:ext uri="{FF2B5EF4-FFF2-40B4-BE49-F238E27FC236}">
                <a16:creationId xmlns:a16="http://schemas.microsoft.com/office/drawing/2014/main" id="{15EA777D-2D21-ADA4-A10B-BCC611EA2B59}"/>
              </a:ext>
            </a:extLst>
          </p:cNvPr>
          <p:cNvSpPr>
            <a:spLocks noGrp="1"/>
          </p:cNvSpPr>
          <p:nvPr>
            <p:ph idx="1"/>
          </p:nvPr>
        </p:nvSpPr>
        <p:spPr>
          <a:xfrm>
            <a:off x="204186" y="1596071"/>
            <a:ext cx="5814874" cy="4632663"/>
          </a:xfrm>
        </p:spPr>
        <p:txBody>
          <a:bodyPr>
            <a:normAutofit/>
          </a:bodyPr>
          <a:lstStyle/>
          <a:p>
            <a:pPr>
              <a:lnSpc>
                <a:spcPct val="90000"/>
              </a:lnSpc>
            </a:pPr>
            <a:r>
              <a:rPr lang="en-US" dirty="0">
                <a:solidFill>
                  <a:srgbClr val="00B0F0"/>
                </a:solidFill>
              </a:rPr>
              <a:t>Considering Sun Tzu’s book ‘The Art of War’ and the philosophy of warfare presented by this book.</a:t>
            </a:r>
          </a:p>
          <a:p>
            <a:pPr>
              <a:lnSpc>
                <a:spcPct val="90000"/>
              </a:lnSpc>
            </a:pPr>
            <a:r>
              <a:rPr lang="en-US" dirty="0">
                <a:solidFill>
                  <a:schemeClr val="accent3"/>
                </a:solidFill>
              </a:rPr>
              <a:t>Observing several sources which speak of the Battle of </a:t>
            </a:r>
            <a:r>
              <a:rPr lang="en-US" dirty="0" err="1">
                <a:solidFill>
                  <a:schemeClr val="accent3"/>
                </a:solidFill>
              </a:rPr>
              <a:t>Shiroyama</a:t>
            </a:r>
            <a:r>
              <a:rPr lang="en-US" dirty="0">
                <a:solidFill>
                  <a:schemeClr val="accent3"/>
                </a:solidFill>
              </a:rPr>
              <a:t>, and analyze the tactics utilized by both sides of the conflict to consider how these strategies work in accordance with Sun Tzu’s philosophy.</a:t>
            </a:r>
          </a:p>
          <a:p>
            <a:pPr>
              <a:lnSpc>
                <a:spcPct val="90000"/>
              </a:lnSpc>
            </a:pPr>
            <a:r>
              <a:rPr lang="en-US" dirty="0">
                <a:solidFill>
                  <a:schemeClr val="accent1">
                    <a:lumMod val="40000"/>
                    <a:lumOff val="60000"/>
                  </a:schemeClr>
                </a:solidFill>
              </a:rPr>
              <a:t>Concluding whether the points made in Art of War could ever be fully adapted to this battle, or whether the doctrines and weapons utilized by both sides, and the general context of the battle would instead render Sun Tzu’s philosophies redundant.</a:t>
            </a:r>
            <a:endParaRPr lang="en-GB" dirty="0">
              <a:solidFill>
                <a:schemeClr val="accent1">
                  <a:lumMod val="40000"/>
                  <a:lumOff val="60000"/>
                </a:schemeClr>
              </a:solidFill>
            </a:endParaRPr>
          </a:p>
        </p:txBody>
      </p:sp>
      <p:sp>
        <p:nvSpPr>
          <p:cNvPr id="4" name="Footer Placeholder 3">
            <a:extLst>
              <a:ext uri="{FF2B5EF4-FFF2-40B4-BE49-F238E27FC236}">
                <a16:creationId xmlns:a16="http://schemas.microsoft.com/office/drawing/2014/main" id="{0A9F5344-5305-D737-054F-55F588769E93}"/>
              </a:ext>
            </a:extLst>
          </p:cNvPr>
          <p:cNvSpPr>
            <a:spLocks noGrp="1"/>
          </p:cNvSpPr>
          <p:nvPr>
            <p:ph type="ftr" sz="quarter" idx="11"/>
          </p:nvPr>
        </p:nvSpPr>
        <p:spPr>
          <a:xfrm>
            <a:off x="636915" y="6355080"/>
            <a:ext cx="3859795" cy="304801"/>
          </a:xfrm>
        </p:spPr>
        <p:txBody>
          <a:bodyPr>
            <a:normAutofit/>
          </a:bodyPr>
          <a:lstStyle/>
          <a:p>
            <a:endParaRPr lang="en-GB"/>
          </a:p>
        </p:txBody>
      </p:sp>
      <p:pic>
        <p:nvPicPr>
          <p:cNvPr id="2050" name="Picture 2" descr="A painting depicting the Battle of Shiroyama, the final phase of Satsuma Rebellion, by Nagashima Mōsai (Utagawa Yoshitora), 1877.">
            <a:extLst>
              <a:ext uri="{FF2B5EF4-FFF2-40B4-BE49-F238E27FC236}">
                <a16:creationId xmlns:a16="http://schemas.microsoft.com/office/drawing/2014/main" id="{5B980474-5DF4-6440-4F1E-D212FEA811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1916" y="2303567"/>
            <a:ext cx="5451627" cy="369347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66BCCE7-4ED4-73C3-74C9-4800481613C3}"/>
              </a:ext>
            </a:extLst>
          </p:cNvPr>
          <p:cNvSpPr txBox="1"/>
          <p:nvPr/>
        </p:nvSpPr>
        <p:spPr>
          <a:xfrm>
            <a:off x="7146524" y="2303567"/>
            <a:ext cx="955208" cy="276999"/>
          </a:xfrm>
          <a:prstGeom prst="rect">
            <a:avLst/>
          </a:prstGeom>
          <a:noFill/>
        </p:spPr>
        <p:txBody>
          <a:bodyPr wrap="square" rtlCol="0">
            <a:spAutoFit/>
          </a:bodyPr>
          <a:lstStyle/>
          <a:p>
            <a:r>
              <a:rPr lang="en-US" sz="1200" dirty="0">
                <a:solidFill>
                  <a:schemeClr val="bg1"/>
                </a:solidFill>
              </a:rPr>
              <a:t>Fig 3</a:t>
            </a:r>
            <a:endParaRPr lang="en-GB" sz="1200" dirty="0">
              <a:solidFill>
                <a:schemeClr val="bg1"/>
              </a:solidFill>
            </a:endParaRPr>
          </a:p>
        </p:txBody>
      </p:sp>
    </p:spTree>
    <p:extLst>
      <p:ext uri="{BB962C8B-B14F-4D97-AF65-F5344CB8AC3E}">
        <p14:creationId xmlns:p14="http://schemas.microsoft.com/office/powerpoint/2010/main" val="2027730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38BCF67E-6B65-72DF-6932-ABF11AB679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05529" y="159335"/>
            <a:ext cx="2508001" cy="326040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undefined">
            <a:extLst>
              <a:ext uri="{FF2B5EF4-FFF2-40B4-BE49-F238E27FC236}">
                <a16:creationId xmlns:a16="http://schemas.microsoft.com/office/drawing/2014/main" id="{70BFB3B8-6025-B1EE-EB98-A723E42283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5529" y="3367679"/>
            <a:ext cx="2508001" cy="31804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5F2038-989E-1173-F621-024F76DF7063}"/>
              </a:ext>
            </a:extLst>
          </p:cNvPr>
          <p:cNvSpPr>
            <a:spLocks noGrp="1"/>
          </p:cNvSpPr>
          <p:nvPr>
            <p:ph type="title"/>
          </p:nvPr>
        </p:nvSpPr>
        <p:spPr>
          <a:xfrm>
            <a:off x="646111" y="107278"/>
            <a:ext cx="9404723" cy="1400530"/>
          </a:xfrm>
        </p:spPr>
        <p:txBody>
          <a:bodyPr/>
          <a:lstStyle/>
          <a:p>
            <a:r>
              <a:rPr lang="en-US" b="1" i="1" u="sng" dirty="0"/>
              <a:t>Context of the Battle</a:t>
            </a:r>
            <a:endParaRPr lang="en-GB" b="1" i="1" u="sng" dirty="0"/>
          </a:p>
        </p:txBody>
      </p:sp>
      <p:graphicFrame>
        <p:nvGraphicFramePr>
          <p:cNvPr id="5" name="Content Placeholder 4">
            <a:extLst>
              <a:ext uri="{FF2B5EF4-FFF2-40B4-BE49-F238E27FC236}">
                <a16:creationId xmlns:a16="http://schemas.microsoft.com/office/drawing/2014/main" id="{6EBB937B-B345-369A-5C27-948AE53C7223}"/>
              </a:ext>
            </a:extLst>
          </p:cNvPr>
          <p:cNvGraphicFramePr>
            <a:graphicFrameLocks noGrp="1"/>
          </p:cNvGraphicFramePr>
          <p:nvPr>
            <p:ph idx="1"/>
            <p:extLst>
              <p:ext uri="{D42A27DB-BD31-4B8C-83A1-F6EECF244321}">
                <p14:modId xmlns:p14="http://schemas.microsoft.com/office/powerpoint/2010/main" val="933069007"/>
              </p:ext>
            </p:extLst>
          </p:nvPr>
        </p:nvGraphicFramePr>
        <p:xfrm>
          <a:off x="47203" y="4054659"/>
          <a:ext cx="9658326" cy="2228252"/>
        </p:xfrm>
        <a:graphic>
          <a:graphicData uri="http://schemas.openxmlformats.org/drawingml/2006/table">
            <a:tbl>
              <a:tblPr firstRow="1" bandRow="1">
                <a:tableStyleId>{5C22544A-7EE6-4342-B048-85BDC9FD1C3A}</a:tableStyleId>
              </a:tblPr>
              <a:tblGrid>
                <a:gridCol w="3219442">
                  <a:extLst>
                    <a:ext uri="{9D8B030D-6E8A-4147-A177-3AD203B41FA5}">
                      <a16:colId xmlns:a16="http://schemas.microsoft.com/office/drawing/2014/main" val="3208738684"/>
                    </a:ext>
                  </a:extLst>
                </a:gridCol>
                <a:gridCol w="3219442">
                  <a:extLst>
                    <a:ext uri="{9D8B030D-6E8A-4147-A177-3AD203B41FA5}">
                      <a16:colId xmlns:a16="http://schemas.microsoft.com/office/drawing/2014/main" val="2553924360"/>
                    </a:ext>
                  </a:extLst>
                </a:gridCol>
                <a:gridCol w="3219442">
                  <a:extLst>
                    <a:ext uri="{9D8B030D-6E8A-4147-A177-3AD203B41FA5}">
                      <a16:colId xmlns:a16="http://schemas.microsoft.com/office/drawing/2014/main" val="3963470009"/>
                    </a:ext>
                  </a:extLst>
                </a:gridCol>
              </a:tblGrid>
              <a:tr h="537854">
                <a:tc>
                  <a:txBody>
                    <a:bodyPr/>
                    <a:lstStyle/>
                    <a:p>
                      <a:endParaRPr lang="en-GB" sz="1400" dirty="0"/>
                    </a:p>
                  </a:txBody>
                  <a:tcPr/>
                </a:tc>
                <a:tc>
                  <a:txBody>
                    <a:bodyPr/>
                    <a:lstStyle/>
                    <a:p>
                      <a:r>
                        <a:rPr lang="en-US" sz="1400" dirty="0"/>
                        <a:t>Imperial Japanese Military</a:t>
                      </a:r>
                      <a:endParaRPr lang="en-GB" sz="1400" dirty="0"/>
                    </a:p>
                  </a:txBody>
                  <a:tcPr/>
                </a:tc>
                <a:tc>
                  <a:txBody>
                    <a:bodyPr/>
                    <a:lstStyle/>
                    <a:p>
                      <a:r>
                        <a:rPr lang="en-US" sz="1400" dirty="0"/>
                        <a:t>Satsuma Samurai</a:t>
                      </a:r>
                      <a:endParaRPr lang="en-GB" sz="1400" dirty="0"/>
                    </a:p>
                  </a:txBody>
                  <a:tcPr/>
                </a:tc>
                <a:extLst>
                  <a:ext uri="{0D108BD9-81ED-4DB2-BD59-A6C34878D82A}">
                    <a16:rowId xmlns:a16="http://schemas.microsoft.com/office/drawing/2014/main" val="783924753"/>
                  </a:ext>
                </a:extLst>
              </a:tr>
              <a:tr h="307345">
                <a:tc>
                  <a:txBody>
                    <a:bodyPr/>
                    <a:lstStyle/>
                    <a:p>
                      <a:r>
                        <a:rPr lang="en-US" sz="1400" dirty="0"/>
                        <a:t>Number of soldiers</a:t>
                      </a:r>
                      <a:endParaRPr lang="en-GB" sz="1400" dirty="0"/>
                    </a:p>
                  </a:txBody>
                  <a:tcPr/>
                </a:tc>
                <a:tc>
                  <a:txBody>
                    <a:bodyPr/>
                    <a:lstStyle/>
                    <a:p>
                      <a:r>
                        <a:rPr lang="en-US" sz="1400" dirty="0"/>
                        <a:t>Approximately 30,000</a:t>
                      </a:r>
                      <a:endParaRPr lang="en-GB" sz="1400" dirty="0"/>
                    </a:p>
                  </a:txBody>
                  <a:tcPr/>
                </a:tc>
                <a:tc>
                  <a:txBody>
                    <a:bodyPr/>
                    <a:lstStyle/>
                    <a:p>
                      <a:r>
                        <a:rPr lang="en-US" sz="1400" dirty="0"/>
                        <a:t>500</a:t>
                      </a:r>
                      <a:endParaRPr lang="en-GB" sz="1400" dirty="0"/>
                    </a:p>
                  </a:txBody>
                  <a:tcPr/>
                </a:tc>
                <a:extLst>
                  <a:ext uri="{0D108BD9-81ED-4DB2-BD59-A6C34878D82A}">
                    <a16:rowId xmlns:a16="http://schemas.microsoft.com/office/drawing/2014/main" val="1589828069"/>
                  </a:ext>
                </a:extLst>
              </a:tr>
              <a:tr h="537854">
                <a:tc>
                  <a:txBody>
                    <a:bodyPr/>
                    <a:lstStyle/>
                    <a:p>
                      <a:r>
                        <a:rPr lang="en-US" sz="1400" dirty="0"/>
                        <a:t>Weapons/Armaments</a:t>
                      </a:r>
                      <a:endParaRPr lang="en-GB" sz="1400" dirty="0"/>
                    </a:p>
                  </a:txBody>
                  <a:tcPr/>
                </a:tc>
                <a:tc>
                  <a:txBody>
                    <a:bodyPr/>
                    <a:lstStyle/>
                    <a:p>
                      <a:r>
                        <a:rPr lang="en-US" sz="1400" dirty="0"/>
                        <a:t>Rifles, Gatling Guns and heavy artillery, Backed by warships.</a:t>
                      </a:r>
                      <a:endParaRPr lang="en-GB" sz="1400" dirty="0"/>
                    </a:p>
                  </a:txBody>
                  <a:tcPr/>
                </a:tc>
                <a:tc>
                  <a:txBody>
                    <a:bodyPr/>
                    <a:lstStyle/>
                    <a:p>
                      <a:r>
                        <a:rPr lang="en-US" sz="1400" dirty="0"/>
                        <a:t>Melee weapons and Muskets.</a:t>
                      </a:r>
                      <a:endParaRPr lang="en-GB" sz="1400" dirty="0"/>
                    </a:p>
                  </a:txBody>
                  <a:tcPr/>
                </a:tc>
                <a:extLst>
                  <a:ext uri="{0D108BD9-81ED-4DB2-BD59-A6C34878D82A}">
                    <a16:rowId xmlns:a16="http://schemas.microsoft.com/office/drawing/2014/main" val="1488056778"/>
                  </a:ext>
                </a:extLst>
              </a:tr>
              <a:tr h="307345">
                <a:tc>
                  <a:txBody>
                    <a:bodyPr/>
                    <a:lstStyle/>
                    <a:p>
                      <a:r>
                        <a:rPr lang="en-US" sz="1400" dirty="0"/>
                        <a:t>Commanders</a:t>
                      </a:r>
                      <a:endParaRPr lang="en-GB" sz="1400" dirty="0"/>
                    </a:p>
                  </a:txBody>
                  <a:tcPr/>
                </a:tc>
                <a:tc>
                  <a:txBody>
                    <a:bodyPr/>
                    <a:lstStyle/>
                    <a:p>
                      <a:r>
                        <a:rPr lang="en-GB" sz="1400" dirty="0"/>
                        <a:t>General Yamagata </a:t>
                      </a:r>
                      <a:r>
                        <a:rPr lang="en-GB" sz="1400" dirty="0" err="1"/>
                        <a:t>Aritomo</a:t>
                      </a:r>
                      <a:endParaRPr lang="en-GB" sz="1400" dirty="0"/>
                    </a:p>
                  </a:txBody>
                  <a:tcPr/>
                </a:tc>
                <a:tc>
                  <a:txBody>
                    <a:bodyPr/>
                    <a:lstStyle/>
                    <a:p>
                      <a:r>
                        <a:rPr lang="en-GB" sz="1400" dirty="0" err="1"/>
                        <a:t>Saigō</a:t>
                      </a:r>
                      <a:r>
                        <a:rPr lang="en-GB" sz="1400" dirty="0"/>
                        <a:t> </a:t>
                      </a:r>
                      <a:r>
                        <a:rPr lang="en-GB" sz="1400" dirty="0" err="1"/>
                        <a:t>Takamori</a:t>
                      </a:r>
                      <a:endParaRPr lang="en-GB" sz="1400" dirty="0"/>
                    </a:p>
                  </a:txBody>
                  <a:tcPr/>
                </a:tc>
                <a:extLst>
                  <a:ext uri="{0D108BD9-81ED-4DB2-BD59-A6C34878D82A}">
                    <a16:rowId xmlns:a16="http://schemas.microsoft.com/office/drawing/2014/main" val="1206278761"/>
                  </a:ext>
                </a:extLst>
              </a:tr>
              <a:tr h="537854">
                <a:tc>
                  <a:txBody>
                    <a:bodyPr/>
                    <a:lstStyle/>
                    <a:p>
                      <a:r>
                        <a:rPr lang="en-US" sz="1400" dirty="0"/>
                        <a:t>Losses/Casualties</a:t>
                      </a:r>
                      <a:endParaRPr lang="en-GB" sz="1400" dirty="0"/>
                    </a:p>
                  </a:txBody>
                  <a:tcPr/>
                </a:tc>
                <a:tc>
                  <a:txBody>
                    <a:bodyPr/>
                    <a:lstStyle/>
                    <a:p>
                      <a:r>
                        <a:rPr lang="en-US" sz="1400" dirty="0"/>
                        <a:t>30 killed</a:t>
                      </a:r>
                      <a:endParaRPr lang="en-GB" sz="1400" dirty="0"/>
                    </a:p>
                  </a:txBody>
                  <a:tcPr/>
                </a:tc>
                <a:tc>
                  <a:txBody>
                    <a:bodyPr/>
                    <a:lstStyle/>
                    <a:p>
                      <a:r>
                        <a:rPr lang="en-US" sz="1400" dirty="0"/>
                        <a:t>All, including </a:t>
                      </a:r>
                      <a:r>
                        <a:rPr lang="en-GB" sz="1400" dirty="0" err="1"/>
                        <a:t>Saigō</a:t>
                      </a:r>
                      <a:r>
                        <a:rPr lang="en-GB" sz="1400" dirty="0"/>
                        <a:t> </a:t>
                      </a:r>
                      <a:r>
                        <a:rPr lang="en-GB" sz="1400" dirty="0" err="1"/>
                        <a:t>Takamori</a:t>
                      </a:r>
                      <a:r>
                        <a:rPr lang="en-GB" sz="1400" dirty="0"/>
                        <a:t>, dead</a:t>
                      </a:r>
                    </a:p>
                  </a:txBody>
                  <a:tcPr/>
                </a:tc>
                <a:extLst>
                  <a:ext uri="{0D108BD9-81ED-4DB2-BD59-A6C34878D82A}">
                    <a16:rowId xmlns:a16="http://schemas.microsoft.com/office/drawing/2014/main" val="2647851099"/>
                  </a:ext>
                </a:extLst>
              </a:tr>
            </a:tbl>
          </a:graphicData>
        </a:graphic>
      </p:graphicFrame>
      <p:sp>
        <p:nvSpPr>
          <p:cNvPr id="7" name="TextBox 6">
            <a:extLst>
              <a:ext uri="{FF2B5EF4-FFF2-40B4-BE49-F238E27FC236}">
                <a16:creationId xmlns:a16="http://schemas.microsoft.com/office/drawing/2014/main" id="{CD777622-506B-D789-E63F-12C3F9B19AE3}"/>
              </a:ext>
            </a:extLst>
          </p:cNvPr>
          <p:cNvSpPr txBox="1"/>
          <p:nvPr/>
        </p:nvSpPr>
        <p:spPr>
          <a:xfrm>
            <a:off x="47203" y="859278"/>
            <a:ext cx="9771500" cy="3416320"/>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accent6">
                    <a:lumMod val="60000"/>
                    <a:lumOff val="40000"/>
                  </a:schemeClr>
                </a:solidFill>
              </a:rPr>
              <a:t>The last stand for the Samurai, the battle of mount </a:t>
            </a:r>
            <a:r>
              <a:rPr lang="en-US" dirty="0" err="1">
                <a:solidFill>
                  <a:schemeClr val="accent6">
                    <a:lumMod val="60000"/>
                    <a:lumOff val="40000"/>
                  </a:schemeClr>
                </a:solidFill>
              </a:rPr>
              <a:t>Shiroyama</a:t>
            </a:r>
            <a:r>
              <a:rPr lang="en-US" dirty="0">
                <a:solidFill>
                  <a:schemeClr val="accent6">
                    <a:lumMod val="60000"/>
                    <a:lumOff val="40000"/>
                  </a:schemeClr>
                </a:solidFill>
              </a:rPr>
              <a:t> took place on 24</a:t>
            </a:r>
            <a:r>
              <a:rPr lang="en-US" baseline="30000" dirty="0">
                <a:solidFill>
                  <a:schemeClr val="accent6">
                    <a:lumMod val="60000"/>
                    <a:lumOff val="40000"/>
                  </a:schemeClr>
                </a:solidFill>
              </a:rPr>
              <a:t>th</a:t>
            </a:r>
            <a:r>
              <a:rPr lang="en-US" dirty="0">
                <a:solidFill>
                  <a:schemeClr val="accent6">
                    <a:lumMod val="60000"/>
                    <a:lumOff val="40000"/>
                  </a:schemeClr>
                </a:solidFill>
              </a:rPr>
              <a:t> September 1877. </a:t>
            </a:r>
          </a:p>
          <a:p>
            <a:pPr marL="285750" indent="-285750">
              <a:buFont typeface="Arial" panose="020B0604020202020204" pitchFamily="34" charset="0"/>
              <a:buChar char="•"/>
            </a:pPr>
            <a:endParaRPr lang="en-US" dirty="0">
              <a:solidFill>
                <a:schemeClr val="accent6">
                  <a:lumMod val="60000"/>
                  <a:lumOff val="40000"/>
                </a:schemeClr>
              </a:solidFill>
            </a:endParaRPr>
          </a:p>
          <a:p>
            <a:pPr marL="285750" indent="-285750">
              <a:buFont typeface="Arial" panose="020B0604020202020204" pitchFamily="34" charset="0"/>
              <a:buChar char="•"/>
            </a:pPr>
            <a:r>
              <a:rPr lang="en-US" dirty="0">
                <a:solidFill>
                  <a:srgbClr val="73DCF1"/>
                </a:solidFill>
              </a:rPr>
              <a:t>It was the final battle in the conflict between the Imperial Japanese Military, and the Satsuma Samurai Rebellion led by </a:t>
            </a:r>
            <a:r>
              <a:rPr lang="en-GB" dirty="0" err="1">
                <a:solidFill>
                  <a:srgbClr val="73DCF1"/>
                </a:solidFill>
              </a:rPr>
              <a:t>Saigō</a:t>
            </a:r>
            <a:r>
              <a:rPr lang="en-GB" dirty="0">
                <a:solidFill>
                  <a:srgbClr val="73DCF1"/>
                </a:solidFill>
              </a:rPr>
              <a:t> </a:t>
            </a:r>
            <a:r>
              <a:rPr lang="en-GB" dirty="0" err="1">
                <a:solidFill>
                  <a:srgbClr val="73DCF1"/>
                </a:solidFill>
              </a:rPr>
              <a:t>Takamori</a:t>
            </a:r>
            <a:r>
              <a:rPr lang="en-GB" dirty="0">
                <a:solidFill>
                  <a:srgbClr val="73DCF1"/>
                </a:solidFill>
              </a:rPr>
              <a:t>.</a:t>
            </a:r>
          </a:p>
          <a:p>
            <a:pPr marL="285750" indent="-285750">
              <a:buFont typeface="Arial" panose="020B0604020202020204" pitchFamily="34" charset="0"/>
              <a:buChar char="•"/>
            </a:pPr>
            <a:endParaRPr lang="en-GB" dirty="0">
              <a:solidFill>
                <a:schemeClr val="accent6">
                  <a:lumMod val="60000"/>
                  <a:lumOff val="40000"/>
                </a:schemeClr>
              </a:solidFill>
            </a:endParaRPr>
          </a:p>
          <a:p>
            <a:pPr marL="285750" indent="-285750">
              <a:buFont typeface="Arial" panose="020B0604020202020204" pitchFamily="34" charset="0"/>
              <a:buChar char="•"/>
            </a:pPr>
            <a:r>
              <a:rPr lang="en-GB" dirty="0">
                <a:solidFill>
                  <a:schemeClr val="accent3">
                    <a:lumMod val="60000"/>
                    <a:lumOff val="40000"/>
                  </a:schemeClr>
                </a:solidFill>
              </a:rPr>
              <a:t>The fighting prior to </a:t>
            </a:r>
            <a:r>
              <a:rPr lang="en-GB" dirty="0" err="1">
                <a:solidFill>
                  <a:schemeClr val="accent3">
                    <a:lumMod val="60000"/>
                    <a:lumOff val="40000"/>
                  </a:schemeClr>
                </a:solidFill>
              </a:rPr>
              <a:t>Shiroyama</a:t>
            </a:r>
            <a:r>
              <a:rPr lang="en-GB" dirty="0">
                <a:solidFill>
                  <a:schemeClr val="accent3">
                    <a:lumMod val="60000"/>
                    <a:lumOff val="40000"/>
                  </a:schemeClr>
                </a:solidFill>
              </a:rPr>
              <a:t> had resulted in approximately 16,000 Imperial Japanese causalities and 18,000 Satsuma Samurai casualties.</a:t>
            </a:r>
          </a:p>
          <a:p>
            <a:pPr marL="285750" indent="-285750">
              <a:buFont typeface="Arial" panose="020B0604020202020204" pitchFamily="34" charset="0"/>
              <a:buChar char="•"/>
            </a:pPr>
            <a:endParaRPr lang="en-GB" dirty="0">
              <a:solidFill>
                <a:schemeClr val="accent6"/>
              </a:solidFill>
            </a:endParaRPr>
          </a:p>
          <a:p>
            <a:pPr marL="285750" indent="-285750">
              <a:buFont typeface="Arial" panose="020B0604020202020204" pitchFamily="34" charset="0"/>
              <a:buChar char="•"/>
            </a:pPr>
            <a:r>
              <a:rPr lang="en-US" dirty="0">
                <a:solidFill>
                  <a:schemeClr val="accent3"/>
                </a:solidFill>
              </a:rPr>
              <a:t>The Imperial Japanese Military, given their far superior numbers (60:1) and firepower would ultimately surround the Samurai, killing all of them.</a:t>
            </a:r>
          </a:p>
          <a:p>
            <a:pPr marL="285750" indent="-285750">
              <a:buFont typeface="Arial" panose="020B0604020202020204" pitchFamily="34" charset="0"/>
              <a:buChar char="•"/>
            </a:pPr>
            <a:endParaRPr lang="en-GB" dirty="0"/>
          </a:p>
        </p:txBody>
      </p:sp>
      <p:sp>
        <p:nvSpPr>
          <p:cNvPr id="3" name="Footer Placeholder 2">
            <a:extLst>
              <a:ext uri="{FF2B5EF4-FFF2-40B4-BE49-F238E27FC236}">
                <a16:creationId xmlns:a16="http://schemas.microsoft.com/office/drawing/2014/main" id="{22000807-6857-41D7-B216-95549C7CD34D}"/>
              </a:ext>
            </a:extLst>
          </p:cNvPr>
          <p:cNvSpPr>
            <a:spLocks noGrp="1"/>
          </p:cNvSpPr>
          <p:nvPr>
            <p:ph type="ftr" sz="quarter" idx="11"/>
          </p:nvPr>
        </p:nvSpPr>
        <p:spPr>
          <a:xfrm>
            <a:off x="79771" y="6230852"/>
            <a:ext cx="12439806" cy="627148"/>
          </a:xfrm>
        </p:spPr>
        <p:txBody>
          <a:bodyPr/>
          <a:lstStyle/>
          <a:p>
            <a:r>
              <a:rPr lang="en-GB" sz="1000" dirty="0">
                <a:solidFill>
                  <a:schemeClr val="tx1"/>
                </a:solidFill>
                <a:latin typeface="Calibri" panose="020F0502020204030204" pitchFamily="34" charset="0"/>
                <a:cs typeface="Calibri" panose="020F0502020204030204" pitchFamily="34" charset="0"/>
              </a:rPr>
              <a:t>1: </a:t>
            </a:r>
            <a:r>
              <a:rPr lang="en-US" sz="1000" dirty="0">
                <a:solidFill>
                  <a:schemeClr val="tx1"/>
                </a:solidFill>
                <a:latin typeface="Calibri" panose="020F0502020204030204" pitchFamily="34" charset="0"/>
                <a:cs typeface="Calibri" panose="020F0502020204030204" pitchFamily="34" charset="0"/>
              </a:rPr>
              <a:t>Augustus Henry </a:t>
            </a:r>
            <a:r>
              <a:rPr lang="en-US" sz="1000" dirty="0" err="1">
                <a:solidFill>
                  <a:schemeClr val="tx1"/>
                </a:solidFill>
                <a:latin typeface="Calibri" panose="020F0502020204030204" pitchFamily="34" charset="0"/>
                <a:cs typeface="Calibri" panose="020F0502020204030204" pitchFamily="34" charset="0"/>
              </a:rPr>
              <a:t>Mounsey</a:t>
            </a:r>
            <a:r>
              <a:rPr lang="en-US" sz="1000" dirty="0">
                <a:solidFill>
                  <a:schemeClr val="tx1"/>
                </a:solidFill>
                <a:latin typeface="Calibri" panose="020F0502020204030204" pitchFamily="34" charset="0"/>
                <a:cs typeface="Calibri" panose="020F0502020204030204" pitchFamily="34" charset="0"/>
              </a:rPr>
              <a:t>, </a:t>
            </a:r>
            <a:r>
              <a:rPr lang="en-US" sz="1000" i="1" dirty="0">
                <a:solidFill>
                  <a:schemeClr val="tx1"/>
                </a:solidFill>
                <a:latin typeface="Calibri" panose="020F0502020204030204" pitchFamily="34" charset="0"/>
                <a:cs typeface="Calibri" panose="020F0502020204030204" pitchFamily="34" charset="0"/>
              </a:rPr>
              <a:t>The Satsuma Rebellion: An Episode of Modern Japanese History</a:t>
            </a:r>
            <a:r>
              <a:rPr lang="en-US" sz="1000" dirty="0">
                <a:solidFill>
                  <a:schemeClr val="tx1"/>
                </a:solidFill>
                <a:latin typeface="Calibri" panose="020F0502020204030204" pitchFamily="34" charset="0"/>
                <a:cs typeface="Calibri" panose="020F0502020204030204" pitchFamily="34" charset="0"/>
              </a:rPr>
              <a:t> (London: J. Murray, 1879) p.240.</a:t>
            </a:r>
            <a:endParaRPr lang="en-GB" sz="1000" dirty="0">
              <a:solidFill>
                <a:schemeClr val="tx1"/>
              </a:solidFill>
              <a:latin typeface="Calibri" panose="020F0502020204030204" pitchFamily="34" charset="0"/>
              <a:cs typeface="Calibri" panose="020F0502020204030204" pitchFamily="34" charset="0"/>
            </a:endParaRPr>
          </a:p>
          <a:p>
            <a:r>
              <a:rPr lang="en-US" sz="1000" dirty="0">
                <a:solidFill>
                  <a:schemeClr val="tx1"/>
                </a:solidFill>
                <a:latin typeface="Calibri" panose="020F0502020204030204" pitchFamily="34" charset="0"/>
                <a:cs typeface="Calibri" panose="020F0502020204030204" pitchFamily="34" charset="0"/>
              </a:rPr>
              <a:t>2: James H. Buck, ‘The Satsuma Rebellion of 1877. From Kagoshima Through the Siege of Kumamoto Castle’, </a:t>
            </a:r>
            <a:r>
              <a:rPr lang="en-US" sz="1000" i="1" dirty="0" err="1">
                <a:solidFill>
                  <a:schemeClr val="tx1"/>
                </a:solidFill>
                <a:latin typeface="Calibri" panose="020F0502020204030204" pitchFamily="34" charset="0"/>
                <a:cs typeface="Calibri" panose="020F0502020204030204" pitchFamily="34" charset="0"/>
              </a:rPr>
              <a:t>Monumenta</a:t>
            </a:r>
            <a:r>
              <a:rPr lang="en-US" sz="1000" i="1" dirty="0">
                <a:solidFill>
                  <a:schemeClr val="tx1"/>
                </a:solidFill>
                <a:latin typeface="Calibri" panose="020F0502020204030204" pitchFamily="34" charset="0"/>
                <a:cs typeface="Calibri" panose="020F0502020204030204" pitchFamily="34" charset="0"/>
              </a:rPr>
              <a:t> </a:t>
            </a:r>
            <a:r>
              <a:rPr lang="en-US" sz="1000" i="1" dirty="0" err="1">
                <a:solidFill>
                  <a:schemeClr val="tx1"/>
                </a:solidFill>
                <a:latin typeface="Calibri" panose="020F0502020204030204" pitchFamily="34" charset="0"/>
                <a:cs typeface="Calibri" panose="020F0502020204030204" pitchFamily="34" charset="0"/>
              </a:rPr>
              <a:t>Nipponica</a:t>
            </a:r>
            <a:r>
              <a:rPr lang="en-US" sz="1000" dirty="0">
                <a:solidFill>
                  <a:schemeClr val="tx1"/>
                </a:solidFill>
                <a:latin typeface="Calibri" panose="020F0502020204030204" pitchFamily="34" charset="0"/>
                <a:cs typeface="Calibri" panose="020F0502020204030204" pitchFamily="34" charset="0"/>
              </a:rPr>
              <a:t>, Vol. 28.4 (1973), 427–46, p.427 &lt; </a:t>
            </a:r>
            <a:r>
              <a:rPr lang="en-US" sz="1000" dirty="0">
                <a:solidFill>
                  <a:srgbClr val="00B0F0"/>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https://www.jstor.org/stable/2383560</a:t>
            </a:r>
            <a:r>
              <a:rPr lang="en-US" sz="1000" dirty="0">
                <a:solidFill>
                  <a:schemeClr val="tx1"/>
                </a:solidFill>
                <a:latin typeface="Calibri" panose="020F0502020204030204" pitchFamily="34" charset="0"/>
                <a:cs typeface="Calibri" panose="020F0502020204030204" pitchFamily="34" charset="0"/>
              </a:rPr>
              <a:t>&gt; [Accessed 01/01/2024].</a:t>
            </a:r>
          </a:p>
        </p:txBody>
      </p:sp>
      <p:sp>
        <p:nvSpPr>
          <p:cNvPr id="4" name="TextBox 3">
            <a:extLst>
              <a:ext uri="{FF2B5EF4-FFF2-40B4-BE49-F238E27FC236}">
                <a16:creationId xmlns:a16="http://schemas.microsoft.com/office/drawing/2014/main" id="{41D655AE-C6DC-572A-1198-46EA5C49BD33}"/>
              </a:ext>
            </a:extLst>
          </p:cNvPr>
          <p:cNvSpPr txBox="1"/>
          <p:nvPr/>
        </p:nvSpPr>
        <p:spPr>
          <a:xfrm>
            <a:off x="7102136" y="2760898"/>
            <a:ext cx="381740" cy="261610"/>
          </a:xfrm>
          <a:prstGeom prst="rect">
            <a:avLst/>
          </a:prstGeom>
          <a:noFill/>
        </p:spPr>
        <p:txBody>
          <a:bodyPr wrap="square" rtlCol="0">
            <a:spAutoFit/>
          </a:bodyPr>
          <a:lstStyle/>
          <a:p>
            <a:r>
              <a:rPr lang="en-US" sz="1100" dirty="0">
                <a:solidFill>
                  <a:schemeClr val="accent3">
                    <a:lumMod val="60000"/>
                    <a:lumOff val="40000"/>
                  </a:schemeClr>
                </a:solidFill>
              </a:rPr>
              <a:t>2</a:t>
            </a:r>
            <a:endParaRPr lang="en-GB" sz="1100" dirty="0">
              <a:solidFill>
                <a:schemeClr val="accent3">
                  <a:lumMod val="60000"/>
                  <a:lumOff val="40000"/>
                </a:schemeClr>
              </a:solidFill>
            </a:endParaRPr>
          </a:p>
        </p:txBody>
      </p:sp>
      <p:sp>
        <p:nvSpPr>
          <p:cNvPr id="6" name="TextBox 5">
            <a:extLst>
              <a:ext uri="{FF2B5EF4-FFF2-40B4-BE49-F238E27FC236}">
                <a16:creationId xmlns:a16="http://schemas.microsoft.com/office/drawing/2014/main" id="{1D3F8767-9084-6E79-810F-F71C4DC5AA32}"/>
              </a:ext>
            </a:extLst>
          </p:cNvPr>
          <p:cNvSpPr txBox="1"/>
          <p:nvPr/>
        </p:nvSpPr>
        <p:spPr>
          <a:xfrm>
            <a:off x="2182427" y="1117781"/>
            <a:ext cx="381740" cy="261610"/>
          </a:xfrm>
          <a:prstGeom prst="rect">
            <a:avLst/>
          </a:prstGeom>
          <a:noFill/>
        </p:spPr>
        <p:txBody>
          <a:bodyPr wrap="square" rtlCol="0">
            <a:spAutoFit/>
          </a:bodyPr>
          <a:lstStyle/>
          <a:p>
            <a:r>
              <a:rPr lang="en-US" sz="1100" dirty="0">
                <a:solidFill>
                  <a:schemeClr val="accent6">
                    <a:lumMod val="60000"/>
                    <a:lumOff val="40000"/>
                  </a:schemeClr>
                </a:solidFill>
              </a:rPr>
              <a:t>1</a:t>
            </a:r>
            <a:endParaRPr lang="en-GB" sz="1100" dirty="0">
              <a:solidFill>
                <a:schemeClr val="accent6">
                  <a:lumMod val="60000"/>
                  <a:lumOff val="40000"/>
                </a:schemeClr>
              </a:solidFill>
            </a:endParaRPr>
          </a:p>
        </p:txBody>
      </p:sp>
      <p:sp>
        <p:nvSpPr>
          <p:cNvPr id="8" name="TextBox 7">
            <a:extLst>
              <a:ext uri="{FF2B5EF4-FFF2-40B4-BE49-F238E27FC236}">
                <a16:creationId xmlns:a16="http://schemas.microsoft.com/office/drawing/2014/main" id="{5BBD0C9D-E6CD-1441-C5D8-35C77AD2DC42}"/>
              </a:ext>
            </a:extLst>
          </p:cNvPr>
          <p:cNvSpPr txBox="1"/>
          <p:nvPr/>
        </p:nvSpPr>
        <p:spPr>
          <a:xfrm>
            <a:off x="9694534" y="455545"/>
            <a:ext cx="955208" cy="276999"/>
          </a:xfrm>
          <a:prstGeom prst="rect">
            <a:avLst/>
          </a:prstGeom>
          <a:noFill/>
        </p:spPr>
        <p:txBody>
          <a:bodyPr wrap="square" rtlCol="0">
            <a:spAutoFit/>
          </a:bodyPr>
          <a:lstStyle/>
          <a:p>
            <a:r>
              <a:rPr lang="en-US" sz="1200" dirty="0">
                <a:solidFill>
                  <a:schemeClr val="bg1"/>
                </a:solidFill>
              </a:rPr>
              <a:t>Fig 4</a:t>
            </a:r>
            <a:endParaRPr lang="en-GB" sz="1200" dirty="0">
              <a:solidFill>
                <a:schemeClr val="bg1"/>
              </a:solidFill>
            </a:endParaRPr>
          </a:p>
        </p:txBody>
      </p:sp>
      <p:sp>
        <p:nvSpPr>
          <p:cNvPr id="9" name="TextBox 8">
            <a:extLst>
              <a:ext uri="{FF2B5EF4-FFF2-40B4-BE49-F238E27FC236}">
                <a16:creationId xmlns:a16="http://schemas.microsoft.com/office/drawing/2014/main" id="{F65CD65C-8E13-15DD-5F9A-A7BCBF7BEE72}"/>
              </a:ext>
            </a:extLst>
          </p:cNvPr>
          <p:cNvSpPr txBox="1"/>
          <p:nvPr/>
        </p:nvSpPr>
        <p:spPr>
          <a:xfrm>
            <a:off x="11411346" y="3777660"/>
            <a:ext cx="955208" cy="276999"/>
          </a:xfrm>
          <a:prstGeom prst="rect">
            <a:avLst/>
          </a:prstGeom>
          <a:noFill/>
        </p:spPr>
        <p:txBody>
          <a:bodyPr wrap="square" rtlCol="0">
            <a:spAutoFit/>
          </a:bodyPr>
          <a:lstStyle/>
          <a:p>
            <a:r>
              <a:rPr lang="en-US" sz="1200" dirty="0">
                <a:solidFill>
                  <a:schemeClr val="bg1"/>
                </a:solidFill>
              </a:rPr>
              <a:t>Fig 5</a:t>
            </a:r>
            <a:endParaRPr lang="en-GB" sz="1200" dirty="0">
              <a:solidFill>
                <a:schemeClr val="bg1"/>
              </a:solidFill>
            </a:endParaRPr>
          </a:p>
        </p:txBody>
      </p:sp>
    </p:spTree>
    <p:extLst>
      <p:ext uri="{BB962C8B-B14F-4D97-AF65-F5344CB8AC3E}">
        <p14:creationId xmlns:p14="http://schemas.microsoft.com/office/powerpoint/2010/main" val="1212623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3E06F98-3780-59DA-D9D4-960694AFD00B}"/>
              </a:ext>
            </a:extLst>
          </p:cNvPr>
          <p:cNvSpPr>
            <a:spLocks noGrp="1"/>
          </p:cNvSpPr>
          <p:nvPr>
            <p:ph type="title"/>
          </p:nvPr>
        </p:nvSpPr>
        <p:spPr>
          <a:xfrm>
            <a:off x="5411931" y="452718"/>
            <a:ext cx="4638903" cy="1400530"/>
          </a:xfrm>
        </p:spPr>
        <p:txBody>
          <a:bodyPr>
            <a:normAutofit/>
          </a:bodyPr>
          <a:lstStyle/>
          <a:p>
            <a:r>
              <a:rPr lang="en-US" sz="3900" b="1" i="1" u="sng" dirty="0">
                <a:solidFill>
                  <a:schemeClr val="accent6">
                    <a:lumMod val="60000"/>
                    <a:lumOff val="40000"/>
                  </a:schemeClr>
                </a:solidFill>
              </a:rPr>
              <a:t>Tactics utilized – Satsuma Rebellion</a:t>
            </a:r>
            <a:endParaRPr lang="en-GB" sz="3900" b="1" i="1" u="sng" dirty="0">
              <a:solidFill>
                <a:schemeClr val="accent6">
                  <a:lumMod val="60000"/>
                  <a:lumOff val="40000"/>
                </a:schemeClr>
              </a:solidFill>
            </a:endParaRPr>
          </a:p>
        </p:txBody>
      </p:sp>
      <p:sp>
        <p:nvSpPr>
          <p:cNvPr id="308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2" descr="Vintage Samurai, Bushido Code Calligraphy, Japanese ...">
            <a:extLst>
              <a:ext uri="{FF2B5EF4-FFF2-40B4-BE49-F238E27FC236}">
                <a16:creationId xmlns:a16="http://schemas.microsoft.com/office/drawing/2014/main" id="{AC942F01-48BA-4D29-A5E1-C9D3BA279D1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48" t="12985" r="6911" b="14715"/>
          <a:stretch/>
        </p:blipFill>
        <p:spPr bwMode="auto">
          <a:xfrm>
            <a:off x="0" y="-1572"/>
            <a:ext cx="4973099" cy="3452796"/>
          </a:xfrm>
          <a:custGeom>
            <a:avLst/>
            <a:gdLst/>
            <a:ahLst/>
            <a:cxnLst/>
            <a:rect l="l" t="t" r="r" b="b"/>
            <a:pathLst>
              <a:path w="4971922" h="3429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29000"/>
                </a:lnTo>
                <a:lnTo>
                  <a:pt x="0" y="3429000"/>
                </a:lnTo>
                <a:lnTo>
                  <a:pt x="0" y="1"/>
                </a:lnTo>
                <a:lnTo>
                  <a:pt x="3628384" y="1"/>
                </a:lnTo>
                <a:close/>
              </a:path>
            </a:pathLst>
          </a:custGeom>
          <a:noFill/>
          <a:extLst>
            <a:ext uri="{909E8E84-426E-40DD-AFC4-6F175D3DCCD1}">
              <a14:hiddenFill xmlns:a14="http://schemas.microsoft.com/office/drawing/2010/main">
                <a:solidFill>
                  <a:srgbClr val="FFFFFF"/>
                </a:solidFill>
              </a14:hiddenFill>
            </a:ext>
          </a:extLst>
        </p:spPr>
      </p:pic>
      <p:sp>
        <p:nvSpPr>
          <p:cNvPr id="3083" name="Rectangle 308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7ED956B-90B7-5A66-774F-31B8ECB3ED7B}"/>
              </a:ext>
            </a:extLst>
          </p:cNvPr>
          <p:cNvSpPr>
            <a:spLocks noGrp="1"/>
          </p:cNvSpPr>
          <p:nvPr>
            <p:ph idx="1"/>
          </p:nvPr>
        </p:nvSpPr>
        <p:spPr>
          <a:xfrm>
            <a:off x="5114693" y="1963211"/>
            <a:ext cx="6470665" cy="4395151"/>
          </a:xfrm>
        </p:spPr>
        <p:txBody>
          <a:bodyPr>
            <a:normAutofit/>
          </a:bodyPr>
          <a:lstStyle/>
          <a:p>
            <a:pPr>
              <a:lnSpc>
                <a:spcPct val="90000"/>
              </a:lnSpc>
            </a:pPr>
            <a:r>
              <a:rPr lang="en-US" sz="1700" dirty="0">
                <a:solidFill>
                  <a:schemeClr val="accent3"/>
                </a:solidFill>
              </a:rPr>
              <a:t>Strict Bushido Samurai discipline. </a:t>
            </a:r>
          </a:p>
          <a:p>
            <a:pPr>
              <a:lnSpc>
                <a:spcPct val="90000"/>
              </a:lnSpc>
            </a:pPr>
            <a:r>
              <a:rPr lang="en-US" sz="1700" dirty="0">
                <a:solidFill>
                  <a:srgbClr val="73F182"/>
                </a:solidFill>
              </a:rPr>
              <a:t>Guerilla warfare tactics, with lesser numbers and inferior weapons it was hard for the Samurai to take the enemy on head-to-head. Evasive maneuvers and use of surrounding environments had to be utilized.</a:t>
            </a:r>
          </a:p>
          <a:p>
            <a:pPr>
              <a:lnSpc>
                <a:spcPct val="90000"/>
              </a:lnSpc>
            </a:pPr>
            <a:r>
              <a:rPr lang="en-US" sz="1700" dirty="0">
                <a:solidFill>
                  <a:srgbClr val="00B0F0"/>
                </a:solidFill>
              </a:rPr>
              <a:t>Statues had to be melted down to make bullets, very scarce resources.</a:t>
            </a:r>
          </a:p>
          <a:p>
            <a:pPr>
              <a:lnSpc>
                <a:spcPct val="90000"/>
              </a:lnSpc>
            </a:pPr>
            <a:r>
              <a:rPr lang="en-US" sz="1700" dirty="0">
                <a:solidFill>
                  <a:srgbClr val="FF66FF"/>
                </a:solidFill>
              </a:rPr>
              <a:t>After the death of </a:t>
            </a:r>
            <a:r>
              <a:rPr lang="en-US" sz="1700" dirty="0" err="1">
                <a:solidFill>
                  <a:srgbClr val="FF66FF"/>
                </a:solidFill>
              </a:rPr>
              <a:t>Saigō</a:t>
            </a:r>
            <a:r>
              <a:rPr lang="en-US" sz="1700" dirty="0">
                <a:solidFill>
                  <a:srgbClr val="FF66FF"/>
                </a:solidFill>
              </a:rPr>
              <a:t> </a:t>
            </a:r>
            <a:r>
              <a:rPr lang="en-US" sz="1700" dirty="0" err="1">
                <a:solidFill>
                  <a:srgbClr val="FF66FF"/>
                </a:solidFill>
              </a:rPr>
              <a:t>Takamori</a:t>
            </a:r>
            <a:r>
              <a:rPr lang="en-US" sz="1700" dirty="0">
                <a:solidFill>
                  <a:srgbClr val="FF66FF"/>
                </a:solidFill>
              </a:rPr>
              <a:t>, the remaining Samurai charged the enemy and were ultimately shot dead. Maintaining the mentality of ‘death before dishonor’ they charged down the hill to their certain death.</a:t>
            </a:r>
          </a:p>
          <a:p>
            <a:pPr>
              <a:lnSpc>
                <a:spcPct val="90000"/>
              </a:lnSpc>
            </a:pPr>
            <a:endParaRPr lang="en-GB" sz="1700" dirty="0"/>
          </a:p>
        </p:txBody>
      </p:sp>
      <p:sp>
        <p:nvSpPr>
          <p:cNvPr id="4" name="Footer Placeholder 3">
            <a:extLst>
              <a:ext uri="{FF2B5EF4-FFF2-40B4-BE49-F238E27FC236}">
                <a16:creationId xmlns:a16="http://schemas.microsoft.com/office/drawing/2014/main" id="{BA5AAE58-1F3E-347A-D599-CEFB71497038}"/>
              </a:ext>
            </a:extLst>
          </p:cNvPr>
          <p:cNvSpPr>
            <a:spLocks noGrp="1"/>
          </p:cNvSpPr>
          <p:nvPr>
            <p:ph type="ftr" sz="quarter" idx="11"/>
          </p:nvPr>
        </p:nvSpPr>
        <p:spPr>
          <a:xfrm>
            <a:off x="5114693" y="5452926"/>
            <a:ext cx="7077288" cy="1015400"/>
          </a:xfrm>
        </p:spPr>
        <p:txBody>
          <a:bodyPr>
            <a:normAutofit fontScale="92500" lnSpcReduction="20000"/>
          </a:bodyPr>
          <a:lstStyle/>
          <a:p>
            <a:r>
              <a:rPr lang="en-US" b="0" i="0" dirty="0">
                <a:solidFill>
                  <a:schemeClr val="tx1"/>
                </a:solidFill>
                <a:effectLst/>
                <a:latin typeface="__Amiri_f9b55b"/>
              </a:rPr>
              <a:t>3: Andria Pressel, The Collector, </a:t>
            </a:r>
            <a:r>
              <a:rPr lang="en-US" b="0" i="1" dirty="0">
                <a:solidFill>
                  <a:schemeClr val="tx1"/>
                </a:solidFill>
                <a:effectLst/>
                <a:latin typeface="__Amiri_f9b55b"/>
              </a:rPr>
              <a:t>Why Did the Samurai Lose? Rebellion &amp; the Last Warrior, (2021),  </a:t>
            </a:r>
            <a:r>
              <a:rPr lang="en-US" b="0" i="0" dirty="0">
                <a:solidFill>
                  <a:schemeClr val="tx1"/>
                </a:solidFill>
                <a:effectLst/>
                <a:latin typeface="__Amiri_f9b55b"/>
              </a:rPr>
              <a:t>&lt;</a:t>
            </a:r>
            <a:r>
              <a:rPr lang="en-US" b="0" i="0" dirty="0">
                <a:solidFill>
                  <a:schemeClr val="tx1"/>
                </a:solidFill>
                <a:effectLst/>
                <a:latin typeface="__Amiri_f9b55b"/>
                <a:hlinkClick r:id="rId4"/>
              </a:rPr>
              <a:t>https://www.thecollector.com/samurai-warriors-satsuma-rebellion/</a:t>
            </a:r>
            <a:r>
              <a:rPr lang="en-US" b="0" i="0" dirty="0">
                <a:solidFill>
                  <a:schemeClr val="tx1"/>
                </a:solidFill>
                <a:effectLst/>
                <a:latin typeface="__Amiri_f9b55b"/>
              </a:rPr>
              <a:t>&gt;  [Accessed 02/01/2023].</a:t>
            </a:r>
          </a:p>
          <a:p>
            <a:r>
              <a:rPr lang="en-US" dirty="0">
                <a:solidFill>
                  <a:schemeClr val="tx1"/>
                </a:solidFill>
                <a:latin typeface="Calibri" panose="020F0502020204030204" pitchFamily="34" charset="0"/>
                <a:cs typeface="Calibri" panose="020F0502020204030204" pitchFamily="34" charset="0"/>
              </a:rPr>
              <a:t>4: Pressel, 2021</a:t>
            </a:r>
          </a:p>
          <a:p>
            <a:r>
              <a:rPr lang="en-US" dirty="0">
                <a:solidFill>
                  <a:schemeClr val="tx1"/>
                </a:solidFill>
                <a:latin typeface="Calibri" panose="020F0502020204030204" pitchFamily="34" charset="0"/>
                <a:cs typeface="Calibri" panose="020F0502020204030204" pitchFamily="34" charset="0"/>
              </a:rPr>
              <a:t>5: </a:t>
            </a:r>
            <a:r>
              <a:rPr lang="en-GB" dirty="0">
                <a:solidFill>
                  <a:schemeClr val="tx1"/>
                </a:solidFill>
                <a:latin typeface="Calibri" panose="020F0502020204030204" pitchFamily="34" charset="0"/>
                <a:cs typeface="Calibri" panose="020F0502020204030204" pitchFamily="34" charset="0"/>
              </a:rPr>
              <a:t>History.net, </a:t>
            </a:r>
            <a:r>
              <a:rPr lang="en-GB" i="1" dirty="0">
                <a:solidFill>
                  <a:schemeClr val="tx1"/>
                </a:solidFill>
                <a:latin typeface="Calibri" panose="020F0502020204030204" pitchFamily="34" charset="0"/>
                <a:cs typeface="Calibri" panose="020F0502020204030204" pitchFamily="34" charset="0"/>
              </a:rPr>
              <a:t>Satsuma Rebellion: Satsuma Clan Samurai Against the Imperial Japanese Army, (2006) </a:t>
            </a:r>
            <a:r>
              <a:rPr lang="en-GB" i="1" dirty="0">
                <a:latin typeface="Calibri" panose="020F0502020204030204" pitchFamily="34" charset="0"/>
                <a:cs typeface="Calibri" panose="020F0502020204030204" pitchFamily="34" charset="0"/>
              </a:rPr>
              <a:t>&lt;</a:t>
            </a:r>
            <a:r>
              <a:rPr lang="en-GB" dirty="0">
                <a:latin typeface="Calibri" panose="020F0502020204030204" pitchFamily="34" charset="0"/>
                <a:cs typeface="Calibri" panose="020F0502020204030204" pitchFamily="34" charset="0"/>
                <a:hlinkClick r:id="rId5"/>
              </a:rPr>
              <a:t>https://www.historynet.com/satsuma-rebellion-satsuma-clan-samurai-against-the-imperial-japanese-army/?f</a:t>
            </a:r>
            <a:r>
              <a:rPr lang="en-GB" dirty="0">
                <a:latin typeface="Calibri" panose="020F0502020204030204" pitchFamily="34" charset="0"/>
                <a:cs typeface="Calibri" panose="020F0502020204030204" pitchFamily="34" charset="0"/>
              </a:rPr>
              <a:t>&gt; </a:t>
            </a:r>
            <a:r>
              <a:rPr lang="en-GB" dirty="0">
                <a:solidFill>
                  <a:schemeClr val="tx1"/>
                </a:solidFill>
                <a:latin typeface="Calibri" panose="020F0502020204030204" pitchFamily="34" charset="0"/>
                <a:cs typeface="Calibri" panose="020F0502020204030204" pitchFamily="34" charset="0"/>
              </a:rPr>
              <a:t>[Accessed 01/01/2024]. </a:t>
            </a:r>
          </a:p>
          <a:p>
            <a:r>
              <a:rPr lang="en-US" dirty="0">
                <a:solidFill>
                  <a:schemeClr val="tx1"/>
                </a:solidFill>
                <a:latin typeface="Calibri" panose="020F0502020204030204" pitchFamily="34" charset="0"/>
                <a:cs typeface="Calibri" panose="020F0502020204030204" pitchFamily="34" charset="0"/>
              </a:rPr>
              <a:t>6:</a:t>
            </a:r>
            <a:r>
              <a:rPr lang="en-US" dirty="0">
                <a:solidFill>
                  <a:schemeClr val="tx1"/>
                </a:solidFill>
              </a:rPr>
              <a:t> </a:t>
            </a:r>
            <a:r>
              <a:rPr lang="en-US" sz="1100" dirty="0">
                <a:solidFill>
                  <a:schemeClr val="tx1"/>
                </a:solidFill>
                <a:latin typeface="Calibri" panose="020F0502020204030204" pitchFamily="34" charset="0"/>
                <a:cs typeface="Calibri" panose="020F0502020204030204" pitchFamily="34" charset="0"/>
              </a:rPr>
              <a:t>Buck, ‘The Satsuma Rebellion of 1877’, p.446.</a:t>
            </a:r>
            <a:endParaRPr lang="en-GB" dirty="0">
              <a:solidFill>
                <a:schemeClr val="tx1"/>
              </a:solidFill>
            </a:endParaRPr>
          </a:p>
        </p:txBody>
      </p:sp>
      <p:sp>
        <p:nvSpPr>
          <p:cNvPr id="6" name="TextBox 5">
            <a:extLst>
              <a:ext uri="{FF2B5EF4-FFF2-40B4-BE49-F238E27FC236}">
                <a16:creationId xmlns:a16="http://schemas.microsoft.com/office/drawing/2014/main" id="{0CFB5D51-C398-B39B-0D53-57A4A5887043}"/>
              </a:ext>
            </a:extLst>
          </p:cNvPr>
          <p:cNvSpPr txBox="1"/>
          <p:nvPr/>
        </p:nvSpPr>
        <p:spPr>
          <a:xfrm>
            <a:off x="8828842" y="1963211"/>
            <a:ext cx="186431" cy="261610"/>
          </a:xfrm>
          <a:prstGeom prst="rect">
            <a:avLst/>
          </a:prstGeom>
          <a:noFill/>
        </p:spPr>
        <p:txBody>
          <a:bodyPr wrap="square" rtlCol="0">
            <a:spAutoFit/>
          </a:bodyPr>
          <a:lstStyle/>
          <a:p>
            <a:r>
              <a:rPr lang="en-US" sz="1050" dirty="0">
                <a:solidFill>
                  <a:srgbClr val="FFC000"/>
                </a:solidFill>
              </a:rPr>
              <a:t>3</a:t>
            </a:r>
            <a:endParaRPr lang="en-GB" sz="1050" dirty="0">
              <a:solidFill>
                <a:srgbClr val="FFC000"/>
              </a:solidFill>
            </a:endParaRPr>
          </a:p>
        </p:txBody>
      </p:sp>
      <p:sp>
        <p:nvSpPr>
          <p:cNvPr id="8" name="TextBox 7">
            <a:extLst>
              <a:ext uri="{FF2B5EF4-FFF2-40B4-BE49-F238E27FC236}">
                <a16:creationId xmlns:a16="http://schemas.microsoft.com/office/drawing/2014/main" id="{8DA8CB3C-A7E5-FC18-21A1-C52AE13C23DC}"/>
              </a:ext>
            </a:extLst>
          </p:cNvPr>
          <p:cNvSpPr txBox="1"/>
          <p:nvPr/>
        </p:nvSpPr>
        <p:spPr>
          <a:xfrm>
            <a:off x="6166572" y="4866500"/>
            <a:ext cx="639192" cy="276999"/>
          </a:xfrm>
          <a:prstGeom prst="rect">
            <a:avLst/>
          </a:prstGeom>
          <a:noFill/>
        </p:spPr>
        <p:txBody>
          <a:bodyPr wrap="square" rtlCol="0">
            <a:spAutoFit/>
          </a:bodyPr>
          <a:lstStyle/>
          <a:p>
            <a:r>
              <a:rPr lang="en-US" sz="1200" dirty="0">
                <a:solidFill>
                  <a:srgbClr val="FF66FF"/>
                </a:solidFill>
              </a:rPr>
              <a:t>6</a:t>
            </a:r>
            <a:endParaRPr lang="en-GB" sz="1600" dirty="0">
              <a:solidFill>
                <a:srgbClr val="FF66FF"/>
              </a:solidFill>
            </a:endParaRPr>
          </a:p>
        </p:txBody>
      </p:sp>
      <p:sp>
        <p:nvSpPr>
          <p:cNvPr id="10" name="TextBox 9">
            <a:extLst>
              <a:ext uri="{FF2B5EF4-FFF2-40B4-BE49-F238E27FC236}">
                <a16:creationId xmlns:a16="http://schemas.microsoft.com/office/drawing/2014/main" id="{FE996771-6EFC-5661-CC4B-8CE29A0615A0}"/>
              </a:ext>
            </a:extLst>
          </p:cNvPr>
          <p:cNvSpPr txBox="1"/>
          <p:nvPr/>
        </p:nvSpPr>
        <p:spPr>
          <a:xfrm>
            <a:off x="10121855" y="2967711"/>
            <a:ext cx="391614" cy="276999"/>
          </a:xfrm>
          <a:prstGeom prst="rect">
            <a:avLst/>
          </a:prstGeom>
          <a:noFill/>
        </p:spPr>
        <p:txBody>
          <a:bodyPr wrap="square">
            <a:spAutoFit/>
          </a:bodyPr>
          <a:lstStyle/>
          <a:p>
            <a:r>
              <a:rPr lang="en-US" sz="1200" dirty="0">
                <a:solidFill>
                  <a:srgbClr val="99FF99"/>
                </a:solidFill>
              </a:rPr>
              <a:t>4</a:t>
            </a:r>
            <a:endParaRPr lang="en-GB" sz="1200" dirty="0">
              <a:solidFill>
                <a:srgbClr val="99FF99"/>
              </a:solidFill>
            </a:endParaRPr>
          </a:p>
        </p:txBody>
      </p:sp>
      <p:sp>
        <p:nvSpPr>
          <p:cNvPr id="11" name="TextBox 10">
            <a:extLst>
              <a:ext uri="{FF2B5EF4-FFF2-40B4-BE49-F238E27FC236}">
                <a16:creationId xmlns:a16="http://schemas.microsoft.com/office/drawing/2014/main" id="{D75A0D08-0E66-D0CA-90F7-C1D131597662}"/>
              </a:ext>
            </a:extLst>
          </p:cNvPr>
          <p:cNvSpPr txBox="1"/>
          <p:nvPr/>
        </p:nvSpPr>
        <p:spPr>
          <a:xfrm>
            <a:off x="7282487" y="3569569"/>
            <a:ext cx="355107" cy="276999"/>
          </a:xfrm>
          <a:prstGeom prst="rect">
            <a:avLst/>
          </a:prstGeom>
          <a:noFill/>
        </p:spPr>
        <p:txBody>
          <a:bodyPr wrap="square" rtlCol="0">
            <a:spAutoFit/>
          </a:bodyPr>
          <a:lstStyle/>
          <a:p>
            <a:r>
              <a:rPr lang="en-US" sz="1200" dirty="0">
                <a:solidFill>
                  <a:srgbClr val="00B0F0"/>
                </a:solidFill>
              </a:rPr>
              <a:t>5</a:t>
            </a:r>
            <a:endParaRPr lang="en-GB" sz="1200" dirty="0">
              <a:solidFill>
                <a:srgbClr val="00B0F0"/>
              </a:solidFill>
            </a:endParaRPr>
          </a:p>
        </p:txBody>
      </p:sp>
      <p:pic>
        <p:nvPicPr>
          <p:cNvPr id="1026" name="Picture 2">
            <a:extLst>
              <a:ext uri="{FF2B5EF4-FFF2-40B4-BE49-F238E27FC236}">
                <a16:creationId xmlns:a16="http://schemas.microsoft.com/office/drawing/2014/main" id="{F0737B23-095F-1D49-021C-BFE867DA9E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76" y="3366079"/>
            <a:ext cx="4740676" cy="350933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930E7D6-0109-AC14-F9B8-794225716EA6}"/>
              </a:ext>
            </a:extLst>
          </p:cNvPr>
          <p:cNvSpPr txBox="1"/>
          <p:nvPr/>
        </p:nvSpPr>
        <p:spPr>
          <a:xfrm>
            <a:off x="2999756" y="88776"/>
            <a:ext cx="955208" cy="276999"/>
          </a:xfrm>
          <a:prstGeom prst="rect">
            <a:avLst/>
          </a:prstGeom>
          <a:noFill/>
        </p:spPr>
        <p:txBody>
          <a:bodyPr wrap="square" rtlCol="0">
            <a:spAutoFit/>
          </a:bodyPr>
          <a:lstStyle/>
          <a:p>
            <a:r>
              <a:rPr lang="en-US" sz="1200" dirty="0">
                <a:solidFill>
                  <a:schemeClr val="bg1"/>
                </a:solidFill>
              </a:rPr>
              <a:t>Fig 6</a:t>
            </a:r>
            <a:endParaRPr lang="en-GB" sz="1200" dirty="0">
              <a:solidFill>
                <a:schemeClr val="bg1"/>
              </a:solidFill>
            </a:endParaRPr>
          </a:p>
        </p:txBody>
      </p:sp>
      <p:sp>
        <p:nvSpPr>
          <p:cNvPr id="9" name="TextBox 8">
            <a:extLst>
              <a:ext uri="{FF2B5EF4-FFF2-40B4-BE49-F238E27FC236}">
                <a16:creationId xmlns:a16="http://schemas.microsoft.com/office/drawing/2014/main" id="{AA77C7B4-37A4-2FD7-9B1D-103E5072B18C}"/>
              </a:ext>
            </a:extLst>
          </p:cNvPr>
          <p:cNvSpPr txBox="1"/>
          <p:nvPr/>
        </p:nvSpPr>
        <p:spPr>
          <a:xfrm>
            <a:off x="4159485" y="3366079"/>
            <a:ext cx="955208" cy="276999"/>
          </a:xfrm>
          <a:prstGeom prst="rect">
            <a:avLst/>
          </a:prstGeom>
          <a:noFill/>
        </p:spPr>
        <p:txBody>
          <a:bodyPr wrap="square" rtlCol="0">
            <a:spAutoFit/>
          </a:bodyPr>
          <a:lstStyle/>
          <a:p>
            <a:r>
              <a:rPr lang="en-US" sz="1200" dirty="0">
                <a:solidFill>
                  <a:schemeClr val="bg1"/>
                </a:solidFill>
              </a:rPr>
              <a:t>Fig 7</a:t>
            </a:r>
            <a:endParaRPr lang="en-GB" sz="1200" dirty="0">
              <a:solidFill>
                <a:schemeClr val="bg1"/>
              </a:solidFill>
            </a:endParaRPr>
          </a:p>
        </p:txBody>
      </p:sp>
    </p:spTree>
    <p:extLst>
      <p:ext uri="{BB962C8B-B14F-4D97-AF65-F5344CB8AC3E}">
        <p14:creationId xmlns:p14="http://schemas.microsoft.com/office/powerpoint/2010/main" val="119313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5B252B1-A10A-1026-23A8-6608778D5383}"/>
              </a:ext>
            </a:extLst>
          </p:cNvPr>
          <p:cNvGraphicFramePr>
            <a:graphicFrameLocks noGrp="1"/>
          </p:cNvGraphicFramePr>
          <p:nvPr>
            <p:ph idx="1"/>
            <p:extLst>
              <p:ext uri="{D42A27DB-BD31-4B8C-83A1-F6EECF244321}">
                <p14:modId xmlns:p14="http://schemas.microsoft.com/office/powerpoint/2010/main" val="3334680834"/>
              </p:ext>
            </p:extLst>
          </p:nvPr>
        </p:nvGraphicFramePr>
        <p:xfrm>
          <a:off x="294442" y="1638369"/>
          <a:ext cx="11603116" cy="4084320"/>
        </p:xfrm>
        <a:graphic>
          <a:graphicData uri="http://schemas.openxmlformats.org/drawingml/2006/table">
            <a:tbl>
              <a:tblPr firstRow="1" bandRow="1">
                <a:tableStyleId>{073A0DAA-6AF3-43AB-8588-CEC1D06C72B9}</a:tableStyleId>
              </a:tblPr>
              <a:tblGrid>
                <a:gridCol w="5801558">
                  <a:extLst>
                    <a:ext uri="{9D8B030D-6E8A-4147-A177-3AD203B41FA5}">
                      <a16:colId xmlns:a16="http://schemas.microsoft.com/office/drawing/2014/main" val="4053715377"/>
                    </a:ext>
                  </a:extLst>
                </a:gridCol>
                <a:gridCol w="5801558">
                  <a:extLst>
                    <a:ext uri="{9D8B030D-6E8A-4147-A177-3AD203B41FA5}">
                      <a16:colId xmlns:a16="http://schemas.microsoft.com/office/drawing/2014/main" val="1570869709"/>
                    </a:ext>
                  </a:extLst>
                </a:gridCol>
              </a:tblGrid>
              <a:tr h="279045">
                <a:tc>
                  <a:txBody>
                    <a:bodyPr/>
                    <a:lstStyle/>
                    <a:p>
                      <a:r>
                        <a:rPr lang="en-US" sz="1400" u="sng" dirty="0">
                          <a:solidFill>
                            <a:srgbClr val="00B050"/>
                          </a:solidFill>
                        </a:rPr>
                        <a:t>Aligns to Sun Tzu’s philosophy</a:t>
                      </a:r>
                      <a:endParaRPr lang="en-GB" sz="1400" u="sng" dirty="0">
                        <a:solidFill>
                          <a:srgbClr val="00B050"/>
                        </a:solidFill>
                      </a:endParaRPr>
                    </a:p>
                  </a:txBody>
                  <a:tcPr/>
                </a:tc>
                <a:tc>
                  <a:txBody>
                    <a:bodyPr/>
                    <a:lstStyle/>
                    <a:p>
                      <a:r>
                        <a:rPr lang="en-US" sz="1400" u="sng" dirty="0">
                          <a:solidFill>
                            <a:srgbClr val="FF0000"/>
                          </a:solidFill>
                        </a:rPr>
                        <a:t>Does not align to Sun Tzu’s philosophy</a:t>
                      </a:r>
                      <a:endParaRPr lang="en-GB" sz="1400" u="sng" dirty="0">
                        <a:solidFill>
                          <a:srgbClr val="FF0000"/>
                        </a:solidFill>
                      </a:endParaRPr>
                    </a:p>
                  </a:txBody>
                  <a:tcPr/>
                </a:tc>
                <a:extLst>
                  <a:ext uri="{0D108BD9-81ED-4DB2-BD59-A6C34878D82A}">
                    <a16:rowId xmlns:a16="http://schemas.microsoft.com/office/drawing/2014/main" val="984030314"/>
                  </a:ext>
                </a:extLst>
              </a:tr>
              <a:tr h="865040">
                <a:tc>
                  <a:txBody>
                    <a:bodyPr/>
                    <a:lstStyle/>
                    <a:p>
                      <a:r>
                        <a:rPr lang="en-US" sz="1400" dirty="0">
                          <a:solidFill>
                            <a:srgbClr val="00B050"/>
                          </a:solidFill>
                        </a:rPr>
                        <a:t>The guerilla warfare tactics used align to chapter 5 Sun Tzu’s book. The use of energy and indirect fighting tactics meant that the Samurai still managed to kill 30 foes despite the impossible odds.</a:t>
                      </a:r>
                      <a:endParaRPr lang="en-GB" sz="1400" dirty="0">
                        <a:solidFill>
                          <a:srgbClr val="00B050"/>
                        </a:solidFill>
                      </a:endParaRPr>
                    </a:p>
                  </a:txBody>
                  <a:tcPr/>
                </a:tc>
                <a:tc>
                  <a:txBody>
                    <a:bodyPr/>
                    <a:lstStyle/>
                    <a:p>
                      <a:r>
                        <a:rPr lang="en-US" sz="1400" dirty="0">
                          <a:solidFill>
                            <a:srgbClr val="FF0000"/>
                          </a:solidFill>
                        </a:rPr>
                        <a:t>Sun Tzu would advise fleeing when outnumbered, and in a position to do so. Even if they were able to, the Samurai would refuse to flee. ‘You need not test the back of the armor worn by officers, only the front.’</a:t>
                      </a:r>
                      <a:endParaRPr lang="en-GB" sz="1400" dirty="0">
                        <a:solidFill>
                          <a:srgbClr val="FF0000"/>
                        </a:solidFill>
                      </a:endParaRPr>
                    </a:p>
                  </a:txBody>
                  <a:tcPr/>
                </a:tc>
                <a:extLst>
                  <a:ext uri="{0D108BD9-81ED-4DB2-BD59-A6C34878D82A}">
                    <a16:rowId xmlns:a16="http://schemas.microsoft.com/office/drawing/2014/main" val="2873544272"/>
                  </a:ext>
                </a:extLst>
              </a:tr>
              <a:tr h="1255703">
                <a:tc>
                  <a:txBody>
                    <a:bodyPr/>
                    <a:lstStyle/>
                    <a:p>
                      <a:r>
                        <a:rPr lang="en-US" sz="1400" dirty="0">
                          <a:solidFill>
                            <a:srgbClr val="00B050"/>
                          </a:solidFill>
                        </a:rPr>
                        <a:t>‘Do not learn strategy’.  The ability to adapt and not leave yourself vulnerable is a point both the doctrine of Bushido, and the Art of War emphasize heavily. If you show patterns, you leave yourself vulnerable. At </a:t>
                      </a:r>
                      <a:r>
                        <a:rPr lang="en-US" sz="1400" dirty="0" err="1">
                          <a:solidFill>
                            <a:srgbClr val="00B050"/>
                          </a:solidFill>
                        </a:rPr>
                        <a:t>Shiroyama</a:t>
                      </a:r>
                      <a:r>
                        <a:rPr lang="en-US" sz="1400" dirty="0">
                          <a:solidFill>
                            <a:srgbClr val="00B050"/>
                          </a:solidFill>
                        </a:rPr>
                        <a:t>, the Samurai were solely acting on instinct, though a more strict and literal philosophy, the mentalities and justifications are similar. </a:t>
                      </a:r>
                      <a:endParaRPr lang="en-GB" sz="1400" dirty="0">
                        <a:solidFill>
                          <a:srgbClr val="00B050"/>
                        </a:solidFill>
                      </a:endParaRPr>
                    </a:p>
                  </a:txBody>
                  <a:tcPr/>
                </a:tc>
                <a:tc>
                  <a:txBody>
                    <a:bodyPr/>
                    <a:lstStyle/>
                    <a:p>
                      <a:r>
                        <a:rPr lang="en-US" sz="1400" dirty="0">
                          <a:solidFill>
                            <a:srgbClr val="FF0000"/>
                          </a:solidFill>
                        </a:rPr>
                        <a:t>Sun Tzu emphasized seeming unorganized to your enemy to keep them uncertain of how and where to strike, though a strategy is in place.    </a:t>
                      </a:r>
                    </a:p>
                    <a:p>
                      <a:r>
                        <a:rPr lang="en-US" sz="1400" dirty="0">
                          <a:solidFill>
                            <a:srgbClr val="FF0000"/>
                          </a:solidFill>
                        </a:rPr>
                        <a:t>The Bushido doctrine on the other hand does not believe in strategy at all.</a:t>
                      </a:r>
                      <a:endParaRPr lang="en-GB" sz="1400" dirty="0">
                        <a:solidFill>
                          <a:srgbClr val="FF0000"/>
                        </a:solidFill>
                      </a:endParaRPr>
                    </a:p>
                  </a:txBody>
                  <a:tcPr/>
                </a:tc>
                <a:extLst>
                  <a:ext uri="{0D108BD9-81ED-4DB2-BD59-A6C34878D82A}">
                    <a16:rowId xmlns:a16="http://schemas.microsoft.com/office/drawing/2014/main" val="411922838"/>
                  </a:ext>
                </a:extLst>
              </a:tr>
              <a:tr h="8650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400" dirty="0">
                          <a:solidFill>
                            <a:srgbClr val="00B050"/>
                          </a:solidFill>
                        </a:rPr>
                        <a:t>Satsuma Warriors were fully loyal to their leader. Some even made the attempt to offer a surrender if it meant that </a:t>
                      </a:r>
                      <a:r>
                        <a:rPr lang="en-GB" sz="1400" dirty="0" err="1">
                          <a:solidFill>
                            <a:srgbClr val="00B050"/>
                          </a:solidFill>
                        </a:rPr>
                        <a:t>Saigō</a:t>
                      </a:r>
                      <a:r>
                        <a:rPr lang="en-GB" sz="1400" dirty="0">
                          <a:solidFill>
                            <a:srgbClr val="00B050"/>
                          </a:solidFill>
                        </a:rPr>
                        <a:t> </a:t>
                      </a:r>
                      <a:r>
                        <a:rPr lang="en-GB" sz="1400" dirty="0" err="1">
                          <a:solidFill>
                            <a:srgbClr val="00B050"/>
                          </a:solidFill>
                        </a:rPr>
                        <a:t>Takamori</a:t>
                      </a:r>
                      <a:r>
                        <a:rPr lang="en-GB" sz="1400" dirty="0">
                          <a:solidFill>
                            <a:srgbClr val="00B050"/>
                          </a:solidFill>
                        </a:rPr>
                        <a:t> would survive.  Sun Tzu emphasises the importance of loyalty to the Commander.</a:t>
                      </a:r>
                    </a:p>
                  </a:txBody>
                  <a:tcPr/>
                </a:tc>
                <a:tc>
                  <a:txBody>
                    <a:bodyPr/>
                    <a:lstStyle/>
                    <a:p>
                      <a:endParaRPr lang="en-GB" sz="1400" dirty="0">
                        <a:solidFill>
                          <a:srgbClr val="FF0000"/>
                        </a:solidFill>
                      </a:endParaRPr>
                    </a:p>
                  </a:txBody>
                  <a:tcPr/>
                </a:tc>
                <a:extLst>
                  <a:ext uri="{0D108BD9-81ED-4DB2-BD59-A6C34878D82A}">
                    <a16:rowId xmlns:a16="http://schemas.microsoft.com/office/drawing/2014/main" val="1119324703"/>
                  </a:ext>
                </a:extLst>
              </a:tr>
              <a:tr h="339505">
                <a:tc>
                  <a:txBody>
                    <a:bodyPr/>
                    <a:lstStyle/>
                    <a:p>
                      <a:r>
                        <a:rPr lang="en-US" sz="1400" dirty="0">
                          <a:solidFill>
                            <a:srgbClr val="00B050"/>
                          </a:solidFill>
                        </a:rPr>
                        <a:t>The terrain did not leave a position for retreat. The Samurai fought to the death.</a:t>
                      </a:r>
                      <a:endParaRPr lang="en-GB" sz="1400" dirty="0">
                        <a:solidFill>
                          <a:srgbClr val="00B050"/>
                        </a:solidFill>
                      </a:endParaRPr>
                    </a:p>
                  </a:txBody>
                  <a:tcPr/>
                </a:tc>
                <a:tc>
                  <a:txBody>
                    <a:bodyPr/>
                    <a:lstStyle/>
                    <a:p>
                      <a:endParaRPr lang="en-GB" sz="1400" dirty="0">
                        <a:solidFill>
                          <a:srgbClr val="FF0000"/>
                        </a:solidFill>
                      </a:endParaRPr>
                    </a:p>
                  </a:txBody>
                  <a:tcPr/>
                </a:tc>
                <a:extLst>
                  <a:ext uri="{0D108BD9-81ED-4DB2-BD59-A6C34878D82A}">
                    <a16:rowId xmlns:a16="http://schemas.microsoft.com/office/drawing/2014/main" val="53918379"/>
                  </a:ext>
                </a:extLst>
              </a:tr>
            </a:tbl>
          </a:graphicData>
        </a:graphic>
      </p:graphicFrame>
      <p:pic>
        <p:nvPicPr>
          <p:cNvPr id="7" name="Picture 2">
            <a:extLst>
              <a:ext uri="{FF2B5EF4-FFF2-40B4-BE49-F238E27FC236}">
                <a16:creationId xmlns:a16="http://schemas.microsoft.com/office/drawing/2014/main" id="{69E1A7A3-B3BE-D28D-020B-AF22306D82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9013" y="4605297"/>
            <a:ext cx="3872148" cy="223478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A774B79-565B-79F0-171D-D41394BEA959}"/>
              </a:ext>
            </a:extLst>
          </p:cNvPr>
          <p:cNvSpPr>
            <a:spLocks noGrp="1"/>
          </p:cNvSpPr>
          <p:nvPr>
            <p:ph type="title"/>
          </p:nvPr>
        </p:nvSpPr>
        <p:spPr>
          <a:xfrm>
            <a:off x="812306" y="194953"/>
            <a:ext cx="9404723" cy="1400530"/>
          </a:xfrm>
        </p:spPr>
        <p:txBody>
          <a:bodyPr/>
          <a:lstStyle/>
          <a:p>
            <a:pPr algn="ctr"/>
            <a:r>
              <a:rPr lang="en-US" b="1" i="1" u="sng" dirty="0">
                <a:solidFill>
                  <a:schemeClr val="accent3"/>
                </a:solidFill>
              </a:rPr>
              <a:t>Satsuma Rebellion’s tactics and the Art of War</a:t>
            </a:r>
            <a:endParaRPr lang="en-GB" dirty="0">
              <a:solidFill>
                <a:schemeClr val="accent3"/>
              </a:solidFill>
            </a:endParaRPr>
          </a:p>
        </p:txBody>
      </p:sp>
      <p:sp>
        <p:nvSpPr>
          <p:cNvPr id="6" name="Footer Placeholder 5">
            <a:extLst>
              <a:ext uri="{FF2B5EF4-FFF2-40B4-BE49-F238E27FC236}">
                <a16:creationId xmlns:a16="http://schemas.microsoft.com/office/drawing/2014/main" id="{0DF9EBE8-20BB-8E3D-A737-B9589E079157}"/>
              </a:ext>
            </a:extLst>
          </p:cNvPr>
          <p:cNvSpPr>
            <a:spLocks noGrp="1"/>
          </p:cNvSpPr>
          <p:nvPr>
            <p:ph type="ftr" sz="quarter" idx="11"/>
          </p:nvPr>
        </p:nvSpPr>
        <p:spPr>
          <a:xfrm>
            <a:off x="13234" y="6124710"/>
            <a:ext cx="8208963" cy="724452"/>
          </a:xfrm>
        </p:spPr>
        <p:txBody>
          <a:bodyPr/>
          <a:lstStyle/>
          <a:p>
            <a:r>
              <a:rPr lang="en-US" dirty="0">
                <a:solidFill>
                  <a:schemeClr val="tx1"/>
                </a:solidFill>
                <a:latin typeface="+mj-lt"/>
              </a:rPr>
              <a:t>7:</a:t>
            </a:r>
            <a:r>
              <a:rPr lang="en-US" b="0" i="0" dirty="0">
                <a:solidFill>
                  <a:schemeClr val="tx1"/>
                </a:solidFill>
                <a:effectLst/>
                <a:latin typeface="+mj-lt"/>
              </a:rPr>
              <a:t> Yamamoto </a:t>
            </a:r>
            <a:r>
              <a:rPr lang="en-US" b="0" i="0" dirty="0" err="1">
                <a:solidFill>
                  <a:schemeClr val="tx1"/>
                </a:solidFill>
                <a:effectLst/>
                <a:latin typeface="+mj-lt"/>
              </a:rPr>
              <a:t>Tsunetomo</a:t>
            </a:r>
            <a:r>
              <a:rPr lang="en-US" b="0" i="0" dirty="0">
                <a:solidFill>
                  <a:schemeClr val="tx1"/>
                </a:solidFill>
                <a:effectLst/>
                <a:latin typeface="+mj-lt"/>
              </a:rPr>
              <a:t>,</a:t>
            </a:r>
            <a:r>
              <a:rPr lang="en-US" b="0" i="1" dirty="0">
                <a:solidFill>
                  <a:schemeClr val="tx1"/>
                </a:solidFill>
                <a:effectLst/>
                <a:latin typeface="+mj-lt"/>
              </a:rPr>
              <a:t> Bushido: The Way of the Samurai </a:t>
            </a:r>
            <a:r>
              <a:rPr lang="en-US" b="0" i="0" dirty="0">
                <a:solidFill>
                  <a:schemeClr val="tx1"/>
                </a:solidFill>
                <a:effectLst/>
                <a:latin typeface="+mj-lt"/>
              </a:rPr>
              <a:t>(New York: Square One Publishers, 2001). P.91</a:t>
            </a:r>
          </a:p>
          <a:p>
            <a:r>
              <a:rPr lang="en-GB" dirty="0">
                <a:solidFill>
                  <a:schemeClr val="tx1"/>
                </a:solidFill>
                <a:latin typeface="+mj-lt"/>
              </a:rPr>
              <a:t>8: </a:t>
            </a:r>
            <a:r>
              <a:rPr lang="en-US" dirty="0">
                <a:solidFill>
                  <a:schemeClr val="tx1"/>
                </a:solidFill>
                <a:latin typeface="+mj-lt"/>
              </a:rPr>
              <a:t>Augustus Henry </a:t>
            </a:r>
            <a:r>
              <a:rPr lang="en-US" dirty="0" err="1">
                <a:solidFill>
                  <a:schemeClr val="tx1"/>
                </a:solidFill>
                <a:latin typeface="+mj-lt"/>
              </a:rPr>
              <a:t>Mounsey</a:t>
            </a:r>
            <a:r>
              <a:rPr lang="en-US" dirty="0">
                <a:solidFill>
                  <a:schemeClr val="tx1"/>
                </a:solidFill>
                <a:latin typeface="+mj-lt"/>
              </a:rPr>
              <a:t>, </a:t>
            </a:r>
            <a:r>
              <a:rPr lang="en-US" i="1" dirty="0">
                <a:solidFill>
                  <a:schemeClr val="tx1"/>
                </a:solidFill>
                <a:latin typeface="+mj-lt"/>
              </a:rPr>
              <a:t>The Satsuma Rebellion: An Episode of Modern Japanese History</a:t>
            </a:r>
            <a:r>
              <a:rPr lang="en-US" dirty="0">
                <a:solidFill>
                  <a:schemeClr val="tx1"/>
                </a:solidFill>
                <a:latin typeface="+mj-lt"/>
              </a:rPr>
              <a:t> (London: J. Murray, 1879) p.213</a:t>
            </a:r>
          </a:p>
          <a:p>
            <a:r>
              <a:rPr lang="en-GB" dirty="0">
                <a:solidFill>
                  <a:schemeClr val="tx1"/>
                </a:solidFill>
                <a:latin typeface="+mj-lt"/>
              </a:rPr>
              <a:t>9: </a:t>
            </a:r>
            <a:r>
              <a:rPr lang="en-GB" dirty="0" err="1">
                <a:solidFill>
                  <a:schemeClr val="tx1"/>
                </a:solidFill>
                <a:latin typeface="+mj-lt"/>
              </a:rPr>
              <a:t>Tsunetomo</a:t>
            </a:r>
            <a:r>
              <a:rPr lang="en-GB" dirty="0">
                <a:solidFill>
                  <a:schemeClr val="tx1"/>
                </a:solidFill>
                <a:latin typeface="+mj-lt"/>
              </a:rPr>
              <a:t>, p.91</a:t>
            </a:r>
          </a:p>
          <a:p>
            <a:r>
              <a:rPr lang="en-US" dirty="0">
                <a:solidFill>
                  <a:schemeClr val="tx1"/>
                </a:solidFill>
                <a:latin typeface="+mj-lt"/>
              </a:rPr>
              <a:t>10: Michael </a:t>
            </a:r>
            <a:r>
              <a:rPr lang="en-US" dirty="0" err="1">
                <a:solidFill>
                  <a:schemeClr val="tx1"/>
                </a:solidFill>
                <a:latin typeface="+mj-lt"/>
              </a:rPr>
              <a:t>Nylan</a:t>
            </a:r>
            <a:r>
              <a:rPr lang="en-US" dirty="0">
                <a:solidFill>
                  <a:schemeClr val="tx1"/>
                </a:solidFill>
                <a:latin typeface="+mj-lt"/>
              </a:rPr>
              <a:t>, Sun Tzu, The Art of War: A New Translation (Oregon: Blackstone Publishing, 2020). P. 26.</a:t>
            </a:r>
          </a:p>
          <a:p>
            <a:endParaRPr lang="en-GB" dirty="0">
              <a:solidFill>
                <a:schemeClr val="tx1"/>
              </a:solidFill>
              <a:latin typeface="+mj-lt"/>
            </a:endParaRPr>
          </a:p>
        </p:txBody>
      </p:sp>
      <p:sp>
        <p:nvSpPr>
          <p:cNvPr id="8" name="TextBox 7">
            <a:extLst>
              <a:ext uri="{FF2B5EF4-FFF2-40B4-BE49-F238E27FC236}">
                <a16:creationId xmlns:a16="http://schemas.microsoft.com/office/drawing/2014/main" id="{C0806AE2-D786-9E94-B82A-AB682B78C47E}"/>
              </a:ext>
            </a:extLst>
          </p:cNvPr>
          <p:cNvSpPr txBox="1"/>
          <p:nvPr/>
        </p:nvSpPr>
        <p:spPr>
          <a:xfrm>
            <a:off x="2266688" y="2893321"/>
            <a:ext cx="195309" cy="246221"/>
          </a:xfrm>
          <a:prstGeom prst="rect">
            <a:avLst/>
          </a:prstGeom>
          <a:noFill/>
        </p:spPr>
        <p:txBody>
          <a:bodyPr wrap="square" rtlCol="0">
            <a:spAutoFit/>
          </a:bodyPr>
          <a:lstStyle/>
          <a:p>
            <a:r>
              <a:rPr lang="en-US" sz="1000" dirty="0">
                <a:solidFill>
                  <a:srgbClr val="00B050"/>
                </a:solidFill>
              </a:rPr>
              <a:t>7</a:t>
            </a:r>
            <a:endParaRPr lang="en-GB" sz="1000" dirty="0">
              <a:solidFill>
                <a:srgbClr val="00B050"/>
              </a:solidFill>
            </a:endParaRPr>
          </a:p>
        </p:txBody>
      </p:sp>
      <p:sp>
        <p:nvSpPr>
          <p:cNvPr id="9" name="TextBox 8">
            <a:extLst>
              <a:ext uri="{FF2B5EF4-FFF2-40B4-BE49-F238E27FC236}">
                <a16:creationId xmlns:a16="http://schemas.microsoft.com/office/drawing/2014/main" id="{7EC8BD4C-8AF5-1694-FE83-77FFA90F7C46}"/>
              </a:ext>
            </a:extLst>
          </p:cNvPr>
          <p:cNvSpPr txBox="1"/>
          <p:nvPr/>
        </p:nvSpPr>
        <p:spPr>
          <a:xfrm>
            <a:off x="8124543" y="2557662"/>
            <a:ext cx="195309" cy="246221"/>
          </a:xfrm>
          <a:prstGeom prst="rect">
            <a:avLst/>
          </a:prstGeom>
          <a:noFill/>
        </p:spPr>
        <p:txBody>
          <a:bodyPr wrap="square" rtlCol="0">
            <a:spAutoFit/>
          </a:bodyPr>
          <a:lstStyle/>
          <a:p>
            <a:r>
              <a:rPr lang="en-US" sz="1000" dirty="0">
                <a:solidFill>
                  <a:srgbClr val="FF0000"/>
                </a:solidFill>
              </a:rPr>
              <a:t>9</a:t>
            </a:r>
            <a:endParaRPr lang="en-GB" sz="1000" dirty="0">
              <a:solidFill>
                <a:srgbClr val="FF0000"/>
              </a:solidFill>
            </a:endParaRPr>
          </a:p>
        </p:txBody>
      </p:sp>
      <p:sp>
        <p:nvSpPr>
          <p:cNvPr id="11" name="TextBox 10">
            <a:extLst>
              <a:ext uri="{FF2B5EF4-FFF2-40B4-BE49-F238E27FC236}">
                <a16:creationId xmlns:a16="http://schemas.microsoft.com/office/drawing/2014/main" id="{60AEB25C-2906-6925-3F6B-5681B75E3A09}"/>
              </a:ext>
            </a:extLst>
          </p:cNvPr>
          <p:cNvSpPr txBox="1"/>
          <p:nvPr/>
        </p:nvSpPr>
        <p:spPr>
          <a:xfrm>
            <a:off x="2629267" y="4879781"/>
            <a:ext cx="195309" cy="246221"/>
          </a:xfrm>
          <a:prstGeom prst="rect">
            <a:avLst/>
          </a:prstGeom>
          <a:noFill/>
        </p:spPr>
        <p:txBody>
          <a:bodyPr wrap="square" rtlCol="0">
            <a:spAutoFit/>
          </a:bodyPr>
          <a:lstStyle/>
          <a:p>
            <a:r>
              <a:rPr lang="en-US" sz="1000" dirty="0">
                <a:solidFill>
                  <a:srgbClr val="00B050"/>
                </a:solidFill>
              </a:rPr>
              <a:t>8</a:t>
            </a:r>
            <a:endParaRPr lang="en-GB" sz="1000" dirty="0">
              <a:solidFill>
                <a:srgbClr val="00B050"/>
              </a:solidFill>
            </a:endParaRPr>
          </a:p>
        </p:txBody>
      </p:sp>
      <p:sp>
        <p:nvSpPr>
          <p:cNvPr id="3" name="TextBox 2">
            <a:extLst>
              <a:ext uri="{FF2B5EF4-FFF2-40B4-BE49-F238E27FC236}">
                <a16:creationId xmlns:a16="http://schemas.microsoft.com/office/drawing/2014/main" id="{0797105E-DAD1-7D44-CEF8-22A15F8FD40B}"/>
              </a:ext>
            </a:extLst>
          </p:cNvPr>
          <p:cNvSpPr txBox="1"/>
          <p:nvPr/>
        </p:nvSpPr>
        <p:spPr>
          <a:xfrm>
            <a:off x="7761300" y="3305889"/>
            <a:ext cx="371383" cy="246221"/>
          </a:xfrm>
          <a:prstGeom prst="rect">
            <a:avLst/>
          </a:prstGeom>
          <a:noFill/>
        </p:spPr>
        <p:txBody>
          <a:bodyPr wrap="square" rtlCol="0">
            <a:spAutoFit/>
          </a:bodyPr>
          <a:lstStyle/>
          <a:p>
            <a:r>
              <a:rPr lang="en-US" sz="1000" dirty="0">
                <a:solidFill>
                  <a:srgbClr val="FF0000"/>
                </a:solidFill>
              </a:rPr>
              <a:t>10</a:t>
            </a:r>
            <a:endParaRPr lang="en-GB" sz="1000" dirty="0">
              <a:solidFill>
                <a:srgbClr val="FF0000"/>
              </a:solidFill>
            </a:endParaRPr>
          </a:p>
        </p:txBody>
      </p:sp>
      <p:sp>
        <p:nvSpPr>
          <p:cNvPr id="5" name="TextBox 4">
            <a:extLst>
              <a:ext uri="{FF2B5EF4-FFF2-40B4-BE49-F238E27FC236}">
                <a16:creationId xmlns:a16="http://schemas.microsoft.com/office/drawing/2014/main" id="{D2AC03DB-EED3-95AA-1BAD-46EF7BEA6743}"/>
              </a:ext>
            </a:extLst>
          </p:cNvPr>
          <p:cNvSpPr txBox="1"/>
          <p:nvPr/>
        </p:nvSpPr>
        <p:spPr>
          <a:xfrm>
            <a:off x="11129152" y="5081131"/>
            <a:ext cx="955208" cy="276999"/>
          </a:xfrm>
          <a:prstGeom prst="rect">
            <a:avLst/>
          </a:prstGeom>
          <a:noFill/>
        </p:spPr>
        <p:txBody>
          <a:bodyPr wrap="square" rtlCol="0">
            <a:spAutoFit/>
          </a:bodyPr>
          <a:lstStyle/>
          <a:p>
            <a:r>
              <a:rPr lang="en-US" sz="1200" dirty="0">
                <a:solidFill>
                  <a:schemeClr val="bg1"/>
                </a:solidFill>
              </a:rPr>
              <a:t>Fig 8</a:t>
            </a:r>
            <a:endParaRPr lang="en-GB" sz="1200" dirty="0">
              <a:solidFill>
                <a:schemeClr val="bg1"/>
              </a:solidFill>
            </a:endParaRPr>
          </a:p>
        </p:txBody>
      </p:sp>
    </p:spTree>
    <p:extLst>
      <p:ext uri="{BB962C8B-B14F-4D97-AF65-F5344CB8AC3E}">
        <p14:creationId xmlns:p14="http://schemas.microsoft.com/office/powerpoint/2010/main" val="4134828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6D82A-7AB4-E597-50F8-D4A834B7CD31}"/>
              </a:ext>
            </a:extLst>
          </p:cNvPr>
          <p:cNvSpPr>
            <a:spLocks noGrp="1"/>
          </p:cNvSpPr>
          <p:nvPr>
            <p:ph type="title"/>
          </p:nvPr>
        </p:nvSpPr>
        <p:spPr>
          <a:xfrm>
            <a:off x="111760" y="609601"/>
            <a:ext cx="11840529" cy="1400530"/>
          </a:xfrm>
        </p:spPr>
        <p:txBody>
          <a:bodyPr/>
          <a:lstStyle/>
          <a:p>
            <a:r>
              <a:rPr lang="en-US" sz="4400" b="1" i="1" u="sng" dirty="0">
                <a:solidFill>
                  <a:schemeClr val="accent2"/>
                </a:solidFill>
              </a:rPr>
              <a:t>Tactics utilized – Imperial Japanese Military</a:t>
            </a:r>
            <a:endParaRPr lang="en-GB" sz="4400" b="1" i="1" u="sng" dirty="0">
              <a:solidFill>
                <a:schemeClr val="accent2"/>
              </a:solidFill>
            </a:endParaRPr>
          </a:p>
        </p:txBody>
      </p:sp>
      <p:sp>
        <p:nvSpPr>
          <p:cNvPr id="3" name="Content Placeholder 2">
            <a:extLst>
              <a:ext uri="{FF2B5EF4-FFF2-40B4-BE49-F238E27FC236}">
                <a16:creationId xmlns:a16="http://schemas.microsoft.com/office/drawing/2014/main" id="{17F70DCC-24CA-46B8-0F99-2C76DB24804E}"/>
              </a:ext>
            </a:extLst>
          </p:cNvPr>
          <p:cNvSpPr>
            <a:spLocks noGrp="1"/>
          </p:cNvSpPr>
          <p:nvPr>
            <p:ph idx="1"/>
          </p:nvPr>
        </p:nvSpPr>
        <p:spPr>
          <a:xfrm>
            <a:off x="81280" y="1739361"/>
            <a:ext cx="11998960" cy="4195481"/>
          </a:xfrm>
        </p:spPr>
        <p:txBody>
          <a:bodyPr/>
          <a:lstStyle/>
          <a:p>
            <a:r>
              <a:rPr lang="en-US" dirty="0">
                <a:solidFill>
                  <a:srgbClr val="92D050"/>
                </a:solidFill>
              </a:rPr>
              <a:t>With overwhelming odds, they had encircled and fully trapped the Samurai. After a long artillery barrage, there was no escape for their enemy.</a:t>
            </a:r>
          </a:p>
          <a:p>
            <a:r>
              <a:rPr lang="en-US" dirty="0">
                <a:solidFill>
                  <a:srgbClr val="00B0F0"/>
                </a:solidFill>
              </a:rPr>
              <a:t>Should any man fall back, and the enemy pursue them, they risked death by their own guns if it meant killing the enemy.</a:t>
            </a:r>
          </a:p>
          <a:p>
            <a:r>
              <a:rPr lang="en-US" dirty="0">
                <a:solidFill>
                  <a:srgbClr val="FFC000"/>
                </a:solidFill>
              </a:rPr>
              <a:t>Between the hours of 3am and 6am, the 500-man Satsuma Samurai was reduced to just 40 men. </a:t>
            </a:r>
            <a:r>
              <a:rPr lang="en-US" dirty="0" err="1">
                <a:solidFill>
                  <a:srgbClr val="FFC000"/>
                </a:solidFill>
              </a:rPr>
              <a:t>Saigō</a:t>
            </a:r>
            <a:r>
              <a:rPr lang="en-US" dirty="0">
                <a:solidFill>
                  <a:srgbClr val="FFC000"/>
                </a:solidFill>
              </a:rPr>
              <a:t> </a:t>
            </a:r>
            <a:r>
              <a:rPr lang="en-US" dirty="0" err="1">
                <a:solidFill>
                  <a:srgbClr val="FFC000"/>
                </a:solidFill>
              </a:rPr>
              <a:t>Takamori</a:t>
            </a:r>
            <a:r>
              <a:rPr lang="en-US" dirty="0">
                <a:solidFill>
                  <a:srgbClr val="FFC000"/>
                </a:solidFill>
              </a:rPr>
              <a:t> had been fatally wounded and had committed seppuku. By around 7am the final Samurai was dead.</a:t>
            </a:r>
            <a:endParaRPr lang="en-GB" dirty="0">
              <a:solidFill>
                <a:srgbClr val="FFC000"/>
              </a:solidFill>
            </a:endParaRPr>
          </a:p>
        </p:txBody>
      </p:sp>
      <p:sp>
        <p:nvSpPr>
          <p:cNvPr id="5" name="Footer Placeholder 4">
            <a:extLst>
              <a:ext uri="{FF2B5EF4-FFF2-40B4-BE49-F238E27FC236}">
                <a16:creationId xmlns:a16="http://schemas.microsoft.com/office/drawing/2014/main" id="{83EB56FD-6834-1FA5-5B73-D87D34760957}"/>
              </a:ext>
            </a:extLst>
          </p:cNvPr>
          <p:cNvSpPr>
            <a:spLocks noGrp="1"/>
          </p:cNvSpPr>
          <p:nvPr>
            <p:ph type="ftr" sz="quarter" idx="11"/>
          </p:nvPr>
        </p:nvSpPr>
        <p:spPr>
          <a:xfrm>
            <a:off x="111760" y="5095784"/>
            <a:ext cx="4992900" cy="1305018"/>
          </a:xfrm>
        </p:spPr>
        <p:txBody>
          <a:bodyPr/>
          <a:lstStyle/>
          <a:p>
            <a:r>
              <a:rPr lang="en-US" dirty="0">
                <a:solidFill>
                  <a:schemeClr val="tx1">
                    <a:alpha val="60000"/>
                  </a:schemeClr>
                </a:solidFill>
                <a:latin typeface="Calibri" panose="020F0502020204030204" pitchFamily="34" charset="0"/>
                <a:cs typeface="Calibri" panose="020F0502020204030204" pitchFamily="34" charset="0"/>
              </a:rPr>
              <a:t>11: Mark J. Ravina, ‘The Apocryphal Suicide of </a:t>
            </a:r>
            <a:r>
              <a:rPr lang="en-US" dirty="0" err="1">
                <a:solidFill>
                  <a:schemeClr val="tx1">
                    <a:alpha val="60000"/>
                  </a:schemeClr>
                </a:solidFill>
                <a:latin typeface="Calibri" panose="020F0502020204030204" pitchFamily="34" charset="0"/>
                <a:cs typeface="Calibri" panose="020F0502020204030204" pitchFamily="34" charset="0"/>
              </a:rPr>
              <a:t>Saigō</a:t>
            </a:r>
            <a:r>
              <a:rPr lang="en-US" dirty="0">
                <a:solidFill>
                  <a:schemeClr val="tx1">
                    <a:alpha val="60000"/>
                  </a:schemeClr>
                </a:solidFill>
                <a:latin typeface="Calibri" panose="020F0502020204030204" pitchFamily="34" charset="0"/>
                <a:cs typeface="Calibri" panose="020F0502020204030204" pitchFamily="34" charset="0"/>
              </a:rPr>
              <a:t> </a:t>
            </a:r>
            <a:r>
              <a:rPr lang="en-US" dirty="0" err="1">
                <a:solidFill>
                  <a:schemeClr val="tx1">
                    <a:alpha val="60000"/>
                  </a:schemeClr>
                </a:solidFill>
                <a:latin typeface="Calibri" panose="020F0502020204030204" pitchFamily="34" charset="0"/>
                <a:cs typeface="Calibri" panose="020F0502020204030204" pitchFamily="34" charset="0"/>
              </a:rPr>
              <a:t>Takamori</a:t>
            </a:r>
            <a:r>
              <a:rPr lang="en-US" dirty="0">
                <a:solidFill>
                  <a:schemeClr val="tx1">
                    <a:alpha val="60000"/>
                  </a:schemeClr>
                </a:solidFill>
                <a:latin typeface="Calibri" panose="020F0502020204030204" pitchFamily="34" charset="0"/>
                <a:cs typeface="Calibri" panose="020F0502020204030204" pitchFamily="34" charset="0"/>
              </a:rPr>
              <a:t>: </a:t>
            </a:r>
            <a:r>
              <a:rPr lang="en-US" dirty="0" err="1">
                <a:solidFill>
                  <a:schemeClr val="tx1">
                    <a:alpha val="60000"/>
                  </a:schemeClr>
                </a:solidFill>
                <a:latin typeface="Calibri" panose="020F0502020204030204" pitchFamily="34" charset="0"/>
                <a:cs typeface="Calibri" panose="020F0502020204030204" pitchFamily="34" charset="0"/>
              </a:rPr>
              <a:t>Samurai,Seppuku</a:t>
            </a:r>
            <a:r>
              <a:rPr lang="en-US" dirty="0">
                <a:solidFill>
                  <a:schemeClr val="tx1">
                    <a:alpha val="60000"/>
                  </a:schemeClr>
                </a:solidFill>
                <a:latin typeface="Calibri" panose="020F0502020204030204" pitchFamily="34" charset="0"/>
                <a:cs typeface="Calibri" panose="020F0502020204030204" pitchFamily="34" charset="0"/>
              </a:rPr>
              <a:t>, and the Politics of Legend’, Journal of Asian Studies, 69.3 (2010), 691–721 &lt;</a:t>
            </a:r>
            <a:r>
              <a:rPr lang="en-US" dirty="0">
                <a:solidFill>
                  <a:schemeClr val="tx1">
                    <a:alpha val="60000"/>
                  </a:schemeClr>
                </a:solidFill>
                <a:latin typeface="Calibri" panose="020F0502020204030204" pitchFamily="34" charset="0"/>
                <a:cs typeface="Calibri" panose="020F0502020204030204" pitchFamily="34" charset="0"/>
                <a:hlinkClick r:id="rId2"/>
              </a:rPr>
              <a:t>https://doi.org/10.1017/s0021911810001518</a:t>
            </a:r>
            <a:r>
              <a:rPr lang="en-US" dirty="0">
                <a:solidFill>
                  <a:schemeClr val="tx1">
                    <a:alpha val="60000"/>
                  </a:schemeClr>
                </a:solidFill>
                <a:latin typeface="Calibri" panose="020F0502020204030204" pitchFamily="34" charset="0"/>
                <a:cs typeface="Calibri" panose="020F0502020204030204" pitchFamily="34" charset="0"/>
              </a:rPr>
              <a:t>&gt; [Accessed 02/01/2023].</a:t>
            </a:r>
          </a:p>
          <a:p>
            <a:r>
              <a:rPr lang="en-US" dirty="0">
                <a:solidFill>
                  <a:schemeClr val="tx1">
                    <a:alpha val="60000"/>
                  </a:schemeClr>
                </a:solidFill>
                <a:latin typeface="Calibri" panose="020F0502020204030204" pitchFamily="34" charset="0"/>
                <a:cs typeface="Calibri" panose="020F0502020204030204" pitchFamily="34" charset="0"/>
              </a:rPr>
              <a:t>12: History.net, (2006).</a:t>
            </a:r>
          </a:p>
          <a:p>
            <a:r>
              <a:rPr lang="en-US" dirty="0">
                <a:solidFill>
                  <a:schemeClr val="tx1">
                    <a:alpha val="60000"/>
                  </a:schemeClr>
                </a:solidFill>
                <a:latin typeface="Calibri" panose="020F0502020204030204" pitchFamily="34" charset="0"/>
                <a:cs typeface="Calibri" panose="020F0502020204030204" pitchFamily="34" charset="0"/>
              </a:rPr>
              <a:t>13: Buck, ‘The Satsuma Rebellion of 1877’, p.446.</a:t>
            </a:r>
          </a:p>
        </p:txBody>
      </p:sp>
      <p:pic>
        <p:nvPicPr>
          <p:cNvPr id="4098" name="Picture 2" descr="Japanese Imperial Army Battle Flag">
            <a:extLst>
              <a:ext uri="{FF2B5EF4-FFF2-40B4-BE49-F238E27FC236}">
                <a16:creationId xmlns:a16="http://schemas.microsoft.com/office/drawing/2014/main" id="{5FE5D27D-48B8-12F6-2F28-5A2BB48E3348}"/>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8871" b="94892" l="6840" r="91038">
                        <a14:foregroundMark x1="7311" y1="31720" x2="7311" y2="31720"/>
                        <a14:foregroundMark x1="8255" y1="69355" x2="8255" y2="69355"/>
                        <a14:foregroundMark x1="6840" y1="50806" x2="6840" y2="50806"/>
                        <a14:foregroundMark x1="12028" y1="91398" x2="12028" y2="91398"/>
                        <a14:foregroundMark x1="33255" y1="95430" x2="33255" y2="95430"/>
                        <a14:foregroundMark x1="30660" y1="94892" x2="30660" y2="94892"/>
                        <a14:foregroundMark x1="91038" y1="32527" x2="91038" y2="32527"/>
                        <a14:foregroundMark x1="46934" y1="8871" x2="46934" y2="8871"/>
                      </a14:backgroundRemoval>
                    </a14:imgEffect>
                  </a14:imgLayer>
                </a14:imgProps>
              </a:ext>
              <a:ext uri="{28A0092B-C50C-407E-A947-70E740481C1C}">
                <a14:useLocalDpi xmlns:a14="http://schemas.microsoft.com/office/drawing/2010/main" val="0"/>
              </a:ext>
            </a:extLst>
          </a:blip>
          <a:srcRect/>
          <a:stretch>
            <a:fillRect/>
          </a:stretch>
        </p:blipFill>
        <p:spPr bwMode="auto">
          <a:xfrm>
            <a:off x="4747670" y="4150658"/>
            <a:ext cx="3438438" cy="30167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CCFD36-741E-8040-6494-802651AD5CA6}"/>
              </a:ext>
            </a:extLst>
          </p:cNvPr>
          <p:cNvSpPr txBox="1"/>
          <p:nvPr/>
        </p:nvSpPr>
        <p:spPr>
          <a:xfrm>
            <a:off x="4534640" y="4150658"/>
            <a:ext cx="426060" cy="276999"/>
          </a:xfrm>
          <a:prstGeom prst="rect">
            <a:avLst/>
          </a:prstGeom>
          <a:noFill/>
        </p:spPr>
        <p:txBody>
          <a:bodyPr wrap="square" rtlCol="0">
            <a:spAutoFit/>
          </a:bodyPr>
          <a:lstStyle/>
          <a:p>
            <a:r>
              <a:rPr lang="en-US" sz="1200" dirty="0">
                <a:solidFill>
                  <a:srgbClr val="FFC000"/>
                </a:solidFill>
              </a:rPr>
              <a:t>13</a:t>
            </a:r>
            <a:endParaRPr lang="en-GB" sz="1200" dirty="0">
              <a:solidFill>
                <a:srgbClr val="FFC000"/>
              </a:solidFill>
            </a:endParaRPr>
          </a:p>
        </p:txBody>
      </p:sp>
      <p:sp>
        <p:nvSpPr>
          <p:cNvPr id="9" name="TextBox 8">
            <a:extLst>
              <a:ext uri="{FF2B5EF4-FFF2-40B4-BE49-F238E27FC236}">
                <a16:creationId xmlns:a16="http://schemas.microsoft.com/office/drawing/2014/main" id="{D1F9A3BA-DD32-F44D-6FBE-AB1DDAC74C04}"/>
              </a:ext>
            </a:extLst>
          </p:cNvPr>
          <p:cNvSpPr txBox="1"/>
          <p:nvPr/>
        </p:nvSpPr>
        <p:spPr>
          <a:xfrm>
            <a:off x="3904324" y="3112399"/>
            <a:ext cx="534511" cy="276999"/>
          </a:xfrm>
          <a:prstGeom prst="rect">
            <a:avLst/>
          </a:prstGeom>
          <a:noFill/>
        </p:spPr>
        <p:txBody>
          <a:bodyPr wrap="square" rtlCol="0">
            <a:spAutoFit/>
          </a:bodyPr>
          <a:lstStyle/>
          <a:p>
            <a:r>
              <a:rPr lang="en-US" sz="1200" dirty="0">
                <a:solidFill>
                  <a:srgbClr val="00B0F0"/>
                </a:solidFill>
              </a:rPr>
              <a:t>12</a:t>
            </a:r>
            <a:endParaRPr lang="en-GB" sz="1200" dirty="0">
              <a:solidFill>
                <a:srgbClr val="00B0F0"/>
              </a:solidFill>
            </a:endParaRPr>
          </a:p>
        </p:txBody>
      </p:sp>
      <p:sp>
        <p:nvSpPr>
          <p:cNvPr id="10" name="TextBox 9">
            <a:extLst>
              <a:ext uri="{FF2B5EF4-FFF2-40B4-BE49-F238E27FC236}">
                <a16:creationId xmlns:a16="http://schemas.microsoft.com/office/drawing/2014/main" id="{60535F1B-EC51-5D29-ACC9-DB019B36E427}"/>
              </a:ext>
            </a:extLst>
          </p:cNvPr>
          <p:cNvSpPr txBox="1"/>
          <p:nvPr/>
        </p:nvSpPr>
        <p:spPr>
          <a:xfrm>
            <a:off x="7217545" y="2358111"/>
            <a:ext cx="452761" cy="276999"/>
          </a:xfrm>
          <a:prstGeom prst="rect">
            <a:avLst/>
          </a:prstGeom>
          <a:noFill/>
        </p:spPr>
        <p:txBody>
          <a:bodyPr wrap="square" rtlCol="0">
            <a:spAutoFit/>
          </a:bodyPr>
          <a:lstStyle/>
          <a:p>
            <a:r>
              <a:rPr lang="en-US" sz="1200" dirty="0">
                <a:solidFill>
                  <a:srgbClr val="92D050"/>
                </a:solidFill>
              </a:rPr>
              <a:t>11</a:t>
            </a:r>
            <a:endParaRPr lang="en-GB" sz="1200" dirty="0">
              <a:solidFill>
                <a:srgbClr val="92D050"/>
              </a:solidFill>
            </a:endParaRPr>
          </a:p>
        </p:txBody>
      </p:sp>
      <p:sp>
        <p:nvSpPr>
          <p:cNvPr id="7" name="TextBox 6">
            <a:extLst>
              <a:ext uri="{FF2B5EF4-FFF2-40B4-BE49-F238E27FC236}">
                <a16:creationId xmlns:a16="http://schemas.microsoft.com/office/drawing/2014/main" id="{16939E2C-29C8-2DA5-3E72-619DE6375CA2}"/>
              </a:ext>
            </a:extLst>
          </p:cNvPr>
          <p:cNvSpPr txBox="1"/>
          <p:nvPr/>
        </p:nvSpPr>
        <p:spPr>
          <a:xfrm>
            <a:off x="5104660" y="4484721"/>
            <a:ext cx="955208" cy="276999"/>
          </a:xfrm>
          <a:prstGeom prst="rect">
            <a:avLst/>
          </a:prstGeom>
          <a:noFill/>
        </p:spPr>
        <p:txBody>
          <a:bodyPr wrap="square" rtlCol="0">
            <a:spAutoFit/>
          </a:bodyPr>
          <a:lstStyle/>
          <a:p>
            <a:r>
              <a:rPr lang="en-US" sz="1200" dirty="0">
                <a:solidFill>
                  <a:schemeClr val="bg1"/>
                </a:solidFill>
              </a:rPr>
              <a:t>Fig 9</a:t>
            </a:r>
            <a:endParaRPr lang="en-GB" sz="1200" dirty="0">
              <a:solidFill>
                <a:schemeClr val="bg1"/>
              </a:solidFill>
            </a:endParaRPr>
          </a:p>
        </p:txBody>
      </p:sp>
      <p:pic>
        <p:nvPicPr>
          <p:cNvPr id="11" name="Picture 2" descr="Battle of Shiroyama, 1877 by Chikanobu (1838 - 1912)">
            <a:extLst>
              <a:ext uri="{FF2B5EF4-FFF2-40B4-BE49-F238E27FC236}">
                <a16:creationId xmlns:a16="http://schemas.microsoft.com/office/drawing/2014/main" id="{06CFBE26-61C6-4033-BE0D-D11A02F168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9083" y="4285860"/>
            <a:ext cx="4504130" cy="266998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0D024E9-1C43-46EC-885B-A8670CF1828C}"/>
              </a:ext>
            </a:extLst>
          </p:cNvPr>
          <p:cNvSpPr txBox="1"/>
          <p:nvPr/>
        </p:nvSpPr>
        <p:spPr>
          <a:xfrm>
            <a:off x="10862225" y="4290399"/>
            <a:ext cx="955208" cy="276999"/>
          </a:xfrm>
          <a:prstGeom prst="rect">
            <a:avLst/>
          </a:prstGeom>
          <a:noFill/>
        </p:spPr>
        <p:txBody>
          <a:bodyPr wrap="square" rtlCol="0">
            <a:spAutoFit/>
          </a:bodyPr>
          <a:lstStyle/>
          <a:p>
            <a:r>
              <a:rPr lang="en-US" sz="1200" dirty="0">
                <a:solidFill>
                  <a:schemeClr val="bg1"/>
                </a:solidFill>
              </a:rPr>
              <a:t>Fig 10</a:t>
            </a:r>
            <a:endParaRPr lang="en-GB" sz="1200" dirty="0">
              <a:solidFill>
                <a:schemeClr val="bg1"/>
              </a:solidFill>
            </a:endParaRPr>
          </a:p>
        </p:txBody>
      </p:sp>
    </p:spTree>
    <p:extLst>
      <p:ext uri="{BB962C8B-B14F-4D97-AF65-F5344CB8AC3E}">
        <p14:creationId xmlns:p14="http://schemas.microsoft.com/office/powerpoint/2010/main" val="1701227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E1B26-303F-55BC-B694-702EAF1F7AD7}"/>
              </a:ext>
            </a:extLst>
          </p:cNvPr>
          <p:cNvSpPr>
            <a:spLocks noGrp="1"/>
          </p:cNvSpPr>
          <p:nvPr>
            <p:ph type="title"/>
          </p:nvPr>
        </p:nvSpPr>
        <p:spPr>
          <a:xfrm>
            <a:off x="275207" y="0"/>
            <a:ext cx="11372296" cy="1400530"/>
          </a:xfrm>
        </p:spPr>
        <p:txBody>
          <a:bodyPr/>
          <a:lstStyle/>
          <a:p>
            <a:pPr algn="ctr"/>
            <a:r>
              <a:rPr lang="en-US" sz="4000" b="1" i="1" u="sng" dirty="0">
                <a:solidFill>
                  <a:srgbClr val="DC14D2"/>
                </a:solidFill>
              </a:rPr>
              <a:t>The Imperial Japanese Military’s Tactics and the Art of War</a:t>
            </a:r>
            <a:endParaRPr lang="en-GB" dirty="0">
              <a:solidFill>
                <a:srgbClr val="DC14D2"/>
              </a:solidFill>
            </a:endParaRPr>
          </a:p>
        </p:txBody>
      </p:sp>
      <p:graphicFrame>
        <p:nvGraphicFramePr>
          <p:cNvPr id="7" name="Content Placeholder 6">
            <a:extLst>
              <a:ext uri="{FF2B5EF4-FFF2-40B4-BE49-F238E27FC236}">
                <a16:creationId xmlns:a16="http://schemas.microsoft.com/office/drawing/2014/main" id="{D0241621-D0CF-9E3E-98A4-208C84AE2270}"/>
              </a:ext>
            </a:extLst>
          </p:cNvPr>
          <p:cNvGraphicFramePr>
            <a:graphicFrameLocks noGrp="1"/>
          </p:cNvGraphicFramePr>
          <p:nvPr>
            <p:ph idx="1"/>
            <p:extLst>
              <p:ext uri="{D42A27DB-BD31-4B8C-83A1-F6EECF244321}">
                <p14:modId xmlns:p14="http://schemas.microsoft.com/office/powerpoint/2010/main" val="422501898"/>
              </p:ext>
            </p:extLst>
          </p:nvPr>
        </p:nvGraphicFramePr>
        <p:xfrm>
          <a:off x="355106" y="1400530"/>
          <a:ext cx="11212497" cy="3942080"/>
        </p:xfrm>
        <a:graphic>
          <a:graphicData uri="http://schemas.openxmlformats.org/drawingml/2006/table">
            <a:tbl>
              <a:tblPr firstRow="1" bandRow="1">
                <a:tableStyleId>{073A0DAA-6AF3-43AB-8588-CEC1D06C72B9}</a:tableStyleId>
              </a:tblPr>
              <a:tblGrid>
                <a:gridCol w="5149048">
                  <a:extLst>
                    <a:ext uri="{9D8B030D-6E8A-4147-A177-3AD203B41FA5}">
                      <a16:colId xmlns:a16="http://schemas.microsoft.com/office/drawing/2014/main" val="2496035840"/>
                    </a:ext>
                  </a:extLst>
                </a:gridCol>
                <a:gridCol w="6063449">
                  <a:extLst>
                    <a:ext uri="{9D8B030D-6E8A-4147-A177-3AD203B41FA5}">
                      <a16:colId xmlns:a16="http://schemas.microsoft.com/office/drawing/2014/main" val="2159191393"/>
                    </a:ext>
                  </a:extLst>
                </a:gridCol>
              </a:tblGrid>
              <a:tr h="370840">
                <a:tc>
                  <a:txBody>
                    <a:bodyPr/>
                    <a:lstStyle/>
                    <a:p>
                      <a:r>
                        <a:rPr lang="en-US" sz="1600" u="sng" dirty="0">
                          <a:solidFill>
                            <a:srgbClr val="00B050"/>
                          </a:solidFill>
                        </a:rPr>
                        <a:t>Aligns to Sun Tzu’s philosophy</a:t>
                      </a:r>
                      <a:endParaRPr lang="en-GB" sz="1600" u="sng" dirty="0">
                        <a:solidFill>
                          <a:srgbClr val="00B050"/>
                        </a:solidFill>
                      </a:endParaRPr>
                    </a:p>
                  </a:txBody>
                  <a:tcPr/>
                </a:tc>
                <a:tc>
                  <a:txBody>
                    <a:bodyPr/>
                    <a:lstStyle/>
                    <a:p>
                      <a:r>
                        <a:rPr lang="en-US" sz="1600" u="sng" dirty="0">
                          <a:solidFill>
                            <a:srgbClr val="FF0000"/>
                          </a:solidFill>
                        </a:rPr>
                        <a:t>Does not align to Sun Tzu’s philosophy</a:t>
                      </a:r>
                      <a:endParaRPr lang="en-GB" sz="1600" u="sng" dirty="0">
                        <a:solidFill>
                          <a:srgbClr val="FF0000"/>
                        </a:solidFill>
                      </a:endParaRPr>
                    </a:p>
                  </a:txBody>
                  <a:tcPr/>
                </a:tc>
                <a:extLst>
                  <a:ext uri="{0D108BD9-81ED-4DB2-BD59-A6C34878D82A}">
                    <a16:rowId xmlns:a16="http://schemas.microsoft.com/office/drawing/2014/main" val="754430309"/>
                  </a:ext>
                </a:extLst>
              </a:tr>
              <a:tr h="370840">
                <a:tc>
                  <a:txBody>
                    <a:bodyPr/>
                    <a:lstStyle/>
                    <a:p>
                      <a:r>
                        <a:rPr lang="en-US" sz="1600" dirty="0">
                          <a:solidFill>
                            <a:srgbClr val="00B050"/>
                          </a:solidFill>
                        </a:rPr>
                        <a:t>Encircled the enemy making full use of the overwhelming odds. Such is the way of the Art of War when the enemy is outnumbered.</a:t>
                      </a:r>
                      <a:endParaRPr lang="en-GB" sz="1600" dirty="0">
                        <a:solidFill>
                          <a:srgbClr val="00B050"/>
                        </a:solidFill>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600" dirty="0">
                          <a:solidFill>
                            <a:srgbClr val="FF0000"/>
                          </a:solidFill>
                        </a:rPr>
                        <a:t>Did not leave the enemy a way out, destroyed the opposing force. Though due to previous engagements with </a:t>
                      </a:r>
                      <a:r>
                        <a:rPr lang="en-GB" sz="1600" dirty="0" err="1">
                          <a:solidFill>
                            <a:srgbClr val="FF0000"/>
                          </a:solidFill>
                        </a:rPr>
                        <a:t>Saigō</a:t>
                      </a:r>
                      <a:r>
                        <a:rPr lang="en-GB" sz="1600" dirty="0">
                          <a:solidFill>
                            <a:srgbClr val="FF0000"/>
                          </a:solidFill>
                        </a:rPr>
                        <a:t> </a:t>
                      </a:r>
                      <a:r>
                        <a:rPr lang="en-GB" sz="1600" dirty="0" err="1">
                          <a:solidFill>
                            <a:srgbClr val="FF0000"/>
                          </a:solidFill>
                        </a:rPr>
                        <a:t>Takamori</a:t>
                      </a:r>
                      <a:r>
                        <a:rPr lang="en-GB" sz="1600" dirty="0">
                          <a:solidFill>
                            <a:srgbClr val="FF0000"/>
                          </a:solidFill>
                        </a:rPr>
                        <a:t>, Yamagata </a:t>
                      </a:r>
                      <a:r>
                        <a:rPr lang="en-GB" sz="1600" dirty="0" err="1">
                          <a:solidFill>
                            <a:srgbClr val="FF0000"/>
                          </a:solidFill>
                        </a:rPr>
                        <a:t>Aritomo</a:t>
                      </a:r>
                      <a:r>
                        <a:rPr lang="en-GB" sz="1600" dirty="0">
                          <a:solidFill>
                            <a:srgbClr val="FF0000"/>
                          </a:solidFill>
                        </a:rPr>
                        <a:t> did not want to take any chances.</a:t>
                      </a:r>
                    </a:p>
                  </a:txBody>
                  <a:tcPr/>
                </a:tc>
                <a:extLst>
                  <a:ext uri="{0D108BD9-81ED-4DB2-BD59-A6C34878D82A}">
                    <a16:rowId xmlns:a16="http://schemas.microsoft.com/office/drawing/2014/main" val="1030650184"/>
                  </a:ext>
                </a:extLst>
              </a:tr>
              <a:tr h="370840">
                <a:tc>
                  <a:txBody>
                    <a:bodyPr/>
                    <a:lstStyle/>
                    <a:p>
                      <a:r>
                        <a:rPr lang="en-US" sz="1600" dirty="0">
                          <a:solidFill>
                            <a:srgbClr val="00B050"/>
                          </a:solidFill>
                        </a:rPr>
                        <a:t>All soldiers acted in accordance with Yamagata </a:t>
                      </a:r>
                      <a:r>
                        <a:rPr lang="en-US" sz="1600" dirty="0" err="1">
                          <a:solidFill>
                            <a:srgbClr val="00B050"/>
                          </a:solidFill>
                        </a:rPr>
                        <a:t>Aritomo’s</a:t>
                      </a:r>
                      <a:r>
                        <a:rPr lang="en-US" sz="1600" dirty="0">
                          <a:solidFill>
                            <a:srgbClr val="00B050"/>
                          </a:solidFill>
                        </a:rPr>
                        <a:t> plan. Sun Tzu acknowledges the importance of all soldiers following orders and having full trust in the commander to ensure victory.</a:t>
                      </a:r>
                    </a:p>
                  </a:txBody>
                  <a:tcPr/>
                </a:tc>
                <a:tc>
                  <a:txBody>
                    <a:bodyPr/>
                    <a:lstStyle/>
                    <a:p>
                      <a:r>
                        <a:rPr lang="en-US" sz="1600" dirty="0">
                          <a:solidFill>
                            <a:srgbClr val="FF0000"/>
                          </a:solidFill>
                        </a:rPr>
                        <a:t>Whilst the soldiers did not retreat, and stayed true to their orders, they were threatened to maintain that they would hold their ground. Typically, in Sun Tzu’s philosophy, the soldiers should respect their leader, and have confidence in his skills, not be forced by fear.   </a:t>
                      </a:r>
                      <a:endParaRPr lang="en-GB" sz="1600" dirty="0">
                        <a:solidFill>
                          <a:srgbClr val="FF0000"/>
                        </a:solidFill>
                      </a:endParaRPr>
                    </a:p>
                  </a:txBody>
                  <a:tcPr/>
                </a:tc>
                <a:extLst>
                  <a:ext uri="{0D108BD9-81ED-4DB2-BD59-A6C34878D82A}">
                    <a16:rowId xmlns:a16="http://schemas.microsoft.com/office/drawing/2014/main" val="1670522541"/>
                  </a:ext>
                </a:extLst>
              </a:tr>
              <a:tr h="370840">
                <a:tc>
                  <a:txBody>
                    <a:bodyPr/>
                    <a:lstStyle/>
                    <a:p>
                      <a:r>
                        <a:rPr lang="en-US" sz="1600" dirty="0">
                          <a:solidFill>
                            <a:srgbClr val="00B050"/>
                          </a:solidFill>
                        </a:rPr>
                        <a:t>Made use of terrain, Yamagata </a:t>
                      </a:r>
                      <a:r>
                        <a:rPr lang="en-US" sz="1600" dirty="0" err="1">
                          <a:solidFill>
                            <a:srgbClr val="00B050"/>
                          </a:solidFill>
                        </a:rPr>
                        <a:t>Aritomo</a:t>
                      </a:r>
                      <a:r>
                        <a:rPr lang="en-US" sz="1600" dirty="0">
                          <a:solidFill>
                            <a:srgbClr val="00B050"/>
                          </a:solidFill>
                        </a:rPr>
                        <a:t> ordered his men to dig trenches around the location to prevent any enemy attempts to escape</a:t>
                      </a:r>
                      <a:r>
                        <a:rPr lang="en-GB" sz="1600" dirty="0">
                          <a:solidFill>
                            <a:srgbClr val="00B050"/>
                          </a:solidFill>
                        </a:rPr>
                        <a:t>.</a:t>
                      </a:r>
                      <a:endParaRPr lang="en-US" sz="1600" dirty="0">
                        <a:solidFill>
                          <a:srgbClr val="00B050"/>
                        </a:solidFill>
                      </a:endParaRPr>
                    </a:p>
                  </a:txBody>
                  <a:tcPr/>
                </a:tc>
                <a:tc>
                  <a:txBody>
                    <a:bodyPr/>
                    <a:lstStyle/>
                    <a:p>
                      <a:endParaRPr lang="en-GB" sz="1600" dirty="0">
                        <a:solidFill>
                          <a:srgbClr val="FF0000"/>
                        </a:solidFill>
                      </a:endParaRPr>
                    </a:p>
                  </a:txBody>
                  <a:tcPr/>
                </a:tc>
                <a:extLst>
                  <a:ext uri="{0D108BD9-81ED-4DB2-BD59-A6C34878D82A}">
                    <a16:rowId xmlns:a16="http://schemas.microsoft.com/office/drawing/2014/main" val="276970127"/>
                  </a:ext>
                </a:extLst>
              </a:tr>
              <a:tr h="370840">
                <a:tc>
                  <a:txBody>
                    <a:bodyPr/>
                    <a:lstStyle/>
                    <a:p>
                      <a:endParaRPr lang="en-GB" sz="1600" dirty="0">
                        <a:solidFill>
                          <a:srgbClr val="00B050"/>
                        </a:solidFill>
                      </a:endParaRPr>
                    </a:p>
                  </a:txBody>
                  <a:tcPr/>
                </a:tc>
                <a:tc>
                  <a:txBody>
                    <a:bodyPr/>
                    <a:lstStyle/>
                    <a:p>
                      <a:endParaRPr lang="en-GB" sz="1600" dirty="0">
                        <a:solidFill>
                          <a:srgbClr val="FF0000"/>
                        </a:solidFill>
                      </a:endParaRPr>
                    </a:p>
                  </a:txBody>
                  <a:tcPr/>
                </a:tc>
                <a:extLst>
                  <a:ext uri="{0D108BD9-81ED-4DB2-BD59-A6C34878D82A}">
                    <a16:rowId xmlns:a16="http://schemas.microsoft.com/office/drawing/2014/main" val="534118827"/>
                  </a:ext>
                </a:extLst>
              </a:tr>
            </a:tbl>
          </a:graphicData>
        </a:graphic>
      </p:graphicFrame>
      <p:sp>
        <p:nvSpPr>
          <p:cNvPr id="3" name="Footer Placeholder 2">
            <a:extLst>
              <a:ext uri="{FF2B5EF4-FFF2-40B4-BE49-F238E27FC236}">
                <a16:creationId xmlns:a16="http://schemas.microsoft.com/office/drawing/2014/main" id="{5B98EE18-3738-CDB9-E68D-2E3B5430DE22}"/>
              </a:ext>
            </a:extLst>
          </p:cNvPr>
          <p:cNvSpPr>
            <a:spLocks noGrp="1"/>
          </p:cNvSpPr>
          <p:nvPr>
            <p:ph type="ftr" sz="quarter" idx="11"/>
          </p:nvPr>
        </p:nvSpPr>
        <p:spPr>
          <a:xfrm>
            <a:off x="0" y="5805996"/>
            <a:ext cx="12579658" cy="1040905"/>
          </a:xfrm>
        </p:spPr>
        <p:txBody>
          <a:bodyPr/>
          <a:lstStyle/>
          <a:p>
            <a:r>
              <a:rPr lang="en-US" sz="900" b="0" i="0" dirty="0">
                <a:solidFill>
                  <a:schemeClr val="tx1"/>
                </a:solidFill>
                <a:effectLst/>
                <a:latin typeface="Open Sans" panose="020B0606030504020204" pitchFamily="34" charset="0"/>
              </a:rPr>
              <a:t>14: </a:t>
            </a:r>
            <a:r>
              <a:rPr lang="en-US" sz="900" b="0" i="0" dirty="0" err="1">
                <a:solidFill>
                  <a:schemeClr val="tx1"/>
                </a:solidFill>
                <a:effectLst/>
                <a:latin typeface="Open Sans" panose="020B0606030504020204" pitchFamily="34" charset="0"/>
              </a:rPr>
              <a:t>Nylan</a:t>
            </a:r>
            <a:r>
              <a:rPr lang="en-US" sz="900" b="0" i="0" dirty="0">
                <a:solidFill>
                  <a:schemeClr val="tx1"/>
                </a:solidFill>
                <a:effectLst/>
                <a:latin typeface="Open Sans" panose="020B0606030504020204" pitchFamily="34" charset="0"/>
              </a:rPr>
              <a:t>, Tzu, p.33.</a:t>
            </a:r>
          </a:p>
          <a:p>
            <a:r>
              <a:rPr lang="en-US" sz="900" b="0" i="0" dirty="0">
                <a:solidFill>
                  <a:schemeClr val="tx1"/>
                </a:solidFill>
                <a:effectLst/>
                <a:latin typeface="Open Sans" panose="020B0606030504020204" pitchFamily="34" charset="0"/>
              </a:rPr>
              <a:t>15: Ibid, p.62.</a:t>
            </a:r>
          </a:p>
          <a:p>
            <a:r>
              <a:rPr lang="en-US" sz="900" b="0" i="0" dirty="0">
                <a:solidFill>
                  <a:schemeClr val="tx1"/>
                </a:solidFill>
                <a:effectLst/>
                <a:latin typeface="Open Sans" panose="020B0606030504020204" pitchFamily="34" charset="0"/>
              </a:rPr>
              <a:t>16: Kennedy Hickman, ‘About.com Education’, Satsuma Rebellion: Battle of </a:t>
            </a:r>
            <a:r>
              <a:rPr lang="en-US" sz="900" b="0" i="0" dirty="0" err="1">
                <a:solidFill>
                  <a:schemeClr val="tx1"/>
                </a:solidFill>
                <a:effectLst/>
                <a:latin typeface="Open Sans" panose="020B0606030504020204" pitchFamily="34" charset="0"/>
              </a:rPr>
              <a:t>Shiroyama</a:t>
            </a:r>
            <a:r>
              <a:rPr lang="en-US" sz="900" b="0" i="0" dirty="0">
                <a:solidFill>
                  <a:schemeClr val="tx1"/>
                </a:solidFill>
                <a:effectLst/>
                <a:latin typeface="Open Sans" panose="020B0606030504020204" pitchFamily="34" charset="0"/>
              </a:rPr>
              <a:t>, 2017 &lt;https://web.archive.org/web/20170108011816/http:/militaryhistory.about.com/od/battleswars1800s/p/shiroyama.htm&gt; [accessed 02/01/2024].</a:t>
            </a:r>
          </a:p>
        </p:txBody>
      </p:sp>
      <p:pic>
        <p:nvPicPr>
          <p:cNvPr id="2050" name="Picture 2">
            <a:extLst>
              <a:ext uri="{FF2B5EF4-FFF2-40B4-BE49-F238E27FC236}">
                <a16:creationId xmlns:a16="http://schemas.microsoft.com/office/drawing/2014/main" id="{CECE1172-09A3-65A1-6787-F291134A73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7425" y="4536962"/>
            <a:ext cx="1933554" cy="16112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600DEB-0778-F5E2-8221-44C979A2D291}"/>
              </a:ext>
            </a:extLst>
          </p:cNvPr>
          <p:cNvSpPr txBox="1"/>
          <p:nvPr/>
        </p:nvSpPr>
        <p:spPr>
          <a:xfrm>
            <a:off x="4385571" y="4617194"/>
            <a:ext cx="426128" cy="276999"/>
          </a:xfrm>
          <a:prstGeom prst="rect">
            <a:avLst/>
          </a:prstGeom>
          <a:noFill/>
        </p:spPr>
        <p:txBody>
          <a:bodyPr wrap="square" rtlCol="0">
            <a:spAutoFit/>
          </a:bodyPr>
          <a:lstStyle/>
          <a:p>
            <a:r>
              <a:rPr lang="en-US" sz="1200" dirty="0">
                <a:solidFill>
                  <a:srgbClr val="00B050"/>
                </a:solidFill>
              </a:rPr>
              <a:t>15</a:t>
            </a:r>
            <a:endParaRPr lang="en-GB" sz="1200" dirty="0">
              <a:solidFill>
                <a:srgbClr val="00B050"/>
              </a:solidFill>
            </a:endParaRPr>
          </a:p>
        </p:txBody>
      </p:sp>
      <p:sp>
        <p:nvSpPr>
          <p:cNvPr id="5" name="TextBox 4">
            <a:extLst>
              <a:ext uri="{FF2B5EF4-FFF2-40B4-BE49-F238E27FC236}">
                <a16:creationId xmlns:a16="http://schemas.microsoft.com/office/drawing/2014/main" id="{E03EF2BE-5D2D-F80C-7CFD-1C0BD284B186}"/>
              </a:ext>
            </a:extLst>
          </p:cNvPr>
          <p:cNvSpPr txBox="1"/>
          <p:nvPr/>
        </p:nvSpPr>
        <p:spPr>
          <a:xfrm>
            <a:off x="8639752" y="3789778"/>
            <a:ext cx="514904" cy="276999"/>
          </a:xfrm>
          <a:prstGeom prst="rect">
            <a:avLst/>
          </a:prstGeom>
          <a:noFill/>
        </p:spPr>
        <p:txBody>
          <a:bodyPr wrap="square" rtlCol="0">
            <a:spAutoFit/>
          </a:bodyPr>
          <a:lstStyle/>
          <a:p>
            <a:r>
              <a:rPr lang="en-US" sz="1200" dirty="0">
                <a:solidFill>
                  <a:srgbClr val="FF0000"/>
                </a:solidFill>
              </a:rPr>
              <a:t>16</a:t>
            </a:r>
            <a:endParaRPr lang="en-GB" sz="1200" dirty="0">
              <a:solidFill>
                <a:srgbClr val="FF0000"/>
              </a:solidFill>
            </a:endParaRPr>
          </a:p>
        </p:txBody>
      </p:sp>
      <p:sp>
        <p:nvSpPr>
          <p:cNvPr id="8" name="TextBox 7">
            <a:extLst>
              <a:ext uri="{FF2B5EF4-FFF2-40B4-BE49-F238E27FC236}">
                <a16:creationId xmlns:a16="http://schemas.microsoft.com/office/drawing/2014/main" id="{C2493A8C-7A83-34A7-CFFF-148B31673C0F}"/>
              </a:ext>
            </a:extLst>
          </p:cNvPr>
          <p:cNvSpPr txBox="1"/>
          <p:nvPr/>
        </p:nvSpPr>
        <p:spPr>
          <a:xfrm>
            <a:off x="4172507" y="2240388"/>
            <a:ext cx="426128" cy="276999"/>
          </a:xfrm>
          <a:prstGeom prst="rect">
            <a:avLst/>
          </a:prstGeom>
          <a:noFill/>
        </p:spPr>
        <p:txBody>
          <a:bodyPr wrap="square" rtlCol="0">
            <a:spAutoFit/>
          </a:bodyPr>
          <a:lstStyle/>
          <a:p>
            <a:r>
              <a:rPr lang="en-US" sz="1200" dirty="0">
                <a:solidFill>
                  <a:srgbClr val="00B050"/>
                </a:solidFill>
              </a:rPr>
              <a:t>14</a:t>
            </a:r>
            <a:endParaRPr lang="en-GB" sz="1200" dirty="0">
              <a:solidFill>
                <a:srgbClr val="00B050"/>
              </a:solidFill>
            </a:endParaRPr>
          </a:p>
        </p:txBody>
      </p:sp>
      <p:sp>
        <p:nvSpPr>
          <p:cNvPr id="6" name="TextBox 5">
            <a:extLst>
              <a:ext uri="{FF2B5EF4-FFF2-40B4-BE49-F238E27FC236}">
                <a16:creationId xmlns:a16="http://schemas.microsoft.com/office/drawing/2014/main" id="{B740AC32-140F-C214-97AE-3959AE7E2B5D}"/>
              </a:ext>
            </a:extLst>
          </p:cNvPr>
          <p:cNvSpPr txBox="1"/>
          <p:nvPr/>
        </p:nvSpPr>
        <p:spPr>
          <a:xfrm>
            <a:off x="11554909" y="4617193"/>
            <a:ext cx="955208" cy="276999"/>
          </a:xfrm>
          <a:prstGeom prst="rect">
            <a:avLst/>
          </a:prstGeom>
          <a:noFill/>
        </p:spPr>
        <p:txBody>
          <a:bodyPr wrap="square" rtlCol="0">
            <a:spAutoFit/>
          </a:bodyPr>
          <a:lstStyle/>
          <a:p>
            <a:r>
              <a:rPr lang="en-US" sz="1200" dirty="0">
                <a:solidFill>
                  <a:schemeClr val="bg1"/>
                </a:solidFill>
              </a:rPr>
              <a:t>Fig 11</a:t>
            </a:r>
            <a:endParaRPr lang="en-GB" sz="1200" dirty="0">
              <a:solidFill>
                <a:schemeClr val="bg1"/>
              </a:solidFill>
            </a:endParaRPr>
          </a:p>
        </p:txBody>
      </p:sp>
    </p:spTree>
    <p:extLst>
      <p:ext uri="{BB962C8B-B14F-4D97-AF65-F5344CB8AC3E}">
        <p14:creationId xmlns:p14="http://schemas.microsoft.com/office/powerpoint/2010/main" val="76253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77223-3D2C-07D2-33ED-7A96253417AD}"/>
              </a:ext>
            </a:extLst>
          </p:cNvPr>
          <p:cNvSpPr>
            <a:spLocks noGrp="1"/>
          </p:cNvSpPr>
          <p:nvPr>
            <p:ph type="title"/>
          </p:nvPr>
        </p:nvSpPr>
        <p:spPr>
          <a:xfrm>
            <a:off x="755526" y="296410"/>
            <a:ext cx="10758812" cy="1446422"/>
          </a:xfrm>
        </p:spPr>
        <p:txBody>
          <a:bodyPr/>
          <a:lstStyle/>
          <a:p>
            <a:pPr algn="ctr"/>
            <a:r>
              <a:rPr lang="en-US" sz="3600" dirty="0">
                <a:solidFill>
                  <a:schemeClr val="bg1"/>
                </a:solidFill>
                <a:latin typeface="Bodoni MT" panose="02070603080606020203" pitchFamily="18" charset="0"/>
              </a:rPr>
              <a:t>Conclusion: Would the philosophy of the Art of War ever be fully plausible in this conflict?</a:t>
            </a:r>
            <a:endParaRPr lang="en-GB" sz="3600" dirty="0">
              <a:solidFill>
                <a:schemeClr val="bg1"/>
              </a:solidFill>
              <a:latin typeface="Bodoni MT" panose="02070603080606020203" pitchFamily="18" charset="0"/>
            </a:endParaRPr>
          </a:p>
        </p:txBody>
      </p:sp>
      <p:sp>
        <p:nvSpPr>
          <p:cNvPr id="3" name="Content Placeholder 2">
            <a:extLst>
              <a:ext uri="{FF2B5EF4-FFF2-40B4-BE49-F238E27FC236}">
                <a16:creationId xmlns:a16="http://schemas.microsoft.com/office/drawing/2014/main" id="{26CC3BF9-2C45-76E3-9137-96495BA080E9}"/>
              </a:ext>
            </a:extLst>
          </p:cNvPr>
          <p:cNvSpPr>
            <a:spLocks noGrp="1"/>
          </p:cNvSpPr>
          <p:nvPr>
            <p:ph idx="1"/>
          </p:nvPr>
        </p:nvSpPr>
        <p:spPr>
          <a:xfrm>
            <a:off x="275208" y="1742832"/>
            <a:ext cx="11771789" cy="4195481"/>
          </a:xfrm>
        </p:spPr>
        <p:txBody>
          <a:bodyPr/>
          <a:lstStyle/>
          <a:p>
            <a:r>
              <a:rPr lang="en-US" dirty="0">
                <a:solidFill>
                  <a:srgbClr val="00B0F0"/>
                </a:solidFill>
              </a:rPr>
              <a:t>Whilst to an extent the Art of War was followed by both sides in this conflict, likely unintentionally, the circumstances of the battle would never fully allow the Art of War to be followed entirely. </a:t>
            </a:r>
          </a:p>
          <a:p>
            <a:r>
              <a:rPr lang="en-US" dirty="0">
                <a:solidFill>
                  <a:schemeClr val="accent3"/>
                </a:solidFill>
              </a:rPr>
              <a:t>This is because Sun Tzu’s book had not necessarily accounted for the evolution of weaponry. Weapons such as artillery guns, and rifles were much more advanced than weaponry at the time Sun Tzu wrote the Art of War where most conflict would be fought with blades and arrows.</a:t>
            </a:r>
          </a:p>
          <a:p>
            <a:r>
              <a:rPr lang="en-US" dirty="0">
                <a:solidFill>
                  <a:schemeClr val="accent6">
                    <a:lumMod val="60000"/>
                    <a:lumOff val="40000"/>
                  </a:schemeClr>
                </a:solidFill>
              </a:rPr>
              <a:t>While the doctrines of both forces have some similar mentalities to Sun Tzu in the Art of War, these forces are of a different culture to Sun Tzu, as such there are bound to be some differences in how their respective methods in conflict are executed. </a:t>
            </a:r>
            <a:endParaRPr lang="en-GB" dirty="0">
              <a:solidFill>
                <a:schemeClr val="accent6">
                  <a:lumMod val="60000"/>
                  <a:lumOff val="40000"/>
                </a:schemeClr>
              </a:solidFill>
            </a:endParaRPr>
          </a:p>
        </p:txBody>
      </p:sp>
      <p:sp>
        <p:nvSpPr>
          <p:cNvPr id="4" name="Footer Placeholder 3">
            <a:extLst>
              <a:ext uri="{FF2B5EF4-FFF2-40B4-BE49-F238E27FC236}">
                <a16:creationId xmlns:a16="http://schemas.microsoft.com/office/drawing/2014/main" id="{86F4A0B4-7D4C-1E72-78F9-3431C9EA083C}"/>
              </a:ext>
            </a:extLst>
          </p:cNvPr>
          <p:cNvSpPr>
            <a:spLocks noGrp="1"/>
          </p:cNvSpPr>
          <p:nvPr>
            <p:ph type="ftr" sz="quarter" idx="11"/>
          </p:nvPr>
        </p:nvSpPr>
        <p:spPr>
          <a:xfrm>
            <a:off x="3527989" y="6078876"/>
            <a:ext cx="3859795" cy="304801"/>
          </a:xfrm>
        </p:spPr>
        <p:txBody>
          <a:bodyPr/>
          <a:lstStyle/>
          <a:p>
            <a:endParaRPr lang="en-GB"/>
          </a:p>
        </p:txBody>
      </p:sp>
    </p:spTree>
    <p:extLst>
      <p:ext uri="{BB962C8B-B14F-4D97-AF65-F5344CB8AC3E}">
        <p14:creationId xmlns:p14="http://schemas.microsoft.com/office/powerpoint/2010/main" val="3428379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0DF1A-5AA9-8AFF-14FE-A0B6CE9AB185}"/>
              </a:ext>
            </a:extLst>
          </p:cNvPr>
          <p:cNvSpPr>
            <a:spLocks noGrp="1"/>
          </p:cNvSpPr>
          <p:nvPr>
            <p:ph type="title"/>
          </p:nvPr>
        </p:nvSpPr>
        <p:spPr/>
        <p:txBody>
          <a:bodyPr/>
          <a:lstStyle/>
          <a:p>
            <a:r>
              <a:rPr lang="en-US" u="sng" dirty="0"/>
              <a:t>Bibliography</a:t>
            </a:r>
            <a:endParaRPr lang="en-GB" u="sng" dirty="0"/>
          </a:p>
        </p:txBody>
      </p:sp>
      <p:sp>
        <p:nvSpPr>
          <p:cNvPr id="3" name="Content Placeholder 2">
            <a:extLst>
              <a:ext uri="{FF2B5EF4-FFF2-40B4-BE49-F238E27FC236}">
                <a16:creationId xmlns:a16="http://schemas.microsoft.com/office/drawing/2014/main" id="{E9475CC4-5950-5327-10F7-FB9ED089EF65}"/>
              </a:ext>
            </a:extLst>
          </p:cNvPr>
          <p:cNvSpPr>
            <a:spLocks noGrp="1"/>
          </p:cNvSpPr>
          <p:nvPr>
            <p:ph idx="1"/>
          </p:nvPr>
        </p:nvSpPr>
        <p:spPr>
          <a:xfrm>
            <a:off x="233680" y="1278384"/>
            <a:ext cx="11511280" cy="4970015"/>
          </a:xfrm>
        </p:spPr>
        <p:txBody>
          <a:bodyPr>
            <a:normAutofit fontScale="92500" lnSpcReduction="20000"/>
          </a:bodyPr>
          <a:lstStyle/>
          <a:p>
            <a:pPr marL="0" indent="0">
              <a:buNone/>
            </a:pPr>
            <a:endParaRPr lang="en-GB" b="0" i="0" cap="all" dirty="0">
              <a:solidFill>
                <a:srgbClr val="202020"/>
              </a:solidFill>
              <a:effectLst/>
              <a:latin typeface="Oswald" panose="00000500000000000000" pitchFamily="2" charset="0"/>
            </a:endParaRPr>
          </a:p>
          <a:p>
            <a:pPr marL="342900" lvl="0" indent="-342900">
              <a:lnSpc>
                <a:spcPct val="107000"/>
              </a:lnSpc>
              <a:spcAft>
                <a:spcPts val="800"/>
              </a:spcAft>
              <a:buFont typeface="Wingdings 3" panose="050401020108070707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Buck, James H., ‘The Satsuma Rebellion of 1877. From Kagoshima Through the Siege of Kumamoto Castle’,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Monumenta</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kern="100" dirty="0" err="1">
                <a:effectLst/>
                <a:latin typeface="Calibri" panose="020F0502020204030204" pitchFamily="34" charset="0"/>
                <a:ea typeface="Calibri" panose="020F0502020204030204" pitchFamily="34" charset="0"/>
                <a:cs typeface="Times New Roman" panose="02020603050405020304" pitchFamily="18" charset="0"/>
              </a:rPr>
              <a:t>Nipponica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Vol. 28.4 (1973), 427–46 &lt;</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https://www.jstor.org/stable/2383560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&gt; [Accessed 01/01/2024].</a:t>
            </a:r>
          </a:p>
          <a:p>
            <a:pPr marL="342900" lvl="0" indent="-342900">
              <a:lnSpc>
                <a:spcPct val="107000"/>
              </a:lnSpc>
              <a:spcAft>
                <a:spcPts val="800"/>
              </a:spcAft>
              <a:buFont typeface="Wingdings 3" panose="050401020108070707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Hickman, Kennedy,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About.com Education’,</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Satsuma Rebellion: Battle of </a:t>
            </a:r>
            <a:r>
              <a:rPr lang="en-US" sz="1800" i="1" kern="100" dirty="0" err="1">
                <a:effectLst/>
                <a:latin typeface="Calibri" panose="020F0502020204030204" pitchFamily="34" charset="0"/>
                <a:ea typeface="Calibri" panose="020F0502020204030204" pitchFamily="34" charset="0"/>
                <a:cs typeface="Times New Roman" panose="02020603050405020304" pitchFamily="18" charset="0"/>
              </a:rPr>
              <a:t>Shiroyama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2017 &lt;</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https://web.archive.org/web/20170108011816/http:/militaryhistory.about.com/od/battleswars1800s/p/shiroyama.htm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&gt; [accessed 02/01/2024].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3" panose="050401020108070707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History.net,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Satsuma Rebellion: Satsuma Clan Samurai Against the Imperial Japanese Army, (2006) &lt;</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https://www.historynet.com/satsuma-rebellion-satsuma-clan-samurai-against-the-imperial-japanese-army/?f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&gt; [Accessed 01/01/2024]. </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Mounsey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Augustus Henry,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Satsuma Rebellion: An Episode of Modern Japanese History,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(London: J. Murray, 1879)</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Nylan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Michael Tzu,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Sun The Art of War: A New Translation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(Oregon: Blackstone Publishing, 2020).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3" panose="05040102010807070707" pitchFamily="18" charset="2"/>
              <a:buChar char=""/>
              <a:tabLst>
                <a:tab pos="457200" algn="l"/>
              </a:tabLs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Ravina, Mark J., ‘The Apocryphal Suicide of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Saigō</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Takamori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Samurai,Seppuku</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the Politics of Legend’,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Journal of Asian Studies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69.3 (2010), 691–721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https://doi.org/10.1017/s0021911810001518</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02/01/2024].</a:t>
            </a:r>
          </a:p>
          <a:p>
            <a:pPr marL="342900" lvl="0" indent="-342900">
              <a:lnSpc>
                <a:spcPct val="107000"/>
              </a:lnSpc>
              <a:spcAft>
                <a:spcPts val="800"/>
              </a:spcAft>
              <a:buFont typeface="Wingdings 3" panose="05040102010807070707" pitchFamily="18" charset="2"/>
              <a:buChar char=""/>
              <a:tabLst>
                <a:tab pos="457200" algn="l"/>
              </a:tabLs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Tsunetomo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Yamamoto,</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 Bushido: The Way of the Samurai,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(New York: Square One Publishers, 2001).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400" b="0" i="0" dirty="0">
              <a:effectLst/>
              <a:latin typeface="Open Sans" panose="020B0606030504020204" pitchFamily="34" charset="0"/>
            </a:endParaRPr>
          </a:p>
          <a:p>
            <a:endParaRPr lang="en-GB" sz="1600" dirty="0">
              <a:latin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B84D077C-F020-3A2B-044A-0925277A43F4}"/>
              </a:ext>
            </a:extLst>
          </p:cNvPr>
          <p:cNvSpPr>
            <a:spLocks noGrp="1"/>
          </p:cNvSpPr>
          <p:nvPr>
            <p:ph type="ftr" sz="quarter" idx="11"/>
          </p:nvPr>
        </p:nvSpPr>
        <p:spPr>
          <a:xfrm>
            <a:off x="7247060" y="609601"/>
            <a:ext cx="3859795" cy="304801"/>
          </a:xfrm>
        </p:spPr>
        <p:txBody>
          <a:bodyPr/>
          <a:lstStyle/>
          <a:p>
            <a:endParaRPr lang="en-GB"/>
          </a:p>
        </p:txBody>
      </p:sp>
    </p:spTree>
    <p:extLst>
      <p:ext uri="{BB962C8B-B14F-4D97-AF65-F5344CB8AC3E}">
        <p14:creationId xmlns:p14="http://schemas.microsoft.com/office/powerpoint/2010/main" val="155579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1B480-DCD0-607B-CDA9-23B5A45093BC}"/>
              </a:ext>
            </a:extLst>
          </p:cNvPr>
          <p:cNvSpPr>
            <a:spLocks noGrp="1"/>
          </p:cNvSpPr>
          <p:nvPr>
            <p:ph type="title"/>
          </p:nvPr>
        </p:nvSpPr>
        <p:spPr/>
        <p:txBody>
          <a:bodyPr/>
          <a:lstStyle/>
          <a:p>
            <a:r>
              <a:rPr lang="en-US" dirty="0"/>
              <a:t>List of images</a:t>
            </a:r>
            <a:endParaRPr lang="en-GB" dirty="0"/>
          </a:p>
        </p:txBody>
      </p:sp>
      <p:sp>
        <p:nvSpPr>
          <p:cNvPr id="3" name="Content Placeholder 2">
            <a:extLst>
              <a:ext uri="{FF2B5EF4-FFF2-40B4-BE49-F238E27FC236}">
                <a16:creationId xmlns:a16="http://schemas.microsoft.com/office/drawing/2014/main" id="{F2B32F4B-EA41-D8A1-0D60-35C3696650D5}"/>
              </a:ext>
            </a:extLst>
          </p:cNvPr>
          <p:cNvSpPr>
            <a:spLocks noGrp="1"/>
          </p:cNvSpPr>
          <p:nvPr>
            <p:ph idx="1"/>
          </p:nvPr>
        </p:nvSpPr>
        <p:spPr>
          <a:xfrm>
            <a:off x="230820" y="1429305"/>
            <a:ext cx="11594236" cy="5237825"/>
          </a:xfrm>
        </p:spPr>
        <p:txBody>
          <a:bodyPr>
            <a:normAutofit fontScale="70000" lnSpcReduction="20000"/>
          </a:bodyPr>
          <a:lstStyle/>
          <a:p>
            <a:r>
              <a:rPr lang="en-US" sz="1600" b="0" i="1" dirty="0">
                <a:effectLst/>
                <a:latin typeface="Droid Sans"/>
              </a:rPr>
              <a:t>Fig 1: Unknown </a:t>
            </a:r>
            <a:r>
              <a:rPr lang="en-US" sz="1600" i="1" dirty="0">
                <a:latin typeface="Droid Sans"/>
              </a:rPr>
              <a:t>Photographer, </a:t>
            </a:r>
            <a:r>
              <a:rPr lang="en-US" sz="1600" b="0" i="1" dirty="0" err="1">
                <a:effectLst/>
                <a:latin typeface="Droid Sans"/>
              </a:rPr>
              <a:t>ShiroyamaFortifications</a:t>
            </a:r>
            <a:r>
              <a:rPr lang="en-US" sz="1600" b="0" i="1" dirty="0">
                <a:effectLst/>
                <a:latin typeface="Droid Sans"/>
              </a:rPr>
              <a:t>, </a:t>
            </a:r>
            <a:r>
              <a:rPr lang="en-US" sz="1600" b="0" dirty="0" err="1">
                <a:effectLst/>
                <a:latin typeface="Droid Sans"/>
              </a:rPr>
              <a:t>Alamy</a:t>
            </a:r>
            <a:r>
              <a:rPr lang="en-US" sz="1600" b="0" dirty="0">
                <a:effectLst/>
                <a:latin typeface="Droid Sans"/>
              </a:rPr>
              <a:t>, 2007 </a:t>
            </a:r>
            <a:r>
              <a:rPr lang="en-US" sz="1600" b="0" i="1" dirty="0">
                <a:effectLst/>
                <a:latin typeface="Droid Sans"/>
              </a:rPr>
              <a:t>&lt;</a:t>
            </a:r>
            <a:r>
              <a:rPr lang="en-US" sz="1600" b="0" i="1" u="sng" dirty="0">
                <a:solidFill>
                  <a:srgbClr val="00B0F0"/>
                </a:solidFill>
                <a:effectLst/>
                <a:latin typeface="Droid Sans"/>
              </a:rPr>
              <a:t>https://www.alamy.com/shiroyamafortifications-image457462711.html?irclickid=WT6QSFWKVxyPTK3xv9R3I1wpUkHx-y2g2xYtQA0&amp;amp;utm_source=77643&amp;amp;utm_campaign=Shop%20Royalty%20Free%20at%20Alamy&amp;amp;utm_medium=impact&amp;amp;irgwc=1</a:t>
            </a:r>
            <a:r>
              <a:rPr lang="en-US" sz="1600" b="0" i="1" dirty="0">
                <a:effectLst/>
                <a:latin typeface="Droid Sans"/>
              </a:rPr>
              <a:t>&gt; [</a:t>
            </a:r>
            <a:r>
              <a:rPr lang="en-US" sz="1600" b="0" dirty="0">
                <a:effectLst/>
                <a:latin typeface="Droid Sans"/>
              </a:rPr>
              <a:t>Accessed 01/01/2024].</a:t>
            </a:r>
          </a:p>
          <a:p>
            <a:r>
              <a:rPr lang="en-US" sz="1600" b="0" i="1" dirty="0">
                <a:effectLst/>
                <a:latin typeface="Droid Sans"/>
              </a:rPr>
              <a:t>Fig 2: Unknown Photographer, A statue of </a:t>
            </a:r>
            <a:r>
              <a:rPr lang="en-US" sz="1600" b="0" i="1" dirty="0" err="1">
                <a:effectLst/>
                <a:latin typeface="Droid Sans"/>
              </a:rPr>
              <a:t>Saigō</a:t>
            </a:r>
            <a:r>
              <a:rPr lang="en-US" sz="1600" b="0" i="1" dirty="0">
                <a:effectLst/>
                <a:latin typeface="Droid Sans"/>
              </a:rPr>
              <a:t> stands in Kagoshima</a:t>
            </a:r>
            <a:r>
              <a:rPr lang="en-US" sz="1600" b="0" dirty="0">
                <a:effectLst/>
                <a:latin typeface="Droid Sans"/>
              </a:rPr>
              <a:t>, </a:t>
            </a:r>
            <a:r>
              <a:rPr lang="en-US" sz="1600" b="0" dirty="0" err="1">
                <a:effectLst/>
                <a:latin typeface="Droid Sans"/>
              </a:rPr>
              <a:t>Owlcation</a:t>
            </a:r>
            <a:r>
              <a:rPr lang="en-US" sz="1600" b="0" dirty="0">
                <a:effectLst/>
                <a:latin typeface="Droid Sans"/>
              </a:rPr>
              <a:t>, &lt;</a:t>
            </a:r>
            <a:r>
              <a:rPr lang="en-US" sz="1600" b="0" dirty="0">
                <a:solidFill>
                  <a:srgbClr val="00B0F0"/>
                </a:solidFill>
                <a:effectLst/>
                <a:latin typeface="Droid Sans"/>
                <a:hlinkClick r:id="rId2">
                  <a:extLst>
                    <a:ext uri="{A12FA001-AC4F-418D-AE19-62706E023703}">
                      <ahyp:hlinkClr xmlns:ahyp="http://schemas.microsoft.com/office/drawing/2018/hyperlinkcolor" val="tx"/>
                    </a:ext>
                  </a:extLst>
                </a:hlinkClick>
              </a:rPr>
              <a:t>https://owlcation.com/humanities/The-Battle-of-Shiroyama-Last-Stand-of-the-Samurai</a:t>
            </a:r>
            <a:r>
              <a:rPr lang="en-US" sz="1600" dirty="0">
                <a:latin typeface="Droid Sans"/>
              </a:rPr>
              <a:t>&gt; [Accessed 01/01/2024].</a:t>
            </a:r>
            <a:endParaRPr lang="en-US" sz="1600" b="0" i="1" dirty="0">
              <a:solidFill>
                <a:srgbClr val="00B0F0"/>
              </a:solidFill>
              <a:effectLst/>
              <a:latin typeface="Droid Sans"/>
            </a:endParaRPr>
          </a:p>
          <a:p>
            <a:r>
              <a:rPr lang="en-US" sz="1600" b="0" i="1" dirty="0">
                <a:effectLst/>
                <a:latin typeface="Droid Sans"/>
              </a:rPr>
              <a:t>Fig 3: Nagashima </a:t>
            </a:r>
            <a:r>
              <a:rPr lang="en-US" sz="1600" b="0" i="1" dirty="0" err="1">
                <a:effectLst/>
                <a:latin typeface="Droid Sans"/>
              </a:rPr>
              <a:t>Mōsai</a:t>
            </a:r>
            <a:r>
              <a:rPr lang="en-US" sz="1600" b="0" i="1" dirty="0">
                <a:effectLst/>
                <a:latin typeface="Droid Sans"/>
              </a:rPr>
              <a:t> (Utagawa </a:t>
            </a:r>
            <a:r>
              <a:rPr lang="en-US" sz="1600" b="0" i="1" dirty="0" err="1">
                <a:effectLst/>
                <a:latin typeface="Droid Sans"/>
              </a:rPr>
              <a:t>Yoshitora</a:t>
            </a:r>
            <a:r>
              <a:rPr lang="en-US" sz="1600" b="0" i="1" dirty="0">
                <a:effectLst/>
                <a:latin typeface="Droid Sans"/>
              </a:rPr>
              <a:t>), A painting depicting the Battle of </a:t>
            </a:r>
            <a:r>
              <a:rPr lang="en-US" sz="1600" b="0" i="1" dirty="0" err="1">
                <a:effectLst/>
                <a:latin typeface="Droid Sans"/>
              </a:rPr>
              <a:t>Shiroyama</a:t>
            </a:r>
            <a:r>
              <a:rPr lang="en-US" sz="1600" b="0" i="1" dirty="0">
                <a:effectLst/>
                <a:latin typeface="Droid Sans"/>
              </a:rPr>
              <a:t>, the final phase of Satsuma Rebellion, 1877. &lt;</a:t>
            </a:r>
            <a:r>
              <a:rPr lang="en-GB" sz="1600" dirty="0">
                <a:solidFill>
                  <a:srgbClr val="00B0F0"/>
                </a:solidFill>
                <a:hlinkClick r:id="rId3">
                  <a:extLst>
                    <a:ext uri="{A12FA001-AC4F-418D-AE19-62706E023703}">
                      <ahyp:hlinkClr xmlns:ahyp="http://schemas.microsoft.com/office/drawing/2018/hyperlinkcolor" val="tx"/>
                    </a:ext>
                  </a:extLst>
                </a:hlinkClick>
              </a:rPr>
              <a:t>https://www.ancientpages.com/2016/09/24/on-this-day-in-history-samurai-final-battle-of-shiroyama-was-fought-on-sep-24-1877/</a:t>
            </a:r>
            <a:r>
              <a:rPr lang="en-GB" sz="1600" dirty="0">
                <a:solidFill>
                  <a:srgbClr val="00B0F0"/>
                </a:solidFill>
              </a:rPr>
              <a:t>&gt; </a:t>
            </a:r>
            <a:r>
              <a:rPr lang="en-GB" sz="1600" dirty="0"/>
              <a:t>[Accessed 06/01/2024].</a:t>
            </a:r>
          </a:p>
          <a:p>
            <a:r>
              <a:rPr lang="en-US" sz="1600" dirty="0"/>
              <a:t>Fig 4: Unknown Photographer, </a:t>
            </a:r>
            <a:r>
              <a:rPr lang="en-US" sz="1600" i="1" dirty="0" err="1"/>
              <a:t>Aritomo</a:t>
            </a:r>
            <a:r>
              <a:rPr lang="en-US" sz="1600" i="1" dirty="0"/>
              <a:t> Yamagata (14 June 1838 – 1 February 1922)</a:t>
            </a:r>
            <a:r>
              <a:rPr lang="en-US" sz="1600" dirty="0"/>
              <a:t>, </a:t>
            </a:r>
            <a:r>
              <a:rPr lang="en-US" sz="1600" dirty="0" err="1"/>
              <a:t>Alamy</a:t>
            </a:r>
            <a:r>
              <a:rPr lang="en-US" sz="1600" dirty="0"/>
              <a:t>, Unknown Date, &lt;</a:t>
            </a:r>
            <a:r>
              <a:rPr lang="en-US" sz="1600" dirty="0">
                <a:solidFill>
                  <a:srgbClr val="00B0F0"/>
                </a:solidFill>
                <a:hlinkClick r:id="rId4">
                  <a:extLst>
                    <a:ext uri="{A12FA001-AC4F-418D-AE19-62706E023703}">
                      <ahyp:hlinkClr xmlns:ahyp="http://schemas.microsoft.com/office/drawing/2018/hyperlinkcolor" val="tx"/>
                    </a:ext>
                  </a:extLst>
                </a:hlinkClick>
              </a:rPr>
              <a:t>https://www.alamy.com/japan-aritomo-yamagata-14-june-1838-1-february-1922-prime-minister-of-japan-from-1909-to-1922-prince-yamagata-aritomo-also-known-as-yamagata-kysuke-was-a-japanese-field-marshal-twice-elected-prime-minister-of-japan-and-one-of-the-leaders-of-the-meiji-oligarchy-as-the-imperial-japanese-armys-inaugural-chief-of-staff-he-was-the-main-architect-of-the-military-foundation-of-early-modern-japan-image436518499.html?irclickid=WT6QSFWKVxyPTK3xv9R3I1wpUkHx-WT42xYtQA0&amp;utm_source=77643&amp;utm_campaign=Shop%20Royalty%20Free%20at%20Alamy&amp;utm_medium=impact&amp;irgwc=1</a:t>
            </a:r>
            <a:r>
              <a:rPr lang="en-US" sz="1600" dirty="0"/>
              <a:t>&gt; [Accessed </a:t>
            </a:r>
            <a:r>
              <a:rPr lang="en-US" sz="1600" b="0" dirty="0">
                <a:effectLst/>
                <a:latin typeface="Droid Sans"/>
              </a:rPr>
              <a:t>01/01/2024]</a:t>
            </a:r>
            <a:endParaRPr lang="en-US" sz="1600" dirty="0">
              <a:solidFill>
                <a:srgbClr val="00B0F0"/>
              </a:solidFill>
            </a:endParaRPr>
          </a:p>
          <a:p>
            <a:r>
              <a:rPr lang="en-US" sz="1600" dirty="0"/>
              <a:t>Fig 5: Unknown Artist, </a:t>
            </a:r>
            <a:r>
              <a:rPr lang="en-US" sz="1600" i="1" dirty="0" err="1"/>
              <a:t>SaigoIshikawa</a:t>
            </a:r>
            <a:r>
              <a:rPr lang="en-US" sz="1600" i="1" dirty="0"/>
              <a:t>,</a:t>
            </a:r>
            <a:r>
              <a:rPr lang="en-US" sz="1600" dirty="0"/>
              <a:t> </a:t>
            </a:r>
            <a:r>
              <a:rPr lang="en-US" sz="1600" dirty="0" err="1"/>
              <a:t>Alamy</a:t>
            </a:r>
            <a:r>
              <a:rPr lang="en-US" sz="1600" dirty="0"/>
              <a:t>, Unknown Date, &lt;</a:t>
            </a:r>
            <a:r>
              <a:rPr lang="en-US" sz="1600" dirty="0">
                <a:solidFill>
                  <a:srgbClr val="00B0F0"/>
                </a:solidFill>
                <a:hlinkClick r:id="rId5">
                  <a:extLst>
                    <a:ext uri="{A12FA001-AC4F-418D-AE19-62706E023703}">
                      <ahyp:hlinkClr xmlns:ahyp="http://schemas.microsoft.com/office/drawing/2018/hyperlinkcolor" val="tx"/>
                    </a:ext>
                  </a:extLst>
                </a:hlinkClick>
              </a:rPr>
              <a:t>https://www.alamy.com/saigoishikawa-image456198911.html?irclickid=WT6QSFWKVxyPTK3xv9R3I1wpUkHx-R3s2xYtQA0&amp;utm_source=77643&amp;utm_campaign=Shop%20Royalty%20Free%20at%20Alamy&amp;utm_medium=impact&amp;irgwc=1</a:t>
            </a:r>
            <a:r>
              <a:rPr lang="en-US" sz="1600" dirty="0"/>
              <a:t>&gt; [Accessed 06/01/2024].</a:t>
            </a:r>
            <a:endParaRPr lang="en-US" sz="1600" i="1" dirty="0">
              <a:solidFill>
                <a:srgbClr val="00B0F0"/>
              </a:solidFill>
            </a:endParaRPr>
          </a:p>
          <a:p>
            <a:r>
              <a:rPr lang="en-US" sz="1600" dirty="0"/>
              <a:t>Fig 6: Unknown Artist, Vintage Samurai, Bushido Code Calligraphy, Japanese Warrior by Kithara Studio, Fine Art America, (2020) &lt;</a:t>
            </a:r>
            <a:r>
              <a:rPr lang="en-US" sz="1600" u="sng" dirty="0">
                <a:solidFill>
                  <a:srgbClr val="00B0F0"/>
                </a:solidFill>
              </a:rPr>
              <a:t>https://fineartamerica.com/featured/vintage-samurai-bushido-code-calligraphy-japanese-warrior-kithara-studio.html</a:t>
            </a:r>
            <a:r>
              <a:rPr lang="en-US" sz="1600" dirty="0"/>
              <a:t>&gt; [Accessed 06/01/2024].</a:t>
            </a:r>
          </a:p>
          <a:p>
            <a:r>
              <a:rPr lang="en-US" sz="1600" dirty="0"/>
              <a:t>Fig 7: Unknown Artist, </a:t>
            </a:r>
            <a:r>
              <a:rPr lang="en-US" sz="1600" i="1" dirty="0" err="1"/>
              <a:t>Saigō</a:t>
            </a:r>
            <a:r>
              <a:rPr lang="en-US" sz="1600" i="1" dirty="0"/>
              <a:t> </a:t>
            </a:r>
            <a:r>
              <a:rPr lang="en-US" sz="1600" i="1" dirty="0" err="1"/>
              <a:t>Takamori</a:t>
            </a:r>
            <a:r>
              <a:rPr lang="en-US" sz="1600" i="1" dirty="0"/>
              <a:t> (seated, in French uniform), surrounded by his officers, in traditional attire</a:t>
            </a:r>
            <a:r>
              <a:rPr lang="en-US" sz="1600" dirty="0"/>
              <a:t>. News article in Le Monde </a:t>
            </a:r>
            <a:r>
              <a:rPr lang="en-US" sz="1600" dirty="0" err="1"/>
              <a:t>illustré</a:t>
            </a:r>
            <a:r>
              <a:rPr lang="en-US" sz="1600" dirty="0"/>
              <a:t>, 1877 </a:t>
            </a:r>
            <a:r>
              <a:rPr lang="en-US" sz="1600" dirty="0">
                <a:solidFill>
                  <a:srgbClr val="00B0F0"/>
                </a:solidFill>
                <a:hlinkClick r:id="rId6">
                  <a:extLst>
                    <a:ext uri="{A12FA001-AC4F-418D-AE19-62706E023703}">
                      <ahyp:hlinkClr xmlns:ahyp="http://schemas.microsoft.com/office/drawing/2018/hyperlinkcolor" val="tx"/>
                    </a:ext>
                  </a:extLst>
                </a:hlinkClick>
              </a:rPr>
              <a:t>https://lukemball.medium.com/will-the-real-last-samurai-please-stand-up-a2b550bfd8bf</a:t>
            </a:r>
            <a:r>
              <a:rPr lang="en-US" sz="1600" dirty="0"/>
              <a:t> [Accessed 05/01/2024].</a:t>
            </a:r>
            <a:endParaRPr lang="en-US" sz="1600" dirty="0">
              <a:solidFill>
                <a:srgbClr val="00B0F0"/>
              </a:solidFill>
            </a:endParaRPr>
          </a:p>
          <a:p>
            <a:r>
              <a:rPr lang="en-US" sz="1600" dirty="0"/>
              <a:t>Fig 8: Unknown Photographer, </a:t>
            </a:r>
            <a:r>
              <a:rPr lang="en-US" sz="1600" i="1" dirty="0"/>
              <a:t>A statue of Sun Tzu, ironically in Japan, </a:t>
            </a:r>
            <a:r>
              <a:rPr lang="en-US" sz="1600" dirty="0"/>
              <a:t>Medium</a:t>
            </a:r>
            <a:r>
              <a:rPr lang="en-US" sz="1600" i="1" dirty="0"/>
              <a:t> &lt;</a:t>
            </a:r>
            <a:r>
              <a:rPr lang="en-US" sz="1600" i="1" dirty="0">
                <a:solidFill>
                  <a:srgbClr val="00B0F0"/>
                </a:solidFill>
                <a:hlinkClick r:id="rId7">
                  <a:extLst>
                    <a:ext uri="{A12FA001-AC4F-418D-AE19-62706E023703}">
                      <ahyp:hlinkClr xmlns:ahyp="http://schemas.microsoft.com/office/drawing/2018/hyperlinkcolor" val="tx"/>
                    </a:ext>
                  </a:extLst>
                </a:hlinkClick>
              </a:rPr>
              <a:t>https://akiranin.medium.com/startup-lessons-from-history-sun-tzu-ff0fa12c3586</a:t>
            </a:r>
            <a:r>
              <a:rPr lang="en-US" sz="1600" i="1" dirty="0"/>
              <a:t>&gt; </a:t>
            </a:r>
            <a:r>
              <a:rPr lang="en-US" sz="1600" dirty="0"/>
              <a:t>[Accessed 06/01/2024].</a:t>
            </a:r>
            <a:endParaRPr lang="en-US" sz="1600" i="1" dirty="0">
              <a:solidFill>
                <a:srgbClr val="00B0F0"/>
              </a:solidFill>
            </a:endParaRPr>
          </a:p>
          <a:p>
            <a:r>
              <a:rPr lang="en-US" sz="1600" dirty="0"/>
              <a:t>Fig 9: Unknown Artist, Japanese Imperial Army Battle Flag, The Cobbs Auctioneers - fine antiques and art auction house and appraisers, (1870-1945) &lt;</a:t>
            </a:r>
            <a:r>
              <a:rPr lang="en-US" sz="1600" u="sng" dirty="0">
                <a:solidFill>
                  <a:srgbClr val="00B0F0"/>
                </a:solidFill>
              </a:rPr>
              <a:t>https://www.thecobbs.com/auction-2016-04-30-lot-190.html</a:t>
            </a:r>
            <a:r>
              <a:rPr lang="en-US" sz="1600" dirty="0"/>
              <a:t>&gt; [accessed 06/01/2024].</a:t>
            </a:r>
          </a:p>
          <a:p>
            <a:r>
              <a:rPr lang="en-US" sz="1600" dirty="0"/>
              <a:t>Fig 10: </a:t>
            </a:r>
            <a:r>
              <a:rPr lang="en-US" sz="1600" dirty="0" err="1"/>
              <a:t>Chikanobu</a:t>
            </a:r>
            <a:r>
              <a:rPr lang="en-US" sz="1600" dirty="0"/>
              <a:t>, </a:t>
            </a:r>
            <a:r>
              <a:rPr lang="en-US" sz="1600" i="1" dirty="0"/>
              <a:t>Japanese Woodblock Print, Battle of </a:t>
            </a:r>
            <a:r>
              <a:rPr lang="en-US" sz="1600" i="1" dirty="0" err="1"/>
              <a:t>Shiroyama</a:t>
            </a:r>
            <a:r>
              <a:rPr lang="en-US" sz="1600" dirty="0"/>
              <a:t>, 1877 &lt;</a:t>
            </a:r>
            <a:r>
              <a:rPr lang="en-US" sz="1600" dirty="0">
                <a:solidFill>
                  <a:srgbClr val="00B0F0"/>
                </a:solidFill>
              </a:rPr>
              <a:t>https://www.fujiarts.com/cgi-bin/item.pl?item=853251</a:t>
            </a:r>
            <a:r>
              <a:rPr lang="en-US" sz="1600" dirty="0"/>
              <a:t>&gt; [Accessed 06/01/2024].</a:t>
            </a:r>
          </a:p>
          <a:p>
            <a:r>
              <a:rPr lang="en-US" sz="1600" dirty="0"/>
              <a:t>Fig 11: Unknown Author, </a:t>
            </a:r>
            <a:r>
              <a:rPr lang="en-US" sz="1600" i="1" dirty="0"/>
              <a:t>Portrait of Sun Tzu, </a:t>
            </a:r>
            <a:r>
              <a:rPr lang="en-US" sz="1600" dirty="0"/>
              <a:t>The Famous People,</a:t>
            </a:r>
            <a:r>
              <a:rPr lang="en-US" sz="1600" i="1" dirty="0"/>
              <a:t> </a:t>
            </a:r>
            <a:r>
              <a:rPr lang="en-US" sz="1600" dirty="0"/>
              <a:t>Unknown Date, &lt;</a:t>
            </a:r>
            <a:r>
              <a:rPr lang="en-US" sz="1600" dirty="0">
                <a:solidFill>
                  <a:srgbClr val="00B0F0"/>
                </a:solidFill>
                <a:hlinkClick r:id="rId8">
                  <a:extLst>
                    <a:ext uri="{A12FA001-AC4F-418D-AE19-62706E023703}">
                      <ahyp:hlinkClr xmlns:ahyp="http://schemas.microsoft.com/office/drawing/2018/hyperlinkcolor" val="tx"/>
                    </a:ext>
                  </a:extLst>
                </a:hlinkClick>
              </a:rPr>
              <a:t>https://www.thefamouspeople.com/profiles/sun-tzu-261.php</a:t>
            </a:r>
            <a:r>
              <a:rPr lang="en-US" sz="1600" dirty="0"/>
              <a:t>&gt; [Accessed 03/01/2024].</a:t>
            </a:r>
            <a:endParaRPr lang="en-US" sz="1600" dirty="0">
              <a:solidFill>
                <a:srgbClr val="00B0F0"/>
              </a:solidFill>
            </a:endParaRPr>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2D75C004-920D-B817-C3F7-4539DC237403}"/>
              </a:ext>
            </a:extLst>
          </p:cNvPr>
          <p:cNvSpPr>
            <a:spLocks noGrp="1"/>
          </p:cNvSpPr>
          <p:nvPr>
            <p:ph type="ftr" sz="quarter" idx="11"/>
          </p:nvPr>
        </p:nvSpPr>
        <p:spPr>
          <a:xfrm>
            <a:off x="7686094" y="1000582"/>
            <a:ext cx="3859795" cy="304801"/>
          </a:xfrm>
        </p:spPr>
        <p:txBody>
          <a:bodyPr/>
          <a:lstStyle/>
          <a:p>
            <a:endParaRPr lang="en-GB" dirty="0"/>
          </a:p>
        </p:txBody>
      </p:sp>
    </p:spTree>
    <p:extLst>
      <p:ext uri="{BB962C8B-B14F-4D97-AF65-F5344CB8AC3E}">
        <p14:creationId xmlns:p14="http://schemas.microsoft.com/office/powerpoint/2010/main" val="28740197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2316</Words>
  <Application>Microsoft Office PowerPoint</Application>
  <PresentationFormat>Widescreen</PresentationFormat>
  <Paragraphs>124</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__Amiri_f9b55b</vt:lpstr>
      <vt:lpstr>Arial</vt:lpstr>
      <vt:lpstr>Bahnschrift SemiBold Condensed</vt:lpstr>
      <vt:lpstr>Bodoni MT</vt:lpstr>
      <vt:lpstr>Calibri</vt:lpstr>
      <vt:lpstr>Century Gothic</vt:lpstr>
      <vt:lpstr>Droid Sans</vt:lpstr>
      <vt:lpstr>Open Sans</vt:lpstr>
      <vt:lpstr>Oswald</vt:lpstr>
      <vt:lpstr>Wingdings 3</vt:lpstr>
      <vt:lpstr>Ion</vt:lpstr>
      <vt:lpstr>Do the Tactics utilized by both forces during the Battle of Shiroyama reflect Sun Tzu’s philosophy of the Art of War, Would Sun Tzu’s philosophy be plausible in this conflict?</vt:lpstr>
      <vt:lpstr>This presentation will be:</vt:lpstr>
      <vt:lpstr>Context of the Battle</vt:lpstr>
      <vt:lpstr>Tactics utilized – Satsuma Rebellion</vt:lpstr>
      <vt:lpstr>Satsuma Rebellion’s tactics and the Art of War</vt:lpstr>
      <vt:lpstr>Tactics utilized – Imperial Japanese Military</vt:lpstr>
      <vt:lpstr>The Imperial Japanese Military’s Tactics and the Art of War</vt:lpstr>
      <vt:lpstr>Conclusion: Would the philosophy of the Art of War ever be fully plausible in this conflict?</vt:lpstr>
      <vt:lpstr>Bibliography</vt:lpstr>
      <vt:lpstr>List of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the Tactics utilized by both sides during the Battle of Shiroyama, reflect Sun Tzu’s philosophy of the Art of War?</dc:title>
  <dc:creator>Alex Hales-Owen</dc:creator>
  <cp:lastModifiedBy>Alex Hales-Owen</cp:lastModifiedBy>
  <cp:revision>1</cp:revision>
  <dcterms:created xsi:type="dcterms:W3CDTF">2023-12-28T16:53:31Z</dcterms:created>
  <dcterms:modified xsi:type="dcterms:W3CDTF">2024-01-06T18:55:40Z</dcterms:modified>
</cp:coreProperties>
</file>