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12.xml" ContentType="application/vnd.openxmlformats-officedocument.theme+xml"/>
  <Override PartName="/ppt/slideLayouts/slideLayout37.xml" ContentType="application/vnd.openxmlformats-officedocument.presentationml.slideLayout+xml"/>
  <Override PartName="/ppt/theme/theme13.xml" ContentType="application/vnd.openxmlformats-officedocument.theme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theme/theme14.xml" ContentType="application/vnd.openxmlformats-officedocument.theme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theme/theme15.xml" ContentType="application/vnd.openxmlformats-officedocument.theme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theme/theme16.xml" ContentType="application/vnd.openxmlformats-officedocument.theme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theme/theme17.xml" ContentType="application/vnd.openxmlformats-officedocument.theme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theme/theme18.xml" ContentType="application/vnd.openxmlformats-officedocument.theme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theme/theme19.xml" ContentType="application/vnd.openxmlformats-officedocument.theme+xml"/>
  <Override PartName="/ppt/slideLayouts/slideLayout77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3"/>
  </p:notesMasterIdLst>
  <p:sldIdLst>
    <p:sldId id="719" r:id="rId24"/>
    <p:sldId id="754" r:id="rId25"/>
    <p:sldId id="758" r:id="rId26"/>
    <p:sldId id="760" r:id="rId27"/>
    <p:sldId id="755" r:id="rId28"/>
    <p:sldId id="756" r:id="rId29"/>
    <p:sldId id="757" r:id="rId30"/>
    <p:sldId id="759" r:id="rId31"/>
    <p:sldId id="761" r:id="rId32"/>
    <p:sldId id="762" r:id="rId33"/>
    <p:sldId id="765" r:id="rId34"/>
    <p:sldId id="764" r:id="rId35"/>
    <p:sldId id="766" r:id="rId36"/>
    <p:sldId id="767" r:id="rId37"/>
    <p:sldId id="768" r:id="rId38"/>
    <p:sldId id="769" r:id="rId39"/>
    <p:sldId id="770" r:id="rId40"/>
    <p:sldId id="771" r:id="rId41"/>
    <p:sldId id="732" r:id="rId4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4F5158-968A-422B-89BC-1595B25EAAF9}" v="7" dt="2023-02-13T02:12:57.4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75" y="9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microsoft.com/office/2015/10/relationships/revisionInfo" Target="revisionInfo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notesMaster" Target="notesMasters/notesMaster1.xml"/><Relationship Id="rId48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heme" Target="theme/theme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77080581-3451-441A-BE43-070EB07C15DB}"/>
    <pc:docChg chg="undo custSel addSld delSld modSld sldOrd">
      <pc:chgData name="Jenifer Prince Devaraj" userId="c3fb109c-09d1-42a6-93f4-69472d709861" providerId="ADAL" clId="{77080581-3451-441A-BE43-070EB07C15DB}" dt="2023-02-11T12:43:45.411" v="1689" actId="47"/>
      <pc:docMkLst>
        <pc:docMk/>
      </pc:docMkLst>
      <pc:sldChg chg="del">
        <pc:chgData name="Jenifer Prince Devaraj" userId="c3fb109c-09d1-42a6-93f4-69472d709861" providerId="ADAL" clId="{77080581-3451-441A-BE43-070EB07C15DB}" dt="2023-02-09T19:01:35.936" v="9" actId="47"/>
        <pc:sldMkLst>
          <pc:docMk/>
          <pc:sldMk cId="3657130640" sldId="301"/>
        </pc:sldMkLst>
      </pc:sldChg>
      <pc:sldChg chg="del">
        <pc:chgData name="Jenifer Prince Devaraj" userId="c3fb109c-09d1-42a6-93f4-69472d709861" providerId="ADAL" clId="{77080581-3451-441A-BE43-070EB07C15DB}" dt="2023-02-09T19:01:33.998" v="5" actId="47"/>
        <pc:sldMkLst>
          <pc:docMk/>
          <pc:sldMk cId="1573765161" sldId="605"/>
        </pc:sldMkLst>
      </pc:sldChg>
      <pc:sldChg chg="del">
        <pc:chgData name="Jenifer Prince Devaraj" userId="c3fb109c-09d1-42a6-93f4-69472d709861" providerId="ADAL" clId="{77080581-3451-441A-BE43-070EB07C15DB}" dt="2023-02-09T19:01:34.754" v="6" actId="47"/>
        <pc:sldMkLst>
          <pc:docMk/>
          <pc:sldMk cId="3493906120" sldId="606"/>
        </pc:sldMkLst>
      </pc:sldChg>
      <pc:sldChg chg="del">
        <pc:chgData name="Jenifer Prince Devaraj" userId="c3fb109c-09d1-42a6-93f4-69472d709861" providerId="ADAL" clId="{77080581-3451-441A-BE43-070EB07C15DB}" dt="2023-02-09T19:01:35.019" v="7" actId="47"/>
        <pc:sldMkLst>
          <pc:docMk/>
          <pc:sldMk cId="1585720519" sldId="607"/>
        </pc:sldMkLst>
      </pc:sldChg>
      <pc:sldChg chg="del">
        <pc:chgData name="Jenifer Prince Devaraj" userId="c3fb109c-09d1-42a6-93f4-69472d709861" providerId="ADAL" clId="{77080581-3451-441A-BE43-070EB07C15DB}" dt="2023-02-09T19:01:35.481" v="8" actId="47"/>
        <pc:sldMkLst>
          <pc:docMk/>
          <pc:sldMk cId="2193472422" sldId="608"/>
        </pc:sldMkLst>
      </pc:sldChg>
      <pc:sldChg chg="del">
        <pc:chgData name="Jenifer Prince Devaraj" userId="c3fb109c-09d1-42a6-93f4-69472d709861" providerId="ADAL" clId="{77080581-3451-441A-BE43-070EB07C15DB}" dt="2023-02-09T19:01:36.330" v="10" actId="47"/>
        <pc:sldMkLst>
          <pc:docMk/>
          <pc:sldMk cId="2929937773" sldId="609"/>
        </pc:sldMkLst>
      </pc:sldChg>
      <pc:sldChg chg="del">
        <pc:chgData name="Jenifer Prince Devaraj" userId="c3fb109c-09d1-42a6-93f4-69472d709861" providerId="ADAL" clId="{77080581-3451-441A-BE43-070EB07C15DB}" dt="2023-02-09T19:01:36.695" v="11" actId="47"/>
        <pc:sldMkLst>
          <pc:docMk/>
          <pc:sldMk cId="2512194908" sldId="610"/>
        </pc:sldMkLst>
      </pc:sldChg>
      <pc:sldChg chg="del">
        <pc:chgData name="Jenifer Prince Devaraj" userId="c3fb109c-09d1-42a6-93f4-69472d709861" providerId="ADAL" clId="{77080581-3451-441A-BE43-070EB07C15DB}" dt="2023-02-09T19:01:37.426" v="13" actId="47"/>
        <pc:sldMkLst>
          <pc:docMk/>
          <pc:sldMk cId="2024183099" sldId="611"/>
        </pc:sldMkLst>
      </pc:sldChg>
      <pc:sldChg chg="del">
        <pc:chgData name="Jenifer Prince Devaraj" userId="c3fb109c-09d1-42a6-93f4-69472d709861" providerId="ADAL" clId="{77080581-3451-441A-BE43-070EB07C15DB}" dt="2023-02-09T19:01:37.801" v="14" actId="47"/>
        <pc:sldMkLst>
          <pc:docMk/>
          <pc:sldMk cId="3756928384" sldId="612"/>
        </pc:sldMkLst>
      </pc:sldChg>
      <pc:sldChg chg="del">
        <pc:chgData name="Jenifer Prince Devaraj" userId="c3fb109c-09d1-42a6-93f4-69472d709861" providerId="ADAL" clId="{77080581-3451-441A-BE43-070EB07C15DB}" dt="2023-02-09T19:01:38.249" v="15" actId="47"/>
        <pc:sldMkLst>
          <pc:docMk/>
          <pc:sldMk cId="1350533888" sldId="614"/>
        </pc:sldMkLst>
      </pc:sldChg>
      <pc:sldChg chg="del">
        <pc:chgData name="Jenifer Prince Devaraj" userId="c3fb109c-09d1-42a6-93f4-69472d709861" providerId="ADAL" clId="{77080581-3451-441A-BE43-070EB07C15DB}" dt="2023-02-09T19:01:38.524" v="16" actId="47"/>
        <pc:sldMkLst>
          <pc:docMk/>
          <pc:sldMk cId="598047360" sldId="615"/>
        </pc:sldMkLst>
      </pc:sldChg>
      <pc:sldChg chg="del">
        <pc:chgData name="Jenifer Prince Devaraj" userId="c3fb109c-09d1-42a6-93f4-69472d709861" providerId="ADAL" clId="{77080581-3451-441A-BE43-070EB07C15DB}" dt="2023-02-09T19:01:39.145" v="17" actId="47"/>
        <pc:sldMkLst>
          <pc:docMk/>
          <pc:sldMk cId="1677394394" sldId="617"/>
        </pc:sldMkLst>
      </pc:sldChg>
      <pc:sldChg chg="addSp delSp modSp add mod">
        <pc:chgData name="Jenifer Prince Devaraj" userId="c3fb109c-09d1-42a6-93f4-69472d709861" providerId="ADAL" clId="{77080581-3451-441A-BE43-070EB07C15DB}" dt="2023-02-09T22:18:24.274" v="433" actId="1076"/>
        <pc:sldMkLst>
          <pc:docMk/>
          <pc:sldMk cId="2587810252" sldId="642"/>
        </pc:sldMkLst>
        <pc:spChg chg="mod">
          <ac:chgData name="Jenifer Prince Devaraj" userId="c3fb109c-09d1-42a6-93f4-69472d709861" providerId="ADAL" clId="{77080581-3451-441A-BE43-070EB07C15DB}" dt="2023-02-09T21:37:43.150" v="69" actId="1076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51:47.905" v="187" actId="113"/>
          <ac:spMkLst>
            <pc:docMk/>
            <pc:sldMk cId="2587810252" sldId="642"/>
            <ac:spMk id="16" creationId="{6746F2F3-120B-E847-002C-157C909BAEC2}"/>
          </ac:spMkLst>
        </pc:spChg>
        <pc:spChg chg="add del mod">
          <ac:chgData name="Jenifer Prince Devaraj" userId="c3fb109c-09d1-42a6-93f4-69472d709861" providerId="ADAL" clId="{77080581-3451-441A-BE43-070EB07C15DB}" dt="2023-02-09T22:11:59.771" v="333" actId="478"/>
          <ac:spMkLst>
            <pc:docMk/>
            <pc:sldMk cId="2587810252" sldId="642"/>
            <ac:spMk id="17" creationId="{CDCC4FA0-42B3-2EA5-357E-EFBFEF9C4262}"/>
          </ac:spMkLst>
        </pc:spChg>
        <pc:spChg chg="add del mod">
          <ac:chgData name="Jenifer Prince Devaraj" userId="c3fb109c-09d1-42a6-93f4-69472d709861" providerId="ADAL" clId="{77080581-3451-441A-BE43-070EB07C15DB}" dt="2023-02-09T22:11:59.779" v="335"/>
          <ac:spMkLst>
            <pc:docMk/>
            <pc:sldMk cId="2587810252" sldId="642"/>
            <ac:spMk id="18" creationId="{0C3400FB-F859-E9FE-DA3F-690AE1E31C95}"/>
          </ac:spMkLst>
        </pc:spChg>
        <pc:spChg chg="add mod">
          <ac:chgData name="Jenifer Prince Devaraj" userId="c3fb109c-09d1-42a6-93f4-69472d709861" providerId="ADAL" clId="{77080581-3451-441A-BE43-070EB07C15DB}" dt="2023-02-09T22:18:24.274" v="433" actId="1076"/>
          <ac:spMkLst>
            <pc:docMk/>
            <pc:sldMk cId="2587810252" sldId="642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1:44:44.049" v="140" actId="478"/>
          <ac:picMkLst>
            <pc:docMk/>
            <pc:sldMk cId="2587810252" sldId="642"/>
            <ac:picMk id="6" creationId="{4081B453-C1E3-5FDE-2F17-C4D9C12531EE}"/>
          </ac:picMkLst>
        </pc:picChg>
        <pc:picChg chg="del mod">
          <ac:chgData name="Jenifer Prince Devaraj" userId="c3fb109c-09d1-42a6-93f4-69472d709861" providerId="ADAL" clId="{77080581-3451-441A-BE43-070EB07C15DB}" dt="2023-02-09T21:48:18.235" v="150" actId="478"/>
          <ac:picMkLst>
            <pc:docMk/>
            <pc:sldMk cId="2587810252" sldId="642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77080581-3451-441A-BE43-070EB07C15DB}" dt="2023-02-09T21:49:48.730" v="154" actId="478"/>
          <ac:picMkLst>
            <pc:docMk/>
            <pc:sldMk cId="2587810252" sldId="642"/>
            <ac:picMk id="9" creationId="{8F97E42B-B671-9D08-44D2-1EB6D89C158C}"/>
          </ac:picMkLst>
        </pc:picChg>
        <pc:picChg chg="add del mod">
          <ac:chgData name="Jenifer Prince Devaraj" userId="c3fb109c-09d1-42a6-93f4-69472d709861" providerId="ADAL" clId="{77080581-3451-441A-BE43-070EB07C15DB}" dt="2023-02-09T21:50:59.081" v="166" actId="478"/>
          <ac:picMkLst>
            <pc:docMk/>
            <pc:sldMk cId="2587810252" sldId="642"/>
            <ac:picMk id="11" creationId="{3669E5B9-BC25-87A8-1BB0-B81DA3419A00}"/>
          </ac:picMkLst>
        </pc:picChg>
        <pc:picChg chg="add del mod">
          <ac:chgData name="Jenifer Prince Devaraj" userId="c3fb109c-09d1-42a6-93f4-69472d709861" providerId="ADAL" clId="{77080581-3451-441A-BE43-070EB07C15DB}" dt="2023-02-09T21:50:25.931" v="164" actId="478"/>
          <ac:picMkLst>
            <pc:docMk/>
            <pc:sldMk cId="2587810252" sldId="642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1:42.630" v="330" actId="1076"/>
          <ac:picMkLst>
            <pc:docMk/>
            <pc:sldMk cId="2587810252" sldId="642"/>
            <ac:picMk id="15" creationId="{8FF683DF-7503-BB87-8688-A0353744C7DA}"/>
          </ac:picMkLst>
        </pc:picChg>
      </pc:sldChg>
      <pc:sldChg chg="del">
        <pc:chgData name="Jenifer Prince Devaraj" userId="c3fb109c-09d1-42a6-93f4-69472d709861" providerId="ADAL" clId="{77080581-3451-441A-BE43-070EB07C15DB}" dt="2023-02-09T19:01:41.029" v="21" actId="47"/>
        <pc:sldMkLst>
          <pc:docMk/>
          <pc:sldMk cId="3307982019" sldId="645"/>
        </pc:sldMkLst>
      </pc:sldChg>
      <pc:sldChg chg="del">
        <pc:chgData name="Jenifer Prince Devaraj" userId="c3fb109c-09d1-42a6-93f4-69472d709861" providerId="ADAL" clId="{77080581-3451-441A-BE43-070EB07C15DB}" dt="2023-02-09T19:01:41.979" v="23" actId="47"/>
        <pc:sldMkLst>
          <pc:docMk/>
          <pc:sldMk cId="1448100749" sldId="646"/>
        </pc:sldMkLst>
      </pc:sldChg>
      <pc:sldChg chg="del">
        <pc:chgData name="Jenifer Prince Devaraj" userId="c3fb109c-09d1-42a6-93f4-69472d709861" providerId="ADAL" clId="{77080581-3451-441A-BE43-070EB07C15DB}" dt="2023-02-09T19:01:42.833" v="24" actId="47"/>
        <pc:sldMkLst>
          <pc:docMk/>
          <pc:sldMk cId="668787218" sldId="649"/>
        </pc:sldMkLst>
      </pc:sldChg>
      <pc:sldChg chg="addSp delSp modSp add mod ord">
        <pc:chgData name="Jenifer Prince Devaraj" userId="c3fb109c-09d1-42a6-93f4-69472d709861" providerId="ADAL" clId="{77080581-3451-441A-BE43-070EB07C15DB}" dt="2023-02-10T10:27:11.271" v="1687" actId="478"/>
        <pc:sldMkLst>
          <pc:docMk/>
          <pc:sldMk cId="3015113859" sldId="650"/>
        </pc:sldMkLst>
        <pc:spChg chg="del mod">
          <ac:chgData name="Jenifer Prince Devaraj" userId="c3fb109c-09d1-42a6-93f4-69472d709861" providerId="ADAL" clId="{77080581-3451-441A-BE43-070EB07C15DB}" dt="2023-02-09T21:42:22.466" v="87" actId="478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48.331" v="70"/>
          <ac:spMkLst>
            <pc:docMk/>
            <pc:sldMk cId="3015113859" sldId="650"/>
            <ac:spMk id="3" creationId="{30449DDB-E17D-7EB8-C3B2-6A01A361DA7A}"/>
          </ac:spMkLst>
        </pc:spChg>
        <pc:spChg chg="add del mod">
          <ac:chgData name="Jenifer Prince Devaraj" userId="c3fb109c-09d1-42a6-93f4-69472d709861" providerId="ADAL" clId="{77080581-3451-441A-BE43-070EB07C15DB}" dt="2023-02-09T21:42:25.676" v="88" actId="478"/>
          <ac:spMkLst>
            <pc:docMk/>
            <pc:sldMk cId="3015113859" sldId="650"/>
            <ac:spMk id="7" creationId="{87B35043-A88D-71F3-38E6-AA27C6191F72}"/>
          </ac:spMkLst>
        </pc:spChg>
        <pc:spChg chg="add mod">
          <ac:chgData name="Jenifer Prince Devaraj" userId="c3fb109c-09d1-42a6-93f4-69472d709861" providerId="ADAL" clId="{77080581-3451-441A-BE43-070EB07C15DB}" dt="2023-02-09T21:52:46.730" v="188" actId="313"/>
          <ac:spMkLst>
            <pc:docMk/>
            <pc:sldMk cId="3015113859" sldId="650"/>
            <ac:spMk id="8" creationId="{E44714A7-8851-FD95-3BAB-37369170491A}"/>
          </ac:spMkLst>
        </pc:spChg>
        <pc:spChg chg="mod">
          <ac:chgData name="Jenifer Prince Devaraj" userId="c3fb109c-09d1-42a6-93f4-69472d709861" providerId="ADAL" clId="{77080581-3451-441A-BE43-070EB07C15DB}" dt="2023-02-10T07:09:52.964" v="1570" actId="20577"/>
          <ac:spMkLst>
            <pc:docMk/>
            <pc:sldMk cId="3015113859" sldId="650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10:27:11.271" v="1687" actId="478"/>
          <ac:picMkLst>
            <pc:docMk/>
            <pc:sldMk cId="3015113859" sldId="650"/>
            <ac:picMk id="6" creationId="{E3F8F139-B511-D735-361C-67CDEB8806EE}"/>
          </ac:picMkLst>
        </pc:picChg>
      </pc:sldChg>
      <pc:sldChg chg="del">
        <pc:chgData name="Jenifer Prince Devaraj" userId="c3fb109c-09d1-42a6-93f4-69472d709861" providerId="ADAL" clId="{77080581-3451-441A-BE43-070EB07C15DB}" dt="2023-02-09T19:01:28.214" v="3" actId="47"/>
        <pc:sldMkLst>
          <pc:docMk/>
          <pc:sldMk cId="1641864729" sldId="656"/>
        </pc:sldMkLst>
      </pc:sldChg>
      <pc:sldChg chg="addSp delSp modSp add mod">
        <pc:chgData name="Jenifer Prince Devaraj" userId="c3fb109c-09d1-42a6-93f4-69472d709861" providerId="ADAL" clId="{77080581-3451-441A-BE43-070EB07C15DB}" dt="2023-02-10T00:40:59.108" v="936" actId="255"/>
        <pc:sldMkLst>
          <pc:docMk/>
          <pc:sldMk cId="2142854948" sldId="657"/>
        </pc:sldMkLst>
        <pc:spChg chg="del mod">
          <ac:chgData name="Jenifer Prince Devaraj" userId="c3fb109c-09d1-42a6-93f4-69472d709861" providerId="ADAL" clId="{77080581-3451-441A-BE43-070EB07C15DB}" dt="2023-02-09T21:45:27.506" v="148" actId="478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0.979" v="71"/>
          <ac:spMkLst>
            <pc:docMk/>
            <pc:sldMk cId="2142854948" sldId="657"/>
            <ac:spMk id="3" creationId="{59AF08E2-60F9-8B15-6E7E-875FCB9A9340}"/>
          </ac:spMkLst>
        </pc:spChg>
        <pc:spChg chg="add del mod">
          <ac:chgData name="Jenifer Prince Devaraj" userId="c3fb109c-09d1-42a6-93f4-69472d709861" providerId="ADAL" clId="{77080581-3451-441A-BE43-070EB07C15DB}" dt="2023-02-09T21:45:29.357" v="149" actId="478"/>
          <ac:spMkLst>
            <pc:docMk/>
            <pc:sldMk cId="2142854948" sldId="657"/>
            <ac:spMk id="7" creationId="{7FDFA9A4-45DC-DCF3-F848-A83E1635F2B6}"/>
          </ac:spMkLst>
        </pc:spChg>
        <pc:spChg chg="mod">
          <ac:chgData name="Jenifer Prince Devaraj" userId="c3fb109c-09d1-42a6-93f4-69472d709861" providerId="ADAL" clId="{77080581-3451-441A-BE43-070EB07C15DB}" dt="2023-02-10T00:40:59.108" v="936" actId="255"/>
          <ac:spMkLst>
            <pc:docMk/>
            <pc:sldMk cId="2142854948" sldId="657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0:41:37.087" v="939" actId="47"/>
        <pc:sldMkLst>
          <pc:docMk/>
          <pc:sldMk cId="2212105472" sldId="658"/>
        </pc:sldMkLst>
        <pc:spChg chg="del mod">
          <ac:chgData name="Jenifer Prince Devaraj" userId="c3fb109c-09d1-42a6-93f4-69472d709861" providerId="ADAL" clId="{77080581-3451-441A-BE43-070EB07C15DB}" dt="2023-02-09T21:54:42.557" v="195" actId="478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3.480" v="72"/>
          <ac:spMkLst>
            <pc:docMk/>
            <pc:sldMk cId="2212105472" sldId="658"/>
            <ac:spMk id="6" creationId="{9A0A5893-ED15-FFE8-F69E-E75ABE4A7F3B}"/>
          </ac:spMkLst>
        </pc:spChg>
        <pc:spChg chg="mod">
          <ac:chgData name="Jenifer Prince Devaraj" userId="c3fb109c-09d1-42a6-93f4-69472d709861" providerId="ADAL" clId="{77080581-3451-441A-BE43-070EB07C15DB}" dt="2023-02-09T21:36:53.852" v="54" actId="27636"/>
          <ac:spMkLst>
            <pc:docMk/>
            <pc:sldMk cId="2212105472" sldId="658"/>
            <ac:spMk id="7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4:43.964" v="196" actId="478"/>
          <ac:spMkLst>
            <pc:docMk/>
            <pc:sldMk cId="2212105472" sldId="658"/>
            <ac:spMk id="9" creationId="{D4C68409-7049-FC29-CA83-5DAA9AE5BD8E}"/>
          </ac:spMkLst>
        </pc:spChg>
        <pc:spChg chg="mod">
          <ac:chgData name="Jenifer Prince Devaraj" userId="c3fb109c-09d1-42a6-93f4-69472d709861" providerId="ADAL" clId="{77080581-3451-441A-BE43-070EB07C15DB}" dt="2023-02-09T21:36:53.819" v="53" actId="27636"/>
          <ac:spMkLst>
            <pc:docMk/>
            <pc:sldMk cId="2212105472" sldId="658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48:43.207" v="975" actId="255"/>
        <pc:sldMkLst>
          <pc:docMk/>
          <pc:sldMk cId="96430950" sldId="659"/>
        </pc:sldMkLst>
        <pc:spChg chg="mod">
          <ac:chgData name="Jenifer Prince Devaraj" userId="c3fb109c-09d1-42a6-93f4-69472d709861" providerId="ADAL" clId="{77080581-3451-441A-BE43-070EB07C15DB}" dt="2023-02-10T00:48:28.662" v="971" actId="255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5.808" v="73"/>
          <ac:spMkLst>
            <pc:docMk/>
            <pc:sldMk cId="96430950" sldId="659"/>
            <ac:spMk id="6" creationId="{05EA8546-2214-D8F0-B1DB-0A543E057D89}"/>
          </ac:spMkLst>
        </pc:spChg>
        <pc:spChg chg="add mod">
          <ac:chgData name="Jenifer Prince Devaraj" userId="c3fb109c-09d1-42a6-93f4-69472d709861" providerId="ADAL" clId="{77080581-3451-441A-BE43-070EB07C15DB}" dt="2023-02-10T00:48:43.207" v="975" actId="255"/>
          <ac:spMkLst>
            <pc:docMk/>
            <pc:sldMk cId="96430950" sldId="659"/>
            <ac:spMk id="10" creationId="{A24A738D-3F4A-2BF0-F9D2-4834158B31F5}"/>
          </ac:spMkLst>
        </pc:spChg>
        <pc:spChg chg="del mod">
          <ac:chgData name="Jenifer Prince Devaraj" userId="c3fb109c-09d1-42a6-93f4-69472d709861" providerId="ADAL" clId="{77080581-3451-441A-BE43-070EB07C15DB}" dt="2023-02-10T00:48:11.849" v="967" actId="478"/>
          <ac:spMkLst>
            <pc:docMk/>
            <pc:sldMk cId="96430950" sldId="659"/>
            <ac:spMk id="24" creationId="{00000000-0000-0000-0000-000000000000}"/>
          </ac:spMkLst>
        </pc:spChg>
        <pc:picChg chg="add del">
          <ac:chgData name="Jenifer Prince Devaraj" userId="c3fb109c-09d1-42a6-93f4-69472d709861" providerId="ADAL" clId="{77080581-3451-441A-BE43-070EB07C15DB}" dt="2023-02-10T00:42:55.805" v="943" actId="22"/>
          <ac:picMkLst>
            <pc:docMk/>
            <pc:sldMk cId="96430950" sldId="659"/>
            <ac:picMk id="8" creationId="{94118189-8C4B-99D7-3D6A-34F26B6FFAB4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1:59:38.300" v="244" actId="1076"/>
        <pc:sldMkLst>
          <pc:docMk/>
          <pc:sldMk cId="4098743976" sldId="660"/>
        </pc:sldMkLst>
        <pc:spChg chg="del mod">
          <ac:chgData name="Jenifer Prince Devaraj" userId="c3fb109c-09d1-42a6-93f4-69472d709861" providerId="ADAL" clId="{77080581-3451-441A-BE43-070EB07C15DB}" dt="2023-02-09T21:59:03.214" v="233" actId="478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6.640" v="76"/>
          <ac:spMkLst>
            <pc:docMk/>
            <pc:sldMk cId="4098743976" sldId="660"/>
            <ac:spMk id="6" creationId="{7821B7FC-7479-1B6B-D028-6FF15E218D10}"/>
          </ac:spMkLst>
        </pc:spChg>
        <pc:spChg chg="add del mod">
          <ac:chgData name="Jenifer Prince Devaraj" userId="c3fb109c-09d1-42a6-93f4-69472d709861" providerId="ADAL" clId="{77080581-3451-441A-BE43-070EB07C15DB}" dt="2023-02-09T21:59:04.519" v="234" actId="478"/>
          <ac:spMkLst>
            <pc:docMk/>
            <pc:sldMk cId="4098743976" sldId="660"/>
            <ac:spMk id="8" creationId="{7A3622F1-161F-0095-6A35-EFF758CCBF25}"/>
          </ac:spMkLst>
        </pc:spChg>
        <pc:spChg chg="add mod">
          <ac:chgData name="Jenifer Prince Devaraj" userId="c3fb109c-09d1-42a6-93f4-69472d709861" providerId="ADAL" clId="{77080581-3451-441A-BE43-070EB07C15DB}" dt="2023-02-09T21:59:38.300" v="244" actId="1076"/>
          <ac:spMkLst>
            <pc:docMk/>
            <pc:sldMk cId="4098743976" sldId="660"/>
            <ac:spMk id="9" creationId="{E01D532F-1DFF-D9EA-17B8-387806B2A5BE}"/>
          </ac:spMkLst>
        </pc:spChg>
        <pc:spChg chg="mod">
          <ac:chgData name="Jenifer Prince Devaraj" userId="c3fb109c-09d1-42a6-93f4-69472d709861" providerId="ADAL" clId="{77080581-3451-441A-BE43-070EB07C15DB}" dt="2023-02-09T21:59:34.988" v="243" actId="1076"/>
          <ac:spMkLst>
            <pc:docMk/>
            <pc:sldMk cId="4098743976" sldId="66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04:27.179" v="1335" actId="1076"/>
        <pc:sldMkLst>
          <pc:docMk/>
          <pc:sldMk cId="2997192327" sldId="661"/>
        </pc:sldMkLst>
        <pc:spChg chg="del mod">
          <ac:chgData name="Jenifer Prince Devaraj" userId="c3fb109c-09d1-42a6-93f4-69472d709861" providerId="ADAL" clId="{77080581-3451-441A-BE43-070EB07C15DB}" dt="2023-02-09T21:58:24.455" v="226" actId="478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0.546" v="75"/>
          <ac:spMkLst>
            <pc:docMk/>
            <pc:sldMk cId="2997192327" sldId="661"/>
            <ac:spMk id="3" creationId="{9B5DED5B-F63F-5AF8-C28E-F0A8635A2B53}"/>
          </ac:spMkLst>
        </pc:spChg>
        <pc:spChg chg="del mod">
          <ac:chgData name="Jenifer Prince Devaraj" userId="c3fb109c-09d1-42a6-93f4-69472d709861" providerId="ADAL" clId="{77080581-3451-441A-BE43-070EB07C15DB}" dt="2023-02-10T01:04:20.384" v="1332" actId="478"/>
          <ac:spMkLst>
            <pc:docMk/>
            <pc:sldMk cId="2997192327" sldId="661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8:25.839" v="227" actId="478"/>
          <ac:spMkLst>
            <pc:docMk/>
            <pc:sldMk cId="2997192327" sldId="661"/>
            <ac:spMk id="9" creationId="{76759B17-9474-356D-BFA8-DF9D51B4EF01}"/>
          </ac:spMkLst>
        </pc:spChg>
        <pc:spChg chg="add mod">
          <ac:chgData name="Jenifer Prince Devaraj" userId="c3fb109c-09d1-42a6-93f4-69472d709861" providerId="ADAL" clId="{77080581-3451-441A-BE43-070EB07C15DB}" dt="2023-02-09T21:58:54.448" v="232" actId="1076"/>
          <ac:spMkLst>
            <pc:docMk/>
            <pc:sldMk cId="2997192327" sldId="661"/>
            <ac:spMk id="10" creationId="{02E0168B-0E1C-210B-6F76-81F52FF4F9F2}"/>
          </ac:spMkLst>
        </pc:spChg>
        <pc:spChg chg="add mod">
          <ac:chgData name="Jenifer Prince Devaraj" userId="c3fb109c-09d1-42a6-93f4-69472d709861" providerId="ADAL" clId="{77080581-3451-441A-BE43-070EB07C15DB}" dt="2023-02-10T01:04:27.179" v="1335" actId="1076"/>
          <ac:spMkLst>
            <pc:docMk/>
            <pc:sldMk cId="2997192327" sldId="661"/>
            <ac:spMk id="11" creationId="{075E047A-3762-51EB-FFFE-87B8053145D4}"/>
          </ac:spMkLst>
        </pc:spChg>
        <pc:spChg chg="add del mod">
          <ac:chgData name="Jenifer Prince Devaraj" userId="c3fb109c-09d1-42a6-93f4-69472d709861" providerId="ADAL" clId="{77080581-3451-441A-BE43-070EB07C15DB}" dt="2023-02-10T01:04:23.980" v="1334" actId="478"/>
          <ac:spMkLst>
            <pc:docMk/>
            <pc:sldMk cId="2997192327" sldId="661"/>
            <ac:spMk id="13" creationId="{90868DE6-016C-8B56-7E9B-730D1CCDC681}"/>
          </ac:spMkLst>
        </pc:spChg>
        <pc:picChg chg="mod">
          <ac:chgData name="Jenifer Prince Devaraj" userId="c3fb109c-09d1-42a6-93f4-69472d709861" providerId="ADAL" clId="{77080581-3451-441A-BE43-070EB07C15DB}" dt="2023-02-10T00:53:03.106" v="981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09T22:00:04.067" v="252" actId="1076"/>
        <pc:sldMkLst>
          <pc:docMk/>
          <pc:sldMk cId="1894566899" sldId="662"/>
        </pc:sldMkLst>
        <pc:spChg chg="del mod">
          <ac:chgData name="Jenifer Prince Devaraj" userId="c3fb109c-09d1-42a6-93f4-69472d709861" providerId="ADAL" clId="{77080581-3451-441A-BE43-070EB07C15DB}" dt="2023-02-09T21:59:47.715" v="246" actId="478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08.699" v="77"/>
          <ac:spMkLst>
            <pc:docMk/>
            <pc:sldMk cId="1894566899" sldId="662"/>
            <ac:spMk id="3" creationId="{2AAC5AA5-3F5C-A49A-C9DA-80E6D1E4DA03}"/>
          </ac:spMkLst>
        </pc:spChg>
        <pc:spChg chg="mod">
          <ac:chgData name="Jenifer Prince Devaraj" userId="c3fb109c-09d1-42a6-93f4-69472d709861" providerId="ADAL" clId="{77080581-3451-441A-BE43-070EB07C15DB}" dt="2023-02-09T22:00:00.607" v="250" actId="1076"/>
          <ac:spMkLst>
            <pc:docMk/>
            <pc:sldMk cId="1894566899" sldId="662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1:59:51.027" v="248" actId="478"/>
          <ac:spMkLst>
            <pc:docMk/>
            <pc:sldMk cId="1894566899" sldId="662"/>
            <ac:spMk id="8" creationId="{C5231124-5CA4-7C59-0914-F23917BBD472}"/>
          </ac:spMkLst>
        </pc:spChg>
        <pc:spChg chg="add mod">
          <ac:chgData name="Jenifer Prince Devaraj" userId="c3fb109c-09d1-42a6-93f4-69472d709861" providerId="ADAL" clId="{77080581-3451-441A-BE43-070EB07C15DB}" dt="2023-02-09T22:00:04.067" v="252" actId="1076"/>
          <ac:spMkLst>
            <pc:docMk/>
            <pc:sldMk cId="1894566899" sldId="662"/>
            <ac:spMk id="9" creationId="{BE56AE6F-D831-65EA-EE3E-7F0CAE5D37A9}"/>
          </ac:spMkLst>
        </pc:spChg>
        <pc:picChg chg="mod">
          <ac:chgData name="Jenifer Prince Devaraj" userId="c3fb109c-09d1-42a6-93f4-69472d709861" providerId="ADAL" clId="{77080581-3451-441A-BE43-070EB07C15DB}" dt="2023-02-09T21:59:56.133" v="249" actId="1076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17:17.033" v="1425" actId="27636"/>
        <pc:sldMkLst>
          <pc:docMk/>
          <pc:sldMk cId="2257002079" sldId="663"/>
        </pc:sldMkLst>
        <pc:spChg chg="del mod">
          <ac:chgData name="Jenifer Prince Devaraj" userId="c3fb109c-09d1-42a6-93f4-69472d709861" providerId="ADAL" clId="{77080581-3451-441A-BE43-070EB07C15DB}" dt="2023-02-09T22:01:14.777" v="266" actId="478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3.581" v="79"/>
          <ac:spMkLst>
            <pc:docMk/>
            <pc:sldMk cId="2257002079" sldId="663"/>
            <ac:spMk id="3" creationId="{4C0F80ED-F20C-C833-03CA-97243005B137}"/>
          </ac:spMkLst>
        </pc:spChg>
        <pc:spChg chg="mod">
          <ac:chgData name="Jenifer Prince Devaraj" userId="c3fb109c-09d1-42a6-93f4-69472d709861" providerId="ADAL" clId="{77080581-3451-441A-BE43-070EB07C15DB}" dt="2023-02-10T01:17:17.033" v="1425" actId="27636"/>
          <ac:spMkLst>
            <pc:docMk/>
            <pc:sldMk cId="2257002079" sldId="663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1:16.318" v="267" actId="478"/>
          <ac:spMkLst>
            <pc:docMk/>
            <pc:sldMk cId="2257002079" sldId="663"/>
            <ac:spMk id="8" creationId="{C7DDDDB4-7043-DCD9-D9EC-3BC90F81AA18}"/>
          </ac:spMkLst>
        </pc:spChg>
        <pc:spChg chg="add mod">
          <ac:chgData name="Jenifer Prince Devaraj" userId="c3fb109c-09d1-42a6-93f4-69472d709861" providerId="ADAL" clId="{77080581-3451-441A-BE43-070EB07C15DB}" dt="2023-02-09T22:01:42.008" v="276"/>
          <ac:spMkLst>
            <pc:docMk/>
            <pc:sldMk cId="2257002079" sldId="663"/>
            <ac:spMk id="9" creationId="{22D98C93-F1F2-A4D1-AFCA-95EFC162265C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1:19:13.826" v="1439" actId="27636"/>
        <pc:sldMkLst>
          <pc:docMk/>
          <pc:sldMk cId="2625396335" sldId="664"/>
        </pc:sldMkLst>
        <pc:spChg chg="del mod">
          <ac:chgData name="Jenifer Prince Devaraj" userId="c3fb109c-09d1-42a6-93f4-69472d709861" providerId="ADAL" clId="{77080581-3451-441A-BE43-070EB07C15DB}" dt="2023-02-09T22:00:12.836" v="253" actId="478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8:11.539" v="78"/>
          <ac:spMkLst>
            <pc:docMk/>
            <pc:sldMk cId="2625396335" sldId="664"/>
            <ac:spMk id="3" creationId="{E7851907-E10E-1739-A1DF-B171F5C8FC5D}"/>
          </ac:spMkLst>
        </pc:spChg>
        <pc:spChg chg="mod">
          <ac:chgData name="Jenifer Prince Devaraj" userId="c3fb109c-09d1-42a6-93f4-69472d709861" providerId="ADAL" clId="{77080581-3451-441A-BE43-070EB07C15DB}" dt="2023-02-10T01:19:13.826" v="1439" actId="27636"/>
          <ac:spMkLst>
            <pc:docMk/>
            <pc:sldMk cId="2625396335" sldId="664"/>
            <ac:spMk id="6" creationId="{00000000-0000-0000-0000-000000000000}"/>
          </ac:spMkLst>
        </pc:spChg>
        <pc:spChg chg="add del mod">
          <ac:chgData name="Jenifer Prince Devaraj" userId="c3fb109c-09d1-42a6-93f4-69472d709861" providerId="ADAL" clId="{77080581-3451-441A-BE43-070EB07C15DB}" dt="2023-02-09T22:00:14.567" v="254" actId="478"/>
          <ac:spMkLst>
            <pc:docMk/>
            <pc:sldMk cId="2625396335" sldId="664"/>
            <ac:spMk id="8" creationId="{FB145515-A151-E39A-7EE9-D78A48784146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9" creationId="{0B5C402A-51CC-37A3-59D9-399652EE810E}"/>
          </ac:spMkLst>
        </pc:spChg>
        <pc:spChg chg="add del mod">
          <ac:chgData name="Jenifer Prince Devaraj" userId="c3fb109c-09d1-42a6-93f4-69472d709861" providerId="ADAL" clId="{77080581-3451-441A-BE43-070EB07C15DB}" dt="2023-02-09T22:01:05.665" v="265" actId="478"/>
          <ac:spMkLst>
            <pc:docMk/>
            <pc:sldMk cId="2625396335" sldId="664"/>
            <ac:spMk id="11" creationId="{DB747B80-F056-5270-8511-DEAF1273C12A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10T00:50:29.033" v="980" actId="1076"/>
        <pc:sldMkLst>
          <pc:docMk/>
          <pc:sldMk cId="1935934067" sldId="665"/>
        </pc:sldMkLst>
        <pc:spChg chg="del mod">
          <ac:chgData name="Jenifer Prince Devaraj" userId="c3fb109c-09d1-42a6-93f4-69472d709861" providerId="ADAL" clId="{77080581-3451-441A-BE43-070EB07C15DB}" dt="2023-02-09T21:56:59.353" v="211" actId="478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77080581-3451-441A-BE43-070EB07C15DB}" dt="2023-02-09T21:37:58.065" v="74"/>
          <ac:spMkLst>
            <pc:docMk/>
            <pc:sldMk cId="1935934067" sldId="665"/>
            <ac:spMk id="6" creationId="{B3BB2FBD-D88C-E300-DCE1-C4D494BAC569}"/>
          </ac:spMkLst>
        </pc:spChg>
        <pc:spChg chg="add del mod">
          <ac:chgData name="Jenifer Prince Devaraj" userId="c3fb109c-09d1-42a6-93f4-69472d709861" providerId="ADAL" clId="{77080581-3451-441A-BE43-070EB07C15DB}" dt="2023-02-09T21:57:01.523" v="212" actId="478"/>
          <ac:spMkLst>
            <pc:docMk/>
            <pc:sldMk cId="1935934067" sldId="665"/>
            <ac:spMk id="8" creationId="{1EFB0ED7-B7A7-B0FF-7C44-262714CA3337}"/>
          </ac:spMkLst>
        </pc:spChg>
        <pc:spChg chg="add mod">
          <ac:chgData name="Jenifer Prince Devaraj" userId="c3fb109c-09d1-42a6-93f4-69472d709861" providerId="ADAL" clId="{77080581-3451-441A-BE43-070EB07C15DB}" dt="2023-02-10T00:50:29.033" v="980" actId="1076"/>
          <ac:spMkLst>
            <pc:docMk/>
            <pc:sldMk cId="1935934067" sldId="665"/>
            <ac:spMk id="9" creationId="{09EAA99A-08DF-6B16-3645-AE0B2C0ED09D}"/>
          </ac:spMkLst>
        </pc:spChg>
        <pc:spChg chg="mod">
          <ac:chgData name="Jenifer Prince Devaraj" userId="c3fb109c-09d1-42a6-93f4-69472d709861" providerId="ADAL" clId="{77080581-3451-441A-BE43-070EB07C15DB}" dt="2023-02-10T00:50:06.203" v="979" actId="20577"/>
          <ac:spMkLst>
            <pc:docMk/>
            <pc:sldMk cId="1935934067" sldId="665"/>
            <ac:spMk id="24" creationId="{00000000-0000-0000-0000-000000000000}"/>
          </ac:spMkLst>
        </pc:spChg>
      </pc:sldChg>
      <pc:sldChg chg="del">
        <pc:chgData name="Jenifer Prince Devaraj" userId="c3fb109c-09d1-42a6-93f4-69472d709861" providerId="ADAL" clId="{77080581-3451-441A-BE43-070EB07C15DB}" dt="2023-02-09T19:01:22.533" v="1" actId="47"/>
        <pc:sldMkLst>
          <pc:docMk/>
          <pc:sldMk cId="3759313193" sldId="670"/>
        </pc:sldMkLst>
      </pc:sldChg>
      <pc:sldChg chg="del">
        <pc:chgData name="Jenifer Prince Devaraj" userId="c3fb109c-09d1-42a6-93f4-69472d709861" providerId="ADAL" clId="{77080581-3451-441A-BE43-070EB07C15DB}" dt="2023-02-09T19:01:24.500" v="2" actId="47"/>
        <pc:sldMkLst>
          <pc:docMk/>
          <pc:sldMk cId="3105393504" sldId="671"/>
        </pc:sldMkLst>
      </pc:sldChg>
      <pc:sldChg chg="modSp mod">
        <pc:chgData name="Jenifer Prince Devaraj" userId="c3fb109c-09d1-42a6-93f4-69472d709861" providerId="ADAL" clId="{77080581-3451-441A-BE43-070EB07C15DB}" dt="2023-02-09T19:01:53.982" v="34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77080581-3451-441A-BE43-070EB07C15DB}" dt="2023-02-09T19:01:53.982" v="34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77080581-3451-441A-BE43-070EB07C15DB}" dt="2023-02-09T19:01:39.618" v="18" actId="47"/>
        <pc:sldMkLst>
          <pc:docMk/>
          <pc:sldMk cId="4144087648" sldId="721"/>
        </pc:sldMkLst>
      </pc:sldChg>
      <pc:sldChg chg="del">
        <pc:chgData name="Jenifer Prince Devaraj" userId="c3fb109c-09d1-42a6-93f4-69472d709861" providerId="ADAL" clId="{77080581-3451-441A-BE43-070EB07C15DB}" dt="2023-02-09T19:01:41.690" v="22" actId="47"/>
        <pc:sldMkLst>
          <pc:docMk/>
          <pc:sldMk cId="2120602379" sldId="722"/>
        </pc:sldMkLst>
      </pc:sldChg>
      <pc:sldChg chg="del">
        <pc:chgData name="Jenifer Prince Devaraj" userId="c3fb109c-09d1-42a6-93f4-69472d709861" providerId="ADAL" clId="{77080581-3451-441A-BE43-070EB07C15DB}" dt="2023-02-09T19:01:33.366" v="4" actId="47"/>
        <pc:sldMkLst>
          <pc:docMk/>
          <pc:sldMk cId="1886451216" sldId="726"/>
        </pc:sldMkLst>
      </pc:sldChg>
      <pc:sldChg chg="del">
        <pc:chgData name="Jenifer Prince Devaraj" userId="c3fb109c-09d1-42a6-93f4-69472d709861" providerId="ADAL" clId="{77080581-3451-441A-BE43-070EB07C15DB}" dt="2023-02-09T19:01:37.085" v="12" actId="47"/>
        <pc:sldMkLst>
          <pc:docMk/>
          <pc:sldMk cId="2147189103" sldId="727"/>
        </pc:sldMkLst>
      </pc:sldChg>
      <pc:sldChg chg="del">
        <pc:chgData name="Jenifer Prince Devaraj" userId="c3fb109c-09d1-42a6-93f4-69472d709861" providerId="ADAL" clId="{77080581-3451-441A-BE43-070EB07C15DB}" dt="2023-02-09T19:01:40.203" v="19" actId="47"/>
        <pc:sldMkLst>
          <pc:docMk/>
          <pc:sldMk cId="1083627039" sldId="729"/>
        </pc:sldMkLst>
      </pc:sldChg>
      <pc:sldChg chg="del">
        <pc:chgData name="Jenifer Prince Devaraj" userId="c3fb109c-09d1-42a6-93f4-69472d709861" providerId="ADAL" clId="{77080581-3451-441A-BE43-070EB07C15DB}" dt="2023-02-09T19:01:40.608" v="20" actId="47"/>
        <pc:sldMkLst>
          <pc:docMk/>
          <pc:sldMk cId="4218587974" sldId="730"/>
        </pc:sldMkLst>
      </pc:sldChg>
      <pc:sldChg chg="modSp del mod">
        <pc:chgData name="Jenifer Prince Devaraj" userId="c3fb109c-09d1-42a6-93f4-69472d709861" providerId="ADAL" clId="{77080581-3451-441A-BE43-070EB07C15DB}" dt="2023-02-09T21:37:03.537" v="63" actId="47"/>
        <pc:sldMkLst>
          <pc:docMk/>
          <pc:sldMk cId="490763222" sldId="731"/>
        </pc:sldMkLst>
        <pc:spChg chg="mod">
          <ac:chgData name="Jenifer Prince Devaraj" userId="c3fb109c-09d1-42a6-93f4-69472d709861" providerId="ADAL" clId="{77080581-3451-441A-BE43-070EB07C15DB}" dt="2023-02-09T19:03:10.711" v="44" actId="255"/>
          <ac:spMkLst>
            <pc:docMk/>
            <pc:sldMk cId="490763222" sldId="731"/>
            <ac:spMk id="19" creationId="{439CEB6D-3695-2BC5-D992-5C841D710212}"/>
          </ac:spMkLst>
        </pc:spChg>
        <pc:spChg chg="mod">
          <ac:chgData name="Jenifer Prince Devaraj" userId="c3fb109c-09d1-42a6-93f4-69472d709861" providerId="ADAL" clId="{77080581-3451-441A-BE43-070EB07C15DB}" dt="2023-02-09T19:03:21.257" v="46" actId="1076"/>
          <ac:spMkLst>
            <pc:docMk/>
            <pc:sldMk cId="490763222" sldId="731"/>
            <ac:spMk id="20" creationId="{D4689F2A-A22E-D394-5CD1-62BBC76A6E9F}"/>
          </ac:spMkLst>
        </pc:spChg>
        <pc:spChg chg="mod">
          <ac:chgData name="Jenifer Prince Devaraj" userId="c3fb109c-09d1-42a6-93f4-69472d709861" providerId="ADAL" clId="{77080581-3451-441A-BE43-070EB07C15DB}" dt="2023-02-09T19:02:56.914" v="40" actId="14100"/>
          <ac:spMkLst>
            <pc:docMk/>
            <pc:sldMk cId="490763222" sldId="731"/>
            <ac:spMk id="22" creationId="{A3025167-BAFF-D8FD-FFE0-AC64D644D3B2}"/>
          </ac:spMkLst>
        </pc:spChg>
        <pc:picChg chg="mod">
          <ac:chgData name="Jenifer Prince Devaraj" userId="c3fb109c-09d1-42a6-93f4-69472d709861" providerId="ADAL" clId="{77080581-3451-441A-BE43-070EB07C15DB}" dt="2023-02-09T19:03:17.670" v="45" actId="1076"/>
          <ac:picMkLst>
            <pc:docMk/>
            <pc:sldMk cId="490763222" sldId="731"/>
            <ac:picMk id="12" creationId="{53EDBFE1-8876-5FA3-A3C5-1162CD38D534}"/>
          </ac:picMkLst>
        </pc:picChg>
      </pc:sldChg>
      <pc:sldChg chg="addSp delSp modSp mod">
        <pc:chgData name="Jenifer Prince Devaraj" userId="c3fb109c-09d1-42a6-93f4-69472d709861" providerId="ADAL" clId="{77080581-3451-441A-BE43-070EB07C15DB}" dt="2023-02-10T01:17:54.954" v="1433" actId="14100"/>
        <pc:sldMkLst>
          <pc:docMk/>
          <pc:sldMk cId="3306831209" sldId="733"/>
        </pc:sldMkLst>
        <pc:spChg chg="add mod">
          <ac:chgData name="Jenifer Prince Devaraj" userId="c3fb109c-09d1-42a6-93f4-69472d709861" providerId="ADAL" clId="{77080581-3451-441A-BE43-070EB07C15DB}" dt="2023-02-09T21:38:29.572" v="82"/>
          <ac:spMkLst>
            <pc:docMk/>
            <pc:sldMk cId="3306831209" sldId="73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09T21:38:22.249" v="80" actId="478"/>
          <ac:spMkLst>
            <pc:docMk/>
            <pc:sldMk cId="3306831209" sldId="733"/>
            <ac:spMk id="3" creationId="{B85783C8-09C1-7468-F5E0-90C3558F2E46}"/>
          </ac:spMkLst>
        </pc:spChg>
        <pc:spChg chg="add mod">
          <ac:chgData name="Jenifer Prince Devaraj" userId="c3fb109c-09d1-42a6-93f4-69472d709861" providerId="ADAL" clId="{77080581-3451-441A-BE43-070EB07C15DB}" dt="2023-02-10T01:17:54.954" v="1433" actId="14100"/>
          <ac:spMkLst>
            <pc:docMk/>
            <pc:sldMk cId="3306831209" sldId="733"/>
            <ac:spMk id="7" creationId="{5838D6F5-458A-3D49-D461-DCCF5C568FAB}"/>
          </ac:spMkLst>
        </pc:spChg>
        <pc:picChg chg="del">
          <ac:chgData name="Jenifer Prince Devaraj" userId="c3fb109c-09d1-42a6-93f4-69472d709861" providerId="ADAL" clId="{77080581-3451-441A-BE43-070EB07C15DB}" dt="2023-02-09T21:38:23.881" v="81" actId="478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delSp modSp add mod ord">
        <pc:chgData name="Jenifer Prince Devaraj" userId="c3fb109c-09d1-42a6-93f4-69472d709861" providerId="ADAL" clId="{77080581-3451-441A-BE43-070EB07C15DB}" dt="2023-02-09T22:21:34.640" v="451" actId="1076"/>
        <pc:sldMkLst>
          <pc:docMk/>
          <pc:sldMk cId="117587533" sldId="734"/>
        </pc:sldMkLst>
        <pc:spChg chg="add mod">
          <ac:chgData name="Jenifer Prince Devaraj" userId="c3fb109c-09d1-42a6-93f4-69472d709861" providerId="ADAL" clId="{77080581-3451-441A-BE43-070EB07C15DB}" dt="2023-02-09T22:07:03.208" v="303" actId="255"/>
          <ac:spMkLst>
            <pc:docMk/>
            <pc:sldMk cId="117587533" sldId="734"/>
            <ac:spMk id="7" creationId="{E489D8EA-D89C-19C7-CC27-DF506D1EE88E}"/>
          </ac:spMkLst>
        </pc:spChg>
        <pc:spChg chg="add mod">
          <ac:chgData name="Jenifer Prince Devaraj" userId="c3fb109c-09d1-42a6-93f4-69472d709861" providerId="ADAL" clId="{77080581-3451-441A-BE43-070EB07C15DB}" dt="2023-02-09T22:21:34.640" v="451" actId="1076"/>
          <ac:spMkLst>
            <pc:docMk/>
            <pc:sldMk cId="117587533" sldId="734"/>
            <ac:spMk id="9" creationId="{0CF83E60-B4A2-845E-4B45-419669EB028B}"/>
          </ac:spMkLst>
        </pc:spChg>
        <pc:picChg chg="add del mod">
          <ac:chgData name="Jenifer Prince Devaraj" userId="c3fb109c-09d1-42a6-93f4-69472d709861" providerId="ADAL" clId="{77080581-3451-441A-BE43-070EB07C15DB}" dt="2023-02-09T22:09:55.761" v="321" actId="478"/>
          <ac:picMkLst>
            <pc:docMk/>
            <pc:sldMk cId="117587533" sldId="734"/>
            <ac:picMk id="6" creationId="{B2C9B554-86CC-53B7-762A-08CEFE4D9063}"/>
          </ac:picMkLst>
        </pc:picChg>
        <pc:picChg chg="del">
          <ac:chgData name="Jenifer Prince Devaraj" userId="c3fb109c-09d1-42a6-93f4-69472d709861" providerId="ADAL" clId="{77080581-3451-441A-BE43-070EB07C15DB}" dt="2023-02-09T21:50:04.879" v="159" actId="478"/>
          <ac:picMkLst>
            <pc:docMk/>
            <pc:sldMk cId="117587533" sldId="734"/>
            <ac:picMk id="11" creationId="{3669E5B9-BC25-87A8-1BB0-B81DA3419A00}"/>
          </ac:picMkLst>
        </pc:picChg>
        <pc:picChg chg="del mod">
          <ac:chgData name="Jenifer Prince Devaraj" userId="c3fb109c-09d1-42a6-93f4-69472d709861" providerId="ADAL" clId="{77080581-3451-441A-BE43-070EB07C15DB}" dt="2023-02-09T22:06:09.688" v="277" actId="478"/>
          <ac:picMkLst>
            <pc:docMk/>
            <pc:sldMk cId="117587533" sldId="734"/>
            <ac:picMk id="13" creationId="{B40A01E1-2BDD-AB97-081B-94064696C1E1}"/>
          </ac:picMkLst>
        </pc:picChg>
        <pc:picChg chg="add mod">
          <ac:chgData name="Jenifer Prince Devaraj" userId="c3fb109c-09d1-42a6-93f4-69472d709861" providerId="ADAL" clId="{77080581-3451-441A-BE43-070EB07C15DB}" dt="2023-02-09T22:10:27.617" v="328" actId="1076"/>
          <ac:picMkLst>
            <pc:docMk/>
            <pc:sldMk cId="117587533" sldId="734"/>
            <ac:picMk id="17" creationId="{7B4C3D94-E7F1-6AC4-67EF-1DF2F7D4E1AD}"/>
          </ac:picMkLst>
        </pc:picChg>
        <pc:cxnChg chg="add del mod">
          <ac:chgData name="Jenifer Prince Devaraj" userId="c3fb109c-09d1-42a6-93f4-69472d709861" providerId="ADAL" clId="{77080581-3451-441A-BE43-070EB07C15DB}" dt="2023-02-09T22:10:04.688" v="325" actId="478"/>
          <ac:cxnSpMkLst>
            <pc:docMk/>
            <pc:sldMk cId="117587533" sldId="734"/>
            <ac:cxnSpMk id="12" creationId="{4451B028-1014-5D30-71DB-7A0D35D6FC0C}"/>
          </ac:cxnSpMkLst>
        </pc:cxnChg>
        <pc:cxnChg chg="add del mod">
          <ac:chgData name="Jenifer Prince Devaraj" userId="c3fb109c-09d1-42a6-93f4-69472d709861" providerId="ADAL" clId="{77080581-3451-441A-BE43-070EB07C15DB}" dt="2023-02-09T22:10:02.510" v="324" actId="478"/>
          <ac:cxnSpMkLst>
            <pc:docMk/>
            <pc:sldMk cId="117587533" sldId="734"/>
            <ac:cxnSpMk id="15" creationId="{A5A9E3D3-D9C6-9899-FE69-2B28EBC13EEA}"/>
          </ac:cxnSpMkLst>
        </pc:cxnChg>
      </pc:sldChg>
      <pc:sldChg chg="del">
        <pc:chgData name="Jenifer Prince Devaraj" userId="c3fb109c-09d1-42a6-93f4-69472d709861" providerId="ADAL" clId="{77080581-3451-441A-BE43-070EB07C15DB}" dt="2023-02-09T19:01:20.207" v="0" actId="47"/>
        <pc:sldMkLst>
          <pc:docMk/>
          <pc:sldMk cId="3683681129" sldId="734"/>
        </pc:sldMkLst>
      </pc:sldChg>
      <pc:sldChg chg="addSp delSp modSp add mod">
        <pc:chgData name="Jenifer Prince Devaraj" userId="c3fb109c-09d1-42a6-93f4-69472d709861" providerId="ADAL" clId="{77080581-3451-441A-BE43-070EB07C15DB}" dt="2023-02-09T23:28:40.458" v="549" actId="1076"/>
        <pc:sldMkLst>
          <pc:docMk/>
          <pc:sldMk cId="1790509249" sldId="735"/>
        </pc:sldMkLst>
        <pc:spChg chg="add mod">
          <ac:chgData name="Jenifer Prince Devaraj" userId="c3fb109c-09d1-42a6-93f4-69472d709861" providerId="ADAL" clId="{77080581-3451-441A-BE43-070EB07C15DB}" dt="2023-02-09T23:28:40.458" v="549" actId="1076"/>
          <ac:spMkLst>
            <pc:docMk/>
            <pc:sldMk cId="1790509249" sldId="735"/>
            <ac:spMk id="6" creationId="{50A20717-97FE-E5B3-1C13-9C840AF2AC53}"/>
          </ac:spMkLst>
        </pc:spChg>
        <pc:spChg chg="add mod">
          <ac:chgData name="Jenifer Prince Devaraj" userId="c3fb109c-09d1-42a6-93f4-69472d709861" providerId="ADAL" clId="{77080581-3451-441A-BE43-070EB07C15DB}" dt="2023-02-09T22:26:37.884" v="523" actId="1076"/>
          <ac:spMkLst>
            <pc:docMk/>
            <pc:sldMk cId="1790509249" sldId="735"/>
            <ac:spMk id="7" creationId="{16523144-4F16-B53F-191D-9034A100C0B3}"/>
          </ac:spMkLst>
        </pc:spChg>
        <pc:spChg chg="add del mod">
          <ac:chgData name="Jenifer Prince Devaraj" userId="c3fb109c-09d1-42a6-93f4-69472d709861" providerId="ADAL" clId="{77080581-3451-441A-BE43-070EB07C15DB}" dt="2023-02-09T22:26:44.430" v="525" actId="478"/>
          <ac:spMkLst>
            <pc:docMk/>
            <pc:sldMk cId="1790509249" sldId="735"/>
            <ac:spMk id="9" creationId="{C86F7246-8F0F-8181-D923-F7436D3F29D1}"/>
          </ac:spMkLst>
        </pc:spChg>
        <pc:spChg chg="del">
          <ac:chgData name="Jenifer Prince Devaraj" userId="c3fb109c-09d1-42a6-93f4-69472d709861" providerId="ADAL" clId="{77080581-3451-441A-BE43-070EB07C15DB}" dt="2023-02-09T22:22:13.971" v="455" actId="478"/>
          <ac:spMkLst>
            <pc:docMk/>
            <pc:sldMk cId="1790509249" sldId="735"/>
            <ac:spMk id="16" creationId="{6746F2F3-120B-E847-002C-157C909BAEC2}"/>
          </ac:spMkLst>
        </pc:spChg>
        <pc:spChg chg="del">
          <ac:chgData name="Jenifer Prince Devaraj" userId="c3fb109c-09d1-42a6-93f4-69472d709861" providerId="ADAL" clId="{77080581-3451-441A-BE43-070EB07C15DB}" dt="2023-02-09T22:22:11.487" v="454" actId="478"/>
          <ac:spMkLst>
            <pc:docMk/>
            <pc:sldMk cId="1790509249" sldId="735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09T22:26:41.445" v="524" actId="478"/>
          <ac:spMkLst>
            <pc:docMk/>
            <pc:sldMk cId="1790509249" sldId="735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09T22:22:08.830" v="453" actId="478"/>
          <ac:picMkLst>
            <pc:docMk/>
            <pc:sldMk cId="1790509249" sldId="735"/>
            <ac:picMk id="15" creationId="{8FF683DF-7503-BB87-8688-A0353744C7D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09T23:30:51.859" v="579" actId="1076"/>
        <pc:sldMkLst>
          <pc:docMk/>
          <pc:sldMk cId="3000305636" sldId="736"/>
        </pc:sldMkLst>
        <pc:spChg chg="mod">
          <ac:chgData name="Jenifer Prince Devaraj" userId="c3fb109c-09d1-42a6-93f4-69472d709861" providerId="ADAL" clId="{77080581-3451-441A-BE43-070EB07C15DB}" dt="2023-02-09T23:30:51.859" v="579" actId="1076"/>
          <ac:spMkLst>
            <pc:docMk/>
            <pc:sldMk cId="3000305636" sldId="736"/>
            <ac:spMk id="6" creationId="{50A20717-97FE-E5B3-1C13-9C840AF2AC53}"/>
          </ac:spMkLst>
        </pc:spChg>
      </pc:sldChg>
      <pc:sldChg chg="addSp delSp modSp add mod">
        <pc:chgData name="Jenifer Prince Devaraj" userId="c3fb109c-09d1-42a6-93f4-69472d709861" providerId="ADAL" clId="{77080581-3451-441A-BE43-070EB07C15DB}" dt="2023-02-09T23:39:36.866" v="744" actId="20577"/>
        <pc:sldMkLst>
          <pc:docMk/>
          <pc:sldMk cId="2876310116" sldId="737"/>
        </pc:sldMkLst>
        <pc:spChg chg="add del mod">
          <ac:chgData name="Jenifer Prince Devaraj" userId="c3fb109c-09d1-42a6-93f4-69472d709861" providerId="ADAL" clId="{77080581-3451-441A-BE43-070EB07C15DB}" dt="2023-02-09T23:39:36.866" v="744" actId="20577"/>
          <ac:spMkLst>
            <pc:docMk/>
            <pc:sldMk cId="2876310116" sldId="737"/>
            <ac:spMk id="6" creationId="{50A20717-97FE-E5B3-1C13-9C840AF2AC53}"/>
          </ac:spMkLst>
        </pc:spChg>
      </pc:sldChg>
      <pc:sldChg chg="addSp delSp modSp add mod ord">
        <pc:chgData name="Jenifer Prince Devaraj" userId="c3fb109c-09d1-42a6-93f4-69472d709861" providerId="ADAL" clId="{77080581-3451-441A-BE43-070EB07C15DB}" dt="2023-02-09T23:40:25.920" v="760" actId="20577"/>
        <pc:sldMkLst>
          <pc:docMk/>
          <pc:sldMk cId="1710664261" sldId="738"/>
        </pc:sldMkLst>
        <pc:spChg chg="mod">
          <ac:chgData name="Jenifer Prince Devaraj" userId="c3fb109c-09d1-42a6-93f4-69472d709861" providerId="ADAL" clId="{77080581-3451-441A-BE43-070EB07C15DB}" dt="2023-02-09T23:40:25.920" v="760" actId="20577"/>
          <ac:spMkLst>
            <pc:docMk/>
            <pc:sldMk cId="1710664261" sldId="738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09T23:39:16.825" v="740"/>
          <ac:picMkLst>
            <pc:docMk/>
            <pc:sldMk cId="1710664261" sldId="738"/>
            <ac:picMk id="3" creationId="{8EE86E76-2173-337F-0941-D2FF323238C4}"/>
          </ac:picMkLst>
        </pc:picChg>
        <pc:picChg chg="mod">
          <ac:chgData name="Jenifer Prince Devaraj" userId="c3fb109c-09d1-42a6-93f4-69472d709861" providerId="ADAL" clId="{77080581-3451-441A-BE43-070EB07C15DB}" dt="2023-02-09T23:40:17.693" v="758" actId="1076"/>
          <ac:picMkLst>
            <pc:docMk/>
            <pc:sldMk cId="1710664261" sldId="738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13:07.818" v="1586" actId="20577"/>
        <pc:sldMkLst>
          <pc:docMk/>
          <pc:sldMk cId="3474899142" sldId="739"/>
        </pc:sldMkLst>
        <pc:spChg chg="add del mod">
          <ac:chgData name="Jenifer Prince Devaraj" userId="c3fb109c-09d1-42a6-93f4-69472d709861" providerId="ADAL" clId="{77080581-3451-441A-BE43-070EB07C15DB}" dt="2023-02-10T00:13:20.022" v="820" actId="478"/>
          <ac:spMkLst>
            <pc:docMk/>
            <pc:sldMk cId="3474899142" sldId="739"/>
            <ac:spMk id="6" creationId="{7FA845F0-300F-2978-3318-B2A0488AC44D}"/>
          </ac:spMkLst>
        </pc:spChg>
        <pc:spChg chg="mod">
          <ac:chgData name="Jenifer Prince Devaraj" userId="c3fb109c-09d1-42a6-93f4-69472d709861" providerId="ADAL" clId="{77080581-3451-441A-BE43-070EB07C15DB}" dt="2023-02-10T00:12:30.073" v="783" actId="1076"/>
          <ac:spMkLst>
            <pc:docMk/>
            <pc:sldMk cId="3474899142" sldId="739"/>
            <ac:spMk id="16" creationId="{6746F2F3-120B-E847-002C-157C909BAEC2}"/>
          </ac:spMkLst>
        </pc:spChg>
        <pc:spChg chg="mod">
          <ac:chgData name="Jenifer Prince Devaraj" userId="c3fb109c-09d1-42a6-93f4-69472d709861" providerId="ADAL" clId="{77080581-3451-441A-BE43-070EB07C15DB}" dt="2023-02-10T07:13:07.818" v="1586" actId="20577"/>
          <ac:spMkLst>
            <pc:docMk/>
            <pc:sldMk cId="3474899142" sldId="739"/>
            <ac:spMk id="19" creationId="{D18AF845-4418-0D2F-F21B-701911E5A5CB}"/>
          </ac:spMkLst>
        </pc:spChg>
        <pc:spChg chg="del">
          <ac:chgData name="Jenifer Prince Devaraj" userId="c3fb109c-09d1-42a6-93f4-69472d709861" providerId="ADAL" clId="{77080581-3451-441A-BE43-070EB07C15DB}" dt="2023-02-10T00:13:18.303" v="819" actId="478"/>
          <ac:spMkLst>
            <pc:docMk/>
            <pc:sldMk cId="3474899142" sldId="739"/>
            <ac:spMk id="24" creationId="{00000000-0000-0000-0000-000000000000}"/>
          </ac:spMkLst>
        </pc:spChg>
        <pc:picChg chg="del">
          <ac:chgData name="Jenifer Prince Devaraj" userId="c3fb109c-09d1-42a6-93f4-69472d709861" providerId="ADAL" clId="{77080581-3451-441A-BE43-070EB07C15DB}" dt="2023-02-10T00:09:26.962" v="762" actId="478"/>
          <ac:picMkLst>
            <pc:docMk/>
            <pc:sldMk cId="3474899142" sldId="739"/>
            <ac:picMk id="15" creationId="{8FF683DF-7503-BB87-8688-A0353744C7DA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0:20:47.418" v="871" actId="1076"/>
        <pc:sldMkLst>
          <pc:docMk/>
          <pc:sldMk cId="527475414" sldId="740"/>
        </pc:sldMkLst>
        <pc:spChg chg="add mod">
          <ac:chgData name="Jenifer Prince Devaraj" userId="c3fb109c-09d1-42a6-93f4-69472d709861" providerId="ADAL" clId="{77080581-3451-441A-BE43-070EB07C15DB}" dt="2023-02-10T00:20:38.634" v="867" actId="1076"/>
          <ac:spMkLst>
            <pc:docMk/>
            <pc:sldMk cId="527475414" sldId="740"/>
            <ac:spMk id="8" creationId="{149220BD-CFE4-51B4-02CE-FCBDD0E5F6CD}"/>
          </ac:spMkLst>
        </pc:spChg>
        <pc:spChg chg="mod">
          <ac:chgData name="Jenifer Prince Devaraj" userId="c3fb109c-09d1-42a6-93f4-69472d709861" providerId="ADAL" clId="{77080581-3451-441A-BE43-070EB07C15DB}" dt="2023-02-10T00:18:08.660" v="842" actId="255"/>
          <ac:spMkLst>
            <pc:docMk/>
            <pc:sldMk cId="527475414" sldId="740"/>
            <ac:spMk id="19" creationId="{D18AF845-4418-0D2F-F21B-701911E5A5CB}"/>
          </ac:spMkLst>
        </pc:spChg>
        <pc:picChg chg="add del mod">
          <ac:chgData name="Jenifer Prince Devaraj" userId="c3fb109c-09d1-42a6-93f4-69472d709861" providerId="ADAL" clId="{77080581-3451-441A-BE43-070EB07C15DB}" dt="2023-02-10T00:18:54.022" v="852" actId="21"/>
          <ac:picMkLst>
            <pc:docMk/>
            <pc:sldMk cId="527475414" sldId="740"/>
            <ac:picMk id="6" creationId="{EBAFA3C9-B99C-5B4F-2C8B-378E13F01188}"/>
          </ac:picMkLst>
        </pc:picChg>
        <pc:picChg chg="add mod">
          <ac:chgData name="Jenifer Prince Devaraj" userId="c3fb109c-09d1-42a6-93f4-69472d709861" providerId="ADAL" clId="{77080581-3451-441A-BE43-070EB07C15DB}" dt="2023-02-10T00:20:47.418" v="871" actId="1076"/>
          <ac:picMkLst>
            <pc:docMk/>
            <pc:sldMk cId="527475414" sldId="740"/>
            <ac:picMk id="10" creationId="{02789B4C-6B06-0D02-79BA-2440FD3F32BF}"/>
          </ac:picMkLst>
        </pc:picChg>
        <pc:picChg chg="add mod">
          <ac:chgData name="Jenifer Prince Devaraj" userId="c3fb109c-09d1-42a6-93f4-69472d709861" providerId="ADAL" clId="{77080581-3451-441A-BE43-070EB07C15DB}" dt="2023-02-10T00:20:45.408" v="870" actId="1076"/>
          <ac:picMkLst>
            <pc:docMk/>
            <pc:sldMk cId="527475414" sldId="740"/>
            <ac:picMk id="12" creationId="{02D411D4-C5E3-73CD-2C41-C4224125BF63}"/>
          </ac:picMkLst>
        </pc:picChg>
        <pc:picChg chg="add mod">
          <ac:chgData name="Jenifer Prince Devaraj" userId="c3fb109c-09d1-42a6-93f4-69472d709861" providerId="ADAL" clId="{77080581-3451-441A-BE43-070EB07C15DB}" dt="2023-02-10T00:20:43.577" v="869" actId="1076"/>
          <ac:picMkLst>
            <pc:docMk/>
            <pc:sldMk cId="527475414" sldId="740"/>
            <ac:picMk id="14" creationId="{CCEE53AC-E371-042C-B126-19A9E2271D01}"/>
          </ac:picMkLst>
        </pc:picChg>
        <pc:picChg chg="add mod">
          <ac:chgData name="Jenifer Prince Devaraj" userId="c3fb109c-09d1-42a6-93f4-69472d709861" providerId="ADAL" clId="{77080581-3451-441A-BE43-070EB07C15DB}" dt="2023-02-10T00:20:41.442" v="868" actId="1076"/>
          <ac:picMkLst>
            <pc:docMk/>
            <pc:sldMk cId="527475414" sldId="740"/>
            <ac:picMk id="17" creationId="{6A8378F7-5545-982C-1FE8-A6A74367B53A}"/>
          </ac:picMkLst>
        </pc:picChg>
      </pc:sldChg>
      <pc:sldChg chg="modSp add mod">
        <pc:chgData name="Jenifer Prince Devaraj" userId="c3fb109c-09d1-42a6-93f4-69472d709861" providerId="ADAL" clId="{77080581-3451-441A-BE43-070EB07C15DB}" dt="2023-02-10T00:41:10.607" v="937" actId="255"/>
        <pc:sldMkLst>
          <pc:docMk/>
          <pc:sldMk cId="3925653177" sldId="741"/>
        </pc:sldMkLst>
        <pc:spChg chg="mod">
          <ac:chgData name="Jenifer Prince Devaraj" userId="c3fb109c-09d1-42a6-93f4-69472d709861" providerId="ADAL" clId="{77080581-3451-441A-BE43-070EB07C15DB}" dt="2023-02-10T00:41:10.607" v="937" actId="255"/>
          <ac:spMkLst>
            <pc:docMk/>
            <pc:sldMk cId="3925653177" sldId="741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77080581-3451-441A-BE43-070EB07C15DB}" dt="2023-02-10T00:41:19.263" v="938" actId="255"/>
        <pc:sldMkLst>
          <pc:docMk/>
          <pc:sldMk cId="1356355732" sldId="742"/>
        </pc:sldMkLst>
        <pc:spChg chg="add mod">
          <ac:chgData name="Jenifer Prince Devaraj" userId="c3fb109c-09d1-42a6-93f4-69472d709861" providerId="ADAL" clId="{77080581-3451-441A-BE43-070EB07C15DB}" dt="2023-02-10T00:37:53.399" v="935" actId="1076"/>
          <ac:spMkLst>
            <pc:docMk/>
            <pc:sldMk cId="1356355732" sldId="742"/>
            <ac:spMk id="8" creationId="{CBDBF969-EB4D-FB40-025C-AB38BB7C0C8E}"/>
          </ac:spMkLst>
        </pc:spChg>
        <pc:spChg chg="mod">
          <ac:chgData name="Jenifer Prince Devaraj" userId="c3fb109c-09d1-42a6-93f4-69472d709861" providerId="ADAL" clId="{77080581-3451-441A-BE43-070EB07C15DB}" dt="2023-02-10T00:41:19.263" v="938" actId="255"/>
          <ac:spMkLst>
            <pc:docMk/>
            <pc:sldMk cId="1356355732" sldId="74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77080581-3451-441A-BE43-070EB07C15DB}" dt="2023-02-10T00:37:47.330" v="932" actId="1076"/>
          <ac:picMkLst>
            <pc:docMk/>
            <pc:sldMk cId="1356355732" sldId="742"/>
            <ac:picMk id="6" creationId="{612A6884-A491-3104-2FFD-92CA0286DEE4}"/>
          </ac:picMkLst>
        </pc:picChg>
        <pc:picChg chg="add mod">
          <ac:chgData name="Jenifer Prince Devaraj" userId="c3fb109c-09d1-42a6-93f4-69472d709861" providerId="ADAL" clId="{77080581-3451-441A-BE43-070EB07C15DB}" dt="2023-02-10T00:37:52.477" v="934" actId="1076"/>
          <ac:picMkLst>
            <pc:docMk/>
            <pc:sldMk cId="1356355732" sldId="742"/>
            <ac:picMk id="10" creationId="{180A91B7-1D9C-F8F6-0BA2-0058CCE52F26}"/>
          </ac:picMkLst>
        </pc:picChg>
      </pc:sldChg>
      <pc:sldChg chg="add">
        <pc:chgData name="Jenifer Prince Devaraj" userId="c3fb109c-09d1-42a6-93f4-69472d709861" providerId="ADAL" clId="{77080581-3451-441A-BE43-070EB07C15DB}" dt="2023-02-10T00:42:43.903" v="940" actId="2890"/>
        <pc:sldMkLst>
          <pc:docMk/>
          <pc:sldMk cId="4230532998" sldId="743"/>
        </pc:sldMkLst>
      </pc:sldChg>
      <pc:sldChg chg="delSp modSp add mod">
        <pc:chgData name="Jenifer Prince Devaraj" userId="c3fb109c-09d1-42a6-93f4-69472d709861" providerId="ADAL" clId="{77080581-3451-441A-BE43-070EB07C15DB}" dt="2023-02-10T01:08:22.268" v="1409" actId="1076"/>
        <pc:sldMkLst>
          <pc:docMk/>
          <pc:sldMk cId="3437618510" sldId="744"/>
        </pc:sldMkLst>
        <pc:spChg chg="mod">
          <ac:chgData name="Jenifer Prince Devaraj" userId="c3fb109c-09d1-42a6-93f4-69472d709861" providerId="ADAL" clId="{77080581-3451-441A-BE43-070EB07C15DB}" dt="2023-02-10T01:08:22.268" v="1409" actId="1076"/>
          <ac:spMkLst>
            <pc:docMk/>
            <pc:sldMk cId="3437618510" sldId="744"/>
            <ac:spMk id="6" creationId="{00000000-0000-0000-0000-000000000000}"/>
          </ac:spMkLst>
        </pc:spChg>
        <pc:spChg chg="del">
          <ac:chgData name="Jenifer Prince Devaraj" userId="c3fb109c-09d1-42a6-93f4-69472d709861" providerId="ADAL" clId="{77080581-3451-441A-BE43-070EB07C15DB}" dt="2023-02-10T01:04:31.737" v="1336" actId="478"/>
          <ac:spMkLst>
            <pc:docMk/>
            <pc:sldMk cId="3437618510" sldId="744"/>
            <ac:spMk id="11" creationId="{075E047A-3762-51EB-FFFE-87B8053145D4}"/>
          </ac:spMkLst>
        </pc:spChg>
      </pc:sldChg>
      <pc:sldChg chg="add">
        <pc:chgData name="Jenifer Prince Devaraj" userId="c3fb109c-09d1-42a6-93f4-69472d709861" providerId="ADAL" clId="{77080581-3451-441A-BE43-070EB07C15DB}" dt="2023-02-10T01:17:22.273" v="1426" actId="2890"/>
        <pc:sldMkLst>
          <pc:docMk/>
          <pc:sldMk cId="1940124811" sldId="745"/>
        </pc:sldMkLst>
      </pc:sldChg>
      <pc:sldChg chg="addSp delSp modSp add del mod">
        <pc:chgData name="Jenifer Prince Devaraj" userId="c3fb109c-09d1-42a6-93f4-69472d709861" providerId="ADAL" clId="{77080581-3451-441A-BE43-070EB07C15DB}" dt="2023-02-10T01:36:50.747" v="1500" actId="47"/>
        <pc:sldMkLst>
          <pc:docMk/>
          <pc:sldMk cId="2477312300" sldId="746"/>
        </pc:sldMkLst>
        <pc:spChg chg="add mod">
          <ac:chgData name="Jenifer Prince Devaraj" userId="c3fb109c-09d1-42a6-93f4-69472d709861" providerId="ADAL" clId="{77080581-3451-441A-BE43-070EB07C15DB}" dt="2023-02-10T01:25:04.426" v="1474" actId="1076"/>
          <ac:spMkLst>
            <pc:docMk/>
            <pc:sldMk cId="2477312300" sldId="746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20:46.553" v="1447"/>
          <ac:spMkLst>
            <pc:docMk/>
            <pc:sldMk cId="2477312300" sldId="746"/>
            <ac:spMk id="7" creationId="{5838D6F5-458A-3D49-D461-DCCF5C568FAB}"/>
          </ac:spMkLst>
        </pc:spChg>
        <pc:spChg chg="add mod">
          <ac:chgData name="Jenifer Prince Devaraj" userId="c3fb109c-09d1-42a6-93f4-69472d709861" providerId="ADAL" clId="{77080581-3451-441A-BE43-070EB07C15DB}" dt="2023-02-10T01:25:07.685" v="1475" actId="1076"/>
          <ac:spMkLst>
            <pc:docMk/>
            <pc:sldMk cId="2477312300" sldId="746"/>
            <ac:spMk id="9" creationId="{C4E12BE0-79EB-E5C6-5590-DF91C3CF4DAB}"/>
          </ac:spMkLst>
        </pc:spChg>
      </pc:sldChg>
      <pc:sldChg chg="addSp delSp modSp add del mod">
        <pc:chgData name="Jenifer Prince Devaraj" userId="c3fb109c-09d1-42a6-93f4-69472d709861" providerId="ADAL" clId="{77080581-3451-441A-BE43-070EB07C15DB}" dt="2023-02-10T01:36:32.496" v="1496" actId="47"/>
        <pc:sldMkLst>
          <pc:docMk/>
          <pc:sldMk cId="1885681997" sldId="747"/>
        </pc:sldMkLst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4" creationId="{D18B15BA-6AF7-7BEA-D02A-43BDCA69390F}"/>
          </ac:spMkLst>
        </pc:spChg>
        <pc:spChg chg="mod">
          <ac:chgData name="Jenifer Prince Devaraj" userId="c3fb109c-09d1-42a6-93f4-69472d709861" providerId="ADAL" clId="{77080581-3451-441A-BE43-070EB07C15DB}" dt="2023-02-10T01:36:25.577" v="1493" actId="1076"/>
          <ac:spMkLst>
            <pc:docMk/>
            <pc:sldMk cId="1885681997" sldId="747"/>
            <ac:spMk id="5" creationId="{B814BF6C-A7A7-6E0F-47E5-13C6A8C912A3}"/>
          </ac:spMkLst>
        </pc:spChg>
        <pc:spChg chg="del">
          <ac:chgData name="Jenifer Prince Devaraj" userId="c3fb109c-09d1-42a6-93f4-69472d709861" providerId="ADAL" clId="{77080581-3451-441A-BE43-070EB07C15DB}" dt="2023-02-10T01:25:18.645" v="1477" actId="478"/>
          <ac:spMkLst>
            <pc:docMk/>
            <pc:sldMk cId="1885681997" sldId="747"/>
            <ac:spMk id="6" creationId="{FF810BDD-7535-477C-740A-E2A3CD2335AB}"/>
          </ac:spMkLst>
        </pc:spChg>
        <pc:spChg chg="add del mod">
          <ac:chgData name="Jenifer Prince Devaraj" userId="c3fb109c-09d1-42a6-93f4-69472d709861" providerId="ADAL" clId="{77080581-3451-441A-BE43-070EB07C15DB}" dt="2023-02-10T01:36:07.511" v="1489"/>
          <ac:spMkLst>
            <pc:docMk/>
            <pc:sldMk cId="1885681997" sldId="747"/>
            <ac:spMk id="8" creationId="{E34F5403-A5F6-D0AD-DCA0-F74EDA1BFADD}"/>
          </ac:spMkLst>
        </pc:spChg>
        <pc:spChg chg="del">
          <ac:chgData name="Jenifer Prince Devaraj" userId="c3fb109c-09d1-42a6-93f4-69472d709861" providerId="ADAL" clId="{77080581-3451-441A-BE43-070EB07C15DB}" dt="2023-02-10T01:35:54.285" v="1482" actId="478"/>
          <ac:spMkLst>
            <pc:docMk/>
            <pc:sldMk cId="1885681997" sldId="747"/>
            <ac:spMk id="9" creationId="{C4E12BE0-79EB-E5C6-5590-DF91C3CF4DAB}"/>
          </ac:spMkLst>
        </pc:spChg>
        <pc:spChg chg="add del mod">
          <ac:chgData name="Jenifer Prince Devaraj" userId="c3fb109c-09d1-42a6-93f4-69472d709861" providerId="ADAL" clId="{77080581-3451-441A-BE43-070EB07C15DB}" dt="2023-02-10T01:36:26.945" v="1495"/>
          <ac:spMkLst>
            <pc:docMk/>
            <pc:sldMk cId="1885681997" sldId="747"/>
            <ac:spMk id="10" creationId="{888FA8AA-FCCD-F1C1-28E1-C8C9F9B1FC21}"/>
          </ac:spMkLst>
        </pc:spChg>
        <pc:picChg chg="add del mod">
          <ac:chgData name="Jenifer Prince Devaraj" userId="c3fb109c-09d1-42a6-93f4-69472d709861" providerId="ADAL" clId="{77080581-3451-441A-BE43-070EB07C15DB}" dt="2023-02-10T01:35:55.863" v="1483" actId="478"/>
          <ac:picMkLst>
            <pc:docMk/>
            <pc:sldMk cId="1885681997" sldId="747"/>
            <ac:picMk id="7" creationId="{30BC78D8-6853-B7C2-BA4C-E5A991649511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1:39:43.171" v="1519" actId="1076"/>
        <pc:sldMkLst>
          <pc:docMk/>
          <pc:sldMk cId="3462583453" sldId="747"/>
        </pc:sldMkLst>
        <pc:spChg chg="mod">
          <ac:chgData name="Jenifer Prince Devaraj" userId="c3fb109c-09d1-42a6-93f4-69472d709861" providerId="ADAL" clId="{77080581-3451-441A-BE43-070EB07C15DB}" dt="2023-02-10T01:39:30.880" v="1517" actId="6549"/>
          <ac:spMkLst>
            <pc:docMk/>
            <pc:sldMk cId="3462583453" sldId="747"/>
            <ac:spMk id="6" creationId="{FF810BDD-7535-477C-740A-E2A3CD2335AB}"/>
          </ac:spMkLst>
        </pc:spChg>
        <pc:spChg chg="del mod">
          <ac:chgData name="Jenifer Prince Devaraj" userId="c3fb109c-09d1-42a6-93f4-69472d709861" providerId="ADAL" clId="{77080581-3451-441A-BE43-070EB07C15DB}" dt="2023-02-10T01:36:56.758" v="1502" actId="478"/>
          <ac:spMkLst>
            <pc:docMk/>
            <pc:sldMk cId="3462583453" sldId="747"/>
            <ac:spMk id="9" creationId="{C4E12BE0-79EB-E5C6-5590-DF91C3CF4DAB}"/>
          </ac:spMkLst>
        </pc:spChg>
        <pc:picChg chg="add mod">
          <ac:chgData name="Jenifer Prince Devaraj" userId="c3fb109c-09d1-42a6-93f4-69472d709861" providerId="ADAL" clId="{77080581-3451-441A-BE43-070EB07C15DB}" dt="2023-02-10T01:39:43.171" v="1519" actId="1076"/>
          <ac:picMkLst>
            <pc:docMk/>
            <pc:sldMk cId="3462583453" sldId="747"/>
            <ac:picMk id="7" creationId="{3C4F1420-046F-09C5-A6F2-BD04B9B32392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2:30.640" v="1659" actId="1076"/>
        <pc:sldMkLst>
          <pc:docMk/>
          <pc:sldMk cId="1888045933" sldId="748"/>
        </pc:sldMkLst>
        <pc:spChg chg="mod">
          <ac:chgData name="Jenifer Prince Devaraj" userId="c3fb109c-09d1-42a6-93f4-69472d709861" providerId="ADAL" clId="{77080581-3451-441A-BE43-070EB07C15DB}" dt="2023-02-10T07:40:01.585" v="1637" actId="1076"/>
          <ac:spMkLst>
            <pc:docMk/>
            <pc:sldMk cId="1888045933" sldId="748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30.640" v="1659" actId="1076"/>
          <ac:spMkLst>
            <pc:docMk/>
            <pc:sldMk cId="1888045933" sldId="748"/>
            <ac:spMk id="6" creationId="{FF810BDD-7535-477C-740A-E2A3CD2335AB}"/>
          </ac:spMkLst>
        </pc:spChg>
        <pc:picChg chg="add del mod">
          <ac:chgData name="Jenifer Prince Devaraj" userId="c3fb109c-09d1-42a6-93f4-69472d709861" providerId="ADAL" clId="{77080581-3451-441A-BE43-070EB07C15DB}" dt="2023-02-10T07:38:58.238" v="1627" actId="478"/>
          <ac:picMkLst>
            <pc:docMk/>
            <pc:sldMk cId="1888045933" sldId="748"/>
            <ac:picMk id="7" creationId="{43AB7F90-1E9F-25B5-34FF-4E67F9B77476}"/>
          </ac:picMkLst>
        </pc:picChg>
      </pc:sldChg>
      <pc:sldChg chg="addSp delSp modSp add mod ord modShow">
        <pc:chgData name="Jenifer Prince Devaraj" userId="c3fb109c-09d1-42a6-93f4-69472d709861" providerId="ADAL" clId="{77080581-3451-441A-BE43-070EB07C15DB}" dt="2023-02-10T01:55:26.238" v="1566" actId="729"/>
        <pc:sldMkLst>
          <pc:docMk/>
          <pc:sldMk cId="69519716" sldId="749"/>
        </pc:sldMkLst>
        <pc:spChg chg="del">
          <ac:chgData name="Jenifer Prince Devaraj" userId="c3fb109c-09d1-42a6-93f4-69472d709861" providerId="ADAL" clId="{77080581-3451-441A-BE43-070EB07C15DB}" dt="2023-02-10T01:52:15.012" v="1555" actId="478"/>
          <ac:spMkLst>
            <pc:docMk/>
            <pc:sldMk cId="69519716" sldId="749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1:52:18.021" v="1556" actId="478"/>
          <ac:picMkLst>
            <pc:docMk/>
            <pc:sldMk cId="69519716" sldId="749"/>
            <ac:picMk id="7" creationId="{43AB7F90-1E9F-25B5-34FF-4E67F9B77476}"/>
          </ac:picMkLst>
        </pc:picChg>
        <pc:picChg chg="add mod">
          <ac:chgData name="Jenifer Prince Devaraj" userId="c3fb109c-09d1-42a6-93f4-69472d709861" providerId="ADAL" clId="{77080581-3451-441A-BE43-070EB07C15DB}" dt="2023-02-10T01:52:23.416" v="1559" actId="1076"/>
          <ac:picMkLst>
            <pc:docMk/>
            <pc:sldMk cId="69519716" sldId="749"/>
            <ac:picMk id="8" creationId="{B708E8C0-7942-2D6D-D3C4-E98FF198D931}"/>
          </ac:picMkLst>
        </pc:picChg>
      </pc:sldChg>
      <pc:sldChg chg="addSp modSp add mod">
        <pc:chgData name="Jenifer Prince Devaraj" userId="c3fb109c-09d1-42a6-93f4-69472d709861" providerId="ADAL" clId="{77080581-3451-441A-BE43-070EB07C15DB}" dt="2023-02-10T07:42:53.909" v="1662" actId="255"/>
        <pc:sldMkLst>
          <pc:docMk/>
          <pc:sldMk cId="3653036203" sldId="750"/>
        </pc:sldMkLst>
        <pc:spChg chg="mod">
          <ac:chgData name="Jenifer Prince Devaraj" userId="c3fb109c-09d1-42a6-93f4-69472d709861" providerId="ADAL" clId="{77080581-3451-441A-BE43-070EB07C15DB}" dt="2023-02-10T07:39:57.181" v="1636" actId="1076"/>
          <ac:spMkLst>
            <pc:docMk/>
            <pc:sldMk cId="3653036203" sldId="750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77080581-3451-441A-BE43-070EB07C15DB}" dt="2023-02-10T07:42:53.909" v="1662" actId="255"/>
          <ac:spMkLst>
            <pc:docMk/>
            <pc:sldMk cId="3653036203" sldId="750"/>
            <ac:spMk id="6" creationId="{FF810BDD-7535-477C-740A-E2A3CD2335AB}"/>
          </ac:spMkLst>
        </pc:spChg>
        <pc:picChg chg="add mod">
          <ac:chgData name="Jenifer Prince Devaraj" userId="c3fb109c-09d1-42a6-93f4-69472d709861" providerId="ADAL" clId="{77080581-3451-441A-BE43-070EB07C15DB}" dt="2023-02-10T07:40:16.253" v="1640" actId="14100"/>
          <ac:picMkLst>
            <pc:docMk/>
            <pc:sldMk cId="3653036203" sldId="750"/>
            <ac:picMk id="3" creationId="{A2966F84-8423-02BC-E384-232A5F376E00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1:04.667" v="1646" actId="1076"/>
        <pc:sldMkLst>
          <pc:docMk/>
          <pc:sldMk cId="2927543045" sldId="751"/>
        </pc:sldMkLst>
        <pc:spChg chg="del">
          <ac:chgData name="Jenifer Prince Devaraj" userId="c3fb109c-09d1-42a6-93f4-69472d709861" providerId="ADAL" clId="{77080581-3451-441A-BE43-070EB07C15DB}" dt="2023-02-10T07:40:58.842" v="1642" actId="478"/>
          <ac:spMkLst>
            <pc:docMk/>
            <pc:sldMk cId="2927543045" sldId="751"/>
            <ac:spMk id="6" creationId="{FF810BDD-7535-477C-740A-E2A3CD2335AB}"/>
          </ac:spMkLst>
        </pc:spChg>
        <pc:picChg chg="del">
          <ac:chgData name="Jenifer Prince Devaraj" userId="c3fb109c-09d1-42a6-93f4-69472d709861" providerId="ADAL" clId="{77080581-3451-441A-BE43-070EB07C15DB}" dt="2023-02-10T07:41:00.104" v="1643" actId="478"/>
          <ac:picMkLst>
            <pc:docMk/>
            <pc:sldMk cId="2927543045" sldId="751"/>
            <ac:picMk id="3" creationId="{A2966F84-8423-02BC-E384-232A5F376E00}"/>
          </ac:picMkLst>
        </pc:picChg>
        <pc:picChg chg="add mod">
          <ac:chgData name="Jenifer Prince Devaraj" userId="c3fb109c-09d1-42a6-93f4-69472d709861" providerId="ADAL" clId="{77080581-3451-441A-BE43-070EB07C15DB}" dt="2023-02-10T07:41:04.667" v="1646" actId="1076"/>
          <ac:picMkLst>
            <pc:docMk/>
            <pc:sldMk cId="2927543045" sldId="751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33.804" v="1685" actId="1076"/>
        <pc:sldMkLst>
          <pc:docMk/>
          <pc:sldMk cId="597442253" sldId="752"/>
        </pc:sldMkLst>
        <pc:spChg chg="add mod">
          <ac:chgData name="Jenifer Prince Devaraj" userId="c3fb109c-09d1-42a6-93f4-69472d709861" providerId="ADAL" clId="{77080581-3451-441A-BE43-070EB07C15DB}" dt="2023-02-10T07:48:33.804" v="1685" actId="1076"/>
          <ac:spMkLst>
            <pc:docMk/>
            <pc:sldMk cId="597442253" sldId="752"/>
            <ac:spMk id="6" creationId="{C4AB21AC-C4BA-01D6-BFF2-7773E399A628}"/>
          </ac:spMkLst>
        </pc:spChg>
        <pc:picChg chg="del">
          <ac:chgData name="Jenifer Prince Devaraj" userId="c3fb109c-09d1-42a6-93f4-69472d709861" providerId="ADAL" clId="{77080581-3451-441A-BE43-070EB07C15DB}" dt="2023-02-10T07:41:23.834" v="1648" actId="478"/>
          <ac:picMkLst>
            <pc:docMk/>
            <pc:sldMk cId="597442253" sldId="752"/>
            <ac:picMk id="7" creationId="{A51DB75C-1CC5-C207-A73B-459938891CA5}"/>
          </ac:picMkLst>
        </pc:picChg>
      </pc:sldChg>
      <pc:sldChg chg="addSp delSp modSp add mod">
        <pc:chgData name="Jenifer Prince Devaraj" userId="c3fb109c-09d1-42a6-93f4-69472d709861" providerId="ADAL" clId="{77080581-3451-441A-BE43-070EB07C15DB}" dt="2023-02-10T07:48:17.953" v="1683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77080581-3451-441A-BE43-070EB07C15DB}" dt="2023-02-10T07:47:16.977" v="1675" actId="20577"/>
          <ac:spMkLst>
            <pc:docMk/>
            <pc:sldMk cId="2765676292" sldId="753"/>
            <ac:spMk id="2" creationId="{599D6D5D-84A5-2599-8C62-A39AD58B7439}"/>
          </ac:spMkLst>
        </pc:spChg>
        <pc:spChg chg="del">
          <ac:chgData name="Jenifer Prince Devaraj" userId="c3fb109c-09d1-42a6-93f4-69472d709861" providerId="ADAL" clId="{77080581-3451-441A-BE43-070EB07C15DB}" dt="2023-02-10T07:47:21.429" v="1676" actId="478"/>
          <ac:spMkLst>
            <pc:docMk/>
            <pc:sldMk cId="2765676292" sldId="753"/>
            <ac:spMk id="6" creationId="{C4AB21AC-C4BA-01D6-BFF2-7773E399A628}"/>
          </ac:spMkLst>
        </pc:spChg>
        <pc:picChg chg="add del mod">
          <ac:chgData name="Jenifer Prince Devaraj" userId="c3fb109c-09d1-42a6-93f4-69472d709861" providerId="ADAL" clId="{77080581-3451-441A-BE43-070EB07C15DB}" dt="2023-02-10T07:48:11.724" v="1680" actId="478"/>
          <ac:picMkLst>
            <pc:docMk/>
            <pc:sldMk cId="2765676292" sldId="753"/>
            <ac:picMk id="7" creationId="{2FDEB5AB-3BE0-53BC-4F78-DB0BAB839740}"/>
          </ac:picMkLst>
        </pc:picChg>
        <pc:picChg chg="add mod">
          <ac:chgData name="Jenifer Prince Devaraj" userId="c3fb109c-09d1-42a6-93f4-69472d709861" providerId="ADAL" clId="{77080581-3451-441A-BE43-070EB07C15DB}" dt="2023-02-10T07:48:17.953" v="1683" actId="1076"/>
          <ac:picMkLst>
            <pc:docMk/>
            <pc:sldMk cId="2765676292" sldId="753"/>
            <ac:picMk id="9" creationId="{037CE045-DE8F-27AF-7A51-2128DCC5C25A}"/>
          </ac:picMkLst>
        </pc:picChg>
      </pc:sldChg>
      <pc:sldChg chg="new del">
        <pc:chgData name="Jenifer Prince Devaraj" userId="c3fb109c-09d1-42a6-93f4-69472d709861" providerId="ADAL" clId="{77080581-3451-441A-BE43-070EB07C15DB}" dt="2023-02-11T12:43:45.411" v="1689" actId="47"/>
        <pc:sldMkLst>
          <pc:docMk/>
          <pc:sldMk cId="2506250483" sldId="754"/>
        </pc:sldMkLst>
      </pc:sldChg>
      <pc:sldMasterChg chg="delSldLayout">
        <pc:chgData name="Jenifer Prince Devaraj" userId="c3fb109c-09d1-42a6-93f4-69472d709861" providerId="ADAL" clId="{77080581-3451-441A-BE43-070EB07C15DB}" dt="2023-02-10T00:41:37.087" v="939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77080581-3451-441A-BE43-070EB07C15DB}" dt="2023-02-10T00:41:37.087" v="939" actId="47"/>
          <pc:sldLayoutMkLst>
            <pc:docMk/>
            <pc:sldMasterMk cId="3508390215" sldId="2147483661"/>
            <pc:sldLayoutMk cId="580021689" sldId="2147483791"/>
          </pc:sldLayoutMkLst>
        </pc:sldLayoutChg>
      </pc:sldMasterChg>
    </pc:docChg>
  </pc:docChgLst>
  <pc:docChgLst>
    <pc:chgData name="Jenifer Prince Devaraj" userId="c3fb109c-09d1-42a6-93f4-69472d709861" providerId="ADAL" clId="{494F5158-968A-422B-89BC-1595B25EAAF9}"/>
    <pc:docChg chg="undo custSel addSld delSld modSld sldOrd">
      <pc:chgData name="Jenifer Prince Devaraj" userId="c3fb109c-09d1-42a6-93f4-69472d709861" providerId="ADAL" clId="{494F5158-968A-422B-89BC-1595B25EAAF9}" dt="2023-02-13T02:12:43.189" v="598" actId="1076"/>
      <pc:docMkLst>
        <pc:docMk/>
      </pc:docMkLst>
      <pc:sldChg chg="modSp mod">
        <pc:chgData name="Jenifer Prince Devaraj" userId="c3fb109c-09d1-42a6-93f4-69472d709861" providerId="ADAL" clId="{494F5158-968A-422B-89BC-1595B25EAAF9}" dt="2023-02-12T16:48:04.568" v="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494F5158-968A-422B-89BC-1595B25EAAF9}" dt="2023-02-12T16:48:04.568" v="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65676292" sldId="753"/>
        </pc:sldMkLst>
      </pc:sldChg>
      <pc:sldChg chg="addSp modSp mod">
        <pc:chgData name="Jenifer Prince Devaraj" userId="c3fb109c-09d1-42a6-93f4-69472d709861" providerId="ADAL" clId="{494F5158-968A-422B-89BC-1595B25EAAF9}" dt="2023-02-13T01:31:21.762" v="119" actId="1076"/>
        <pc:sldMkLst>
          <pc:docMk/>
          <pc:sldMk cId="1939479477" sldId="754"/>
        </pc:sldMkLst>
        <pc:spChg chg="mod">
          <ac:chgData name="Jenifer Prince Devaraj" userId="c3fb109c-09d1-42a6-93f4-69472d709861" providerId="ADAL" clId="{494F5158-968A-422B-89BC-1595B25EAAF9}" dt="2023-02-13T01:22:45.026" v="9" actId="1076"/>
          <ac:spMkLst>
            <pc:docMk/>
            <pc:sldMk cId="1939479477" sldId="754"/>
            <ac:spMk id="2" creationId="{599D6D5D-84A5-2599-8C62-A39AD58B7439}"/>
          </ac:spMkLst>
        </pc:spChg>
        <pc:spChg chg="mod">
          <ac:chgData name="Jenifer Prince Devaraj" userId="c3fb109c-09d1-42a6-93f4-69472d709861" providerId="ADAL" clId="{494F5158-968A-422B-89BC-1595B25EAAF9}" dt="2023-02-13T01:31:21.762" v="119" actId="1076"/>
          <ac:spMkLst>
            <pc:docMk/>
            <pc:sldMk cId="1939479477" sldId="754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1:15.269" v="117" actId="1076"/>
          <ac:spMkLst>
            <pc:docMk/>
            <pc:sldMk cId="1939479477" sldId="754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1:11.102" v="116" actId="1076"/>
          <ac:picMkLst>
            <pc:docMk/>
            <pc:sldMk cId="1939479477" sldId="754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140744851" sldId="755"/>
        </pc:sldMkLst>
      </pc:sldChg>
      <pc:sldChg chg="addSp delSp modSp add mod">
        <pc:chgData name="Jenifer Prince Devaraj" userId="c3fb109c-09d1-42a6-93f4-69472d709861" providerId="ADAL" clId="{494F5158-968A-422B-89BC-1595B25EAAF9}" dt="2023-02-13T01:31:02.049" v="113" actId="21"/>
        <pc:sldMkLst>
          <pc:docMk/>
          <pc:sldMk cId="2433144545" sldId="755"/>
        </pc:sldMkLst>
        <pc:spChg chg="add mod">
          <ac:chgData name="Jenifer Prince Devaraj" userId="c3fb109c-09d1-42a6-93f4-69472d709861" providerId="ADAL" clId="{494F5158-968A-422B-89BC-1595B25EAAF9}" dt="2023-02-13T01:29:11.300" v="103" actId="255"/>
          <ac:spMkLst>
            <pc:docMk/>
            <pc:sldMk cId="2433144545" sldId="755"/>
            <ac:spMk id="9" creationId="{5B6B3795-871D-3A3E-DE02-69555209DA37}"/>
          </ac:spMkLst>
        </pc:spChg>
        <pc:spChg chg="add mod">
          <ac:chgData name="Jenifer Prince Devaraj" userId="c3fb109c-09d1-42a6-93f4-69472d709861" providerId="ADAL" clId="{494F5158-968A-422B-89BC-1595B25EAAF9}" dt="2023-02-13T01:29:20.201" v="106" actId="255"/>
          <ac:spMkLst>
            <pc:docMk/>
            <pc:sldMk cId="2433144545" sldId="755"/>
            <ac:spMk id="10" creationId="{4BC02415-502E-F496-9F24-918EE4AB38A8}"/>
          </ac:spMkLst>
        </pc:spChg>
        <pc:spChg chg="mod">
          <ac:chgData name="Jenifer Prince Devaraj" userId="c3fb109c-09d1-42a6-93f4-69472d709861" providerId="ADAL" clId="{494F5158-968A-422B-89BC-1595B25EAAF9}" dt="2023-02-13T01:27:05.738" v="61" actId="14100"/>
          <ac:spMkLst>
            <pc:docMk/>
            <pc:sldMk cId="2433144545" sldId="755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27:10.683" v="62" actId="1076"/>
          <ac:spMkLst>
            <pc:docMk/>
            <pc:sldMk cId="2433144545" sldId="755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28:07.666" v="72" actId="1076"/>
          <ac:picMkLst>
            <pc:docMk/>
            <pc:sldMk cId="2433144545" sldId="755"/>
            <ac:picMk id="6" creationId="{65136A9E-4AC2-3727-6266-2AF92F371DD6}"/>
          </ac:picMkLst>
        </pc:picChg>
        <pc:picChg chg="add mod">
          <ac:chgData name="Jenifer Prince Devaraj" userId="c3fb109c-09d1-42a6-93f4-69472d709861" providerId="ADAL" clId="{494F5158-968A-422B-89BC-1595B25EAAF9}" dt="2023-02-13T01:28:16.772" v="75" actId="1076"/>
          <ac:picMkLst>
            <pc:docMk/>
            <pc:sldMk cId="2433144545" sldId="755"/>
            <ac:picMk id="8" creationId="{DE22D71E-C290-BF36-37C4-CD5B1DEB7903}"/>
          </ac:picMkLst>
        </pc:picChg>
        <pc:picChg chg="add del mod">
          <ac:chgData name="Jenifer Prince Devaraj" userId="c3fb109c-09d1-42a6-93f4-69472d709861" providerId="ADAL" clId="{494F5158-968A-422B-89BC-1595B25EAAF9}" dt="2023-02-13T01:31:02.049" v="113" actId="21"/>
          <ac:picMkLst>
            <pc:docMk/>
            <pc:sldMk cId="2433144545" sldId="755"/>
            <ac:picMk id="12" creationId="{7A95045A-1DB3-099E-326A-F5BA15507A4F}"/>
          </ac:picMkLst>
        </pc:picChg>
      </pc:sldChg>
      <pc:sldChg chg="addSp modSp add mod ord">
        <pc:chgData name="Jenifer Prince Devaraj" userId="c3fb109c-09d1-42a6-93f4-69472d709861" providerId="ADAL" clId="{494F5158-968A-422B-89BC-1595B25EAAF9}" dt="2023-02-13T01:34:47.813" v="146" actId="14100"/>
        <pc:sldMkLst>
          <pc:docMk/>
          <pc:sldMk cId="2259177673" sldId="756"/>
        </pc:sldMkLst>
        <pc:spChg chg="mod">
          <ac:chgData name="Jenifer Prince Devaraj" userId="c3fb109c-09d1-42a6-93f4-69472d709861" providerId="ADAL" clId="{494F5158-968A-422B-89BC-1595B25EAAF9}" dt="2023-02-13T01:34:42.506" v="144" actId="1076"/>
          <ac:spMkLst>
            <pc:docMk/>
            <pc:sldMk cId="2259177673" sldId="756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2:08.702" v="135" actId="20577"/>
          <ac:spMkLst>
            <pc:docMk/>
            <pc:sldMk cId="2259177673" sldId="756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34:47.813" v="146" actId="14100"/>
          <ac:picMkLst>
            <pc:docMk/>
            <pc:sldMk cId="2259177673" sldId="756"/>
            <ac:picMk id="6" creationId="{CF1485CB-0F51-1694-ED13-2B65BDAAE18B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1:38:19.811" v="174" actId="1076"/>
        <pc:sldMkLst>
          <pc:docMk/>
          <pc:sldMk cId="1415654155" sldId="757"/>
        </pc:sldMkLst>
        <pc:spChg chg="mod">
          <ac:chgData name="Jenifer Prince Devaraj" userId="c3fb109c-09d1-42a6-93f4-69472d709861" providerId="ADAL" clId="{494F5158-968A-422B-89BC-1595B25EAAF9}" dt="2023-02-13T01:38:19.811" v="174" actId="1076"/>
          <ac:spMkLst>
            <pc:docMk/>
            <pc:sldMk cId="1415654155" sldId="757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37:19.158" v="164" actId="478"/>
          <ac:picMkLst>
            <pc:docMk/>
            <pc:sldMk cId="1415654155" sldId="757"/>
            <ac:picMk id="6" creationId="{CF1485CB-0F51-1694-ED13-2B65BDAAE18B}"/>
          </ac:picMkLst>
        </pc:picChg>
        <pc:picChg chg="add mod">
          <ac:chgData name="Jenifer Prince Devaraj" userId="c3fb109c-09d1-42a6-93f4-69472d709861" providerId="ADAL" clId="{494F5158-968A-422B-89BC-1595B25EAAF9}" dt="2023-02-13T01:37:25.493" v="167" actId="1076"/>
          <ac:picMkLst>
            <pc:docMk/>
            <pc:sldMk cId="1415654155" sldId="757"/>
            <ac:picMk id="7" creationId="{A743C5F8-A107-70BC-F592-9C4A36A588C1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683388346" sldId="757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20499065" sldId="758"/>
        </pc:sldMkLst>
      </pc:sldChg>
      <pc:sldChg chg="delSp modSp add mod">
        <pc:chgData name="Jenifer Prince Devaraj" userId="c3fb109c-09d1-42a6-93f4-69472d709861" providerId="ADAL" clId="{494F5158-968A-422B-89BC-1595B25EAAF9}" dt="2023-02-13T01:36:22.426" v="163" actId="1076"/>
        <pc:sldMkLst>
          <pc:docMk/>
          <pc:sldMk cId="724960559" sldId="758"/>
        </pc:sldMkLst>
        <pc:spChg chg="mod">
          <ac:chgData name="Jenifer Prince Devaraj" userId="c3fb109c-09d1-42a6-93f4-69472d709861" providerId="ADAL" clId="{494F5158-968A-422B-89BC-1595B25EAAF9}" dt="2023-02-13T01:36:22.426" v="163" actId="1076"/>
          <ac:spMkLst>
            <pc:docMk/>
            <pc:sldMk cId="724960559" sldId="758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36:12.573" v="161" actId="1076"/>
          <ac:spMkLst>
            <pc:docMk/>
            <pc:sldMk cId="724960559" sldId="758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36:02.835" v="158" actId="478"/>
          <ac:picMkLst>
            <pc:docMk/>
            <pc:sldMk cId="724960559" sldId="758"/>
            <ac:picMk id="3" creationId="{0F18C021-4FC0-0C32-3959-872BEE1F2420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598443769" sldId="759"/>
        </pc:sldMkLst>
      </pc:sldChg>
      <pc:sldChg chg="addSp delSp modSp add mod">
        <pc:chgData name="Jenifer Prince Devaraj" userId="c3fb109c-09d1-42a6-93f4-69472d709861" providerId="ADAL" clId="{494F5158-968A-422B-89BC-1595B25EAAF9}" dt="2023-02-13T01:41:26.947" v="199" actId="1076"/>
        <pc:sldMkLst>
          <pc:docMk/>
          <pc:sldMk cId="4029340042" sldId="759"/>
        </pc:sldMkLst>
        <pc:spChg chg="mod">
          <ac:chgData name="Jenifer Prince Devaraj" userId="c3fb109c-09d1-42a6-93f4-69472d709861" providerId="ADAL" clId="{494F5158-968A-422B-89BC-1595B25EAAF9}" dt="2023-02-13T01:41:23.523" v="198" actId="1076"/>
          <ac:spMkLst>
            <pc:docMk/>
            <pc:sldMk cId="4029340042" sldId="759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1:26.947" v="199" actId="1076"/>
          <ac:spMkLst>
            <pc:docMk/>
            <pc:sldMk cId="4029340042" sldId="759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494F5158-968A-422B-89BC-1595B25EAAF9}" dt="2023-02-13T01:40:58.527" v="190" actId="478"/>
          <ac:picMkLst>
            <pc:docMk/>
            <pc:sldMk cId="4029340042" sldId="759"/>
            <ac:picMk id="6" creationId="{59E6F2E4-0CA6-9DF4-0432-6AC7C3ED4EA8}"/>
          </ac:picMkLst>
        </pc:picChg>
        <pc:picChg chg="del">
          <ac:chgData name="Jenifer Prince Devaraj" userId="c3fb109c-09d1-42a6-93f4-69472d709861" providerId="ADAL" clId="{494F5158-968A-422B-89BC-1595B25EAAF9}" dt="2023-02-13T01:38:59.087" v="178" actId="478"/>
          <ac:picMkLst>
            <pc:docMk/>
            <pc:sldMk cId="4029340042" sldId="759"/>
            <ac:picMk id="7" creationId="{A743C5F8-A107-70BC-F592-9C4A36A588C1}"/>
          </ac:picMkLst>
        </pc:picChg>
        <pc:picChg chg="add mod">
          <ac:chgData name="Jenifer Prince Devaraj" userId="c3fb109c-09d1-42a6-93f4-69472d709861" providerId="ADAL" clId="{494F5158-968A-422B-89BC-1595B25EAAF9}" dt="2023-02-13T01:41:17.884" v="196" actId="1076"/>
          <ac:picMkLst>
            <pc:docMk/>
            <pc:sldMk cId="4029340042" sldId="759"/>
            <ac:picMk id="9" creationId="{C431CCF8-2112-90D4-1D46-EB17CAF1BF5A}"/>
          </ac:picMkLst>
        </pc:picChg>
      </pc:sldChg>
      <pc:sldChg chg="addSp delSp modSp add mod ord">
        <pc:chgData name="Jenifer Prince Devaraj" userId="c3fb109c-09d1-42a6-93f4-69472d709861" providerId="ADAL" clId="{494F5158-968A-422B-89BC-1595B25EAAF9}" dt="2023-02-13T01:45:02.155" v="260"/>
        <pc:sldMkLst>
          <pc:docMk/>
          <pc:sldMk cId="3186885571" sldId="760"/>
        </pc:sldMkLst>
        <pc:spChg chg="add mod">
          <ac:chgData name="Jenifer Prince Devaraj" userId="c3fb109c-09d1-42a6-93f4-69472d709861" providerId="ADAL" clId="{494F5158-968A-422B-89BC-1595B25EAAF9}" dt="2023-02-13T01:44:04.086" v="254" actId="1076"/>
          <ac:spMkLst>
            <pc:docMk/>
            <pc:sldMk cId="3186885571" sldId="760"/>
            <ac:spMk id="7" creationId="{90E4ED7A-AA09-07D1-765C-08CEE3F4BAA9}"/>
          </ac:spMkLst>
        </pc:spChg>
        <pc:spChg chg="mod">
          <ac:chgData name="Jenifer Prince Devaraj" userId="c3fb109c-09d1-42a6-93f4-69472d709861" providerId="ADAL" clId="{494F5158-968A-422B-89BC-1595B25EAAF9}" dt="2023-02-13T01:43:55.881" v="252" actId="1076"/>
          <ac:spMkLst>
            <pc:docMk/>
            <pc:sldMk cId="3186885571" sldId="760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4:50.645" v="258" actId="1076"/>
          <ac:spMkLst>
            <pc:docMk/>
            <pc:sldMk cId="3186885571" sldId="760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43:52.087" v="251" actId="1076"/>
          <ac:picMkLst>
            <pc:docMk/>
            <pc:sldMk cId="3186885571" sldId="760"/>
            <ac:picMk id="6" creationId="{831C5F09-181B-0AFE-7BEE-CF12B3E89319}"/>
          </ac:picMkLst>
        </pc:picChg>
        <pc:picChg chg="del">
          <ac:chgData name="Jenifer Prince Devaraj" userId="c3fb109c-09d1-42a6-93f4-69472d709861" providerId="ADAL" clId="{494F5158-968A-422B-89BC-1595B25EAAF9}" dt="2023-02-13T01:43:21.648" v="243" actId="478"/>
          <ac:picMkLst>
            <pc:docMk/>
            <pc:sldMk cId="3186885571" sldId="760"/>
            <ac:picMk id="9" creationId="{C431CCF8-2112-90D4-1D46-EB17CAF1BF5A}"/>
          </ac:picMkLst>
        </pc:picChg>
        <pc:picChg chg="add mod">
          <ac:chgData name="Jenifer Prince Devaraj" userId="c3fb109c-09d1-42a6-93f4-69472d709861" providerId="ADAL" clId="{494F5158-968A-422B-89BC-1595B25EAAF9}" dt="2023-02-13T01:44:38.889" v="257" actId="1076"/>
          <ac:picMkLst>
            <pc:docMk/>
            <pc:sldMk cId="3186885571" sldId="760"/>
            <ac:picMk id="10" creationId="{D13348CC-29D9-3157-58BA-92B82F34152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599295389" sldId="761"/>
        </pc:sldMkLst>
      </pc:sldChg>
      <pc:sldChg chg="delSp modSp add mod">
        <pc:chgData name="Jenifer Prince Devaraj" userId="c3fb109c-09d1-42a6-93f4-69472d709861" providerId="ADAL" clId="{494F5158-968A-422B-89BC-1595B25EAAF9}" dt="2023-02-13T01:46:02.883" v="272" actId="1076"/>
        <pc:sldMkLst>
          <pc:docMk/>
          <pc:sldMk cId="1223937590" sldId="761"/>
        </pc:sldMkLst>
        <pc:spChg chg="mod">
          <ac:chgData name="Jenifer Prince Devaraj" userId="c3fb109c-09d1-42a6-93f4-69472d709861" providerId="ADAL" clId="{494F5158-968A-422B-89BC-1595B25EAAF9}" dt="2023-02-13T01:45:57.584" v="270" actId="1076"/>
          <ac:spMkLst>
            <pc:docMk/>
            <pc:sldMk cId="1223937590" sldId="761"/>
            <ac:spMk id="15" creationId="{85B9DB09-AFF2-ED26-610C-81DB3EC95191}"/>
          </ac:spMkLst>
        </pc:spChg>
        <pc:spChg chg="mod">
          <ac:chgData name="Jenifer Prince Devaraj" userId="c3fb109c-09d1-42a6-93f4-69472d709861" providerId="ADAL" clId="{494F5158-968A-422B-89BC-1595B25EAAF9}" dt="2023-02-13T01:46:02.883" v="272" actId="1076"/>
          <ac:spMkLst>
            <pc:docMk/>
            <pc:sldMk cId="1223937590" sldId="761"/>
            <ac:spMk id="16" creationId="{BAE0A156-7D83-76D0-3F38-156333046F36}"/>
          </ac:spMkLst>
        </pc:spChg>
        <pc:picChg chg="del">
          <ac:chgData name="Jenifer Prince Devaraj" userId="c3fb109c-09d1-42a6-93f4-69472d709861" providerId="ADAL" clId="{494F5158-968A-422B-89BC-1595B25EAAF9}" dt="2023-02-13T01:45:58.806" v="271" actId="478"/>
          <ac:picMkLst>
            <pc:docMk/>
            <pc:sldMk cId="1223937590" sldId="761"/>
            <ac:picMk id="9" creationId="{C431CCF8-2112-90D4-1D46-EB17CAF1BF5A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749157401" sldId="762"/>
        </pc:sldMkLst>
      </pc:sldChg>
      <pc:sldChg chg="addSp delSp modSp add mod">
        <pc:chgData name="Jenifer Prince Devaraj" userId="c3fb109c-09d1-42a6-93f4-69472d709861" providerId="ADAL" clId="{494F5158-968A-422B-89BC-1595B25EAAF9}" dt="2023-02-13T01:54:58.861" v="396" actId="14100"/>
        <pc:sldMkLst>
          <pc:docMk/>
          <pc:sldMk cId="4277669056" sldId="762"/>
        </pc:sldMkLst>
        <pc:spChg chg="add del mod">
          <ac:chgData name="Jenifer Prince Devaraj" userId="c3fb109c-09d1-42a6-93f4-69472d709861" providerId="ADAL" clId="{494F5158-968A-422B-89BC-1595B25EAAF9}" dt="2023-02-13T01:54:54.034" v="395" actId="1076"/>
          <ac:spMkLst>
            <pc:docMk/>
            <pc:sldMk cId="4277669056" sldId="762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58.861" v="396" actId="14100"/>
          <ac:spMkLst>
            <pc:docMk/>
            <pc:sldMk cId="4277669056" sldId="762"/>
            <ac:spMk id="15" creationId="{85B9DB09-AFF2-ED26-610C-81DB3EC95191}"/>
          </ac:spMkLst>
        </pc:spChg>
        <pc:spChg chg="del mod">
          <ac:chgData name="Jenifer Prince Devaraj" userId="c3fb109c-09d1-42a6-93f4-69472d709861" providerId="ADAL" clId="{494F5158-968A-422B-89BC-1595B25EAAF9}" dt="2023-02-13T01:50:07.568" v="331" actId="478"/>
          <ac:spMkLst>
            <pc:docMk/>
            <pc:sldMk cId="4277669056" sldId="762"/>
            <ac:spMk id="16" creationId="{BAE0A156-7D83-76D0-3F38-156333046F36}"/>
          </ac:spMkLst>
        </pc:spChg>
        <pc:picChg chg="add mod">
          <ac:chgData name="Jenifer Prince Devaraj" userId="c3fb109c-09d1-42a6-93f4-69472d709861" providerId="ADAL" clId="{494F5158-968A-422B-89BC-1595B25EAAF9}" dt="2023-02-13T01:54:47.315" v="393" actId="1076"/>
          <ac:picMkLst>
            <pc:docMk/>
            <pc:sldMk cId="4277669056" sldId="762"/>
            <ac:picMk id="7" creationId="{9CBA8490-D6FE-6908-7C23-B641393644B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961723956" sldId="763"/>
        </pc:sldMkLst>
      </pc:sldChg>
      <pc:sldChg chg="add del">
        <pc:chgData name="Jenifer Prince Devaraj" userId="c3fb109c-09d1-42a6-93f4-69472d709861" providerId="ADAL" clId="{494F5158-968A-422B-89BC-1595B25EAAF9}" dt="2023-02-13T01:51:57.231" v="365" actId="47"/>
        <pc:sldMkLst>
          <pc:docMk/>
          <pc:sldMk cId="2179348919" sldId="763"/>
        </pc:sldMkLst>
      </pc:sldChg>
      <pc:sldChg chg="addSp modSp add mod">
        <pc:chgData name="Jenifer Prince Devaraj" userId="c3fb109c-09d1-42a6-93f4-69472d709861" providerId="ADAL" clId="{494F5158-968A-422B-89BC-1595B25EAAF9}" dt="2023-02-13T01:54:28.568" v="390" actId="1076"/>
        <pc:sldMkLst>
          <pc:docMk/>
          <pc:sldMk cId="446169239" sldId="764"/>
        </pc:sldMkLst>
        <pc:spChg chg="mod">
          <ac:chgData name="Jenifer Prince Devaraj" userId="c3fb109c-09d1-42a6-93f4-69472d709861" providerId="ADAL" clId="{494F5158-968A-422B-89BC-1595B25EAAF9}" dt="2023-02-13T01:52:07.429" v="374" actId="20577"/>
          <ac:spMkLst>
            <pc:docMk/>
            <pc:sldMk cId="446169239" sldId="764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4:28.568" v="390" actId="1076"/>
          <ac:spMkLst>
            <pc:docMk/>
            <pc:sldMk cId="446169239" sldId="764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1:54:23.784" v="388" actId="1076"/>
          <ac:picMkLst>
            <pc:docMk/>
            <pc:sldMk cId="446169239" sldId="764"/>
            <ac:picMk id="7" creationId="{90456531-8394-B583-CC26-1E39A71D0A57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1047151905" sldId="764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499476703" sldId="765"/>
        </pc:sldMkLst>
      </pc:sldChg>
      <pc:sldChg chg="modSp add mod">
        <pc:chgData name="Jenifer Prince Devaraj" userId="c3fb109c-09d1-42a6-93f4-69472d709861" providerId="ADAL" clId="{494F5158-968A-422B-89BC-1595B25EAAF9}" dt="2023-02-13T01:55:24.985" v="403" actId="1076"/>
        <pc:sldMkLst>
          <pc:docMk/>
          <pc:sldMk cId="1591055420" sldId="765"/>
        </pc:sldMkLst>
        <pc:spChg chg="mod">
          <ac:chgData name="Jenifer Prince Devaraj" userId="c3fb109c-09d1-42a6-93f4-69472d709861" providerId="ADAL" clId="{494F5158-968A-422B-89BC-1595B25EAAF9}" dt="2023-02-13T01:55:14.724" v="400" actId="1076"/>
          <ac:spMkLst>
            <pc:docMk/>
            <pc:sldMk cId="1591055420" sldId="765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1:55:24.985" v="403" actId="1076"/>
          <ac:spMkLst>
            <pc:docMk/>
            <pc:sldMk cId="1591055420" sldId="76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2332651740" sldId="766"/>
        </pc:sldMkLst>
      </pc:sldChg>
      <pc:sldChg chg="addSp delSp modSp add mod">
        <pc:chgData name="Jenifer Prince Devaraj" userId="c3fb109c-09d1-42a6-93f4-69472d709861" providerId="ADAL" clId="{494F5158-968A-422B-89BC-1595B25EAAF9}" dt="2023-02-13T02:05:53.996" v="508" actId="113"/>
        <pc:sldMkLst>
          <pc:docMk/>
          <pc:sldMk cId="3081790139" sldId="766"/>
        </pc:sldMkLst>
        <pc:spChg chg="mod">
          <ac:chgData name="Jenifer Prince Devaraj" userId="c3fb109c-09d1-42a6-93f4-69472d709861" providerId="ADAL" clId="{494F5158-968A-422B-89BC-1595B25EAAF9}" dt="2023-02-13T01:58:40.991" v="449" actId="1076"/>
          <ac:spMkLst>
            <pc:docMk/>
            <pc:sldMk cId="3081790139" sldId="766"/>
            <ac:spMk id="3" creationId="{E3786C81-B5AD-7299-47FF-1D01058910D4}"/>
          </ac:spMkLst>
        </pc:spChg>
        <pc:spChg chg="add del">
          <ac:chgData name="Jenifer Prince Devaraj" userId="c3fb109c-09d1-42a6-93f4-69472d709861" providerId="ADAL" clId="{494F5158-968A-422B-89BC-1595B25EAAF9}" dt="2023-02-13T02:00:23.027" v="470" actId="22"/>
          <ac:spMkLst>
            <pc:docMk/>
            <pc:sldMk cId="3081790139" sldId="766"/>
            <ac:spMk id="8" creationId="{11F7FC9C-B400-40B5-EA66-20EA09F987B8}"/>
          </ac:spMkLst>
        </pc:spChg>
        <pc:spChg chg="mod">
          <ac:chgData name="Jenifer Prince Devaraj" userId="c3fb109c-09d1-42a6-93f4-69472d709861" providerId="ADAL" clId="{494F5158-968A-422B-89BC-1595B25EAAF9}" dt="2023-02-13T02:05:53.996" v="508" actId="113"/>
          <ac:spMkLst>
            <pc:docMk/>
            <pc:sldMk cId="3081790139" sldId="766"/>
            <ac:spMk id="15" creationId="{85B9DB09-AFF2-ED26-610C-81DB3EC95191}"/>
          </ac:spMkLst>
        </pc:spChg>
        <pc:picChg chg="del">
          <ac:chgData name="Jenifer Prince Devaraj" userId="c3fb109c-09d1-42a6-93f4-69472d709861" providerId="ADAL" clId="{494F5158-968A-422B-89BC-1595B25EAAF9}" dt="2023-02-13T01:57:25.345" v="430" actId="478"/>
          <ac:picMkLst>
            <pc:docMk/>
            <pc:sldMk cId="3081790139" sldId="766"/>
            <ac:picMk id="7" creationId="{90456531-8394-B583-CC26-1E39A71D0A57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01:02.362" v="475" actId="1076"/>
        <pc:sldMkLst>
          <pc:docMk/>
          <pc:sldMk cId="1845134716" sldId="767"/>
        </pc:sldMkLst>
        <pc:spChg chg="del">
          <ac:chgData name="Jenifer Prince Devaraj" userId="c3fb109c-09d1-42a6-93f4-69472d709861" providerId="ADAL" clId="{494F5158-968A-422B-89BC-1595B25EAAF9}" dt="2023-02-13T02:00:56.174" v="472" actId="478"/>
          <ac:spMkLst>
            <pc:docMk/>
            <pc:sldMk cId="1845134716" sldId="767"/>
            <ac:spMk id="15" creationId="{85B9DB09-AFF2-ED26-610C-81DB3EC95191}"/>
          </ac:spMkLst>
        </pc:spChg>
        <pc:picChg chg="add mod">
          <ac:chgData name="Jenifer Prince Devaraj" userId="c3fb109c-09d1-42a6-93f4-69472d709861" providerId="ADAL" clId="{494F5158-968A-422B-89BC-1595B25EAAF9}" dt="2023-02-13T02:01:02.362" v="475" actId="1076"/>
          <ac:picMkLst>
            <pc:docMk/>
            <pc:sldMk cId="1845134716" sldId="767"/>
            <ac:picMk id="7" creationId="{0C9B88CE-20EC-A422-ECDF-3DF25DA5BE96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717746663" sldId="767"/>
        </pc:sldMkLst>
      </pc:sldChg>
      <pc:sldChg chg="addSp delSp modSp add mod">
        <pc:chgData name="Jenifer Prince Devaraj" userId="c3fb109c-09d1-42a6-93f4-69472d709861" providerId="ADAL" clId="{494F5158-968A-422B-89BC-1595B25EAAF9}" dt="2023-02-13T02:05:09.032" v="507" actId="14100"/>
        <pc:sldMkLst>
          <pc:docMk/>
          <pc:sldMk cId="2322037330" sldId="768"/>
        </pc:sldMkLst>
        <pc:spChg chg="add mod">
          <ac:chgData name="Jenifer Prince Devaraj" userId="c3fb109c-09d1-42a6-93f4-69472d709861" providerId="ADAL" clId="{494F5158-968A-422B-89BC-1595B25EAAF9}" dt="2023-02-13T02:05:09.032" v="507" actId="14100"/>
          <ac:spMkLst>
            <pc:docMk/>
            <pc:sldMk cId="2322037330" sldId="768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03:03.271" v="477" actId="478"/>
          <ac:picMkLst>
            <pc:docMk/>
            <pc:sldMk cId="2322037330" sldId="768"/>
            <ac:picMk id="7" creationId="{0C9B88CE-20EC-A422-ECDF-3DF25DA5BE96}"/>
          </ac:picMkLst>
        </pc:picChg>
        <pc:picChg chg="add mod">
          <ac:chgData name="Jenifer Prince Devaraj" userId="c3fb109c-09d1-42a6-93f4-69472d709861" providerId="ADAL" clId="{494F5158-968A-422B-89BC-1595B25EAAF9}" dt="2023-02-13T02:03:24.170" v="485" actId="1076"/>
          <ac:picMkLst>
            <pc:docMk/>
            <pc:sldMk cId="2322037330" sldId="768"/>
            <ac:picMk id="8" creationId="{BD23BFE9-4F7A-6857-5A99-9B09895F3213}"/>
          </ac:picMkLst>
        </pc:picChg>
        <pc:picChg chg="add del">
          <ac:chgData name="Jenifer Prince Devaraj" userId="c3fb109c-09d1-42a6-93f4-69472d709861" providerId="ADAL" clId="{494F5158-968A-422B-89BC-1595B25EAAF9}" dt="2023-02-13T02:03:54.988" v="487" actId="22"/>
          <ac:picMkLst>
            <pc:docMk/>
            <pc:sldMk cId="2322037330" sldId="768"/>
            <ac:picMk id="10" creationId="{92DE21C3-F4F1-248D-0B2D-C7623DC8FCFC}"/>
          </ac:picMkLst>
        </pc:picChg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3370547615" sldId="768"/>
        </pc:sldMkLst>
      </pc:sldChg>
      <pc:sldChg chg="del">
        <pc:chgData name="Jenifer Prince Devaraj" userId="c3fb109c-09d1-42a6-93f4-69472d709861" providerId="ADAL" clId="{494F5158-968A-422B-89BC-1595B25EAAF9}" dt="2023-02-12T16:48:57.360" v="2" actId="47"/>
        <pc:sldMkLst>
          <pc:docMk/>
          <pc:sldMk cId="99595707" sldId="769"/>
        </pc:sldMkLst>
      </pc:sldChg>
      <pc:sldChg chg="addSp delSp modSp add mod">
        <pc:chgData name="Jenifer Prince Devaraj" userId="c3fb109c-09d1-42a6-93f4-69472d709861" providerId="ADAL" clId="{494F5158-968A-422B-89BC-1595B25EAAF9}" dt="2023-02-13T02:09:56.923" v="539" actId="1076"/>
        <pc:sldMkLst>
          <pc:docMk/>
          <pc:sldMk cId="2771417462" sldId="769"/>
        </pc:sldMkLst>
        <pc:spChg chg="mod">
          <ac:chgData name="Jenifer Prince Devaraj" userId="c3fb109c-09d1-42a6-93f4-69472d709861" providerId="ADAL" clId="{494F5158-968A-422B-89BC-1595B25EAAF9}" dt="2023-02-13T02:09:56.923" v="539" actId="1076"/>
          <ac:spMkLst>
            <pc:docMk/>
            <pc:sldMk cId="2771417462" sldId="769"/>
            <ac:spMk id="3" creationId="{E3786C81-B5AD-7299-47FF-1D01058910D4}"/>
          </ac:spMkLst>
        </pc:spChg>
        <pc:spChg chg="mod">
          <ac:chgData name="Jenifer Prince Devaraj" userId="c3fb109c-09d1-42a6-93f4-69472d709861" providerId="ADAL" clId="{494F5158-968A-422B-89BC-1595B25EAAF9}" dt="2023-02-13T02:09:49.104" v="536" actId="1076"/>
          <ac:spMkLst>
            <pc:docMk/>
            <pc:sldMk cId="2771417462" sldId="769"/>
            <ac:spMk id="12" creationId="{46CE4AFF-5AC0-E77A-D6CE-E482FE0FDAB3}"/>
          </ac:spMkLst>
        </pc:spChg>
        <pc:picChg chg="add mod">
          <ac:chgData name="Jenifer Prince Devaraj" userId="c3fb109c-09d1-42a6-93f4-69472d709861" providerId="ADAL" clId="{494F5158-968A-422B-89BC-1595B25EAAF9}" dt="2023-02-13T02:09:53.716" v="538" actId="1076"/>
          <ac:picMkLst>
            <pc:docMk/>
            <pc:sldMk cId="2771417462" sldId="769"/>
            <ac:picMk id="7" creationId="{85ADD34A-FDB9-AB64-D30F-38C9A6A360E6}"/>
          </ac:picMkLst>
        </pc:picChg>
        <pc:picChg chg="del">
          <ac:chgData name="Jenifer Prince Devaraj" userId="c3fb109c-09d1-42a6-93f4-69472d709861" providerId="ADAL" clId="{494F5158-968A-422B-89BC-1595B25EAAF9}" dt="2023-02-13T02:08:03.989" v="519" actId="478"/>
          <ac:picMkLst>
            <pc:docMk/>
            <pc:sldMk cId="2771417462" sldId="769"/>
            <ac:picMk id="8" creationId="{BD23BFE9-4F7A-6857-5A99-9B09895F3213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1:14.644" v="580" actId="20577"/>
        <pc:sldMkLst>
          <pc:docMk/>
          <pc:sldMk cId="1268033849" sldId="770"/>
        </pc:sldMkLst>
        <pc:spChg chg="mod">
          <ac:chgData name="Jenifer Prince Devaraj" userId="c3fb109c-09d1-42a6-93f4-69472d709861" providerId="ADAL" clId="{494F5158-968A-422B-89BC-1595B25EAAF9}" dt="2023-02-13T02:11:14.644" v="580" actId="20577"/>
          <ac:spMkLst>
            <pc:docMk/>
            <pc:sldMk cId="1268033849" sldId="770"/>
            <ac:spMk id="3" creationId="{E3786C81-B5AD-7299-47FF-1D01058910D4}"/>
          </ac:spMkLst>
        </pc:spChg>
        <pc:spChg chg="del">
          <ac:chgData name="Jenifer Prince Devaraj" userId="c3fb109c-09d1-42a6-93f4-69472d709861" providerId="ADAL" clId="{494F5158-968A-422B-89BC-1595B25EAAF9}" dt="2023-02-13T02:10:50.414" v="541" actId="478"/>
          <ac:spMkLst>
            <pc:docMk/>
            <pc:sldMk cId="1268033849" sldId="770"/>
            <ac:spMk id="12" creationId="{46CE4AFF-5AC0-E77A-D6CE-E482FE0FDAB3}"/>
          </ac:spMkLst>
        </pc:spChg>
        <pc:picChg chg="del">
          <ac:chgData name="Jenifer Prince Devaraj" userId="c3fb109c-09d1-42a6-93f4-69472d709861" providerId="ADAL" clId="{494F5158-968A-422B-89BC-1595B25EAAF9}" dt="2023-02-13T02:10:52.198" v="542" actId="478"/>
          <ac:picMkLst>
            <pc:docMk/>
            <pc:sldMk cId="1268033849" sldId="770"/>
            <ac:picMk id="7" creationId="{85ADD34A-FDB9-AB64-D30F-38C9A6A360E6}"/>
          </ac:picMkLst>
        </pc:picChg>
        <pc:picChg chg="add mod">
          <ac:chgData name="Jenifer Prince Devaraj" userId="c3fb109c-09d1-42a6-93f4-69472d709861" providerId="ADAL" clId="{494F5158-968A-422B-89BC-1595B25EAAF9}" dt="2023-02-13T02:11:00.242" v="545" actId="1076"/>
          <ac:picMkLst>
            <pc:docMk/>
            <pc:sldMk cId="1268033849" sldId="770"/>
            <ac:picMk id="8" creationId="{2779E1A2-0A55-044D-10F4-8C63D79D0A98}"/>
          </ac:picMkLst>
        </pc:picChg>
      </pc:sldChg>
      <pc:sldChg chg="addSp delSp modSp add mod">
        <pc:chgData name="Jenifer Prince Devaraj" userId="c3fb109c-09d1-42a6-93f4-69472d709861" providerId="ADAL" clId="{494F5158-968A-422B-89BC-1595B25EAAF9}" dt="2023-02-13T02:12:43.189" v="598" actId="1076"/>
        <pc:sldMkLst>
          <pc:docMk/>
          <pc:sldMk cId="3229291739" sldId="771"/>
        </pc:sldMkLst>
        <pc:spChg chg="mod">
          <ac:chgData name="Jenifer Prince Devaraj" userId="c3fb109c-09d1-42a6-93f4-69472d709861" providerId="ADAL" clId="{494F5158-968A-422B-89BC-1595B25EAAF9}" dt="2023-02-13T02:12:43.189" v="598" actId="1076"/>
          <ac:spMkLst>
            <pc:docMk/>
            <pc:sldMk cId="3229291739" sldId="771"/>
            <ac:spMk id="3" creationId="{E3786C81-B5AD-7299-47FF-1D01058910D4}"/>
          </ac:spMkLst>
        </pc:spChg>
        <pc:spChg chg="add mod">
          <ac:chgData name="Jenifer Prince Devaraj" userId="c3fb109c-09d1-42a6-93f4-69472d709861" providerId="ADAL" clId="{494F5158-968A-422B-89BC-1595B25EAAF9}" dt="2023-02-13T02:12:37.444" v="597" actId="13900"/>
          <ac:spMkLst>
            <pc:docMk/>
            <pc:sldMk cId="3229291739" sldId="771"/>
            <ac:spMk id="7" creationId="{5F58B6FB-D9D1-F6F3-D309-68E3B576D120}"/>
          </ac:spMkLst>
        </pc:spChg>
        <pc:picChg chg="del">
          <ac:chgData name="Jenifer Prince Devaraj" userId="c3fb109c-09d1-42a6-93f4-69472d709861" providerId="ADAL" clId="{494F5158-968A-422B-89BC-1595B25EAAF9}" dt="2023-02-13T02:11:48.563" v="582" actId="478"/>
          <ac:picMkLst>
            <pc:docMk/>
            <pc:sldMk cId="3229291739" sldId="771"/>
            <ac:picMk id="8" creationId="{2779E1A2-0A55-044D-10F4-8C63D79D0A98}"/>
          </ac:picMkLst>
        </pc:picChg>
      </pc:sldChg>
    </pc:docChg>
  </pc:docChgLst>
  <pc:docChgLst>
    <pc:chgData name="Jenifer Prince Devaraj" userId="c3fb109c-09d1-42a6-93f4-69472d709861" providerId="ADAL" clId="{3C7FCC0E-5CB1-463A-B0B0-4FCA61BAB6B0}"/>
    <pc:docChg chg="undo custSel addSld modSld sldOrd">
      <pc:chgData name="Jenifer Prince Devaraj" userId="c3fb109c-09d1-42a6-93f4-69472d709861" providerId="ADAL" clId="{3C7FCC0E-5CB1-463A-B0B0-4FCA61BAB6B0}" dt="2023-02-07T15:07:18.734" v="18" actId="255"/>
      <pc:docMkLst>
        <pc:docMk/>
      </pc:docMkLst>
      <pc:sldChg chg="addSp delSp modSp add mod ord">
        <pc:chgData name="Jenifer Prince Devaraj" userId="c3fb109c-09d1-42a6-93f4-69472d709861" providerId="ADAL" clId="{3C7FCC0E-5CB1-463A-B0B0-4FCA61BAB6B0}" dt="2023-02-07T15:07:18.734" v="18" actId="255"/>
        <pc:sldMkLst>
          <pc:docMk/>
          <pc:sldMk cId="1886451216" sldId="726"/>
        </pc:sldMkLst>
        <pc:spChg chg="mod">
          <ac:chgData name="Jenifer Prince Devaraj" userId="c3fb109c-09d1-42a6-93f4-69472d709861" providerId="ADAL" clId="{3C7FCC0E-5CB1-463A-B0B0-4FCA61BAB6B0}" dt="2023-02-07T15:07:10.107" v="16" actId="1076"/>
          <ac:spMkLst>
            <pc:docMk/>
            <pc:sldMk cId="1886451216" sldId="726"/>
            <ac:spMk id="3" creationId="{00000000-0000-0000-0000-000000000000}"/>
          </ac:spMkLst>
        </pc:spChg>
        <pc:spChg chg="add del">
          <ac:chgData name="Jenifer Prince Devaraj" userId="c3fb109c-09d1-42a6-93f4-69472d709861" providerId="ADAL" clId="{3C7FCC0E-5CB1-463A-B0B0-4FCA61BAB6B0}" dt="2023-02-07T15:06:54.944" v="12" actId="22"/>
          <ac:spMkLst>
            <pc:docMk/>
            <pc:sldMk cId="1886451216" sldId="726"/>
            <ac:spMk id="5" creationId="{75F30695-5DAD-2C4D-A4A8-711361AAC88F}"/>
          </ac:spMkLst>
        </pc:spChg>
        <pc:spChg chg="add mod">
          <ac:chgData name="Jenifer Prince Devaraj" userId="c3fb109c-09d1-42a6-93f4-69472d709861" providerId="ADAL" clId="{3C7FCC0E-5CB1-463A-B0B0-4FCA61BAB6B0}" dt="2023-02-07T15:07:18.734" v="18" actId="255"/>
          <ac:spMkLst>
            <pc:docMk/>
            <pc:sldMk cId="1886451216" sldId="726"/>
            <ac:spMk id="7" creationId="{6E81CB44-C43A-9A87-6B82-0AFA3F8C255C}"/>
          </ac:spMkLst>
        </pc:spChg>
      </pc:sldChg>
    </pc:docChg>
  </pc:docChgLst>
  <pc:docChgLst>
    <pc:chgData name="Jenifer Prince Devaraj" userId="c3fb109c-09d1-42a6-93f4-69472d709861" providerId="ADAL" clId="{38C1FE5A-3C86-440A-A7F1-6135C43D327F}"/>
    <pc:docChg chg="undo redo custSel addSld delSld modSld sldOrd">
      <pc:chgData name="Jenifer Prince Devaraj" userId="c3fb109c-09d1-42a6-93f4-69472d709861" providerId="ADAL" clId="{38C1FE5A-3C86-440A-A7F1-6135C43D327F}" dt="2023-02-11T18:06:44.387" v="1357" actId="1076"/>
      <pc:docMkLst>
        <pc:docMk/>
      </pc:docMkLst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587810252" sldId="642"/>
        </pc:sldMkLst>
      </pc:sldChg>
      <pc:sldChg chg="del">
        <pc:chgData name="Jenifer Prince Devaraj" userId="c3fb109c-09d1-42a6-93f4-69472d709861" providerId="ADAL" clId="{38C1FE5A-3C86-440A-A7F1-6135C43D327F}" dt="2023-02-11T12:48:17.654" v="12" actId="47"/>
        <pc:sldMkLst>
          <pc:docMk/>
          <pc:sldMk cId="3015113859" sldId="6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142854948" sldId="65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96430950" sldId="65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098743976" sldId="66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97192327" sldId="66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94566899" sldId="66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257002079" sldId="66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625396335" sldId="66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35934067" sldId="665"/>
        </pc:sldMkLst>
      </pc:sldChg>
      <pc:sldChg chg="modSp mod">
        <pc:chgData name="Jenifer Prince Devaraj" userId="c3fb109c-09d1-42a6-93f4-69472d709861" providerId="ADAL" clId="{38C1FE5A-3C86-440A-A7F1-6135C43D327F}" dt="2023-02-11T12:48:12.786" v="11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38C1FE5A-3C86-440A-A7F1-6135C43D327F}" dt="2023-02-11T12:48:12.786" v="11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mod">
        <pc:chgData name="Jenifer Prince Devaraj" userId="c3fb109c-09d1-42a6-93f4-69472d709861" providerId="ADAL" clId="{38C1FE5A-3C86-440A-A7F1-6135C43D327F}" dt="2023-02-11T18:06:44.387" v="1357" actId="1076"/>
        <pc:sldMkLst>
          <pc:docMk/>
          <pc:sldMk cId="2537371817" sldId="732"/>
        </pc:sldMkLst>
        <pc:spChg chg="mod">
          <ac:chgData name="Jenifer Prince Devaraj" userId="c3fb109c-09d1-42a6-93f4-69472d709861" providerId="ADAL" clId="{38C1FE5A-3C86-440A-A7F1-6135C43D327F}" dt="2023-02-11T18:06:44.387" v="1357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306831209" sldId="73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17587533" sldId="73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90509249" sldId="73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000305636" sldId="736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876310116" sldId="73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710664261" sldId="73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74899142" sldId="73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27475414" sldId="74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925653177" sldId="74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356355732" sldId="742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4230532998" sldId="743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37618510" sldId="744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940124811" sldId="745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462583453" sldId="747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1888045933" sldId="748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69519716" sldId="749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3653036203" sldId="750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2927543045" sldId="751"/>
        </pc:sldMkLst>
      </pc:sldChg>
      <pc:sldChg chg="del">
        <pc:chgData name="Jenifer Prince Devaraj" userId="c3fb109c-09d1-42a6-93f4-69472d709861" providerId="ADAL" clId="{38C1FE5A-3C86-440A-A7F1-6135C43D327F}" dt="2023-02-11T12:46:01.533" v="0" actId="47"/>
        <pc:sldMkLst>
          <pc:docMk/>
          <pc:sldMk cId="597442253" sldId="752"/>
        </pc:sldMkLst>
      </pc:sldChg>
      <pc:sldChg chg="addSp delSp modSp mod ord">
        <pc:chgData name="Jenifer Prince Devaraj" userId="c3fb109c-09d1-42a6-93f4-69472d709861" providerId="ADAL" clId="{38C1FE5A-3C86-440A-A7F1-6135C43D327F}" dt="2023-02-11T18:05:51.498" v="1354" actId="1076"/>
        <pc:sldMkLst>
          <pc:docMk/>
          <pc:sldMk cId="2765676292" sldId="753"/>
        </pc:sldMkLst>
        <pc:spChg chg="mod">
          <ac:chgData name="Jenifer Prince Devaraj" userId="c3fb109c-09d1-42a6-93f4-69472d709861" providerId="ADAL" clId="{38C1FE5A-3C86-440A-A7F1-6135C43D327F}" dt="2023-02-11T13:56:12.560" v="48" actId="20577"/>
          <ac:spMkLst>
            <pc:docMk/>
            <pc:sldMk cId="2765676292" sldId="753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38C1FE5A-3C86-440A-A7F1-6135C43D327F}" dt="2023-02-11T16:57:29.303" v="454" actId="14100"/>
          <ac:spMkLst>
            <pc:docMk/>
            <pc:sldMk cId="2765676292" sldId="753"/>
            <ac:spMk id="7" creationId="{F06AB5AB-68B6-DD93-761F-6FA739E23A43}"/>
          </ac:spMkLst>
        </pc:spChg>
        <pc:picChg chg="add del mod">
          <ac:chgData name="Jenifer Prince Devaraj" userId="c3fb109c-09d1-42a6-93f4-69472d709861" providerId="ADAL" clId="{38C1FE5A-3C86-440A-A7F1-6135C43D327F}" dt="2023-02-11T16:57:17.378" v="449" actId="478"/>
          <ac:picMkLst>
            <pc:docMk/>
            <pc:sldMk cId="2765676292" sldId="753"/>
            <ac:picMk id="6" creationId="{9B2E2F0A-5532-9367-BE00-61FC9DA31165}"/>
          </ac:picMkLst>
        </pc:picChg>
        <pc:picChg chg="del">
          <ac:chgData name="Jenifer Prince Devaraj" userId="c3fb109c-09d1-42a6-93f4-69472d709861" providerId="ADAL" clId="{38C1FE5A-3C86-440A-A7F1-6135C43D327F}" dt="2023-02-11T16:53:12.302" v="400" actId="478"/>
          <ac:picMkLst>
            <pc:docMk/>
            <pc:sldMk cId="2765676292" sldId="753"/>
            <ac:picMk id="9" creationId="{037CE045-DE8F-27AF-7A51-2128DCC5C25A}"/>
          </ac:picMkLst>
        </pc:picChg>
        <pc:picChg chg="add del mod">
          <ac:chgData name="Jenifer Prince Devaraj" userId="c3fb109c-09d1-42a6-93f4-69472d709861" providerId="ADAL" clId="{38C1FE5A-3C86-440A-A7F1-6135C43D327F}" dt="2023-02-11T16:57:48.463" v="457" actId="478"/>
          <ac:picMkLst>
            <pc:docMk/>
            <pc:sldMk cId="2765676292" sldId="753"/>
            <ac:picMk id="10" creationId="{187AAA88-1EDC-2816-4F70-F1F90F9FC3D5}"/>
          </ac:picMkLst>
        </pc:picChg>
        <pc:picChg chg="add mod">
          <ac:chgData name="Jenifer Prince Devaraj" userId="c3fb109c-09d1-42a6-93f4-69472d709861" providerId="ADAL" clId="{38C1FE5A-3C86-440A-A7F1-6135C43D327F}" dt="2023-02-11T18:05:51.498" v="1354" actId="1076"/>
          <ac:picMkLst>
            <pc:docMk/>
            <pc:sldMk cId="2765676292" sldId="753"/>
            <ac:picMk id="12" creationId="{E0445F94-D0BF-8D59-97E0-098B1628BB35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6:51.970" v="322" actId="1076"/>
        <pc:sldMkLst>
          <pc:docMk/>
          <pc:sldMk cId="1939479477" sldId="754"/>
        </pc:sldMkLst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7" creationId="{8CB693C7-12B2-5C73-B14F-45806A71812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8" creationId="{7BC1D8B0-018B-B113-47EF-971D8F7EE33C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0" creationId="{CC3F3410-A4F4-6BEA-79DA-6EDD7A358D3F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1" creationId="{5BC7BCE9-866C-8709-451F-55DAE89B6528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2" creationId="{52BA2751-FD89-2FF0-489D-9B6CCF781AD3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3" creationId="{66480D63-47D6-BA18-166D-4F870FACCD3D}"/>
          </ac:spMkLst>
        </pc:spChg>
        <pc:spChg chg="add del mod">
          <ac:chgData name="Jenifer Prince Devaraj" userId="c3fb109c-09d1-42a6-93f4-69472d709861" providerId="ADAL" clId="{38C1FE5A-3C86-440A-A7F1-6135C43D327F}" dt="2023-02-11T14:49:29.419" v="100"/>
          <ac:spMkLst>
            <pc:docMk/>
            <pc:sldMk cId="1939479477" sldId="754"/>
            <ac:spMk id="14" creationId="{7C52E1EC-8EC0-A3D4-FB19-93AF6E87DDAC}"/>
          </ac:spMkLst>
        </pc:spChg>
        <pc:spChg chg="add mod">
          <ac:chgData name="Jenifer Prince Devaraj" userId="c3fb109c-09d1-42a6-93f4-69472d709861" providerId="ADAL" clId="{38C1FE5A-3C86-440A-A7F1-6135C43D327F}" dt="2023-02-11T14:56:49.265" v="321" actId="1076"/>
          <ac:spMkLst>
            <pc:docMk/>
            <pc:sldMk cId="1939479477" sldId="754"/>
            <ac:spMk id="15" creationId="{85B9DB09-AFF2-ED26-610C-81DB3EC95191}"/>
          </ac:spMkLst>
        </pc:spChg>
        <pc:spChg chg="add mod">
          <ac:chgData name="Jenifer Prince Devaraj" userId="c3fb109c-09d1-42a6-93f4-69472d709861" providerId="ADAL" clId="{38C1FE5A-3C86-440A-A7F1-6135C43D327F}" dt="2023-02-11T14:56:51.970" v="322" actId="1076"/>
          <ac:spMkLst>
            <pc:docMk/>
            <pc:sldMk cId="1939479477" sldId="754"/>
            <ac:spMk id="16" creationId="{BAE0A156-7D83-76D0-3F38-156333046F36}"/>
          </ac:spMkLst>
        </pc:spChg>
        <pc:picChg chg="add del mod">
          <ac:chgData name="Jenifer Prince Devaraj" userId="c3fb109c-09d1-42a6-93f4-69472d709861" providerId="ADAL" clId="{38C1FE5A-3C86-440A-A7F1-6135C43D327F}" dt="2023-02-11T14:49:32.737" v="103" actId="478"/>
          <ac:picMkLst>
            <pc:docMk/>
            <pc:sldMk cId="1939479477" sldId="754"/>
            <ac:picMk id="6" creationId="{4BE79D58-4910-B341-C11B-E938F6CFAC2A}"/>
          </ac:picMkLst>
        </pc:picChg>
        <pc:picChg chg="del">
          <ac:chgData name="Jenifer Prince Devaraj" userId="c3fb109c-09d1-42a6-93f4-69472d709861" providerId="ADAL" clId="{38C1FE5A-3C86-440A-A7F1-6135C43D327F}" dt="2023-02-11T13:59:29.634" v="50" actId="478"/>
          <ac:picMkLst>
            <pc:docMk/>
            <pc:sldMk cId="1939479477" sldId="754"/>
            <ac:picMk id="9" creationId="{037CE045-DE8F-27AF-7A51-2128DCC5C25A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4:55:56.413" v="283"/>
        <pc:sldMkLst>
          <pc:docMk/>
          <pc:sldMk cId="1140744851" sldId="755"/>
        </pc:sldMkLst>
        <pc:spChg chg="add mod">
          <ac:chgData name="Jenifer Prince Devaraj" userId="c3fb109c-09d1-42a6-93f4-69472d709861" providerId="ADAL" clId="{38C1FE5A-3C86-440A-A7F1-6135C43D327F}" dt="2023-02-11T14:55:54.041" v="281" actId="1076"/>
          <ac:spMkLst>
            <pc:docMk/>
            <pc:sldMk cId="1140744851" sldId="755"/>
            <ac:spMk id="8" creationId="{0B07562D-91F3-F94C-B969-8C846EEDF98F}"/>
          </ac:spMkLst>
        </pc:spChg>
        <pc:spChg chg="add del mod">
          <ac:chgData name="Jenifer Prince Devaraj" userId="c3fb109c-09d1-42a6-93f4-69472d709861" providerId="ADAL" clId="{38C1FE5A-3C86-440A-A7F1-6135C43D327F}" dt="2023-02-11T14:55:23.450" v="245" actId="767"/>
          <ac:spMkLst>
            <pc:docMk/>
            <pc:sldMk cId="1140744851" sldId="755"/>
            <ac:spMk id="9" creationId="{21B816B0-FBC6-20D4-B507-A7A9F04FEB29}"/>
          </ac:spMkLst>
        </pc:spChg>
        <pc:spChg chg="add del mod">
          <ac:chgData name="Jenifer Prince Devaraj" userId="c3fb109c-09d1-42a6-93f4-69472d709861" providerId="ADAL" clId="{38C1FE5A-3C86-440A-A7F1-6135C43D327F}" dt="2023-02-11T14:55:56.413" v="283"/>
          <ac:spMkLst>
            <pc:docMk/>
            <pc:sldMk cId="1140744851" sldId="755"/>
            <ac:spMk id="10" creationId="{1DBB79BF-2EC0-0A66-9F80-5894A3B6E443}"/>
          </ac:spMkLst>
        </pc:spChg>
        <pc:spChg chg="add mod">
          <ac:chgData name="Jenifer Prince Devaraj" userId="c3fb109c-09d1-42a6-93f4-69472d709861" providerId="ADAL" clId="{38C1FE5A-3C86-440A-A7F1-6135C43D327F}" dt="2023-02-11T14:55:49.738" v="280" actId="20577"/>
          <ac:spMkLst>
            <pc:docMk/>
            <pc:sldMk cId="1140744851" sldId="755"/>
            <ac:spMk id="11" creationId="{E0DCE039-0064-36C2-048D-817A6E11514C}"/>
          </ac:spMkLst>
        </pc:spChg>
        <pc:picChg chg="del">
          <ac:chgData name="Jenifer Prince Devaraj" userId="c3fb109c-09d1-42a6-93f4-69472d709861" providerId="ADAL" clId="{38C1FE5A-3C86-440A-A7F1-6135C43D327F}" dt="2023-02-11T14:00:25.820" v="56" actId="478"/>
          <ac:picMkLst>
            <pc:docMk/>
            <pc:sldMk cId="1140744851" sldId="755"/>
            <ac:picMk id="6" creationId="{4BE79D58-4910-B341-C11B-E938F6CFAC2A}"/>
          </ac:picMkLst>
        </pc:picChg>
        <pc:picChg chg="add del mod">
          <ac:chgData name="Jenifer Prince Devaraj" userId="c3fb109c-09d1-42a6-93f4-69472d709861" providerId="ADAL" clId="{38C1FE5A-3C86-440A-A7F1-6135C43D327F}" dt="2023-02-11T14:52:36.886" v="162" actId="478"/>
          <ac:picMkLst>
            <pc:docMk/>
            <pc:sldMk cId="1140744851" sldId="755"/>
            <ac:picMk id="7" creationId="{DEF59E25-CAC7-83E2-3243-D61D7EC0EDD3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5:19:22.589" v="394" actId="47"/>
        <pc:sldMkLst>
          <pc:docMk/>
          <pc:sldMk cId="429378567" sldId="756"/>
        </pc:sldMkLst>
        <pc:picChg chg="add mod">
          <ac:chgData name="Jenifer Prince Devaraj" userId="c3fb109c-09d1-42a6-93f4-69472d709861" providerId="ADAL" clId="{38C1FE5A-3C86-440A-A7F1-6135C43D327F}" dt="2023-02-11T14:49:29.487" v="102" actId="1076"/>
          <ac:picMkLst>
            <pc:docMk/>
            <pc:sldMk cId="429378567" sldId="756"/>
            <ac:picMk id="6" creationId="{6DF075B8-1BEB-91AF-4C3A-57D50212AA5F}"/>
          </ac:picMkLst>
        </pc:picChg>
        <pc:picChg chg="del">
          <ac:chgData name="Jenifer Prince Devaraj" userId="c3fb109c-09d1-42a6-93f4-69472d709861" providerId="ADAL" clId="{38C1FE5A-3C86-440A-A7F1-6135C43D327F}" dt="2023-02-11T14:07:23.082" v="68" actId="478"/>
          <ac:picMkLst>
            <pc:docMk/>
            <pc:sldMk cId="429378567" sldId="756"/>
            <ac:picMk id="7" creationId="{DEF59E25-CAC7-83E2-3243-D61D7EC0EDD3}"/>
          </ac:picMkLst>
        </pc:picChg>
      </pc:sldChg>
      <pc:sldChg chg="modSp add mod">
        <pc:chgData name="Jenifer Prince Devaraj" userId="c3fb109c-09d1-42a6-93f4-69472d709861" providerId="ADAL" clId="{38C1FE5A-3C86-440A-A7F1-6135C43D327F}" dt="2023-02-11T14:59:48.130" v="393" actId="2710"/>
        <pc:sldMkLst>
          <pc:docMk/>
          <pc:sldMk cId="1683388346" sldId="757"/>
        </pc:sldMkLst>
        <pc:spChg chg="mod">
          <ac:chgData name="Jenifer Prince Devaraj" userId="c3fb109c-09d1-42a6-93f4-69472d709861" providerId="ADAL" clId="{38C1FE5A-3C86-440A-A7F1-6135C43D327F}" dt="2023-02-11T14:59:48.130" v="393" actId="2710"/>
          <ac:spMkLst>
            <pc:docMk/>
            <pc:sldMk cId="1683388346" sldId="757"/>
            <ac:spMk id="8" creationId="{0B07562D-91F3-F94C-B969-8C846EEDF98F}"/>
          </ac:spMkLst>
        </pc:spChg>
        <pc:spChg chg="mod">
          <ac:chgData name="Jenifer Prince Devaraj" userId="c3fb109c-09d1-42a6-93f4-69472d709861" providerId="ADAL" clId="{38C1FE5A-3C86-440A-A7F1-6135C43D327F}" dt="2023-02-11T14:58:18.873" v="340" actId="20577"/>
          <ac:spMkLst>
            <pc:docMk/>
            <pc:sldMk cId="1683388346" sldId="757"/>
            <ac:spMk id="11" creationId="{E0DCE039-0064-36C2-048D-817A6E11514C}"/>
          </ac:spMkLst>
        </pc:spChg>
      </pc:sldChg>
      <pc:sldChg chg="addSp delSp modSp add mod">
        <pc:chgData name="Jenifer Prince Devaraj" userId="c3fb109c-09d1-42a6-93f4-69472d709861" providerId="ADAL" clId="{38C1FE5A-3C86-440A-A7F1-6135C43D327F}" dt="2023-02-11T16:58:42.973" v="481" actId="113"/>
        <pc:sldMkLst>
          <pc:docMk/>
          <pc:sldMk cId="120499065" sldId="758"/>
        </pc:sldMkLst>
        <pc:spChg chg="add mod">
          <ac:chgData name="Jenifer Prince Devaraj" userId="c3fb109c-09d1-42a6-93f4-69472d709861" providerId="ADAL" clId="{38C1FE5A-3C86-440A-A7F1-6135C43D327F}" dt="2023-02-11T16:58:42.973" v="481" actId="113"/>
          <ac:spMkLst>
            <pc:docMk/>
            <pc:sldMk cId="120499065" sldId="758"/>
            <ac:spMk id="3" creationId="{B2641FB4-F2D4-7AA6-5649-F4245481C0B7}"/>
          </ac:spMkLst>
        </pc:spChg>
        <pc:spChg chg="del">
          <ac:chgData name="Jenifer Prince Devaraj" userId="c3fb109c-09d1-42a6-93f4-69472d709861" providerId="ADAL" clId="{38C1FE5A-3C86-440A-A7F1-6135C43D327F}" dt="2023-02-11T15:19:31.261" v="396" actId="478"/>
          <ac:spMkLst>
            <pc:docMk/>
            <pc:sldMk cId="120499065" sldId="758"/>
            <ac:spMk id="8" creationId="{0B07562D-91F3-F94C-B969-8C846EEDF98F}"/>
          </ac:spMkLst>
        </pc:spChg>
        <pc:spChg chg="del">
          <ac:chgData name="Jenifer Prince Devaraj" userId="c3fb109c-09d1-42a6-93f4-69472d709861" providerId="ADAL" clId="{38C1FE5A-3C86-440A-A7F1-6135C43D327F}" dt="2023-02-11T15:19:34.263" v="397" actId="478"/>
          <ac:spMkLst>
            <pc:docMk/>
            <pc:sldMk cId="120499065" sldId="758"/>
            <ac:spMk id="11" creationId="{E0DCE039-0064-36C2-048D-817A6E11514C}"/>
          </ac:spMkLst>
        </pc:spChg>
      </pc:sldChg>
      <pc:sldChg chg="addSp delSp modSp new mod">
        <pc:chgData name="Jenifer Prince Devaraj" userId="c3fb109c-09d1-42a6-93f4-69472d709861" providerId="ADAL" clId="{38C1FE5A-3C86-440A-A7F1-6135C43D327F}" dt="2023-02-11T17:12:44.379" v="628"/>
        <pc:sldMkLst>
          <pc:docMk/>
          <pc:sldMk cId="1598443769" sldId="759"/>
        </pc:sldMkLst>
        <pc:spChg chg="mod">
          <ac:chgData name="Jenifer Prince Devaraj" userId="c3fb109c-09d1-42a6-93f4-69472d709861" providerId="ADAL" clId="{38C1FE5A-3C86-440A-A7F1-6135C43D327F}" dt="2023-02-11T17:00:13.703" v="505" actId="1076"/>
          <ac:spMkLst>
            <pc:docMk/>
            <pc:sldMk cId="1598443769" sldId="75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12:32.494" v="626" actId="1076"/>
          <ac:spMkLst>
            <pc:docMk/>
            <pc:sldMk cId="1598443769" sldId="759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00:47.070" v="511" actId="20577"/>
          <ac:spMkLst>
            <pc:docMk/>
            <pc:sldMk cId="1598443769" sldId="759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12:35.608" v="627" actId="1076"/>
          <ac:spMkLst>
            <pc:docMk/>
            <pc:sldMk cId="1598443769" sldId="759"/>
            <ac:spMk id="8" creationId="{331E8737-BE2A-D945-252B-2B9F2FFD665A}"/>
          </ac:spMkLst>
        </pc:spChg>
        <pc:spChg chg="add mod">
          <ac:chgData name="Jenifer Prince Devaraj" userId="c3fb109c-09d1-42a6-93f4-69472d709861" providerId="ADAL" clId="{38C1FE5A-3C86-440A-A7F1-6135C43D327F}" dt="2023-02-11T17:12:44.379" v="628"/>
          <ac:spMkLst>
            <pc:docMk/>
            <pc:sldMk cId="1598443769" sldId="759"/>
            <ac:spMk id="13" creationId="{9CDCCA5E-33E0-215C-19D8-AAF5A1DE1BF5}"/>
          </ac:spMkLst>
        </pc:spChg>
        <pc:picChg chg="add del mod">
          <ac:chgData name="Jenifer Prince Devaraj" userId="c3fb109c-09d1-42a6-93f4-69472d709861" providerId="ADAL" clId="{38C1FE5A-3C86-440A-A7F1-6135C43D327F}" dt="2023-02-11T17:11:07.672" v="609" actId="478"/>
          <ac:picMkLst>
            <pc:docMk/>
            <pc:sldMk cId="1598443769" sldId="759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2:25.491" v="625" actId="1076"/>
          <ac:picMkLst>
            <pc:docMk/>
            <pc:sldMk cId="1598443769" sldId="759"/>
            <ac:picMk id="12" creationId="{1CE36F4B-746E-05D3-5A9B-BE09046501EC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33:09.029" v="915" actId="47"/>
        <pc:sldMkLst>
          <pc:docMk/>
          <pc:sldMk cId="3283267092" sldId="760"/>
        </pc:sldMkLst>
        <pc:spChg chg="mod">
          <ac:chgData name="Jenifer Prince Devaraj" userId="c3fb109c-09d1-42a6-93f4-69472d709861" providerId="ADAL" clId="{38C1FE5A-3C86-440A-A7F1-6135C43D327F}" dt="2023-02-11T17:14:19.689" v="648" actId="313"/>
          <ac:spMkLst>
            <pc:docMk/>
            <pc:sldMk cId="3283267092" sldId="760"/>
            <ac:spMk id="2" creationId="{34398DC1-FD61-84AC-5694-C556CC32378A}"/>
          </ac:spMkLst>
        </pc:spChg>
        <pc:spChg chg="add del mod">
          <ac:chgData name="Jenifer Prince Devaraj" userId="c3fb109c-09d1-42a6-93f4-69472d709861" providerId="ADAL" clId="{38C1FE5A-3C86-440A-A7F1-6135C43D327F}" dt="2023-02-11T17:14:14.304" v="646" actId="478"/>
          <ac:spMkLst>
            <pc:docMk/>
            <pc:sldMk cId="3283267092" sldId="760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14:58.304" v="649" actId="478"/>
          <ac:spMkLst>
            <pc:docMk/>
            <pc:sldMk cId="3283267092" sldId="760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06:48.024" v="541" actId="478"/>
          <ac:spMkLst>
            <pc:docMk/>
            <pc:sldMk cId="3283267092" sldId="760"/>
            <ac:spMk id="8" creationId="{331E8737-BE2A-D945-252B-2B9F2FFD665A}"/>
          </ac:spMkLst>
        </pc:spChg>
        <pc:spChg chg="add del mod">
          <ac:chgData name="Jenifer Prince Devaraj" userId="c3fb109c-09d1-42a6-93f4-69472d709861" providerId="ADAL" clId="{38C1FE5A-3C86-440A-A7F1-6135C43D327F}" dt="2023-02-11T17:09:52.558" v="608" actId="478"/>
          <ac:spMkLst>
            <pc:docMk/>
            <pc:sldMk cId="3283267092" sldId="760"/>
            <ac:spMk id="9" creationId="{847669B3-F3B9-9D80-B275-098A883BA34A}"/>
          </ac:spMkLst>
        </pc:spChg>
        <pc:spChg chg="add mod">
          <ac:chgData name="Jenifer Prince Devaraj" userId="c3fb109c-09d1-42a6-93f4-69472d709861" providerId="ADAL" clId="{38C1FE5A-3C86-440A-A7F1-6135C43D327F}" dt="2023-02-11T17:13:00.292" v="629"/>
          <ac:spMkLst>
            <pc:docMk/>
            <pc:sldMk cId="3283267092" sldId="760"/>
            <ac:spMk id="11" creationId="{A710A560-92E0-480B-3A19-B30096379684}"/>
          </ac:spMkLst>
        </pc:spChg>
        <pc:spChg chg="add del mod">
          <ac:chgData name="Jenifer Prince Devaraj" userId="c3fb109c-09d1-42a6-93f4-69472d709861" providerId="ADAL" clId="{38C1FE5A-3C86-440A-A7F1-6135C43D327F}" dt="2023-02-11T17:14:16.039" v="647" actId="478"/>
          <ac:spMkLst>
            <pc:docMk/>
            <pc:sldMk cId="3283267092" sldId="760"/>
            <ac:spMk id="13" creationId="{78AAB26F-1792-4B60-E567-5F0216996F2A}"/>
          </ac:spMkLst>
        </pc:spChg>
        <pc:spChg chg="add del mod">
          <ac:chgData name="Jenifer Prince Devaraj" userId="c3fb109c-09d1-42a6-93f4-69472d709861" providerId="ADAL" clId="{38C1FE5A-3C86-440A-A7F1-6135C43D327F}" dt="2023-02-11T17:17:54.703" v="708" actId="767"/>
          <ac:spMkLst>
            <pc:docMk/>
            <pc:sldMk cId="3283267092" sldId="760"/>
            <ac:spMk id="20" creationId="{4BFE1378-E537-D900-FDF1-D4DC60FCB7EC}"/>
          </ac:spMkLst>
        </pc:spChg>
        <pc:spChg chg="add del mod">
          <ac:chgData name="Jenifer Prince Devaraj" userId="c3fb109c-09d1-42a6-93f4-69472d709861" providerId="ADAL" clId="{38C1FE5A-3C86-440A-A7F1-6135C43D327F}" dt="2023-02-11T17:17:52.708" v="701"/>
          <ac:spMkLst>
            <pc:docMk/>
            <pc:sldMk cId="3283267092" sldId="760"/>
            <ac:spMk id="21" creationId="{933446D5-D0A4-D1AE-921C-867FF342C672}"/>
          </ac:spMkLst>
        </pc:spChg>
        <pc:picChg chg="del">
          <ac:chgData name="Jenifer Prince Devaraj" userId="c3fb109c-09d1-42a6-93f4-69472d709861" providerId="ADAL" clId="{38C1FE5A-3C86-440A-A7F1-6135C43D327F}" dt="2023-02-11T17:06:44.262" v="540" actId="478"/>
          <ac:picMkLst>
            <pc:docMk/>
            <pc:sldMk cId="3283267092" sldId="760"/>
            <ac:picMk id="10" creationId="{FF813EEB-9B09-1304-2E5A-8EAB4018F04D}"/>
          </ac:picMkLst>
        </pc:picChg>
        <pc:picChg chg="add mod">
          <ac:chgData name="Jenifer Prince Devaraj" userId="c3fb109c-09d1-42a6-93f4-69472d709861" providerId="ADAL" clId="{38C1FE5A-3C86-440A-A7F1-6135C43D327F}" dt="2023-02-11T17:17:55.466" v="711" actId="1076"/>
          <ac:picMkLst>
            <pc:docMk/>
            <pc:sldMk cId="3283267092" sldId="760"/>
            <ac:picMk id="14" creationId="{C473A7A5-7F3C-CA4B-AC9E-F605DCFD8492}"/>
          </ac:picMkLst>
        </pc:picChg>
        <pc:picChg chg="add del mod">
          <ac:chgData name="Jenifer Prince Devaraj" userId="c3fb109c-09d1-42a6-93f4-69472d709861" providerId="ADAL" clId="{38C1FE5A-3C86-440A-A7F1-6135C43D327F}" dt="2023-02-11T17:15:29.570" v="655" actId="478"/>
          <ac:picMkLst>
            <pc:docMk/>
            <pc:sldMk cId="3283267092" sldId="760"/>
            <ac:picMk id="15" creationId="{6B2F065D-E23F-FE2B-6873-BACBFFD781B0}"/>
          </ac:picMkLst>
        </pc:picChg>
        <pc:picChg chg="add del mod">
          <ac:chgData name="Jenifer Prince Devaraj" userId="c3fb109c-09d1-42a6-93f4-69472d709861" providerId="ADAL" clId="{38C1FE5A-3C86-440A-A7F1-6135C43D327F}" dt="2023-02-11T17:17:57.499" v="715" actId="22"/>
          <ac:picMkLst>
            <pc:docMk/>
            <pc:sldMk cId="3283267092" sldId="760"/>
            <ac:picMk id="17" creationId="{5E6EE295-20E7-73F8-0339-15427B727E67}"/>
          </ac:picMkLst>
        </pc:picChg>
        <pc:picChg chg="add del mod">
          <ac:chgData name="Jenifer Prince Devaraj" userId="c3fb109c-09d1-42a6-93f4-69472d709861" providerId="ADAL" clId="{38C1FE5A-3C86-440A-A7F1-6135C43D327F}" dt="2023-02-11T17:17:56.484" v="713" actId="22"/>
          <ac:picMkLst>
            <pc:docMk/>
            <pc:sldMk cId="3283267092" sldId="760"/>
            <ac:picMk id="19" creationId="{C0BF32BD-7B77-F3E1-B543-FAEB9BFC70D6}"/>
          </ac:picMkLst>
        </pc:picChg>
      </pc:sldChg>
      <pc:sldChg chg="addSp delSp modSp add del mod">
        <pc:chgData name="Jenifer Prince Devaraj" userId="c3fb109c-09d1-42a6-93f4-69472d709861" providerId="ADAL" clId="{38C1FE5A-3C86-440A-A7F1-6135C43D327F}" dt="2023-02-11T17:21:24.569" v="813" actId="1076"/>
        <pc:sldMkLst>
          <pc:docMk/>
          <pc:sldMk cId="599295389" sldId="761"/>
        </pc:sldMkLst>
        <pc:spChg chg="mod">
          <ac:chgData name="Jenifer Prince Devaraj" userId="c3fb109c-09d1-42a6-93f4-69472d709861" providerId="ADAL" clId="{38C1FE5A-3C86-440A-A7F1-6135C43D327F}" dt="2023-02-11T17:21:20.422" v="812" actId="1076"/>
          <ac:spMkLst>
            <pc:docMk/>
            <pc:sldMk cId="599295389" sldId="761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21:16.234" v="811" actId="1076"/>
          <ac:spMkLst>
            <pc:docMk/>
            <pc:sldMk cId="599295389" sldId="761"/>
            <ac:spMk id="3" creationId="{6427D55F-A4F9-C650-A61D-B562456B13FE}"/>
          </ac:spMkLst>
        </pc:spChg>
        <pc:spChg chg="add mod">
          <ac:chgData name="Jenifer Prince Devaraj" userId="c3fb109c-09d1-42a6-93f4-69472d709861" providerId="ADAL" clId="{38C1FE5A-3C86-440A-A7F1-6135C43D327F}" dt="2023-02-11T17:21:24.569" v="813" actId="1076"/>
          <ac:spMkLst>
            <pc:docMk/>
            <pc:sldMk cId="599295389" sldId="761"/>
            <ac:spMk id="7" creationId="{C2FA3755-9DD2-E964-68AF-CF63F8718BC9}"/>
          </ac:spMkLst>
        </pc:spChg>
        <pc:spChg chg="add del">
          <ac:chgData name="Jenifer Prince Devaraj" userId="c3fb109c-09d1-42a6-93f4-69472d709861" providerId="ADAL" clId="{38C1FE5A-3C86-440A-A7F1-6135C43D327F}" dt="2023-02-11T17:18:34.564" v="739" actId="478"/>
          <ac:spMkLst>
            <pc:docMk/>
            <pc:sldMk cId="599295389" sldId="761"/>
            <ac:spMk id="8" creationId="{331E8737-BE2A-D945-252B-2B9F2FFD665A}"/>
          </ac:spMkLst>
        </pc:spChg>
        <pc:picChg chg="add del">
          <ac:chgData name="Jenifer Prince Devaraj" userId="c3fb109c-09d1-42a6-93f4-69472d709861" providerId="ADAL" clId="{38C1FE5A-3C86-440A-A7F1-6135C43D327F}" dt="2023-02-11T17:18:37.342" v="740" actId="478"/>
          <ac:picMkLst>
            <pc:docMk/>
            <pc:sldMk cId="599295389" sldId="761"/>
            <ac:picMk id="12" creationId="{1CE36F4B-746E-05D3-5A9B-BE09046501EC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22:34.118" v="831" actId="20577"/>
        <pc:sldMkLst>
          <pc:docMk/>
          <pc:sldMk cId="2749157401" sldId="762"/>
        </pc:sldMkLst>
        <pc:spChg chg="mod">
          <ac:chgData name="Jenifer Prince Devaraj" userId="c3fb109c-09d1-42a6-93f4-69472d709861" providerId="ADAL" clId="{38C1FE5A-3C86-440A-A7F1-6135C43D327F}" dt="2023-02-11T17:22:34.118" v="831" actId="20577"/>
          <ac:spMkLst>
            <pc:docMk/>
            <pc:sldMk cId="2749157401" sldId="762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1:37.954" v="816" actId="478"/>
          <ac:spMkLst>
            <pc:docMk/>
            <pc:sldMk cId="2749157401" sldId="762"/>
            <ac:spMk id="3" creationId="{6427D55F-A4F9-C650-A61D-B562456B13FE}"/>
          </ac:spMkLst>
        </pc:spChg>
        <pc:spChg chg="del">
          <ac:chgData name="Jenifer Prince Devaraj" userId="c3fb109c-09d1-42a6-93f4-69472d709861" providerId="ADAL" clId="{38C1FE5A-3C86-440A-A7F1-6135C43D327F}" dt="2023-02-11T17:21:34.947" v="815" actId="478"/>
          <ac:spMkLst>
            <pc:docMk/>
            <pc:sldMk cId="2749157401" sldId="762"/>
            <ac:spMk id="7" creationId="{C2FA3755-9DD2-E964-68AF-CF63F8718BC9}"/>
          </ac:spMkLst>
        </pc:spChg>
        <pc:spChg chg="add del mod">
          <ac:chgData name="Jenifer Prince Devaraj" userId="c3fb109c-09d1-42a6-93f4-69472d709861" providerId="ADAL" clId="{38C1FE5A-3C86-440A-A7F1-6135C43D327F}" dt="2023-02-11T17:22:01.153" v="817" actId="478"/>
          <ac:spMkLst>
            <pc:docMk/>
            <pc:sldMk cId="2749157401" sldId="762"/>
            <ac:spMk id="9" creationId="{037C4332-1DAC-D32A-026C-05BBAE4A136F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4" creationId="{0537426A-ECC2-7A2C-2234-9B177706FB8D}"/>
          </ac:spMkLst>
        </pc:spChg>
        <pc:spChg chg="add mod">
          <ac:chgData name="Jenifer Prince Devaraj" userId="c3fb109c-09d1-42a6-93f4-69472d709861" providerId="ADAL" clId="{38C1FE5A-3C86-440A-A7F1-6135C43D327F}" dt="2023-02-11T17:22:01.858" v="818"/>
          <ac:spMkLst>
            <pc:docMk/>
            <pc:sldMk cId="2749157401" sldId="762"/>
            <ac:spMk id="15" creationId="{60136F4C-4A69-CAD6-6FA2-77CD4F76CD47}"/>
          </ac:spMkLst>
        </pc:sp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0" creationId="{7F7FAB6E-7DFA-283D-06A7-29549DCCD676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1" creationId="{D10BE3F0-34D1-6F99-7A0B-1150D755F027}"/>
          </ac:picMkLst>
        </pc:picChg>
        <pc:picChg chg="add mod">
          <ac:chgData name="Jenifer Prince Devaraj" userId="c3fb109c-09d1-42a6-93f4-69472d709861" providerId="ADAL" clId="{38C1FE5A-3C86-440A-A7F1-6135C43D327F}" dt="2023-02-11T17:22:01.858" v="818"/>
          <ac:picMkLst>
            <pc:docMk/>
            <pc:sldMk cId="2749157401" sldId="762"/>
            <ac:picMk id="12" creationId="{8F16B7D1-A6A8-B6DC-A3C6-71D51F418DC7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22:48.563" v="849" actId="20577"/>
        <pc:sldMkLst>
          <pc:docMk/>
          <pc:sldMk cId="1961723956" sldId="763"/>
        </pc:sldMkLst>
        <pc:spChg chg="mod">
          <ac:chgData name="Jenifer Prince Devaraj" userId="c3fb109c-09d1-42a6-93f4-69472d709861" providerId="ADAL" clId="{38C1FE5A-3C86-440A-A7F1-6135C43D327F}" dt="2023-02-11T17:22:48.563" v="849" actId="20577"/>
          <ac:spMkLst>
            <pc:docMk/>
            <pc:sldMk cId="1961723956" sldId="763"/>
            <ac:spMk id="2" creationId="{34398DC1-FD61-84AC-5694-C556CC32378A}"/>
          </ac:spMkLst>
        </pc:spChg>
        <pc:spChg chg="del">
          <ac:chgData name="Jenifer Prince Devaraj" userId="c3fb109c-09d1-42a6-93f4-69472d709861" providerId="ADAL" clId="{38C1FE5A-3C86-440A-A7F1-6135C43D327F}" dt="2023-02-11T17:22:24.464" v="823" actId="478"/>
          <ac:spMkLst>
            <pc:docMk/>
            <pc:sldMk cId="1961723956" sldId="763"/>
            <ac:spMk id="14" creationId="{0537426A-ECC2-7A2C-2234-9B177706FB8D}"/>
          </ac:spMkLst>
        </pc:spChg>
        <pc:spChg chg="del">
          <ac:chgData name="Jenifer Prince Devaraj" userId="c3fb109c-09d1-42a6-93f4-69472d709861" providerId="ADAL" clId="{38C1FE5A-3C86-440A-A7F1-6135C43D327F}" dt="2023-02-11T17:22:27.716" v="824" actId="478"/>
          <ac:spMkLst>
            <pc:docMk/>
            <pc:sldMk cId="1961723956" sldId="763"/>
            <ac:spMk id="15" creationId="{60136F4C-4A69-CAD6-6FA2-77CD4F76CD47}"/>
          </ac:spMkLst>
        </pc:spChg>
        <pc:picChg chg="del">
          <ac:chgData name="Jenifer Prince Devaraj" userId="c3fb109c-09d1-42a6-93f4-69472d709861" providerId="ADAL" clId="{38C1FE5A-3C86-440A-A7F1-6135C43D327F}" dt="2023-02-11T17:22:16.700" v="820" actId="478"/>
          <ac:picMkLst>
            <pc:docMk/>
            <pc:sldMk cId="1961723956" sldId="763"/>
            <ac:picMk id="10" creationId="{7F7FAB6E-7DFA-283D-06A7-29549DCCD676}"/>
          </ac:picMkLst>
        </pc:picChg>
        <pc:picChg chg="del">
          <ac:chgData name="Jenifer Prince Devaraj" userId="c3fb109c-09d1-42a6-93f4-69472d709861" providerId="ADAL" clId="{38C1FE5A-3C86-440A-A7F1-6135C43D327F}" dt="2023-02-11T17:22:18.364" v="821" actId="478"/>
          <ac:picMkLst>
            <pc:docMk/>
            <pc:sldMk cId="1961723956" sldId="763"/>
            <ac:picMk id="11" creationId="{D10BE3F0-34D1-6F99-7A0B-1150D755F027}"/>
          </ac:picMkLst>
        </pc:picChg>
        <pc:picChg chg="del">
          <ac:chgData name="Jenifer Prince Devaraj" userId="c3fb109c-09d1-42a6-93f4-69472d709861" providerId="ADAL" clId="{38C1FE5A-3C86-440A-A7F1-6135C43D327F}" dt="2023-02-11T17:22:20.211" v="822" actId="478"/>
          <ac:picMkLst>
            <pc:docMk/>
            <pc:sldMk cId="1961723956" sldId="763"/>
            <ac:picMk id="12" creationId="{8F16B7D1-A6A8-B6DC-A3C6-71D51F418DC7}"/>
          </ac:picMkLst>
        </pc:picChg>
      </pc:sldChg>
      <pc:sldChg chg="addSp modSp add mod">
        <pc:chgData name="Jenifer Prince Devaraj" userId="c3fb109c-09d1-42a6-93f4-69472d709861" providerId="ADAL" clId="{38C1FE5A-3C86-440A-A7F1-6135C43D327F}" dt="2023-02-11T17:30:02.277" v="914" actId="20577"/>
        <pc:sldMkLst>
          <pc:docMk/>
          <pc:sldMk cId="1047151905" sldId="764"/>
        </pc:sldMkLst>
        <pc:spChg chg="mod">
          <ac:chgData name="Jenifer Prince Devaraj" userId="c3fb109c-09d1-42a6-93f4-69472d709861" providerId="ADAL" clId="{38C1FE5A-3C86-440A-A7F1-6135C43D327F}" dt="2023-02-11T17:23:52.693" v="860" actId="1076"/>
          <ac:spMkLst>
            <pc:docMk/>
            <pc:sldMk cId="1047151905" sldId="764"/>
            <ac:spMk id="2" creationId="{34398DC1-FD61-84AC-5694-C556CC32378A}"/>
          </ac:spMkLst>
        </pc:spChg>
        <pc:spChg chg="add mod">
          <ac:chgData name="Jenifer Prince Devaraj" userId="c3fb109c-09d1-42a6-93f4-69472d709861" providerId="ADAL" clId="{38C1FE5A-3C86-440A-A7F1-6135C43D327F}" dt="2023-02-11T17:24:15.580" v="867" actId="1076"/>
          <ac:spMkLst>
            <pc:docMk/>
            <pc:sldMk cId="1047151905" sldId="764"/>
            <ac:spMk id="3" creationId="{61AC0CA8-6B4F-F345-A836-83364EB5C31A}"/>
          </ac:spMkLst>
        </pc:spChg>
        <pc:spChg chg="add mod">
          <ac:chgData name="Jenifer Prince Devaraj" userId="c3fb109c-09d1-42a6-93f4-69472d709861" providerId="ADAL" clId="{38C1FE5A-3C86-440A-A7F1-6135C43D327F}" dt="2023-02-11T17:25:18.446" v="898" actId="1076"/>
          <ac:spMkLst>
            <pc:docMk/>
            <pc:sldMk cId="1047151905" sldId="764"/>
            <ac:spMk id="7" creationId="{0AF7606C-475F-AE6D-B3F6-6689260C41B3}"/>
          </ac:spMkLst>
        </pc:spChg>
        <pc:spChg chg="add mod">
          <ac:chgData name="Jenifer Prince Devaraj" userId="c3fb109c-09d1-42a6-93f4-69472d709861" providerId="ADAL" clId="{38C1FE5A-3C86-440A-A7F1-6135C43D327F}" dt="2023-02-11T17:25:28.556" v="900" actId="1076"/>
          <ac:spMkLst>
            <pc:docMk/>
            <pc:sldMk cId="1047151905" sldId="764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7:30:02.277" v="914" actId="20577"/>
          <ac:spMkLst>
            <pc:docMk/>
            <pc:sldMk cId="1047151905" sldId="764"/>
            <ac:spMk id="11" creationId="{F2608CDA-3632-552B-289B-1B5520625FFF}"/>
          </ac:spMkLst>
        </pc:spChg>
      </pc:sldChg>
      <pc:sldChg chg="addSp delSp modSp add del mod">
        <pc:chgData name="Jenifer Prince Devaraj" userId="c3fb109c-09d1-42a6-93f4-69472d709861" providerId="ADAL" clId="{38C1FE5A-3C86-440A-A7F1-6135C43D327F}" dt="2023-02-11T17:46:38.161" v="970" actId="2696"/>
        <pc:sldMkLst>
          <pc:docMk/>
          <pc:sldMk cId="499476703" sldId="765"/>
        </pc:sldMkLst>
        <pc:spChg chg="mod">
          <ac:chgData name="Jenifer Prince Devaraj" userId="c3fb109c-09d1-42a6-93f4-69472d709861" providerId="ADAL" clId="{38C1FE5A-3C86-440A-A7F1-6135C43D327F}" dt="2023-02-11T17:38:06.920" v="926" actId="20577"/>
          <ac:spMkLst>
            <pc:docMk/>
            <pc:sldMk cId="499476703" sldId="765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7:38:41.355" v="928" actId="14100"/>
          <ac:spMkLst>
            <pc:docMk/>
            <pc:sldMk cId="499476703" sldId="765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39:19.671" v="940" actId="14100"/>
          <ac:spMkLst>
            <pc:docMk/>
            <pc:sldMk cId="499476703" sldId="765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6:12.985" v="968" actId="1076"/>
          <ac:spMkLst>
            <pc:docMk/>
            <pc:sldMk cId="499476703" sldId="765"/>
            <ac:spMk id="9" creationId="{4BA8770B-1A3D-71F4-0F5E-B537C6C316F8}"/>
          </ac:spMkLst>
        </pc:spChg>
        <pc:spChg chg="del">
          <ac:chgData name="Jenifer Prince Devaraj" userId="c3fb109c-09d1-42a6-93f4-69472d709861" providerId="ADAL" clId="{38C1FE5A-3C86-440A-A7F1-6135C43D327F}" dt="2023-02-11T17:41:12.323" v="943" actId="478"/>
          <ac:spMkLst>
            <pc:docMk/>
            <pc:sldMk cId="499476703" sldId="765"/>
            <ac:spMk id="11" creationId="{F2608CDA-3632-552B-289B-1B5520625FFF}"/>
          </ac:spMkLst>
        </pc:spChg>
        <pc:picChg chg="add del mod">
          <ac:chgData name="Jenifer Prince Devaraj" userId="c3fb109c-09d1-42a6-93f4-69472d709861" providerId="ADAL" clId="{38C1FE5A-3C86-440A-A7F1-6135C43D327F}" dt="2023-02-11T17:42:23.873" v="953" actId="478"/>
          <ac:picMkLst>
            <pc:docMk/>
            <pc:sldMk cId="499476703" sldId="765"/>
            <ac:picMk id="10" creationId="{6C48AF75-6C18-3250-E613-1301B9FC0176}"/>
          </ac:picMkLst>
        </pc:picChg>
      </pc:sldChg>
      <pc:sldChg chg="delSp modSp add mod">
        <pc:chgData name="Jenifer Prince Devaraj" userId="c3fb109c-09d1-42a6-93f4-69472d709861" providerId="ADAL" clId="{38C1FE5A-3C86-440A-A7F1-6135C43D327F}" dt="2023-02-11T17:43:41.717" v="967" actId="1076"/>
        <pc:sldMkLst>
          <pc:docMk/>
          <pc:sldMk cId="2332651740" sldId="766"/>
        </pc:sldMkLst>
        <pc:spChg chg="del">
          <ac:chgData name="Jenifer Prince Devaraj" userId="c3fb109c-09d1-42a6-93f4-69472d709861" providerId="ADAL" clId="{38C1FE5A-3C86-440A-A7F1-6135C43D327F}" dt="2023-02-11T17:43:19.854" v="959" actId="478"/>
          <ac:spMkLst>
            <pc:docMk/>
            <pc:sldMk cId="2332651740" sldId="766"/>
            <ac:spMk id="3" creationId="{61AC0CA8-6B4F-F345-A836-83364EB5C31A}"/>
          </ac:spMkLst>
        </pc:spChg>
        <pc:spChg chg="del">
          <ac:chgData name="Jenifer Prince Devaraj" userId="c3fb109c-09d1-42a6-93f4-69472d709861" providerId="ADAL" clId="{38C1FE5A-3C86-440A-A7F1-6135C43D327F}" dt="2023-02-11T17:43:17.050" v="958" actId="478"/>
          <ac:spMkLst>
            <pc:docMk/>
            <pc:sldMk cId="2332651740" sldId="766"/>
            <ac:spMk id="7" creationId="{0AF7606C-475F-AE6D-B3F6-6689260C41B3}"/>
          </ac:spMkLst>
        </pc:spChg>
        <pc:spChg chg="mod">
          <ac:chgData name="Jenifer Prince Devaraj" userId="c3fb109c-09d1-42a6-93f4-69472d709861" providerId="ADAL" clId="{38C1FE5A-3C86-440A-A7F1-6135C43D327F}" dt="2023-02-11T17:43:35.075" v="964" actId="1076"/>
          <ac:spMkLst>
            <pc:docMk/>
            <pc:sldMk cId="2332651740" sldId="766"/>
            <ac:spMk id="9" creationId="{4BA8770B-1A3D-71F4-0F5E-B537C6C316F8}"/>
          </ac:spMkLst>
        </pc:spChg>
        <pc:picChg chg="mod">
          <ac:chgData name="Jenifer Prince Devaraj" userId="c3fb109c-09d1-42a6-93f4-69472d709861" providerId="ADAL" clId="{38C1FE5A-3C86-440A-A7F1-6135C43D327F}" dt="2023-02-11T17:43:41.717" v="967" actId="1076"/>
          <ac:picMkLst>
            <pc:docMk/>
            <pc:sldMk cId="2332651740" sldId="766"/>
            <ac:picMk id="10" creationId="{6C48AF75-6C18-3250-E613-1301B9FC0176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3:19.352" v="1108" actId="14100"/>
        <pc:sldMkLst>
          <pc:docMk/>
          <pc:sldMk cId="3717746663" sldId="767"/>
        </pc:sldMkLst>
        <pc:spChg chg="del">
          <ac:chgData name="Jenifer Prince Devaraj" userId="c3fb109c-09d1-42a6-93f4-69472d709861" providerId="ADAL" clId="{38C1FE5A-3C86-440A-A7F1-6135C43D327F}" dt="2023-02-11T17:46:55.287" v="974" actId="478"/>
          <ac:spMkLst>
            <pc:docMk/>
            <pc:sldMk cId="3717746663" sldId="767"/>
            <ac:spMk id="3" creationId="{61AC0CA8-6B4F-F345-A836-83364EB5C31A}"/>
          </ac:spMkLst>
        </pc:spChg>
        <pc:spChg chg="mod">
          <ac:chgData name="Jenifer Prince Devaraj" userId="c3fb109c-09d1-42a6-93f4-69472d709861" providerId="ADAL" clId="{38C1FE5A-3C86-440A-A7F1-6135C43D327F}" dt="2023-02-11T17:53:19.352" v="1108" actId="14100"/>
          <ac:spMkLst>
            <pc:docMk/>
            <pc:sldMk cId="3717746663" sldId="767"/>
            <ac:spMk id="6" creationId="{A6B86BD7-7908-31E9-144A-CD5E4859ACE6}"/>
          </ac:spMkLst>
        </pc:spChg>
        <pc:spChg chg="del">
          <ac:chgData name="Jenifer Prince Devaraj" userId="c3fb109c-09d1-42a6-93f4-69472d709861" providerId="ADAL" clId="{38C1FE5A-3C86-440A-A7F1-6135C43D327F}" dt="2023-02-11T17:46:52.817" v="973" actId="478"/>
          <ac:spMkLst>
            <pc:docMk/>
            <pc:sldMk cId="3717746663" sldId="767"/>
            <ac:spMk id="7" creationId="{0AF7606C-475F-AE6D-B3F6-6689260C41B3}"/>
          </ac:spMkLst>
        </pc:spChg>
        <pc:spChg chg="del">
          <ac:chgData name="Jenifer Prince Devaraj" userId="c3fb109c-09d1-42a6-93f4-69472d709861" providerId="ADAL" clId="{38C1FE5A-3C86-440A-A7F1-6135C43D327F}" dt="2023-02-11T17:46:50.003" v="972" actId="478"/>
          <ac:spMkLst>
            <pc:docMk/>
            <pc:sldMk cId="3717746663" sldId="767"/>
            <ac:spMk id="9" creationId="{4BA8770B-1A3D-71F4-0F5E-B537C6C316F8}"/>
          </ac:spMkLst>
        </pc:spChg>
        <pc:picChg chg="add del">
          <ac:chgData name="Jenifer Prince Devaraj" userId="c3fb109c-09d1-42a6-93f4-69472d709861" providerId="ADAL" clId="{38C1FE5A-3C86-440A-A7F1-6135C43D327F}" dt="2023-02-11T17:47:07.228" v="976" actId="478"/>
          <ac:picMkLst>
            <pc:docMk/>
            <pc:sldMk cId="3717746663" sldId="767"/>
            <ac:picMk id="10" creationId="{CD610B40-25CD-2354-A062-3EBA1CD24255}"/>
          </ac:picMkLst>
        </pc:picChg>
        <pc:picChg chg="add mod">
          <ac:chgData name="Jenifer Prince Devaraj" userId="c3fb109c-09d1-42a6-93f4-69472d709861" providerId="ADAL" clId="{38C1FE5A-3C86-440A-A7F1-6135C43D327F}" dt="2023-02-11T17:53:15" v="1106" actId="1076"/>
          <ac:picMkLst>
            <pc:docMk/>
            <pc:sldMk cId="3717746663" sldId="767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7:55:35.154" v="1132" actId="1076"/>
        <pc:sldMkLst>
          <pc:docMk/>
          <pc:sldMk cId="3370547615" sldId="768"/>
        </pc:sldMkLst>
        <pc:spChg chg="del">
          <ac:chgData name="Jenifer Prince Devaraj" userId="c3fb109c-09d1-42a6-93f4-69472d709861" providerId="ADAL" clId="{38C1FE5A-3C86-440A-A7F1-6135C43D327F}" dt="2023-02-11T17:50:36.889" v="1066" actId="478"/>
          <ac:spMkLst>
            <pc:docMk/>
            <pc:sldMk cId="3370547615" sldId="768"/>
            <ac:spMk id="6" creationId="{A6B86BD7-7908-31E9-144A-CD5E4859ACE6}"/>
          </ac:spMkLst>
        </pc:spChg>
        <pc:spChg chg="add mod">
          <ac:chgData name="Jenifer Prince Devaraj" userId="c3fb109c-09d1-42a6-93f4-69472d709861" providerId="ADAL" clId="{38C1FE5A-3C86-440A-A7F1-6135C43D327F}" dt="2023-02-11T17:55:27.664" v="1129" actId="1076"/>
          <ac:spMkLst>
            <pc:docMk/>
            <pc:sldMk cId="3370547615" sldId="768"/>
            <ac:spMk id="7" creationId="{4509480A-4766-7603-DECC-6BA2260AC4EE}"/>
          </ac:spMkLst>
        </pc:spChg>
        <pc:picChg chg="add del mod">
          <ac:chgData name="Jenifer Prince Devaraj" userId="c3fb109c-09d1-42a6-93f4-69472d709861" providerId="ADAL" clId="{38C1FE5A-3C86-440A-A7F1-6135C43D327F}" dt="2023-02-11T17:52:34.975" v="1095" actId="478"/>
          <ac:picMkLst>
            <pc:docMk/>
            <pc:sldMk cId="3370547615" sldId="768"/>
            <ac:picMk id="8" creationId="{D1407A92-AAF3-5B2A-CC5D-0F63917CED62}"/>
          </ac:picMkLst>
        </pc:picChg>
        <pc:picChg chg="add mod">
          <ac:chgData name="Jenifer Prince Devaraj" userId="c3fb109c-09d1-42a6-93f4-69472d709861" providerId="ADAL" clId="{38C1FE5A-3C86-440A-A7F1-6135C43D327F}" dt="2023-02-11T17:55:35.154" v="1132" actId="1076"/>
          <ac:picMkLst>
            <pc:docMk/>
            <pc:sldMk cId="3370547615" sldId="768"/>
            <ac:picMk id="10" creationId="{EF9B4341-2428-5A8F-BBBA-8CAC44D833BF}"/>
          </ac:picMkLst>
        </pc:picChg>
        <pc:picChg chg="del">
          <ac:chgData name="Jenifer Prince Devaraj" userId="c3fb109c-09d1-42a6-93f4-69472d709861" providerId="ADAL" clId="{38C1FE5A-3C86-440A-A7F1-6135C43D327F}" dt="2023-02-11T17:50:38.628" v="1067" actId="478"/>
          <ac:picMkLst>
            <pc:docMk/>
            <pc:sldMk cId="3370547615" sldId="768"/>
            <ac:picMk id="11" creationId="{F4F27265-5F19-C60B-E4F6-D1959FA9CF58}"/>
          </ac:picMkLst>
        </pc:picChg>
      </pc:sldChg>
      <pc:sldChg chg="addSp delSp modSp add mod">
        <pc:chgData name="Jenifer Prince Devaraj" userId="c3fb109c-09d1-42a6-93f4-69472d709861" providerId="ADAL" clId="{38C1FE5A-3C86-440A-A7F1-6135C43D327F}" dt="2023-02-11T18:05:27.120" v="1352" actId="14100"/>
        <pc:sldMkLst>
          <pc:docMk/>
          <pc:sldMk cId="99595707" sldId="769"/>
        </pc:sldMkLst>
        <pc:spChg chg="mod">
          <ac:chgData name="Jenifer Prince Devaraj" userId="c3fb109c-09d1-42a6-93f4-69472d709861" providerId="ADAL" clId="{38C1FE5A-3C86-440A-A7F1-6135C43D327F}" dt="2023-02-11T17:58:31.055" v="1149" actId="20577"/>
          <ac:spMkLst>
            <pc:docMk/>
            <pc:sldMk cId="99595707" sldId="769"/>
            <ac:spMk id="2" creationId="{34398DC1-FD61-84AC-5694-C556CC32378A}"/>
          </ac:spMkLst>
        </pc:spChg>
        <pc:spChg chg="mod">
          <ac:chgData name="Jenifer Prince Devaraj" userId="c3fb109c-09d1-42a6-93f4-69472d709861" providerId="ADAL" clId="{38C1FE5A-3C86-440A-A7F1-6135C43D327F}" dt="2023-02-11T18:05:27.120" v="1352" actId="14100"/>
          <ac:spMkLst>
            <pc:docMk/>
            <pc:sldMk cId="99595707" sldId="769"/>
            <ac:spMk id="9" creationId="{4BA8770B-1A3D-71F4-0F5E-B537C6C316F8}"/>
          </ac:spMkLst>
        </pc:spChg>
        <pc:spChg chg="add mod">
          <ac:chgData name="Jenifer Prince Devaraj" userId="c3fb109c-09d1-42a6-93f4-69472d709861" providerId="ADAL" clId="{38C1FE5A-3C86-440A-A7F1-6135C43D327F}" dt="2023-02-11T18:05:22.733" v="1351" actId="113"/>
          <ac:spMkLst>
            <pc:docMk/>
            <pc:sldMk cId="99595707" sldId="769"/>
            <ac:spMk id="14" creationId="{688C1168-E31C-6086-A4AA-E7A57FFA6B1D}"/>
          </ac:spMkLst>
        </pc:spChg>
        <pc:picChg chg="add mod">
          <ac:chgData name="Jenifer Prince Devaraj" userId="c3fb109c-09d1-42a6-93f4-69472d709861" providerId="ADAL" clId="{38C1FE5A-3C86-440A-A7F1-6135C43D327F}" dt="2023-02-11T18:05:17.333" v="1349" actId="1076"/>
          <ac:picMkLst>
            <pc:docMk/>
            <pc:sldMk cId="99595707" sldId="769"/>
            <ac:picMk id="7" creationId="{BDD325BE-24CD-FCF2-7D9C-1A1C641AF719}"/>
          </ac:picMkLst>
        </pc:picChg>
        <pc:picChg chg="del">
          <ac:chgData name="Jenifer Prince Devaraj" userId="c3fb109c-09d1-42a6-93f4-69472d709861" providerId="ADAL" clId="{38C1FE5A-3C86-440A-A7F1-6135C43D327F}" dt="2023-02-11T17:58:34.677" v="1150" actId="478"/>
          <ac:picMkLst>
            <pc:docMk/>
            <pc:sldMk cId="99595707" sldId="769"/>
            <ac:picMk id="10" creationId="{6C48AF75-6C18-3250-E613-1301B9FC0176}"/>
          </ac:picMkLst>
        </pc:picChg>
        <pc:picChg chg="add del mod">
          <ac:chgData name="Jenifer Prince Devaraj" userId="c3fb109c-09d1-42a6-93f4-69472d709861" providerId="ADAL" clId="{38C1FE5A-3C86-440A-A7F1-6135C43D327F}" dt="2023-02-11T18:02:37.092" v="1344" actId="478"/>
          <ac:picMkLst>
            <pc:docMk/>
            <pc:sldMk cId="99595707" sldId="769"/>
            <ac:picMk id="11" creationId="{E41BA536-790C-DED6-0FC9-A93A8DC64E02}"/>
          </ac:picMkLst>
        </pc:picChg>
      </pc:sldChg>
      <pc:sldChg chg="delSp modSp add del mod">
        <pc:chgData name="Jenifer Prince Devaraj" userId="c3fb109c-09d1-42a6-93f4-69472d709861" providerId="ADAL" clId="{38C1FE5A-3C86-440A-A7F1-6135C43D327F}" dt="2023-02-11T17:56:07.613" v="1133" actId="47"/>
        <pc:sldMkLst>
          <pc:docMk/>
          <pc:sldMk cId="3519447653" sldId="769"/>
        </pc:sldMkLst>
        <pc:spChg chg="del mod">
          <ac:chgData name="Jenifer Prince Devaraj" userId="c3fb109c-09d1-42a6-93f4-69472d709861" providerId="ADAL" clId="{38C1FE5A-3C86-440A-A7F1-6135C43D327F}" dt="2023-02-11T17:54:12.016" v="1115"/>
          <ac:spMkLst>
            <pc:docMk/>
            <pc:sldMk cId="3519447653" sldId="769"/>
            <ac:spMk id="7" creationId="{4509480A-4766-7603-DECC-6BA2260AC4EE}"/>
          </ac:spMkLst>
        </pc:spChg>
      </pc:sldChg>
    </pc:docChg>
  </pc:docChgLst>
  <pc:docChgLst>
    <pc:chgData name="Jenifer Prince Devaraj" userId="S::j.prince-devaraj@uwtsd.ac.uk::c3fb109c-09d1-42a6-93f4-69472d709861" providerId="AD" clId="Web-{CFF916C2-F6CA-2C46-D6F3-9954F9CDA63C}"/>
    <pc:docChg chg="modSld">
      <pc:chgData name="Jenifer Prince Devaraj" userId="S::j.prince-devaraj@uwtsd.ac.uk::c3fb109c-09d1-42a6-93f4-69472d709861" providerId="AD" clId="Web-{CFF916C2-F6CA-2C46-D6F3-9954F9CDA63C}" dt="2023-02-07T15:01:05.889" v="0" actId="20577"/>
      <pc:docMkLst>
        <pc:docMk/>
      </pc:docMkLst>
      <pc:sldChg chg="modSp">
        <pc:chgData name="Jenifer Prince Devaraj" userId="S::j.prince-devaraj@uwtsd.ac.uk::c3fb109c-09d1-42a6-93f4-69472d709861" providerId="AD" clId="Web-{CFF916C2-F6CA-2C46-D6F3-9954F9CDA63C}" dt="2023-02-07T15:01:05.889" v="0" actId="20577"/>
        <pc:sldMkLst>
          <pc:docMk/>
          <pc:sldMk cId="3657130640" sldId="301"/>
        </pc:sldMkLst>
        <pc:spChg chg="mod">
          <ac:chgData name="Jenifer Prince Devaraj" userId="S::j.prince-devaraj@uwtsd.ac.uk::c3fb109c-09d1-42a6-93f4-69472d709861" providerId="AD" clId="Web-{CFF916C2-F6CA-2C46-D6F3-9954F9CDA63C}" dt="2023-02-07T15:01:05.889" v="0" actId="20577"/>
          <ac:spMkLst>
            <pc:docMk/>
            <pc:sldMk cId="3657130640" sldId="301"/>
            <ac:spMk id="3" creationId="{00000000-0000-0000-0000-000000000000}"/>
          </ac:spMkLst>
        </pc:spChg>
      </pc:sldChg>
    </pc:docChg>
  </pc:docChgLst>
  <pc:docChgLst>
    <pc:chgData name="Jenifer Prince Devaraj" userId="c3fb109c-09d1-42a6-93f4-69472d709861" providerId="ADAL" clId="{3089542D-9CC9-4959-A447-970CE30B07F0}"/>
    <pc:docChg chg="delSld">
      <pc:chgData name="Jenifer Prince Devaraj" userId="c3fb109c-09d1-42a6-93f4-69472d709861" providerId="ADAL" clId="{3089542D-9CC9-4959-A447-970CE30B07F0}" dt="2023-01-24T12:31:00.830" v="0" actId="47"/>
      <pc:docMkLst>
        <pc:docMk/>
      </pc:docMkLst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02105363" sldId="74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681046" sldId="74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761792853" sldId="74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9461326" sldId="74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41551679" sldId="74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54230146" sldId="74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727958440" sldId="74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32048009" sldId="74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795064058" sldId="74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220470893" sldId="74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139900895" sldId="75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330625726" sldId="75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367584272" sldId="752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133113551" sldId="75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75966649" sldId="75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15515024" sldId="75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59037797" sldId="75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083065045" sldId="75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197424074" sldId="75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41118734" sldId="76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657867802" sldId="76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2885588207" sldId="763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0353285" sldId="764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687946415" sldId="765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417952699" sldId="766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355745705" sldId="767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64896206" sldId="768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462739817" sldId="769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851449194" sldId="770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3463886626" sldId="771"/>
        </pc:sldMkLst>
      </pc:sldChg>
      <pc:sldChg chg="del">
        <pc:chgData name="Jenifer Prince Devaraj" userId="c3fb109c-09d1-42a6-93f4-69472d709861" providerId="ADAL" clId="{3089542D-9CC9-4959-A447-970CE30B07F0}" dt="2023-01-24T12:31:00.830" v="0" actId="47"/>
        <pc:sldMkLst>
          <pc:docMk/>
          <pc:sldMk cId="1776620492" sldId="772"/>
        </pc:sldMkLst>
      </pc:sldChg>
    </pc:docChg>
  </pc:docChgLst>
  <pc:docChgLst>
    <pc:chgData name="Jenifer Prince Devaraj" userId="c3fb109c-09d1-42a6-93f4-69472d709861" providerId="ADAL" clId="{3D321CA5-6558-4F70-ABFA-1D9DD863DFAB}"/>
    <pc:docChg chg="undo custSel addSld delSld modSld sldOrd">
      <pc:chgData name="Jenifer Prince Devaraj" userId="c3fb109c-09d1-42a6-93f4-69472d709861" providerId="ADAL" clId="{3D321CA5-6558-4F70-ABFA-1D9DD863DFAB}" dt="2023-02-09T09:08:31.935" v="2178" actId="1076"/>
      <pc:docMkLst>
        <pc:docMk/>
      </pc:docMkLst>
      <pc:sldChg chg="add del setBg">
        <pc:chgData name="Jenifer Prince Devaraj" userId="c3fb109c-09d1-42a6-93f4-69472d709861" providerId="ADAL" clId="{3D321CA5-6558-4F70-ABFA-1D9DD863DFAB}" dt="2023-02-04T23:57:13.339" v="49" actId="47"/>
        <pc:sldMkLst>
          <pc:docMk/>
          <pc:sldMk cId="0" sldId="256"/>
        </pc:sldMkLst>
      </pc:sldChg>
      <pc:sldChg chg="addSp delSp modSp add mod ord">
        <pc:chgData name="Jenifer Prince Devaraj" userId="c3fb109c-09d1-42a6-93f4-69472d709861" providerId="ADAL" clId="{3D321CA5-6558-4F70-ABFA-1D9DD863DFAB}" dt="2023-02-08T22:54:07.544" v="2114" actId="20577"/>
        <pc:sldMkLst>
          <pc:docMk/>
          <pc:sldMk cId="3657130640" sldId="301"/>
        </pc:sldMkLst>
        <pc:spChg chg="del mod">
          <ac:chgData name="Jenifer Prince Devaraj" userId="c3fb109c-09d1-42a6-93f4-69472d709861" providerId="ADAL" clId="{3D321CA5-6558-4F70-ABFA-1D9DD863DFAB}" dt="2023-02-04T23:57:17.544" v="51" actId="478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2:54:07.544" v="2114" actId="20577"/>
          <ac:spMkLst>
            <pc:docMk/>
            <pc:sldMk cId="3657130640" sldId="301"/>
            <ac:spMk id="3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4T23:57:19.572" v="52" actId="478"/>
          <ac:spMkLst>
            <pc:docMk/>
            <pc:sldMk cId="3657130640" sldId="301"/>
            <ac:spMk id="7" creationId="{2EC2AAE5-BD7E-8705-2228-5315563902C2}"/>
          </ac:spMkLst>
        </pc:spChg>
        <pc:spChg chg="add mod">
          <ac:chgData name="Jenifer Prince Devaraj" userId="c3fb109c-09d1-42a6-93f4-69472d709861" providerId="ADAL" clId="{3D321CA5-6558-4F70-ABFA-1D9DD863DFAB}" dt="2023-02-04T23:59:33.532" v="89" actId="1076"/>
          <ac:spMkLst>
            <pc:docMk/>
            <pc:sldMk cId="3657130640" sldId="301"/>
            <ac:spMk id="8" creationId="{8A46A343-CD73-F103-0F65-ECE3683B8DD4}"/>
          </ac:spMkLst>
        </pc:spChg>
      </pc:sldChg>
      <pc:sldChg chg="add del">
        <pc:chgData name="Jenifer Prince Devaraj" userId="c3fb109c-09d1-42a6-93f4-69472d709861" providerId="ADAL" clId="{3D321CA5-6558-4F70-ABFA-1D9DD863DFAB}" dt="2023-02-04T23:57:27.021" v="53" actId="47"/>
        <pc:sldMkLst>
          <pc:docMk/>
          <pc:sldMk cId="3192266062" sldId="302"/>
        </pc:sldMkLst>
      </pc:sldChg>
      <pc:sldChg chg="addSp modSp add del">
        <pc:chgData name="Jenifer Prince Devaraj" userId="c3fb109c-09d1-42a6-93f4-69472d709861" providerId="ADAL" clId="{3D321CA5-6558-4F70-ABFA-1D9DD863DFAB}" dt="2023-02-05T18:11:31.909" v="862" actId="47"/>
        <pc:sldMkLst>
          <pc:docMk/>
          <pc:sldMk cId="2908344435" sldId="432"/>
        </pc:sldMkLst>
        <pc:spChg chg="add mod">
          <ac:chgData name="Jenifer Prince Devaraj" userId="c3fb109c-09d1-42a6-93f4-69472d709861" providerId="ADAL" clId="{3D321CA5-6558-4F70-ABFA-1D9DD863DFAB}" dt="2023-02-05T00:01:37.607" v="140"/>
          <ac:spMkLst>
            <pc:docMk/>
            <pc:sldMk cId="2908344435" sldId="432"/>
            <ac:spMk id="6" creationId="{099EF174-C9E1-24BC-C51E-43F38F37395D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5T00:03:11.990" v="153" actId="14100"/>
        <pc:sldMkLst>
          <pc:docMk/>
          <pc:sldMk cId="1573765161" sldId="605"/>
        </pc:sldMkLst>
        <pc:spChg chg="mod">
          <ac:chgData name="Jenifer Prince Devaraj" userId="c3fb109c-09d1-42a6-93f4-69472d709861" providerId="ADAL" clId="{3D321CA5-6558-4F70-ABFA-1D9DD863DFAB}" dt="2023-02-05T00:02:48.627" v="147" actId="113"/>
          <ac:spMkLst>
            <pc:docMk/>
            <pc:sldMk cId="1573765161" sldId="60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6.809" v="90"/>
          <ac:spMkLst>
            <pc:docMk/>
            <pc:sldMk cId="1573765161" sldId="605"/>
            <ac:spMk id="3" creationId="{7B2D1623-084B-5A28-1713-5E0D92B107B4}"/>
          </ac:spMkLst>
        </pc:spChg>
        <pc:spChg chg="mod">
          <ac:chgData name="Jenifer Prince Devaraj" userId="c3fb109c-09d1-42a6-93f4-69472d709861" providerId="ADAL" clId="{3D321CA5-6558-4F70-ABFA-1D9DD863DFAB}" dt="2023-02-05T00:03:11.990" v="153" actId="14100"/>
          <ac:spMkLst>
            <pc:docMk/>
            <pc:sldMk cId="1573765161" sldId="605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8:51:14.879" v="2129" actId="113"/>
        <pc:sldMkLst>
          <pc:docMk/>
          <pc:sldMk cId="3493906120" sldId="606"/>
        </pc:sldMkLst>
        <pc:spChg chg="mod">
          <ac:chgData name="Jenifer Prince Devaraj" userId="c3fb109c-09d1-42a6-93f4-69472d709861" providerId="ADAL" clId="{3D321CA5-6558-4F70-ABFA-1D9DD863DFAB}" dt="2023-02-05T17:26:36.560" v="330" actId="20577"/>
          <ac:spMkLst>
            <pc:docMk/>
            <pc:sldMk cId="3493906120" sldId="60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38.947" v="91"/>
          <ac:spMkLst>
            <pc:docMk/>
            <pc:sldMk cId="3493906120" sldId="606"/>
            <ac:spMk id="3" creationId="{05E345BE-9453-DEA4-E9AB-8EB2A022C921}"/>
          </ac:spMkLst>
        </pc:spChg>
        <pc:spChg chg="mod">
          <ac:chgData name="Jenifer Prince Devaraj" userId="c3fb109c-09d1-42a6-93f4-69472d709861" providerId="ADAL" clId="{3D321CA5-6558-4F70-ABFA-1D9DD863DFAB}" dt="2023-02-09T08:51:14.879" v="2129" actId="113"/>
          <ac:spMkLst>
            <pc:docMk/>
            <pc:sldMk cId="3493906120" sldId="60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9T09:01:53.173" v="2139" actId="113"/>
        <pc:sldMkLst>
          <pc:docMk/>
          <pc:sldMk cId="1585720519" sldId="607"/>
        </pc:sldMkLst>
        <pc:spChg chg="mod">
          <ac:chgData name="Jenifer Prince Devaraj" userId="c3fb109c-09d1-42a6-93f4-69472d709861" providerId="ADAL" clId="{3D321CA5-6558-4F70-ABFA-1D9DD863DFAB}" dt="2023-02-08T19:40:28.535" v="1031" actId="1076"/>
          <ac:spMkLst>
            <pc:docMk/>
            <pc:sldMk cId="1585720519" sldId="60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0.658" v="92"/>
          <ac:spMkLst>
            <pc:docMk/>
            <pc:sldMk cId="1585720519" sldId="607"/>
            <ac:spMk id="3" creationId="{9B740E3E-9B8F-E1FF-286A-D75E6F9E06D7}"/>
          </ac:spMkLst>
        </pc:spChg>
        <pc:spChg chg="mod">
          <ac:chgData name="Jenifer Prince Devaraj" userId="c3fb109c-09d1-42a6-93f4-69472d709861" providerId="ADAL" clId="{3D321CA5-6558-4F70-ABFA-1D9DD863DFAB}" dt="2023-02-09T09:01:53.173" v="2139" actId="113"/>
          <ac:spMkLst>
            <pc:docMk/>
            <pc:sldMk cId="1585720519" sldId="607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5:25.477" v="1036" actId="1076"/>
        <pc:sldMkLst>
          <pc:docMk/>
          <pc:sldMk cId="2193472422" sldId="608"/>
        </pc:sldMkLst>
        <pc:spChg chg="mod">
          <ac:chgData name="Jenifer Prince Devaraj" userId="c3fb109c-09d1-42a6-93f4-69472d709861" providerId="ADAL" clId="{3D321CA5-6558-4F70-ABFA-1D9DD863DFAB}" dt="2023-02-05T17:27:00.696" v="336" actId="113"/>
          <ac:spMkLst>
            <pc:docMk/>
            <pc:sldMk cId="2193472422" sldId="60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2.626" v="93"/>
          <ac:spMkLst>
            <pc:docMk/>
            <pc:sldMk cId="2193472422" sldId="608"/>
            <ac:spMk id="3" creationId="{9130806C-6CBD-EF6A-C444-CE4D81B17367}"/>
          </ac:spMkLst>
        </pc:spChg>
        <pc:picChg chg="add mod">
          <ac:chgData name="Jenifer Prince Devaraj" userId="c3fb109c-09d1-42a6-93f4-69472d709861" providerId="ADAL" clId="{3D321CA5-6558-4F70-ABFA-1D9DD863DFAB}" dt="2023-02-08T19:45:25.477" v="1036" actId="1076"/>
          <ac:picMkLst>
            <pc:docMk/>
            <pc:sldMk cId="2193472422" sldId="608"/>
            <ac:picMk id="6" creationId="{B19BA333-6567-141C-A5D7-5B4D6B4FEAF6}"/>
          </ac:picMkLst>
        </pc:picChg>
        <pc:picChg chg="del mod">
          <ac:chgData name="Jenifer Prince Devaraj" userId="c3fb109c-09d1-42a6-93f4-69472d709861" providerId="ADAL" clId="{3D321CA5-6558-4F70-ABFA-1D9DD863DFAB}" dt="2023-02-08T19:41:07.293" v="1034" actId="21"/>
          <ac:picMkLst>
            <pc:docMk/>
            <pc:sldMk cId="2193472422" sldId="608"/>
            <ac:picMk id="3074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19:45:52.342" v="1038" actId="1076"/>
        <pc:sldMkLst>
          <pc:docMk/>
          <pc:sldMk cId="2929937773" sldId="609"/>
        </pc:sldMkLst>
        <pc:spChg chg="del">
          <ac:chgData name="Jenifer Prince Devaraj" userId="c3fb109c-09d1-42a6-93f4-69472d709861" providerId="ADAL" clId="{3D321CA5-6558-4F70-ABFA-1D9DD863DFAB}" dt="2023-02-05T17:27:52.230" v="344" actId="478"/>
          <ac:spMkLst>
            <pc:docMk/>
            <pc:sldMk cId="2929937773" sldId="60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4.450" v="94"/>
          <ac:spMkLst>
            <pc:docMk/>
            <pc:sldMk cId="2929937773" sldId="609"/>
            <ac:spMk id="3" creationId="{F66626A8-137B-69CA-54DA-A9E848337ECF}"/>
          </ac:spMkLst>
        </pc:spChg>
        <pc:spChg chg="add del mod">
          <ac:chgData name="Jenifer Prince Devaraj" userId="c3fb109c-09d1-42a6-93f4-69472d709861" providerId="ADAL" clId="{3D321CA5-6558-4F70-ABFA-1D9DD863DFAB}" dt="2023-02-05T17:27:54.808" v="346" actId="478"/>
          <ac:spMkLst>
            <pc:docMk/>
            <pc:sldMk cId="2929937773" sldId="609"/>
            <ac:spMk id="7" creationId="{159D0D98-0BB5-446A-B03A-7E430E7B9974}"/>
          </ac:spMkLst>
        </pc:spChg>
        <pc:spChg chg="add mod">
          <ac:chgData name="Jenifer Prince Devaraj" userId="c3fb109c-09d1-42a6-93f4-69472d709861" providerId="ADAL" clId="{3D321CA5-6558-4F70-ABFA-1D9DD863DFAB}" dt="2023-02-05T17:28:20.699" v="353" actId="1076"/>
          <ac:spMkLst>
            <pc:docMk/>
            <pc:sldMk cId="2929937773" sldId="609"/>
            <ac:spMk id="9" creationId="{5B9B25AB-02C0-8CE9-C6E4-6E87DBBA75F4}"/>
          </ac:spMkLst>
        </pc:spChg>
        <pc:spChg chg="mod">
          <ac:chgData name="Jenifer Prince Devaraj" userId="c3fb109c-09d1-42a6-93f4-69472d709861" providerId="ADAL" clId="{3D321CA5-6558-4F70-ABFA-1D9DD863DFAB}" dt="2023-02-08T19:45:52.342" v="1038" actId="1076"/>
          <ac:spMkLst>
            <pc:docMk/>
            <pc:sldMk cId="2929937773" sldId="609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19:46:39.189" v="1046" actId="1076"/>
        <pc:sldMkLst>
          <pc:docMk/>
          <pc:sldMk cId="2512194908" sldId="610"/>
        </pc:sldMkLst>
        <pc:spChg chg="del">
          <ac:chgData name="Jenifer Prince Devaraj" userId="c3fb109c-09d1-42a6-93f4-69472d709861" providerId="ADAL" clId="{3D321CA5-6558-4F70-ABFA-1D9DD863DFAB}" dt="2023-02-05T17:28:34.035" v="356" actId="478"/>
          <ac:spMkLst>
            <pc:docMk/>
            <pc:sldMk cId="2512194908" sldId="61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48.237" v="96" actId="1036"/>
          <ac:spMkLst>
            <pc:docMk/>
            <pc:sldMk cId="2512194908" sldId="610"/>
            <ac:spMk id="3" creationId="{69EE10B1-0A3A-DDCE-A526-86C1814903A9}"/>
          </ac:spMkLst>
        </pc:spChg>
        <pc:spChg chg="add del mod">
          <ac:chgData name="Jenifer Prince Devaraj" userId="c3fb109c-09d1-42a6-93f4-69472d709861" providerId="ADAL" clId="{3D321CA5-6558-4F70-ABFA-1D9DD863DFAB}" dt="2023-02-05T17:28:35.827" v="357" actId="478"/>
          <ac:spMkLst>
            <pc:docMk/>
            <pc:sldMk cId="2512194908" sldId="610"/>
            <ac:spMk id="7" creationId="{7EC224E4-50D1-8D33-7A48-A42B5DB9FA22}"/>
          </ac:spMkLst>
        </pc:spChg>
        <pc:spChg chg="add mod">
          <ac:chgData name="Jenifer Prince Devaraj" userId="c3fb109c-09d1-42a6-93f4-69472d709861" providerId="ADAL" clId="{3D321CA5-6558-4F70-ABFA-1D9DD863DFAB}" dt="2023-02-08T19:46:39.189" v="1046" actId="1076"/>
          <ac:spMkLst>
            <pc:docMk/>
            <pc:sldMk cId="2512194908" sldId="610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19:46:35.338" v="1045" actId="1076"/>
          <ac:spMkLst>
            <pc:docMk/>
            <pc:sldMk cId="2512194908" sldId="61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0:03:02.773" v="1060" actId="1076"/>
        <pc:sldMkLst>
          <pc:docMk/>
          <pc:sldMk cId="2024183099" sldId="611"/>
        </pc:sldMkLst>
        <pc:spChg chg="mod">
          <ac:chgData name="Jenifer Prince Devaraj" userId="c3fb109c-09d1-42a6-93f4-69472d709861" providerId="ADAL" clId="{3D321CA5-6558-4F70-ABFA-1D9DD863DFAB}" dt="2023-02-05T17:30:21.728" v="382" actId="113"/>
          <ac:spMkLst>
            <pc:docMk/>
            <pc:sldMk cId="2024183099" sldId="61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5.898" v="97"/>
          <ac:spMkLst>
            <pc:docMk/>
            <pc:sldMk cId="2024183099" sldId="611"/>
            <ac:spMk id="3" creationId="{92B3F818-9D3E-A66D-900A-0A108A6FFE3A}"/>
          </ac:spMkLst>
        </pc:spChg>
        <pc:picChg chg="add del mod">
          <ac:chgData name="Jenifer Prince Devaraj" userId="c3fb109c-09d1-42a6-93f4-69472d709861" providerId="ADAL" clId="{3D321CA5-6558-4F70-ABFA-1D9DD863DFAB}" dt="2023-02-08T20:02:08.960" v="1055" actId="478"/>
          <ac:picMkLst>
            <pc:docMk/>
            <pc:sldMk cId="2024183099" sldId="611"/>
            <ac:picMk id="6" creationId="{43D96E6A-82EB-E0EE-A074-53211F29CD6D}"/>
          </ac:picMkLst>
        </pc:picChg>
        <pc:picChg chg="del mod">
          <ac:chgData name="Jenifer Prince Devaraj" userId="c3fb109c-09d1-42a6-93f4-69472d709861" providerId="ADAL" clId="{3D321CA5-6558-4F70-ABFA-1D9DD863DFAB}" dt="2023-02-08T20:02:01.237" v="1052" actId="478"/>
          <ac:picMkLst>
            <pc:docMk/>
            <pc:sldMk cId="2024183099" sldId="611"/>
            <ac:picMk id="8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02:06.775" v="1054" actId="1076"/>
          <ac:picMkLst>
            <pc:docMk/>
            <pc:sldMk cId="2024183099" sldId="611"/>
            <ac:picMk id="9" creationId="{18D306D8-F41C-8E0B-57DA-C24FE7339952}"/>
          </ac:picMkLst>
        </pc:picChg>
        <pc:picChg chg="add mod">
          <ac:chgData name="Jenifer Prince Devaraj" userId="c3fb109c-09d1-42a6-93f4-69472d709861" providerId="ADAL" clId="{3D321CA5-6558-4F70-ABFA-1D9DD863DFAB}" dt="2023-02-08T20:03:02.773" v="1060" actId="1076"/>
          <ac:picMkLst>
            <pc:docMk/>
            <pc:sldMk cId="2024183099" sldId="611"/>
            <ac:picMk id="11" creationId="{039F23B4-9482-0F36-A80B-5F1405A3EB5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0:05:52.884" v="1212" actId="12"/>
        <pc:sldMkLst>
          <pc:docMk/>
          <pc:sldMk cId="3756928384" sldId="612"/>
        </pc:sldMkLst>
        <pc:spChg chg="mod">
          <ac:chgData name="Jenifer Prince Devaraj" userId="c3fb109c-09d1-42a6-93f4-69472d709861" providerId="ADAL" clId="{3D321CA5-6558-4F70-ABFA-1D9DD863DFAB}" dt="2023-02-05T17:31:00.625" v="393" actId="113"/>
          <ac:spMkLst>
            <pc:docMk/>
            <pc:sldMk cId="3756928384" sldId="61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4T23:59:57.370" v="98"/>
          <ac:spMkLst>
            <pc:docMk/>
            <pc:sldMk cId="3756928384" sldId="612"/>
            <ac:spMk id="3" creationId="{F7AEEE35-85CF-C461-EB0A-F08CB715898E}"/>
          </ac:spMkLst>
        </pc:spChg>
        <pc:spChg chg="mod">
          <ac:chgData name="Jenifer Prince Devaraj" userId="c3fb109c-09d1-42a6-93f4-69472d709861" providerId="ADAL" clId="{3D321CA5-6558-4F70-ABFA-1D9DD863DFAB}" dt="2023-02-08T20:05:52.884" v="1212" actId="12"/>
          <ac:spMkLst>
            <pc:docMk/>
            <pc:sldMk cId="3756928384" sldId="612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0:05:38.375" v="1211" actId="47"/>
        <pc:sldMkLst>
          <pc:docMk/>
          <pc:sldMk cId="1070806079" sldId="613"/>
        </pc:sldMkLst>
        <pc:spChg chg="add mod">
          <ac:chgData name="Jenifer Prince Devaraj" userId="c3fb109c-09d1-42a6-93f4-69472d709861" providerId="ADAL" clId="{3D321CA5-6558-4F70-ABFA-1D9DD863DFAB}" dt="2023-02-04T23:59:58.909" v="99"/>
          <ac:spMkLst>
            <pc:docMk/>
            <pc:sldMk cId="1070806079" sldId="613"/>
            <ac:spMk id="3" creationId="{E615E473-223E-B7FA-F937-9AC583A3D86A}"/>
          </ac:spMkLst>
        </pc:spChg>
        <pc:picChg chg="del mod">
          <ac:chgData name="Jenifer Prince Devaraj" userId="c3fb109c-09d1-42a6-93f4-69472d709861" providerId="ADAL" clId="{3D321CA5-6558-4F70-ABFA-1D9DD863DFAB}" dt="2023-02-05T18:17:37.750" v="936" actId="478"/>
          <ac:picMkLst>
            <pc:docMk/>
            <pc:sldMk cId="1070806079" sldId="613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5T18:17:44.544" v="940" actId="1076"/>
          <ac:picMkLst>
            <pc:docMk/>
            <pc:sldMk cId="1070806079" sldId="613"/>
            <ac:picMk id="8" creationId="{8B5DBB9D-9EE7-871E-1061-A2124E6219CF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0:12:35.385" v="1283" actId="1076"/>
        <pc:sldMkLst>
          <pc:docMk/>
          <pc:sldMk cId="1350533888" sldId="614"/>
        </pc:sldMkLst>
        <pc:spChg chg="mod">
          <ac:chgData name="Jenifer Prince Devaraj" userId="c3fb109c-09d1-42a6-93f4-69472d709861" providerId="ADAL" clId="{3D321CA5-6558-4F70-ABFA-1D9DD863DFAB}" dt="2023-02-05T17:32:16.344" v="407" actId="113"/>
          <ac:spMkLst>
            <pc:docMk/>
            <pc:sldMk cId="1350533888" sldId="61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0.353" v="100"/>
          <ac:spMkLst>
            <pc:docMk/>
            <pc:sldMk cId="1350533888" sldId="614"/>
            <ac:spMk id="3" creationId="{68D99964-5A33-B257-4200-2F364733F7D7}"/>
          </ac:spMkLst>
        </pc:spChg>
        <pc:spChg chg="mod">
          <ac:chgData name="Jenifer Prince Devaraj" userId="c3fb109c-09d1-42a6-93f4-69472d709861" providerId="ADAL" clId="{3D321CA5-6558-4F70-ABFA-1D9DD863DFAB}" dt="2023-02-08T20:07:02.497" v="1245" actId="113"/>
          <ac:spMkLst>
            <pc:docMk/>
            <pc:sldMk cId="1350533888" sldId="614"/>
            <ac:spMk id="24" creationId="{00000000-0000-0000-0000-000000000000}"/>
          </ac:spMkLst>
        </pc:spChg>
        <pc:picChg chg="add del mod">
          <ac:chgData name="Jenifer Prince Devaraj" userId="c3fb109c-09d1-42a6-93f4-69472d709861" providerId="ADAL" clId="{3D321CA5-6558-4F70-ABFA-1D9DD863DFAB}" dt="2023-02-08T20:12:09.746" v="1273" actId="478"/>
          <ac:picMkLst>
            <pc:docMk/>
            <pc:sldMk cId="1350533888" sldId="614"/>
            <ac:picMk id="6" creationId="{651C5827-84AC-4879-6B27-5036A8800278}"/>
          </ac:picMkLst>
        </pc:picChg>
        <pc:picChg chg="add del mod">
          <ac:chgData name="Jenifer Prince Devaraj" userId="c3fb109c-09d1-42a6-93f4-69472d709861" providerId="ADAL" clId="{3D321CA5-6558-4F70-ABFA-1D9DD863DFAB}" dt="2023-02-08T20:12:29.517" v="1280" actId="478"/>
          <ac:picMkLst>
            <pc:docMk/>
            <pc:sldMk cId="1350533888" sldId="614"/>
            <ac:picMk id="12" creationId="{F20A9C38-3B36-2CA5-92FB-F5D3A81EF846}"/>
          </ac:picMkLst>
        </pc:picChg>
        <pc:picChg chg="add mod">
          <ac:chgData name="Jenifer Prince Devaraj" userId="c3fb109c-09d1-42a6-93f4-69472d709861" providerId="ADAL" clId="{3D321CA5-6558-4F70-ABFA-1D9DD863DFAB}" dt="2023-02-08T20:12:35.385" v="1283" actId="1076"/>
          <ac:picMkLst>
            <pc:docMk/>
            <pc:sldMk cId="1350533888" sldId="614"/>
            <ac:picMk id="14" creationId="{632BB05F-E480-22F2-57A7-42B8A772A179}"/>
          </ac:picMkLst>
        </pc:picChg>
        <pc:cxnChg chg="add del mod">
          <ac:chgData name="Jenifer Prince Devaraj" userId="c3fb109c-09d1-42a6-93f4-69472d709861" providerId="ADAL" clId="{3D321CA5-6558-4F70-ABFA-1D9DD863DFAB}" dt="2023-02-08T20:12:14.088" v="1276" actId="478"/>
          <ac:cxnSpMkLst>
            <pc:docMk/>
            <pc:sldMk cId="1350533888" sldId="614"/>
            <ac:cxnSpMk id="8" creationId="{3FC33822-82EF-6D63-8612-7718AE842CB8}"/>
          </ac:cxnSpMkLst>
        </pc:cxnChg>
        <pc:cxnChg chg="add del mod">
          <ac:chgData name="Jenifer Prince Devaraj" userId="c3fb109c-09d1-42a6-93f4-69472d709861" providerId="ADAL" clId="{3D321CA5-6558-4F70-ABFA-1D9DD863DFAB}" dt="2023-02-08T20:12:12.082" v="1274" actId="478"/>
          <ac:cxnSpMkLst>
            <pc:docMk/>
            <pc:sldMk cId="1350533888" sldId="614"/>
            <ac:cxnSpMk id="10" creationId="{642D3578-F62E-F5F2-4C1A-21D09FA1593D}"/>
          </ac:cxnSpMkLst>
        </pc:cxnChg>
      </pc:sldChg>
      <pc:sldChg chg="addSp delSp modSp add mod">
        <pc:chgData name="Jenifer Prince Devaraj" userId="c3fb109c-09d1-42a6-93f4-69472d709861" providerId="ADAL" clId="{3D321CA5-6558-4F70-ABFA-1D9DD863DFAB}" dt="2023-02-08T20:24:22.252" v="1323" actId="1076"/>
        <pc:sldMkLst>
          <pc:docMk/>
          <pc:sldMk cId="598047360" sldId="615"/>
        </pc:sldMkLst>
        <pc:spChg chg="mod">
          <ac:chgData name="Jenifer Prince Devaraj" userId="c3fb109c-09d1-42a6-93f4-69472d709861" providerId="ADAL" clId="{3D321CA5-6558-4F70-ABFA-1D9DD863DFAB}" dt="2023-02-05T17:33:34.866" v="422" actId="1076"/>
          <ac:spMkLst>
            <pc:docMk/>
            <pc:sldMk cId="598047360" sldId="61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1.842" v="101"/>
          <ac:spMkLst>
            <pc:docMk/>
            <pc:sldMk cId="598047360" sldId="615"/>
            <ac:spMk id="6" creationId="{97CB7578-A5B7-BA7D-05C2-8300618ADC4F}"/>
          </ac:spMkLst>
        </pc:spChg>
        <pc:picChg chg="del mod">
          <ac:chgData name="Jenifer Prince Devaraj" userId="c3fb109c-09d1-42a6-93f4-69472d709861" providerId="ADAL" clId="{3D321CA5-6558-4F70-ABFA-1D9DD863DFAB}" dt="2023-02-08T20:24:16.397" v="1320" actId="478"/>
          <ac:picMkLst>
            <pc:docMk/>
            <pc:sldMk cId="598047360" sldId="615"/>
            <ac:picMk id="3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0:24:22.252" v="1323" actId="1076"/>
          <ac:picMkLst>
            <pc:docMk/>
            <pc:sldMk cId="598047360" sldId="615"/>
            <ac:picMk id="7" creationId="{D592B03E-687B-DE0E-9EAB-33012EFD272B}"/>
          </ac:picMkLst>
        </pc:picChg>
      </pc:sldChg>
      <pc:sldChg chg="addSp delSp modSp add del mod">
        <pc:chgData name="Jenifer Prince Devaraj" userId="c3fb109c-09d1-42a6-93f4-69472d709861" providerId="ADAL" clId="{3D321CA5-6558-4F70-ABFA-1D9DD863DFAB}" dt="2023-02-08T20:32:47.889" v="1402" actId="47"/>
        <pc:sldMkLst>
          <pc:docMk/>
          <pc:sldMk cId="1083276596" sldId="616"/>
        </pc:sldMkLst>
        <pc:spChg chg="mod">
          <ac:chgData name="Jenifer Prince Devaraj" userId="c3fb109c-09d1-42a6-93f4-69472d709861" providerId="ADAL" clId="{3D321CA5-6558-4F70-ABFA-1D9DD863DFAB}" dt="2023-02-05T17:37:52.061" v="460" actId="113"/>
          <ac:spMkLst>
            <pc:docMk/>
            <pc:sldMk cId="1083276596" sldId="61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5.350" v="103"/>
          <ac:spMkLst>
            <pc:docMk/>
            <pc:sldMk cId="1083276596" sldId="616"/>
            <ac:spMk id="3" creationId="{74618AFE-FAF2-A5E9-6845-14643D7A2704}"/>
          </ac:spMkLst>
        </pc:spChg>
        <pc:spChg chg="add del mod">
          <ac:chgData name="Jenifer Prince Devaraj" userId="c3fb109c-09d1-42a6-93f4-69472d709861" providerId="ADAL" clId="{3D321CA5-6558-4F70-ABFA-1D9DD863DFAB}" dt="2023-02-05T17:36:59.641" v="450" actId="478"/>
          <ac:spMkLst>
            <pc:docMk/>
            <pc:sldMk cId="1083276596" sldId="616"/>
            <ac:spMk id="7" creationId="{CA5D436D-9105-BD01-3ABB-B420AEC30B62}"/>
          </ac:spMkLst>
        </pc:spChg>
        <pc:spChg chg="add del mod">
          <ac:chgData name="Jenifer Prince Devaraj" userId="c3fb109c-09d1-42a6-93f4-69472d709861" providerId="ADAL" clId="{3D321CA5-6558-4F70-ABFA-1D9DD863DFAB}" dt="2023-02-08T20:30:23.823" v="1364" actId="21"/>
          <ac:spMkLst>
            <pc:docMk/>
            <pc:sldMk cId="1083276596" sldId="616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15:44.825" v="1319" actId="20577"/>
        <pc:sldMkLst>
          <pc:docMk/>
          <pc:sldMk cId="1677394394" sldId="617"/>
        </pc:sldMkLst>
        <pc:spChg chg="mod">
          <ac:chgData name="Jenifer Prince Devaraj" userId="c3fb109c-09d1-42a6-93f4-69472d709861" providerId="ADAL" clId="{3D321CA5-6558-4F70-ABFA-1D9DD863DFAB}" dt="2023-02-05T17:35:26.514" v="434" actId="113"/>
          <ac:spMkLst>
            <pc:docMk/>
            <pc:sldMk cId="1677394394" sldId="61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3.399" v="102"/>
          <ac:spMkLst>
            <pc:docMk/>
            <pc:sldMk cId="1677394394" sldId="617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15:44.825" v="1319" actId="20577"/>
          <ac:spMkLst>
            <pc:docMk/>
            <pc:sldMk cId="1677394394" sldId="61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3:00:23.745" v="2117" actId="47"/>
        <pc:sldMkLst>
          <pc:docMk/>
          <pc:sldMk cId="1599058306" sldId="618"/>
        </pc:sldMkLst>
        <pc:spChg chg="mod">
          <ac:chgData name="Jenifer Prince Devaraj" userId="c3fb109c-09d1-42a6-93f4-69472d709861" providerId="ADAL" clId="{3D321CA5-6558-4F70-ABFA-1D9DD863DFAB}" dt="2023-02-05T17:38:22.583" v="467" actId="113"/>
          <ac:spMkLst>
            <pc:docMk/>
            <pc:sldMk cId="1599058306" sldId="61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07.760" v="104"/>
          <ac:spMkLst>
            <pc:docMk/>
            <pc:sldMk cId="1599058306" sldId="618"/>
            <ac:spMk id="3" creationId="{7186EF34-924B-C63B-2D8A-0090955FC4B2}"/>
          </ac:spMkLst>
        </pc:spChg>
        <pc:spChg chg="mod">
          <ac:chgData name="Jenifer Prince Devaraj" userId="c3fb109c-09d1-42a6-93f4-69472d709861" providerId="ADAL" clId="{3D321CA5-6558-4F70-ABFA-1D9DD863DFAB}" dt="2023-02-05T18:23:11.412" v="951" actId="14100"/>
          <ac:spMkLst>
            <pc:docMk/>
            <pc:sldMk cId="1599058306" sldId="618"/>
            <ac:spMk id="24" creationId="{00000000-0000-0000-0000-000000000000}"/>
          </ac:spMkLst>
        </pc:spChg>
      </pc:sldChg>
      <pc:sldChg chg="addSp delSp modSp add del mod">
        <pc:chgData name="Jenifer Prince Devaraj" userId="c3fb109c-09d1-42a6-93f4-69472d709861" providerId="ADAL" clId="{3D321CA5-6558-4F70-ABFA-1D9DD863DFAB}" dt="2023-02-08T22:15:12.899" v="1790" actId="47"/>
        <pc:sldMkLst>
          <pc:docMk/>
          <pc:sldMk cId="538544294" sldId="619"/>
        </pc:sldMkLst>
        <pc:spChg chg="mod">
          <ac:chgData name="Jenifer Prince Devaraj" userId="c3fb109c-09d1-42a6-93f4-69472d709861" providerId="ADAL" clId="{3D321CA5-6558-4F70-ABFA-1D9DD863DFAB}" dt="2023-02-05T17:39:47.765" v="482" actId="1076"/>
          <ac:spMkLst>
            <pc:docMk/>
            <pc:sldMk cId="538544294" sldId="61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6.961" v="106"/>
          <ac:spMkLst>
            <pc:docMk/>
            <pc:sldMk cId="538544294" sldId="619"/>
            <ac:spMk id="3" creationId="{D231D9D8-D9E2-5527-176A-C45CD763E979}"/>
          </ac:spMkLst>
        </pc:spChg>
        <pc:picChg chg="add del mod">
          <ac:chgData name="Jenifer Prince Devaraj" userId="c3fb109c-09d1-42a6-93f4-69472d709861" providerId="ADAL" clId="{3D321CA5-6558-4F70-ABFA-1D9DD863DFAB}" dt="2023-02-08T22:05:46.579" v="1773" actId="478"/>
          <ac:picMkLst>
            <pc:docMk/>
            <pc:sldMk cId="538544294" sldId="619"/>
            <ac:picMk id="6" creationId="{130843C1-DF51-4DD4-C30D-DB756024714F}"/>
          </ac:picMkLst>
        </pc:picChg>
        <pc:picChg chg="del mod">
          <ac:chgData name="Jenifer Prince Devaraj" userId="c3fb109c-09d1-42a6-93f4-69472d709861" providerId="ADAL" clId="{3D321CA5-6558-4F70-ABFA-1D9DD863DFAB}" dt="2023-02-08T22:11:40.465" v="1784" actId="478"/>
          <ac:picMkLst>
            <pc:docMk/>
            <pc:sldMk cId="538544294" sldId="619"/>
            <ac:picMk id="7" creationId="{00000000-0000-0000-0000-000000000000}"/>
          </ac:picMkLst>
        </pc:picChg>
        <pc:picChg chg="add del mod">
          <ac:chgData name="Jenifer Prince Devaraj" userId="c3fb109c-09d1-42a6-93f4-69472d709861" providerId="ADAL" clId="{3D321CA5-6558-4F70-ABFA-1D9DD863DFAB}" dt="2023-02-08T22:11:28.857" v="1783" actId="478"/>
          <ac:picMkLst>
            <pc:docMk/>
            <pc:sldMk cId="538544294" sldId="619"/>
            <ac:picMk id="9" creationId="{9BA47E6A-3CB2-A6FC-0B96-AC9FC573231C}"/>
          </ac:picMkLst>
        </pc:picChg>
        <pc:picChg chg="add mod">
          <ac:chgData name="Jenifer Prince Devaraj" userId="c3fb109c-09d1-42a6-93f4-69472d709861" providerId="ADAL" clId="{3D321CA5-6558-4F70-ABFA-1D9DD863DFAB}" dt="2023-02-08T22:11:54.878" v="1789" actId="1076"/>
          <ac:picMkLst>
            <pc:docMk/>
            <pc:sldMk cId="538544294" sldId="619"/>
            <ac:picMk id="11" creationId="{1B2191AA-06F6-BF3C-24EB-385E9C4332C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5.100" v="1834" actId="47"/>
        <pc:sldMkLst>
          <pc:docMk/>
          <pc:sldMk cId="1724266832" sldId="620"/>
        </pc:sldMkLst>
        <pc:spChg chg="mod">
          <ac:chgData name="Jenifer Prince Devaraj" userId="c3fb109c-09d1-42a6-93f4-69472d709861" providerId="ADAL" clId="{3D321CA5-6558-4F70-ABFA-1D9DD863DFAB}" dt="2023-02-05T17:42:54.368" v="523" actId="113"/>
          <ac:spMkLst>
            <pc:docMk/>
            <pc:sldMk cId="1724266832" sldId="62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0.022" v="108"/>
          <ac:spMkLst>
            <pc:docMk/>
            <pc:sldMk cId="1724266832" sldId="620"/>
            <ac:spMk id="6" creationId="{FECBA867-C47D-63D1-CA85-11655DAF4123}"/>
          </ac:spMkLst>
        </pc:spChg>
        <pc:picChg chg="mod">
          <ac:chgData name="Jenifer Prince Devaraj" userId="c3fb109c-09d1-42a6-93f4-69472d709861" providerId="ADAL" clId="{3D321CA5-6558-4F70-ABFA-1D9DD863DFAB}" dt="2023-02-05T17:43:06.432" v="529" actId="14100"/>
          <ac:picMkLst>
            <pc:docMk/>
            <pc:sldMk cId="1724266832" sldId="620"/>
            <ac:picMk id="3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19.810" v="1835" actId="47"/>
        <pc:sldMkLst>
          <pc:docMk/>
          <pc:sldMk cId="911613631" sldId="621"/>
        </pc:sldMkLst>
        <pc:spChg chg="mod">
          <ac:chgData name="Jenifer Prince Devaraj" userId="c3fb109c-09d1-42a6-93f4-69472d709861" providerId="ADAL" clId="{3D321CA5-6558-4F70-ABFA-1D9DD863DFAB}" dt="2023-02-05T17:43:37.028" v="535" actId="1076"/>
          <ac:spMkLst>
            <pc:docMk/>
            <pc:sldMk cId="911613631" sldId="62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1.435" v="109"/>
          <ac:spMkLst>
            <pc:docMk/>
            <pc:sldMk cId="911613631" sldId="621"/>
            <ac:spMk id="3" creationId="{BD5766BE-446B-12BF-28C0-12DE464A7A78}"/>
          </ac:spMkLst>
        </pc:spChg>
        <pc:spChg chg="mod">
          <ac:chgData name="Jenifer Prince Devaraj" userId="c3fb109c-09d1-42a6-93f4-69472d709861" providerId="ADAL" clId="{3D321CA5-6558-4F70-ABFA-1D9DD863DFAB}" dt="2023-02-05T17:44:29.959" v="547" actId="1076"/>
          <ac:spMkLst>
            <pc:docMk/>
            <pc:sldMk cId="911613631" sldId="62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2:23.179" v="1839" actId="47"/>
        <pc:sldMkLst>
          <pc:docMk/>
          <pc:sldMk cId="3063975792" sldId="622"/>
        </pc:sldMkLst>
        <pc:spChg chg="mod">
          <ac:chgData name="Jenifer Prince Devaraj" userId="c3fb109c-09d1-42a6-93f4-69472d709861" providerId="ADAL" clId="{3D321CA5-6558-4F70-ABFA-1D9DD863DFAB}" dt="2023-02-05T17:47:20.981" v="578" actId="113"/>
          <ac:spMkLst>
            <pc:docMk/>
            <pc:sldMk cId="3063975792" sldId="62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2.448" v="112"/>
          <ac:spMkLst>
            <pc:docMk/>
            <pc:sldMk cId="3063975792" sldId="622"/>
            <ac:spMk id="3" creationId="{CFB58B05-E2A3-CD1B-2317-1B02A69610B6}"/>
          </ac:spMkLst>
        </pc:spChg>
        <pc:picChg chg="mod">
          <ac:chgData name="Jenifer Prince Devaraj" userId="c3fb109c-09d1-42a6-93f4-69472d709861" providerId="ADAL" clId="{3D321CA5-6558-4F70-ABFA-1D9DD863DFAB}" dt="2023-02-05T17:47:23.668" v="579" actId="1076"/>
          <ac:picMkLst>
            <pc:docMk/>
            <pc:sldMk cId="3063975792" sldId="622"/>
            <ac:picMk id="7" creationId="{00000000-0000-0000-0000-000000000000}"/>
          </ac:picMkLst>
        </pc:picChg>
        <pc:picChg chg="mod">
          <ac:chgData name="Jenifer Prince Devaraj" userId="c3fb109c-09d1-42a6-93f4-69472d709861" providerId="ADAL" clId="{3D321CA5-6558-4F70-ABFA-1D9DD863DFAB}" dt="2023-02-05T17:47:25.805" v="580" actId="1076"/>
          <ac:picMkLst>
            <pc:docMk/>
            <pc:sldMk cId="3063975792" sldId="622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4:00.684" v="1865" actId="47"/>
        <pc:sldMkLst>
          <pc:docMk/>
          <pc:sldMk cId="1760458277" sldId="623"/>
        </pc:sldMkLst>
        <pc:spChg chg="mod">
          <ac:chgData name="Jenifer Prince Devaraj" userId="c3fb109c-09d1-42a6-93f4-69472d709861" providerId="ADAL" clId="{3D321CA5-6558-4F70-ABFA-1D9DD863DFAB}" dt="2023-02-05T17:48:25.998" v="590" actId="113"/>
          <ac:spMkLst>
            <pc:docMk/>
            <pc:sldMk cId="1760458277" sldId="62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5.740" v="114"/>
          <ac:spMkLst>
            <pc:docMk/>
            <pc:sldMk cId="1760458277" sldId="623"/>
            <ac:spMk id="3" creationId="{C5AB6893-7E9B-987C-5C09-DCCDAFF9469D}"/>
          </ac:spMkLst>
        </pc:spChg>
        <pc:picChg chg="mod">
          <ac:chgData name="Jenifer Prince Devaraj" userId="c3fb109c-09d1-42a6-93f4-69472d709861" providerId="ADAL" clId="{3D321CA5-6558-4F70-ABFA-1D9DD863DFAB}" dt="2023-02-05T17:48:32.637" v="592" actId="14100"/>
          <ac:picMkLst>
            <pc:docMk/>
            <pc:sldMk cId="1760458277" sldId="623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3.119" v="2080" actId="47"/>
        <pc:sldMkLst>
          <pc:docMk/>
          <pc:sldMk cId="2587810252" sldId="642"/>
        </pc:sldMkLst>
        <pc:spChg chg="mod">
          <ac:chgData name="Jenifer Prince Devaraj" userId="c3fb109c-09d1-42a6-93f4-69472d709861" providerId="ADAL" clId="{3D321CA5-6558-4F70-ABFA-1D9DD863DFAB}" dt="2023-02-05T17:53:15.585" v="634" actId="113"/>
          <ac:spMkLst>
            <pc:docMk/>
            <pc:sldMk cId="2587810252" sldId="64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0.248" v="117"/>
          <ac:spMkLst>
            <pc:docMk/>
            <pc:sldMk cId="2587810252" sldId="642"/>
            <ac:spMk id="3" creationId="{4E92DBD0-F18A-FE8F-07EB-5D63A7B0491E}"/>
          </ac:spMkLst>
        </pc:spChg>
        <pc:picChg chg="mod">
          <ac:chgData name="Jenifer Prince Devaraj" userId="c3fb109c-09d1-42a6-93f4-69472d709861" providerId="ADAL" clId="{3D321CA5-6558-4F70-ABFA-1D9DD863DFAB}" dt="2023-02-05T17:53:05.837" v="631" actId="1076"/>
          <ac:picMkLst>
            <pc:docMk/>
            <pc:sldMk cId="2587810252" sldId="642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5.925" v="2084" actId="47"/>
        <pc:sldMkLst>
          <pc:docMk/>
          <pc:sldMk cId="1640011517" sldId="643"/>
        </pc:sldMkLst>
        <pc:spChg chg="mod">
          <ac:chgData name="Jenifer Prince Devaraj" userId="c3fb109c-09d1-42a6-93f4-69472d709861" providerId="ADAL" clId="{3D321CA5-6558-4F70-ABFA-1D9DD863DFAB}" dt="2023-02-05T18:06:35.493" v="799" actId="113"/>
          <ac:spMkLst>
            <pc:docMk/>
            <pc:sldMk cId="1640011517" sldId="64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9.752" v="132"/>
          <ac:spMkLst>
            <pc:docMk/>
            <pc:sldMk cId="1640011517" sldId="643"/>
            <ac:spMk id="3" creationId="{F678A8AE-DD2A-B37E-E920-BAE0825F88F7}"/>
          </ac:spMkLst>
        </pc:spChg>
        <pc:picChg chg="mod">
          <ac:chgData name="Jenifer Prince Devaraj" userId="c3fb109c-09d1-42a6-93f4-69472d709861" providerId="ADAL" clId="{3D321CA5-6558-4F70-ABFA-1D9DD863DFAB}" dt="2023-02-05T18:06:38.001" v="800" actId="1076"/>
          <ac:picMkLst>
            <pc:docMk/>
            <pc:sldMk cId="1640011517" sldId="643"/>
            <ac:picMk id="7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51:44.806" v="2082" actId="47"/>
        <pc:sldMkLst>
          <pc:docMk/>
          <pc:sldMk cId="2586540334" sldId="644"/>
        </pc:sldMkLst>
        <pc:spChg chg="mod">
          <ac:chgData name="Jenifer Prince Devaraj" userId="c3fb109c-09d1-42a6-93f4-69472d709861" providerId="ADAL" clId="{3D321CA5-6558-4F70-ABFA-1D9DD863DFAB}" dt="2023-02-05T18:03:59.995" v="765" actId="113"/>
          <ac:spMkLst>
            <pc:docMk/>
            <pc:sldMk cId="2586540334" sldId="64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8.877" v="128"/>
          <ac:spMkLst>
            <pc:docMk/>
            <pc:sldMk cId="2586540334" sldId="644"/>
            <ac:spMk id="3" creationId="{65138BF3-4B34-9158-6B48-1A448EF0EFF5}"/>
          </ac:spMkLst>
        </pc:spChg>
        <pc:picChg chg="mod">
          <ac:chgData name="Jenifer Prince Devaraj" userId="c3fb109c-09d1-42a6-93f4-69472d709861" providerId="ADAL" clId="{3D321CA5-6558-4F70-ABFA-1D9DD863DFAB}" dt="2023-02-05T18:04:06.827" v="768" actId="1076"/>
          <ac:picMkLst>
            <pc:docMk/>
            <pc:sldMk cId="2586540334" sldId="644"/>
            <ac:picMk id="6" creationId="{00000000-0000-0000-0000-000000000000}"/>
          </ac:picMkLst>
        </pc:picChg>
      </pc:sldChg>
      <pc:sldChg chg="addSp delSp modSp add mod">
        <pc:chgData name="Jenifer Prince Devaraj" userId="c3fb109c-09d1-42a6-93f4-69472d709861" providerId="ADAL" clId="{3D321CA5-6558-4F70-ABFA-1D9DD863DFAB}" dt="2023-02-08T22:00:23.988" v="1768" actId="1076"/>
        <pc:sldMkLst>
          <pc:docMk/>
          <pc:sldMk cId="3307982019" sldId="645"/>
        </pc:sldMkLst>
        <pc:spChg chg="mod">
          <ac:chgData name="Jenifer Prince Devaraj" userId="c3fb109c-09d1-42a6-93f4-69472d709861" providerId="ADAL" clId="{3D321CA5-6558-4F70-ABFA-1D9DD863DFAB}" dt="2023-02-05T17:39:15.570" v="476" actId="113"/>
          <ac:spMkLst>
            <pc:docMk/>
            <pc:sldMk cId="3307982019" sldId="64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5.549" v="105"/>
          <ac:spMkLst>
            <pc:docMk/>
            <pc:sldMk cId="3307982019" sldId="645"/>
            <ac:spMk id="3" creationId="{0787B744-5896-C068-9BE2-8544F04F397E}"/>
          </ac:spMkLst>
        </pc:spChg>
        <pc:picChg chg="del mod">
          <ac:chgData name="Jenifer Prince Devaraj" userId="c3fb109c-09d1-42a6-93f4-69472d709861" providerId="ADAL" clId="{3D321CA5-6558-4F70-ABFA-1D9DD863DFAB}" dt="2023-02-08T22:00:15.844" v="1764" actId="478"/>
          <ac:picMkLst>
            <pc:docMk/>
            <pc:sldMk cId="3307982019" sldId="645"/>
            <ac:picMk id="6" creationId="{00000000-0000-0000-0000-000000000000}"/>
          </ac:picMkLst>
        </pc:picChg>
        <pc:picChg chg="add mod">
          <ac:chgData name="Jenifer Prince Devaraj" userId="c3fb109c-09d1-42a6-93f4-69472d709861" providerId="ADAL" clId="{3D321CA5-6558-4F70-ABFA-1D9DD863DFAB}" dt="2023-02-08T22:00:23.988" v="1768" actId="1076"/>
          <ac:picMkLst>
            <pc:docMk/>
            <pc:sldMk cId="3307982019" sldId="645"/>
            <ac:picMk id="7" creationId="{92FF82C9-E0C1-743F-106D-8C38801D33ED}"/>
          </ac:picMkLst>
        </pc:picChg>
      </pc:sldChg>
      <pc:sldChg chg="addSp modSp add mod ord">
        <pc:chgData name="Jenifer Prince Devaraj" userId="c3fb109c-09d1-42a6-93f4-69472d709861" providerId="ADAL" clId="{3D321CA5-6558-4F70-ABFA-1D9DD863DFAB}" dt="2023-02-09T08:56:15.979" v="2138" actId="20577"/>
        <pc:sldMkLst>
          <pc:docMk/>
          <pc:sldMk cId="1448100749" sldId="646"/>
        </pc:sldMkLst>
        <pc:spChg chg="mod">
          <ac:chgData name="Jenifer Prince Devaraj" userId="c3fb109c-09d1-42a6-93f4-69472d709861" providerId="ADAL" clId="{3D321CA5-6558-4F70-ABFA-1D9DD863DFAB}" dt="2023-02-05T17:40:21.330" v="493" actId="113"/>
          <ac:spMkLst>
            <pc:docMk/>
            <pc:sldMk cId="1448100749" sldId="64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18.522" v="107"/>
          <ac:spMkLst>
            <pc:docMk/>
            <pc:sldMk cId="1448100749" sldId="646"/>
            <ac:spMk id="3" creationId="{70AFED28-6321-ED58-08C5-4381F0851E81}"/>
          </ac:spMkLst>
        </pc:spChg>
        <pc:spChg chg="mod">
          <ac:chgData name="Jenifer Prince Devaraj" userId="c3fb109c-09d1-42a6-93f4-69472d709861" providerId="ADAL" clId="{3D321CA5-6558-4F70-ABFA-1D9DD863DFAB}" dt="2023-02-09T08:56:15.979" v="2138" actId="20577"/>
          <ac:spMkLst>
            <pc:docMk/>
            <pc:sldMk cId="1448100749" sldId="646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7:30.365" v="1809" actId="1076"/>
          <ac:picMkLst>
            <pc:docMk/>
            <pc:sldMk cId="1448100749" sldId="646"/>
            <ac:picMk id="5" creationId="{919916CA-DA3C-048A-83BC-1176B5059478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2.557" v="1838" actId="47"/>
        <pc:sldMkLst>
          <pc:docMk/>
          <pc:sldMk cId="49603542" sldId="647"/>
        </pc:sldMkLst>
        <pc:spChg chg="mod">
          <ac:chgData name="Jenifer Prince Devaraj" userId="c3fb109c-09d1-42a6-93f4-69472d709861" providerId="ADAL" clId="{3D321CA5-6558-4F70-ABFA-1D9DD863DFAB}" dt="2023-02-05T17:46:48.938" v="569" actId="1076"/>
          <ac:spMkLst>
            <pc:docMk/>
            <pc:sldMk cId="49603542" sldId="64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4.179" v="111"/>
          <ac:spMkLst>
            <pc:docMk/>
            <pc:sldMk cId="49603542" sldId="647"/>
            <ac:spMk id="3" creationId="{D86ED8A0-2B00-4EFF-5571-0B06691AD85D}"/>
          </ac:spMkLst>
        </pc:spChg>
        <pc:picChg chg="mod">
          <ac:chgData name="Jenifer Prince Devaraj" userId="c3fb109c-09d1-42a6-93f4-69472d709861" providerId="ADAL" clId="{3D321CA5-6558-4F70-ABFA-1D9DD863DFAB}" dt="2023-02-05T17:46:53.685" v="571" actId="1076"/>
          <ac:picMkLst>
            <pc:docMk/>
            <pc:sldMk cId="49603542" sldId="647"/>
            <ac:picMk id="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21.877" v="1837" actId="47"/>
        <pc:sldMkLst>
          <pc:docMk/>
          <pc:sldMk cId="3767329042" sldId="648"/>
        </pc:sldMkLst>
        <pc:spChg chg="mod">
          <ac:chgData name="Jenifer Prince Devaraj" userId="c3fb109c-09d1-42a6-93f4-69472d709861" providerId="ADAL" clId="{3D321CA5-6558-4F70-ABFA-1D9DD863DFAB}" dt="2023-02-05T17:46:22.305" v="563" actId="1076"/>
          <ac:spMkLst>
            <pc:docMk/>
            <pc:sldMk cId="3767329042" sldId="64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22.776" v="110"/>
          <ac:spMkLst>
            <pc:docMk/>
            <pc:sldMk cId="3767329042" sldId="648"/>
            <ac:spMk id="6" creationId="{4876ACA9-EF93-3CBB-6C20-490922D34170}"/>
          </ac:spMkLst>
        </pc:spChg>
        <pc:picChg chg="mod">
          <ac:chgData name="Jenifer Prince Devaraj" userId="c3fb109c-09d1-42a6-93f4-69472d709861" providerId="ADAL" clId="{3D321CA5-6558-4F70-ABFA-1D9DD863DFAB}" dt="2023-02-05T17:46:25.358" v="564" actId="14100"/>
          <ac:picMkLst>
            <pc:docMk/>
            <pc:sldMk cId="3767329042" sldId="648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7:51:49.543" v="617" actId="13900"/>
        <pc:sldMkLst>
          <pc:docMk/>
          <pc:sldMk cId="668787218" sldId="649"/>
        </pc:sldMkLst>
        <pc:spChg chg="mod">
          <ac:chgData name="Jenifer Prince Devaraj" userId="c3fb109c-09d1-42a6-93f4-69472d709861" providerId="ADAL" clId="{3D321CA5-6558-4F70-ABFA-1D9DD863DFAB}" dt="2023-02-05T17:50:44.741" v="602" actId="113"/>
          <ac:spMkLst>
            <pc:docMk/>
            <pc:sldMk cId="668787218" sldId="64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7.170" v="115"/>
          <ac:spMkLst>
            <pc:docMk/>
            <pc:sldMk cId="668787218" sldId="649"/>
            <ac:spMk id="3" creationId="{2DB83932-82AC-CC2C-F42C-49A6F3B67714}"/>
          </ac:spMkLst>
        </pc:spChg>
        <pc:spChg chg="mod">
          <ac:chgData name="Jenifer Prince Devaraj" userId="c3fb109c-09d1-42a6-93f4-69472d709861" providerId="ADAL" clId="{3D321CA5-6558-4F70-ABFA-1D9DD863DFAB}" dt="2023-02-05T17:51:49.543" v="617" actId="13900"/>
          <ac:spMkLst>
            <pc:docMk/>
            <pc:sldMk cId="668787218" sldId="64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4.175" v="2081" actId="47"/>
        <pc:sldMkLst>
          <pc:docMk/>
          <pc:sldMk cId="3015113859" sldId="650"/>
        </pc:sldMkLst>
        <pc:spChg chg="mod">
          <ac:chgData name="Jenifer Prince Devaraj" userId="c3fb109c-09d1-42a6-93f4-69472d709861" providerId="ADAL" clId="{3D321CA5-6558-4F70-ABFA-1D9DD863DFAB}" dt="2023-02-05T17:53:51.677" v="644" actId="113"/>
          <ac:spMkLst>
            <pc:docMk/>
            <pc:sldMk cId="3015113859" sldId="65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41.688" v="118"/>
          <ac:spMkLst>
            <pc:docMk/>
            <pc:sldMk cId="3015113859" sldId="650"/>
            <ac:spMk id="3" creationId="{507E1BC5-5B89-FF1F-23F6-8CF65C36D78E}"/>
          </ac:spMkLst>
        </pc:spChg>
        <pc:spChg chg="mod">
          <ac:chgData name="Jenifer Prince Devaraj" userId="c3fb109c-09d1-42a6-93f4-69472d709861" providerId="ADAL" clId="{3D321CA5-6558-4F70-ABFA-1D9DD863DFAB}" dt="2023-02-05T17:54:30.056" v="653" actId="20577"/>
          <ac:spMkLst>
            <pc:docMk/>
            <pc:sldMk cId="3015113859" sldId="65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6.481" v="2085" actId="47"/>
        <pc:sldMkLst>
          <pc:docMk/>
          <pc:sldMk cId="598236167" sldId="651"/>
        </pc:sldMkLst>
        <pc:spChg chg="mod">
          <ac:chgData name="Jenifer Prince Devaraj" userId="c3fb109c-09d1-42a6-93f4-69472d709861" providerId="ADAL" clId="{3D321CA5-6558-4F70-ABFA-1D9DD863DFAB}" dt="2023-02-05T18:06:59.163" v="805" actId="113"/>
          <ac:spMkLst>
            <pc:docMk/>
            <pc:sldMk cId="598236167" sldId="65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1.204" v="133"/>
          <ac:spMkLst>
            <pc:docMk/>
            <pc:sldMk cId="598236167" sldId="651"/>
            <ac:spMk id="3" creationId="{B4C9CC3C-25B3-C1C1-9C07-AC8143DF01A3}"/>
          </ac:spMkLst>
        </pc:spChg>
        <pc:spChg chg="mod">
          <ac:chgData name="Jenifer Prince Devaraj" userId="c3fb109c-09d1-42a6-93f4-69472d709861" providerId="ADAL" clId="{3D321CA5-6558-4F70-ABFA-1D9DD863DFAB}" dt="2023-02-08T22:28:33.090" v="1905" actId="255"/>
          <ac:spMkLst>
            <pc:docMk/>
            <pc:sldMk cId="598236167" sldId="651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51:45.346" v="2083" actId="47"/>
        <pc:sldMkLst>
          <pc:docMk/>
          <pc:sldMk cId="3129241086" sldId="652"/>
        </pc:sldMkLst>
        <pc:spChg chg="mod">
          <ac:chgData name="Jenifer Prince Devaraj" userId="c3fb109c-09d1-42a6-93f4-69472d709861" providerId="ADAL" clId="{3D321CA5-6558-4F70-ABFA-1D9DD863DFAB}" dt="2023-02-05T18:04:40.837" v="778" actId="113"/>
          <ac:spMkLst>
            <pc:docMk/>
            <pc:sldMk cId="3129241086" sldId="652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27.931" v="774" actId="2710"/>
          <ac:spMkLst>
            <pc:docMk/>
            <pc:sldMk cId="3129241086" sldId="652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0.324" v="129"/>
          <ac:spMkLst>
            <pc:docMk/>
            <pc:sldMk cId="3129241086" sldId="652"/>
            <ac:spMk id="6" creationId="{2F77488F-968D-879B-601F-458CEB6F4989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3.536" v="881" actId="47"/>
        <pc:sldMkLst>
          <pc:docMk/>
          <pc:sldMk cId="2559687668" sldId="653"/>
        </pc:sldMkLst>
        <pc:spChg chg="mod">
          <ac:chgData name="Jenifer Prince Devaraj" userId="c3fb109c-09d1-42a6-93f4-69472d709861" providerId="ADAL" clId="{3D321CA5-6558-4F70-ABFA-1D9DD863DFAB}" dt="2023-02-05T18:10:48.381" v="850" actId="113"/>
          <ac:spMkLst>
            <pc:docMk/>
            <pc:sldMk cId="2559687668" sldId="65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4.007" v="138"/>
          <ac:spMkLst>
            <pc:docMk/>
            <pc:sldMk cId="2559687668" sldId="653"/>
            <ac:spMk id="3" creationId="{38E7BAEA-C917-DBE3-2820-67623C83CE76}"/>
          </ac:spMkLst>
        </pc:spChg>
        <pc:spChg chg="mod">
          <ac:chgData name="Jenifer Prince Devaraj" userId="c3fb109c-09d1-42a6-93f4-69472d709861" providerId="ADAL" clId="{3D321CA5-6558-4F70-ABFA-1D9DD863DFAB}" dt="2023-02-05T18:11:06.451" v="856" actId="1076"/>
          <ac:spMkLst>
            <pc:docMk/>
            <pc:sldMk cId="2559687668" sldId="653"/>
            <ac:spMk id="8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5T18:12:25.755" v="882" actId="47"/>
        <pc:sldMkLst>
          <pc:docMk/>
          <pc:sldMk cId="2851149455" sldId="654"/>
        </pc:sldMkLst>
        <pc:spChg chg="mod">
          <ac:chgData name="Jenifer Prince Devaraj" userId="c3fb109c-09d1-42a6-93f4-69472d709861" providerId="ADAL" clId="{3D321CA5-6558-4F70-ABFA-1D9DD863DFAB}" dt="2023-02-05T18:11:25.127" v="861" actId="113"/>
          <ac:spMkLst>
            <pc:docMk/>
            <pc:sldMk cId="2851149455" sldId="65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35.413" v="139"/>
          <ac:spMkLst>
            <pc:docMk/>
            <pc:sldMk cId="2851149455" sldId="654"/>
            <ac:spMk id="3" creationId="{51CF830B-B69D-71AA-315C-B9CD96E28BB1}"/>
          </ac:spMkLst>
        </pc:spChg>
        <pc:picChg chg="mod">
          <ac:chgData name="Jenifer Prince Devaraj" userId="c3fb109c-09d1-42a6-93f4-69472d709861" providerId="ADAL" clId="{3D321CA5-6558-4F70-ABFA-1D9DD863DFAB}" dt="2023-02-05T18:11:13.505" v="857" actId="1076"/>
          <ac:picMkLst>
            <pc:docMk/>
            <pc:sldMk cId="2851149455" sldId="654"/>
            <ac:picMk id="205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2:30.226" v="1840" actId="47"/>
        <pc:sldMkLst>
          <pc:docMk/>
          <pc:sldMk cId="2344719012" sldId="655"/>
        </pc:sldMkLst>
        <pc:spChg chg="mod">
          <ac:chgData name="Jenifer Prince Devaraj" userId="c3fb109c-09d1-42a6-93f4-69472d709861" providerId="ADAL" clId="{3D321CA5-6558-4F70-ABFA-1D9DD863DFAB}" dt="2023-02-05T17:47:55.754" v="585" actId="1076"/>
          <ac:spMkLst>
            <pc:docMk/>
            <pc:sldMk cId="2344719012" sldId="65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4.275" v="113"/>
          <ac:spMkLst>
            <pc:docMk/>
            <pc:sldMk cId="2344719012" sldId="655"/>
            <ac:spMk id="3" creationId="{BC568731-BC46-B61E-C2BB-D28850B1D054}"/>
          </ac:spMkLst>
        </pc:spChg>
        <pc:graphicFrameChg chg="mod modGraphic">
          <ac:chgData name="Jenifer Prince Devaraj" userId="c3fb109c-09d1-42a6-93f4-69472d709861" providerId="ADAL" clId="{3D321CA5-6558-4F70-ABFA-1D9DD863DFAB}" dt="2023-02-05T18:22:50.952" v="949" actId="1076"/>
          <ac:graphicFrameMkLst>
            <pc:docMk/>
            <pc:sldMk cId="2344719012" sldId="655"/>
            <ac:graphicFrameMk id="6" creationId="{00000000-0000-0000-0000-000000000000}"/>
          </ac:graphicFrameMkLst>
        </pc:graphicFrameChg>
      </pc:sldChg>
      <pc:sldChg chg="addSp modSp add mod">
        <pc:chgData name="Jenifer Prince Devaraj" userId="c3fb109c-09d1-42a6-93f4-69472d709861" providerId="ADAL" clId="{3D321CA5-6558-4F70-ABFA-1D9DD863DFAB}" dt="2023-02-05T17:52:50.650" v="630" actId="113"/>
        <pc:sldMkLst>
          <pc:docMk/>
          <pc:sldMk cId="1641864729" sldId="656"/>
        </pc:sldMkLst>
        <pc:spChg chg="mod">
          <ac:chgData name="Jenifer Prince Devaraj" userId="c3fb109c-09d1-42a6-93f4-69472d709861" providerId="ADAL" clId="{3D321CA5-6558-4F70-ABFA-1D9DD863DFAB}" dt="2023-02-05T17:52:28.886" v="625" actId="113"/>
          <ac:spMkLst>
            <pc:docMk/>
            <pc:sldMk cId="1641864729" sldId="656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38.694" v="116"/>
          <ac:spMkLst>
            <pc:docMk/>
            <pc:sldMk cId="1641864729" sldId="656"/>
            <ac:spMk id="3" creationId="{B343A517-E9BC-7A10-CC1B-558481413726}"/>
          </ac:spMkLst>
        </pc:spChg>
        <pc:spChg chg="mod">
          <ac:chgData name="Jenifer Prince Devaraj" userId="c3fb109c-09d1-42a6-93f4-69472d709861" providerId="ADAL" clId="{3D321CA5-6558-4F70-ABFA-1D9DD863DFAB}" dt="2023-02-05T17:52:50.650" v="630" actId="113"/>
          <ac:spMkLst>
            <pc:docMk/>
            <pc:sldMk cId="1641864729" sldId="656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6.778" v="1883" actId="47"/>
        <pc:sldMkLst>
          <pc:docMk/>
          <pc:sldMk cId="2142854948" sldId="657"/>
        </pc:sldMkLst>
        <pc:spChg chg="mod">
          <ac:chgData name="Jenifer Prince Devaraj" userId="c3fb109c-09d1-42a6-93f4-69472d709861" providerId="ADAL" clId="{3D321CA5-6558-4F70-ABFA-1D9DD863DFAB}" dt="2023-02-05T17:54:49.177" v="657" actId="113"/>
          <ac:spMkLst>
            <pc:docMk/>
            <pc:sldMk cId="2142854948" sldId="657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0.947" v="119"/>
          <ac:spMkLst>
            <pc:docMk/>
            <pc:sldMk cId="2142854948" sldId="657"/>
            <ac:spMk id="3" creationId="{99F0F318-9889-D07E-AEC7-C9AF3629156F}"/>
          </ac:spMkLst>
        </pc:spChg>
        <pc:spChg chg="mod">
          <ac:chgData name="Jenifer Prince Devaraj" userId="c3fb109c-09d1-42a6-93f4-69472d709861" providerId="ADAL" clId="{3D321CA5-6558-4F70-ABFA-1D9DD863DFAB}" dt="2023-02-05T17:55:15.437" v="665" actId="1076"/>
          <ac:spMkLst>
            <pc:docMk/>
            <pc:sldMk cId="2142854948" sldId="657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263" v="1884" actId="47"/>
        <pc:sldMkLst>
          <pc:docMk/>
          <pc:sldMk cId="2212105472" sldId="658"/>
        </pc:sldMkLst>
        <pc:spChg chg="mod">
          <ac:chgData name="Jenifer Prince Devaraj" userId="c3fb109c-09d1-42a6-93f4-69472d709861" providerId="ADAL" clId="{3D321CA5-6558-4F70-ABFA-1D9DD863DFAB}" dt="2023-02-05T17:56:50.149" v="682" actId="1076"/>
          <ac:spMkLst>
            <pc:docMk/>
            <pc:sldMk cId="2212105472" sldId="65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2.433" v="120"/>
          <ac:spMkLst>
            <pc:docMk/>
            <pc:sldMk cId="2212105472" sldId="658"/>
            <ac:spMk id="6" creationId="{51297E26-CCFD-511E-AAF2-4E7279306788}"/>
          </ac:spMkLst>
        </pc:spChg>
        <pc:spChg chg="mod">
          <ac:chgData name="Jenifer Prince Devaraj" userId="c3fb109c-09d1-42a6-93f4-69472d709861" providerId="ADAL" clId="{3D321CA5-6558-4F70-ABFA-1D9DD863DFAB}" dt="2023-02-05T17:56:42.124" v="681" actId="255"/>
          <ac:spMkLst>
            <pc:docMk/>
            <pc:sldMk cId="2212105472" sldId="658"/>
            <ac:spMk id="7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7:56:27.599" v="679" actId="2711"/>
          <ac:spMkLst>
            <pc:docMk/>
            <pc:sldMk cId="2212105472" sldId="658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7.623" v="1885" actId="47"/>
        <pc:sldMkLst>
          <pc:docMk/>
          <pc:sldMk cId="96430950" sldId="659"/>
        </pc:sldMkLst>
        <pc:spChg chg="mod">
          <ac:chgData name="Jenifer Prince Devaraj" userId="c3fb109c-09d1-42a6-93f4-69472d709861" providerId="ADAL" clId="{3D321CA5-6558-4F70-ABFA-1D9DD863DFAB}" dt="2023-02-05T17:57:20.603" v="687" actId="1076"/>
          <ac:spMkLst>
            <pc:docMk/>
            <pc:sldMk cId="96430950" sldId="65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3.896" v="121"/>
          <ac:spMkLst>
            <pc:docMk/>
            <pc:sldMk cId="96430950" sldId="659"/>
            <ac:spMk id="6" creationId="{7C89370E-197D-8ECE-CF69-D386857CC3B2}"/>
          </ac:spMkLst>
        </pc:spChg>
        <pc:spChg chg="mod">
          <ac:chgData name="Jenifer Prince Devaraj" userId="c3fb109c-09d1-42a6-93f4-69472d709861" providerId="ADAL" clId="{3D321CA5-6558-4F70-ABFA-1D9DD863DFAB}" dt="2023-02-05T17:57:32.455" v="690" actId="255"/>
          <ac:spMkLst>
            <pc:docMk/>
            <pc:sldMk cId="96430950" sldId="659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0.602" v="1888" actId="47"/>
        <pc:sldMkLst>
          <pc:docMk/>
          <pc:sldMk cId="4098743976" sldId="660"/>
        </pc:sldMkLst>
        <pc:spChg chg="mod">
          <ac:chgData name="Jenifer Prince Devaraj" userId="c3fb109c-09d1-42a6-93f4-69472d709861" providerId="ADAL" clId="{3D321CA5-6558-4F70-ABFA-1D9DD863DFAB}" dt="2023-02-05T17:59:54.680" v="716" actId="1076"/>
          <ac:spMkLst>
            <pc:docMk/>
            <pc:sldMk cId="4098743976" sldId="66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8.489" v="124"/>
          <ac:spMkLst>
            <pc:docMk/>
            <pc:sldMk cId="4098743976" sldId="660"/>
            <ac:spMk id="6" creationId="{DD8B47F4-6069-FABF-39BE-43BECF4789E0}"/>
          </ac:spMkLst>
        </pc:spChg>
        <pc:spChg chg="mod">
          <ac:chgData name="Jenifer Prince Devaraj" userId="c3fb109c-09d1-42a6-93f4-69472d709861" providerId="ADAL" clId="{3D321CA5-6558-4F70-ABFA-1D9DD863DFAB}" dt="2023-02-05T18:00:36.193" v="723" actId="14100"/>
          <ac:spMkLst>
            <pc:docMk/>
            <pc:sldMk cId="4098743976" sldId="660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805" v="1887" actId="47"/>
        <pc:sldMkLst>
          <pc:docMk/>
          <pc:sldMk cId="2997192327" sldId="661"/>
        </pc:sldMkLst>
        <pc:spChg chg="mod">
          <ac:chgData name="Jenifer Prince Devaraj" userId="c3fb109c-09d1-42a6-93f4-69472d709861" providerId="ADAL" clId="{3D321CA5-6558-4F70-ABFA-1D9DD863DFAB}" dt="2023-02-05T17:59:25.828" v="711" actId="113"/>
          <ac:spMkLst>
            <pc:docMk/>
            <pc:sldMk cId="2997192327" sldId="66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6.912" v="123"/>
          <ac:spMkLst>
            <pc:docMk/>
            <pc:sldMk cId="2997192327" sldId="661"/>
            <ac:spMk id="3" creationId="{8FA0FE08-F24C-79EB-7A61-EA3BC7D8863E}"/>
          </ac:spMkLst>
        </pc:spChg>
        <pc:spChg chg="mod">
          <ac:chgData name="Jenifer Prince Devaraj" userId="c3fb109c-09d1-42a6-93f4-69472d709861" providerId="ADAL" clId="{3D321CA5-6558-4F70-ABFA-1D9DD863DFAB}" dt="2023-02-05T17:59:00.641" v="707" actId="255"/>
          <ac:spMkLst>
            <pc:docMk/>
            <pc:sldMk cId="2997192327" sldId="661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7:58:44.950" v="703" actId="1076"/>
          <ac:picMkLst>
            <pc:docMk/>
            <pc:sldMk cId="2997192327" sldId="661"/>
            <ac:picMk id="8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1.123" v="1889" actId="47"/>
        <pc:sldMkLst>
          <pc:docMk/>
          <pc:sldMk cId="1894566899" sldId="662"/>
        </pc:sldMkLst>
        <pc:spChg chg="mod">
          <ac:chgData name="Jenifer Prince Devaraj" userId="c3fb109c-09d1-42a6-93f4-69472d709861" providerId="ADAL" clId="{3D321CA5-6558-4F70-ABFA-1D9DD863DFAB}" dt="2023-02-05T18:01:33.292" v="731" actId="113"/>
          <ac:spMkLst>
            <pc:docMk/>
            <pc:sldMk cId="1894566899" sldId="662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0.044" v="125"/>
          <ac:spMkLst>
            <pc:docMk/>
            <pc:sldMk cId="1894566899" sldId="662"/>
            <ac:spMk id="3" creationId="{CB8B7789-0B90-D577-95DF-5E099F2E9321}"/>
          </ac:spMkLst>
        </pc:spChg>
        <pc:spChg chg="mod">
          <ac:chgData name="Jenifer Prince Devaraj" userId="c3fb109c-09d1-42a6-93f4-69472d709861" providerId="ADAL" clId="{3D321CA5-6558-4F70-ABFA-1D9DD863DFAB}" dt="2023-02-05T18:01:19.764" v="728" actId="1076"/>
          <ac:spMkLst>
            <pc:docMk/>
            <pc:sldMk cId="1894566899" sldId="662"/>
            <ac:spMk id="6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1:40.184" v="734" actId="14100"/>
          <ac:picMkLst>
            <pc:docMk/>
            <pc:sldMk cId="1894566899" sldId="662"/>
            <ac:picMk id="2050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03.418" v="1891" actId="47"/>
        <pc:sldMkLst>
          <pc:docMk/>
          <pc:sldMk cId="2257002079" sldId="663"/>
        </pc:sldMkLst>
        <pc:spChg chg="mod">
          <ac:chgData name="Jenifer Prince Devaraj" userId="c3fb109c-09d1-42a6-93f4-69472d709861" providerId="ADAL" clId="{3D321CA5-6558-4F70-ABFA-1D9DD863DFAB}" dt="2023-02-05T18:02:50.674" v="749" actId="113"/>
          <ac:spMkLst>
            <pc:docMk/>
            <pc:sldMk cId="2257002079" sldId="663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7.344" v="127"/>
          <ac:spMkLst>
            <pc:docMk/>
            <pc:sldMk cId="2257002079" sldId="663"/>
            <ac:spMk id="3" creationId="{A1C3B6C4-58EC-05C9-C319-15C529F18683}"/>
          </ac:spMkLst>
        </pc:spChg>
        <pc:spChg chg="mod">
          <ac:chgData name="Jenifer Prince Devaraj" userId="c3fb109c-09d1-42a6-93f4-69472d709861" providerId="ADAL" clId="{3D321CA5-6558-4F70-ABFA-1D9DD863DFAB}" dt="2023-02-05T18:03:17.319" v="755" actId="2711"/>
          <ac:spMkLst>
            <pc:docMk/>
            <pc:sldMk cId="2257002079" sldId="663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01.893" v="1890" actId="47"/>
        <pc:sldMkLst>
          <pc:docMk/>
          <pc:sldMk cId="2625396335" sldId="664"/>
        </pc:sldMkLst>
        <pc:spChg chg="mod">
          <ac:chgData name="Jenifer Prince Devaraj" userId="c3fb109c-09d1-42a6-93f4-69472d709861" providerId="ADAL" clId="{3D321CA5-6558-4F70-ABFA-1D9DD863DFAB}" dt="2023-02-05T18:02:08.994" v="739" actId="113"/>
          <ac:spMkLst>
            <pc:docMk/>
            <pc:sldMk cId="2625396335" sldId="664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01.515" v="126"/>
          <ac:spMkLst>
            <pc:docMk/>
            <pc:sldMk cId="2625396335" sldId="664"/>
            <ac:spMk id="3" creationId="{F03C1194-784A-1CD9-5A52-F9031D4FF12A}"/>
          </ac:spMkLst>
        </pc:spChg>
        <pc:spChg chg="mod">
          <ac:chgData name="Jenifer Prince Devaraj" userId="c3fb109c-09d1-42a6-93f4-69472d709861" providerId="ADAL" clId="{3D321CA5-6558-4F70-ABFA-1D9DD863DFAB}" dt="2023-02-05T18:02:23.809" v="743" actId="1076"/>
          <ac:spMkLst>
            <pc:docMk/>
            <pc:sldMk cId="2625396335" sldId="664"/>
            <ac:spMk id="6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6:58.396" v="1886" actId="47"/>
        <pc:sldMkLst>
          <pc:docMk/>
          <pc:sldMk cId="1935934067" sldId="665"/>
        </pc:sldMkLst>
        <pc:spChg chg="mod">
          <ac:chgData name="Jenifer Prince Devaraj" userId="c3fb109c-09d1-42a6-93f4-69472d709861" providerId="ADAL" clId="{3D321CA5-6558-4F70-ABFA-1D9DD863DFAB}" dt="2023-02-05T17:58:03.958" v="695" actId="113"/>
          <ac:spMkLst>
            <pc:docMk/>
            <pc:sldMk cId="1935934067" sldId="665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0:55.438" v="122"/>
          <ac:spMkLst>
            <pc:docMk/>
            <pc:sldMk cId="1935934067" sldId="665"/>
            <ac:spMk id="6" creationId="{A4FC6834-B644-05EA-EC80-45171E3B45EF}"/>
          </ac:spMkLst>
        </pc:spChg>
        <pc:spChg chg="mod">
          <ac:chgData name="Jenifer Prince Devaraj" userId="c3fb109c-09d1-42a6-93f4-69472d709861" providerId="ADAL" clId="{3D321CA5-6558-4F70-ABFA-1D9DD863DFAB}" dt="2023-02-05T17:58:29.687" v="702" actId="2710"/>
          <ac:spMkLst>
            <pc:docMk/>
            <pc:sldMk cId="1935934067" sldId="665"/>
            <ac:spMk id="24" creationId="{00000000-0000-0000-0000-000000000000}"/>
          </ac:spMkLst>
        </pc:spChg>
      </pc:sldChg>
      <pc:sldChg chg="addSp modSp add del mod">
        <pc:chgData name="Jenifer Prince Devaraj" userId="c3fb109c-09d1-42a6-93f4-69472d709861" providerId="ADAL" clId="{3D321CA5-6558-4F70-ABFA-1D9DD863DFAB}" dt="2023-02-08T22:27:13.134" v="1894" actId="47"/>
        <pc:sldMkLst>
          <pc:docMk/>
          <pc:sldMk cId="2971471409" sldId="666"/>
        </pc:sldMkLst>
        <pc:spChg chg="mod">
          <ac:chgData name="Jenifer Prince Devaraj" userId="c3fb109c-09d1-42a6-93f4-69472d709861" providerId="ADAL" clId="{3D321CA5-6558-4F70-ABFA-1D9DD863DFAB}" dt="2023-02-05T18:06:12.523" v="793" actId="113"/>
          <ac:spMkLst>
            <pc:docMk/>
            <pc:sldMk cId="2971471409" sldId="666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5:42.200" v="788" actId="255"/>
          <ac:spMkLst>
            <pc:docMk/>
            <pc:sldMk cId="2971471409" sldId="666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3.356" v="131"/>
          <ac:spMkLst>
            <pc:docMk/>
            <pc:sldMk cId="2971471409" sldId="666"/>
            <ac:spMk id="6" creationId="{8AC7D65B-8D87-9F92-13CD-501FFFF54558}"/>
          </ac:spMkLst>
        </pc:spChg>
        <pc:picChg chg="mod">
          <ac:chgData name="Jenifer Prince Devaraj" userId="c3fb109c-09d1-42a6-93f4-69472d709861" providerId="ADAL" clId="{3D321CA5-6558-4F70-ABFA-1D9DD863DFAB}" dt="2023-02-05T18:06:16.200" v="794" actId="1076"/>
          <ac:picMkLst>
            <pc:docMk/>
            <pc:sldMk cId="2971471409" sldId="666"/>
            <ac:picMk id="3074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12.669" v="1893" actId="47"/>
        <pc:sldMkLst>
          <pc:docMk/>
          <pc:sldMk cId="3955181918" sldId="667"/>
        </pc:sldMkLst>
        <pc:spChg chg="mod">
          <ac:chgData name="Jenifer Prince Devaraj" userId="c3fb109c-09d1-42a6-93f4-69472d709861" providerId="ADAL" clId="{3D321CA5-6558-4F70-ABFA-1D9DD863DFAB}" dt="2023-02-05T18:05:22.063" v="784" actId="113"/>
          <ac:spMkLst>
            <pc:docMk/>
            <pc:sldMk cId="3955181918" sldId="667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5T18:04:51.015" v="780" actId="1076"/>
          <ac:spMkLst>
            <pc:docMk/>
            <pc:sldMk cId="3955181918" sldId="667"/>
            <ac:spMk id="3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11.860" v="130"/>
          <ac:spMkLst>
            <pc:docMk/>
            <pc:sldMk cId="3955181918" sldId="667"/>
            <ac:spMk id="6" creationId="{F0E15A9E-2FBA-3E9A-572C-3F84FC0A19C7}"/>
          </ac:spMkLst>
        </pc:spChg>
        <pc:picChg chg="mod">
          <ac:chgData name="Jenifer Prince Devaraj" userId="c3fb109c-09d1-42a6-93f4-69472d709861" providerId="ADAL" clId="{3D321CA5-6558-4F70-ABFA-1D9DD863DFAB}" dt="2023-02-05T18:05:25.357" v="785" actId="1076"/>
          <ac:picMkLst>
            <pc:docMk/>
            <pc:sldMk cId="3955181918" sldId="667"/>
            <ac:picMk id="6146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0.587" v="1895" actId="47"/>
        <pc:sldMkLst>
          <pc:docMk/>
          <pc:sldMk cId="1841080869" sldId="668"/>
        </pc:sldMkLst>
        <pc:spChg chg="mod">
          <ac:chgData name="Jenifer Prince Devaraj" userId="c3fb109c-09d1-42a6-93f4-69472d709861" providerId="ADAL" clId="{3D321CA5-6558-4F70-ABFA-1D9DD863DFAB}" dt="2023-02-04T23:57:05.318" v="45" actId="27636"/>
          <ac:spMkLst>
            <pc:docMk/>
            <pc:sldMk cId="1841080869" sldId="668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3.124" v="134"/>
          <ac:spMkLst>
            <pc:docMk/>
            <pc:sldMk cId="1841080869" sldId="668"/>
            <ac:spMk id="3" creationId="{413E0933-35E0-27B8-FF25-25EA75C5784F}"/>
          </ac:spMkLst>
        </pc:spChg>
        <pc:spChg chg="mod">
          <ac:chgData name="Jenifer Prince Devaraj" userId="c3fb109c-09d1-42a6-93f4-69472d709861" providerId="ADAL" clId="{3D321CA5-6558-4F70-ABFA-1D9DD863DFAB}" dt="2023-02-05T18:07:47.617" v="816" actId="255"/>
          <ac:spMkLst>
            <pc:docMk/>
            <pc:sldMk cId="1841080869" sldId="668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7:27.900" v="813" actId="1076"/>
          <ac:picMkLst>
            <pc:docMk/>
            <pc:sldMk cId="1841080869" sldId="668"/>
            <ac:picMk id="7172" creationId="{00000000-0000-0000-0000-000000000000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27:21.384" v="1896" actId="47"/>
        <pc:sldMkLst>
          <pc:docMk/>
          <pc:sldMk cId="426795679" sldId="669"/>
        </pc:sldMkLst>
        <pc:spChg chg="mod">
          <ac:chgData name="Jenifer Prince Devaraj" userId="c3fb109c-09d1-42a6-93f4-69472d709861" providerId="ADAL" clId="{3D321CA5-6558-4F70-ABFA-1D9DD863DFAB}" dt="2023-02-05T18:08:19.309" v="819" actId="113"/>
          <ac:spMkLst>
            <pc:docMk/>
            <pc:sldMk cId="426795679" sldId="669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4.877" v="135"/>
          <ac:spMkLst>
            <pc:docMk/>
            <pc:sldMk cId="426795679" sldId="669"/>
            <ac:spMk id="6" creationId="{4E8A783D-D0CC-567A-48B0-6D86AFA0AC8E}"/>
          </ac:spMkLst>
        </pc:spChg>
        <pc:spChg chg="mod">
          <ac:chgData name="Jenifer Prince Devaraj" userId="c3fb109c-09d1-42a6-93f4-69472d709861" providerId="ADAL" clId="{3D321CA5-6558-4F70-ABFA-1D9DD863DFAB}" dt="2023-02-05T18:08:35.668" v="822" actId="255"/>
          <ac:spMkLst>
            <pc:docMk/>
            <pc:sldMk cId="426795679" sldId="669"/>
            <ac:spMk id="24" creationId="{00000000-0000-0000-0000-000000000000}"/>
          </ac:spMkLst>
        </pc:spChg>
        <pc:picChg chg="mod">
          <ac:chgData name="Jenifer Prince Devaraj" userId="c3fb109c-09d1-42a6-93f4-69472d709861" providerId="ADAL" clId="{3D321CA5-6558-4F70-ABFA-1D9DD863DFAB}" dt="2023-02-05T18:08:41.445" v="825" actId="1076"/>
          <ac:picMkLst>
            <pc:docMk/>
            <pc:sldMk cId="426795679" sldId="669"/>
            <ac:picMk id="3" creationId="{00000000-0000-0000-0000-000000000000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5T18:37:09.255" v="983" actId="1076"/>
        <pc:sldMkLst>
          <pc:docMk/>
          <pc:sldMk cId="3759313193" sldId="670"/>
        </pc:sldMkLst>
        <pc:spChg chg="mod">
          <ac:chgData name="Jenifer Prince Devaraj" userId="c3fb109c-09d1-42a6-93f4-69472d709861" providerId="ADAL" clId="{3D321CA5-6558-4F70-ABFA-1D9DD863DFAB}" dt="2023-02-05T18:10:15.807" v="842" actId="1076"/>
          <ac:spMkLst>
            <pc:docMk/>
            <pc:sldMk cId="3759313193" sldId="670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8.103" v="137"/>
          <ac:spMkLst>
            <pc:docMk/>
            <pc:sldMk cId="3759313193" sldId="670"/>
            <ac:spMk id="3" creationId="{EE31CCFD-799B-C450-A06C-A501B7C41947}"/>
          </ac:spMkLst>
        </pc:spChg>
        <pc:spChg chg="mod">
          <ac:chgData name="Jenifer Prince Devaraj" userId="c3fb109c-09d1-42a6-93f4-69472d709861" providerId="ADAL" clId="{3D321CA5-6558-4F70-ABFA-1D9DD863DFAB}" dt="2023-02-05T18:37:09.255" v="983" actId="1076"/>
          <ac:spMkLst>
            <pc:docMk/>
            <pc:sldMk cId="3759313193" sldId="67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2:28:51.087" v="1910" actId="255"/>
        <pc:sldMkLst>
          <pc:docMk/>
          <pc:sldMk cId="3105393504" sldId="671"/>
        </pc:sldMkLst>
        <pc:spChg chg="mod">
          <ac:chgData name="Jenifer Prince Devaraj" userId="c3fb109c-09d1-42a6-93f4-69472d709861" providerId="ADAL" clId="{3D321CA5-6558-4F70-ABFA-1D9DD863DFAB}" dt="2023-02-05T18:09:22.243" v="830" actId="1076"/>
          <ac:spMkLst>
            <pc:docMk/>
            <pc:sldMk cId="3105393504" sldId="671"/>
            <ac:spMk id="2" creationId="{00000000-0000-0000-0000-000000000000}"/>
          </ac:spMkLst>
        </pc:spChg>
        <pc:spChg chg="add mod">
          <ac:chgData name="Jenifer Prince Devaraj" userId="c3fb109c-09d1-42a6-93f4-69472d709861" providerId="ADAL" clId="{3D321CA5-6558-4F70-ABFA-1D9DD863DFAB}" dt="2023-02-05T00:01:26.498" v="136"/>
          <ac:spMkLst>
            <pc:docMk/>
            <pc:sldMk cId="3105393504" sldId="671"/>
            <ac:spMk id="3" creationId="{B85783C8-09C1-7468-F5E0-90C3558F2E46}"/>
          </ac:spMkLst>
        </pc:spChg>
        <pc:spChg chg="mod">
          <ac:chgData name="Jenifer Prince Devaraj" userId="c3fb109c-09d1-42a6-93f4-69472d709861" providerId="ADAL" clId="{3D321CA5-6558-4F70-ABFA-1D9DD863DFAB}" dt="2023-02-08T22:28:51.087" v="1910" actId="255"/>
          <ac:spMkLst>
            <pc:docMk/>
            <pc:sldMk cId="3105393504" sldId="671"/>
            <ac:spMk id="24" creationId="{00000000-0000-0000-0000-000000000000}"/>
          </ac:spMkLst>
        </pc:spChg>
      </pc:sldChg>
      <pc:sldChg chg="addSp delSp modSp mod">
        <pc:chgData name="Jenifer Prince Devaraj" userId="c3fb109c-09d1-42a6-93f4-69472d709861" providerId="ADAL" clId="{3D321CA5-6558-4F70-ABFA-1D9DD863DFAB}" dt="2023-02-08T22:52:57.511" v="2108" actId="20577"/>
        <pc:sldMkLst>
          <pc:docMk/>
          <pc:sldMk cId="3119007398" sldId="719"/>
        </pc:sldMkLst>
        <pc:spChg chg="del">
          <ac:chgData name="Jenifer Prince Devaraj" userId="c3fb109c-09d1-42a6-93f4-69472d709861" providerId="ADAL" clId="{3D321CA5-6558-4F70-ABFA-1D9DD863DFAB}" dt="2023-02-03T16:49:35.396" v="2" actId="478"/>
          <ac:spMkLst>
            <pc:docMk/>
            <pc:sldMk cId="3119007398" sldId="719"/>
            <ac:spMk id="3" creationId="{AA205271-8453-0C56-CE04-6289558BCEE4}"/>
          </ac:spMkLst>
        </pc:spChg>
        <pc:spChg chg="add del mod">
          <ac:chgData name="Jenifer Prince Devaraj" userId="c3fb109c-09d1-42a6-93f4-69472d709861" providerId="ADAL" clId="{3D321CA5-6558-4F70-ABFA-1D9DD863DFAB}" dt="2023-02-03T16:49:32.485" v="1"/>
          <ac:spMkLst>
            <pc:docMk/>
            <pc:sldMk cId="3119007398" sldId="719"/>
            <ac:spMk id="4" creationId="{184A619B-44E2-4FC2-57A0-0423BB49FF76}"/>
          </ac:spMkLst>
        </pc:spChg>
        <pc:spChg chg="add mod">
          <ac:chgData name="Jenifer Prince Devaraj" userId="c3fb109c-09d1-42a6-93f4-69472d709861" providerId="ADAL" clId="{3D321CA5-6558-4F70-ABFA-1D9DD863DFAB}" dt="2023-02-08T22:52:57.511" v="2108" actId="20577"/>
          <ac:spMkLst>
            <pc:docMk/>
            <pc:sldMk cId="3119007398" sldId="719"/>
            <ac:spMk id="5" creationId="{BD78D876-541D-6E52-A364-F2210992F446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0:05:33.412" v="1210" actId="47"/>
        <pc:sldMkLst>
          <pc:docMk/>
          <pc:sldMk cId="3431032321" sldId="720"/>
        </pc:sldMkLst>
        <pc:spChg chg="mod">
          <ac:chgData name="Jenifer Prince Devaraj" userId="c3fb109c-09d1-42a6-93f4-69472d709861" providerId="ADAL" clId="{3D321CA5-6558-4F70-ABFA-1D9DD863DFAB}" dt="2023-02-08T20:04:18.054" v="1189" actId="21"/>
          <ac:spMkLst>
            <pc:docMk/>
            <pc:sldMk cId="3431032321" sldId="720"/>
            <ac:spMk id="24" creationId="{00000000-0000-0000-0000-000000000000}"/>
          </ac:spMkLst>
        </pc:spChg>
      </pc:sldChg>
      <pc:sldChg chg="addSp modSp add mod">
        <pc:chgData name="Jenifer Prince Devaraj" userId="c3fb109c-09d1-42a6-93f4-69472d709861" providerId="ADAL" clId="{3D321CA5-6558-4F70-ABFA-1D9DD863DFAB}" dt="2023-02-08T20:32:42.734" v="1401" actId="20577"/>
        <pc:sldMkLst>
          <pc:docMk/>
          <pc:sldMk cId="4144087648" sldId="721"/>
        </pc:sldMkLst>
        <pc:spChg chg="mod">
          <ac:chgData name="Jenifer Prince Devaraj" userId="c3fb109c-09d1-42a6-93f4-69472d709861" providerId="ADAL" clId="{3D321CA5-6558-4F70-ABFA-1D9DD863DFAB}" dt="2023-02-08T20:32:42.734" v="1401" actId="20577"/>
          <ac:spMkLst>
            <pc:docMk/>
            <pc:sldMk cId="4144087648" sldId="721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0:31:55.038" v="1384" actId="1076"/>
          <ac:spMkLst>
            <pc:docMk/>
            <pc:sldMk cId="4144087648" sldId="721"/>
            <ac:spMk id="3" creationId="{8148C6A3-1E6D-10C6-B0ED-768D03F485C1}"/>
          </ac:spMkLst>
        </pc:spChg>
        <pc:spChg chg="mod">
          <ac:chgData name="Jenifer Prince Devaraj" userId="c3fb109c-09d1-42a6-93f4-69472d709861" providerId="ADAL" clId="{3D321CA5-6558-4F70-ABFA-1D9DD863DFAB}" dt="2023-02-08T20:31:43.438" v="1381" actId="1076"/>
          <ac:spMkLst>
            <pc:docMk/>
            <pc:sldMk cId="4144087648" sldId="72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0:32:24.692" v="1393" actId="1076"/>
          <ac:picMkLst>
            <pc:docMk/>
            <pc:sldMk cId="4144087648" sldId="721"/>
            <ac:picMk id="6" creationId="{C7CFDDA7-789B-0ADE-A68F-F97E7AA6FB8E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8T22:20:21.040" v="1833" actId="20577"/>
        <pc:sldMkLst>
          <pc:docMk/>
          <pc:sldMk cId="2120602379" sldId="722"/>
        </pc:sldMkLst>
        <pc:spChg chg="mod">
          <ac:chgData name="Jenifer Prince Devaraj" userId="c3fb109c-09d1-42a6-93f4-69472d709861" providerId="ADAL" clId="{3D321CA5-6558-4F70-ABFA-1D9DD863DFAB}" dt="2023-02-08T22:20:21.040" v="1833" actId="20577"/>
          <ac:spMkLst>
            <pc:docMk/>
            <pc:sldMk cId="2120602379" sldId="722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16:42.240" v="1800" actId="1076"/>
          <ac:picMkLst>
            <pc:docMk/>
            <pc:sldMk cId="2120602379" sldId="722"/>
            <ac:picMk id="5" creationId="{B6B2A943-F57E-6900-52B2-55AEAE84A4D5}"/>
          </ac:picMkLst>
        </pc:picChg>
      </pc:sldChg>
      <pc:sldChg chg="modSp add del mod">
        <pc:chgData name="Jenifer Prince Devaraj" userId="c3fb109c-09d1-42a6-93f4-69472d709861" providerId="ADAL" clId="{3D321CA5-6558-4F70-ABFA-1D9DD863DFAB}" dt="2023-02-08T22:22:20.612" v="1836" actId="47"/>
        <pc:sldMkLst>
          <pc:docMk/>
          <pc:sldMk cId="774824408" sldId="723"/>
        </pc:sldMkLst>
        <pc:spChg chg="mod">
          <ac:chgData name="Jenifer Prince Devaraj" userId="c3fb109c-09d1-42a6-93f4-69472d709861" providerId="ADAL" clId="{3D321CA5-6558-4F70-ABFA-1D9DD863DFAB}" dt="2023-02-05T17:46:02.158" v="558" actId="20577"/>
          <ac:spMkLst>
            <pc:docMk/>
            <pc:sldMk cId="774824408" sldId="723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5:51.039" v="1882" actId="47"/>
        <pc:sldMkLst>
          <pc:docMk/>
          <pc:sldMk cId="916416869" sldId="724"/>
        </pc:sldMkLst>
        <pc:spChg chg="mod">
          <ac:chgData name="Jenifer Prince Devaraj" userId="c3fb109c-09d1-42a6-93f4-69472d709861" providerId="ADAL" clId="{3D321CA5-6558-4F70-ABFA-1D9DD863DFAB}" dt="2023-02-05T17:52:07.201" v="620" actId="1076"/>
          <ac:spMkLst>
            <pc:docMk/>
            <pc:sldMk cId="916416869" sldId="724"/>
            <ac:spMk id="24" creationId="{00000000-0000-0000-0000-000000000000}"/>
          </ac:spMkLst>
        </pc:spChg>
      </pc:sldChg>
      <pc:sldChg chg="modSp add del mod">
        <pc:chgData name="Jenifer Prince Devaraj" userId="c3fb109c-09d1-42a6-93f4-69472d709861" providerId="ADAL" clId="{3D321CA5-6558-4F70-ABFA-1D9DD863DFAB}" dt="2023-02-08T22:27:04.219" v="1892" actId="47"/>
        <pc:sldMkLst>
          <pc:docMk/>
          <pc:sldMk cId="3830671612" sldId="725"/>
        </pc:sldMkLst>
        <pc:spChg chg="mod">
          <ac:chgData name="Jenifer Prince Devaraj" userId="c3fb109c-09d1-42a6-93f4-69472d709861" providerId="ADAL" clId="{3D321CA5-6558-4F70-ABFA-1D9DD863DFAB}" dt="2023-02-05T18:03:39.400" v="760" actId="2710"/>
          <ac:spMkLst>
            <pc:docMk/>
            <pc:sldMk cId="3830671612" sldId="725"/>
            <ac:spMk id="6" creationId="{00000000-0000-0000-0000-000000000000}"/>
          </ac:spMkLst>
        </pc:spChg>
      </pc:sldChg>
      <pc:sldChg chg="modSp mod">
        <pc:chgData name="Jenifer Prince Devaraj" userId="c3fb109c-09d1-42a6-93f4-69472d709861" providerId="ADAL" clId="{3D321CA5-6558-4F70-ABFA-1D9DD863DFAB}" dt="2023-02-09T08:50:39.126" v="2128" actId="113"/>
        <pc:sldMkLst>
          <pc:docMk/>
          <pc:sldMk cId="1886451216" sldId="726"/>
        </pc:sldMkLst>
        <pc:spChg chg="mod">
          <ac:chgData name="Jenifer Prince Devaraj" userId="c3fb109c-09d1-42a6-93f4-69472d709861" providerId="ADAL" clId="{3D321CA5-6558-4F70-ABFA-1D9DD863DFAB}" dt="2023-02-09T08:50:39.126" v="2128" actId="113"/>
          <ac:spMkLst>
            <pc:docMk/>
            <pc:sldMk cId="1886451216" sldId="726"/>
            <ac:spMk id="7" creationId="{6E81CB44-C43A-9A87-6B82-0AFA3F8C255C}"/>
          </ac:spMkLst>
        </pc:spChg>
      </pc:sldChg>
      <pc:sldChg chg="delSp modSp add mod">
        <pc:chgData name="Jenifer Prince Devaraj" userId="c3fb109c-09d1-42a6-93f4-69472d709861" providerId="ADAL" clId="{3D321CA5-6558-4F70-ABFA-1D9DD863DFAB}" dt="2023-02-08T22:54:50.771" v="2115" actId="1076"/>
        <pc:sldMkLst>
          <pc:docMk/>
          <pc:sldMk cId="2147189103" sldId="727"/>
        </pc:sldMkLst>
        <pc:spChg chg="del">
          <ac:chgData name="Jenifer Prince Devaraj" userId="c3fb109c-09d1-42a6-93f4-69472d709861" providerId="ADAL" clId="{3D321CA5-6558-4F70-ABFA-1D9DD863DFAB}" dt="2023-02-08T19:46:48.423" v="1047" actId="478"/>
          <ac:spMkLst>
            <pc:docMk/>
            <pc:sldMk cId="2147189103" sldId="727"/>
            <ac:spMk id="9" creationId="{FF8214AD-8908-DB82-CD91-BD97B833F7CD}"/>
          </ac:spMkLst>
        </pc:spChg>
        <pc:spChg chg="mod">
          <ac:chgData name="Jenifer Prince Devaraj" userId="c3fb109c-09d1-42a6-93f4-69472d709861" providerId="ADAL" clId="{3D321CA5-6558-4F70-ABFA-1D9DD863DFAB}" dt="2023-02-08T22:54:50.771" v="2115" actId="1076"/>
          <ac:spMkLst>
            <pc:docMk/>
            <pc:sldMk cId="2147189103" sldId="727"/>
            <ac:spMk id="24" creationId="{00000000-0000-0000-0000-000000000000}"/>
          </ac:spMkLst>
        </pc:spChg>
      </pc:sldChg>
      <pc:sldChg chg="new del">
        <pc:chgData name="Jenifer Prince Devaraj" userId="c3fb109c-09d1-42a6-93f4-69472d709861" providerId="ADAL" clId="{3D321CA5-6558-4F70-ABFA-1D9DD863DFAB}" dt="2023-02-08T19:46:15.976" v="1040" actId="680"/>
        <pc:sldMkLst>
          <pc:docMk/>
          <pc:sldMk cId="2401779237" sldId="727"/>
        </pc:sldMkLst>
      </pc:sldChg>
      <pc:sldChg chg="add del">
        <pc:chgData name="Jenifer Prince Devaraj" userId="c3fb109c-09d1-42a6-93f4-69472d709861" providerId="ADAL" clId="{3D321CA5-6558-4F70-ABFA-1D9DD863DFAB}" dt="2023-02-08T22:55:04.428" v="2116" actId="47"/>
        <pc:sldMkLst>
          <pc:docMk/>
          <pc:sldMk cId="2933858219" sldId="728"/>
        </pc:sldMkLst>
      </pc:sldChg>
      <pc:sldChg chg="modSp add mod">
        <pc:chgData name="Jenifer Prince Devaraj" userId="c3fb109c-09d1-42a6-93f4-69472d709861" providerId="ADAL" clId="{3D321CA5-6558-4F70-ABFA-1D9DD863DFAB}" dt="2023-02-08T22:23:14.318" v="1864" actId="20577"/>
        <pc:sldMkLst>
          <pc:docMk/>
          <pc:sldMk cId="1083627039" sldId="729"/>
        </pc:sldMkLst>
        <pc:spChg chg="mod">
          <ac:chgData name="Jenifer Prince Devaraj" userId="c3fb109c-09d1-42a6-93f4-69472d709861" providerId="ADAL" clId="{3D321CA5-6558-4F70-ABFA-1D9DD863DFAB}" dt="2023-02-08T22:23:14.318" v="1864" actId="20577"/>
          <ac:spMkLst>
            <pc:docMk/>
            <pc:sldMk cId="1083627039" sldId="729"/>
            <ac:spMk id="2" creationId="{00000000-0000-0000-0000-000000000000}"/>
          </ac:spMkLst>
        </pc:spChg>
        <pc:spChg chg="mod">
          <ac:chgData name="Jenifer Prince Devaraj" userId="c3fb109c-09d1-42a6-93f4-69472d709861" providerId="ADAL" clId="{3D321CA5-6558-4F70-ABFA-1D9DD863DFAB}" dt="2023-02-08T21:52:57.836" v="1687" actId="255"/>
          <ac:spMkLst>
            <pc:docMk/>
            <pc:sldMk cId="1083627039" sldId="729"/>
            <ac:spMk id="24" creationId="{00000000-0000-0000-0000-000000000000}"/>
          </ac:spMkLst>
        </pc:spChg>
      </pc:sldChg>
      <pc:sldChg chg="modSp add mod">
        <pc:chgData name="Jenifer Prince Devaraj" userId="c3fb109c-09d1-42a6-93f4-69472d709861" providerId="ADAL" clId="{3D321CA5-6558-4F70-ABFA-1D9DD863DFAB}" dt="2023-02-08T21:54:23.769" v="1752" actId="12"/>
        <pc:sldMkLst>
          <pc:docMk/>
          <pc:sldMk cId="4218587974" sldId="730"/>
        </pc:sldMkLst>
        <pc:spChg chg="mod">
          <ac:chgData name="Jenifer Prince Devaraj" userId="c3fb109c-09d1-42a6-93f4-69472d709861" providerId="ADAL" clId="{3D321CA5-6558-4F70-ABFA-1D9DD863DFAB}" dt="2023-02-08T21:54:23.769" v="1752" actId="12"/>
          <ac:spMkLst>
            <pc:docMk/>
            <pc:sldMk cId="4218587974" sldId="730"/>
            <ac:spMk id="24" creationId="{00000000-0000-0000-0000-000000000000}"/>
          </ac:spMkLst>
        </pc:spChg>
      </pc:sldChg>
      <pc:sldChg chg="addSp delSp modSp add mod">
        <pc:chgData name="Jenifer Prince Devaraj" userId="c3fb109c-09d1-42a6-93f4-69472d709861" providerId="ADAL" clId="{3D321CA5-6558-4F70-ABFA-1D9DD863DFAB}" dt="2023-02-08T22:50:56.553" v="2079" actId="20577"/>
        <pc:sldMkLst>
          <pc:docMk/>
          <pc:sldMk cId="490763222" sldId="731"/>
        </pc:sldMkLst>
        <pc:spChg chg="del mod">
          <ac:chgData name="Jenifer Prince Devaraj" userId="c3fb109c-09d1-42a6-93f4-69472d709861" providerId="ADAL" clId="{3D321CA5-6558-4F70-ABFA-1D9DD863DFAB}" dt="2023-02-08T22:32:58.759" v="1915" actId="478"/>
          <ac:spMkLst>
            <pc:docMk/>
            <pc:sldMk cId="490763222" sldId="731"/>
            <ac:spMk id="2" creationId="{00000000-0000-0000-0000-000000000000}"/>
          </ac:spMkLst>
        </pc:spChg>
        <pc:spChg chg="del mod">
          <ac:chgData name="Jenifer Prince Devaraj" userId="c3fb109c-09d1-42a6-93f4-69472d709861" providerId="ADAL" clId="{3D321CA5-6558-4F70-ABFA-1D9DD863DFAB}" dt="2023-02-08T22:41:27.977" v="2005" actId="478"/>
          <ac:spMkLst>
            <pc:docMk/>
            <pc:sldMk cId="490763222" sldId="731"/>
            <ac:spMk id="4" creationId="{0E08EE7A-58AE-FA63-7646-B801A82634B7}"/>
          </ac:spMkLst>
        </pc:spChg>
        <pc:spChg chg="add del mod">
          <ac:chgData name="Jenifer Prince Devaraj" userId="c3fb109c-09d1-42a6-93f4-69472d709861" providerId="ADAL" clId="{3D321CA5-6558-4F70-ABFA-1D9DD863DFAB}" dt="2023-02-08T22:32:53.117" v="1913" actId="478"/>
          <ac:spMkLst>
            <pc:docMk/>
            <pc:sldMk cId="490763222" sldId="731"/>
            <ac:spMk id="6" creationId="{FF89776C-6021-7818-F9A4-BB8B624753B2}"/>
          </ac:spMkLst>
        </pc:spChg>
        <pc:spChg chg="add del mod">
          <ac:chgData name="Jenifer Prince Devaraj" userId="c3fb109c-09d1-42a6-93f4-69472d709861" providerId="ADAL" clId="{3D321CA5-6558-4F70-ABFA-1D9DD863DFAB}" dt="2023-02-08T22:33:01.266" v="1916" actId="478"/>
          <ac:spMkLst>
            <pc:docMk/>
            <pc:sldMk cId="490763222" sldId="731"/>
            <ac:spMk id="8" creationId="{7D6CA860-B3B8-300F-BFAD-4F2794B6901E}"/>
          </ac:spMkLst>
        </pc:spChg>
        <pc:spChg chg="add mod">
          <ac:chgData name="Jenifer Prince Devaraj" userId="c3fb109c-09d1-42a6-93f4-69472d709861" providerId="ADAL" clId="{3D321CA5-6558-4F70-ABFA-1D9DD863DFAB}" dt="2023-02-08T22:41:16.413" v="2001" actId="1076"/>
          <ac:spMkLst>
            <pc:docMk/>
            <pc:sldMk cId="490763222" sldId="731"/>
            <ac:spMk id="15" creationId="{9B40B478-FE52-1577-4098-99699C7DB3B6}"/>
          </ac:spMkLst>
        </pc:spChg>
        <pc:spChg chg="add mod">
          <ac:chgData name="Jenifer Prince Devaraj" userId="c3fb109c-09d1-42a6-93f4-69472d709861" providerId="ADAL" clId="{3D321CA5-6558-4F70-ABFA-1D9DD863DFAB}" dt="2023-02-08T22:42:37.792" v="2022" actId="1076"/>
          <ac:spMkLst>
            <pc:docMk/>
            <pc:sldMk cId="490763222" sldId="731"/>
            <ac:spMk id="16" creationId="{662804B3-A084-E616-47E0-1CF0F2B9375C}"/>
          </ac:spMkLst>
        </pc:spChg>
        <pc:spChg chg="add mod">
          <ac:chgData name="Jenifer Prince Devaraj" userId="c3fb109c-09d1-42a6-93f4-69472d709861" providerId="ADAL" clId="{3D321CA5-6558-4F70-ABFA-1D9DD863DFAB}" dt="2023-02-08T22:42:49.030" v="2026" actId="1076"/>
          <ac:spMkLst>
            <pc:docMk/>
            <pc:sldMk cId="490763222" sldId="731"/>
            <ac:spMk id="17" creationId="{D0C8AC14-00E1-AB49-5BE5-72BF42163DFA}"/>
          </ac:spMkLst>
        </pc:spChg>
        <pc:spChg chg="add mod">
          <ac:chgData name="Jenifer Prince Devaraj" userId="c3fb109c-09d1-42a6-93f4-69472d709861" providerId="ADAL" clId="{3D321CA5-6558-4F70-ABFA-1D9DD863DFAB}" dt="2023-02-08T22:42:29.451" v="2018" actId="1076"/>
          <ac:spMkLst>
            <pc:docMk/>
            <pc:sldMk cId="490763222" sldId="731"/>
            <ac:spMk id="19" creationId="{439CEB6D-3695-2BC5-D992-5C841D710212}"/>
          </ac:spMkLst>
        </pc:spChg>
        <pc:spChg chg="add mod">
          <ac:chgData name="Jenifer Prince Devaraj" userId="c3fb109c-09d1-42a6-93f4-69472d709861" providerId="ADAL" clId="{3D321CA5-6558-4F70-ABFA-1D9DD863DFAB}" dt="2023-02-08T22:46:36.427" v="2041" actId="2710"/>
          <ac:spMkLst>
            <pc:docMk/>
            <pc:sldMk cId="490763222" sldId="731"/>
            <ac:spMk id="20" creationId="{D4689F2A-A22E-D394-5CD1-62BBC76A6E9F}"/>
          </ac:spMkLst>
        </pc:spChg>
        <pc:spChg chg="add mod">
          <ac:chgData name="Jenifer Prince Devaraj" userId="c3fb109c-09d1-42a6-93f4-69472d709861" providerId="ADAL" clId="{3D321CA5-6558-4F70-ABFA-1D9DD863DFAB}" dt="2023-02-08T22:50:56.553" v="2079" actId="20577"/>
          <ac:spMkLst>
            <pc:docMk/>
            <pc:sldMk cId="490763222" sldId="731"/>
            <ac:spMk id="22" creationId="{A3025167-BAFF-D8FD-FFE0-AC64D644D3B2}"/>
          </ac:spMkLst>
        </pc:spChg>
        <pc:spChg chg="del">
          <ac:chgData name="Jenifer Prince Devaraj" userId="c3fb109c-09d1-42a6-93f4-69472d709861" providerId="ADAL" clId="{3D321CA5-6558-4F70-ABFA-1D9DD863DFAB}" dt="2023-02-08T22:32:50.718" v="1912" actId="478"/>
          <ac:spMkLst>
            <pc:docMk/>
            <pc:sldMk cId="490763222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42:26.112" v="2017" actId="14100"/>
          <ac:picMkLst>
            <pc:docMk/>
            <pc:sldMk cId="490763222" sldId="731"/>
            <ac:picMk id="10" creationId="{6FA233F8-0522-F099-5E0A-969F1B8546B0}"/>
          </ac:picMkLst>
        </pc:picChg>
        <pc:picChg chg="add mod">
          <ac:chgData name="Jenifer Prince Devaraj" userId="c3fb109c-09d1-42a6-93f4-69472d709861" providerId="ADAL" clId="{3D321CA5-6558-4F70-ABFA-1D9DD863DFAB}" dt="2023-02-08T22:42:39.652" v="2023" actId="1076"/>
          <ac:picMkLst>
            <pc:docMk/>
            <pc:sldMk cId="490763222" sldId="731"/>
            <ac:picMk id="12" creationId="{53EDBFE1-8876-5FA3-A3C5-1162CD38D534}"/>
          </ac:picMkLst>
        </pc:picChg>
        <pc:picChg chg="add mod">
          <ac:chgData name="Jenifer Prince Devaraj" userId="c3fb109c-09d1-42a6-93f4-69472d709861" providerId="ADAL" clId="{3D321CA5-6558-4F70-ABFA-1D9DD863DFAB}" dt="2023-02-08T22:42:44.826" v="2025" actId="1076"/>
          <ac:picMkLst>
            <pc:docMk/>
            <pc:sldMk cId="490763222" sldId="731"/>
            <ac:picMk id="14" creationId="{0121B54A-4B8C-F9BA-F3AD-285E0DF7E66D}"/>
          </ac:picMkLst>
        </pc:picChg>
      </pc:sldChg>
      <pc:sldChg chg="addSp modSp add del mod">
        <pc:chgData name="Jenifer Prince Devaraj" userId="c3fb109c-09d1-42a6-93f4-69472d709861" providerId="ADAL" clId="{3D321CA5-6558-4F70-ABFA-1D9DD863DFAB}" dt="2023-02-08T22:18:32.096" v="1822" actId="47"/>
        <pc:sldMkLst>
          <pc:docMk/>
          <pc:sldMk cId="777631617" sldId="731"/>
        </pc:sldMkLst>
        <pc:spChg chg="mod">
          <ac:chgData name="Jenifer Prince Devaraj" userId="c3fb109c-09d1-42a6-93f4-69472d709861" providerId="ADAL" clId="{3D321CA5-6558-4F70-ABFA-1D9DD863DFAB}" dt="2023-02-08T21:56:28.198" v="1763" actId="20577"/>
          <ac:spMkLst>
            <pc:docMk/>
            <pc:sldMk cId="777631617" sldId="731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2:00:36.303" v="1770" actId="1076"/>
          <ac:picMkLst>
            <pc:docMk/>
            <pc:sldMk cId="777631617" sldId="731"/>
            <ac:picMk id="5" creationId="{6D6A80A5-680A-07A9-69BE-9F92B9108498}"/>
          </ac:picMkLst>
        </pc:picChg>
      </pc:sldChg>
      <pc:sldChg chg="addSp delSp modSp add mod ord">
        <pc:chgData name="Jenifer Prince Devaraj" userId="c3fb109c-09d1-42a6-93f4-69472d709861" providerId="ADAL" clId="{3D321CA5-6558-4F70-ABFA-1D9DD863DFAB}" dt="2023-02-08T22:52:49.346" v="2101"/>
        <pc:sldMkLst>
          <pc:docMk/>
          <pc:sldMk cId="2537371817" sldId="732"/>
        </pc:sldMkLst>
        <pc:spChg chg="del">
          <ac:chgData name="Jenifer Prince Devaraj" userId="c3fb109c-09d1-42a6-93f4-69472d709861" providerId="ADAL" clId="{3D321CA5-6558-4F70-ABFA-1D9DD863DFAB}" dt="2023-02-08T22:52:31.008" v="2096" actId="478"/>
          <ac:spMkLst>
            <pc:docMk/>
            <pc:sldMk cId="2537371817" sldId="732"/>
            <ac:spMk id="2" creationId="{5AF40EAB-6954-8B5E-C784-2A455332F66A}"/>
          </ac:spMkLst>
        </pc:spChg>
        <pc:spChg chg="add del mod">
          <ac:chgData name="Jenifer Prince Devaraj" userId="c3fb109c-09d1-42a6-93f4-69472d709861" providerId="ADAL" clId="{3D321CA5-6558-4F70-ABFA-1D9DD863DFAB}" dt="2023-02-08T22:52:35.968" v="2098" actId="478"/>
          <ac:spMkLst>
            <pc:docMk/>
            <pc:sldMk cId="2537371817" sldId="732"/>
            <ac:spMk id="4" creationId="{DA79310C-D038-101B-2058-B67B865282A9}"/>
          </ac:spMkLst>
        </pc:spChg>
        <pc:spChg chg="mod">
          <ac:chgData name="Jenifer Prince Devaraj" userId="c3fb109c-09d1-42a6-93f4-69472d709861" providerId="ADAL" clId="{3D321CA5-6558-4F70-ABFA-1D9DD863DFAB}" dt="2023-02-08T22:52:42.275" v="2099" actId="1076"/>
          <ac:spMkLst>
            <pc:docMk/>
            <pc:sldMk cId="2537371817" sldId="732"/>
            <ac:spMk id="5" creationId="{BD78D876-541D-6E52-A364-F2210992F446}"/>
          </ac:spMkLst>
        </pc:spChg>
      </pc:sldChg>
      <pc:sldChg chg="addSp delSp modSp add mod ord">
        <pc:chgData name="Jenifer Prince Devaraj" userId="c3fb109c-09d1-42a6-93f4-69472d709861" providerId="ADAL" clId="{3D321CA5-6558-4F70-ABFA-1D9DD863DFAB}" dt="2023-02-08T23:15:57.472" v="2127"/>
        <pc:sldMkLst>
          <pc:docMk/>
          <pc:sldMk cId="3306831209" sldId="733"/>
        </pc:sldMkLst>
        <pc:spChg chg="del">
          <ac:chgData name="Jenifer Prince Devaraj" userId="c3fb109c-09d1-42a6-93f4-69472d709861" providerId="ADAL" clId="{3D321CA5-6558-4F70-ABFA-1D9DD863DFAB}" dt="2023-02-08T23:14:59.736" v="2121" actId="478"/>
          <ac:spMkLst>
            <pc:docMk/>
            <pc:sldMk cId="3306831209" sldId="733"/>
            <ac:spMk id="2" creationId="{00000000-0000-0000-0000-000000000000}"/>
          </ac:spMkLst>
        </pc:spChg>
        <pc:spChg chg="add del mod">
          <ac:chgData name="Jenifer Prince Devaraj" userId="c3fb109c-09d1-42a6-93f4-69472d709861" providerId="ADAL" clId="{3D321CA5-6558-4F70-ABFA-1D9DD863DFAB}" dt="2023-02-08T23:14:56.973" v="2120" actId="478"/>
          <ac:spMkLst>
            <pc:docMk/>
            <pc:sldMk cId="3306831209" sldId="733"/>
            <ac:spMk id="6" creationId="{86C7344A-9C4C-85D0-3663-CD62BF693C56}"/>
          </ac:spMkLst>
        </pc:spChg>
        <pc:spChg chg="add del mod">
          <ac:chgData name="Jenifer Prince Devaraj" userId="c3fb109c-09d1-42a6-93f4-69472d709861" providerId="ADAL" clId="{3D321CA5-6558-4F70-ABFA-1D9DD863DFAB}" dt="2023-02-08T23:15:02.124" v="2122" actId="478"/>
          <ac:spMkLst>
            <pc:docMk/>
            <pc:sldMk cId="3306831209" sldId="733"/>
            <ac:spMk id="8" creationId="{6869DEAF-9B77-46AC-F42E-649A5421EB9D}"/>
          </ac:spMkLst>
        </pc:spChg>
        <pc:spChg chg="del">
          <ac:chgData name="Jenifer Prince Devaraj" userId="c3fb109c-09d1-42a6-93f4-69472d709861" providerId="ADAL" clId="{3D321CA5-6558-4F70-ABFA-1D9DD863DFAB}" dt="2023-02-08T23:14:54.061" v="2119" actId="478"/>
          <ac:spMkLst>
            <pc:docMk/>
            <pc:sldMk cId="3306831209" sldId="733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8T23:15:41.471" v="2125" actId="1076"/>
          <ac:picMkLst>
            <pc:docMk/>
            <pc:sldMk cId="3306831209" sldId="733"/>
            <ac:picMk id="10" creationId="{A505A2A4-E572-18DB-E9DF-0330EA6EF9E1}"/>
          </ac:picMkLst>
        </pc:picChg>
      </pc:sldChg>
      <pc:sldChg chg="addSp modSp add mod">
        <pc:chgData name="Jenifer Prince Devaraj" userId="c3fb109c-09d1-42a6-93f4-69472d709861" providerId="ADAL" clId="{3D321CA5-6558-4F70-ABFA-1D9DD863DFAB}" dt="2023-02-09T09:08:31.935" v="2178" actId="1076"/>
        <pc:sldMkLst>
          <pc:docMk/>
          <pc:sldMk cId="3683681129" sldId="734"/>
        </pc:sldMkLst>
        <pc:spChg chg="mod">
          <ac:chgData name="Jenifer Prince Devaraj" userId="c3fb109c-09d1-42a6-93f4-69472d709861" providerId="ADAL" clId="{3D321CA5-6558-4F70-ABFA-1D9DD863DFAB}" dt="2023-02-09T09:08:25.307" v="2175" actId="20577"/>
          <ac:spMkLst>
            <pc:docMk/>
            <pc:sldMk cId="3683681129" sldId="734"/>
            <ac:spMk id="24" creationId="{00000000-0000-0000-0000-000000000000}"/>
          </ac:spMkLst>
        </pc:spChg>
        <pc:picChg chg="add mod">
          <ac:chgData name="Jenifer Prince Devaraj" userId="c3fb109c-09d1-42a6-93f4-69472d709861" providerId="ADAL" clId="{3D321CA5-6558-4F70-ABFA-1D9DD863DFAB}" dt="2023-02-09T09:08:31.935" v="2178" actId="1076"/>
          <ac:picMkLst>
            <pc:docMk/>
            <pc:sldMk cId="3683681129" sldId="734"/>
            <ac:picMk id="6" creationId="{60330214-FCF8-1B2C-271A-2DE6E44A86A6}"/>
          </ac:picMkLst>
        </pc:picChg>
      </pc:sldChg>
      <pc:sldChg chg="del">
        <pc:chgData name="Jenifer Prince Devaraj" userId="c3fb109c-09d1-42a6-93f4-69472d709861" providerId="ADAL" clId="{3D321CA5-6558-4F70-ABFA-1D9DD863DFAB}" dt="2023-02-04T23:57:08.549" v="48" actId="47"/>
        <pc:sldMkLst>
          <pc:docMk/>
          <pc:sldMk cId="602369199" sldId="756"/>
        </pc:sldMkLst>
      </pc:sldChg>
      <pc:sldMasterChg chg="addSldLayout delSldLayout">
        <pc:chgData name="Jenifer Prince Devaraj" userId="c3fb109c-09d1-42a6-93f4-69472d709861" providerId="ADAL" clId="{3D321CA5-6558-4F70-ABFA-1D9DD863DFAB}" dt="2023-02-08T22:26:57.263" v="1884" actId="47"/>
        <pc:sldMasterMkLst>
          <pc:docMk/>
          <pc:sldMasterMk cId="3508390215" sldId="2147483661"/>
        </pc:sldMasterMkLst>
        <pc:sldLayoutChg chg="del">
          <pc:chgData name="Jenifer Prince Devaraj" userId="c3fb109c-09d1-42a6-93f4-69472d709861" providerId="ADAL" clId="{3D321CA5-6558-4F70-ABFA-1D9DD863DFAB}" dt="2023-02-04T23:57:13.339" v="49" actId="47"/>
          <pc:sldLayoutMkLst>
            <pc:docMk/>
            <pc:sldMasterMk cId="3508390215" sldId="2147483661"/>
            <pc:sldLayoutMk cId="3500688628" sldId="2147483791"/>
          </pc:sldLayoutMkLst>
        </pc:sldLayoutChg>
        <pc:sldLayoutChg chg="add del">
          <pc:chgData name="Jenifer Prince Devaraj" userId="c3fb109c-09d1-42a6-93f4-69472d709861" providerId="ADAL" clId="{3D321CA5-6558-4F70-ABFA-1D9DD863DFAB}" dt="2023-02-08T22:26:57.263" v="1884" actId="47"/>
          <pc:sldLayoutMkLst>
            <pc:docMk/>
            <pc:sldMasterMk cId="3508390215" sldId="2147483661"/>
            <pc:sldLayoutMk cId="665972566" sldId="214748379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Electronics 1- L6_MOSFET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5" Type="http://schemas.openxmlformats.org/officeDocument/2006/relationships/image" Target="../media/image13.png"/><Relationship Id="rId4" Type="http://schemas.openxmlformats.org/officeDocument/2006/relationships/theme" Target="../theme/theme12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7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0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39.xml"/><Relationship Id="rId1" Type="http://schemas.openxmlformats.org/officeDocument/2006/relationships/slideLayout" Target="../slideLayouts/slideLayout38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2.xml"/><Relationship Id="rId4" Type="http://schemas.openxmlformats.org/officeDocument/2006/relationships/slideLayout" Target="../slideLayouts/slideLayout41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5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4.xml"/><Relationship Id="rId1" Type="http://schemas.openxmlformats.org/officeDocument/2006/relationships/slideLayout" Target="../slideLayouts/slideLayout43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0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49.xml"/><Relationship Id="rId1" Type="http://schemas.openxmlformats.org/officeDocument/2006/relationships/slideLayout" Target="../slideLayouts/slideLayout48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2.xml"/><Relationship Id="rId4" Type="http://schemas.openxmlformats.org/officeDocument/2006/relationships/slideLayout" Target="../slideLayouts/slideLayout51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0.xml"/><Relationship Id="rId13" Type="http://schemas.openxmlformats.org/officeDocument/2006/relationships/slideLayout" Target="../slideLayouts/slideLayout65.xml"/><Relationship Id="rId3" Type="http://schemas.openxmlformats.org/officeDocument/2006/relationships/slideLayout" Target="../slideLayouts/slideLayout55.xml"/><Relationship Id="rId7" Type="http://schemas.openxmlformats.org/officeDocument/2006/relationships/slideLayout" Target="../slideLayouts/slideLayout59.xml"/><Relationship Id="rId12" Type="http://schemas.openxmlformats.org/officeDocument/2006/relationships/slideLayout" Target="../slideLayouts/slideLayout64.xml"/><Relationship Id="rId2" Type="http://schemas.openxmlformats.org/officeDocument/2006/relationships/slideLayout" Target="../slideLayouts/slideLayout54.xml"/><Relationship Id="rId1" Type="http://schemas.openxmlformats.org/officeDocument/2006/relationships/slideLayout" Target="../slideLayouts/slideLayout53.xml"/><Relationship Id="rId6" Type="http://schemas.openxmlformats.org/officeDocument/2006/relationships/slideLayout" Target="../slideLayouts/slideLayout58.xml"/><Relationship Id="rId11" Type="http://schemas.openxmlformats.org/officeDocument/2006/relationships/slideLayout" Target="../slideLayouts/slideLayout63.xml"/><Relationship Id="rId5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62.xml"/><Relationship Id="rId4" Type="http://schemas.openxmlformats.org/officeDocument/2006/relationships/slideLayout" Target="../slideLayouts/slideLayout56.xml"/><Relationship Id="rId9" Type="http://schemas.openxmlformats.org/officeDocument/2006/relationships/slideLayout" Target="../slideLayouts/slideLayout61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8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7.xml"/><Relationship Id="rId1" Type="http://schemas.openxmlformats.org/officeDocument/2006/relationships/slideLayout" Target="../slideLayouts/slideLayout66.xml"/><Relationship Id="rId6" Type="http://schemas.openxmlformats.org/officeDocument/2006/relationships/slideLayout" Target="../slideLayouts/slideLayout71.xml"/><Relationship Id="rId5" Type="http://schemas.openxmlformats.org/officeDocument/2006/relationships/slideLayout" Target="../slideLayouts/slideLayout70.xml"/><Relationship Id="rId4" Type="http://schemas.openxmlformats.org/officeDocument/2006/relationships/slideLayout" Target="../slideLayouts/slideLayout69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4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3.xml"/><Relationship Id="rId1" Type="http://schemas.openxmlformats.org/officeDocument/2006/relationships/slideLayout" Target="../slideLayouts/slideLayout72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5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3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48858" y="5508765"/>
            <a:ext cx="5315818" cy="3088946"/>
          </a:xfrm>
        </p:spPr>
        <p:txBody>
          <a:bodyPr/>
          <a:lstStyle/>
          <a:p>
            <a:r>
              <a:rPr lang="en-GB" sz="2000" b="1">
                <a:latin typeface="Arial" panose="020B0604020202020204" pitchFamily="34" charset="0"/>
              </a:rPr>
              <a:t>Prepared By,</a:t>
            </a:r>
          </a:p>
          <a:p>
            <a:r>
              <a:rPr lang="en-GB" sz="2000" b="1">
                <a:latin typeface="Arial" panose="020B0604020202020204" pitchFamily="34" charset="0"/>
              </a:rPr>
              <a:t>                    - Jenifer Prince Devaraj M.E., M.Ed. </a:t>
            </a:r>
          </a:p>
        </p:txBody>
      </p:sp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685674" y="175972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Name: Electronics I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Code:  ACDB5002</a:t>
            </a: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endParaRPr lang="en-GB" sz="2400" b="1" dirty="0">
              <a:latin typeface="Arial" panose="020B0604020202020204" pitchFamily="34" charset="0"/>
            </a:endParaRPr>
          </a:p>
          <a:p>
            <a:r>
              <a:rPr lang="en-GB" sz="2400" b="1" dirty="0">
                <a:latin typeface="Arial"/>
                <a:cs typeface="Arial"/>
              </a:rPr>
              <a:t>Lecture – 6 </a:t>
            </a:r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81000" y="1732023"/>
            <a:ext cx="6888480" cy="5009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stands for Metal Oxide Field Effect Transistor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also be called IGFET (Insulated Gate Field Effect Transistor).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 is a voltage-controlled device.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By applying a rated voltage to the gate pin, the MOSFET will start 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4892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F18C021-4FC0-0C32-3959-872BEE1F24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10644" y="2183091"/>
            <a:ext cx="3018577" cy="2825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4794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75920" y="2440645"/>
            <a:ext cx="1098296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Unlike BJT, MOSFET requires almost no input current &amp; controls heavy current at the output.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MOSFETs are quicker in operation than FETs, thus used in fast switching applications.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FET has high drain resistance, while it's too low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45720" y="162476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Need of MOSFET</a:t>
            </a:r>
          </a:p>
        </p:txBody>
      </p:sp>
    </p:spTree>
    <p:extLst>
      <p:ext uri="{BB962C8B-B14F-4D97-AF65-F5344CB8AC3E}">
        <p14:creationId xmlns:p14="http://schemas.microsoft.com/office/powerpoint/2010/main" val="724960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04547" y="2478461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484880" y="1434412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Types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31C5F09-181B-0AFE-7BEE-CF12B3E893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610" y="3075710"/>
            <a:ext cx="2325120" cy="327066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E4ED7A-AA09-07D1-765C-08CEE3F4BAA9}"/>
              </a:ext>
            </a:extLst>
          </p:cNvPr>
          <p:cNvSpPr txBox="1"/>
          <p:nvPr/>
        </p:nvSpPr>
        <p:spPr>
          <a:xfrm>
            <a:off x="6202680" y="2497923"/>
            <a:ext cx="7432040" cy="5777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D13348CC-29D9-3157-58BA-92B82F3415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8947" y="3257910"/>
            <a:ext cx="2015173" cy="29827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6885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55600" y="1808480"/>
            <a:ext cx="574040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MOSFET is a four-terminal device with a Drain (D), Source (S), gate (G) and a Body (B) / Substrate terminals.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body terminal will always be connected to the source terminal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Therefore, MOSFET will operate as a three-terminal device.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304800" y="121328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Symbol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36A9E-4AC2-3727-6266-2AF92F371D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81788" y="1908933"/>
            <a:ext cx="2035492" cy="297294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E22D71E-C290-BF36-37C4-CD5B1DEB790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67495" y="1908933"/>
            <a:ext cx="2387195" cy="286118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B6B3795-871D-3A3E-DE02-69555209DA37}"/>
              </a:ext>
            </a:extLst>
          </p:cNvPr>
          <p:cNvSpPr txBox="1"/>
          <p:nvPr/>
        </p:nvSpPr>
        <p:spPr>
          <a:xfrm>
            <a:off x="719328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N- Channel MOSFET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BC02415-502E-F496-9F24-918EE4AB38A8}"/>
              </a:ext>
            </a:extLst>
          </p:cNvPr>
          <p:cNvSpPr txBox="1"/>
          <p:nvPr/>
        </p:nvSpPr>
        <p:spPr>
          <a:xfrm>
            <a:off x="9697720" y="5096433"/>
            <a:ext cx="223012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Cambria" panose="02040503050406030204" pitchFamily="18" charset="0"/>
                <a:ea typeface="Cambria" panose="02040503050406030204" pitchFamily="18" charset="0"/>
              </a:rPr>
              <a:t>P- Channel MOSFET</a:t>
            </a:r>
          </a:p>
        </p:txBody>
      </p:sp>
    </p:spTree>
    <p:extLst>
      <p:ext uri="{BB962C8B-B14F-4D97-AF65-F5344CB8AC3E}">
        <p14:creationId xmlns:p14="http://schemas.microsoft.com/office/powerpoint/2010/main" val="24331445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94640" y="1899921"/>
            <a:ext cx="6090920" cy="445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Gate(G) Terminal is practically insulated from the entire assembly by a thin layer of Silicon-oxide(SiO2)conducting through the Drain and Source pin.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Body(B) Terminal is connected internally with Source(S) Terminal &amp; thus the MOSFET package consists of 3 pins.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4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F1485CB-0F51-1694-ED13-2B65BDAAE18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48118" y="2384742"/>
            <a:ext cx="5391151" cy="24615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1776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047241"/>
            <a:ext cx="7228840" cy="390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In N-type MOSFET, two highly doped N regions are diffused into a single lightly-doped P substrate. 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Aluminum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Probes are used for connecting terminals i.e. Gate, Drain &amp; Source to respective regions.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7320" y="1264217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743C5F8-A107-70BC-F592-9C4A36A588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8247" y="1899921"/>
            <a:ext cx="3755073" cy="28769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6541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269240" y="2382521"/>
            <a:ext cx="743204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Because of the oxide layer, MOSFET acts as a voltage controlled IC i.e. voltage at Gate Terminal decides the conductivity between drain and source.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The conduction path between Source(S) and Drain(D) is called channel &amp; its width is controlled by the Gate(G) voltage in MOSFET.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142240" y="161329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Construction of MOSFET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1CCF8-2112-90D4-1D46-EB17CAF1BF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56887" y="2170430"/>
            <a:ext cx="4065873" cy="2655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934004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1041400" y="2863107"/>
            <a:ext cx="7432040" cy="11317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Enhancement Mode.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AE0A156-7D83-76D0-3F38-156333046F36}"/>
              </a:ext>
            </a:extLst>
          </p:cNvPr>
          <p:cNvSpPr txBox="1"/>
          <p:nvPr/>
        </p:nvSpPr>
        <p:spPr>
          <a:xfrm>
            <a:off x="254000" y="2034938"/>
            <a:ext cx="68884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Modes of MOSFET</a:t>
            </a:r>
          </a:p>
        </p:txBody>
      </p:sp>
    </p:spTree>
    <p:extLst>
      <p:ext uri="{BB962C8B-B14F-4D97-AF65-F5344CB8AC3E}">
        <p14:creationId xmlns:p14="http://schemas.microsoft.com/office/powerpoint/2010/main" val="12239375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414020" y="2174461"/>
            <a:ext cx="580390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a positive voltage is applied at the Gate Terminal of N-type MOSFET, it starts conducting by creating a bridge between Drain &amp; Source and termed as acting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55880" y="148119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BA8490-D6FE-6908-7C23-B641393644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9767" y="1876107"/>
            <a:ext cx="4257198" cy="3105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76690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736600" y="2440645"/>
            <a:ext cx="1052322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positive voltage is applied at the Gate terminal, the surface below the oxide layer starts attracting electronics while repelling holes.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Hence, electrons get accumulated below the silicon oxide layer.</a:t>
            </a:r>
          </a:p>
          <a:p>
            <a:pPr marL="808038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As the voltage at Gate Terminal is increased, more electrons get attracted &amp; thus conduction increases in N-Type MOSFET.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01600" y="145071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Enhancement Mode </a:t>
            </a:r>
          </a:p>
        </p:txBody>
      </p:sp>
    </p:spTree>
    <p:extLst>
      <p:ext uri="{BB962C8B-B14F-4D97-AF65-F5344CB8AC3E}">
        <p14:creationId xmlns:p14="http://schemas.microsoft.com/office/powerpoint/2010/main" val="15910554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302260" y="2064227"/>
            <a:ext cx="6393180" cy="27937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If we reverse the voltage at Gate Terminal, N-type MOSFET will repel electrons and attract holes, thus the connection between Drain &amp; Source will break &amp; MOSFET is said to be in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35560" y="1384675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Depletion Mode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0456531-8394-B583-CC26-1E39A71D0A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1510" y="1798955"/>
            <a:ext cx="4088132" cy="3059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616923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96520" y="1902036"/>
            <a:ext cx="11912600" cy="3347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A minimum input gate-source voltage is applied to the gate before it starts conducting, this minimum voltage is called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For enhancement amplifiers, the gate-source voltage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&gt; threshold voltage.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Drain current Id will increase by increasing the forward biasing of MOSFET.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When a fixed voltage between the drain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Vds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is applied, we can plot the values of drain current Id for different values of the voltage across gate and source </a:t>
            </a:r>
            <a:r>
              <a:rPr lang="en-GB" sz="2400" dirty="0" err="1"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  <a:endParaRPr lang="en-GB" sz="2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30817901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C9B88CE-20EC-A422-ECDF-3DF25DA5BE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438" y="1957705"/>
            <a:ext cx="5690022" cy="4234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5134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-40640" y="1213288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Characteristics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D23BFE9-4F7A-6857-5A99-9B09895F32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08504" y="1859023"/>
            <a:ext cx="5737725" cy="370865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173083" y="1938146"/>
            <a:ext cx="5679077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At </a:t>
            </a:r>
            <a:r>
              <a:rPr lang="en-GB" sz="2400" b="0" i="0" dirty="0" err="1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Vgs</a:t>
            </a: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=0, N-Type enhancement MOSFET acts like an open switch or normally off.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Thus transistor will fall under the "cut-off" region at this point. </a:t>
            </a:r>
          </a:p>
          <a:p>
            <a:pPr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The OFF condition of the MOSFET is represented by the dotted line.</a:t>
            </a:r>
          </a:p>
        </p:txBody>
      </p:sp>
    </p:spTree>
    <p:extLst>
      <p:ext uri="{BB962C8B-B14F-4D97-AF65-F5344CB8AC3E}">
        <p14:creationId xmlns:p14="http://schemas.microsoft.com/office/powerpoint/2010/main" val="232203733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as Switch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6CE4AFF-5AC0-E77A-D6CE-E482FE0FDAB3}"/>
              </a:ext>
            </a:extLst>
          </p:cNvPr>
          <p:cNvSpPr txBox="1"/>
          <p:nvPr/>
        </p:nvSpPr>
        <p:spPr>
          <a:xfrm>
            <a:off x="361043" y="2266160"/>
            <a:ext cx="7015117" cy="27937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When the positive voltage VGS is applied to the gate of the MOSFET, a channel is established and the lamp is turned ON.</a:t>
            </a:r>
          </a:p>
          <a:p>
            <a:pPr marL="269875" indent="-269875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0" i="0" dirty="0">
                <a:solidFill>
                  <a:srgbClr val="1A1A1A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Similarly, when the gate voltage is zero the lamp turns off.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5ADD34A-FDB9-AB64-D30F-38C9A6A360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8627" y="1883605"/>
            <a:ext cx="3896565" cy="35588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4174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111760" y="146412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Vs BJT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2779E1A2-0A55-044D-10F4-8C63D79D0A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0" y="2468894"/>
            <a:ext cx="10577847" cy="35728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0338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8B15BA-6AF7-7BEA-D02A-43BDCA6939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Electronics 1- L6_MOSFET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78707" y="-11227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2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MOSFET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786C81-B5AD-7299-47FF-1D01058910D4}"/>
              </a:ext>
            </a:extLst>
          </p:cNvPr>
          <p:cNvSpPr txBox="1"/>
          <p:nvPr/>
        </p:nvSpPr>
        <p:spPr>
          <a:xfrm>
            <a:off x="76200" y="1677489"/>
            <a:ext cx="4805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MOSFET applications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F58B6FB-D9D1-F6F3-D309-68E3B576D120}"/>
              </a:ext>
            </a:extLst>
          </p:cNvPr>
          <p:cNvSpPr txBox="1"/>
          <p:nvPr/>
        </p:nvSpPr>
        <p:spPr>
          <a:xfrm>
            <a:off x="703580" y="2309110"/>
            <a:ext cx="11315700" cy="24187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Radiofrequency applications use MOSFET amplifiers extensively.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 behaves as a passive circuit element.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Power MOSFETs can be used to regulate DC motors.</a:t>
            </a:r>
          </a:p>
          <a:p>
            <a:pPr marL="538163" indent="-446088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600" b="0" i="0" dirty="0">
                <a:solidFill>
                  <a:srgbClr val="333333"/>
                </a:solidFill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MOSFETs are used in the design of the chopper circuit.</a:t>
            </a:r>
          </a:p>
        </p:txBody>
      </p:sp>
    </p:spTree>
    <p:extLst>
      <p:ext uri="{BB962C8B-B14F-4D97-AF65-F5344CB8AC3E}">
        <p14:creationId xmlns:p14="http://schemas.microsoft.com/office/powerpoint/2010/main" val="322929173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851</Words>
  <Application>Microsoft Office PowerPoint</Application>
  <PresentationFormat>Widescreen</PresentationFormat>
  <Paragraphs>118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19</vt:i4>
      </vt:variant>
    </vt:vector>
  </HeadingPairs>
  <TitlesOfParts>
    <vt:vector size="43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MOSFET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</cp:revision>
  <dcterms:created xsi:type="dcterms:W3CDTF">2021-03-09T15:35:42Z</dcterms:created>
  <dcterms:modified xsi:type="dcterms:W3CDTF">2023-02-13T02:13:05Z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