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20E3CE-3E17-B2DE-EC1C-D058CFACC498}" v="36" dt="2026-06-21T12:16:29.477"/>
    <p1510:client id="{4954C5A1-1FF4-1333-2323-02014AC12028}" v="355" dt="2026-06-21T10:41:45.707"/>
    <p1510:client id="{DDF150C8-A19C-CE8A-0CE5-6AEE748D3C07}" v="606" dt="2026-06-21T11:52:35.7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jad Hussain Jafari (2543022)" userId="S::2543022@student.uwtsd.ac.uk::ee4aa34a-cc8f-4920-8da0-6ec8df37088f" providerId="AD" clId="Web-{2920E3CE-3E17-B2DE-EC1C-D058CFACC498}"/>
    <pc:docChg chg="delSld modSld">
      <pc:chgData name="Sajad Hussain Jafari (2543022)" userId="S::2543022@student.uwtsd.ac.uk::ee4aa34a-cc8f-4920-8da0-6ec8df37088f" providerId="AD" clId="Web-{2920E3CE-3E17-B2DE-EC1C-D058CFACC498}" dt="2026-06-21T12:16:29.477" v="37" actId="14100"/>
      <pc:docMkLst>
        <pc:docMk/>
      </pc:docMkLst>
      <pc:sldChg chg="modSp">
        <pc:chgData name="Sajad Hussain Jafari (2543022)" userId="S::2543022@student.uwtsd.ac.uk::ee4aa34a-cc8f-4920-8da0-6ec8df37088f" providerId="AD" clId="Web-{2920E3CE-3E17-B2DE-EC1C-D058CFACC498}" dt="2026-06-21T12:16:29.477" v="37" actId="14100"/>
        <pc:sldMkLst>
          <pc:docMk/>
          <pc:sldMk cId="109857222" sldId="256"/>
        </pc:sldMkLst>
        <pc:spChg chg="mod">
          <ac:chgData name="Sajad Hussain Jafari (2543022)" userId="S::2543022@student.uwtsd.ac.uk::ee4aa34a-cc8f-4920-8da0-6ec8df37088f" providerId="AD" clId="Web-{2920E3CE-3E17-B2DE-EC1C-D058CFACC498}" dt="2026-06-21T12:15:07.287" v="10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jad Hussain Jafari (2543022)" userId="S::2543022@student.uwtsd.ac.uk::ee4aa34a-cc8f-4920-8da0-6ec8df37088f" providerId="AD" clId="Web-{2920E3CE-3E17-B2DE-EC1C-D058CFACC498}" dt="2026-06-21T12:16:29.477" v="37" actId="14100"/>
          <ac:spMkLst>
            <pc:docMk/>
            <pc:sldMk cId="109857222" sldId="256"/>
            <ac:spMk id="3" creationId="{00000000-0000-0000-0000-000000000000}"/>
          </ac:spMkLst>
        </pc:spChg>
      </pc:sldChg>
      <pc:sldChg chg="del">
        <pc:chgData name="Sajad Hussain Jafari (2543022)" userId="S::2543022@student.uwtsd.ac.uk::ee4aa34a-cc8f-4920-8da0-6ec8df37088f" providerId="AD" clId="Web-{2920E3CE-3E17-B2DE-EC1C-D058CFACC498}" dt="2026-06-21T12:15:46.991" v="16"/>
        <pc:sldMkLst>
          <pc:docMk/>
          <pc:sldMk cId="2364861234" sldId="258"/>
        </pc:sldMkLst>
      </pc:sldChg>
    </pc:docChg>
  </pc:docChgLst>
  <pc:docChgLst>
    <pc:chgData name="Sajad Hussain Jafari (2543022)" userId="S::2543022@student.uwtsd.ac.uk::ee4aa34a-cc8f-4920-8da0-6ec8df37088f" providerId="AD" clId="Web-{DDF150C8-A19C-CE8A-0CE5-6AEE748D3C07}"/>
    <pc:docChg chg="addSld delSld modSld">
      <pc:chgData name="Sajad Hussain Jafari (2543022)" userId="S::2543022@student.uwtsd.ac.uk::ee4aa34a-cc8f-4920-8da0-6ec8df37088f" providerId="AD" clId="Web-{DDF150C8-A19C-CE8A-0CE5-6AEE748D3C07}" dt="2026-06-21T11:52:35.765" v="614"/>
      <pc:docMkLst>
        <pc:docMk/>
      </pc:docMkLst>
      <pc:sldChg chg="modSp">
        <pc:chgData name="Sajad Hussain Jafari (2543022)" userId="S::2543022@student.uwtsd.ac.uk::ee4aa34a-cc8f-4920-8da0-6ec8df37088f" providerId="AD" clId="Web-{DDF150C8-A19C-CE8A-0CE5-6AEE748D3C07}" dt="2026-06-21T11:51:58.528" v="613" actId="20577"/>
        <pc:sldMkLst>
          <pc:docMk/>
          <pc:sldMk cId="2364861234" sldId="258"/>
        </pc:sldMkLst>
        <pc:spChg chg="mod">
          <ac:chgData name="Sajad Hussain Jafari (2543022)" userId="S::2543022@student.uwtsd.ac.uk::ee4aa34a-cc8f-4920-8da0-6ec8df37088f" providerId="AD" clId="Web-{DDF150C8-A19C-CE8A-0CE5-6AEE748D3C07}" dt="2026-06-21T11:21:35.677" v="260" actId="14100"/>
          <ac:spMkLst>
            <pc:docMk/>
            <pc:sldMk cId="2364861234" sldId="258"/>
            <ac:spMk id="2" creationId="{153A44B0-84B8-BDF6-2423-06325F1C4093}"/>
          </ac:spMkLst>
        </pc:spChg>
        <pc:spChg chg="mod">
          <ac:chgData name="Sajad Hussain Jafari (2543022)" userId="S::2543022@student.uwtsd.ac.uk::ee4aa34a-cc8f-4920-8da0-6ec8df37088f" providerId="AD" clId="Web-{DDF150C8-A19C-CE8A-0CE5-6AEE748D3C07}" dt="2026-06-21T11:51:58.528" v="613" actId="20577"/>
          <ac:spMkLst>
            <pc:docMk/>
            <pc:sldMk cId="2364861234" sldId="258"/>
            <ac:spMk id="3" creationId="{899281CC-7384-DD72-7CF4-75BB0C814E50}"/>
          </ac:spMkLst>
        </pc:spChg>
      </pc:sldChg>
      <pc:sldChg chg="addSp modSp new">
        <pc:chgData name="Sajad Hussain Jafari (2543022)" userId="S::2543022@student.uwtsd.ac.uk::ee4aa34a-cc8f-4920-8da0-6ec8df37088f" providerId="AD" clId="Web-{DDF150C8-A19C-CE8A-0CE5-6AEE748D3C07}" dt="2026-06-21T11:52:35.765" v="614"/>
        <pc:sldMkLst>
          <pc:docMk/>
          <pc:sldMk cId="1559001967" sldId="259"/>
        </pc:sldMkLst>
        <pc:spChg chg="mod">
          <ac:chgData name="Sajad Hussain Jafari (2543022)" userId="S::2543022@student.uwtsd.ac.uk::ee4aa34a-cc8f-4920-8da0-6ec8df37088f" providerId="AD" clId="Web-{DDF150C8-A19C-CE8A-0CE5-6AEE748D3C07}" dt="2026-06-21T11:07:52.858" v="20" actId="20577"/>
          <ac:spMkLst>
            <pc:docMk/>
            <pc:sldMk cId="1559001967" sldId="259"/>
            <ac:spMk id="2" creationId="{D856757E-0DD9-946F-56FC-BA4926CCA5D1}"/>
          </ac:spMkLst>
        </pc:spChg>
        <pc:spChg chg="mod">
          <ac:chgData name="Sajad Hussain Jafari (2543022)" userId="S::2543022@student.uwtsd.ac.uk::ee4aa34a-cc8f-4920-8da0-6ec8df37088f" providerId="AD" clId="Web-{DDF150C8-A19C-CE8A-0CE5-6AEE748D3C07}" dt="2026-06-21T11:09:04.989" v="35" actId="20577"/>
          <ac:spMkLst>
            <pc:docMk/>
            <pc:sldMk cId="1559001967" sldId="259"/>
            <ac:spMk id="3" creationId="{75BF1591-23BA-FC12-48F1-0DCE87F5D893}"/>
          </ac:spMkLst>
        </pc:spChg>
        <pc:graphicFrameChg chg="add mod topLvl modGraphic">
          <ac:chgData name="Sajad Hussain Jafari (2543022)" userId="S::2543022@student.uwtsd.ac.uk::ee4aa34a-cc8f-4920-8da0-6ec8df37088f" providerId="AD" clId="Web-{DDF150C8-A19C-CE8A-0CE5-6AEE748D3C07}" dt="2026-06-21T11:52:35.765" v="614"/>
          <ac:graphicFrameMkLst>
            <pc:docMk/>
            <pc:sldMk cId="1559001967" sldId="259"/>
            <ac:graphicFrameMk id="4" creationId="{CA0BA832-59C3-7457-5B93-FF2093600822}"/>
          </ac:graphicFrameMkLst>
        </pc:graphicFrameChg>
      </pc:sldChg>
      <pc:sldChg chg="del">
        <pc:chgData name="Sajad Hussain Jafari (2543022)" userId="S::2543022@student.uwtsd.ac.uk::ee4aa34a-cc8f-4920-8da0-6ec8df37088f" providerId="AD" clId="Web-{DDF150C8-A19C-CE8A-0CE5-6AEE748D3C07}" dt="2026-06-21T10:42:32.343" v="0"/>
        <pc:sldMkLst>
          <pc:docMk/>
          <pc:sldMk cId="3137618400" sldId="259"/>
        </pc:sldMkLst>
      </pc:sldChg>
    </pc:docChg>
  </pc:docChgLst>
  <pc:docChgLst>
    <pc:chgData name="Sajad Hussain Jafari (2543022)" userId="S::2543022@student.uwtsd.ac.uk::ee4aa34a-cc8f-4920-8da0-6ec8df37088f" providerId="AD" clId="Web-{4954C5A1-1FF4-1333-2323-02014AC12028}"/>
    <pc:docChg chg="addSld delSld modSld">
      <pc:chgData name="Sajad Hussain Jafari (2543022)" userId="S::2543022@student.uwtsd.ac.uk::ee4aa34a-cc8f-4920-8da0-6ec8df37088f" providerId="AD" clId="Web-{4954C5A1-1FF4-1333-2323-02014AC12028}" dt="2026-06-21T10:41:45.707" v="363"/>
      <pc:docMkLst>
        <pc:docMk/>
      </pc:docMkLst>
      <pc:sldChg chg="modSp">
        <pc:chgData name="Sajad Hussain Jafari (2543022)" userId="S::2543022@student.uwtsd.ac.uk::ee4aa34a-cc8f-4920-8da0-6ec8df37088f" providerId="AD" clId="Web-{4954C5A1-1FF4-1333-2323-02014AC12028}" dt="2026-06-21T09:42:40.840" v="23" actId="20577"/>
        <pc:sldMkLst>
          <pc:docMk/>
          <pc:sldMk cId="109857222" sldId="256"/>
        </pc:sldMkLst>
        <pc:spChg chg="mod">
          <ac:chgData name="Sajad Hussain Jafari (2543022)" userId="S::2543022@student.uwtsd.ac.uk::ee4aa34a-cc8f-4920-8da0-6ec8df37088f" providerId="AD" clId="Web-{4954C5A1-1FF4-1333-2323-02014AC12028}" dt="2026-06-21T09:42:40.840" v="2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 del">
        <pc:chgData name="Sajad Hussain Jafari (2543022)" userId="S::2543022@student.uwtsd.ac.uk::ee4aa34a-cc8f-4920-8da0-6ec8df37088f" providerId="AD" clId="Web-{4954C5A1-1FF4-1333-2323-02014AC12028}" dt="2026-06-21T09:54:04.789" v="236"/>
        <pc:sldMkLst>
          <pc:docMk/>
          <pc:sldMk cId="1696738631" sldId="257"/>
        </pc:sldMkLst>
        <pc:spChg chg="mod">
          <ac:chgData name="Sajad Hussain Jafari (2543022)" userId="S::2543022@student.uwtsd.ac.uk::ee4aa34a-cc8f-4920-8da0-6ec8df37088f" providerId="AD" clId="Web-{4954C5A1-1FF4-1333-2323-02014AC12028}" dt="2026-06-21T09:53:20.349" v="229" actId="20577"/>
          <ac:spMkLst>
            <pc:docMk/>
            <pc:sldMk cId="1696738631" sldId="257"/>
            <ac:spMk id="2" creationId="{486B9D00-C5C1-017C-5476-885C61D2092C}"/>
          </ac:spMkLst>
        </pc:spChg>
        <pc:spChg chg="mod">
          <ac:chgData name="Sajad Hussain Jafari (2543022)" userId="S::2543022@student.uwtsd.ac.uk::ee4aa34a-cc8f-4920-8da0-6ec8df37088f" providerId="AD" clId="Web-{4954C5A1-1FF4-1333-2323-02014AC12028}" dt="2026-06-21T09:45:28.003" v="43" actId="20577"/>
          <ac:spMkLst>
            <pc:docMk/>
            <pc:sldMk cId="1696738631" sldId="257"/>
            <ac:spMk id="3" creationId="{FE9F7344-7BAF-F5C0-8659-B572C1DC60F6}"/>
          </ac:spMkLst>
        </pc:spChg>
        <pc:spChg chg="mod">
          <ac:chgData name="Sajad Hussain Jafari (2543022)" userId="S::2543022@student.uwtsd.ac.uk::ee4aa34a-cc8f-4920-8da0-6ec8df37088f" providerId="AD" clId="Web-{4954C5A1-1FF4-1333-2323-02014AC12028}" dt="2026-06-21T09:52:06.831" v="228" actId="20577"/>
          <ac:spMkLst>
            <pc:docMk/>
            <pc:sldMk cId="1696738631" sldId="257"/>
            <ac:spMk id="4" creationId="{D11EDC8F-B75B-BBE1-DDE4-1F011EF0A2E7}"/>
          </ac:spMkLst>
        </pc:spChg>
      </pc:sldChg>
      <pc:sldChg chg="modSp new">
        <pc:chgData name="Sajad Hussain Jafari (2543022)" userId="S::2543022@student.uwtsd.ac.uk::ee4aa34a-cc8f-4920-8da0-6ec8df37088f" providerId="AD" clId="Web-{4954C5A1-1FF4-1333-2323-02014AC12028}" dt="2026-06-21T09:54:32.305" v="243" actId="14100"/>
        <pc:sldMkLst>
          <pc:docMk/>
          <pc:sldMk cId="2364861234" sldId="258"/>
        </pc:sldMkLst>
        <pc:spChg chg="mod">
          <ac:chgData name="Sajad Hussain Jafari (2543022)" userId="S::2543022@student.uwtsd.ac.uk::ee4aa34a-cc8f-4920-8da0-6ec8df37088f" providerId="AD" clId="Web-{4954C5A1-1FF4-1333-2323-02014AC12028}" dt="2026-06-21T09:54:16.758" v="237" actId="20577"/>
          <ac:spMkLst>
            <pc:docMk/>
            <pc:sldMk cId="2364861234" sldId="258"/>
            <ac:spMk id="2" creationId="{153A44B0-84B8-BDF6-2423-06325F1C4093}"/>
          </ac:spMkLst>
        </pc:spChg>
        <pc:spChg chg="mod">
          <ac:chgData name="Sajad Hussain Jafari (2543022)" userId="S::2543022@student.uwtsd.ac.uk::ee4aa34a-cc8f-4920-8da0-6ec8df37088f" providerId="AD" clId="Web-{4954C5A1-1FF4-1333-2323-02014AC12028}" dt="2026-06-21T09:54:32.305" v="243" actId="14100"/>
          <ac:spMkLst>
            <pc:docMk/>
            <pc:sldMk cId="2364861234" sldId="258"/>
            <ac:spMk id="3" creationId="{899281CC-7384-DD72-7CF4-75BB0C814E50}"/>
          </ac:spMkLst>
        </pc:spChg>
      </pc:sldChg>
      <pc:sldChg chg="addSp delSp modSp new del">
        <pc:chgData name="Sajad Hussain Jafari (2543022)" userId="S::2543022@student.uwtsd.ac.uk::ee4aa34a-cc8f-4920-8da0-6ec8df37088f" providerId="AD" clId="Web-{4954C5A1-1FF4-1333-2323-02014AC12028}" dt="2026-06-21T10:25:28.560" v="332"/>
        <pc:sldMkLst>
          <pc:docMk/>
          <pc:sldMk cId="348425928" sldId="259"/>
        </pc:sldMkLst>
        <pc:spChg chg="del">
          <ac:chgData name="Sajad Hussain Jafari (2543022)" userId="S::2543022@student.uwtsd.ac.uk::ee4aa34a-cc8f-4920-8da0-6ec8df37088f" providerId="AD" clId="Web-{4954C5A1-1FF4-1333-2323-02014AC12028}" dt="2026-06-21T10:19:14.248" v="329"/>
          <ac:spMkLst>
            <pc:docMk/>
            <pc:sldMk cId="348425928" sldId="259"/>
            <ac:spMk id="2" creationId="{3C763B05-145A-E6F5-185C-426EBD3561D0}"/>
          </ac:spMkLst>
        </pc:spChg>
        <pc:spChg chg="del">
          <ac:chgData name="Sajad Hussain Jafari (2543022)" userId="S::2543022@student.uwtsd.ac.uk::ee4aa34a-cc8f-4920-8da0-6ec8df37088f" providerId="AD" clId="Web-{4954C5A1-1FF4-1333-2323-02014AC12028}" dt="2026-06-21T10:19:14.248" v="328"/>
          <ac:spMkLst>
            <pc:docMk/>
            <pc:sldMk cId="348425928" sldId="259"/>
            <ac:spMk id="3" creationId="{A6DE11F1-1C57-4E72-2EF5-FECE4A8D8139}"/>
          </ac:spMkLst>
        </pc:spChg>
        <pc:graphicFrameChg chg="add del mod topLvl modGraphic">
          <ac:chgData name="Sajad Hussain Jafari (2543022)" userId="S::2543022@student.uwtsd.ac.uk::ee4aa34a-cc8f-4920-8da0-6ec8df37088f" providerId="AD" clId="Web-{4954C5A1-1FF4-1333-2323-02014AC12028}" dt="2026-06-21T10:19:14.248" v="327"/>
          <ac:graphicFrameMkLst>
            <pc:docMk/>
            <pc:sldMk cId="348425928" sldId="259"/>
            <ac:graphicFrameMk id="4" creationId="{E0ED94F2-F0B0-4A9A-A524-7D999215ACDC}"/>
          </ac:graphicFrameMkLst>
        </pc:graphicFrameChg>
        <pc:graphicFrameChg chg="add mod">
          <ac:chgData name="Sajad Hussain Jafari (2543022)" userId="S::2543022@student.uwtsd.ac.uk::ee4aa34a-cc8f-4920-8da0-6ec8df37088f" providerId="AD" clId="Web-{4954C5A1-1FF4-1333-2323-02014AC12028}" dt="2026-06-21T10:19:26.874" v="331" actId="14100"/>
          <ac:graphicFrameMkLst>
            <pc:docMk/>
            <pc:sldMk cId="348425928" sldId="259"/>
            <ac:graphicFrameMk id="5" creationId="{9114015B-B092-C51D-40BB-2D5F3607F5BA}"/>
          </ac:graphicFrameMkLst>
        </pc:graphicFrameChg>
      </pc:sldChg>
      <pc:sldChg chg="addSp modSp new del">
        <pc:chgData name="Sajad Hussain Jafari (2543022)" userId="S::2543022@student.uwtsd.ac.uk::ee4aa34a-cc8f-4920-8da0-6ec8df37088f" providerId="AD" clId="Web-{4954C5A1-1FF4-1333-2323-02014AC12028}" dt="2026-06-21T09:57:45.501" v="251"/>
        <pc:sldMkLst>
          <pc:docMk/>
          <pc:sldMk cId="1902334862" sldId="259"/>
        </pc:sldMkLst>
        <pc:spChg chg="mod">
          <ac:chgData name="Sajad Hussain Jafari (2543022)" userId="S::2543022@student.uwtsd.ac.uk::ee4aa34a-cc8f-4920-8da0-6ec8df37088f" providerId="AD" clId="Web-{4954C5A1-1FF4-1333-2323-02014AC12028}" dt="2026-06-21T09:56:40.998" v="247" actId="20577"/>
          <ac:spMkLst>
            <pc:docMk/>
            <pc:sldMk cId="1902334862" sldId="259"/>
            <ac:spMk id="2" creationId="{FF1CBFDD-B4F9-2479-8381-243B7F028FE7}"/>
          </ac:spMkLst>
        </pc:spChg>
        <pc:graphicFrameChg chg="add mod">
          <ac:chgData name="Sajad Hussain Jafari (2543022)" userId="S::2543022@student.uwtsd.ac.uk::ee4aa34a-cc8f-4920-8da0-6ec8df37088f" providerId="AD" clId="Web-{4954C5A1-1FF4-1333-2323-02014AC12028}" dt="2026-06-21T09:57:34.344" v="250" actId="14100"/>
          <ac:graphicFrameMkLst>
            <pc:docMk/>
            <pc:sldMk cId="1902334862" sldId="259"/>
            <ac:graphicFrameMk id="4" creationId="{0D3F6F10-0ACC-36AF-22C0-3D05D1F15406}"/>
          </ac:graphicFrameMkLst>
        </pc:graphicFrameChg>
      </pc:sldChg>
      <pc:sldChg chg="addSp modSp new del">
        <pc:chgData name="Sajad Hussain Jafari (2543022)" userId="S::2543022@student.uwtsd.ac.uk::ee4aa34a-cc8f-4920-8da0-6ec8df37088f" providerId="AD" clId="Web-{4954C5A1-1FF4-1333-2323-02014AC12028}" dt="2026-06-21T10:38:24.106" v="337"/>
        <pc:sldMkLst>
          <pc:docMk/>
          <pc:sldMk cId="2126086954" sldId="259"/>
        </pc:sldMkLst>
        <pc:graphicFrameChg chg="add mod topLvl modGraphic">
          <ac:chgData name="Sajad Hussain Jafari (2543022)" userId="S::2543022@student.uwtsd.ac.uk::ee4aa34a-cc8f-4920-8da0-6ec8df37088f" providerId="AD" clId="Web-{4954C5A1-1FF4-1333-2323-02014AC12028}" dt="2026-06-21T10:38:17.309" v="336"/>
          <ac:graphicFrameMkLst>
            <pc:docMk/>
            <pc:sldMk cId="2126086954" sldId="259"/>
            <ac:graphicFrameMk id="4" creationId="{A91DE678-99B6-228C-7E05-A4793ADC18BD}"/>
          </ac:graphicFrameMkLst>
        </pc:graphicFrameChg>
      </pc:sldChg>
      <pc:sldChg chg="addSp modSp new">
        <pc:chgData name="Sajad Hussain Jafari (2543022)" userId="S::2543022@student.uwtsd.ac.uk::ee4aa34a-cc8f-4920-8da0-6ec8df37088f" providerId="AD" clId="Web-{4954C5A1-1FF4-1333-2323-02014AC12028}" dt="2026-06-21T10:41:45.707" v="363"/>
        <pc:sldMkLst>
          <pc:docMk/>
          <pc:sldMk cId="3137618400" sldId="259"/>
        </pc:sldMkLst>
        <pc:graphicFrameChg chg="add mod topLvl modGraphic">
          <ac:chgData name="Sajad Hussain Jafari (2543022)" userId="S::2543022@student.uwtsd.ac.uk::ee4aa34a-cc8f-4920-8da0-6ec8df37088f" providerId="AD" clId="Web-{4954C5A1-1FF4-1333-2323-02014AC12028}" dt="2026-06-21T10:41:45.707" v="363"/>
          <ac:graphicFrameMkLst>
            <pc:docMk/>
            <pc:sldMk cId="3137618400" sldId="259"/>
            <ac:graphicFrameMk id="4" creationId="{86AF9350-90C4-8074-2D1F-841F8D377EE8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43022_student_uwtsd_ac_uk/Documents/Presentation_ColumnClustered%203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Latte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Sheet1!$A$2:$A$8</c:f>
              <c:strCache>
                <c:ptCount val="7"/>
                <c:pt idx="0">
                  <c:v>Monday </c:v>
                </c:pt>
                <c:pt idx="1">
                  <c:v>tuesday </c:v>
                </c:pt>
                <c:pt idx="2">
                  <c:v>wednesday</c:v>
                </c:pt>
                <c:pt idx="3">
                  <c:v>Thursday </c:v>
                </c:pt>
                <c:pt idx="4">
                  <c:v>Friday</c:v>
                </c:pt>
                <c:pt idx="5">
                  <c:v>Saturday</c:v>
                </c:pt>
                <c:pt idx="6">
                  <c:v>sunday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6</c:v>
                </c:pt>
                <c:pt idx="1">
                  <c:v>7</c:v>
                </c:pt>
                <c:pt idx="2">
                  <c:v>5</c:v>
                </c:pt>
                <c:pt idx="3">
                  <c:v>9</c:v>
                </c:pt>
                <c:pt idx="4">
                  <c:v>8</c:v>
                </c:pt>
                <c:pt idx="5">
                  <c:v>5</c:v>
                </c:pt>
                <c:pt idx="6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965-43AB-8655-7416173CD9DB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Cappuccino 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Sheet1!$A$2:$A$8</c:f>
              <c:strCache>
                <c:ptCount val="7"/>
                <c:pt idx="0">
                  <c:v>Monday </c:v>
                </c:pt>
                <c:pt idx="1">
                  <c:v>tuesday </c:v>
                </c:pt>
                <c:pt idx="2">
                  <c:v>wednesday</c:v>
                </c:pt>
                <c:pt idx="3">
                  <c:v>Thursday </c:v>
                </c:pt>
                <c:pt idx="4">
                  <c:v>Friday</c:v>
                </c:pt>
                <c:pt idx="5">
                  <c:v>Saturday</c:v>
                </c:pt>
                <c:pt idx="6">
                  <c:v>sunday</c:v>
                </c:pt>
              </c:strCache>
            </c:strRef>
          </c:cat>
          <c:val>
            <c:numRef>
              <c:f>Sheet1!$C$2:$C$8</c:f>
              <c:numCache>
                <c:formatCode>General</c:formatCode>
                <c:ptCount val="7"/>
                <c:pt idx="0">
                  <c:v>5</c:v>
                </c:pt>
                <c:pt idx="1">
                  <c:v>6</c:v>
                </c:pt>
                <c:pt idx="2">
                  <c:v>6</c:v>
                </c:pt>
                <c:pt idx="3">
                  <c:v>8</c:v>
                </c:pt>
                <c:pt idx="4">
                  <c:v>7</c:v>
                </c:pt>
                <c:pt idx="5">
                  <c:v>4</c:v>
                </c:pt>
                <c:pt idx="6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965-43AB-8655-7416173CD9DB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Americano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Sheet1!$A$2:$A$8</c:f>
              <c:strCache>
                <c:ptCount val="7"/>
                <c:pt idx="0">
                  <c:v>Monday </c:v>
                </c:pt>
                <c:pt idx="1">
                  <c:v>tuesday </c:v>
                </c:pt>
                <c:pt idx="2">
                  <c:v>wednesday</c:v>
                </c:pt>
                <c:pt idx="3">
                  <c:v>Thursday </c:v>
                </c:pt>
                <c:pt idx="4">
                  <c:v>Friday</c:v>
                </c:pt>
                <c:pt idx="5">
                  <c:v>Saturday</c:v>
                </c:pt>
                <c:pt idx="6">
                  <c:v>sunday</c:v>
                </c:pt>
              </c:strCache>
            </c:strRef>
          </c:cat>
          <c:val>
            <c:numRef>
              <c:f>Sheet1!$D$2:$D$8</c:f>
              <c:numCache>
                <c:formatCode>General</c:formatCode>
                <c:ptCount val="7"/>
                <c:pt idx="0">
                  <c:v>4</c:v>
                </c:pt>
                <c:pt idx="1">
                  <c:v>3</c:v>
                </c:pt>
                <c:pt idx="2">
                  <c:v>5</c:v>
                </c:pt>
                <c:pt idx="3">
                  <c:v>5</c:v>
                </c:pt>
                <c:pt idx="4">
                  <c:v>5</c:v>
                </c:pt>
                <c:pt idx="5">
                  <c:v>3</c:v>
                </c:pt>
                <c:pt idx="6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965-43AB-8655-7416173CD9DB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Tea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Sheet1!$A$2:$A$8</c:f>
              <c:strCache>
                <c:ptCount val="7"/>
                <c:pt idx="0">
                  <c:v>Monday </c:v>
                </c:pt>
                <c:pt idx="1">
                  <c:v>tuesday </c:v>
                </c:pt>
                <c:pt idx="2">
                  <c:v>wednesday</c:v>
                </c:pt>
                <c:pt idx="3">
                  <c:v>Thursday </c:v>
                </c:pt>
                <c:pt idx="4">
                  <c:v>Friday</c:v>
                </c:pt>
                <c:pt idx="5">
                  <c:v>Saturday</c:v>
                </c:pt>
                <c:pt idx="6">
                  <c:v>sunday</c:v>
                </c:pt>
              </c:strCache>
            </c:strRef>
          </c:cat>
          <c:val>
            <c:numRef>
              <c:f>Sheet1!$E$2:$E$8</c:f>
              <c:numCache>
                <c:formatCode>General</c:formatCode>
                <c:ptCount val="7"/>
                <c:pt idx="0">
                  <c:v>5</c:v>
                </c:pt>
                <c:pt idx="1">
                  <c:v>4</c:v>
                </c:pt>
                <c:pt idx="2">
                  <c:v>6</c:v>
                </c:pt>
                <c:pt idx="3">
                  <c:v>7</c:v>
                </c:pt>
                <c:pt idx="4">
                  <c:v>6</c:v>
                </c:pt>
                <c:pt idx="5">
                  <c:v>3</c:v>
                </c:pt>
                <c:pt idx="6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EDA-4F00-B5A7-76D651471F06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Hot chocolate 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strRef>
              <c:f>Sheet1!$A$2:$A$8</c:f>
              <c:strCache>
                <c:ptCount val="7"/>
                <c:pt idx="0">
                  <c:v>Monday </c:v>
                </c:pt>
                <c:pt idx="1">
                  <c:v>tuesday </c:v>
                </c:pt>
                <c:pt idx="2">
                  <c:v>wednesday</c:v>
                </c:pt>
                <c:pt idx="3">
                  <c:v>Thursday </c:v>
                </c:pt>
                <c:pt idx="4">
                  <c:v>Friday</c:v>
                </c:pt>
                <c:pt idx="5">
                  <c:v>Saturday</c:v>
                </c:pt>
                <c:pt idx="6">
                  <c:v>sunday</c:v>
                </c:pt>
              </c:strCache>
            </c:strRef>
          </c:cat>
          <c:val>
            <c:numRef>
              <c:f>Sheet1!$F$2:$F$8</c:f>
              <c:numCache>
                <c:formatCode>General</c:formatCode>
                <c:ptCount val="7"/>
                <c:pt idx="0">
                  <c:v>3</c:v>
                </c:pt>
                <c:pt idx="1">
                  <c:v>2</c:v>
                </c:pt>
                <c:pt idx="2">
                  <c:v>2</c:v>
                </c:pt>
                <c:pt idx="3">
                  <c:v>4</c:v>
                </c:pt>
                <c:pt idx="4">
                  <c:v>3</c:v>
                </c:pt>
                <c:pt idx="5">
                  <c:v>2</c:v>
                </c:pt>
                <c:pt idx="6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8EDA-4F00-B5A7-76D651471F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469493855"/>
        <c:axId val="1469493375"/>
      </c:barChart>
      <c:catAx>
        <c:axId val="146949385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69493375"/>
        <c:crosses val="autoZero"/>
        <c:auto val="1"/>
        <c:lblAlgn val="ctr"/>
        <c:lblOffset val="100"/>
        <c:noMultiLvlLbl val="0"/>
      </c:catAx>
      <c:valAx>
        <c:axId val="146949337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6949385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-4071"/>
            <a:ext cx="9144000" cy="797341"/>
          </a:xfrm>
        </p:spPr>
        <p:txBody>
          <a:bodyPr>
            <a:normAutofit/>
          </a:bodyPr>
          <a:lstStyle/>
          <a:p>
            <a:r>
              <a:rPr lang="en-GB" sz="2400" b="1" u="sng">
                <a:highlight>
                  <a:srgbClr val="FEFEFE"/>
                </a:highlight>
                <a:latin typeface="sans-serif"/>
              </a:rPr>
              <a:t>Valley Coffee Co</a:t>
            </a:r>
            <a:br>
              <a:rPr lang="en-GB" sz="2400" b="1" u="sng">
                <a:highlight>
                  <a:srgbClr val="FEFEFE"/>
                </a:highlight>
                <a:latin typeface="sans-serif"/>
              </a:rPr>
            </a:br>
            <a:r>
              <a:rPr lang="en-GB" sz="2400" b="1" u="sng">
                <a:highlight>
                  <a:srgbClr val="FEFEFE"/>
                </a:highlight>
                <a:latin typeface="sans-serif"/>
              </a:rPr>
              <a:t>weekly sales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105913"/>
            <a:ext cx="9596782" cy="562246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b="1" u="sng"/>
              <a:t>Which tool I used </a:t>
            </a:r>
          </a:p>
          <a:p>
            <a:pPr algn="l"/>
            <a:r>
              <a:rPr lang="en-GB" sz="2000"/>
              <a:t>I chose the power point tool because of its user friendly interface which makes it easy to create </a:t>
            </a:r>
            <a:r>
              <a:rPr lang="en-GB" sz="2000" err="1"/>
              <a:t>visvually</a:t>
            </a:r>
            <a:r>
              <a:rPr lang="en-GB" sz="2000"/>
              <a:t> appealing presentation .It also offers a wide range of templates and design options that help convey information effectively</a:t>
            </a:r>
            <a:endParaRPr lang="en-US" sz="2000"/>
          </a:p>
          <a:p>
            <a:pPr algn="l"/>
            <a:r>
              <a:rPr lang="en-GB" sz="2000" b="1" u="sng"/>
              <a:t>What information I used?</a:t>
            </a:r>
            <a:endParaRPr lang="en-GB" sz="2000"/>
          </a:p>
          <a:p>
            <a:pPr algn="l"/>
            <a:r>
              <a:rPr lang="en-GB" sz="2000"/>
              <a:t>I used the weekly scales number from the scenario 1 where I used the number of products sell last week.</a:t>
            </a:r>
            <a:endParaRPr lang="en-US" sz="2000"/>
          </a:p>
          <a:p>
            <a:pPr algn="l"/>
            <a:r>
              <a:rPr lang="en-GB" sz="2000" b="1" u="sng">
                <a:highlight>
                  <a:srgbClr val="FEFEFE"/>
                </a:highlight>
                <a:latin typeface="sans-serif"/>
              </a:rPr>
              <a:t>why I chose the scenario?</a:t>
            </a:r>
            <a:endParaRPr lang="en-GB" sz="2000">
              <a:latin typeface="sans-serif"/>
            </a:endParaRPr>
          </a:p>
          <a:p>
            <a:pPr algn="l"/>
            <a:r>
              <a:rPr lang="en-GB" sz="2000">
                <a:highlight>
                  <a:srgbClr val="FEFEFE"/>
                </a:highlight>
                <a:latin typeface="sans-serif"/>
              </a:rPr>
              <a:t>I chose this scenario due to it ability to provide a swift access to analyse the data.</a:t>
            </a:r>
            <a:endParaRPr lang="en-US" sz="2000">
              <a:latin typeface="sans-serif"/>
            </a:endParaRPr>
          </a:p>
          <a:p>
            <a:pPr algn="l"/>
            <a:r>
              <a:rPr lang="en-GB" sz="2000" b="1" u="sng"/>
              <a:t>How can I created my artefact?</a:t>
            </a:r>
            <a:endParaRPr lang="en-GB" sz="2000"/>
          </a:p>
          <a:p>
            <a:pPr algn="l"/>
            <a:r>
              <a:rPr lang="en-GB" sz="2000"/>
              <a:t>First I typed the data into power point </a:t>
            </a:r>
            <a:endParaRPr lang="en-US" sz="2000"/>
          </a:p>
          <a:p>
            <a:pPr algn="l"/>
            <a:r>
              <a:rPr lang="en-GB" sz="2000"/>
              <a:t>Than I used a simple formula to calculated total scales </a:t>
            </a:r>
            <a:endParaRPr lang="en-US" sz="2000"/>
          </a:p>
          <a:p>
            <a:pPr algn="l"/>
            <a:r>
              <a:rPr lang="en-GB" sz="2000"/>
              <a:t>At last I made a bar chart to show which product sold the most and which sold least.</a:t>
            </a:r>
            <a:endParaRPr lang="en-US" sz="2000"/>
          </a:p>
          <a:p>
            <a:pPr algn="l"/>
            <a:r>
              <a:rPr lang="en-GB" sz="2000"/>
              <a:t>At the end I checked  the number again for the last time to make sure they are correct.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6757E-0DD9-946F-56FC-BA4926CCA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u="sng">
                <a:highlight>
                  <a:srgbClr val="FEFEFE"/>
                </a:highlight>
                <a:latin typeface="sans-serif"/>
              </a:rPr>
              <a:t> Sales numbers from last week</a:t>
            </a:r>
            <a:endParaRPr lang="en-US" sz="3200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F1591-23BA-FC12-48F1-0DCE87F5D8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CA0BA832-59C3-7457-5B93-FF20936008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9197177"/>
              </p:ext>
            </p:extLst>
          </p:nvPr>
        </p:nvGraphicFramePr>
        <p:xfrm>
          <a:off x="834080" y="2498722"/>
          <a:ext cx="10688594" cy="36934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5590019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Valley Coffee Co weekly sales </vt:lpstr>
      <vt:lpstr> Sales numbers from last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2026-06-21T09:31:05Z</dcterms:created>
  <dcterms:modified xsi:type="dcterms:W3CDTF">2026-06-21T12:16:36Z</dcterms:modified>
</cp:coreProperties>
</file>