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418" r:id="rId2"/>
    <p:sldId id="601" r:id="rId3"/>
    <p:sldId id="606" r:id="rId4"/>
    <p:sldId id="624" r:id="rId5"/>
    <p:sldId id="625" r:id="rId6"/>
    <p:sldId id="626" r:id="rId7"/>
    <p:sldId id="610" r:id="rId8"/>
    <p:sldId id="607" r:id="rId9"/>
    <p:sldId id="614" r:id="rId10"/>
    <p:sldId id="609" r:id="rId11"/>
    <p:sldId id="623" r:id="rId12"/>
    <p:sldId id="628" r:id="rId13"/>
    <p:sldId id="622" r:id="rId14"/>
    <p:sldId id="627" r:id="rId15"/>
    <p:sldId id="453" r:id="rId16"/>
    <p:sldId id="459" r:id="rId17"/>
    <p:sldId id="666" r:id="rId18"/>
    <p:sldId id="41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294F0-83F0-4687-A58E-42B26E2FBE2B}" v="160" dt="2026-09-12T19:30:24.422"/>
    <p1510:client id="{B297E680-28BE-4F7C-853C-9F016E5FE321}" v="158" dt="2026-09-13T01:19:50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addSld delSld modSld">
      <pc:chgData name="Vasilios Tavlaridis" userId="cf0f3e73-e183-4ecf-9d20-cf90aae84965" providerId="ADAL" clId="{DD05296E-8324-4DE2-93D8-42C1E1B0FB42}" dt="2026-09-13T01:19:50.253" v="244" actId="20577"/>
      <pc:docMkLst>
        <pc:docMk/>
      </pc:docMkLst>
      <pc:sldChg chg="del">
        <pc:chgData name="Vasilios Tavlaridis" userId="cf0f3e73-e183-4ecf-9d20-cf90aae84965" providerId="ADAL" clId="{DD05296E-8324-4DE2-93D8-42C1E1B0FB42}" dt="2026-09-13T01:05:41.360" v="141" actId="47"/>
        <pc:sldMkLst>
          <pc:docMk/>
          <pc:sldMk cId="2643566391" sldId="407"/>
        </pc:sldMkLst>
      </pc:sldChg>
      <pc:sldChg chg="modSp mod">
        <pc:chgData name="Vasilios Tavlaridis" userId="cf0f3e73-e183-4ecf-9d20-cf90aae84965" providerId="ADAL" clId="{DD05296E-8324-4DE2-93D8-42C1E1B0FB42}" dt="2026-09-12T23:41:10.702" v="137" actId="20577"/>
        <pc:sldMkLst>
          <pc:docMk/>
          <pc:sldMk cId="3155882856" sldId="414"/>
        </pc:sldMkLst>
        <pc:spChg chg="mod">
          <ac:chgData name="Vasilios Tavlaridis" userId="cf0f3e73-e183-4ecf-9d20-cf90aae84965" providerId="ADAL" clId="{DD05296E-8324-4DE2-93D8-42C1E1B0FB42}" dt="2026-09-12T23:41:10.702" v="137" actId="20577"/>
          <ac:spMkLst>
            <pc:docMk/>
            <pc:sldMk cId="3155882856" sldId="414"/>
            <ac:spMk id="3" creationId="{E8B85099-8DAC-4D3D-B6B9-5D49079273E7}"/>
          </ac:spMkLst>
        </pc:spChg>
      </pc:sldChg>
      <pc:sldChg chg="modSp">
        <pc:chgData name="Vasilios Tavlaridis" userId="cf0f3e73-e183-4ecf-9d20-cf90aae84965" providerId="ADAL" clId="{DD05296E-8324-4DE2-93D8-42C1E1B0FB42}" dt="2026-09-12T23:28:13.606" v="1" actId="20577"/>
        <pc:sldMkLst>
          <pc:docMk/>
          <pc:sldMk cId="992056590" sldId="601"/>
        </pc:sldMkLst>
        <pc:spChg chg="mod">
          <ac:chgData name="Vasilios Tavlaridis" userId="cf0f3e73-e183-4ecf-9d20-cf90aae84965" providerId="ADAL" clId="{DD05296E-8324-4DE2-93D8-42C1E1B0FB42}" dt="2026-09-12T23:28:13.606" v="1" actId="20577"/>
          <ac:spMkLst>
            <pc:docMk/>
            <pc:sldMk cId="992056590" sldId="601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DD05296E-8324-4DE2-93D8-42C1E1B0FB42}" dt="2026-09-13T01:15:46.997" v="199" actId="20577"/>
        <pc:sldMkLst>
          <pc:docMk/>
          <pc:sldMk cId="3560356337" sldId="609"/>
        </pc:sldMkLst>
        <pc:spChg chg="mod">
          <ac:chgData name="Vasilios Tavlaridis" userId="cf0f3e73-e183-4ecf-9d20-cf90aae84965" providerId="ADAL" clId="{DD05296E-8324-4DE2-93D8-42C1E1B0FB42}" dt="2026-09-13T01:15:46.997" v="199" actId="20577"/>
          <ac:spMkLst>
            <pc:docMk/>
            <pc:sldMk cId="3560356337" sldId="609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DD05296E-8324-4DE2-93D8-42C1E1B0FB42}" dt="2026-09-12T23:29:49.049" v="3" actId="20577"/>
        <pc:sldMkLst>
          <pc:docMk/>
          <pc:sldMk cId="993401282" sldId="614"/>
        </pc:sldMkLst>
        <pc:spChg chg="mod">
          <ac:chgData name="Vasilios Tavlaridis" userId="cf0f3e73-e183-4ecf-9d20-cf90aae84965" providerId="ADAL" clId="{DD05296E-8324-4DE2-93D8-42C1E1B0FB42}" dt="2026-09-12T23:29:49.049" v="3" actId="20577"/>
          <ac:spMkLst>
            <pc:docMk/>
            <pc:sldMk cId="993401282" sldId="61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2T23:32:35.520" v="62" actId="27636"/>
        <pc:sldMkLst>
          <pc:docMk/>
          <pc:sldMk cId="2004336779" sldId="622"/>
        </pc:sldMkLst>
        <pc:spChg chg="mod">
          <ac:chgData name="Vasilios Tavlaridis" userId="cf0f3e73-e183-4ecf-9d20-cf90aae84965" providerId="ADAL" clId="{DD05296E-8324-4DE2-93D8-42C1E1B0FB42}" dt="2026-09-12T23:32:32.838" v="60" actId="1076"/>
          <ac:spMkLst>
            <pc:docMk/>
            <pc:sldMk cId="2004336779" sldId="622"/>
            <ac:spMk id="13314" creationId="{303000FE-B433-4217-A7E9-C8D1C77667EE}"/>
          </ac:spMkLst>
        </pc:spChg>
        <pc:spChg chg="mod">
          <ac:chgData name="Vasilios Tavlaridis" userId="cf0f3e73-e183-4ecf-9d20-cf90aae84965" providerId="ADAL" clId="{DD05296E-8324-4DE2-93D8-42C1E1B0FB42}" dt="2026-09-12T23:32:35.520" v="62" actId="27636"/>
          <ac:spMkLst>
            <pc:docMk/>
            <pc:sldMk cId="2004336779" sldId="622"/>
            <ac:spMk id="13316" creationId="{4DC84023-94FC-4B19-A81E-2C1E525C62D7}"/>
          </ac:spMkLst>
        </pc:spChg>
      </pc:sldChg>
      <pc:sldChg chg="modSp mod modAnim">
        <pc:chgData name="Vasilios Tavlaridis" userId="cf0f3e73-e183-4ecf-9d20-cf90aae84965" providerId="ADAL" clId="{DD05296E-8324-4DE2-93D8-42C1E1B0FB42}" dt="2026-09-13T01:19:15.969" v="238" actId="20577"/>
        <pc:sldMkLst>
          <pc:docMk/>
          <pc:sldMk cId="2856488646" sldId="623"/>
        </pc:sldMkLst>
        <pc:spChg chg="mod">
          <ac:chgData name="Vasilios Tavlaridis" userId="cf0f3e73-e183-4ecf-9d20-cf90aae84965" providerId="ADAL" clId="{DD05296E-8324-4DE2-93D8-42C1E1B0FB42}" dt="2026-09-13T01:19:15.969" v="238" actId="20577"/>
          <ac:spMkLst>
            <pc:docMk/>
            <pc:sldMk cId="2856488646" sldId="623"/>
            <ac:spMk id="3" creationId="{AB8C06D7-9205-A149-1AC5-EB8B16C10B14}"/>
          </ac:spMkLst>
        </pc:spChg>
      </pc:sldChg>
      <pc:sldChg chg="modSp">
        <pc:chgData name="Vasilios Tavlaridis" userId="cf0f3e73-e183-4ecf-9d20-cf90aae84965" providerId="ADAL" clId="{DD05296E-8324-4DE2-93D8-42C1E1B0FB42}" dt="2026-09-13T01:08:23.989" v="145" actId="20577"/>
        <pc:sldMkLst>
          <pc:docMk/>
          <pc:sldMk cId="580254411" sldId="625"/>
        </pc:sldMkLst>
        <pc:spChg chg="mod">
          <ac:chgData name="Vasilios Tavlaridis" userId="cf0f3e73-e183-4ecf-9d20-cf90aae84965" providerId="ADAL" clId="{DD05296E-8324-4DE2-93D8-42C1E1B0FB42}" dt="2026-09-13T01:08:23.989" v="145" actId="20577"/>
          <ac:spMkLst>
            <pc:docMk/>
            <pc:sldMk cId="580254411" sldId="625"/>
            <ac:spMk id="3" creationId="{7620BAB5-C871-7AB6-A04A-5C6BA2F20260}"/>
          </ac:spMkLst>
        </pc:spChg>
      </pc:sldChg>
      <pc:sldChg chg="modSp mod modAnim">
        <pc:chgData name="Vasilios Tavlaridis" userId="cf0f3e73-e183-4ecf-9d20-cf90aae84965" providerId="ADAL" clId="{DD05296E-8324-4DE2-93D8-42C1E1B0FB42}" dt="2026-09-13T01:19:50.253" v="244" actId="20577"/>
        <pc:sldMkLst>
          <pc:docMk/>
          <pc:sldMk cId="1825982127" sldId="627"/>
        </pc:sldMkLst>
        <pc:spChg chg="mod">
          <ac:chgData name="Vasilios Tavlaridis" userId="cf0f3e73-e183-4ecf-9d20-cf90aae84965" providerId="ADAL" clId="{DD05296E-8324-4DE2-93D8-42C1E1B0FB42}" dt="2026-09-13T01:19:50.253" v="244" actId="20577"/>
          <ac:spMkLst>
            <pc:docMk/>
            <pc:sldMk cId="1825982127" sldId="627"/>
            <ac:spMk id="3" creationId="{CD61BFEC-3C2A-DE0E-D5FF-31084F11E807}"/>
          </ac:spMkLst>
        </pc:spChg>
      </pc:sldChg>
      <pc:sldChg chg="modSp add mod">
        <pc:chgData name="Vasilios Tavlaridis" userId="cf0f3e73-e183-4ecf-9d20-cf90aae84965" providerId="ADAL" clId="{DD05296E-8324-4DE2-93D8-42C1E1B0FB42}" dt="2026-09-12T23:30:37.661" v="11" actId="6549"/>
        <pc:sldMkLst>
          <pc:docMk/>
          <pc:sldMk cId="844356148" sldId="628"/>
        </pc:sldMkLst>
        <pc:spChg chg="mod">
          <ac:chgData name="Vasilios Tavlaridis" userId="cf0f3e73-e183-4ecf-9d20-cf90aae84965" providerId="ADAL" clId="{DD05296E-8324-4DE2-93D8-42C1E1B0FB42}" dt="2026-09-12T23:30:37.661" v="11" actId="6549"/>
          <ac:spMkLst>
            <pc:docMk/>
            <pc:sldMk cId="844356148" sldId="628"/>
            <ac:spMk id="3" creationId="{7D2B8A7C-0C0C-62F1-74AE-50B7AB86CA05}"/>
          </ac:spMkLst>
        </pc:spChg>
      </pc:sldChg>
      <pc:sldChg chg="add">
        <pc:chgData name="Vasilios Tavlaridis" userId="cf0f3e73-e183-4ecf-9d20-cf90aae84965" providerId="ADAL" clId="{DD05296E-8324-4DE2-93D8-42C1E1B0FB42}" dt="2026-09-13T01:05:37.951" v="140"/>
        <pc:sldMkLst>
          <pc:docMk/>
          <pc:sldMk cId="826257448" sldId="666"/>
        </pc:sldMkLst>
      </pc:sldChg>
      <pc:sldChg chg="add del">
        <pc:chgData name="Vasilios Tavlaridis" userId="cf0f3e73-e183-4ecf-9d20-cf90aae84965" providerId="ADAL" clId="{DD05296E-8324-4DE2-93D8-42C1E1B0FB42}" dt="2026-09-13T01:05:16.866" v="139" actId="47"/>
        <pc:sldMkLst>
          <pc:docMk/>
          <pc:sldMk cId="4161749240" sldId="68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408tB0iasA" TargetMode="External"/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advice.co.uk/entrepreneurship/on-the-up/meet-the-mumpreneurs-who-won-over-all-five-dragons-den-investor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353312" y="1915735"/>
            <a:ext cx="8643816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Pitching ideas: Presentation techniques-how to present, examples of presentations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00184" y="1178257"/>
            <a:ext cx="8496944" cy="86177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b="1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will explain what a business pitch is and why entrepreneurs use it.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will explore presentation techniques that can help you present your own business idea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will watch and discuss presentation examples to help you develop your own pitch presentation.</a:t>
            </a:r>
          </a:p>
          <a:p>
            <a:pPr marL="0" indent="0">
              <a:buClr>
                <a:srgbClr val="007DC3"/>
              </a:buClr>
              <a:buNone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86D53-10B2-0BE6-11C0-145752649D2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056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Pitching Business Ideas…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Pitching means presenting a business idea, product, service, or company opportunity to a third party.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How useful do you think pitching is for entrepreneurs?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How common do you think pitching is in business?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438B2-4200-FF11-AE10-4431B56DF7B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726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728D3-0C60-46B6-3022-BD454A0A7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5EA8-4F4C-B0C8-3BF1-DF69D0299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496111"/>
            <a:ext cx="8856984" cy="516703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Pitching Business Ideas…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Plan carefully.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Decide who will lead the pitch, or whether you will present as a team.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 strong pitch is an important way of communicating your idea or company clearly to potential customers, partners, and investors.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Use a multimedia approach, such as PowerPoint, a poster, a prototype, product images, or a short video.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0C7AF-8727-8E59-0A88-A1DC6018A66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554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04655-C1AB-C4D1-0305-FF04C032C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0BAB5-C871-7AB6-A04A-5C6BA2F20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3775" y="505839"/>
            <a:ext cx="9278310" cy="51670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What the investor should remember after your pitch!!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What problem or opportunity are you addressing?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What is your solution?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Who are your customers and who benefits from your idea or company?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What is your market, how large is it and can you access it?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Is your market growing or declining?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8AF13-B8DC-B019-BF0A-04954A7BB28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02544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FF5DE-B356-9BA1-1F41-723DEF954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5B98E-4E21-7814-5480-393BA8810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3775" y="505839"/>
            <a:ext cx="9231549" cy="51670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What the investor should remember after your pitch!!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Who are your competitors in this market?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Are there any important legal, regulatory, or start-up costs?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How much profit do you expect to make?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How much funding is needed and when could an investor expect a return?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A8C50-8476-476C-955B-69DE5DB3542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863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9036496" cy="5112568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Presentation Techniques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Speak clearly and help the audience become familiar with your voice and accent.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language that your audience can understand and engage with.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Maintain appropriate eye contact.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confident and professional body language.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Control the speed of your speech.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Interact with your visuals rather than reading from them.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Keep the presentation focused on one clear message.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Create curiosity and interest in your audience.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Answer questions clearly and confidently.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88600-856E-1018-362C-462C18FBB296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9129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0C0"/>
                </a:solidFill>
              </a:rPr>
              <a:t>How to start a business and tips on how to successfully pitch a business idea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GB" sz="2800" dirty="0"/>
              <a:t>Let’s watch the videos below</a:t>
            </a:r>
          </a:p>
          <a:p>
            <a:pPr algn="ctr">
              <a:buNone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è"/>
            </a:pPr>
            <a:r>
              <a:rPr lang="en-US" sz="2800" dirty="0">
                <a:latin typeface="+mn-lt"/>
                <a:hlinkClick r:id="rId2"/>
              </a:rPr>
              <a:t>https://www.youtube.com/watch?v=P2LwuF7zn9c</a:t>
            </a:r>
            <a:endParaRPr lang="en-US" sz="2800" dirty="0">
              <a:latin typeface="+mn-lt"/>
            </a:endParaRP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è"/>
            </a:pPr>
            <a:endParaRPr lang="en-US" sz="2800" dirty="0">
              <a:latin typeface="+mn-lt"/>
            </a:endParaRP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è"/>
            </a:pPr>
            <a:r>
              <a:rPr lang="en-US" sz="2800" dirty="0">
                <a:hlinkClick r:id="rId3"/>
              </a:rPr>
              <a:t>https://www.youtube.com/watch?v=O408tB0iasA</a:t>
            </a:r>
            <a:endParaRPr lang="en-US" sz="2800" dirty="0"/>
          </a:p>
          <a:p>
            <a:pPr algn="ctr">
              <a:buNone/>
            </a:pPr>
            <a:endParaRPr lang="en-US" sz="2800" dirty="0">
              <a:latin typeface="+mn-lt"/>
            </a:endParaRPr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7C956-028D-D31A-02C1-7201C57D1D9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767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500" b="1" dirty="0">
                <a:solidFill>
                  <a:srgbClr val="0070C0"/>
                </a:solidFill>
              </a:rPr>
              <a:t>Classroom Activity- 20 minutes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GB" sz="2800" dirty="0"/>
              <a:t>Discuss in class the videos</a:t>
            </a:r>
          </a:p>
          <a:p>
            <a:pPr algn="ctr">
              <a:buNone/>
            </a:pPr>
            <a:r>
              <a:rPr lang="en-GB" sz="2800" dirty="0"/>
              <a:t> </a:t>
            </a:r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What steps would you take to pitch your idea?</a:t>
            </a:r>
          </a:p>
          <a:p>
            <a:pPr algn="ctr">
              <a:buNone/>
            </a:pPr>
            <a:endParaRPr lang="en-US" sz="2800" dirty="0"/>
          </a:p>
          <a:p>
            <a:pPr algn="ctr">
              <a:buNone/>
            </a:pPr>
            <a:endParaRPr lang="en-GB" sz="3000" dirty="0"/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32598-C14F-7A5A-802E-4BBF105B43D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401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Now, let’s watch an example from the Dragons’ Den series to see how two entrepreneurs pitch their business idea and respond to questions from potential investors.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è"/>
            </a:pPr>
            <a:r>
              <a:rPr lang="en-US" sz="2800" dirty="0">
                <a:hlinkClick r:id="rId2"/>
              </a:rPr>
              <a:t>https://www.youtube.com/watch?v=_ozwwXxop6o</a:t>
            </a:r>
            <a:endParaRPr lang="en-US" sz="2800" dirty="0"/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D3AC7-6747-B464-587E-798CE49F440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03563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9997C-461A-3C79-0786-85FF68414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C06D7-9205-A149-1AC5-EB8B16C10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0C0"/>
                </a:solidFill>
              </a:rPr>
              <a:t>Classroom Activity- split in teams</a:t>
            </a:r>
          </a:p>
          <a:p>
            <a:pPr algn="ctr">
              <a:buNone/>
            </a:pPr>
            <a:endParaRPr lang="en-GB" sz="3000" dirty="0">
              <a:solidFill>
                <a:srgbClr val="0070C0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Do you think the presentation was effective?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What were the strengths of the pitch and what could be improved?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How would you apply these lessons to your own business idea if you had to pitch it?</a:t>
            </a:r>
            <a:endParaRPr lang="en-GB" dirty="0"/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ACA7D-F8D3-5A76-9778-186524B6888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488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21D3E-8B94-C9A2-DB46-533860038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B8A7C-0C0C-62F1-74AE-50B7AB86C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0C0"/>
                </a:solidFill>
              </a:rPr>
              <a:t>Classroom Activity- split in teams</a:t>
            </a:r>
          </a:p>
          <a:p>
            <a:pPr algn="ctr">
              <a:buNone/>
            </a:pPr>
            <a:endParaRPr lang="en-GB" sz="3000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3000" dirty="0"/>
              <a:t>Below you can read the follow-up story after the entrepreneurs appeared on the TV programme.</a:t>
            </a:r>
          </a:p>
          <a:p>
            <a:pPr algn="ctr">
              <a:buNone/>
            </a:pPr>
            <a:endParaRPr lang="en-US" sz="3000" dirty="0">
              <a:hlinkClick r:id="rId2"/>
            </a:endParaRPr>
          </a:p>
          <a:p>
            <a:pPr algn="ctr">
              <a:buNone/>
            </a:pPr>
            <a:r>
              <a:rPr lang="en-US" sz="3000" dirty="0">
                <a:hlinkClick r:id="rId2"/>
              </a:rPr>
              <a:t>https://businessadvice.co.uk/entrepreneurship/on-the-up/meet-the-mumpreneurs-who-won-over-all-five-dragons-den-investors/</a:t>
            </a:r>
            <a:endParaRPr lang="en-US" sz="3000" dirty="0"/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79E5F-475B-D3DB-BB97-0AAF9BF8F79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4356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377833"/>
            <a:ext cx="8229600" cy="936847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effectLst/>
                <a:latin typeface="+mn-lt"/>
                <a:ea typeface="Arial" panose="020B0604020202020204" pitchFamily="34" charset="0"/>
              </a:rPr>
              <a:t>Practical Activity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14681"/>
            <a:ext cx="9144000" cy="4608356"/>
          </a:xfrm>
        </p:spPr>
        <p:txBody>
          <a:bodyPr>
            <a:normAutofit/>
          </a:bodyPr>
          <a:lstStyle/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F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or the remaining time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of </a:t>
            </a: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our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session please work on your presentation PowerPoint and pitch utilizing the tips we have learn today.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Remember you are presenting the same idea you submitted for your business plan.</a:t>
            </a:r>
            <a:endParaRPr kumimoji="0" lang="en-US" sz="28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Arial" panose="020B0604020202020204" pitchFamily="34" charset="0"/>
              <a:cs typeface="+mn-cs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US" sz="28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Arial" panose="020B0604020202020204" pitchFamily="34" charset="0"/>
              <a:cs typeface="+mn-cs"/>
            </a:endParaRPr>
          </a:p>
          <a:p>
            <a:pPr eaLnBrk="0" fontAlgn="base" hangingPunct="0"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</a:t>
            </a:r>
            <a:endParaRPr lang="en-US" altLang="en-US" sz="2800" dirty="0"/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89EDC-4E63-FD78-6A82-2825B6F99E5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D509E-D2D7-BED8-312C-F89242DF2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1BFEC-3C2A-DE0E-D5FF-31084F11E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Practice activity- home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Rehearse your pitch.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Practice all transitions and timings.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 clear and audible.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Vary the tone of your voice.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Use eye contact.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Structure your pitch with a dynamic opening and memorable closure which highlights the USP of your product or service.</a:t>
            </a:r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q"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1638D9-2E76-DF8E-5F39-C008AE1F82B3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982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026E688-B876-795F-EFDC-77DB671D1B1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>
                <a:solidFill>
                  <a:srgbClr val="007DC3"/>
                </a:solidFill>
              </a:rPr>
            </a:br>
            <a:r>
              <a:rPr lang="en-GB" sz="4800" b="1">
                <a:solidFill>
                  <a:srgbClr val="007DC3"/>
                </a:solidFill>
              </a:rPr>
              <a:t>Thank you!</a:t>
            </a:r>
            <a:endParaRPr lang="en-GB" sz="3200" b="1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98EB87F-2AD5-C87A-F916-17E67672F1F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4858" y="1848116"/>
            <a:ext cx="6099142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Assessment support </a:t>
            </a:r>
          </a:p>
          <a:p>
            <a:pPr marL="0" indent="0" algn="ctr">
              <a:buNone/>
            </a:pPr>
            <a:r>
              <a:rPr lang="en-GB" b="1" dirty="0"/>
              <a:t>for your 750 words reflection </a:t>
            </a:r>
            <a:r>
              <a:rPr lang="en-GB" b="1"/>
              <a:t>and </a:t>
            </a:r>
            <a:r>
              <a:rPr lang="en-GB" b="1" dirty="0"/>
              <a:t>s</a:t>
            </a:r>
            <a:r>
              <a:rPr lang="en-GB" b="1"/>
              <a:t>tudent </a:t>
            </a:r>
            <a:r>
              <a:rPr lang="en-GB" b="1" dirty="0"/>
              <a:t>presentations (If required)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854</Words>
  <Application>Microsoft Office PowerPoint</Application>
  <PresentationFormat>On-screen Show (4:3)</PresentationFormat>
  <Paragraphs>123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Activity</vt:lpstr>
      <vt:lpstr>PowerPoint Presentation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9</cp:revision>
  <dcterms:created xsi:type="dcterms:W3CDTF">2022-01-28T13:18:47Z</dcterms:created>
  <dcterms:modified xsi:type="dcterms:W3CDTF">2026-09-13T01:19:56Z</dcterms:modified>
  <cp:contentStatus/>
</cp:coreProperties>
</file>