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wdp" ContentType="image/vnd.ms-photo"/>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slideLayouts/slideLayout39.xml" ContentType="application/vnd.openxmlformats-officedocument.presentationml.slideLayout+xml"/>
  <Override PartName="/ppt/slideLayouts/slideLayout40.xml" ContentType="application/vnd.openxmlformats-officedocument.presentationml.slideLayout+xml"/>
  <Override PartName="/ppt/slideLayouts/slideLayout41.xml" ContentType="application/vnd.openxmlformats-officedocument.presentationml.slideLayout+xml"/>
  <Override PartName="/ppt/slideLayouts/slideLayout42.xml" ContentType="application/vnd.openxmlformats-officedocument.presentationml.slideLayout+xml"/>
  <Override PartName="/ppt/slideLayouts/slideLayout43.xml" ContentType="application/vnd.openxmlformats-officedocument.presentationml.slideLayout+xml"/>
  <Override PartName="/ppt/slideLayouts/slideLayout44.xml" ContentType="application/vnd.openxmlformats-officedocument.presentationml.slideLayout+xml"/>
  <Override PartName="/ppt/slideLayouts/slideLayout45.xml" ContentType="application/vnd.openxmlformats-officedocument.presentationml.slideLayout+xml"/>
  <Override PartName="/ppt/slideLayouts/slideLayout46.xml" ContentType="application/vnd.openxmlformats-officedocument.presentationml.slideLayout+xml"/>
  <Override PartName="/ppt/slideLayouts/slideLayout47.xml" ContentType="application/vnd.openxmlformats-officedocument.presentationml.slideLayout+xml"/>
  <Override PartName="/ppt/slideLayouts/slideLayout48.xml" ContentType="application/vnd.openxmlformats-officedocument.presentationml.slideLayout+xml"/>
  <Override PartName="/ppt/slideLayouts/slideLayout49.xml" ContentType="application/vnd.openxmlformats-officedocument.presentationml.slideLayout+xml"/>
  <Override PartName="/ppt/slideLayouts/slideLayout50.xml" ContentType="application/vnd.openxmlformats-officedocument.presentationml.slideLayout+xml"/>
  <Override PartName="/ppt/slideLayouts/slideLayout51.xml" ContentType="application/vnd.openxmlformats-officedocument.presentationml.slideLayout+xml"/>
  <Override PartName="/ppt/slideLayouts/slideLayout52.xml" ContentType="application/vnd.openxmlformats-officedocument.presentationml.slideLayout+xml"/>
  <Override PartName="/ppt/slideLayouts/slideLayout53.xml" ContentType="application/vnd.openxmlformats-officedocument.presentationml.slideLayout+xml"/>
  <Override PartName="/ppt/slideLayouts/slideLayout54.xml" ContentType="application/vnd.openxmlformats-officedocument.presentationml.slideLayout+xml"/>
  <Override PartName="/ppt/slideLayouts/slideLayout55.xml" ContentType="application/vnd.openxmlformats-officedocument.presentationml.slideLayout+xml"/>
  <Override PartName="/ppt/slideLayouts/slideLayout56.xml" ContentType="application/vnd.openxmlformats-officedocument.presentationml.slideLayout+xml"/>
  <Override PartName="/ppt/slideLayouts/slideLayout57.xml" ContentType="application/vnd.openxmlformats-officedocument.presentationml.slideLayout+xml"/>
  <Override PartName="/ppt/slideLayouts/slideLayout58.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revisionInfo.xml" ContentType="application/vnd.ms-powerpoint.revisioninfo+xml"/>
  <Override PartName="/ppt/authors.xml" ContentType="application/vnd.ms-powerpoint.authors+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6" Type="http://schemas.microsoft.com/office/2020/02/relationships/classificationlabels" Target="docMetadata/LabelInfo.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917" r:id="rId4"/>
  </p:sldMasterIdLst>
  <p:notesMasterIdLst>
    <p:notesMasterId r:id="rId19"/>
  </p:notesMasterIdLst>
  <p:handoutMasterIdLst>
    <p:handoutMasterId r:id="rId20"/>
  </p:handoutMasterIdLst>
  <p:sldIdLst>
    <p:sldId id="264" r:id="rId5"/>
    <p:sldId id="265" r:id="rId6"/>
    <p:sldId id="266" r:id="rId7"/>
    <p:sldId id="267" r:id="rId8"/>
    <p:sldId id="269" r:id="rId9"/>
    <p:sldId id="271" r:id="rId10"/>
    <p:sldId id="272" r:id="rId11"/>
    <p:sldId id="278" r:id="rId12"/>
    <p:sldId id="277" r:id="rId13"/>
    <p:sldId id="273" r:id="rId14"/>
    <p:sldId id="274" r:id="rId15"/>
    <p:sldId id="275" r:id="rId16"/>
    <p:sldId id="276" r:id="rId17"/>
    <p:sldId id="268" r:id="rId18"/>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authors.xml><?xml version="1.0" encoding="utf-8"?>
<p188:authorLst xmlns:a="http://schemas.openxmlformats.org/drawingml/2006/main" xmlns:r="http://schemas.openxmlformats.org/officeDocument/2006/relationships" xmlns:p188="http://schemas.microsoft.com/office/powerpoint/2018/8/main">
  <p188:author id="{EF39A418-C943-DD85-ADF2-615A2809C342}" name="Michaele Watts" initials="mlw" userId="Michaele Watts" providerId="None"/>
  <p188:author id="{010E4221-6F06-64E5-5214-772388C857B5}" name="Elizabeth Feldbruegge (ALLEGIS GROUP HOLDINGS INC)" initials="" userId="S::v-felizabeth@microsoft.com::ba5aea11-28e4-484d-8e49-c15efb1bd2e9" providerId="AD"/>
  <p188:author id="{9941987A-41B7-49AC-EE6E-03F2D0BD95BA}" name="Daria Naidenov" initials="DN" userId="S::danaidenov@microsoft.com::ab38ab5f-bdf0-4774-ae5a-d2782abb2027" providerId="AD"/>
  <p188:author id="{85E8F9B2-02AC-6F6E-F5B6-AF53ED8A8312}" name="Lauren Weldy (ALLEGIS GROUP HOLDINGS INC)" initials="LW" userId="S::v-laweldy@microsoft.com::63f3cce1-6527-43d1-991c-7e8015c8c708" providerId="AD"/>
</p188: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FFFFFF"/>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2320DDAE-95D5-D88B-00BE-43199C2F806D}" v="535" dt="2026-04-17T22:20:40.602"/>
    <p1510:client id="{725D1113-5B51-FA19-001E-0CB2E7AD704A}" v="221" dt="2026-04-17T16:14:36.465"/>
  </p1510:revLst>
</p1510:revInfo>
</file>

<file path=ppt/tableStyles.xml><?xml version="1.0" encoding="utf-8"?>
<a:tblStyleLst xmlns:a="http://schemas.openxmlformats.org/drawingml/2006/main" def="{C083E6E3-FA7D-4D7B-A595-EF9225AFEA82}">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69CF1AB2-1976-4502-BF36-3FF5EA218861}" styleName="Medium Style 4 - Accent 1">
    <a:wholeTbl>
      <a:tcTxStyle>
        <a:fontRef idx="minor">
          <a:scrgbClr r="0" g="0" b="0"/>
        </a:fontRef>
        <a:schemeClr val="dk1"/>
      </a:tcTxStyle>
      <a:tcStyle>
        <a:tcBdr>
          <a:left>
            <a:ln w="12700" cmpd="sng">
              <a:solidFill>
                <a:schemeClr val="accent1"/>
              </a:solidFill>
            </a:ln>
          </a:left>
          <a:right>
            <a:ln w="12700" cmpd="sng">
              <a:solidFill>
                <a:schemeClr val="accent1"/>
              </a:solidFill>
            </a:ln>
          </a:right>
          <a:top>
            <a:ln w="12700" cmpd="sng">
              <a:solidFill>
                <a:schemeClr val="accent1"/>
              </a:solidFill>
            </a:ln>
          </a:top>
          <a:bottom>
            <a:ln w="12700" cmpd="sng">
              <a:solidFill>
                <a:schemeClr val="accent1"/>
              </a:solidFill>
            </a:ln>
          </a:bottom>
          <a:insideH>
            <a:ln w="12700" cmpd="sng">
              <a:solidFill>
                <a:schemeClr val="accent1"/>
              </a:solidFill>
            </a:ln>
          </a:insideH>
          <a:insideV>
            <a:ln w="12700" cmpd="sng">
              <a:solidFill>
                <a:schemeClr val="accent1"/>
              </a:solidFill>
            </a:ln>
          </a:insideV>
        </a:tcBdr>
        <a:fill>
          <a:solidFill>
            <a:schemeClr val="accent1">
              <a:tint val="20000"/>
            </a:schemeClr>
          </a:solidFill>
        </a:fill>
      </a:tcStyle>
    </a:wholeTbl>
    <a:band1H>
      <a:tcStyle>
        <a:tcBdr/>
        <a:fill>
          <a:solidFill>
            <a:schemeClr val="accent1">
              <a:tint val="40000"/>
            </a:schemeClr>
          </a:solidFill>
        </a:fill>
      </a:tcStyle>
    </a:band1H>
    <a:band1V>
      <a:tcStyle>
        <a:tcBdr/>
        <a:fill>
          <a:solidFill>
            <a:schemeClr val="accent1">
              <a:tint val="40000"/>
            </a:schemeClr>
          </a:solidFill>
        </a:fill>
      </a:tcStyle>
    </a:band1V>
    <a:lastCol>
      <a:tcTxStyle b="on"/>
      <a:tcStyle>
        <a:tcBdr/>
      </a:tcStyle>
    </a:lastCol>
    <a:firstCol>
      <a:tcTxStyle b="on"/>
      <a:tcStyle>
        <a:tcBdr/>
      </a:tcStyle>
    </a:firstCol>
    <a:lastRow>
      <a:tcTxStyle b="on"/>
      <a:tcStyle>
        <a:tcBdr>
          <a:top>
            <a:ln w="25400" cmpd="sng">
              <a:solidFill>
                <a:schemeClr val="accent1"/>
              </a:solidFill>
            </a:ln>
          </a:top>
        </a:tcBdr>
        <a:fill>
          <a:solidFill>
            <a:schemeClr val="accent1">
              <a:tint val="20000"/>
            </a:schemeClr>
          </a:solidFill>
        </a:fill>
      </a:tcStyle>
    </a:lastRow>
    <a:firstRow>
      <a:tcTxStyle b="on"/>
      <a:tcStyle>
        <a:tcBdr/>
        <a:fill>
          <a:solidFill>
            <a:schemeClr val="accent1">
              <a:tint val="20000"/>
            </a:schemeClr>
          </a:solidFill>
        </a:fill>
      </a:tcStyle>
    </a:firstRow>
  </a:tblStyle>
  <a:tblStyle styleId="{BC89EF96-8CEA-46FF-86C4-4CE0E7609802}" styleName="Light Style 3 - Accent 1">
    <a:wholeTbl>
      <a:tcTxStyle>
        <a:fontRef idx="minor">
          <a:scrgbClr r="0" g="0" b="0"/>
        </a:fontRef>
        <a:schemeClr val="tx1"/>
      </a:tcTxStyle>
      <a:tcStyle>
        <a:tcBdr>
          <a:left>
            <a:ln w="12700" cmpd="sng">
              <a:solidFill>
                <a:schemeClr val="accent1"/>
              </a:solidFill>
            </a:ln>
          </a:left>
          <a:right>
            <a:ln w="12700" cmpd="sng">
              <a:solidFill>
                <a:schemeClr val="accent1"/>
              </a:solidFill>
            </a:ln>
          </a:right>
          <a:top>
            <a:ln w="12700" cmpd="sng">
              <a:solidFill>
                <a:schemeClr val="accent1"/>
              </a:solidFill>
            </a:ln>
          </a:top>
          <a:bottom>
            <a:ln w="12700" cmpd="sng">
              <a:solidFill>
                <a:schemeClr val="accent1"/>
              </a:solidFill>
            </a:ln>
          </a:bottom>
          <a:insideH>
            <a:ln w="12700" cmpd="sng">
              <a:solidFill>
                <a:schemeClr val="accent1"/>
              </a:solidFill>
            </a:ln>
          </a:insideH>
          <a:insideV>
            <a:ln w="12700" cmpd="sng">
              <a:solidFill>
                <a:schemeClr val="accent1"/>
              </a:solidFill>
            </a:ln>
          </a:insideV>
        </a:tcBdr>
        <a:fill>
          <a:noFill/>
        </a:fill>
      </a:tcStyle>
    </a:wholeTbl>
    <a:band1H>
      <a:tcStyle>
        <a:tcBdr/>
        <a:fill>
          <a:solidFill>
            <a:schemeClr val="accent1">
              <a:alpha val="20000"/>
            </a:schemeClr>
          </a:solidFill>
        </a:fill>
      </a:tcStyle>
    </a:band1H>
    <a:band1V>
      <a:tcStyle>
        <a:tcBdr/>
        <a:fill>
          <a:solidFill>
            <a:schemeClr val="accent1">
              <a:alpha val="20000"/>
            </a:schemeClr>
          </a:solidFill>
        </a:fill>
      </a:tcStyle>
    </a:band1V>
    <a:lastCol>
      <a:tcTxStyle b="on"/>
      <a:tcStyle>
        <a:tcBdr/>
      </a:tcStyle>
    </a:lastCol>
    <a:firstCol>
      <a:tcTxStyle b="on"/>
      <a:tcStyle>
        <a:tcBdr/>
      </a:tcStyle>
    </a:firstCol>
    <a:lastRow>
      <a:tcTxStyle b="on"/>
      <a:tcStyle>
        <a:tcBdr>
          <a:top>
            <a:ln w="50800" cmpd="dbl">
              <a:solidFill>
                <a:schemeClr val="accent1"/>
              </a:solidFill>
            </a:ln>
          </a:top>
        </a:tcBdr>
        <a:fill>
          <a:noFill/>
        </a:fill>
      </a:tcStyle>
    </a:lastRow>
    <a:firstRow>
      <a:tcTxStyle b="on"/>
      <a:tcStyle>
        <a:tcBdr>
          <a:bottom>
            <a:ln w="25400" cmpd="sng">
              <a:solidFill>
                <a:schemeClr val="accent1"/>
              </a:solidFill>
            </a:ln>
          </a:bottom>
        </a:tcBdr>
        <a:fill>
          <a:noFill/>
        </a:fill>
      </a:tcStyle>
    </a:firstRow>
  </a:tblStyle>
  <a:tblStyle styleId="{8799B23B-EC83-4686-B30A-512413B5E67A}" styleName="Light Style 3 - Accent 3">
    <a:wholeTbl>
      <a:tcTxStyle>
        <a:fontRef idx="minor">
          <a:scrgbClr r="0" g="0" b="0"/>
        </a:fontRef>
        <a:schemeClr val="tx1"/>
      </a:tcTxStyle>
      <a:tcStyle>
        <a:tcBdr>
          <a:left>
            <a:ln w="12700" cmpd="sng">
              <a:solidFill>
                <a:schemeClr val="accent3"/>
              </a:solidFill>
            </a:ln>
          </a:left>
          <a:right>
            <a:ln w="12700" cmpd="sng">
              <a:solidFill>
                <a:schemeClr val="accent3"/>
              </a:solidFill>
            </a:ln>
          </a:right>
          <a:top>
            <a:ln w="12700" cmpd="sng">
              <a:solidFill>
                <a:schemeClr val="accent3"/>
              </a:solidFill>
            </a:ln>
          </a:top>
          <a:bottom>
            <a:ln w="12700" cmpd="sng">
              <a:solidFill>
                <a:schemeClr val="accent3"/>
              </a:solidFill>
            </a:ln>
          </a:bottom>
          <a:insideH>
            <a:ln w="12700" cmpd="sng">
              <a:solidFill>
                <a:schemeClr val="accent3"/>
              </a:solidFill>
            </a:ln>
          </a:insideH>
          <a:insideV>
            <a:ln w="12700" cmpd="sng">
              <a:solidFill>
                <a:schemeClr val="accent3"/>
              </a:solidFill>
            </a:ln>
          </a:insideV>
        </a:tcBdr>
        <a:fill>
          <a:noFill/>
        </a:fill>
      </a:tcStyle>
    </a:wholeTbl>
    <a:band1H>
      <a:tcStyle>
        <a:tcBdr/>
        <a:fill>
          <a:solidFill>
            <a:schemeClr val="accent3">
              <a:alpha val="20000"/>
            </a:schemeClr>
          </a:solidFill>
        </a:fill>
      </a:tcStyle>
    </a:band1H>
    <a:band1V>
      <a:tcStyle>
        <a:tcBdr/>
        <a:fill>
          <a:solidFill>
            <a:schemeClr val="accent3">
              <a:alpha val="20000"/>
            </a:schemeClr>
          </a:solidFill>
        </a:fill>
      </a:tcStyle>
    </a:band1V>
    <a:lastCol>
      <a:tcTxStyle b="on"/>
      <a:tcStyle>
        <a:tcBdr/>
      </a:tcStyle>
    </a:lastCol>
    <a:firstCol>
      <a:tcTxStyle b="on"/>
      <a:tcStyle>
        <a:tcBdr/>
      </a:tcStyle>
    </a:firstCol>
    <a:lastRow>
      <a:tcTxStyle b="on"/>
      <a:tcStyle>
        <a:tcBdr>
          <a:top>
            <a:ln w="50800" cmpd="dbl">
              <a:solidFill>
                <a:schemeClr val="accent3"/>
              </a:solidFill>
            </a:ln>
          </a:top>
        </a:tcBdr>
        <a:fill>
          <a:noFill/>
        </a:fill>
      </a:tcStyle>
    </a:lastRow>
    <a:firstRow>
      <a:tcTxStyle b="on"/>
      <a:tcStyle>
        <a:tcBdr>
          <a:bottom>
            <a:ln w="25400" cmpd="sng">
              <a:solidFill>
                <a:schemeClr val="accent3"/>
              </a:solidFill>
            </a:ln>
          </a:bottom>
        </a:tcBdr>
        <a:fill>
          <a:noFill/>
        </a:fill>
      </a:tcStyle>
    </a:firstRow>
  </a:tblStyle>
  <a:tblStyle styleId="{C083E6E3-FA7D-4D7B-A595-EF9225AFEA82}" styleName="Light Style 1 - Accent 3">
    <a:wholeTbl>
      <a:tcTxStyle>
        <a:fontRef idx="minor">
          <a:scrgbClr r="0" g="0" b="0"/>
        </a:fontRef>
        <a:schemeClr val="tx1"/>
      </a:tcTxStyle>
      <a:tcStyle>
        <a:tcBdr>
          <a:left>
            <a:ln>
              <a:noFill/>
            </a:ln>
          </a:left>
          <a:right>
            <a:ln>
              <a:noFill/>
            </a:ln>
          </a:right>
          <a:top>
            <a:ln w="12700" cmpd="sng">
              <a:solidFill>
                <a:schemeClr val="accent3"/>
              </a:solidFill>
            </a:ln>
          </a:top>
          <a:bottom>
            <a:ln w="12700" cmpd="sng">
              <a:solidFill>
                <a:schemeClr val="accent3"/>
              </a:solidFill>
            </a:ln>
          </a:bottom>
          <a:insideH>
            <a:ln>
              <a:noFill/>
            </a:ln>
          </a:insideH>
          <a:insideV>
            <a:ln>
              <a:noFill/>
            </a:ln>
          </a:insideV>
        </a:tcBdr>
        <a:fill>
          <a:noFill/>
        </a:fill>
      </a:tcStyle>
    </a:wholeTbl>
    <a:band1H>
      <a:tcStyle>
        <a:tcBdr/>
        <a:fill>
          <a:solidFill>
            <a:schemeClr val="accent3">
              <a:alpha val="20000"/>
            </a:schemeClr>
          </a:solidFill>
        </a:fill>
      </a:tcStyle>
    </a:band1H>
    <a:band2H>
      <a:tcStyle>
        <a:tcBdr/>
      </a:tcStyle>
    </a:band2H>
    <a:band1V>
      <a:tcStyle>
        <a:tcBdr/>
        <a:fill>
          <a:solidFill>
            <a:schemeClr val="accent3">
              <a:alpha val="20000"/>
            </a:schemeClr>
          </a:solidFill>
        </a:fill>
      </a:tcStyle>
    </a:band1V>
    <a:lastCol>
      <a:tcTxStyle b="on"/>
      <a:tcStyle>
        <a:tcBdr/>
      </a:tcStyle>
    </a:lastCol>
    <a:firstCol>
      <a:tcTxStyle b="on"/>
      <a:tcStyle>
        <a:tcBdr/>
      </a:tcStyle>
    </a:firstCol>
    <a:lastRow>
      <a:tcTxStyle b="on"/>
      <a:tcStyle>
        <a:tcBdr>
          <a:top>
            <a:ln w="12700" cmpd="sng">
              <a:solidFill>
                <a:schemeClr val="accent3"/>
              </a:solidFill>
            </a:ln>
          </a:top>
        </a:tcBdr>
        <a:fill>
          <a:noFill/>
        </a:fill>
      </a:tcStyle>
    </a:lastRow>
    <a:firstRow>
      <a:tcTxStyle b="on"/>
      <a:tcStyle>
        <a:tcBdr>
          <a:bottom>
            <a:ln w="12700" cmpd="sng">
              <a:solidFill>
                <a:schemeClr val="accent3"/>
              </a:solidFill>
            </a:ln>
          </a:bottom>
        </a:tcBdr>
        <a:fill>
          <a:noFill/>
        </a:fill>
      </a:tcStyle>
    </a:firstRow>
  </a:tblStyle>
  <a:tblStyle styleId="{0E3FDE45-AF77-4B5C-9715-49D594BDF05E}" styleName="Light Style 1 - Accent 2">
    <a:wholeTbl>
      <a:tcTxStyle>
        <a:fontRef idx="minor">
          <a:scrgbClr r="0" g="0" b="0"/>
        </a:fontRef>
        <a:schemeClr val="tx1"/>
      </a:tcTxStyle>
      <a:tcStyle>
        <a:tcBdr>
          <a:left>
            <a:ln>
              <a:noFill/>
            </a:ln>
          </a:left>
          <a:right>
            <a:ln>
              <a:noFill/>
            </a:ln>
          </a:right>
          <a:top>
            <a:ln w="12700" cmpd="sng">
              <a:solidFill>
                <a:schemeClr val="accent2"/>
              </a:solidFill>
            </a:ln>
          </a:top>
          <a:bottom>
            <a:ln w="12700" cmpd="sng">
              <a:solidFill>
                <a:schemeClr val="accent2"/>
              </a:solidFill>
            </a:ln>
          </a:bottom>
          <a:insideH>
            <a:ln>
              <a:noFill/>
            </a:ln>
          </a:insideH>
          <a:insideV>
            <a:ln>
              <a:noFill/>
            </a:ln>
          </a:insideV>
        </a:tcBdr>
        <a:fill>
          <a:noFill/>
        </a:fill>
      </a:tcStyle>
    </a:wholeTbl>
    <a:band1H>
      <a:tcStyle>
        <a:tcBdr/>
        <a:fill>
          <a:solidFill>
            <a:schemeClr val="accent2">
              <a:alpha val="20000"/>
            </a:schemeClr>
          </a:solidFill>
        </a:fill>
      </a:tcStyle>
    </a:band1H>
    <a:band2H>
      <a:tcStyle>
        <a:tcBdr/>
      </a:tcStyle>
    </a:band2H>
    <a:band1V>
      <a:tcStyle>
        <a:tcBdr/>
        <a:fill>
          <a:solidFill>
            <a:schemeClr val="accent2">
              <a:alpha val="20000"/>
            </a:schemeClr>
          </a:solidFill>
        </a:fill>
      </a:tcStyle>
    </a:band1V>
    <a:lastCol>
      <a:tcTxStyle b="on"/>
      <a:tcStyle>
        <a:tcBdr/>
      </a:tcStyle>
    </a:lastCol>
    <a:firstCol>
      <a:tcTxStyle b="on"/>
      <a:tcStyle>
        <a:tcBdr/>
      </a:tcStyle>
    </a:firstCol>
    <a:lastRow>
      <a:tcTxStyle b="on"/>
      <a:tcStyle>
        <a:tcBdr>
          <a:top>
            <a:ln w="12700" cmpd="sng">
              <a:solidFill>
                <a:schemeClr val="accent2"/>
              </a:solidFill>
            </a:ln>
          </a:top>
        </a:tcBdr>
        <a:fill>
          <a:noFill/>
        </a:fill>
      </a:tcStyle>
    </a:lastRow>
    <a:firstRow>
      <a:tcTxStyle b="on"/>
      <a:tcStyle>
        <a:tcBdr>
          <a:bottom>
            <a:ln w="12700" cmpd="sng">
              <a:solidFill>
                <a:schemeClr val="accent2"/>
              </a:solidFill>
            </a:ln>
          </a:bottom>
        </a:tcBdr>
        <a:fill>
          <a:noFill/>
        </a:fill>
      </a:tcStyle>
    </a:firstRow>
  </a:tblStyle>
  <a:tblStyle styleId="{D27102A9-8310-4765-A935-A1911B00CA55}" styleName="Light Style 1 - Accent 4">
    <a:wholeTbl>
      <a:tcTxStyle>
        <a:fontRef idx="minor">
          <a:scrgbClr r="0" g="0" b="0"/>
        </a:fontRef>
        <a:schemeClr val="tx1"/>
      </a:tcTxStyle>
      <a:tcStyle>
        <a:tcBdr>
          <a:left>
            <a:ln>
              <a:noFill/>
            </a:ln>
          </a:left>
          <a:right>
            <a:ln>
              <a:noFill/>
            </a:ln>
          </a:right>
          <a:top>
            <a:ln w="12700" cmpd="sng">
              <a:solidFill>
                <a:schemeClr val="accent4"/>
              </a:solidFill>
            </a:ln>
          </a:top>
          <a:bottom>
            <a:ln w="12700" cmpd="sng">
              <a:solidFill>
                <a:schemeClr val="accent4"/>
              </a:solidFill>
            </a:ln>
          </a:bottom>
          <a:insideH>
            <a:ln>
              <a:noFill/>
            </a:ln>
          </a:insideH>
          <a:insideV>
            <a:ln>
              <a:noFill/>
            </a:ln>
          </a:insideV>
        </a:tcBdr>
        <a:fill>
          <a:noFill/>
        </a:fill>
      </a:tcStyle>
    </a:wholeTbl>
    <a:band1H>
      <a:tcStyle>
        <a:tcBdr/>
        <a:fill>
          <a:solidFill>
            <a:schemeClr val="accent4">
              <a:alpha val="20000"/>
            </a:schemeClr>
          </a:solidFill>
        </a:fill>
      </a:tcStyle>
    </a:band1H>
    <a:band2H>
      <a:tcStyle>
        <a:tcBdr/>
      </a:tcStyle>
    </a:band2H>
    <a:band1V>
      <a:tcStyle>
        <a:tcBdr/>
        <a:fill>
          <a:solidFill>
            <a:schemeClr val="accent4">
              <a:alpha val="20000"/>
            </a:schemeClr>
          </a:solidFill>
        </a:fill>
      </a:tcStyle>
    </a:band1V>
    <a:lastCol>
      <a:tcTxStyle b="on"/>
      <a:tcStyle>
        <a:tcBdr/>
      </a:tcStyle>
    </a:lastCol>
    <a:firstCol>
      <a:tcTxStyle b="on"/>
      <a:tcStyle>
        <a:tcBdr/>
      </a:tcStyle>
    </a:firstCol>
    <a:lastRow>
      <a:tcTxStyle b="on"/>
      <a:tcStyle>
        <a:tcBdr>
          <a:top>
            <a:ln w="12700" cmpd="sng">
              <a:solidFill>
                <a:schemeClr val="accent4"/>
              </a:solidFill>
            </a:ln>
          </a:top>
        </a:tcBdr>
        <a:fill>
          <a:noFill/>
        </a:fill>
      </a:tcStyle>
    </a:lastRow>
    <a:firstRow>
      <a:tcTxStyle b="on"/>
      <a:tcStyle>
        <a:tcBdr>
          <a:bottom>
            <a:ln w="12700" cmpd="sng">
              <a:solidFill>
                <a:schemeClr val="accent4"/>
              </a:solidFill>
            </a:ln>
          </a:bottom>
        </a:tcBdr>
        <a:fill>
          <a:noFill/>
        </a:fill>
      </a:tcStyle>
    </a:firstRow>
  </a:tblStyle>
  <a:tblStyle styleId="{F2DE63D5-997A-4646-A377-4702673A728D}" styleName="Light Style 2 - Accent 3">
    <a:wholeTbl>
      <a:tcTxStyle>
        <a:fontRef idx="minor">
          <a:scrgbClr r="0" g="0" b="0"/>
        </a:fontRef>
        <a:schemeClr val="tx1"/>
      </a:tcTxStyle>
      <a:tcStyle>
        <a:tcBdr>
          <a:left>
            <a:lnRef idx="1">
              <a:schemeClr val="accent3"/>
            </a:lnRef>
          </a:left>
          <a:right>
            <a:lnRef idx="1">
              <a:schemeClr val="accent3"/>
            </a:lnRef>
          </a:right>
          <a:top>
            <a:lnRef idx="1">
              <a:schemeClr val="accent3"/>
            </a:lnRef>
          </a:top>
          <a:bottom>
            <a:lnRef idx="1">
              <a:schemeClr val="accent3"/>
            </a:lnRef>
          </a:bottom>
          <a:insideH>
            <a:ln>
              <a:noFill/>
            </a:ln>
          </a:insideH>
          <a:insideV>
            <a:ln>
              <a:noFill/>
            </a:ln>
          </a:insideV>
        </a:tcBdr>
        <a:fill>
          <a:noFill/>
        </a:fill>
      </a:tcStyle>
    </a:wholeTbl>
    <a:band1H>
      <a:tcStyle>
        <a:tcBdr>
          <a:top>
            <a:lnRef idx="1">
              <a:schemeClr val="accent3"/>
            </a:lnRef>
          </a:top>
          <a:bottom>
            <a:lnRef idx="1">
              <a:schemeClr val="accent3"/>
            </a:lnRef>
          </a:bottom>
        </a:tcBdr>
      </a:tcStyle>
    </a:band1H>
    <a:band1V>
      <a:tcStyle>
        <a:tcBdr>
          <a:left>
            <a:lnRef idx="1">
              <a:schemeClr val="accent3"/>
            </a:lnRef>
          </a:left>
          <a:right>
            <a:lnRef idx="1">
              <a:schemeClr val="accent3"/>
            </a:lnRef>
          </a:right>
        </a:tcBdr>
      </a:tcStyle>
    </a:band1V>
    <a:band2V>
      <a:tcStyle>
        <a:tcBdr>
          <a:left>
            <a:lnRef idx="1">
              <a:schemeClr val="accent3"/>
            </a:lnRef>
          </a:left>
          <a:right>
            <a:lnRef idx="1">
              <a:schemeClr val="accent3"/>
            </a:lnRef>
          </a:right>
        </a:tcBdr>
      </a:tcStyle>
    </a:band2V>
    <a:lastCol>
      <a:tcTxStyle b="on"/>
      <a:tcStyle>
        <a:tcBdr/>
      </a:tcStyle>
    </a:lastCol>
    <a:firstCol>
      <a:tcTxStyle b="on"/>
      <a:tcStyle>
        <a:tcBdr/>
      </a:tcStyle>
    </a:firstCol>
    <a:lastRow>
      <a:tcTxStyle b="on"/>
      <a:tcStyle>
        <a:tcBdr>
          <a:top>
            <a:ln w="50800" cmpd="dbl">
              <a:solidFill>
                <a:schemeClr val="accent3"/>
              </a:solidFill>
            </a:ln>
          </a:top>
        </a:tcBdr>
      </a:tcStyle>
    </a:lastRow>
    <a:firstRow>
      <a:tcTxStyle b="on">
        <a:fontRef idx="minor">
          <a:scrgbClr r="0" g="0" b="0"/>
        </a:fontRef>
        <a:schemeClr val="bg1"/>
      </a:tcTxStyle>
      <a:tcStyle>
        <a:tcBdr/>
        <a:fillRef idx="1">
          <a:schemeClr val="accent3"/>
        </a:fillRef>
      </a:tcStyle>
    </a:firstRow>
  </a:tblStyle>
  <a:tblStyle styleId="{1FECB4D8-DB02-4DC6-A0A2-4F2EBAE1DC90}" styleName="Medium Style 1 - Accent 3">
    <a:wholeTbl>
      <a:tcTxStyle>
        <a:fontRef idx="minor">
          <a:scrgbClr r="0" g="0" b="0"/>
        </a:fontRef>
        <a:schemeClr val="dk1"/>
      </a:tcTxStyle>
      <a:tcStyle>
        <a:tcBdr>
          <a:left>
            <a:ln w="12700" cmpd="sng">
              <a:solidFill>
                <a:schemeClr val="accent3"/>
              </a:solidFill>
            </a:ln>
          </a:left>
          <a:right>
            <a:ln w="12700" cmpd="sng">
              <a:solidFill>
                <a:schemeClr val="accent3"/>
              </a:solidFill>
            </a:ln>
          </a:right>
          <a:top>
            <a:ln w="12700" cmpd="sng">
              <a:solidFill>
                <a:schemeClr val="accent3"/>
              </a:solidFill>
            </a:ln>
          </a:top>
          <a:bottom>
            <a:ln w="12700" cmpd="sng">
              <a:solidFill>
                <a:schemeClr val="accent3"/>
              </a:solidFill>
            </a:ln>
          </a:bottom>
          <a:insideH>
            <a:ln w="12700" cmpd="sng">
              <a:solidFill>
                <a:schemeClr val="accent3"/>
              </a:solidFill>
            </a:ln>
          </a:insideH>
          <a:insideV>
            <a:ln>
              <a:noFill/>
            </a:ln>
          </a:insideV>
        </a:tcBdr>
        <a:fill>
          <a:solidFill>
            <a:schemeClr val="lt1"/>
          </a:solidFill>
        </a:fill>
      </a:tcStyle>
    </a:wholeTbl>
    <a:band1H>
      <a:tcStyle>
        <a:tcBdr/>
        <a:fill>
          <a:solidFill>
            <a:schemeClr val="accent3">
              <a:tint val="20000"/>
            </a:schemeClr>
          </a:solidFill>
        </a:fill>
      </a:tcStyle>
    </a:band1H>
    <a:band1V>
      <a:tcStyle>
        <a:tcBdr/>
        <a:fill>
          <a:solidFill>
            <a:schemeClr val="accent3">
              <a:tint val="20000"/>
            </a:schemeClr>
          </a:solidFill>
        </a:fill>
      </a:tcStyle>
    </a:band1V>
    <a:lastCol>
      <a:tcTxStyle b="on"/>
      <a:tcStyle>
        <a:tcBdr/>
      </a:tcStyle>
    </a:lastCol>
    <a:firstCol>
      <a:tcTxStyle b="on"/>
      <a:tcStyle>
        <a:tcBdr/>
      </a:tcStyle>
    </a:firstCol>
    <a:lastRow>
      <a:tcTxStyle b="on"/>
      <a:tcStyle>
        <a:tcBdr>
          <a:top>
            <a:ln w="50800" cmpd="dbl">
              <a:solidFill>
                <a:schemeClr val="accent3"/>
              </a:solidFill>
            </a:ln>
          </a:top>
        </a:tcBdr>
        <a:fill>
          <a:solidFill>
            <a:schemeClr val="lt1"/>
          </a:solidFill>
        </a:fill>
      </a:tcStyle>
    </a:lastRow>
    <a:firstRow>
      <a:tcTxStyle b="on">
        <a:fontRef idx="minor">
          <a:scrgbClr r="0" g="0" b="0"/>
        </a:fontRef>
        <a:schemeClr val="lt1"/>
      </a:tcTxStyle>
      <a:tcStyle>
        <a:tcBdr/>
        <a:fill>
          <a:solidFill>
            <a:schemeClr val="accent3"/>
          </a:solidFill>
        </a:fill>
      </a:tcStyle>
    </a:firstRow>
  </a:tblStyle>
  <a:tblStyle styleId="{F5AB1C69-6EDB-4FF4-983F-18BD219EF322}" styleName="Medium Style 2 - Accent 3">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3">
              <a:tint val="20000"/>
            </a:schemeClr>
          </a:solidFill>
        </a:fill>
      </a:tcStyle>
    </a:wholeTbl>
    <a:band1H>
      <a:tcStyle>
        <a:tcBdr/>
        <a:fill>
          <a:solidFill>
            <a:schemeClr val="accent3">
              <a:tint val="40000"/>
            </a:schemeClr>
          </a:solidFill>
        </a:fill>
      </a:tcStyle>
    </a:band1H>
    <a:band2H>
      <a:tcStyle>
        <a:tcBdr/>
      </a:tcStyle>
    </a:band2H>
    <a:band1V>
      <a:tcStyle>
        <a:tcBdr/>
        <a:fill>
          <a:solidFill>
            <a:schemeClr val="accent3">
              <a:tint val="40000"/>
            </a:schemeClr>
          </a:solidFill>
        </a:fill>
      </a:tcStyle>
    </a:band1V>
    <a:band2V>
      <a:tcStyle>
        <a:tcBdr/>
      </a:tcStyle>
    </a:band2V>
    <a:lastCol>
      <a:tcTxStyle b="on">
        <a:fontRef idx="minor">
          <a:prstClr val="black"/>
        </a:fontRef>
        <a:schemeClr val="lt1"/>
      </a:tcTxStyle>
      <a:tcStyle>
        <a:tcBdr/>
        <a:fill>
          <a:solidFill>
            <a:schemeClr val="accent3"/>
          </a:solidFill>
        </a:fill>
      </a:tcStyle>
    </a:lastCol>
    <a:firstCol>
      <a:tcTxStyle b="on">
        <a:fontRef idx="minor">
          <a:prstClr val="black"/>
        </a:fontRef>
        <a:schemeClr val="lt1"/>
      </a:tcTxStyle>
      <a:tcStyle>
        <a:tcBdr/>
        <a:fill>
          <a:solidFill>
            <a:schemeClr val="accent3"/>
          </a:solidFill>
        </a:fill>
      </a:tcStyle>
    </a:firstCol>
    <a:lastRow>
      <a:tcTxStyle b="on">
        <a:fontRef idx="minor">
          <a:prstClr val="black"/>
        </a:fontRef>
        <a:schemeClr val="lt1"/>
      </a:tcTxStyle>
      <a:tcStyle>
        <a:tcBdr>
          <a:top>
            <a:ln w="38100" cmpd="sng">
              <a:solidFill>
                <a:schemeClr val="lt1"/>
              </a:solidFill>
            </a:ln>
          </a:top>
        </a:tcBdr>
        <a:fill>
          <a:solidFill>
            <a:schemeClr val="accent3"/>
          </a:solidFill>
        </a:fill>
      </a:tcStyle>
    </a:lastRow>
    <a:firstRow>
      <a:tcTxStyle b="on">
        <a:fontRef idx="minor">
          <a:prstClr val="black"/>
        </a:fontRef>
        <a:schemeClr val="lt1"/>
      </a:tcTxStyle>
      <a:tcStyle>
        <a:tcBdr>
          <a:bottom>
            <a:ln w="38100" cmpd="sng">
              <a:solidFill>
                <a:schemeClr val="lt1"/>
              </a:solidFill>
            </a:ln>
          </a:bottom>
        </a:tcBdr>
        <a:fill>
          <a:solidFill>
            <a:schemeClr val="accent3"/>
          </a:solidFill>
        </a:fill>
      </a:tcStyle>
    </a:firstRow>
  </a:tblStyle>
  <a:tblStyle styleId="{EB344D84-9AFB-497E-A393-DC336BA19D2E}" styleName="Medium Style 3 - Accent 3">
    <a:wholeTbl>
      <a:tcTxStyle>
        <a:fontRef idx="minor">
          <a:scrgbClr r="0" g="0" b="0"/>
        </a:fontRef>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accent3"/>
          </a:solidFill>
        </a:fill>
      </a:tcStyle>
    </a:lastCol>
    <a:firstCol>
      <a:tcTxStyle b="on">
        <a:fontRef idx="minor">
          <a:scrgbClr r="0" g="0" b="0"/>
        </a:fontRef>
        <a:schemeClr val="lt1"/>
      </a:tcTxStyle>
      <a:tcStyle>
        <a:tcBdr/>
        <a:fill>
          <a:solidFill>
            <a:schemeClr val="accent3"/>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accent3"/>
          </a:solidFill>
        </a:fill>
      </a:tcStyle>
    </a:firstRow>
  </a:tblStyle>
  <a:tblStyle styleId="{0505E3EF-67EA-436B-97B2-0124C06EBD24}" styleName="Medium Style 4 - Accent 3">
    <a:wholeTbl>
      <a:tcTxStyle>
        <a:fontRef idx="minor">
          <a:scrgbClr r="0" g="0" b="0"/>
        </a:fontRef>
        <a:schemeClr val="dk1"/>
      </a:tcTxStyle>
      <a:tcStyle>
        <a:tcBdr>
          <a:left>
            <a:ln w="12700" cmpd="sng">
              <a:solidFill>
                <a:schemeClr val="accent3"/>
              </a:solidFill>
            </a:ln>
          </a:left>
          <a:right>
            <a:ln w="12700" cmpd="sng">
              <a:solidFill>
                <a:schemeClr val="accent3"/>
              </a:solidFill>
            </a:ln>
          </a:right>
          <a:top>
            <a:ln w="12700" cmpd="sng">
              <a:solidFill>
                <a:schemeClr val="accent3"/>
              </a:solidFill>
            </a:ln>
          </a:top>
          <a:bottom>
            <a:ln w="12700" cmpd="sng">
              <a:solidFill>
                <a:schemeClr val="accent3"/>
              </a:solidFill>
            </a:ln>
          </a:bottom>
          <a:insideH>
            <a:ln w="12700" cmpd="sng">
              <a:solidFill>
                <a:schemeClr val="accent3"/>
              </a:solidFill>
            </a:ln>
          </a:insideH>
          <a:insideV>
            <a:ln w="12700" cmpd="sng">
              <a:solidFill>
                <a:schemeClr val="accent3"/>
              </a:solidFill>
            </a:ln>
          </a:insideV>
        </a:tcBdr>
        <a:fill>
          <a:solidFill>
            <a:schemeClr val="accent3">
              <a:tint val="20000"/>
            </a:schemeClr>
          </a:solidFill>
        </a:fill>
      </a:tcStyle>
    </a:wholeTbl>
    <a:band1H>
      <a:tcStyle>
        <a:tcBdr/>
        <a:fill>
          <a:solidFill>
            <a:schemeClr val="accent3">
              <a:tint val="40000"/>
            </a:schemeClr>
          </a:solidFill>
        </a:fill>
      </a:tcStyle>
    </a:band1H>
    <a:band1V>
      <a:tcStyle>
        <a:tcBdr/>
        <a:fill>
          <a:solidFill>
            <a:schemeClr val="accent3">
              <a:tint val="40000"/>
            </a:schemeClr>
          </a:solidFill>
        </a:fill>
      </a:tcStyle>
    </a:band1V>
    <a:lastCol>
      <a:tcTxStyle b="on"/>
      <a:tcStyle>
        <a:tcBdr/>
      </a:tcStyle>
    </a:lastCol>
    <a:firstCol>
      <a:tcTxStyle b="on"/>
      <a:tcStyle>
        <a:tcBdr/>
      </a:tcStyle>
    </a:firstCol>
    <a:lastRow>
      <a:tcTxStyle b="on"/>
      <a:tcStyle>
        <a:tcBdr>
          <a:top>
            <a:ln w="25400" cmpd="sng">
              <a:solidFill>
                <a:schemeClr val="accent3"/>
              </a:solidFill>
            </a:ln>
          </a:top>
        </a:tcBdr>
        <a:fill>
          <a:solidFill>
            <a:schemeClr val="accent3">
              <a:tint val="20000"/>
            </a:schemeClr>
          </a:solidFill>
        </a:fill>
      </a:tcStyle>
    </a:lastRow>
    <a:firstRow>
      <a:tcTxStyle b="on"/>
      <a:tcStyle>
        <a:tcBdr/>
        <a:fill>
          <a:solidFill>
            <a:schemeClr val="accent3">
              <a:tint val="20000"/>
            </a:schemeClr>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9697" autoAdjust="0"/>
    <p:restoredTop sz="94469"/>
  </p:normalViewPr>
  <p:slideViewPr>
    <p:cSldViewPr snapToGrid="0">
      <p:cViewPr>
        <p:scale>
          <a:sx n="100" d="100"/>
          <a:sy n="100" d="100"/>
        </p:scale>
        <p:origin x="-269" y="-538"/>
      </p:cViewPr>
      <p:guideLst/>
    </p:cSldViewPr>
  </p:slideViewPr>
  <p:notesTextViewPr>
    <p:cViewPr>
      <p:scale>
        <a:sx n="1" d="1"/>
        <a:sy n="1" d="1"/>
      </p:scale>
      <p:origin x="0" y="0"/>
    </p:cViewPr>
  </p:notesTextViewPr>
  <p:sorterViewPr>
    <p:cViewPr>
      <p:scale>
        <a:sx n="100" d="100"/>
        <a:sy n="100" d="100"/>
      </p:scale>
      <p:origin x="0" y="-23772"/>
    </p:cViewPr>
  </p:sorterViewPr>
  <p:notesViewPr>
    <p:cSldViewPr snapToGrid="0">
      <p:cViewPr varScale="1">
        <p:scale>
          <a:sx n="66" d="100"/>
          <a:sy n="66" d="100"/>
        </p:scale>
        <p:origin x="0" y="0"/>
      </p:cViewPr>
      <p:guideLst/>
    </p:cSldViewPr>
  </p:notes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microsoft.com/office/2018/10/relationships/authors" Target="authors.xml"/><Relationship Id="rId3" Type="http://schemas.openxmlformats.org/officeDocument/2006/relationships/customXml" Target="../customXml/item3.xml"/><Relationship Id="rId21" Type="http://schemas.openxmlformats.org/officeDocument/2006/relationships/presProps" Target="presProps.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microsoft.com/office/2015/10/relationships/revisionInfo" Target="revisionInfo.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handoutMaster" Target="handoutMasters/handoutMaster1.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tableStyles" Target="tableStyle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theme" Target="theme/theme1.xml"/><Relationship Id="rId10" Type="http://schemas.openxmlformats.org/officeDocument/2006/relationships/slide" Target="slides/slide6.xml"/><Relationship Id="rId19" Type="http://schemas.openxmlformats.org/officeDocument/2006/relationships/notesMaster" Target="notesMasters/notesMaster1.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viewProps" Target="viewProps.xml"/></Relationships>
</file>

<file path=ppt/diagrams/_rels/data1.xml.rels><?xml version="1.0" encoding="UTF-8" standalone="yes"?>
<Relationships xmlns="http://schemas.openxmlformats.org/package/2006/relationships"><Relationship Id="rId3" Type="http://schemas.openxmlformats.org/officeDocument/2006/relationships/image" Target="../media/image9.svg"/><Relationship Id="rId2" Type="http://schemas.openxmlformats.org/officeDocument/2006/relationships/image" Target="../media/image8.svg"/><Relationship Id="rId1" Type="http://schemas.openxmlformats.org/officeDocument/2006/relationships/image" Target="../media/image7.svg"/><Relationship Id="rId4" Type="http://schemas.openxmlformats.org/officeDocument/2006/relationships/image" Target="../media/image10.svg"/></Relationships>
</file>

<file path=ppt/diagrams/_rels/drawing1.xml.rels><?xml version="1.0" encoding="UTF-8" standalone="yes"?>
<Relationships xmlns="http://schemas.openxmlformats.org/package/2006/relationships"><Relationship Id="rId3" Type="http://schemas.openxmlformats.org/officeDocument/2006/relationships/image" Target="../media/image9.svg"/><Relationship Id="rId2" Type="http://schemas.openxmlformats.org/officeDocument/2006/relationships/image" Target="../media/image8.svg"/><Relationship Id="rId1" Type="http://schemas.openxmlformats.org/officeDocument/2006/relationships/image" Target="../media/image7.svg"/><Relationship Id="rId4" Type="http://schemas.openxmlformats.org/officeDocument/2006/relationships/image" Target="../media/image10.svg"/></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1">
  <dgm:title val=""/>
  <dgm:desc val=""/>
  <dgm:catLst>
    <dgm:cat type="accent1" pri="11100"/>
  </dgm:catLst>
  <dgm:styleLbl name="node0">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lignNode1">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node1">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lnNode1">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vennNode1">
    <dgm:fillClrLst meth="repeat">
      <a:schemeClr val="lt1">
        <a:alpha val="50000"/>
      </a:schemeClr>
    </dgm:fillClrLst>
    <dgm:linClrLst meth="repeat">
      <a:schemeClr val="accent1">
        <a:shade val="80000"/>
      </a:schemeClr>
    </dgm:linClrLst>
    <dgm:effectClrLst/>
    <dgm:txLinClrLst/>
    <dgm:txFillClrLst/>
    <dgm:txEffectClrLst/>
  </dgm:styleLbl>
  <dgm:styleLbl name="node2">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node3">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node4">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fgImgPlace1">
    <dgm:fillClrLst meth="repeat">
      <a:schemeClr val="accent1">
        <a:tint val="40000"/>
      </a:schemeClr>
    </dgm:fillClrLst>
    <dgm:linClrLst meth="repeat">
      <a:schemeClr val="accent1">
        <a:shade val="80000"/>
      </a:schemeClr>
    </dgm:linClrLst>
    <dgm:effectClrLst/>
    <dgm:txLinClrLst/>
    <dgm:txFillClrLst meth="repeat">
      <a:schemeClr val="lt1"/>
    </dgm:txFillClrLst>
    <dgm:txEffectClrLst/>
  </dgm:styleLbl>
  <dgm:styleLbl name="alignImgPlace1">
    <dgm:fillClrLst meth="repeat">
      <a:schemeClr val="accent1">
        <a:tint val="40000"/>
      </a:schemeClr>
    </dgm:fillClrLst>
    <dgm:linClrLst meth="repeat">
      <a:schemeClr val="accent1">
        <a:shade val="80000"/>
      </a:schemeClr>
    </dgm:linClrLst>
    <dgm:effectClrLst/>
    <dgm:txLinClrLst/>
    <dgm:txFillClrLst meth="repeat">
      <a:schemeClr val="lt1"/>
    </dgm:txFillClrLst>
    <dgm:txEffectClrLst/>
  </dgm:styleLbl>
  <dgm:styleLbl name="bgImgPlace1">
    <dgm:fillClrLst meth="repeat">
      <a:schemeClr val="accent1">
        <a:tint val="40000"/>
      </a:schemeClr>
    </dgm:fillClrLst>
    <dgm:linClrLst meth="repeat">
      <a:schemeClr val="accent1">
        <a:shade val="80000"/>
      </a:schemeClr>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meth="repeat">
      <a:schemeClr val="dk1"/>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meth="repeat">
      <a:schemeClr val="dk1"/>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meth="repeat">
      <a:schemeClr val="dk1"/>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dgm:linClrLst>
    <dgm:effectClrLst/>
    <dgm:txLinClrLst/>
    <dgm:txFillClrLst meth="repeat">
      <a:schemeClr val="tx1"/>
    </dgm:txFillClrLst>
    <dgm:txEffectClrLst/>
  </dgm:styleLbl>
  <dgm:styleLbl name="asst0">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sst1">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sst2">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sst3">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sst4">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dgm:txEffectClrLst/>
  </dgm:styleLbl>
  <dgm:styleLbl name="parChTrans2D2">
    <dgm:fillClrLst meth="repeat">
      <a:schemeClr val="accent1"/>
    </dgm:fillClrLst>
    <dgm:linClrLst meth="repeat">
      <a:schemeClr val="accent1"/>
    </dgm:linClrLst>
    <dgm:effectClrLst/>
    <dgm:txLinClrLst/>
    <dgm:txFillClrLst/>
    <dgm:txEffectClrLst/>
  </dgm:styleLbl>
  <dgm:styleLbl name="parChTrans2D3">
    <dgm:fillClrLst meth="repeat">
      <a:schemeClr val="accent1"/>
    </dgm:fillClrLst>
    <dgm:linClrLst meth="repeat">
      <a:schemeClr val="accent1"/>
    </dgm:linClrLst>
    <dgm:effectClrLst/>
    <dgm:txLinClrLst/>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conFgAcc1">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alignAcc1">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trAlignAcc1">
    <dgm:fillClrLst meth="repeat">
      <a:schemeClr val="accent1">
        <a:alpha val="40000"/>
        <a:tint val="40000"/>
      </a:schemeClr>
    </dgm:fillClrLst>
    <dgm:linClrLst meth="repeat">
      <a:schemeClr val="accent1"/>
    </dgm:linClrLst>
    <dgm:effectClrLst/>
    <dgm:txLinClrLst/>
    <dgm:txFillClrLst meth="repeat">
      <a:schemeClr val="dk1"/>
    </dgm:txFillClrLst>
    <dgm:txEffectClrLst/>
  </dgm:styleLbl>
  <dgm:styleLbl name="bgAcc1">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lt1">
        <a:alpha val="90000"/>
        <a:tint val="40000"/>
      </a:schemeClr>
    </dgm:fillClrLst>
    <dgm:linClrLst meth="repeat">
      <a:schemeClr val="accent1">
        <a:alpha val="90000"/>
      </a:schemeClr>
    </dgm:linClrLst>
    <dgm:effectClrLst/>
    <dgm:txLinClrLst/>
    <dgm:txFillClrLst meth="repeat">
      <a:schemeClr val="dk1"/>
    </dgm:txFillClrLst>
    <dgm:txEffectClrLst/>
  </dgm:styleLbl>
  <dgm:styleLbl name="alignAccFollowNode1">
    <dgm:fillClrLst meth="repeat">
      <a:schemeClr val="lt1">
        <a:alpha val="90000"/>
        <a:tint val="40000"/>
      </a:schemeClr>
    </dgm:fillClrLst>
    <dgm:linClrLst meth="repeat">
      <a:schemeClr val="accent1">
        <a:alpha val="90000"/>
      </a:schemeClr>
    </dgm:linClrLst>
    <dgm:effectClrLst/>
    <dgm:txLinClrLst/>
    <dgm:txFillClrLst meth="repeat">
      <a:schemeClr val="dk1"/>
    </dgm:txFillClrLst>
    <dgm:txEffectClrLst/>
  </dgm:styleLbl>
  <dgm:styleLbl name="bgAccFollowNode1">
    <dgm:fillClrLst meth="repeat">
      <a:schemeClr val="lt1">
        <a:alpha val="90000"/>
        <a:tint val="40000"/>
      </a:schemeClr>
    </dgm:fillClrLst>
    <dgm:linClrLst meth="repeat">
      <a:schemeClr val="accent1">
        <a:alpha val="90000"/>
      </a:schemeClr>
    </dgm:linClrLst>
    <dgm:effectClrLst/>
    <dgm:txLinClrLst/>
    <dgm:txFillClrLst meth="repeat">
      <a:schemeClr val="dk1"/>
    </dgm:txFillClrLst>
    <dgm:txEffectClrLst/>
  </dgm:styleLbl>
  <dgm:styleLbl name="fgAcc0">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fgAcc2">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fgAcc3">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fgAcc4">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A5F1F3E2-4EAC-4921-B94C-BBCC9C894D4C}" type="doc">
      <dgm:prSet loTypeId="urn:microsoft.com/office/officeart/2018/2/layout/IconCircleList" loCatId="icon" qsTypeId="urn:microsoft.com/office/officeart/2005/8/quickstyle/simple1" qsCatId="simple" csTypeId="urn:microsoft.com/office/officeart/2005/8/colors/accent1_2" csCatId="accent1" phldr="1"/>
      <dgm:spPr/>
      <dgm:t>
        <a:bodyPr/>
        <a:lstStyle/>
        <a:p>
          <a:endParaRPr lang="en-US"/>
        </a:p>
      </dgm:t>
    </dgm:pt>
    <dgm:pt modelId="{826D651C-9144-4C81-90B1-9B51526267BB}">
      <dgm:prSet/>
      <dgm:spPr/>
      <dgm:t>
        <a:bodyPr/>
        <a:lstStyle/>
        <a:p>
          <a:r>
            <a:rPr lang="en-GB"/>
            <a:t>Havencares Insurance is a company that specialises in managing insurance claims through its call centre operations in South Wales. The organisation employs approximately 300 staff, most of whom work as claims handlers, supported by team leaders and senior managers .</a:t>
          </a:r>
          <a:endParaRPr lang="en-US"/>
        </a:p>
      </dgm:t>
    </dgm:pt>
    <dgm:pt modelId="{4C1F5B16-2DDB-4F53-9CBE-188063E28061}" type="parTrans" cxnId="{967DC838-E5EF-468D-8699-7DD126FC0714}">
      <dgm:prSet/>
      <dgm:spPr/>
      <dgm:t>
        <a:bodyPr/>
        <a:lstStyle/>
        <a:p>
          <a:endParaRPr lang="en-US"/>
        </a:p>
      </dgm:t>
    </dgm:pt>
    <dgm:pt modelId="{9889762F-A6D9-4E72-AB36-F8C074FECC65}" type="sibTrans" cxnId="{967DC838-E5EF-468D-8699-7DD126FC0714}">
      <dgm:prSet/>
      <dgm:spPr/>
      <dgm:t>
        <a:bodyPr/>
        <a:lstStyle/>
        <a:p>
          <a:endParaRPr lang="en-US"/>
        </a:p>
      </dgm:t>
    </dgm:pt>
    <dgm:pt modelId="{D56A6498-8E64-453C-A898-555F1810F051}">
      <dgm:prSet/>
      <dgm:spPr/>
      <dgm:t>
        <a:bodyPr/>
        <a:lstStyle/>
        <a:p>
          <a:r>
            <a:rPr lang="en-GB"/>
            <a:t>The call centre environment can be demanding, as employees are required to handle a high volume of calls, often dealing with customers who may be stressed or frustrated. This can create pressure for employees, particularly as the role involves repetitive tasks and limited opportunities for progression.</a:t>
          </a:r>
          <a:endParaRPr lang="en-US"/>
        </a:p>
      </dgm:t>
    </dgm:pt>
    <dgm:pt modelId="{67933350-CC4F-440C-B304-41E5F23439AD}" type="parTrans" cxnId="{3353E0B0-0674-4300-93EE-D4F30E00F12A}">
      <dgm:prSet/>
      <dgm:spPr/>
      <dgm:t>
        <a:bodyPr/>
        <a:lstStyle/>
        <a:p>
          <a:endParaRPr lang="en-US"/>
        </a:p>
      </dgm:t>
    </dgm:pt>
    <dgm:pt modelId="{9016B894-3113-4130-8221-A551BB187AF6}" type="sibTrans" cxnId="{3353E0B0-0674-4300-93EE-D4F30E00F12A}">
      <dgm:prSet/>
      <dgm:spPr/>
      <dgm:t>
        <a:bodyPr/>
        <a:lstStyle/>
        <a:p>
          <a:endParaRPr lang="en-US"/>
        </a:p>
      </dgm:t>
    </dgm:pt>
    <dgm:pt modelId="{46B9449E-635E-4852-9EE4-57206B2C5718}">
      <dgm:prSet/>
      <dgm:spPr/>
      <dgm:t>
        <a:bodyPr/>
        <a:lstStyle/>
        <a:p>
          <a:r>
            <a:rPr lang="en-GB"/>
            <a:t>Currently, the organisation is facing several challenges, including high staff turnover, increased absence due to mental health issues and common illnesses such as colds and flu, as well as performance concerns among both new and long-serving employees . These issues can negatively affect productivity, employee morale and the overall effectiveness of the organisation.</a:t>
          </a:r>
          <a:endParaRPr lang="en-US"/>
        </a:p>
      </dgm:t>
    </dgm:pt>
    <dgm:pt modelId="{BD2E8673-9E66-41F5-BF0C-5AC93A86E0E5}" type="parTrans" cxnId="{25D2C00A-3873-450C-A5E6-DD1B22EC98A2}">
      <dgm:prSet/>
      <dgm:spPr/>
      <dgm:t>
        <a:bodyPr/>
        <a:lstStyle/>
        <a:p>
          <a:endParaRPr lang="en-US"/>
        </a:p>
      </dgm:t>
    </dgm:pt>
    <dgm:pt modelId="{EB4F867F-2110-48F5-B703-2E78519F4365}" type="sibTrans" cxnId="{25D2C00A-3873-450C-A5E6-DD1B22EC98A2}">
      <dgm:prSet/>
      <dgm:spPr/>
      <dgm:t>
        <a:bodyPr/>
        <a:lstStyle/>
        <a:p>
          <a:endParaRPr lang="en-US"/>
        </a:p>
      </dgm:t>
    </dgm:pt>
    <dgm:pt modelId="{7760231A-8E9A-474B-ADDD-45798109C602}">
      <dgm:prSet/>
      <dgm:spPr/>
      <dgm:t>
        <a:bodyPr/>
        <a:lstStyle/>
        <a:p>
          <a:r>
            <a:rPr lang="en-GB"/>
            <a:t>Strong leadership is essential in addressing these challenges, as effective management can improve employee wellbeing, motivation and performance. A supportive leadership approach can help create a positive working environment, encourage employee development and reduce absence and staff turnover.</a:t>
          </a:r>
          <a:endParaRPr lang="en-US"/>
        </a:p>
      </dgm:t>
    </dgm:pt>
    <dgm:pt modelId="{3D6B1244-68F9-4530-A2BF-9C6F66A91162}" type="parTrans" cxnId="{0DE536AF-0E5B-470F-8A5E-5BA1B2D36112}">
      <dgm:prSet/>
      <dgm:spPr/>
      <dgm:t>
        <a:bodyPr/>
        <a:lstStyle/>
        <a:p>
          <a:endParaRPr lang="en-US"/>
        </a:p>
      </dgm:t>
    </dgm:pt>
    <dgm:pt modelId="{6340528A-63FE-4D64-9A5F-6896FAE03D7C}" type="sibTrans" cxnId="{0DE536AF-0E5B-470F-8A5E-5BA1B2D36112}">
      <dgm:prSet/>
      <dgm:spPr/>
      <dgm:t>
        <a:bodyPr/>
        <a:lstStyle/>
        <a:p>
          <a:endParaRPr lang="en-US"/>
        </a:p>
      </dgm:t>
    </dgm:pt>
    <dgm:pt modelId="{4C98D6D1-D8E2-471B-9CC7-4B427993DCA7}" type="pres">
      <dgm:prSet presAssocID="{A5F1F3E2-4EAC-4921-B94C-BBCC9C894D4C}" presName="root" presStyleCnt="0">
        <dgm:presLayoutVars>
          <dgm:dir/>
          <dgm:resizeHandles val="exact"/>
        </dgm:presLayoutVars>
      </dgm:prSet>
      <dgm:spPr/>
    </dgm:pt>
    <dgm:pt modelId="{75352D5F-73E1-40FB-A313-91DB898CD5D9}" type="pres">
      <dgm:prSet presAssocID="{A5F1F3E2-4EAC-4921-B94C-BBCC9C894D4C}" presName="container" presStyleCnt="0">
        <dgm:presLayoutVars>
          <dgm:dir/>
          <dgm:resizeHandles val="exact"/>
        </dgm:presLayoutVars>
      </dgm:prSet>
      <dgm:spPr/>
    </dgm:pt>
    <dgm:pt modelId="{859A3410-8196-4217-A2BC-55179456CBF7}" type="pres">
      <dgm:prSet presAssocID="{826D651C-9144-4C81-90B1-9B51526267BB}" presName="compNode" presStyleCnt="0"/>
      <dgm:spPr/>
    </dgm:pt>
    <dgm:pt modelId="{D5DF0F38-ED8F-457B-9DDD-31871AF10A09}" type="pres">
      <dgm:prSet presAssocID="{826D651C-9144-4C81-90B1-9B51526267BB}" presName="iconBgRect" presStyleLbl="bgShp" presStyleIdx="0" presStyleCnt="4"/>
      <dgm:spPr/>
    </dgm:pt>
    <dgm:pt modelId="{2AE3F925-3184-4818-88DF-76DC8A500ED7}" type="pres">
      <dgm:prSet presAssocID="{826D651C-9144-4C81-90B1-9B51526267BB}" presName="iconRect" presStyleLbl="node1" presStyleIdx="0" presStyleCnt="4"/>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a:noFill/>
        </a:ln>
      </dgm:spPr>
      <dgm:extLst>
        <a:ext uri="{E40237B7-FDA0-4F09-8148-C483321AD2D9}">
          <dgm14:cNvPr xmlns:dgm14="http://schemas.microsoft.com/office/drawing/2010/diagram" id="0" name="" descr="Office Worker"/>
        </a:ext>
      </dgm:extLst>
    </dgm:pt>
    <dgm:pt modelId="{7ACF6691-83A7-4AFF-B37E-96C67DA08184}" type="pres">
      <dgm:prSet presAssocID="{826D651C-9144-4C81-90B1-9B51526267BB}" presName="spaceRect" presStyleCnt="0"/>
      <dgm:spPr/>
    </dgm:pt>
    <dgm:pt modelId="{F35E58BC-9A6A-4DA8-B502-C26227A76B8A}" type="pres">
      <dgm:prSet presAssocID="{826D651C-9144-4C81-90B1-9B51526267BB}" presName="textRect" presStyleLbl="revTx" presStyleIdx="0" presStyleCnt="4">
        <dgm:presLayoutVars>
          <dgm:chMax val="1"/>
          <dgm:chPref val="1"/>
        </dgm:presLayoutVars>
      </dgm:prSet>
      <dgm:spPr/>
    </dgm:pt>
    <dgm:pt modelId="{5656EBA2-5939-43C5-BED6-0D1049E43E9B}" type="pres">
      <dgm:prSet presAssocID="{9889762F-A6D9-4E72-AB36-F8C074FECC65}" presName="sibTrans" presStyleLbl="sibTrans2D1" presStyleIdx="0" presStyleCnt="0"/>
      <dgm:spPr/>
    </dgm:pt>
    <dgm:pt modelId="{BA570544-9392-4FE3-9A53-37C1D9D88B4A}" type="pres">
      <dgm:prSet presAssocID="{D56A6498-8E64-453C-A898-555F1810F051}" presName="compNode" presStyleCnt="0"/>
      <dgm:spPr/>
    </dgm:pt>
    <dgm:pt modelId="{3942F803-299A-4BCC-8332-8CD1C0DFA280}" type="pres">
      <dgm:prSet presAssocID="{D56A6498-8E64-453C-A898-555F1810F051}" presName="iconBgRect" presStyleLbl="bgShp" presStyleIdx="1" presStyleCnt="4"/>
      <dgm:spPr/>
    </dgm:pt>
    <dgm:pt modelId="{23A70C8A-8F0E-4340-BB43-CC15709BA531}" type="pres">
      <dgm:prSet presAssocID="{D56A6498-8E64-453C-A898-555F1810F051}" presName="iconRect" presStyleLbl="node1" presStyleIdx="1" presStyleCnt="4"/>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Call center"/>
        </a:ext>
      </dgm:extLst>
    </dgm:pt>
    <dgm:pt modelId="{AFBB18D1-4A13-4DAE-B0BA-30C53FF35AC2}" type="pres">
      <dgm:prSet presAssocID="{D56A6498-8E64-453C-A898-555F1810F051}" presName="spaceRect" presStyleCnt="0"/>
      <dgm:spPr/>
    </dgm:pt>
    <dgm:pt modelId="{ECB04C50-8499-4965-844B-2012C67E82BC}" type="pres">
      <dgm:prSet presAssocID="{D56A6498-8E64-453C-A898-555F1810F051}" presName="textRect" presStyleLbl="revTx" presStyleIdx="1" presStyleCnt="4">
        <dgm:presLayoutVars>
          <dgm:chMax val="1"/>
          <dgm:chPref val="1"/>
        </dgm:presLayoutVars>
      </dgm:prSet>
      <dgm:spPr/>
    </dgm:pt>
    <dgm:pt modelId="{26EC76D9-825A-462B-9DF0-DD25DE964DC2}" type="pres">
      <dgm:prSet presAssocID="{9016B894-3113-4130-8221-A551BB187AF6}" presName="sibTrans" presStyleLbl="sibTrans2D1" presStyleIdx="0" presStyleCnt="0"/>
      <dgm:spPr/>
    </dgm:pt>
    <dgm:pt modelId="{901B840B-6A17-4D59-A78D-5F878116BAD6}" type="pres">
      <dgm:prSet presAssocID="{46B9449E-635E-4852-9EE4-57206B2C5718}" presName="compNode" presStyleCnt="0"/>
      <dgm:spPr/>
    </dgm:pt>
    <dgm:pt modelId="{D8A2D9B9-B02E-4750-A4BF-6DC2C5B30BEF}" type="pres">
      <dgm:prSet presAssocID="{46B9449E-635E-4852-9EE4-57206B2C5718}" presName="iconBgRect" presStyleLbl="bgShp" presStyleIdx="2" presStyleCnt="4"/>
      <dgm:spPr/>
    </dgm:pt>
    <dgm:pt modelId="{F9A1399A-BF54-4808-BB5F-D0A0F89F5BBD}" type="pres">
      <dgm:prSet presAssocID="{46B9449E-635E-4852-9EE4-57206B2C5718}" presName="iconRect" presStyleLbl="node1" presStyleIdx="2" presStyleCnt="4"/>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a:noFill/>
        </a:ln>
      </dgm:spPr>
      <dgm:extLst>
        <a:ext uri="{E40237B7-FDA0-4F09-8148-C483321AD2D9}">
          <dgm14:cNvPr xmlns:dgm14="http://schemas.microsoft.com/office/drawing/2010/diagram" id="0" name="" descr="Group"/>
        </a:ext>
      </dgm:extLst>
    </dgm:pt>
    <dgm:pt modelId="{4793BECA-1533-469B-B92C-582A00D52002}" type="pres">
      <dgm:prSet presAssocID="{46B9449E-635E-4852-9EE4-57206B2C5718}" presName="spaceRect" presStyleCnt="0"/>
      <dgm:spPr/>
    </dgm:pt>
    <dgm:pt modelId="{23F0F7ED-32F4-4D3F-B03F-31AAB8F3192A}" type="pres">
      <dgm:prSet presAssocID="{46B9449E-635E-4852-9EE4-57206B2C5718}" presName="textRect" presStyleLbl="revTx" presStyleIdx="2" presStyleCnt="4">
        <dgm:presLayoutVars>
          <dgm:chMax val="1"/>
          <dgm:chPref val="1"/>
        </dgm:presLayoutVars>
      </dgm:prSet>
      <dgm:spPr/>
    </dgm:pt>
    <dgm:pt modelId="{715C6F7C-AA08-4D5F-8007-802A669BCA36}" type="pres">
      <dgm:prSet presAssocID="{EB4F867F-2110-48F5-B703-2E78519F4365}" presName="sibTrans" presStyleLbl="sibTrans2D1" presStyleIdx="0" presStyleCnt="0"/>
      <dgm:spPr/>
    </dgm:pt>
    <dgm:pt modelId="{A3CE5D2C-9376-40E2-95EC-60A1A43AA50E}" type="pres">
      <dgm:prSet presAssocID="{7760231A-8E9A-474B-ADDD-45798109C602}" presName="compNode" presStyleCnt="0"/>
      <dgm:spPr/>
    </dgm:pt>
    <dgm:pt modelId="{0F3A7F01-37F8-42E4-8C82-C3987531F647}" type="pres">
      <dgm:prSet presAssocID="{7760231A-8E9A-474B-ADDD-45798109C602}" presName="iconBgRect" presStyleLbl="bgShp" presStyleIdx="3" presStyleCnt="4"/>
      <dgm:spPr/>
    </dgm:pt>
    <dgm:pt modelId="{61F845B0-2A4E-4CB1-9003-BAF55CCDFC3B}" type="pres">
      <dgm:prSet presAssocID="{7760231A-8E9A-474B-ADDD-45798109C602}" presName="iconRect" presStyleLbl="node1" presStyleIdx="3" presStyleCnt="4"/>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Group of People"/>
        </a:ext>
      </dgm:extLst>
    </dgm:pt>
    <dgm:pt modelId="{EA660CA6-1009-4B1F-84AE-69B772205E95}" type="pres">
      <dgm:prSet presAssocID="{7760231A-8E9A-474B-ADDD-45798109C602}" presName="spaceRect" presStyleCnt="0"/>
      <dgm:spPr/>
    </dgm:pt>
    <dgm:pt modelId="{DF41269F-1F88-4FD5-9DC9-C300F1A18F77}" type="pres">
      <dgm:prSet presAssocID="{7760231A-8E9A-474B-ADDD-45798109C602}" presName="textRect" presStyleLbl="revTx" presStyleIdx="3" presStyleCnt="4">
        <dgm:presLayoutVars>
          <dgm:chMax val="1"/>
          <dgm:chPref val="1"/>
        </dgm:presLayoutVars>
      </dgm:prSet>
      <dgm:spPr/>
    </dgm:pt>
  </dgm:ptLst>
  <dgm:cxnLst>
    <dgm:cxn modelId="{25D2C00A-3873-450C-A5E6-DD1B22EC98A2}" srcId="{A5F1F3E2-4EAC-4921-B94C-BBCC9C894D4C}" destId="{46B9449E-635E-4852-9EE4-57206B2C5718}" srcOrd="2" destOrd="0" parTransId="{BD2E8673-9E66-41F5-BF0C-5AC93A86E0E5}" sibTransId="{EB4F867F-2110-48F5-B703-2E78519F4365}"/>
    <dgm:cxn modelId="{6430F736-14C8-4300-8D2E-2CDE6492BF20}" type="presOf" srcId="{D56A6498-8E64-453C-A898-555F1810F051}" destId="{ECB04C50-8499-4965-844B-2012C67E82BC}" srcOrd="0" destOrd="0" presId="urn:microsoft.com/office/officeart/2018/2/layout/IconCircleList"/>
    <dgm:cxn modelId="{A213E437-BC5B-438A-8B47-4C13844C869B}" type="presOf" srcId="{826D651C-9144-4C81-90B1-9B51526267BB}" destId="{F35E58BC-9A6A-4DA8-B502-C26227A76B8A}" srcOrd="0" destOrd="0" presId="urn:microsoft.com/office/officeart/2018/2/layout/IconCircleList"/>
    <dgm:cxn modelId="{967DC838-E5EF-468D-8699-7DD126FC0714}" srcId="{A5F1F3E2-4EAC-4921-B94C-BBCC9C894D4C}" destId="{826D651C-9144-4C81-90B1-9B51526267BB}" srcOrd="0" destOrd="0" parTransId="{4C1F5B16-2DDB-4F53-9CBE-188063E28061}" sibTransId="{9889762F-A6D9-4E72-AB36-F8C074FECC65}"/>
    <dgm:cxn modelId="{16E50464-17B2-430F-BBC9-10DAF56C6858}" type="presOf" srcId="{9889762F-A6D9-4E72-AB36-F8C074FECC65}" destId="{5656EBA2-5939-43C5-BED6-0D1049E43E9B}" srcOrd="0" destOrd="0" presId="urn:microsoft.com/office/officeart/2018/2/layout/IconCircleList"/>
    <dgm:cxn modelId="{E9A15E58-793A-4146-B7F2-C9072F31DD18}" type="presOf" srcId="{EB4F867F-2110-48F5-B703-2E78519F4365}" destId="{715C6F7C-AA08-4D5F-8007-802A669BCA36}" srcOrd="0" destOrd="0" presId="urn:microsoft.com/office/officeart/2018/2/layout/IconCircleList"/>
    <dgm:cxn modelId="{3F56907E-240F-4892-BC28-9A7A8583F5A9}" type="presOf" srcId="{A5F1F3E2-4EAC-4921-B94C-BBCC9C894D4C}" destId="{4C98D6D1-D8E2-471B-9CC7-4B427993DCA7}" srcOrd="0" destOrd="0" presId="urn:microsoft.com/office/officeart/2018/2/layout/IconCircleList"/>
    <dgm:cxn modelId="{FBCB3780-CF44-4253-A82C-1B1124902812}" type="presOf" srcId="{7760231A-8E9A-474B-ADDD-45798109C602}" destId="{DF41269F-1F88-4FD5-9DC9-C300F1A18F77}" srcOrd="0" destOrd="0" presId="urn:microsoft.com/office/officeart/2018/2/layout/IconCircleList"/>
    <dgm:cxn modelId="{9B771594-C265-4A29-8434-15EA52189D6C}" type="presOf" srcId="{9016B894-3113-4130-8221-A551BB187AF6}" destId="{26EC76D9-825A-462B-9DF0-DD25DE964DC2}" srcOrd="0" destOrd="0" presId="urn:microsoft.com/office/officeart/2018/2/layout/IconCircleList"/>
    <dgm:cxn modelId="{0DE536AF-0E5B-470F-8A5E-5BA1B2D36112}" srcId="{A5F1F3E2-4EAC-4921-B94C-BBCC9C894D4C}" destId="{7760231A-8E9A-474B-ADDD-45798109C602}" srcOrd="3" destOrd="0" parTransId="{3D6B1244-68F9-4530-A2BF-9C6F66A91162}" sibTransId="{6340528A-63FE-4D64-9A5F-6896FAE03D7C}"/>
    <dgm:cxn modelId="{3353E0B0-0674-4300-93EE-D4F30E00F12A}" srcId="{A5F1F3E2-4EAC-4921-B94C-BBCC9C894D4C}" destId="{D56A6498-8E64-453C-A898-555F1810F051}" srcOrd="1" destOrd="0" parTransId="{67933350-CC4F-440C-B304-41E5F23439AD}" sibTransId="{9016B894-3113-4130-8221-A551BB187AF6}"/>
    <dgm:cxn modelId="{A73196CA-19C6-4016-AFB3-2C0666D7F5CB}" type="presOf" srcId="{46B9449E-635E-4852-9EE4-57206B2C5718}" destId="{23F0F7ED-32F4-4D3F-B03F-31AAB8F3192A}" srcOrd="0" destOrd="0" presId="urn:microsoft.com/office/officeart/2018/2/layout/IconCircleList"/>
    <dgm:cxn modelId="{B362E663-5582-47CD-A0B5-A3F6C5C953B8}" type="presParOf" srcId="{4C98D6D1-D8E2-471B-9CC7-4B427993DCA7}" destId="{75352D5F-73E1-40FB-A313-91DB898CD5D9}" srcOrd="0" destOrd="0" presId="urn:microsoft.com/office/officeart/2018/2/layout/IconCircleList"/>
    <dgm:cxn modelId="{B6FE7EAE-8F13-48E9-8D01-0C542346019F}" type="presParOf" srcId="{75352D5F-73E1-40FB-A313-91DB898CD5D9}" destId="{859A3410-8196-4217-A2BC-55179456CBF7}" srcOrd="0" destOrd="0" presId="urn:microsoft.com/office/officeart/2018/2/layout/IconCircleList"/>
    <dgm:cxn modelId="{B703A733-84EB-4401-9B7C-3290246D9585}" type="presParOf" srcId="{859A3410-8196-4217-A2BC-55179456CBF7}" destId="{D5DF0F38-ED8F-457B-9DDD-31871AF10A09}" srcOrd="0" destOrd="0" presId="urn:microsoft.com/office/officeart/2018/2/layout/IconCircleList"/>
    <dgm:cxn modelId="{967CAD27-BDD8-4EAB-9C7D-FFB3997EE19D}" type="presParOf" srcId="{859A3410-8196-4217-A2BC-55179456CBF7}" destId="{2AE3F925-3184-4818-88DF-76DC8A500ED7}" srcOrd="1" destOrd="0" presId="urn:microsoft.com/office/officeart/2018/2/layout/IconCircleList"/>
    <dgm:cxn modelId="{DE280FA7-20CD-4DF7-878A-71650E32AB4E}" type="presParOf" srcId="{859A3410-8196-4217-A2BC-55179456CBF7}" destId="{7ACF6691-83A7-4AFF-B37E-96C67DA08184}" srcOrd="2" destOrd="0" presId="urn:microsoft.com/office/officeart/2018/2/layout/IconCircleList"/>
    <dgm:cxn modelId="{94D89E51-3FA5-404B-9890-DC09AC6D0F84}" type="presParOf" srcId="{859A3410-8196-4217-A2BC-55179456CBF7}" destId="{F35E58BC-9A6A-4DA8-B502-C26227A76B8A}" srcOrd="3" destOrd="0" presId="urn:microsoft.com/office/officeart/2018/2/layout/IconCircleList"/>
    <dgm:cxn modelId="{F35643B8-886D-41B7-8A28-A1CCFBE597CA}" type="presParOf" srcId="{75352D5F-73E1-40FB-A313-91DB898CD5D9}" destId="{5656EBA2-5939-43C5-BED6-0D1049E43E9B}" srcOrd="1" destOrd="0" presId="urn:microsoft.com/office/officeart/2018/2/layout/IconCircleList"/>
    <dgm:cxn modelId="{BD53312A-5457-458B-9EE3-0FCE3955F889}" type="presParOf" srcId="{75352D5F-73E1-40FB-A313-91DB898CD5D9}" destId="{BA570544-9392-4FE3-9A53-37C1D9D88B4A}" srcOrd="2" destOrd="0" presId="urn:microsoft.com/office/officeart/2018/2/layout/IconCircleList"/>
    <dgm:cxn modelId="{7A0DB076-4632-4317-AA13-9DD8E8FF72E1}" type="presParOf" srcId="{BA570544-9392-4FE3-9A53-37C1D9D88B4A}" destId="{3942F803-299A-4BCC-8332-8CD1C0DFA280}" srcOrd="0" destOrd="0" presId="urn:microsoft.com/office/officeart/2018/2/layout/IconCircleList"/>
    <dgm:cxn modelId="{BEA8FCC3-EB24-460B-9EB3-3321F4B8F76D}" type="presParOf" srcId="{BA570544-9392-4FE3-9A53-37C1D9D88B4A}" destId="{23A70C8A-8F0E-4340-BB43-CC15709BA531}" srcOrd="1" destOrd="0" presId="urn:microsoft.com/office/officeart/2018/2/layout/IconCircleList"/>
    <dgm:cxn modelId="{AF39FC2E-1E15-414B-9EC2-AF824844CC09}" type="presParOf" srcId="{BA570544-9392-4FE3-9A53-37C1D9D88B4A}" destId="{AFBB18D1-4A13-4DAE-B0BA-30C53FF35AC2}" srcOrd="2" destOrd="0" presId="urn:microsoft.com/office/officeart/2018/2/layout/IconCircleList"/>
    <dgm:cxn modelId="{416DDC3F-215F-4AEE-AA15-898872EF5532}" type="presParOf" srcId="{BA570544-9392-4FE3-9A53-37C1D9D88B4A}" destId="{ECB04C50-8499-4965-844B-2012C67E82BC}" srcOrd="3" destOrd="0" presId="urn:microsoft.com/office/officeart/2018/2/layout/IconCircleList"/>
    <dgm:cxn modelId="{356B3541-A765-4DDE-B8C0-CB682902EB1B}" type="presParOf" srcId="{75352D5F-73E1-40FB-A313-91DB898CD5D9}" destId="{26EC76D9-825A-462B-9DF0-DD25DE964DC2}" srcOrd="3" destOrd="0" presId="urn:microsoft.com/office/officeart/2018/2/layout/IconCircleList"/>
    <dgm:cxn modelId="{794230D3-949E-4AAC-A384-3E776D19756F}" type="presParOf" srcId="{75352D5F-73E1-40FB-A313-91DB898CD5D9}" destId="{901B840B-6A17-4D59-A78D-5F878116BAD6}" srcOrd="4" destOrd="0" presId="urn:microsoft.com/office/officeart/2018/2/layout/IconCircleList"/>
    <dgm:cxn modelId="{F141FF06-D717-48AD-9D35-10CA75C3305E}" type="presParOf" srcId="{901B840B-6A17-4D59-A78D-5F878116BAD6}" destId="{D8A2D9B9-B02E-4750-A4BF-6DC2C5B30BEF}" srcOrd="0" destOrd="0" presId="urn:microsoft.com/office/officeart/2018/2/layout/IconCircleList"/>
    <dgm:cxn modelId="{B2AA9200-7C98-4B68-8187-4D8DD0B198AD}" type="presParOf" srcId="{901B840B-6A17-4D59-A78D-5F878116BAD6}" destId="{F9A1399A-BF54-4808-BB5F-D0A0F89F5BBD}" srcOrd="1" destOrd="0" presId="urn:microsoft.com/office/officeart/2018/2/layout/IconCircleList"/>
    <dgm:cxn modelId="{51EB72EA-20DE-4DD0-A96A-B2FD3FDDF4DF}" type="presParOf" srcId="{901B840B-6A17-4D59-A78D-5F878116BAD6}" destId="{4793BECA-1533-469B-B92C-582A00D52002}" srcOrd="2" destOrd="0" presId="urn:microsoft.com/office/officeart/2018/2/layout/IconCircleList"/>
    <dgm:cxn modelId="{08D5C947-51FC-4CB9-B88C-04FF0F7D5FB6}" type="presParOf" srcId="{901B840B-6A17-4D59-A78D-5F878116BAD6}" destId="{23F0F7ED-32F4-4D3F-B03F-31AAB8F3192A}" srcOrd="3" destOrd="0" presId="urn:microsoft.com/office/officeart/2018/2/layout/IconCircleList"/>
    <dgm:cxn modelId="{6FCDB2BB-1906-41F6-A4D7-88CA9D4C9306}" type="presParOf" srcId="{75352D5F-73E1-40FB-A313-91DB898CD5D9}" destId="{715C6F7C-AA08-4D5F-8007-802A669BCA36}" srcOrd="5" destOrd="0" presId="urn:microsoft.com/office/officeart/2018/2/layout/IconCircleList"/>
    <dgm:cxn modelId="{D7C5B9D1-AF45-4112-87E0-18B61F9B6E6A}" type="presParOf" srcId="{75352D5F-73E1-40FB-A313-91DB898CD5D9}" destId="{A3CE5D2C-9376-40E2-95EC-60A1A43AA50E}" srcOrd="6" destOrd="0" presId="urn:microsoft.com/office/officeart/2018/2/layout/IconCircleList"/>
    <dgm:cxn modelId="{AC21DD20-8E0B-4F9B-A8BC-BFF3036409C4}" type="presParOf" srcId="{A3CE5D2C-9376-40E2-95EC-60A1A43AA50E}" destId="{0F3A7F01-37F8-42E4-8C82-C3987531F647}" srcOrd="0" destOrd="0" presId="urn:microsoft.com/office/officeart/2018/2/layout/IconCircleList"/>
    <dgm:cxn modelId="{C38B4B0E-45EB-4A8F-BC72-DF023A554770}" type="presParOf" srcId="{A3CE5D2C-9376-40E2-95EC-60A1A43AA50E}" destId="{61F845B0-2A4E-4CB1-9003-BAF55CCDFC3B}" srcOrd="1" destOrd="0" presId="urn:microsoft.com/office/officeart/2018/2/layout/IconCircleList"/>
    <dgm:cxn modelId="{C187A6E6-5EA6-4C80-8D8D-25446260823B}" type="presParOf" srcId="{A3CE5D2C-9376-40E2-95EC-60A1A43AA50E}" destId="{EA660CA6-1009-4B1F-84AE-69B772205E95}" srcOrd="2" destOrd="0" presId="urn:microsoft.com/office/officeart/2018/2/layout/IconCircleList"/>
    <dgm:cxn modelId="{8FD4FFDC-1C22-410F-9A21-25213021C3EE}" type="presParOf" srcId="{A3CE5D2C-9376-40E2-95EC-60A1A43AA50E}" destId="{DF41269F-1F88-4FD5-9DC9-C300F1A18F77}" srcOrd="3" destOrd="0" presId="urn:microsoft.com/office/officeart/2018/2/layout/IconCircle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A05D7CCF-9460-4E9A-A7C8-C6158D11F5A0}" type="doc">
      <dgm:prSet loTypeId="urn:microsoft.com/office/officeart/2005/8/layout/default" loCatId="list" qsTypeId="urn:microsoft.com/office/officeart/2005/8/quickstyle/simple5" qsCatId="simple" csTypeId="urn:microsoft.com/office/officeart/2005/8/colors/accent1_1" csCatId="accent1" phldr="1"/>
      <dgm:spPr/>
      <dgm:t>
        <a:bodyPr/>
        <a:lstStyle/>
        <a:p>
          <a:endParaRPr lang="en-US"/>
        </a:p>
      </dgm:t>
    </dgm:pt>
    <dgm:pt modelId="{9B93FEE3-F43F-46C0-A7E2-56244F2494B4}">
      <dgm:prSet/>
      <dgm:spPr/>
      <dgm:t>
        <a:bodyPr/>
        <a:lstStyle/>
        <a:p>
          <a:r>
            <a:rPr lang="en-GB" dirty="0"/>
            <a:t>My leadership style is primarily </a:t>
          </a:r>
          <a:r>
            <a:rPr lang="en-GB" b="1" dirty="0"/>
            <a:t>Transformational</a:t>
          </a:r>
          <a:r>
            <a:rPr lang="en-GB" dirty="0"/>
            <a:t>, with strong </a:t>
          </a:r>
          <a:r>
            <a:rPr lang="en-GB" b="1" dirty="0"/>
            <a:t>Democratic</a:t>
          </a:r>
          <a:r>
            <a:rPr lang="en-GB" dirty="0"/>
            <a:t> qualities.  Effective leadership is important because it impacts employee motivation, wellbeing and overall performance.</a:t>
          </a:r>
          <a:endParaRPr lang="en-US" dirty="0"/>
        </a:p>
      </dgm:t>
    </dgm:pt>
    <dgm:pt modelId="{61338BFB-1B54-4196-B988-C41B12B3DD75}" type="parTrans" cxnId="{B56AA14F-6A49-4B73-8AEB-A4CCA79ED521}">
      <dgm:prSet/>
      <dgm:spPr/>
      <dgm:t>
        <a:bodyPr/>
        <a:lstStyle/>
        <a:p>
          <a:endParaRPr lang="en-US"/>
        </a:p>
      </dgm:t>
    </dgm:pt>
    <dgm:pt modelId="{C8F689AE-EAEA-4F87-BA1C-CE5A02A69649}" type="sibTrans" cxnId="{B56AA14F-6A49-4B73-8AEB-A4CCA79ED521}">
      <dgm:prSet/>
      <dgm:spPr/>
      <dgm:t>
        <a:bodyPr/>
        <a:lstStyle/>
        <a:p>
          <a:endParaRPr lang="en-US"/>
        </a:p>
      </dgm:t>
    </dgm:pt>
    <dgm:pt modelId="{A362DF14-4736-4ECD-ACD9-B119D27C40AD}">
      <dgm:prSet/>
      <dgm:spPr/>
      <dgm:t>
        <a:bodyPr/>
        <a:lstStyle/>
        <a:p>
          <a:r>
            <a:rPr lang="en-GB" dirty="0"/>
            <a:t>I found this out as the results from my leadership questionnaire which I gave to my mangers and co workers </a:t>
          </a:r>
          <a:r>
            <a:rPr lang="en-GB" dirty="0">
              <a:latin typeface="Bahnschrift Light"/>
            </a:rPr>
            <a:t>as well</a:t>
          </a:r>
          <a:r>
            <a:rPr lang="en-GB" dirty="0"/>
            <a:t> as a few family members suggest that I encourage teamwork, support colleagues when they are struggling and involve others in decision-making. Responses indicated that I encourage others to share ideas, offer support and motivation, communicate in a positive way and promote collaboration. These behaviours are strongly linked to both transformational and democratic leadership styles.</a:t>
          </a:r>
          <a:endParaRPr lang="en-US" dirty="0"/>
        </a:p>
      </dgm:t>
    </dgm:pt>
    <dgm:pt modelId="{E7BB1F3F-BE3B-46F3-9FB7-51C8ED8BD4F4}" type="parTrans" cxnId="{26723E5E-C7BA-466C-86B1-D6B26B8060B0}">
      <dgm:prSet/>
      <dgm:spPr/>
      <dgm:t>
        <a:bodyPr/>
        <a:lstStyle/>
        <a:p>
          <a:endParaRPr lang="en-US"/>
        </a:p>
      </dgm:t>
    </dgm:pt>
    <dgm:pt modelId="{BB03BFD6-B162-48C7-AC76-8FFC18BE34E8}" type="sibTrans" cxnId="{26723E5E-C7BA-466C-86B1-D6B26B8060B0}">
      <dgm:prSet/>
      <dgm:spPr/>
      <dgm:t>
        <a:bodyPr/>
        <a:lstStyle/>
        <a:p>
          <a:endParaRPr lang="en-US"/>
        </a:p>
      </dgm:t>
    </dgm:pt>
    <dgm:pt modelId="{87E26741-2033-47BA-BA1B-EE48EDA01115}">
      <dgm:prSet/>
      <dgm:spPr/>
      <dgm:t>
        <a:bodyPr/>
        <a:lstStyle/>
        <a:p>
          <a:r>
            <a:rPr lang="en-GB" dirty="0"/>
            <a:t>Transformational leadership is "a style that inspires and motivates employees to exceed expectations through vision, empathy, and innovation, emphasizing growth for both individuals and organizations" As stated by (National University, 2023) Leaders using this style create a positive working environment, encourage personal development and support employee wellbeing. This is particularly important in an environment where employees may experience stress, pressure and demanding workloads.</a:t>
          </a:r>
          <a:endParaRPr lang="en-US" dirty="0"/>
        </a:p>
      </dgm:t>
    </dgm:pt>
    <dgm:pt modelId="{FC789B2D-86B9-4F43-A059-F1E2186D7827}" type="parTrans" cxnId="{8AFEE686-29A3-42CB-8D18-04E47E6FF0A6}">
      <dgm:prSet/>
      <dgm:spPr/>
      <dgm:t>
        <a:bodyPr/>
        <a:lstStyle/>
        <a:p>
          <a:endParaRPr lang="en-US"/>
        </a:p>
      </dgm:t>
    </dgm:pt>
    <dgm:pt modelId="{25600FFD-4DD1-4B97-96C7-29297EDE962C}" type="sibTrans" cxnId="{8AFEE686-29A3-42CB-8D18-04E47E6FF0A6}">
      <dgm:prSet/>
      <dgm:spPr/>
      <dgm:t>
        <a:bodyPr/>
        <a:lstStyle/>
        <a:p>
          <a:endParaRPr lang="en-US"/>
        </a:p>
      </dgm:t>
    </dgm:pt>
    <dgm:pt modelId="{70A64814-5142-4DD9-AB8A-33918ED0EDFD}">
      <dgm:prSet/>
      <dgm:spPr/>
      <dgm:t>
        <a:bodyPr/>
        <a:lstStyle/>
        <a:p>
          <a:r>
            <a:rPr lang="en-GB" dirty="0"/>
            <a:t>Democratic leadership is "a style where leaders actively involve their teams in decision-making"  as stated by (</a:t>
          </a:r>
          <a:r>
            <a:rPr lang="en-GB" dirty="0" err="1"/>
            <a:t>TalentSprint</a:t>
          </a:r>
          <a:r>
            <a:rPr lang="en-GB" dirty="0"/>
            <a:t>, 2025) Democratic leadership complements this approach by encouraging participation and teamwork. By involving employees in decisions and listening to their ideas, employees are more likely to feel valued and engaged in their work. This can improve job satisfaction, increase motivation and strengthen relationships between managers and employees.</a:t>
          </a:r>
          <a:endParaRPr lang="en-US" dirty="0"/>
        </a:p>
      </dgm:t>
    </dgm:pt>
    <dgm:pt modelId="{AA3A4E8B-30B3-4145-8E03-17230CE65134}" type="parTrans" cxnId="{D3989F35-4D06-4F27-80FF-F3C6CACF3733}">
      <dgm:prSet/>
      <dgm:spPr/>
      <dgm:t>
        <a:bodyPr/>
        <a:lstStyle/>
        <a:p>
          <a:endParaRPr lang="en-US"/>
        </a:p>
      </dgm:t>
    </dgm:pt>
    <dgm:pt modelId="{56EBE8AA-4651-438B-B560-ED85681C812D}" type="sibTrans" cxnId="{D3989F35-4D06-4F27-80FF-F3C6CACF3733}">
      <dgm:prSet/>
      <dgm:spPr/>
      <dgm:t>
        <a:bodyPr/>
        <a:lstStyle/>
        <a:p>
          <a:endParaRPr lang="en-US"/>
        </a:p>
      </dgm:t>
    </dgm:pt>
    <dgm:pt modelId="{3D0161AB-69AC-4409-A246-0BBCED90BA9C}">
      <dgm:prSet/>
      <dgm:spPr/>
      <dgm:t>
        <a:bodyPr/>
        <a:lstStyle/>
        <a:p>
          <a:r>
            <a:rPr lang="en-GB" dirty="0"/>
            <a:t>Using a combination of transformational and democratic leadership will allow me to balance achieving organisational goals with supporting employee wellbeing. This leadership approach can help create a supportive and inclusive work environment, which is important for improving performance, reducing absence and encouraging long-term employee development.</a:t>
          </a:r>
          <a:endParaRPr lang="en-US" dirty="0"/>
        </a:p>
      </dgm:t>
    </dgm:pt>
    <dgm:pt modelId="{0D640E6D-2DD4-41A8-AD34-9E05C779CB54}" type="parTrans" cxnId="{10BABB34-710D-450A-9988-57423BCB2E45}">
      <dgm:prSet/>
      <dgm:spPr/>
      <dgm:t>
        <a:bodyPr/>
        <a:lstStyle/>
        <a:p>
          <a:endParaRPr lang="en-US"/>
        </a:p>
      </dgm:t>
    </dgm:pt>
    <dgm:pt modelId="{18CC398A-B43A-47C9-96A0-DE91681FBC10}" type="sibTrans" cxnId="{10BABB34-710D-450A-9988-57423BCB2E45}">
      <dgm:prSet/>
      <dgm:spPr/>
      <dgm:t>
        <a:bodyPr/>
        <a:lstStyle/>
        <a:p>
          <a:endParaRPr lang="en-US"/>
        </a:p>
      </dgm:t>
    </dgm:pt>
    <dgm:pt modelId="{6399FE26-3754-458E-9443-2AC5045B06FD}" type="pres">
      <dgm:prSet presAssocID="{A05D7CCF-9460-4E9A-A7C8-C6158D11F5A0}" presName="diagram" presStyleCnt="0">
        <dgm:presLayoutVars>
          <dgm:dir/>
          <dgm:resizeHandles val="exact"/>
        </dgm:presLayoutVars>
      </dgm:prSet>
      <dgm:spPr/>
    </dgm:pt>
    <dgm:pt modelId="{F503488A-B4ED-48D0-B58A-5F6A55E6B182}" type="pres">
      <dgm:prSet presAssocID="{9B93FEE3-F43F-46C0-A7E2-56244F2494B4}" presName="node" presStyleLbl="node1" presStyleIdx="0" presStyleCnt="5">
        <dgm:presLayoutVars>
          <dgm:bulletEnabled val="1"/>
        </dgm:presLayoutVars>
      </dgm:prSet>
      <dgm:spPr/>
    </dgm:pt>
    <dgm:pt modelId="{ED265160-77CF-4096-AFF5-BC6D8C70F679}" type="pres">
      <dgm:prSet presAssocID="{C8F689AE-EAEA-4F87-BA1C-CE5A02A69649}" presName="sibTrans" presStyleCnt="0"/>
      <dgm:spPr/>
    </dgm:pt>
    <dgm:pt modelId="{CEE4D9DA-D1B3-4042-92E5-58F89E4B8DC4}" type="pres">
      <dgm:prSet presAssocID="{A362DF14-4736-4ECD-ACD9-B119D27C40AD}" presName="node" presStyleLbl="node1" presStyleIdx="1" presStyleCnt="5">
        <dgm:presLayoutVars>
          <dgm:bulletEnabled val="1"/>
        </dgm:presLayoutVars>
      </dgm:prSet>
      <dgm:spPr/>
    </dgm:pt>
    <dgm:pt modelId="{42FD5D55-5D43-47FA-95E7-B46B5A48F600}" type="pres">
      <dgm:prSet presAssocID="{BB03BFD6-B162-48C7-AC76-8FFC18BE34E8}" presName="sibTrans" presStyleCnt="0"/>
      <dgm:spPr/>
    </dgm:pt>
    <dgm:pt modelId="{7AC75D08-2369-448A-8987-CD93604F08BD}" type="pres">
      <dgm:prSet presAssocID="{87E26741-2033-47BA-BA1B-EE48EDA01115}" presName="node" presStyleLbl="node1" presStyleIdx="2" presStyleCnt="5">
        <dgm:presLayoutVars>
          <dgm:bulletEnabled val="1"/>
        </dgm:presLayoutVars>
      </dgm:prSet>
      <dgm:spPr/>
    </dgm:pt>
    <dgm:pt modelId="{96ADB531-EBA6-4C65-8D8A-91B0122D7384}" type="pres">
      <dgm:prSet presAssocID="{25600FFD-4DD1-4B97-96C7-29297EDE962C}" presName="sibTrans" presStyleCnt="0"/>
      <dgm:spPr/>
    </dgm:pt>
    <dgm:pt modelId="{6DE82105-12A6-4915-B17E-F4E3FD44EFBA}" type="pres">
      <dgm:prSet presAssocID="{70A64814-5142-4DD9-AB8A-33918ED0EDFD}" presName="node" presStyleLbl="node1" presStyleIdx="3" presStyleCnt="5">
        <dgm:presLayoutVars>
          <dgm:bulletEnabled val="1"/>
        </dgm:presLayoutVars>
      </dgm:prSet>
      <dgm:spPr/>
    </dgm:pt>
    <dgm:pt modelId="{D974F36A-4F02-482C-85D5-50BC4A4C9F47}" type="pres">
      <dgm:prSet presAssocID="{56EBE8AA-4651-438B-B560-ED85681C812D}" presName="sibTrans" presStyleCnt="0"/>
      <dgm:spPr/>
    </dgm:pt>
    <dgm:pt modelId="{7EEEFA21-E179-4386-9F2D-5D566FAF0198}" type="pres">
      <dgm:prSet presAssocID="{3D0161AB-69AC-4409-A246-0BBCED90BA9C}" presName="node" presStyleLbl="node1" presStyleIdx="4" presStyleCnt="5">
        <dgm:presLayoutVars>
          <dgm:bulletEnabled val="1"/>
        </dgm:presLayoutVars>
      </dgm:prSet>
      <dgm:spPr/>
    </dgm:pt>
  </dgm:ptLst>
  <dgm:cxnLst>
    <dgm:cxn modelId="{F526E80F-2F2D-4E1D-9A4F-1912EB2101B7}" type="presOf" srcId="{3D0161AB-69AC-4409-A246-0BBCED90BA9C}" destId="{7EEEFA21-E179-4386-9F2D-5D566FAF0198}" srcOrd="0" destOrd="0" presId="urn:microsoft.com/office/officeart/2005/8/layout/default"/>
    <dgm:cxn modelId="{A089252B-A1CC-4B74-9E34-E62B646C4072}" type="presOf" srcId="{9B93FEE3-F43F-46C0-A7E2-56244F2494B4}" destId="{F503488A-B4ED-48D0-B58A-5F6A55E6B182}" srcOrd="0" destOrd="0" presId="urn:microsoft.com/office/officeart/2005/8/layout/default"/>
    <dgm:cxn modelId="{10BABB34-710D-450A-9988-57423BCB2E45}" srcId="{A05D7CCF-9460-4E9A-A7C8-C6158D11F5A0}" destId="{3D0161AB-69AC-4409-A246-0BBCED90BA9C}" srcOrd="4" destOrd="0" parTransId="{0D640E6D-2DD4-41A8-AD34-9E05C779CB54}" sibTransId="{18CC398A-B43A-47C9-96A0-DE91681FBC10}"/>
    <dgm:cxn modelId="{D3989F35-4D06-4F27-80FF-F3C6CACF3733}" srcId="{A05D7CCF-9460-4E9A-A7C8-C6158D11F5A0}" destId="{70A64814-5142-4DD9-AB8A-33918ED0EDFD}" srcOrd="3" destOrd="0" parTransId="{AA3A4E8B-30B3-4145-8E03-17230CE65134}" sibTransId="{56EBE8AA-4651-438B-B560-ED85681C812D}"/>
    <dgm:cxn modelId="{26723E5E-C7BA-466C-86B1-D6B26B8060B0}" srcId="{A05D7CCF-9460-4E9A-A7C8-C6158D11F5A0}" destId="{A362DF14-4736-4ECD-ACD9-B119D27C40AD}" srcOrd="1" destOrd="0" parTransId="{E7BB1F3F-BE3B-46F3-9FB7-51C8ED8BD4F4}" sibTransId="{BB03BFD6-B162-48C7-AC76-8FFC18BE34E8}"/>
    <dgm:cxn modelId="{B56AA14F-6A49-4B73-8AEB-A4CCA79ED521}" srcId="{A05D7CCF-9460-4E9A-A7C8-C6158D11F5A0}" destId="{9B93FEE3-F43F-46C0-A7E2-56244F2494B4}" srcOrd="0" destOrd="0" parTransId="{61338BFB-1B54-4196-B988-C41B12B3DD75}" sibTransId="{C8F689AE-EAEA-4F87-BA1C-CE5A02A69649}"/>
    <dgm:cxn modelId="{4E68F553-DE6C-4779-9BCB-18CE884AC1B6}" type="presOf" srcId="{70A64814-5142-4DD9-AB8A-33918ED0EDFD}" destId="{6DE82105-12A6-4915-B17E-F4E3FD44EFBA}" srcOrd="0" destOrd="0" presId="urn:microsoft.com/office/officeart/2005/8/layout/default"/>
    <dgm:cxn modelId="{F3950C58-C127-40DB-9341-D56E136C0F1C}" type="presOf" srcId="{A362DF14-4736-4ECD-ACD9-B119D27C40AD}" destId="{CEE4D9DA-D1B3-4042-92E5-58F89E4B8DC4}" srcOrd="0" destOrd="0" presId="urn:microsoft.com/office/officeart/2005/8/layout/default"/>
    <dgm:cxn modelId="{8AFEE686-29A3-42CB-8D18-04E47E6FF0A6}" srcId="{A05D7CCF-9460-4E9A-A7C8-C6158D11F5A0}" destId="{87E26741-2033-47BA-BA1B-EE48EDA01115}" srcOrd="2" destOrd="0" parTransId="{FC789B2D-86B9-4F43-A059-F1E2186D7827}" sibTransId="{25600FFD-4DD1-4B97-96C7-29297EDE962C}"/>
    <dgm:cxn modelId="{E63681AB-E668-4570-85D8-D94293E8F8AD}" type="presOf" srcId="{87E26741-2033-47BA-BA1B-EE48EDA01115}" destId="{7AC75D08-2369-448A-8987-CD93604F08BD}" srcOrd="0" destOrd="0" presId="urn:microsoft.com/office/officeart/2005/8/layout/default"/>
    <dgm:cxn modelId="{8DD9FFF2-AB75-4DAE-97FE-9A65B5C91C21}" type="presOf" srcId="{A05D7CCF-9460-4E9A-A7C8-C6158D11F5A0}" destId="{6399FE26-3754-458E-9443-2AC5045B06FD}" srcOrd="0" destOrd="0" presId="urn:microsoft.com/office/officeart/2005/8/layout/default"/>
    <dgm:cxn modelId="{EF92F13A-7842-48E6-9F88-C67E4392B1A6}" type="presParOf" srcId="{6399FE26-3754-458E-9443-2AC5045B06FD}" destId="{F503488A-B4ED-48D0-B58A-5F6A55E6B182}" srcOrd="0" destOrd="0" presId="urn:microsoft.com/office/officeart/2005/8/layout/default"/>
    <dgm:cxn modelId="{7A92B5A5-9748-490B-A3A2-C5B3A293F3EA}" type="presParOf" srcId="{6399FE26-3754-458E-9443-2AC5045B06FD}" destId="{ED265160-77CF-4096-AFF5-BC6D8C70F679}" srcOrd="1" destOrd="0" presId="urn:microsoft.com/office/officeart/2005/8/layout/default"/>
    <dgm:cxn modelId="{999D4C6B-6EE7-4C0C-975C-94FE7F2D9B2C}" type="presParOf" srcId="{6399FE26-3754-458E-9443-2AC5045B06FD}" destId="{CEE4D9DA-D1B3-4042-92E5-58F89E4B8DC4}" srcOrd="2" destOrd="0" presId="urn:microsoft.com/office/officeart/2005/8/layout/default"/>
    <dgm:cxn modelId="{4BFB5F4A-4CE3-48A5-8BEA-171DB7E0E5D1}" type="presParOf" srcId="{6399FE26-3754-458E-9443-2AC5045B06FD}" destId="{42FD5D55-5D43-47FA-95E7-B46B5A48F600}" srcOrd="3" destOrd="0" presId="urn:microsoft.com/office/officeart/2005/8/layout/default"/>
    <dgm:cxn modelId="{636AB3C0-395A-4428-A46F-66140363122A}" type="presParOf" srcId="{6399FE26-3754-458E-9443-2AC5045B06FD}" destId="{7AC75D08-2369-448A-8987-CD93604F08BD}" srcOrd="4" destOrd="0" presId="urn:microsoft.com/office/officeart/2005/8/layout/default"/>
    <dgm:cxn modelId="{C9F5E9A4-342C-419E-BF06-834DF6ED6DA6}" type="presParOf" srcId="{6399FE26-3754-458E-9443-2AC5045B06FD}" destId="{96ADB531-EBA6-4C65-8D8A-91B0122D7384}" srcOrd="5" destOrd="0" presId="urn:microsoft.com/office/officeart/2005/8/layout/default"/>
    <dgm:cxn modelId="{840B10E6-DA59-4371-9DB1-51FD8F161C2E}" type="presParOf" srcId="{6399FE26-3754-458E-9443-2AC5045B06FD}" destId="{6DE82105-12A6-4915-B17E-F4E3FD44EFBA}" srcOrd="6" destOrd="0" presId="urn:microsoft.com/office/officeart/2005/8/layout/default"/>
    <dgm:cxn modelId="{48DD4E64-7A32-44D5-B1A5-99BEC3E8DFE9}" type="presParOf" srcId="{6399FE26-3754-458E-9443-2AC5045B06FD}" destId="{D974F36A-4F02-482C-85D5-50BC4A4C9F47}" srcOrd="7" destOrd="0" presId="urn:microsoft.com/office/officeart/2005/8/layout/default"/>
    <dgm:cxn modelId="{25D49EBB-3A81-40DD-BD96-96475A59AB29}" type="presParOf" srcId="{6399FE26-3754-458E-9443-2AC5045B06FD}" destId="{7EEEFA21-E179-4386-9F2D-5D566FAF0198}" srcOrd="8" destOrd="0" presId="urn:microsoft.com/office/officeart/2005/8/layout/defaul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5DF0F38-ED8F-457B-9DDD-31871AF10A09}">
      <dsp:nvSpPr>
        <dsp:cNvPr id="0" name=""/>
        <dsp:cNvSpPr/>
      </dsp:nvSpPr>
      <dsp:spPr>
        <a:xfrm>
          <a:off x="133749" y="677789"/>
          <a:ext cx="1295354" cy="1295354"/>
        </a:xfrm>
        <a:prstGeom prst="ellipse">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AE3F925-3184-4818-88DF-76DC8A500ED7}">
      <dsp:nvSpPr>
        <dsp:cNvPr id="0" name=""/>
        <dsp:cNvSpPr/>
      </dsp:nvSpPr>
      <dsp:spPr>
        <a:xfrm>
          <a:off x="405773" y="949813"/>
          <a:ext cx="751305" cy="751305"/>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F35E58BC-9A6A-4DA8-B502-C26227A76B8A}">
      <dsp:nvSpPr>
        <dsp:cNvPr id="0" name=""/>
        <dsp:cNvSpPr/>
      </dsp:nvSpPr>
      <dsp:spPr>
        <a:xfrm>
          <a:off x="1706679" y="677789"/>
          <a:ext cx="3053335" cy="129535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488950">
            <a:lnSpc>
              <a:spcPct val="90000"/>
            </a:lnSpc>
            <a:spcBef>
              <a:spcPct val="0"/>
            </a:spcBef>
            <a:spcAft>
              <a:spcPct val="35000"/>
            </a:spcAft>
            <a:buNone/>
          </a:pPr>
          <a:r>
            <a:rPr lang="en-GB" sz="1100" kern="1200"/>
            <a:t>Havencares Insurance is a company that specialises in managing insurance claims through its call centre operations in South Wales. The organisation employs approximately 300 staff, most of whom work as claims handlers, supported by team leaders and senior managers .</a:t>
          </a:r>
          <a:endParaRPr lang="en-US" sz="1100" kern="1200"/>
        </a:p>
      </dsp:txBody>
      <dsp:txXfrm>
        <a:off x="1706679" y="677789"/>
        <a:ext cx="3053335" cy="1295354"/>
      </dsp:txXfrm>
    </dsp:sp>
    <dsp:sp modelId="{3942F803-299A-4BCC-8332-8CD1C0DFA280}">
      <dsp:nvSpPr>
        <dsp:cNvPr id="0" name=""/>
        <dsp:cNvSpPr/>
      </dsp:nvSpPr>
      <dsp:spPr>
        <a:xfrm>
          <a:off x="5292035" y="677789"/>
          <a:ext cx="1295354" cy="1295354"/>
        </a:xfrm>
        <a:prstGeom prst="ellipse">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3A70C8A-8F0E-4340-BB43-CC15709BA531}">
      <dsp:nvSpPr>
        <dsp:cNvPr id="0" name=""/>
        <dsp:cNvSpPr/>
      </dsp:nvSpPr>
      <dsp:spPr>
        <a:xfrm>
          <a:off x="5564059" y="949813"/>
          <a:ext cx="751305" cy="751305"/>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ECB04C50-8499-4965-844B-2012C67E82BC}">
      <dsp:nvSpPr>
        <dsp:cNvPr id="0" name=""/>
        <dsp:cNvSpPr/>
      </dsp:nvSpPr>
      <dsp:spPr>
        <a:xfrm>
          <a:off x="6864965" y="677789"/>
          <a:ext cx="3053335" cy="129535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488950">
            <a:lnSpc>
              <a:spcPct val="90000"/>
            </a:lnSpc>
            <a:spcBef>
              <a:spcPct val="0"/>
            </a:spcBef>
            <a:spcAft>
              <a:spcPct val="35000"/>
            </a:spcAft>
            <a:buNone/>
          </a:pPr>
          <a:r>
            <a:rPr lang="en-GB" sz="1100" kern="1200"/>
            <a:t>The call centre environment can be demanding, as employees are required to handle a high volume of calls, often dealing with customers who may be stressed or frustrated. This can create pressure for employees, particularly as the role involves repetitive tasks and limited opportunities for progression.</a:t>
          </a:r>
          <a:endParaRPr lang="en-US" sz="1100" kern="1200"/>
        </a:p>
      </dsp:txBody>
      <dsp:txXfrm>
        <a:off x="6864965" y="677789"/>
        <a:ext cx="3053335" cy="1295354"/>
      </dsp:txXfrm>
    </dsp:sp>
    <dsp:sp modelId="{D8A2D9B9-B02E-4750-A4BF-6DC2C5B30BEF}">
      <dsp:nvSpPr>
        <dsp:cNvPr id="0" name=""/>
        <dsp:cNvSpPr/>
      </dsp:nvSpPr>
      <dsp:spPr>
        <a:xfrm>
          <a:off x="133749" y="2781419"/>
          <a:ext cx="1295354" cy="1295354"/>
        </a:xfrm>
        <a:prstGeom prst="ellipse">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9A1399A-BF54-4808-BB5F-D0A0F89F5BBD}">
      <dsp:nvSpPr>
        <dsp:cNvPr id="0" name=""/>
        <dsp:cNvSpPr/>
      </dsp:nvSpPr>
      <dsp:spPr>
        <a:xfrm>
          <a:off x="405773" y="3053443"/>
          <a:ext cx="751305" cy="751305"/>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23F0F7ED-32F4-4D3F-B03F-31AAB8F3192A}">
      <dsp:nvSpPr>
        <dsp:cNvPr id="0" name=""/>
        <dsp:cNvSpPr/>
      </dsp:nvSpPr>
      <dsp:spPr>
        <a:xfrm>
          <a:off x="1706679" y="2781419"/>
          <a:ext cx="3053335" cy="129535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488950">
            <a:lnSpc>
              <a:spcPct val="90000"/>
            </a:lnSpc>
            <a:spcBef>
              <a:spcPct val="0"/>
            </a:spcBef>
            <a:spcAft>
              <a:spcPct val="35000"/>
            </a:spcAft>
            <a:buNone/>
          </a:pPr>
          <a:r>
            <a:rPr lang="en-GB" sz="1100" kern="1200"/>
            <a:t>Currently, the organisation is facing several challenges, including high staff turnover, increased absence due to mental health issues and common illnesses such as colds and flu, as well as performance concerns among both new and long-serving employees . These issues can negatively affect productivity, employee morale and the overall effectiveness of the organisation.</a:t>
          </a:r>
          <a:endParaRPr lang="en-US" sz="1100" kern="1200"/>
        </a:p>
      </dsp:txBody>
      <dsp:txXfrm>
        <a:off x="1706679" y="2781419"/>
        <a:ext cx="3053335" cy="1295354"/>
      </dsp:txXfrm>
    </dsp:sp>
    <dsp:sp modelId="{0F3A7F01-37F8-42E4-8C82-C3987531F647}">
      <dsp:nvSpPr>
        <dsp:cNvPr id="0" name=""/>
        <dsp:cNvSpPr/>
      </dsp:nvSpPr>
      <dsp:spPr>
        <a:xfrm>
          <a:off x="5292035" y="2781419"/>
          <a:ext cx="1295354" cy="1295354"/>
        </a:xfrm>
        <a:prstGeom prst="ellipse">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1F845B0-2A4E-4CB1-9003-BAF55CCDFC3B}">
      <dsp:nvSpPr>
        <dsp:cNvPr id="0" name=""/>
        <dsp:cNvSpPr/>
      </dsp:nvSpPr>
      <dsp:spPr>
        <a:xfrm>
          <a:off x="5564059" y="3053443"/>
          <a:ext cx="751305" cy="751305"/>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DF41269F-1F88-4FD5-9DC9-C300F1A18F77}">
      <dsp:nvSpPr>
        <dsp:cNvPr id="0" name=""/>
        <dsp:cNvSpPr/>
      </dsp:nvSpPr>
      <dsp:spPr>
        <a:xfrm>
          <a:off x="6864965" y="2781419"/>
          <a:ext cx="3053335" cy="129535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488950">
            <a:lnSpc>
              <a:spcPct val="90000"/>
            </a:lnSpc>
            <a:spcBef>
              <a:spcPct val="0"/>
            </a:spcBef>
            <a:spcAft>
              <a:spcPct val="35000"/>
            </a:spcAft>
            <a:buNone/>
          </a:pPr>
          <a:r>
            <a:rPr lang="en-GB" sz="1100" kern="1200"/>
            <a:t>Strong leadership is essential in addressing these challenges, as effective management can improve employee wellbeing, motivation and performance. A supportive leadership approach can help create a positive working environment, encourage employee development and reduce absence and staff turnover.</a:t>
          </a:r>
          <a:endParaRPr lang="en-US" sz="1100" kern="1200"/>
        </a:p>
      </dsp:txBody>
      <dsp:txXfrm>
        <a:off x="6864965" y="2781419"/>
        <a:ext cx="3053335" cy="1295354"/>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503488A-B4ED-48D0-B58A-5F6A55E6B182}">
      <dsp:nvSpPr>
        <dsp:cNvPr id="0" name=""/>
        <dsp:cNvSpPr/>
      </dsp:nvSpPr>
      <dsp:spPr>
        <a:xfrm>
          <a:off x="0" y="229441"/>
          <a:ext cx="3626401" cy="2175841"/>
        </a:xfrm>
        <a:prstGeom prst="rect">
          <a:avLst/>
        </a:prstGeom>
        <a:gradFill rotWithShape="0">
          <a:gsLst>
            <a:gs pos="0">
              <a:schemeClr val="lt1">
                <a:hueOff val="0"/>
                <a:satOff val="0"/>
                <a:lumOff val="0"/>
                <a:alphaOff val="0"/>
                <a:satMod val="103000"/>
                <a:lumMod val="102000"/>
                <a:tint val="94000"/>
              </a:schemeClr>
            </a:gs>
            <a:gs pos="50000">
              <a:schemeClr val="lt1">
                <a:hueOff val="0"/>
                <a:satOff val="0"/>
                <a:lumOff val="0"/>
                <a:alphaOff val="0"/>
                <a:satMod val="110000"/>
                <a:lumMod val="100000"/>
                <a:shade val="100000"/>
              </a:schemeClr>
            </a:gs>
            <a:gs pos="100000">
              <a:schemeClr val="lt1">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533400">
            <a:lnSpc>
              <a:spcPct val="90000"/>
            </a:lnSpc>
            <a:spcBef>
              <a:spcPct val="0"/>
            </a:spcBef>
            <a:spcAft>
              <a:spcPct val="35000"/>
            </a:spcAft>
            <a:buNone/>
          </a:pPr>
          <a:r>
            <a:rPr lang="en-GB" sz="1200" kern="1200" dirty="0"/>
            <a:t>My leadership style is primarily </a:t>
          </a:r>
          <a:r>
            <a:rPr lang="en-GB" sz="1200" b="1" kern="1200" dirty="0"/>
            <a:t>Transformational</a:t>
          </a:r>
          <a:r>
            <a:rPr lang="en-GB" sz="1200" kern="1200" dirty="0"/>
            <a:t>, with strong </a:t>
          </a:r>
          <a:r>
            <a:rPr lang="en-GB" sz="1200" b="1" kern="1200" dirty="0"/>
            <a:t>Democratic</a:t>
          </a:r>
          <a:r>
            <a:rPr lang="en-GB" sz="1200" kern="1200" dirty="0"/>
            <a:t> qualities.  Effective leadership is important because it impacts employee motivation, wellbeing and overall performance.</a:t>
          </a:r>
          <a:endParaRPr lang="en-US" sz="1200" kern="1200" dirty="0"/>
        </a:p>
      </dsp:txBody>
      <dsp:txXfrm>
        <a:off x="0" y="229441"/>
        <a:ext cx="3626401" cy="2175841"/>
      </dsp:txXfrm>
    </dsp:sp>
    <dsp:sp modelId="{CEE4D9DA-D1B3-4042-92E5-58F89E4B8DC4}">
      <dsp:nvSpPr>
        <dsp:cNvPr id="0" name=""/>
        <dsp:cNvSpPr/>
      </dsp:nvSpPr>
      <dsp:spPr>
        <a:xfrm>
          <a:off x="3989042" y="229441"/>
          <a:ext cx="3626401" cy="2175841"/>
        </a:xfrm>
        <a:prstGeom prst="rect">
          <a:avLst/>
        </a:prstGeom>
        <a:gradFill rotWithShape="0">
          <a:gsLst>
            <a:gs pos="0">
              <a:schemeClr val="lt1">
                <a:hueOff val="0"/>
                <a:satOff val="0"/>
                <a:lumOff val="0"/>
                <a:alphaOff val="0"/>
                <a:satMod val="103000"/>
                <a:lumMod val="102000"/>
                <a:tint val="94000"/>
              </a:schemeClr>
            </a:gs>
            <a:gs pos="50000">
              <a:schemeClr val="lt1">
                <a:hueOff val="0"/>
                <a:satOff val="0"/>
                <a:lumOff val="0"/>
                <a:alphaOff val="0"/>
                <a:satMod val="110000"/>
                <a:lumMod val="100000"/>
                <a:shade val="100000"/>
              </a:schemeClr>
            </a:gs>
            <a:gs pos="100000">
              <a:schemeClr val="lt1">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533400">
            <a:lnSpc>
              <a:spcPct val="90000"/>
            </a:lnSpc>
            <a:spcBef>
              <a:spcPct val="0"/>
            </a:spcBef>
            <a:spcAft>
              <a:spcPct val="35000"/>
            </a:spcAft>
            <a:buNone/>
          </a:pPr>
          <a:r>
            <a:rPr lang="en-GB" sz="1200" kern="1200" dirty="0"/>
            <a:t>I found this out as the results from my leadership questionnaire which I gave to my mangers and co workers </a:t>
          </a:r>
          <a:r>
            <a:rPr lang="en-GB" sz="1200" kern="1200" dirty="0">
              <a:latin typeface="Bahnschrift Light"/>
            </a:rPr>
            <a:t>as well</a:t>
          </a:r>
          <a:r>
            <a:rPr lang="en-GB" sz="1200" kern="1200" dirty="0"/>
            <a:t> as a few family members suggest that I encourage teamwork, support colleagues when they are struggling and involve others in decision-making. Responses indicated that I encourage others to share ideas, offer support and motivation, communicate in a positive way and promote collaboration. These behaviours are strongly linked to both transformational and democratic leadership styles.</a:t>
          </a:r>
          <a:endParaRPr lang="en-US" sz="1200" kern="1200" dirty="0"/>
        </a:p>
      </dsp:txBody>
      <dsp:txXfrm>
        <a:off x="3989042" y="229441"/>
        <a:ext cx="3626401" cy="2175841"/>
      </dsp:txXfrm>
    </dsp:sp>
    <dsp:sp modelId="{7AC75D08-2369-448A-8987-CD93604F08BD}">
      <dsp:nvSpPr>
        <dsp:cNvPr id="0" name=""/>
        <dsp:cNvSpPr/>
      </dsp:nvSpPr>
      <dsp:spPr>
        <a:xfrm>
          <a:off x="7978084" y="229441"/>
          <a:ext cx="3626401" cy="2175841"/>
        </a:xfrm>
        <a:prstGeom prst="rect">
          <a:avLst/>
        </a:prstGeom>
        <a:gradFill rotWithShape="0">
          <a:gsLst>
            <a:gs pos="0">
              <a:schemeClr val="lt1">
                <a:hueOff val="0"/>
                <a:satOff val="0"/>
                <a:lumOff val="0"/>
                <a:alphaOff val="0"/>
                <a:satMod val="103000"/>
                <a:lumMod val="102000"/>
                <a:tint val="94000"/>
              </a:schemeClr>
            </a:gs>
            <a:gs pos="50000">
              <a:schemeClr val="lt1">
                <a:hueOff val="0"/>
                <a:satOff val="0"/>
                <a:lumOff val="0"/>
                <a:alphaOff val="0"/>
                <a:satMod val="110000"/>
                <a:lumMod val="100000"/>
                <a:shade val="100000"/>
              </a:schemeClr>
            </a:gs>
            <a:gs pos="100000">
              <a:schemeClr val="lt1">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533400">
            <a:lnSpc>
              <a:spcPct val="90000"/>
            </a:lnSpc>
            <a:spcBef>
              <a:spcPct val="0"/>
            </a:spcBef>
            <a:spcAft>
              <a:spcPct val="35000"/>
            </a:spcAft>
            <a:buNone/>
          </a:pPr>
          <a:r>
            <a:rPr lang="en-GB" sz="1200" kern="1200" dirty="0"/>
            <a:t>Transformational leadership is "a style that inspires and motivates employees to exceed expectations through vision, empathy, and innovation, emphasizing growth for both individuals and organizations" As stated by (National University, 2023) Leaders using this style create a positive working environment, encourage personal development and support employee wellbeing. This is particularly important in an environment where employees may experience stress, pressure and demanding workloads.</a:t>
          </a:r>
          <a:endParaRPr lang="en-US" sz="1200" kern="1200" dirty="0"/>
        </a:p>
      </dsp:txBody>
      <dsp:txXfrm>
        <a:off x="7978084" y="229441"/>
        <a:ext cx="3626401" cy="2175841"/>
      </dsp:txXfrm>
    </dsp:sp>
    <dsp:sp modelId="{6DE82105-12A6-4915-B17E-F4E3FD44EFBA}">
      <dsp:nvSpPr>
        <dsp:cNvPr id="0" name=""/>
        <dsp:cNvSpPr/>
      </dsp:nvSpPr>
      <dsp:spPr>
        <a:xfrm>
          <a:off x="1994521" y="2767923"/>
          <a:ext cx="3626401" cy="2175841"/>
        </a:xfrm>
        <a:prstGeom prst="rect">
          <a:avLst/>
        </a:prstGeom>
        <a:gradFill rotWithShape="0">
          <a:gsLst>
            <a:gs pos="0">
              <a:schemeClr val="lt1">
                <a:hueOff val="0"/>
                <a:satOff val="0"/>
                <a:lumOff val="0"/>
                <a:alphaOff val="0"/>
                <a:satMod val="103000"/>
                <a:lumMod val="102000"/>
                <a:tint val="94000"/>
              </a:schemeClr>
            </a:gs>
            <a:gs pos="50000">
              <a:schemeClr val="lt1">
                <a:hueOff val="0"/>
                <a:satOff val="0"/>
                <a:lumOff val="0"/>
                <a:alphaOff val="0"/>
                <a:satMod val="110000"/>
                <a:lumMod val="100000"/>
                <a:shade val="100000"/>
              </a:schemeClr>
            </a:gs>
            <a:gs pos="100000">
              <a:schemeClr val="lt1">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533400">
            <a:lnSpc>
              <a:spcPct val="90000"/>
            </a:lnSpc>
            <a:spcBef>
              <a:spcPct val="0"/>
            </a:spcBef>
            <a:spcAft>
              <a:spcPct val="35000"/>
            </a:spcAft>
            <a:buNone/>
          </a:pPr>
          <a:r>
            <a:rPr lang="en-GB" sz="1200" kern="1200" dirty="0"/>
            <a:t>Democratic leadership is "a style where leaders actively involve their teams in decision-making"  as stated by (</a:t>
          </a:r>
          <a:r>
            <a:rPr lang="en-GB" sz="1200" kern="1200" dirty="0" err="1"/>
            <a:t>TalentSprint</a:t>
          </a:r>
          <a:r>
            <a:rPr lang="en-GB" sz="1200" kern="1200" dirty="0"/>
            <a:t>, 2025) Democratic leadership complements this approach by encouraging participation and teamwork. By involving employees in decisions and listening to their ideas, employees are more likely to feel valued and engaged in their work. This can improve job satisfaction, increase motivation and strengthen relationships between managers and employees.</a:t>
          </a:r>
          <a:endParaRPr lang="en-US" sz="1200" kern="1200" dirty="0"/>
        </a:p>
      </dsp:txBody>
      <dsp:txXfrm>
        <a:off x="1994521" y="2767923"/>
        <a:ext cx="3626401" cy="2175841"/>
      </dsp:txXfrm>
    </dsp:sp>
    <dsp:sp modelId="{7EEEFA21-E179-4386-9F2D-5D566FAF0198}">
      <dsp:nvSpPr>
        <dsp:cNvPr id="0" name=""/>
        <dsp:cNvSpPr/>
      </dsp:nvSpPr>
      <dsp:spPr>
        <a:xfrm>
          <a:off x="5983563" y="2767923"/>
          <a:ext cx="3626401" cy="2175841"/>
        </a:xfrm>
        <a:prstGeom prst="rect">
          <a:avLst/>
        </a:prstGeom>
        <a:gradFill rotWithShape="0">
          <a:gsLst>
            <a:gs pos="0">
              <a:schemeClr val="lt1">
                <a:hueOff val="0"/>
                <a:satOff val="0"/>
                <a:lumOff val="0"/>
                <a:alphaOff val="0"/>
                <a:satMod val="103000"/>
                <a:lumMod val="102000"/>
                <a:tint val="94000"/>
              </a:schemeClr>
            </a:gs>
            <a:gs pos="50000">
              <a:schemeClr val="lt1">
                <a:hueOff val="0"/>
                <a:satOff val="0"/>
                <a:lumOff val="0"/>
                <a:alphaOff val="0"/>
                <a:satMod val="110000"/>
                <a:lumMod val="100000"/>
                <a:shade val="100000"/>
              </a:schemeClr>
            </a:gs>
            <a:gs pos="100000">
              <a:schemeClr val="lt1">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533400">
            <a:lnSpc>
              <a:spcPct val="90000"/>
            </a:lnSpc>
            <a:spcBef>
              <a:spcPct val="0"/>
            </a:spcBef>
            <a:spcAft>
              <a:spcPct val="35000"/>
            </a:spcAft>
            <a:buNone/>
          </a:pPr>
          <a:r>
            <a:rPr lang="en-GB" sz="1200" kern="1200" dirty="0"/>
            <a:t>Using a combination of transformational and democratic leadership will allow me to balance achieving organisational goals with supporting employee wellbeing. This leadership approach can help create a supportive and inclusive work environment, which is important for improving performance, reducing absence and encouraging long-term employee development.</a:t>
          </a:r>
          <a:endParaRPr lang="en-US" sz="1200" kern="1200" dirty="0"/>
        </a:p>
      </dsp:txBody>
      <dsp:txXfrm>
        <a:off x="5983563" y="2767923"/>
        <a:ext cx="3626401" cy="2175841"/>
      </dsp:txXfrm>
    </dsp:sp>
  </dsp:spTree>
</dsp:drawing>
</file>

<file path=ppt/diagrams/layout1.xml><?xml version="1.0" encoding="utf-8"?>
<dgm:layoutDef xmlns:dgm="http://schemas.openxmlformats.org/drawingml/2006/diagram" xmlns:a="http://schemas.openxmlformats.org/drawingml/2006/main" uniqueId="urn:microsoft.com/office/officeart/2018/2/layout/IconCircleList">
  <dgm:title val="Icon Circle List"/>
  <dgm:desc val="Use to show non-sequential or grouped chunks of information accompanied by related visuals. Circular shapes can hold an icon or small picture and corresponding text box shows Level 1 text. Works best for icons or small pictures with medium-length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alg type="sp"/>
    <dgm:shape xmlns:r="http://schemas.openxmlformats.org/officeDocument/2006/relationships" r:blip="">
      <dgm:adjLst/>
    </dgm:shape>
    <dgm:presOf/>
    <dgm:choose name="Name0">
      <dgm:if name="Name1" axis="ch" ptType="node" func="cnt" op="lte" val="3">
        <dgm:constrLst>
          <dgm:constr type="w" for="ch" forName="container" refType="w"/>
          <dgm:constr type="h" for="ch" forName="container" refType="h" fact="0.4"/>
        </dgm:constrLst>
      </dgm:if>
      <dgm:else name="Name2">
        <dgm:constrLst>
          <dgm:constr type="w" for="ch" forName="container" refType="w"/>
          <dgm:constr type="h" for="ch" forName="container" refType="h"/>
        </dgm:constrLst>
      </dgm:else>
    </dgm:choose>
    <dgm:ruleLst>
      <dgm:rule type="h" for="ch" forName="container" val="INF" fact="NaN" max="NaN"/>
    </dgm:ruleLst>
    <dgm:layoutNode name="container">
      <dgm:varLst>
        <dgm:dir/>
        <dgm:resizeHandles val="exact"/>
      </dgm:varLst>
      <dgm:choose name="Name3">
        <dgm:if name="Name4" axis="self" func="var" arg="dir" op="equ" val="norm">
          <dgm:alg type="snake">
            <dgm:param type="grDir" val="tL"/>
            <dgm:param type="flowDir" val="row"/>
            <dgm:param type="contDir" val="sameDir"/>
          </dgm:alg>
        </dgm:if>
        <dgm:else name="Name5">
          <dgm:alg type="snake">
            <dgm:param type="grDir" val="tR"/>
            <dgm:param type="flowDir" val="row"/>
            <dgm:param type="contDir" val="sameDir"/>
          </dgm:alg>
        </dgm:else>
      </dgm:choose>
      <dgm:shape xmlns:r="http://schemas.openxmlformats.org/officeDocument/2006/relationships" r:blip="">
        <dgm:adjLst/>
      </dgm:shape>
      <dgm:presOf/>
      <dgm:constrLst>
        <dgm:constr type="w" for="ch" forName="compNode" refType="w"/>
        <dgm:constr type="h" for="ch" forName="compNode" refType="w" fact="0.28"/>
        <dgm:constr type="w" for="ch" forName="sibTrans" refType="w" refFor="ch" refForName="compNode" fact="0.115"/>
        <dgm:constr type="sp" refType="h" op="equ" fact="0.17"/>
        <dgm:constr type="primFontSz" for="des" ptType="node" op="equ" val="24"/>
        <dgm:constr type="h" for="des" forName="compNode" op="equ"/>
        <dgm:constr type="h" for="des" forName="iconBgRect" op="equ"/>
      </dgm:constrLst>
      <dgm:ruleLst>
        <dgm:rule type="w" for="ch" forName="compNode" val="60" fact="NaN" max="NaN"/>
      </dgm:ruleLst>
      <dgm:forEach name="Name6" axis="ch" ptType="node">
        <dgm:layoutNode name="compNode">
          <dgm:alg type="composite"/>
          <dgm:shape xmlns:r="http://schemas.openxmlformats.org/officeDocument/2006/relationships" r:blip="">
            <dgm:adjLst/>
          </dgm:shape>
          <dgm:presOf axis="self"/>
          <dgm:constrLst>
            <dgm:constr type="w" for="ch" forName="iconBgRect" refType="w" fact="0.28"/>
            <dgm:constr type="h" for="ch" forName="iconBgRect" refType="w" refFor="ch" refForName="iconBgRect"/>
            <dgm:constr type="t" for="ch" forName="iconBgRect"/>
            <dgm:constr type="l" for="ch" forName="iconBgRect"/>
            <dgm:constr type="w" for="ch" forName="iconRect" refType="w" refFor="ch" refForName="iconBgRect" fact="0.58"/>
            <dgm:constr type="h" for="ch" forName="iconRect" refType="w" refFor="ch" refForName="iconRect"/>
            <dgm:constr type="ctrX" for="ch" forName="iconRect" refType="ctrX" refFor="ch" refForName="iconBgRect"/>
            <dgm:constr type="ctrY" for="ch" forName="iconRect" refType="ctrY" refFor="ch" refForName="iconBgRect"/>
            <dgm:constr type="w" for="ch" forName="spaceRect" refType="w" fact="0.06"/>
            <dgm:constr type="h" for="ch" forName="spaceRect" refType="h" refFor="ch" refForName="iconBgRect"/>
            <dgm:constr type="t" for="ch" forName="spaceRect" refType="t" refFor="ch" refForName="iconBgRect"/>
            <dgm:constr type="l" for="ch" forName="spaceRect" refType="r" refFor="ch" refForName="iconBgRect"/>
            <dgm:constr type="h" for="ch" forName="textRect" refType="h" refFor="ch" refForName="iconBgRect"/>
            <dgm:constr type="t" for="ch" forName="textRect" refType="t" refFor="ch" refForName="iconBgRect"/>
            <dgm:constr type="l" for="ch" forName="textRect" refType="r" refFor="ch" refForName="spaceRect"/>
          </dgm:constrLst>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choose name="Name7">
              <dgm:if name="Name8" func="var" arg="dir" op="equ" val="norm">
                <dgm:alg type="tx">
                  <dgm:param type="txAnchorVert" val="mid"/>
                  <dgm:param type="parTxLTRAlign" val="l"/>
                  <dgm:param type="shpTxLTRAlignCh" val="l"/>
                  <dgm:param type="parTxRTLAlign" val="l"/>
                  <dgm:param type="shpTxRTLAlignCh" val="l"/>
                </dgm:alg>
              </dgm:if>
              <dgm:else name="Name9">
                <dgm:alg type="tx">
                  <dgm:param type="txAnchorVert" val="mid"/>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Lst>
          </dgm:layoutNode>
        </dgm:layoutNode>
        <dgm:forEach name="Name10" axis="followSib" ptType="sibTrans" cnt="1">
          <dgm:layoutNode name="sibTrans">
            <dgm:alg type="sp"/>
            <dgm:shape xmlns:r="http://schemas.openxmlformats.org/officeDocument/2006/relationships" type="rect" r:blip="" hideGeom="1">
              <dgm:adjLst/>
            </dgm:shape>
            <dgm:presOf axis="self"/>
            <dgm:constrLst/>
            <dgm:ruleLst/>
          </dgm:layoutNode>
        </dgm:forEach>
      </dgm:forEach>
    </dgm:layoutNode>
  </dgm:layoutNode>
  <dgm:extLst>
    <a:ext uri="{68A01E43-0DF5-4B5B-8FA6-DAF915123BFB}">
      <dgm1612:lstStyle xmlns:dgm1612="http://schemas.microsoft.com/office/drawing/2016/12/diagram">
        <a:lvl1pPr>
          <a:lnSpc>
            <a:spcPct val="100000"/>
          </a:lnSpc>
        </a:lvl1pPr>
      </dgm1612:lstStyle>
    </a:ext>
  </dgm:extLst>
</dgm:layoutDef>
</file>

<file path=ppt/diagrams/layout2.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5">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64198972-73C8-9327-0850-18A64251345A}"/>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a:extLst>
              <a:ext uri="{FF2B5EF4-FFF2-40B4-BE49-F238E27FC236}">
                <a16:creationId xmlns:a16="http://schemas.microsoft.com/office/drawing/2014/main" id="{2955A2EB-01C3-20E0-FF45-07CCC86724F5}"/>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D5D1EC30-5B0B-48D0-A1A8-66A96720DF24}" type="datetimeFigureOut">
              <a:rPr lang="en-US" smtClean="0"/>
              <a:t>4/17/2026</a:t>
            </a:fld>
            <a:endParaRPr lang="en-US" dirty="0"/>
          </a:p>
        </p:txBody>
      </p:sp>
      <p:sp>
        <p:nvSpPr>
          <p:cNvPr id="4" name="Footer Placeholder 3">
            <a:extLst>
              <a:ext uri="{FF2B5EF4-FFF2-40B4-BE49-F238E27FC236}">
                <a16:creationId xmlns:a16="http://schemas.microsoft.com/office/drawing/2014/main" id="{91C50A84-CDF8-9D1C-7599-D1B543581C0F}"/>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5" name="Slide Number Placeholder 4">
            <a:extLst>
              <a:ext uri="{FF2B5EF4-FFF2-40B4-BE49-F238E27FC236}">
                <a16:creationId xmlns:a16="http://schemas.microsoft.com/office/drawing/2014/main" id="{1BAAFBD2-1F7B-DB18-5994-6D22C6743F9C}"/>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2B8FBFCE-2205-4B9C-81E5-532E0690D8C1}" type="slidenum">
              <a:rPr lang="en-US" smtClean="0"/>
              <a:t>‹#›</a:t>
            </a:fld>
            <a:endParaRPr lang="en-US" dirty="0"/>
          </a:p>
        </p:txBody>
      </p:sp>
    </p:spTree>
    <p:extLst>
      <p:ext uri="{BB962C8B-B14F-4D97-AF65-F5344CB8AC3E}">
        <p14:creationId xmlns:p14="http://schemas.microsoft.com/office/powerpoint/2010/main" val="1178731193"/>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69F68A4D-42A7-45F7-9930-00E8DCB48D7E}" type="datetimeFigureOut">
              <a:rPr lang="en-US" smtClean="0"/>
              <a:t>4/17/2026</a:t>
            </a:fld>
            <a:endParaRPr lang="en-US"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BFDD6F49-EBB7-4CCF-97A8-E526BB28BB69}" type="slidenum">
              <a:rPr lang="en-US" smtClean="0"/>
              <a:t>‹#›</a:t>
            </a:fld>
            <a:endParaRPr lang="en-US" dirty="0"/>
          </a:p>
        </p:txBody>
      </p:sp>
    </p:spTree>
    <p:extLst>
      <p:ext uri="{BB962C8B-B14F-4D97-AF65-F5344CB8AC3E}">
        <p14:creationId xmlns:p14="http://schemas.microsoft.com/office/powerpoint/2010/main" val="278719360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3" Type="http://schemas.microsoft.com/office/2007/relationships/hdphoto" Target="../media/hdphoto1.wdp"/><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3" Type="http://schemas.microsoft.com/office/2007/relationships/hdphoto" Target="../media/hdphoto3.wdp"/><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3" Type="http://schemas.microsoft.com/office/2007/relationships/hdphoto" Target="../media/hdphoto4.wdp"/><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2.xml.rels><?xml version="1.0" encoding="UTF-8" standalone="yes"?>
<Relationships xmlns="http://schemas.openxmlformats.org/package/2006/relationships"><Relationship Id="rId3" Type="http://schemas.microsoft.com/office/2007/relationships/hdphoto" Target="../media/hdphoto5.wdp"/><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23.xml.rels><?xml version="1.0" encoding="UTF-8" standalone="yes"?>
<Relationships xmlns="http://schemas.openxmlformats.org/package/2006/relationships"><Relationship Id="rId3" Type="http://schemas.microsoft.com/office/2007/relationships/hdphoto" Target="../media/hdphoto6.wdp"/><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24.xml.rels><?xml version="1.0" encoding="UTF-8" standalone="yes"?>
<Relationships xmlns="http://schemas.openxmlformats.org/package/2006/relationships"><Relationship Id="rId3" Type="http://schemas.microsoft.com/office/2007/relationships/hdphoto" Target="../media/hdphoto7.wdp"/><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25.xml.rels><?xml version="1.0" encoding="UTF-8" standalone="yes"?>
<Relationships xmlns="http://schemas.openxmlformats.org/package/2006/relationships"><Relationship Id="rId3" Type="http://schemas.microsoft.com/office/2007/relationships/hdphoto" Target="../media/hdphoto7.wdp"/><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26.xml.rels><?xml version="1.0" encoding="UTF-8" standalone="yes"?>
<Relationships xmlns="http://schemas.openxmlformats.org/package/2006/relationships"><Relationship Id="rId3" Type="http://schemas.microsoft.com/office/2007/relationships/hdphoto" Target="../media/hdphoto8.wdp"/><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27.xml.rels><?xml version="1.0" encoding="UTF-8" standalone="yes"?>
<Relationships xmlns="http://schemas.openxmlformats.org/package/2006/relationships"><Relationship Id="rId3" Type="http://schemas.microsoft.com/office/2007/relationships/hdphoto" Target="../media/hdphoto8.wdp"/><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28.xml.rels><?xml version="1.0" encoding="UTF-8" standalone="yes"?>
<Relationships xmlns="http://schemas.openxmlformats.org/package/2006/relationships"><Relationship Id="rId3" Type="http://schemas.microsoft.com/office/2007/relationships/hdphoto" Target="../media/hdphoto9.wdp"/><Relationship Id="rId2" Type="http://schemas.openxmlformats.org/officeDocument/2006/relationships/image" Target="../media/image4.png"/><Relationship Id="rId1" Type="http://schemas.openxmlformats.org/officeDocument/2006/relationships/slideMaster" Target="../slideMasters/slideMaster1.xml"/></Relationships>
</file>

<file path=ppt/slideLayouts/_rels/slideLayout29.xml.rels><?xml version="1.0" encoding="UTF-8" standalone="yes"?>
<Relationships xmlns="http://schemas.openxmlformats.org/package/2006/relationships"><Relationship Id="rId3" Type="http://schemas.microsoft.com/office/2007/relationships/hdphoto" Target="../media/hdphoto10.wdp"/><Relationship Id="rId2" Type="http://schemas.openxmlformats.org/officeDocument/2006/relationships/image" Target="../media/image4.png"/><Relationship Id="rId1" Type="http://schemas.openxmlformats.org/officeDocument/2006/relationships/slideMaster" Target="../slideMasters/slideMaster1.xml"/></Relationships>
</file>

<file path=ppt/slideLayouts/_rels/slideLayout30.xml.rels><?xml version="1.0" encoding="UTF-8" standalone="yes"?>
<Relationships xmlns="http://schemas.openxmlformats.org/package/2006/relationships"><Relationship Id="rId3" Type="http://schemas.microsoft.com/office/2007/relationships/hdphoto" Target="../media/hdphoto11.wdp"/><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31.xml.rels><?xml version="1.0" encoding="UTF-8" standalone="yes"?>
<Relationships xmlns="http://schemas.openxmlformats.org/package/2006/relationships"><Relationship Id="rId3" Type="http://schemas.microsoft.com/office/2007/relationships/hdphoto" Target="../media/hdphoto11.wdp"/><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32.xml.rels><?xml version="1.0" encoding="UTF-8" standalone="yes"?>
<Relationships xmlns="http://schemas.openxmlformats.org/package/2006/relationships"><Relationship Id="rId3" Type="http://schemas.microsoft.com/office/2007/relationships/hdphoto" Target="../media/hdphoto12.wdp"/><Relationship Id="rId2" Type="http://schemas.openxmlformats.org/officeDocument/2006/relationships/image" Target="../media/image4.png"/><Relationship Id="rId1" Type="http://schemas.openxmlformats.org/officeDocument/2006/relationships/slideMaster" Target="../slideMasters/slideMaster1.xml"/></Relationships>
</file>

<file path=ppt/slideLayouts/_rels/slideLayout33.xml.rels><?xml version="1.0" encoding="UTF-8" standalone="yes"?>
<Relationships xmlns="http://schemas.openxmlformats.org/package/2006/relationships"><Relationship Id="rId3" Type="http://schemas.microsoft.com/office/2007/relationships/hdphoto" Target="../media/hdphoto13.wdp"/><Relationship Id="rId2" Type="http://schemas.openxmlformats.org/officeDocument/2006/relationships/image" Target="../media/image4.png"/><Relationship Id="rId1" Type="http://schemas.openxmlformats.org/officeDocument/2006/relationships/slideMaster" Target="../slideMasters/slideMaster1.xml"/></Relationships>
</file>

<file path=ppt/slideLayouts/_rels/slideLayout34.xml.rels><?xml version="1.0" encoding="UTF-8" standalone="yes"?>
<Relationships xmlns="http://schemas.openxmlformats.org/package/2006/relationships"><Relationship Id="rId3" Type="http://schemas.microsoft.com/office/2007/relationships/hdphoto" Target="../media/hdphoto14.wdp"/><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35.xml.rels><?xml version="1.0" encoding="UTF-8" standalone="yes"?>
<Relationships xmlns="http://schemas.openxmlformats.org/package/2006/relationships"><Relationship Id="rId3" Type="http://schemas.microsoft.com/office/2007/relationships/hdphoto" Target="../media/hdphoto14.wdp"/><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36.xml.rels><?xml version="1.0" encoding="UTF-8" standalone="yes"?>
<Relationships xmlns="http://schemas.openxmlformats.org/package/2006/relationships"><Relationship Id="rId3" Type="http://schemas.microsoft.com/office/2007/relationships/hdphoto" Target="../media/hdphoto8.wdp"/><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37.xml.rels><?xml version="1.0" encoding="UTF-8" standalone="yes"?>
<Relationships xmlns="http://schemas.openxmlformats.org/package/2006/relationships"><Relationship Id="rId3" Type="http://schemas.microsoft.com/office/2007/relationships/hdphoto" Target="../media/hdphoto15.wdp"/><Relationship Id="rId2" Type="http://schemas.openxmlformats.org/officeDocument/2006/relationships/image" Target="../media/image5.png"/><Relationship Id="rId1" Type="http://schemas.openxmlformats.org/officeDocument/2006/relationships/slideMaster" Target="../slideMasters/slideMaster1.xml"/></Relationships>
</file>

<file path=ppt/slideLayouts/_rels/slideLayout38.xml.rels><?xml version="1.0" encoding="UTF-8" standalone="yes"?>
<Relationships xmlns="http://schemas.openxmlformats.org/package/2006/relationships"><Relationship Id="rId3" Type="http://schemas.microsoft.com/office/2007/relationships/hdphoto" Target="../media/hdphoto16.wdp"/><Relationship Id="rId2" Type="http://schemas.openxmlformats.org/officeDocument/2006/relationships/image" Target="../media/image5.png"/><Relationship Id="rId1" Type="http://schemas.openxmlformats.org/officeDocument/2006/relationships/slideMaster" Target="../slideMasters/slideMaster1.xml"/></Relationships>
</file>

<file path=ppt/slideLayouts/_rels/slideLayout39.xml.rels><?xml version="1.0" encoding="UTF-8" standalone="yes"?>
<Relationships xmlns="http://schemas.openxmlformats.org/package/2006/relationships"><Relationship Id="rId3" Type="http://schemas.microsoft.com/office/2007/relationships/hdphoto" Target="../media/hdphoto8.wdp"/><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40.xml.rels><?xml version="1.0" encoding="UTF-8" standalone="yes"?>
<Relationships xmlns="http://schemas.openxmlformats.org/package/2006/relationships"><Relationship Id="rId3" Type="http://schemas.microsoft.com/office/2007/relationships/hdphoto" Target="../media/hdphoto17.wdp"/><Relationship Id="rId2" Type="http://schemas.openxmlformats.org/officeDocument/2006/relationships/image" Target="../media/image4.png"/><Relationship Id="rId1" Type="http://schemas.openxmlformats.org/officeDocument/2006/relationships/slideMaster" Target="../slideMasters/slideMaster1.xml"/></Relationships>
</file>

<file path=ppt/slideLayouts/_rels/slideLayout4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6.xml.rels><?xml version="1.0" encoding="UTF-8" standalone="yes"?>
<Relationships xmlns="http://schemas.openxmlformats.org/package/2006/relationships"><Relationship Id="rId3" Type="http://schemas.microsoft.com/office/2007/relationships/hdphoto" Target="../media/hdphoto18.wdp"/><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5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Title">
    <p:bg>
      <p:bgRef idx="1001">
        <a:schemeClr val="bg1"/>
      </p:bgRef>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3855720" y="1605915"/>
            <a:ext cx="4480560" cy="2468880"/>
          </a:xfrm>
        </p:spPr>
        <p:txBody>
          <a:bodyPr anchor="b" anchorCtr="0">
            <a:normAutofit/>
          </a:bodyPr>
          <a:lstStyle>
            <a:lvl1pPr algn="ctr">
              <a:lnSpc>
                <a:spcPct val="100000"/>
              </a:lnSpc>
              <a:defRPr sz="4800"/>
            </a:lvl1pPr>
          </a:lstStyle>
          <a:p>
            <a:r>
              <a:rPr lang="en-US"/>
              <a:t>Click to edit Master title style</a:t>
            </a:r>
            <a:endParaRPr lang="en-US" dirty="0"/>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4221480" y="4245427"/>
            <a:ext cx="3749040" cy="1463040"/>
          </a:xfrm>
        </p:spPr>
        <p:txBody>
          <a:bodyPr anchor="t" anchorCtr="0">
            <a:normAutofit/>
          </a:bodyPr>
          <a:lstStyle>
            <a:lvl1pPr marL="0" indent="0" algn="ctr">
              <a:buNone/>
              <a:defRPr sz="1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Click to edit Master subtitle style</a:t>
            </a:r>
          </a:p>
        </p:txBody>
      </p:sp>
      <p:sp>
        <p:nvSpPr>
          <p:cNvPr id="4" name="Oval 3">
            <a:extLst>
              <a:ext uri="{FF2B5EF4-FFF2-40B4-BE49-F238E27FC236}">
                <a16:creationId xmlns:a16="http://schemas.microsoft.com/office/drawing/2014/main" id="{185E30E4-6ABC-717D-EDA7-C6A92FCDB0F6}"/>
              </a:ext>
            </a:extLst>
          </p:cNvPr>
          <p:cNvSpPr>
            <a:spLocks noChangeAspect="1"/>
          </p:cNvSpPr>
          <p:nvPr userDrawn="1"/>
        </p:nvSpPr>
        <p:spPr>
          <a:xfrm>
            <a:off x="3069336" y="402336"/>
            <a:ext cx="6053328" cy="6053328"/>
          </a:xfrm>
          <a:prstGeom prst="ellipse">
            <a:avLst/>
          </a:prstGeom>
          <a:noFill/>
          <a:ln w="6350">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cxnSp>
        <p:nvCxnSpPr>
          <p:cNvPr id="6" name="Straight Connector 5">
            <a:extLst>
              <a:ext uri="{FF2B5EF4-FFF2-40B4-BE49-F238E27FC236}">
                <a16:creationId xmlns:a16="http://schemas.microsoft.com/office/drawing/2014/main" id="{A06B797E-AAB7-2FA3-8ADB-E0218F350D22}"/>
              </a:ext>
            </a:extLst>
          </p:cNvPr>
          <p:cNvCxnSpPr>
            <a:cxnSpLocks/>
          </p:cNvCxnSpPr>
          <p:nvPr/>
        </p:nvCxnSpPr>
        <p:spPr>
          <a:xfrm flipV="1">
            <a:off x="6096000" y="0"/>
            <a:ext cx="0" cy="402336"/>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2" name="Straight Connector 11">
            <a:extLst>
              <a:ext uri="{FF2B5EF4-FFF2-40B4-BE49-F238E27FC236}">
                <a16:creationId xmlns:a16="http://schemas.microsoft.com/office/drawing/2014/main" id="{8E586E34-FF91-68B8-CAEC-F84AD2DEEDB2}"/>
              </a:ext>
            </a:extLst>
          </p:cNvPr>
          <p:cNvCxnSpPr>
            <a:cxnSpLocks/>
          </p:cNvCxnSpPr>
          <p:nvPr userDrawn="1"/>
        </p:nvCxnSpPr>
        <p:spPr>
          <a:xfrm flipV="1">
            <a:off x="6096000" y="6455664"/>
            <a:ext cx="0" cy="402336"/>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grpSp>
        <p:nvGrpSpPr>
          <p:cNvPr id="13" name="Group 12">
            <a:extLst>
              <a:ext uri="{FF2B5EF4-FFF2-40B4-BE49-F238E27FC236}">
                <a16:creationId xmlns:a16="http://schemas.microsoft.com/office/drawing/2014/main" id="{CE8CCB10-9F99-49CE-839A-D1D1C8B51CC8}"/>
              </a:ext>
            </a:extLst>
          </p:cNvPr>
          <p:cNvGrpSpPr/>
          <p:nvPr userDrawn="1"/>
        </p:nvGrpSpPr>
        <p:grpSpPr>
          <a:xfrm>
            <a:off x="803185" y="0"/>
            <a:ext cx="10585629" cy="6858000"/>
            <a:chOff x="803185" y="0"/>
            <a:chExt cx="10585629" cy="6858000"/>
          </a:xfrm>
        </p:grpSpPr>
        <p:cxnSp>
          <p:nvCxnSpPr>
            <p:cNvPr id="14" name="Straight Connector 13">
              <a:extLst>
                <a:ext uri="{FF2B5EF4-FFF2-40B4-BE49-F238E27FC236}">
                  <a16:creationId xmlns:a16="http://schemas.microsoft.com/office/drawing/2014/main" id="{B72BBAB3-D3B1-A927-AFB7-E23615F2CD58}"/>
                </a:ext>
              </a:extLst>
            </p:cNvPr>
            <p:cNvCxnSpPr/>
            <p:nvPr/>
          </p:nvCxnSpPr>
          <p:spPr>
            <a:xfrm>
              <a:off x="804672" y="0"/>
              <a:ext cx="0" cy="6858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5" name="Straight Connector 14">
              <a:extLst>
                <a:ext uri="{FF2B5EF4-FFF2-40B4-BE49-F238E27FC236}">
                  <a16:creationId xmlns:a16="http://schemas.microsoft.com/office/drawing/2014/main" id="{3A581A57-E7BF-DC2D-2E40-FD3FB95BA77E}"/>
                </a:ext>
              </a:extLst>
            </p:cNvPr>
            <p:cNvCxnSpPr>
              <a:cxnSpLocks/>
            </p:cNvCxnSpPr>
            <p:nvPr/>
          </p:nvCxnSpPr>
          <p:spPr>
            <a:xfrm>
              <a:off x="803185" y="393192"/>
              <a:ext cx="10584143"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6" name="Straight Connector 15">
              <a:extLst>
                <a:ext uri="{FF2B5EF4-FFF2-40B4-BE49-F238E27FC236}">
                  <a16:creationId xmlns:a16="http://schemas.microsoft.com/office/drawing/2014/main" id="{18602E52-B25B-C787-B432-FAE138B19417}"/>
                </a:ext>
              </a:extLst>
            </p:cNvPr>
            <p:cNvCxnSpPr>
              <a:cxnSpLocks/>
            </p:cNvCxnSpPr>
            <p:nvPr/>
          </p:nvCxnSpPr>
          <p:spPr>
            <a:xfrm>
              <a:off x="11388814" y="0"/>
              <a:ext cx="0" cy="6858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7" name="Straight Connector 16">
              <a:extLst>
                <a:ext uri="{FF2B5EF4-FFF2-40B4-BE49-F238E27FC236}">
                  <a16:creationId xmlns:a16="http://schemas.microsoft.com/office/drawing/2014/main" id="{2213978C-81F6-A536-CE48-A5BCDCD8424B}"/>
                </a:ext>
              </a:extLst>
            </p:cNvPr>
            <p:cNvCxnSpPr>
              <a:cxnSpLocks/>
            </p:cNvCxnSpPr>
            <p:nvPr/>
          </p:nvCxnSpPr>
          <p:spPr>
            <a:xfrm>
              <a:off x="803185" y="6452119"/>
              <a:ext cx="10584143"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grpSp>
    </p:spTree>
    <p:extLst>
      <p:ext uri="{BB962C8B-B14F-4D97-AF65-F5344CB8AC3E}">
        <p14:creationId xmlns:p14="http://schemas.microsoft.com/office/powerpoint/2010/main" val="1933104694"/>
      </p:ext>
    </p:extLst>
  </p:cSld>
  <p:clrMapOvr>
    <a:overrideClrMapping bg1="dk1" tx1="lt1" bg2="dk2" tx2="lt2" accent1="accent1" accent2="accent2" accent3="accent3" accent4="accent4" accent5="accent5" accent6="accent6" hlink="hlink" folHlink="folHlink"/>
  </p:clrMapOvr>
  <p:extLst>
    <p:ext uri="{DCECCB84-F9BA-43D5-87BE-67443E8EF086}">
      <p15:sldGuideLst xmlns:p15="http://schemas.microsoft.com/office/powerpoint/2012/main">
        <p15:guide id="5" orient="horz" pos="2160" userDrawn="1">
          <p15:clr>
            <a:srgbClr val="FBAE40"/>
          </p15:clr>
        </p15:guide>
        <p15:guide id="6" pos="3840" userDrawn="1">
          <p15:clr>
            <a:srgbClr val="FBAE40"/>
          </p15:clr>
        </p15:guide>
      </p15:sldGuideLst>
    </p:ext>
  </p:extLst>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Content">
    <p:bg>
      <p:bgPr>
        <a:solidFill>
          <a:schemeClr val="accent3"/>
        </a:solidFill>
        <a:effectLst/>
      </p:bgPr>
    </p:bg>
    <p:spTree>
      <p:nvGrpSpPr>
        <p:cNvPr id="1" name=""/>
        <p:cNvGrpSpPr/>
        <p:nvPr/>
      </p:nvGrpSpPr>
      <p:grpSpPr>
        <a:xfrm>
          <a:off x="0" y="0"/>
          <a:ext cx="0" cy="0"/>
          <a:chOff x="0" y="0"/>
          <a:chExt cx="0" cy="0"/>
        </a:xfrm>
      </p:grpSpPr>
      <p:sp>
        <p:nvSpPr>
          <p:cNvPr id="13" name="Title 12">
            <a:extLst>
              <a:ext uri="{FF2B5EF4-FFF2-40B4-BE49-F238E27FC236}">
                <a16:creationId xmlns:a16="http://schemas.microsoft.com/office/drawing/2014/main" id="{1170C3BF-B703-4A66-2FFE-1FD2365D0D35}"/>
              </a:ext>
            </a:extLst>
          </p:cNvPr>
          <p:cNvSpPr>
            <a:spLocks noGrp="1"/>
          </p:cNvSpPr>
          <p:nvPr>
            <p:ph type="title"/>
          </p:nvPr>
        </p:nvSpPr>
        <p:spPr>
          <a:xfrm>
            <a:off x="1066800" y="640080"/>
            <a:ext cx="10058400" cy="777239"/>
          </a:xfrm>
        </p:spPr>
        <p:txBody>
          <a:bodyPr anchor="t"/>
          <a:lstStyle/>
          <a:p>
            <a:r>
              <a:rPr lang="en-US"/>
              <a:t>Click to edit Master title style</a:t>
            </a:r>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lvl1pPr>
              <a:defRPr>
                <a:solidFill>
                  <a:schemeClr val="tx1"/>
                </a:solidFill>
              </a:defRPr>
            </a:lvl1pPr>
          </a:lstStyle>
          <a:p>
            <a:r>
              <a:rPr lang="en-US"/>
              <a:t>SAMPLE FOOTER TEXT</a:t>
            </a:r>
            <a:endParaRPr lang="en-US" dirty="0"/>
          </a:p>
        </p:txBody>
      </p:sp>
      <p:sp>
        <p:nvSpPr>
          <p:cNvPr id="16" name="Content Placeholder 15">
            <a:extLst>
              <a:ext uri="{FF2B5EF4-FFF2-40B4-BE49-F238E27FC236}">
                <a16:creationId xmlns:a16="http://schemas.microsoft.com/office/drawing/2014/main" id="{01884465-7638-4041-56EF-684A60E846D0}"/>
              </a:ext>
            </a:extLst>
          </p:cNvPr>
          <p:cNvSpPr>
            <a:spLocks noGrp="1"/>
          </p:cNvSpPr>
          <p:nvPr>
            <p:ph sz="quarter" idx="13"/>
          </p:nvPr>
        </p:nvSpPr>
        <p:spPr>
          <a:xfrm>
            <a:off x="1069848" y="1463040"/>
            <a:ext cx="10052050" cy="4754563"/>
          </a:xfrm>
        </p:spPr>
        <p:txBody>
          <a:bodyPr>
            <a:normAutofit/>
          </a:bodyPr>
          <a:lstStyle>
            <a:lvl1pPr>
              <a:defRPr sz="1400"/>
            </a:lvl1pPr>
            <a:lvl2pPr>
              <a:defRPr sz="1400"/>
            </a:lvl2pPr>
            <a:lvl3pPr>
              <a:defRPr sz="1400"/>
            </a:lvl3pPr>
            <a:lvl4pPr>
              <a:defRPr sz="1400"/>
            </a:lvl4pPr>
            <a:lvl5pPr>
              <a:defRPr sz="1400"/>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lvl1pPr>
              <a:defRPr>
                <a:solidFill>
                  <a:schemeClr val="tx1"/>
                </a:solidFill>
              </a:defRPr>
            </a:lvl1pPr>
          </a:lstStyle>
          <a:p>
            <a:fld id="{C26F9D9E-FBB2-49D2-98A3-375E6DBB1458}" type="datetime1">
              <a:rPr lang="en-US" smtClean="0"/>
              <a:t>4/17/2026</a:t>
            </a:fld>
            <a:endParaRPr lang="en-US" dirty="0"/>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lvl1pPr>
              <a:defRPr>
                <a:solidFill>
                  <a:schemeClr val="tx1"/>
                </a:solidFill>
              </a:defRPr>
            </a:lvl1pPr>
          </a:lstStyle>
          <a:p>
            <a:fld id="{CC057153-B650-4DEB-B370-79DDCFDCE934}" type="slidenum">
              <a:rPr lang="en-US" smtClean="0"/>
              <a:pPr/>
              <a:t>‹#›</a:t>
            </a:fld>
            <a:endParaRPr lang="en-US" dirty="0"/>
          </a:p>
        </p:txBody>
      </p:sp>
      <p:grpSp>
        <p:nvGrpSpPr>
          <p:cNvPr id="7" name="Group 6">
            <a:extLst>
              <a:ext uri="{FF2B5EF4-FFF2-40B4-BE49-F238E27FC236}">
                <a16:creationId xmlns:a16="http://schemas.microsoft.com/office/drawing/2014/main" id="{E5E13058-C9D5-FD2D-4E13-939A67007638}"/>
              </a:ext>
            </a:extLst>
          </p:cNvPr>
          <p:cNvGrpSpPr/>
          <p:nvPr/>
        </p:nvGrpSpPr>
        <p:grpSpPr>
          <a:xfrm>
            <a:off x="803185" y="0"/>
            <a:ext cx="10585629" cy="6858000"/>
            <a:chOff x="803185" y="0"/>
            <a:chExt cx="10585629" cy="6858000"/>
          </a:xfrm>
        </p:grpSpPr>
        <p:cxnSp>
          <p:nvCxnSpPr>
            <p:cNvPr id="8" name="Straight Connector 7">
              <a:extLst>
                <a:ext uri="{FF2B5EF4-FFF2-40B4-BE49-F238E27FC236}">
                  <a16:creationId xmlns:a16="http://schemas.microsoft.com/office/drawing/2014/main" id="{F2AF45BD-F4F0-4F29-C005-BA3BC8AF0A65}"/>
                </a:ext>
              </a:extLst>
            </p:cNvPr>
            <p:cNvCxnSpPr/>
            <p:nvPr/>
          </p:nvCxnSpPr>
          <p:spPr>
            <a:xfrm>
              <a:off x="804672" y="0"/>
              <a:ext cx="0" cy="6858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9" name="Straight Connector 8">
              <a:extLst>
                <a:ext uri="{FF2B5EF4-FFF2-40B4-BE49-F238E27FC236}">
                  <a16:creationId xmlns:a16="http://schemas.microsoft.com/office/drawing/2014/main" id="{8B8559CA-B25F-A779-165D-000F511BD539}"/>
                </a:ext>
              </a:extLst>
            </p:cNvPr>
            <p:cNvCxnSpPr>
              <a:cxnSpLocks/>
            </p:cNvCxnSpPr>
            <p:nvPr/>
          </p:nvCxnSpPr>
          <p:spPr>
            <a:xfrm>
              <a:off x="803185" y="393192"/>
              <a:ext cx="10584143"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0" name="Straight Connector 9">
              <a:extLst>
                <a:ext uri="{FF2B5EF4-FFF2-40B4-BE49-F238E27FC236}">
                  <a16:creationId xmlns:a16="http://schemas.microsoft.com/office/drawing/2014/main" id="{7076E1BB-25B4-D52E-01F1-44C64375D6F6}"/>
                </a:ext>
              </a:extLst>
            </p:cNvPr>
            <p:cNvCxnSpPr>
              <a:cxnSpLocks/>
            </p:cNvCxnSpPr>
            <p:nvPr/>
          </p:nvCxnSpPr>
          <p:spPr>
            <a:xfrm>
              <a:off x="11388814" y="0"/>
              <a:ext cx="0" cy="6858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1" name="Straight Connector 10">
              <a:extLst>
                <a:ext uri="{FF2B5EF4-FFF2-40B4-BE49-F238E27FC236}">
                  <a16:creationId xmlns:a16="http://schemas.microsoft.com/office/drawing/2014/main" id="{49C388FC-A0B6-481D-BEB4-876D3CFC3F71}"/>
                </a:ext>
              </a:extLst>
            </p:cNvPr>
            <p:cNvCxnSpPr>
              <a:cxnSpLocks/>
            </p:cNvCxnSpPr>
            <p:nvPr/>
          </p:nvCxnSpPr>
          <p:spPr>
            <a:xfrm>
              <a:off x="803185" y="6452119"/>
              <a:ext cx="10584143"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grpSp>
    </p:spTree>
    <p:extLst>
      <p:ext uri="{BB962C8B-B14F-4D97-AF65-F5344CB8AC3E}">
        <p14:creationId xmlns:p14="http://schemas.microsoft.com/office/powerpoint/2010/main" val="314950512"/>
      </p:ext>
    </p:extLst>
  </p:cSld>
  <p:clrMapOvr>
    <a:overrideClrMapping bg1="lt1" tx1="dk1" bg2="lt2" tx2="dk2" accent1="accent1" accent2="accent2" accent3="accent3" accent4="accent4" accent5="accent5" accent6="accent6" hlink="hlink" folHlink="folHlink"/>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Title with Picture">
    <p:bg>
      <p:bgPr>
        <a:solidFill>
          <a:schemeClr val="accent3"/>
        </a:solidFill>
        <a:effectLst/>
      </p:bgPr>
    </p:bg>
    <p:spTree>
      <p:nvGrpSpPr>
        <p:cNvPr id="1" name=""/>
        <p:cNvGrpSpPr/>
        <p:nvPr/>
      </p:nvGrpSpPr>
      <p:grpSpPr>
        <a:xfrm>
          <a:off x="0" y="0"/>
          <a:ext cx="0" cy="0"/>
          <a:chOff x="0" y="0"/>
          <a:chExt cx="0" cy="0"/>
        </a:xfrm>
      </p:grpSpPr>
      <p:sp>
        <p:nvSpPr>
          <p:cNvPr id="6" name="Title 5">
            <a:extLst>
              <a:ext uri="{FF2B5EF4-FFF2-40B4-BE49-F238E27FC236}">
                <a16:creationId xmlns:a16="http://schemas.microsoft.com/office/drawing/2014/main" id="{5FE20B57-74C2-7AD8-6E07-D29EE6A60AB9}"/>
              </a:ext>
            </a:extLst>
          </p:cNvPr>
          <p:cNvSpPr>
            <a:spLocks noGrp="1"/>
          </p:cNvSpPr>
          <p:nvPr>
            <p:ph type="title"/>
          </p:nvPr>
        </p:nvSpPr>
        <p:spPr>
          <a:xfrm>
            <a:off x="1200912" y="4597404"/>
            <a:ext cx="9784077" cy="980435"/>
          </a:xfrm>
        </p:spPr>
        <p:txBody>
          <a:bodyPr anchor="b">
            <a:noAutofit/>
          </a:bodyPr>
          <a:lstStyle>
            <a:lvl1pPr>
              <a:defRPr sz="4800"/>
            </a:lvl1pPr>
          </a:lstStyle>
          <a:p>
            <a:r>
              <a:rPr lang="en-US" dirty="0"/>
              <a:t>Click to edit Master title style</a:t>
            </a:r>
          </a:p>
        </p:txBody>
      </p:sp>
      <p:sp>
        <p:nvSpPr>
          <p:cNvPr id="8" name="Footer Placeholder 7">
            <a:extLst>
              <a:ext uri="{FF2B5EF4-FFF2-40B4-BE49-F238E27FC236}">
                <a16:creationId xmlns:a16="http://schemas.microsoft.com/office/drawing/2014/main" id="{1B5B8C48-05E9-5280-3F6A-22F8BCBB477E}"/>
              </a:ext>
            </a:extLst>
          </p:cNvPr>
          <p:cNvSpPr>
            <a:spLocks noGrp="1"/>
          </p:cNvSpPr>
          <p:nvPr>
            <p:ph type="ftr" sz="quarter" idx="15"/>
          </p:nvPr>
        </p:nvSpPr>
        <p:spPr/>
        <p:txBody>
          <a:bodyPr/>
          <a:lstStyle>
            <a:lvl1pPr>
              <a:defRPr>
                <a:solidFill>
                  <a:schemeClr val="tx1"/>
                </a:solidFill>
              </a:defRPr>
            </a:lvl1pPr>
          </a:lstStyle>
          <a:p>
            <a:r>
              <a:rPr lang="en-US"/>
              <a:t>SAMPLE FOOTER TEXT</a:t>
            </a:r>
            <a:endParaRPr lang="en-US" dirty="0"/>
          </a:p>
        </p:txBody>
      </p:sp>
      <p:sp>
        <p:nvSpPr>
          <p:cNvPr id="13" name="Text Placeholder 12">
            <a:extLst>
              <a:ext uri="{FF2B5EF4-FFF2-40B4-BE49-F238E27FC236}">
                <a16:creationId xmlns:a16="http://schemas.microsoft.com/office/drawing/2014/main" id="{B28025AC-332D-ADB0-3E96-03E4761BBC89}"/>
              </a:ext>
            </a:extLst>
          </p:cNvPr>
          <p:cNvSpPr>
            <a:spLocks noGrp="1"/>
          </p:cNvSpPr>
          <p:nvPr>
            <p:ph type="body" sz="quarter" idx="17"/>
          </p:nvPr>
        </p:nvSpPr>
        <p:spPr>
          <a:xfrm>
            <a:off x="1207008" y="5668963"/>
            <a:ext cx="9784842" cy="639762"/>
          </a:xfrm>
        </p:spPr>
        <p:txBody>
          <a:bodyPr>
            <a:normAutofit/>
          </a:bodyPr>
          <a:lstStyle>
            <a:lvl1pPr marL="0" indent="0">
              <a:buNone/>
              <a:defRPr sz="2000"/>
            </a:lvl1pPr>
          </a:lstStyle>
          <a:p>
            <a:pPr lvl="0"/>
            <a:r>
              <a:rPr lang="en-US" dirty="0"/>
              <a:t>Click to edit Master text styles</a:t>
            </a:r>
          </a:p>
        </p:txBody>
      </p:sp>
      <p:sp>
        <p:nvSpPr>
          <p:cNvPr id="11" name="Picture Placeholder 10">
            <a:extLst>
              <a:ext uri="{FF2B5EF4-FFF2-40B4-BE49-F238E27FC236}">
                <a16:creationId xmlns:a16="http://schemas.microsoft.com/office/drawing/2014/main" id="{B24A208E-BD69-BB12-21B8-DA405B501FA8}"/>
              </a:ext>
            </a:extLst>
          </p:cNvPr>
          <p:cNvSpPr>
            <a:spLocks noGrp="1"/>
          </p:cNvSpPr>
          <p:nvPr>
            <p:ph type="pic" sz="quarter" idx="13" hasCustomPrompt="1"/>
          </p:nvPr>
        </p:nvSpPr>
        <p:spPr>
          <a:xfrm>
            <a:off x="808258" y="404999"/>
            <a:ext cx="10575485" cy="3836802"/>
          </a:xfrm>
          <a:blipFill dpi="0" rotWithShape="1">
            <a:blip r:embed="rId2">
              <a:alphaModFix amt="25000"/>
              <a:extLst>
                <a:ext uri="{BEBA8EAE-BF5A-486C-A8C5-ECC9F3942E4B}">
                  <a14:imgProps xmlns:a14="http://schemas.microsoft.com/office/drawing/2010/main">
                    <a14:imgLayer r:embed="rId3">
                      <a14:imgEffect>
                        <a14:saturation sat="0"/>
                      </a14:imgEffect>
                      <a14:imgEffect>
                        <a14:brightnessContrast bright="-27000" contrast="59000"/>
                      </a14:imgEffect>
                    </a14:imgLayer>
                  </a14:imgProps>
                </a:ext>
              </a:extLst>
            </a:blip>
            <a:srcRect/>
            <a:stretch>
              <a:fillRect t="1" b="-667"/>
            </a:stretch>
          </a:blipFill>
        </p:spPr>
        <p:txBody>
          <a:bodyPr/>
          <a:lstStyle>
            <a:lvl1pPr marL="0" indent="0">
              <a:buNone/>
              <a:defRPr/>
            </a:lvl1pPr>
          </a:lstStyle>
          <a:p>
            <a:r>
              <a:rPr lang="en-US" dirty="0"/>
              <a:t> </a:t>
            </a:r>
          </a:p>
        </p:txBody>
      </p:sp>
      <p:sp>
        <p:nvSpPr>
          <p:cNvPr id="7" name="Date Placeholder 6">
            <a:extLst>
              <a:ext uri="{FF2B5EF4-FFF2-40B4-BE49-F238E27FC236}">
                <a16:creationId xmlns:a16="http://schemas.microsoft.com/office/drawing/2014/main" id="{1AA6C9C7-A264-237A-7F3C-46E6A7A9646D}"/>
              </a:ext>
            </a:extLst>
          </p:cNvPr>
          <p:cNvSpPr>
            <a:spLocks noGrp="1"/>
          </p:cNvSpPr>
          <p:nvPr>
            <p:ph type="dt" sz="half" idx="14"/>
          </p:nvPr>
        </p:nvSpPr>
        <p:spPr>
          <a:xfrm rot="5400000">
            <a:off x="10040831" y="4203335"/>
            <a:ext cx="3494314" cy="365125"/>
          </a:xfrm>
        </p:spPr>
        <p:txBody>
          <a:bodyPr/>
          <a:lstStyle>
            <a:lvl1pPr>
              <a:defRPr>
                <a:solidFill>
                  <a:schemeClr val="tx1"/>
                </a:solidFill>
              </a:defRPr>
            </a:lvl1pPr>
          </a:lstStyle>
          <a:p>
            <a:fld id="{3D5058B3-EEF2-4DD0-8865-E06070870E6E}" type="datetime1">
              <a:rPr lang="en-US" smtClean="0"/>
              <a:t>4/17/2026</a:t>
            </a:fld>
            <a:endParaRPr lang="en-US" dirty="0"/>
          </a:p>
        </p:txBody>
      </p:sp>
      <p:sp>
        <p:nvSpPr>
          <p:cNvPr id="9" name="Slide Number Placeholder 8">
            <a:extLst>
              <a:ext uri="{FF2B5EF4-FFF2-40B4-BE49-F238E27FC236}">
                <a16:creationId xmlns:a16="http://schemas.microsoft.com/office/drawing/2014/main" id="{47BC820F-C031-6832-5CA0-B972903E0D5F}"/>
              </a:ext>
            </a:extLst>
          </p:cNvPr>
          <p:cNvSpPr>
            <a:spLocks noGrp="1"/>
          </p:cNvSpPr>
          <p:nvPr>
            <p:ph type="sldNum" sz="quarter" idx="16"/>
          </p:nvPr>
        </p:nvSpPr>
        <p:spPr/>
        <p:txBody>
          <a:bodyPr/>
          <a:lstStyle>
            <a:lvl1pPr>
              <a:defRPr>
                <a:solidFill>
                  <a:schemeClr val="tx1"/>
                </a:solidFill>
              </a:defRPr>
            </a:lvl1pPr>
          </a:lstStyle>
          <a:p>
            <a:fld id="{CC057153-B650-4DEB-B370-79DDCFDCE934}" type="slidenum">
              <a:rPr lang="en-US" smtClean="0"/>
              <a:pPr/>
              <a:t>‹#›</a:t>
            </a:fld>
            <a:endParaRPr lang="en-US" dirty="0"/>
          </a:p>
        </p:txBody>
      </p:sp>
      <p:cxnSp>
        <p:nvCxnSpPr>
          <p:cNvPr id="4" name="Straight Connector 3">
            <a:extLst>
              <a:ext uri="{FF2B5EF4-FFF2-40B4-BE49-F238E27FC236}">
                <a16:creationId xmlns:a16="http://schemas.microsoft.com/office/drawing/2014/main" id="{F5904286-3DEB-9849-219D-A085C0024794}"/>
              </a:ext>
            </a:extLst>
          </p:cNvPr>
          <p:cNvCxnSpPr>
            <a:cxnSpLocks/>
          </p:cNvCxnSpPr>
          <p:nvPr/>
        </p:nvCxnSpPr>
        <p:spPr>
          <a:xfrm>
            <a:off x="803185" y="4267354"/>
            <a:ext cx="10584143"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grpSp>
        <p:nvGrpSpPr>
          <p:cNvPr id="14" name="Group 13">
            <a:extLst>
              <a:ext uri="{FF2B5EF4-FFF2-40B4-BE49-F238E27FC236}">
                <a16:creationId xmlns:a16="http://schemas.microsoft.com/office/drawing/2014/main" id="{9FCF7D0C-5069-E36A-74BE-09B74A8BDF58}"/>
              </a:ext>
            </a:extLst>
          </p:cNvPr>
          <p:cNvGrpSpPr/>
          <p:nvPr/>
        </p:nvGrpSpPr>
        <p:grpSpPr>
          <a:xfrm>
            <a:off x="803185" y="0"/>
            <a:ext cx="10585629" cy="6858000"/>
            <a:chOff x="803185" y="0"/>
            <a:chExt cx="10585629" cy="6858000"/>
          </a:xfrm>
        </p:grpSpPr>
        <p:cxnSp>
          <p:nvCxnSpPr>
            <p:cNvPr id="15" name="Straight Connector 14">
              <a:extLst>
                <a:ext uri="{FF2B5EF4-FFF2-40B4-BE49-F238E27FC236}">
                  <a16:creationId xmlns:a16="http://schemas.microsoft.com/office/drawing/2014/main" id="{23A121A0-9E65-3E8B-DBB2-52D98873A8CC}"/>
                </a:ext>
              </a:extLst>
            </p:cNvPr>
            <p:cNvCxnSpPr/>
            <p:nvPr/>
          </p:nvCxnSpPr>
          <p:spPr>
            <a:xfrm>
              <a:off x="804672" y="0"/>
              <a:ext cx="0" cy="6858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6" name="Straight Connector 15">
              <a:extLst>
                <a:ext uri="{FF2B5EF4-FFF2-40B4-BE49-F238E27FC236}">
                  <a16:creationId xmlns:a16="http://schemas.microsoft.com/office/drawing/2014/main" id="{62B9F357-72AD-336C-0877-A0314E652941}"/>
                </a:ext>
              </a:extLst>
            </p:cNvPr>
            <p:cNvCxnSpPr>
              <a:cxnSpLocks/>
            </p:cNvCxnSpPr>
            <p:nvPr/>
          </p:nvCxnSpPr>
          <p:spPr>
            <a:xfrm>
              <a:off x="803185" y="393192"/>
              <a:ext cx="10584143"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7" name="Straight Connector 16">
              <a:extLst>
                <a:ext uri="{FF2B5EF4-FFF2-40B4-BE49-F238E27FC236}">
                  <a16:creationId xmlns:a16="http://schemas.microsoft.com/office/drawing/2014/main" id="{A373381C-AC31-FE63-FC5F-EFE48EAFF6B6}"/>
                </a:ext>
              </a:extLst>
            </p:cNvPr>
            <p:cNvCxnSpPr>
              <a:cxnSpLocks/>
            </p:cNvCxnSpPr>
            <p:nvPr/>
          </p:nvCxnSpPr>
          <p:spPr>
            <a:xfrm>
              <a:off x="11388814" y="0"/>
              <a:ext cx="0" cy="6858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8" name="Straight Connector 17">
              <a:extLst>
                <a:ext uri="{FF2B5EF4-FFF2-40B4-BE49-F238E27FC236}">
                  <a16:creationId xmlns:a16="http://schemas.microsoft.com/office/drawing/2014/main" id="{03AEBC41-77CA-7255-DEC2-73C82A6D4ED0}"/>
                </a:ext>
              </a:extLst>
            </p:cNvPr>
            <p:cNvCxnSpPr>
              <a:cxnSpLocks/>
            </p:cNvCxnSpPr>
            <p:nvPr/>
          </p:nvCxnSpPr>
          <p:spPr>
            <a:xfrm>
              <a:off x="803185" y="6452119"/>
              <a:ext cx="10584143"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grpSp>
    </p:spTree>
    <p:extLst>
      <p:ext uri="{BB962C8B-B14F-4D97-AF65-F5344CB8AC3E}">
        <p14:creationId xmlns:p14="http://schemas.microsoft.com/office/powerpoint/2010/main" val="2600553657"/>
      </p:ext>
    </p:extLst>
  </p:cSld>
  <p:clrMapOvr>
    <a:overrideClrMapping bg1="lt1" tx1="dk1" bg2="lt2" tx2="dk2" accent1="accent1" accent2="accent2" accent3="accent3" accent4="accent4" accent5="accent5" accent6="accent6" hlink="hlink" folHlink="folHlink"/>
  </p:clrMapOvr>
  <p:extLst>
    <p:ext uri="{DCECCB84-F9BA-43D5-87BE-67443E8EF086}">
      <p15:sldGuideLst xmlns:p15="http://schemas.microsoft.com/office/powerpoint/2012/main">
        <p15:guide id="5" orient="horz" pos="2160" userDrawn="1">
          <p15:clr>
            <a:srgbClr val="FBAE40"/>
          </p15:clr>
        </p15:guide>
        <p15:guide id="6" pos="3840" userDrawn="1">
          <p15:clr>
            <a:srgbClr val="FBAE40"/>
          </p15:clr>
        </p15:guide>
      </p15:sldGuideLst>
    </p:ext>
  </p:extLst>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Title with Picture 2">
    <p:bg>
      <p:bgPr>
        <a:solidFill>
          <a:schemeClr val="accent3"/>
        </a:solidFill>
        <a:effectLst/>
      </p:bgPr>
    </p:bg>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E08D1A68-0FAC-B397-3F43-E7E6DB16F9D9}"/>
              </a:ext>
            </a:extLst>
          </p:cNvPr>
          <p:cNvSpPr>
            <a:spLocks noGrp="1"/>
          </p:cNvSpPr>
          <p:nvPr>
            <p:ph type="title"/>
          </p:nvPr>
        </p:nvSpPr>
        <p:spPr>
          <a:xfrm>
            <a:off x="6395598" y="1126010"/>
            <a:ext cx="4668639" cy="3478778"/>
          </a:xfrm>
        </p:spPr>
        <p:txBody>
          <a:bodyPr anchor="b">
            <a:normAutofit/>
          </a:bodyPr>
          <a:lstStyle>
            <a:lvl1pPr>
              <a:defRPr sz="4800"/>
            </a:lvl1pPr>
          </a:lstStyle>
          <a:p>
            <a:r>
              <a:rPr lang="en-US"/>
              <a:t>Click to edit Master title style</a:t>
            </a:r>
          </a:p>
        </p:txBody>
      </p:sp>
      <p:sp>
        <p:nvSpPr>
          <p:cNvPr id="8" name="Footer Placeholder 7">
            <a:extLst>
              <a:ext uri="{FF2B5EF4-FFF2-40B4-BE49-F238E27FC236}">
                <a16:creationId xmlns:a16="http://schemas.microsoft.com/office/drawing/2014/main" id="{94E97102-355A-91BC-FF97-2F2F544144E1}"/>
              </a:ext>
            </a:extLst>
          </p:cNvPr>
          <p:cNvSpPr>
            <a:spLocks noGrp="1"/>
          </p:cNvSpPr>
          <p:nvPr>
            <p:ph type="ftr" sz="quarter" idx="15"/>
          </p:nvPr>
        </p:nvSpPr>
        <p:spPr/>
        <p:txBody>
          <a:bodyPr/>
          <a:lstStyle>
            <a:lvl1pPr>
              <a:defRPr>
                <a:solidFill>
                  <a:schemeClr val="tx1"/>
                </a:solidFill>
              </a:defRPr>
            </a:lvl1pPr>
          </a:lstStyle>
          <a:p>
            <a:r>
              <a:rPr lang="en-US"/>
              <a:t>SAMPLE FOOTER TEXT</a:t>
            </a:r>
            <a:endParaRPr lang="en-US" dirty="0"/>
          </a:p>
        </p:txBody>
      </p:sp>
      <p:sp>
        <p:nvSpPr>
          <p:cNvPr id="11" name="Text Placeholder 12">
            <a:extLst>
              <a:ext uri="{FF2B5EF4-FFF2-40B4-BE49-F238E27FC236}">
                <a16:creationId xmlns:a16="http://schemas.microsoft.com/office/drawing/2014/main" id="{94891711-2302-9D63-B25E-AF7AF07C3A86}"/>
              </a:ext>
            </a:extLst>
          </p:cNvPr>
          <p:cNvSpPr>
            <a:spLocks noGrp="1"/>
          </p:cNvSpPr>
          <p:nvPr>
            <p:ph type="body" sz="quarter" idx="17"/>
          </p:nvPr>
        </p:nvSpPr>
        <p:spPr>
          <a:xfrm>
            <a:off x="6395598" y="4731335"/>
            <a:ext cx="4668642" cy="1193728"/>
          </a:xfrm>
        </p:spPr>
        <p:txBody>
          <a:bodyPr>
            <a:normAutofit/>
          </a:bodyPr>
          <a:lstStyle>
            <a:lvl1pPr marL="0" indent="0">
              <a:buNone/>
              <a:defRPr sz="2000"/>
            </a:lvl1pPr>
          </a:lstStyle>
          <a:p>
            <a:pPr lvl="0"/>
            <a:r>
              <a:rPr lang="en-US" dirty="0"/>
              <a:t>Click to edit Master text styles</a:t>
            </a:r>
          </a:p>
        </p:txBody>
      </p:sp>
      <p:sp>
        <p:nvSpPr>
          <p:cNvPr id="10" name="Picture Placeholder 10">
            <a:extLst>
              <a:ext uri="{FF2B5EF4-FFF2-40B4-BE49-F238E27FC236}">
                <a16:creationId xmlns:a16="http://schemas.microsoft.com/office/drawing/2014/main" id="{391879C3-FF15-5DBC-60E1-15862E523659}"/>
              </a:ext>
            </a:extLst>
          </p:cNvPr>
          <p:cNvSpPr>
            <a:spLocks noGrp="1"/>
          </p:cNvSpPr>
          <p:nvPr>
            <p:ph type="pic" sz="quarter" idx="13" hasCustomPrompt="1"/>
          </p:nvPr>
        </p:nvSpPr>
        <p:spPr>
          <a:xfrm>
            <a:off x="804672" y="397791"/>
            <a:ext cx="5289176" cy="6053328"/>
          </a:xfrm>
          <a:blipFill dpi="0" rotWithShape="1">
            <a:blip r:embed="rId2">
              <a:alphaModFix amt="20000"/>
              <a:extLst>
                <a:ext uri="{BEBA8EAE-BF5A-486C-A8C5-ECC9F3942E4B}">
                  <a14:imgProps xmlns:a14="http://schemas.microsoft.com/office/drawing/2010/main">
                    <a14:imgLayer r:embed="rId3">
                      <a14:imgEffect>
                        <a14:saturation sat="0"/>
                      </a14:imgEffect>
                      <a14:imgEffect>
                        <a14:brightnessContrast bright="-27000" contrast="59000"/>
                      </a14:imgEffect>
                    </a14:imgLayer>
                  </a14:imgProps>
                </a:ext>
              </a:extLst>
            </a:blip>
            <a:srcRect/>
            <a:stretch>
              <a:fillRect l="52" t="75" r="1"/>
            </a:stretch>
          </a:blipFill>
        </p:spPr>
        <p:txBody>
          <a:bodyPr/>
          <a:lstStyle>
            <a:lvl1pPr marL="0" indent="0">
              <a:buNone/>
              <a:defRPr/>
            </a:lvl1pPr>
          </a:lstStyle>
          <a:p>
            <a:r>
              <a:rPr lang="en-US" dirty="0"/>
              <a:t> </a:t>
            </a:r>
          </a:p>
        </p:txBody>
      </p:sp>
      <p:sp>
        <p:nvSpPr>
          <p:cNvPr id="7" name="Date Placeholder 6">
            <a:extLst>
              <a:ext uri="{FF2B5EF4-FFF2-40B4-BE49-F238E27FC236}">
                <a16:creationId xmlns:a16="http://schemas.microsoft.com/office/drawing/2014/main" id="{EEF24230-5D44-0E0B-741C-23E5B8A5067D}"/>
              </a:ext>
            </a:extLst>
          </p:cNvPr>
          <p:cNvSpPr>
            <a:spLocks noGrp="1"/>
          </p:cNvSpPr>
          <p:nvPr>
            <p:ph type="dt" sz="half" idx="14"/>
          </p:nvPr>
        </p:nvSpPr>
        <p:spPr/>
        <p:txBody>
          <a:bodyPr/>
          <a:lstStyle>
            <a:lvl1pPr>
              <a:defRPr>
                <a:solidFill>
                  <a:schemeClr val="tx1"/>
                </a:solidFill>
              </a:defRPr>
            </a:lvl1pPr>
          </a:lstStyle>
          <a:p>
            <a:fld id="{0FDDB1F5-9155-4128-9946-6808FE896B8C}" type="datetime1">
              <a:rPr lang="en-US" smtClean="0"/>
              <a:t>4/17/2026</a:t>
            </a:fld>
            <a:endParaRPr lang="en-US" dirty="0"/>
          </a:p>
        </p:txBody>
      </p:sp>
      <p:sp>
        <p:nvSpPr>
          <p:cNvPr id="9" name="Slide Number Placeholder 8">
            <a:extLst>
              <a:ext uri="{FF2B5EF4-FFF2-40B4-BE49-F238E27FC236}">
                <a16:creationId xmlns:a16="http://schemas.microsoft.com/office/drawing/2014/main" id="{59DF417E-29EA-8AA4-1FB6-094EEC6C1C1D}"/>
              </a:ext>
            </a:extLst>
          </p:cNvPr>
          <p:cNvSpPr>
            <a:spLocks noGrp="1"/>
          </p:cNvSpPr>
          <p:nvPr>
            <p:ph type="sldNum" sz="quarter" idx="16"/>
          </p:nvPr>
        </p:nvSpPr>
        <p:spPr/>
        <p:txBody>
          <a:bodyPr/>
          <a:lstStyle>
            <a:lvl1pPr>
              <a:defRPr>
                <a:solidFill>
                  <a:schemeClr val="tx1"/>
                </a:solidFill>
              </a:defRPr>
            </a:lvl1pPr>
          </a:lstStyle>
          <a:p>
            <a:fld id="{CC057153-B650-4DEB-B370-79DDCFDCE934}" type="slidenum">
              <a:rPr lang="en-US" smtClean="0"/>
              <a:pPr/>
              <a:t>‹#›</a:t>
            </a:fld>
            <a:endParaRPr lang="en-US" dirty="0"/>
          </a:p>
        </p:txBody>
      </p:sp>
      <p:cxnSp>
        <p:nvCxnSpPr>
          <p:cNvPr id="16" name="Straight Connector 15">
            <a:extLst>
              <a:ext uri="{FF2B5EF4-FFF2-40B4-BE49-F238E27FC236}">
                <a16:creationId xmlns:a16="http://schemas.microsoft.com/office/drawing/2014/main" id="{58922217-2748-2314-B47E-D795069B2538}"/>
              </a:ext>
            </a:extLst>
          </p:cNvPr>
          <p:cNvCxnSpPr>
            <a:cxnSpLocks/>
          </p:cNvCxnSpPr>
          <p:nvPr/>
        </p:nvCxnSpPr>
        <p:spPr>
          <a:xfrm>
            <a:off x="6099048" y="402336"/>
            <a:ext cx="0" cy="6053328"/>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grpSp>
        <p:nvGrpSpPr>
          <p:cNvPr id="13" name="Group 12">
            <a:extLst>
              <a:ext uri="{FF2B5EF4-FFF2-40B4-BE49-F238E27FC236}">
                <a16:creationId xmlns:a16="http://schemas.microsoft.com/office/drawing/2014/main" id="{2C0D6AF0-B6F6-A093-A469-888C617C34D0}"/>
              </a:ext>
            </a:extLst>
          </p:cNvPr>
          <p:cNvGrpSpPr/>
          <p:nvPr/>
        </p:nvGrpSpPr>
        <p:grpSpPr>
          <a:xfrm>
            <a:off x="803185" y="0"/>
            <a:ext cx="10585629" cy="6858000"/>
            <a:chOff x="803185" y="0"/>
            <a:chExt cx="10585629" cy="6858000"/>
          </a:xfrm>
        </p:grpSpPr>
        <p:cxnSp>
          <p:nvCxnSpPr>
            <p:cNvPr id="14" name="Straight Connector 13">
              <a:extLst>
                <a:ext uri="{FF2B5EF4-FFF2-40B4-BE49-F238E27FC236}">
                  <a16:creationId xmlns:a16="http://schemas.microsoft.com/office/drawing/2014/main" id="{D46E95A7-955E-FC5B-D104-EC6701D6FA60}"/>
                </a:ext>
              </a:extLst>
            </p:cNvPr>
            <p:cNvCxnSpPr/>
            <p:nvPr/>
          </p:nvCxnSpPr>
          <p:spPr>
            <a:xfrm>
              <a:off x="804672" y="0"/>
              <a:ext cx="0" cy="6858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5" name="Straight Connector 14">
              <a:extLst>
                <a:ext uri="{FF2B5EF4-FFF2-40B4-BE49-F238E27FC236}">
                  <a16:creationId xmlns:a16="http://schemas.microsoft.com/office/drawing/2014/main" id="{4445FC1A-7536-FA20-E5DC-2D810097554F}"/>
                </a:ext>
              </a:extLst>
            </p:cNvPr>
            <p:cNvCxnSpPr>
              <a:cxnSpLocks/>
            </p:cNvCxnSpPr>
            <p:nvPr/>
          </p:nvCxnSpPr>
          <p:spPr>
            <a:xfrm>
              <a:off x="803185" y="393192"/>
              <a:ext cx="10584143"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7" name="Straight Connector 16">
              <a:extLst>
                <a:ext uri="{FF2B5EF4-FFF2-40B4-BE49-F238E27FC236}">
                  <a16:creationId xmlns:a16="http://schemas.microsoft.com/office/drawing/2014/main" id="{1BB12FF6-F32F-DFCA-9885-6FE91F1A8A35}"/>
                </a:ext>
              </a:extLst>
            </p:cNvPr>
            <p:cNvCxnSpPr>
              <a:cxnSpLocks/>
            </p:cNvCxnSpPr>
            <p:nvPr/>
          </p:nvCxnSpPr>
          <p:spPr>
            <a:xfrm>
              <a:off x="11388814" y="0"/>
              <a:ext cx="0" cy="6858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8" name="Straight Connector 17">
              <a:extLst>
                <a:ext uri="{FF2B5EF4-FFF2-40B4-BE49-F238E27FC236}">
                  <a16:creationId xmlns:a16="http://schemas.microsoft.com/office/drawing/2014/main" id="{7FE863DC-51BC-8D1D-3164-799EBBDAD6F0}"/>
                </a:ext>
              </a:extLst>
            </p:cNvPr>
            <p:cNvCxnSpPr>
              <a:cxnSpLocks/>
            </p:cNvCxnSpPr>
            <p:nvPr/>
          </p:nvCxnSpPr>
          <p:spPr>
            <a:xfrm>
              <a:off x="803185" y="6452119"/>
              <a:ext cx="10584143"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grpSp>
    </p:spTree>
    <p:extLst>
      <p:ext uri="{BB962C8B-B14F-4D97-AF65-F5344CB8AC3E}">
        <p14:creationId xmlns:p14="http://schemas.microsoft.com/office/powerpoint/2010/main" val="2927141596"/>
      </p:ext>
    </p:extLst>
  </p:cSld>
  <p:clrMapOvr>
    <a:overrideClrMapping bg1="lt1" tx1="dk1" bg2="lt2" tx2="dk2" accent1="accent1" accent2="accent2" accent3="accent3" accent4="accent4" accent5="accent5" accent6="accent6" hlink="hlink" folHlink="folHlink"/>
  </p:clrMapOvr>
  <p:extLst>
    <p:ext uri="{DCECCB84-F9BA-43D5-87BE-67443E8EF086}">
      <p15:sldGuideLst xmlns:p15="http://schemas.microsoft.com/office/powerpoint/2012/main">
        <p15:guide id="5" orient="horz" pos="2160" userDrawn="1">
          <p15:clr>
            <a:srgbClr val="FBAE40"/>
          </p15:clr>
        </p15:guide>
        <p15:guide id="6" pos="3840" userDrawn="1">
          <p15:clr>
            <a:srgbClr val="FBAE40"/>
          </p15:clr>
        </p15:guide>
      </p15:sldGuideLst>
    </p:ext>
  </p:extLst>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Title with Picture 3">
    <p:bg>
      <p:bgPr>
        <a:solidFill>
          <a:schemeClr val="accent3"/>
        </a:solidFill>
        <a:effectLst/>
      </p:bgPr>
    </p:bg>
    <p:spTree>
      <p:nvGrpSpPr>
        <p:cNvPr id="1" name=""/>
        <p:cNvGrpSpPr/>
        <p:nvPr/>
      </p:nvGrpSpPr>
      <p:grpSpPr>
        <a:xfrm>
          <a:off x="0" y="0"/>
          <a:ext cx="0" cy="0"/>
          <a:chOff x="0" y="0"/>
          <a:chExt cx="0" cy="0"/>
        </a:xfrm>
      </p:grpSpPr>
      <p:sp>
        <p:nvSpPr>
          <p:cNvPr id="14" name="Title 13">
            <a:extLst>
              <a:ext uri="{FF2B5EF4-FFF2-40B4-BE49-F238E27FC236}">
                <a16:creationId xmlns:a16="http://schemas.microsoft.com/office/drawing/2014/main" id="{7E3D082D-5D35-2F9F-90C3-021CD2158B79}"/>
              </a:ext>
            </a:extLst>
          </p:cNvPr>
          <p:cNvSpPr>
            <a:spLocks noGrp="1"/>
          </p:cNvSpPr>
          <p:nvPr>
            <p:ph type="title"/>
          </p:nvPr>
        </p:nvSpPr>
        <p:spPr>
          <a:xfrm>
            <a:off x="1206418" y="782840"/>
            <a:ext cx="4572587" cy="3661142"/>
          </a:xfrm>
        </p:spPr>
        <p:txBody>
          <a:bodyPr>
            <a:normAutofit/>
          </a:bodyPr>
          <a:lstStyle>
            <a:lvl1pPr>
              <a:defRPr sz="4800"/>
            </a:lvl1pPr>
          </a:lstStyle>
          <a:p>
            <a:r>
              <a:rPr lang="en-US"/>
              <a:t>Click to edit Master title style</a:t>
            </a:r>
          </a:p>
        </p:txBody>
      </p:sp>
      <p:sp>
        <p:nvSpPr>
          <p:cNvPr id="5" name="Footer Placeholder 4">
            <a:extLst>
              <a:ext uri="{FF2B5EF4-FFF2-40B4-BE49-F238E27FC236}">
                <a16:creationId xmlns:a16="http://schemas.microsoft.com/office/drawing/2014/main" id="{D68AA1BC-11EF-D28B-C0E1-F2D685AF722E}"/>
              </a:ext>
            </a:extLst>
          </p:cNvPr>
          <p:cNvSpPr>
            <a:spLocks noGrp="1"/>
          </p:cNvSpPr>
          <p:nvPr>
            <p:ph type="ftr" sz="quarter" idx="15"/>
          </p:nvPr>
        </p:nvSpPr>
        <p:spPr/>
        <p:txBody>
          <a:bodyPr/>
          <a:lstStyle>
            <a:lvl1pPr>
              <a:defRPr>
                <a:solidFill>
                  <a:schemeClr val="tx1"/>
                </a:solidFill>
              </a:defRPr>
            </a:lvl1pPr>
          </a:lstStyle>
          <a:p>
            <a:r>
              <a:rPr lang="en-US"/>
              <a:t>SAMPLE FOOTER TEXT</a:t>
            </a:r>
            <a:endParaRPr lang="en-US" dirty="0"/>
          </a:p>
        </p:txBody>
      </p:sp>
      <p:sp>
        <p:nvSpPr>
          <p:cNvPr id="16" name="Text Placeholder 12">
            <a:extLst>
              <a:ext uri="{FF2B5EF4-FFF2-40B4-BE49-F238E27FC236}">
                <a16:creationId xmlns:a16="http://schemas.microsoft.com/office/drawing/2014/main" id="{5B07658D-2C15-0859-FC14-231204836C51}"/>
              </a:ext>
            </a:extLst>
          </p:cNvPr>
          <p:cNvSpPr>
            <a:spLocks noGrp="1"/>
          </p:cNvSpPr>
          <p:nvPr>
            <p:ph type="body" sz="quarter" idx="17"/>
          </p:nvPr>
        </p:nvSpPr>
        <p:spPr>
          <a:xfrm>
            <a:off x="1207008" y="4663439"/>
            <a:ext cx="4571996" cy="1380739"/>
          </a:xfrm>
        </p:spPr>
        <p:txBody>
          <a:bodyPr anchor="b">
            <a:normAutofit/>
          </a:bodyPr>
          <a:lstStyle>
            <a:lvl1pPr marL="0" indent="0">
              <a:buNone/>
              <a:defRPr sz="2000"/>
            </a:lvl1pPr>
          </a:lstStyle>
          <a:p>
            <a:pPr lvl="0"/>
            <a:r>
              <a:rPr lang="en-US" dirty="0"/>
              <a:t>Click to edit Master text styles</a:t>
            </a:r>
          </a:p>
        </p:txBody>
      </p:sp>
      <p:sp>
        <p:nvSpPr>
          <p:cNvPr id="10" name="Picture Placeholder 10">
            <a:extLst>
              <a:ext uri="{FF2B5EF4-FFF2-40B4-BE49-F238E27FC236}">
                <a16:creationId xmlns:a16="http://schemas.microsoft.com/office/drawing/2014/main" id="{3565B300-A92A-F114-82AF-D815794F430F}"/>
              </a:ext>
            </a:extLst>
          </p:cNvPr>
          <p:cNvSpPr>
            <a:spLocks noGrp="1"/>
          </p:cNvSpPr>
          <p:nvPr>
            <p:ph type="pic" sz="quarter" idx="13" hasCustomPrompt="1"/>
          </p:nvPr>
        </p:nvSpPr>
        <p:spPr>
          <a:xfrm>
            <a:off x="6099048" y="402336"/>
            <a:ext cx="5289176" cy="6053328"/>
          </a:xfrm>
          <a:blipFill dpi="0" rotWithShape="1">
            <a:blip r:embed="rId2">
              <a:alphaModFix amt="20000"/>
              <a:extLst>
                <a:ext uri="{BEBA8EAE-BF5A-486C-A8C5-ECC9F3942E4B}">
                  <a14:imgProps xmlns:a14="http://schemas.microsoft.com/office/drawing/2010/main">
                    <a14:imgLayer r:embed="rId3">
                      <a14:imgEffect>
                        <a14:saturation sat="0"/>
                      </a14:imgEffect>
                      <a14:imgEffect>
                        <a14:brightnessContrast bright="-27000" contrast="59000"/>
                      </a14:imgEffect>
                    </a14:imgLayer>
                  </a14:imgProps>
                </a:ext>
              </a:extLst>
            </a:blip>
            <a:srcRect/>
            <a:stretch>
              <a:fillRect b="1"/>
            </a:stretch>
          </a:blipFill>
        </p:spPr>
        <p:txBody>
          <a:bodyPr/>
          <a:lstStyle>
            <a:lvl1pPr marL="0" indent="0">
              <a:buNone/>
              <a:defRPr/>
            </a:lvl1pPr>
          </a:lstStyle>
          <a:p>
            <a:r>
              <a:rPr lang="en-US" dirty="0"/>
              <a:t> </a:t>
            </a:r>
          </a:p>
        </p:txBody>
      </p:sp>
      <p:sp>
        <p:nvSpPr>
          <p:cNvPr id="4" name="Date Placeholder 3">
            <a:extLst>
              <a:ext uri="{FF2B5EF4-FFF2-40B4-BE49-F238E27FC236}">
                <a16:creationId xmlns:a16="http://schemas.microsoft.com/office/drawing/2014/main" id="{3697B55B-A218-74B5-0BEE-22235E9B8B72}"/>
              </a:ext>
            </a:extLst>
          </p:cNvPr>
          <p:cNvSpPr>
            <a:spLocks noGrp="1"/>
          </p:cNvSpPr>
          <p:nvPr>
            <p:ph type="dt" sz="half" idx="14"/>
          </p:nvPr>
        </p:nvSpPr>
        <p:spPr/>
        <p:txBody>
          <a:bodyPr/>
          <a:lstStyle>
            <a:lvl1pPr>
              <a:defRPr>
                <a:solidFill>
                  <a:schemeClr val="tx1"/>
                </a:solidFill>
              </a:defRPr>
            </a:lvl1pPr>
          </a:lstStyle>
          <a:p>
            <a:fld id="{76332D4F-69DA-447D-8D71-58933F8FE745}" type="datetime1">
              <a:rPr lang="en-US" smtClean="0"/>
              <a:t>4/17/2026</a:t>
            </a:fld>
            <a:endParaRPr lang="en-US" dirty="0"/>
          </a:p>
        </p:txBody>
      </p:sp>
      <p:sp>
        <p:nvSpPr>
          <p:cNvPr id="6" name="Slide Number Placeholder 5">
            <a:extLst>
              <a:ext uri="{FF2B5EF4-FFF2-40B4-BE49-F238E27FC236}">
                <a16:creationId xmlns:a16="http://schemas.microsoft.com/office/drawing/2014/main" id="{90210BF7-333F-24FE-D2DF-7331FF965889}"/>
              </a:ext>
            </a:extLst>
          </p:cNvPr>
          <p:cNvSpPr>
            <a:spLocks noGrp="1"/>
          </p:cNvSpPr>
          <p:nvPr>
            <p:ph type="sldNum" sz="quarter" idx="16"/>
          </p:nvPr>
        </p:nvSpPr>
        <p:spPr/>
        <p:txBody>
          <a:bodyPr/>
          <a:lstStyle>
            <a:lvl1pPr>
              <a:defRPr>
                <a:solidFill>
                  <a:schemeClr val="tx1"/>
                </a:solidFill>
              </a:defRPr>
            </a:lvl1pPr>
          </a:lstStyle>
          <a:p>
            <a:fld id="{CC057153-B650-4DEB-B370-79DDCFDCE934}" type="slidenum">
              <a:rPr lang="en-US" smtClean="0"/>
              <a:pPr/>
              <a:t>‹#›</a:t>
            </a:fld>
            <a:endParaRPr lang="en-US" dirty="0"/>
          </a:p>
        </p:txBody>
      </p:sp>
      <p:cxnSp>
        <p:nvCxnSpPr>
          <p:cNvPr id="17" name="Straight Connector 16">
            <a:extLst>
              <a:ext uri="{FF2B5EF4-FFF2-40B4-BE49-F238E27FC236}">
                <a16:creationId xmlns:a16="http://schemas.microsoft.com/office/drawing/2014/main" id="{BCC99E2D-452C-18BB-7BBF-6B7623C54B61}"/>
              </a:ext>
            </a:extLst>
          </p:cNvPr>
          <p:cNvCxnSpPr/>
          <p:nvPr/>
        </p:nvCxnSpPr>
        <p:spPr>
          <a:xfrm>
            <a:off x="6099048" y="402336"/>
            <a:ext cx="0" cy="6053328"/>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grpSp>
        <p:nvGrpSpPr>
          <p:cNvPr id="7" name="Group 6">
            <a:extLst>
              <a:ext uri="{FF2B5EF4-FFF2-40B4-BE49-F238E27FC236}">
                <a16:creationId xmlns:a16="http://schemas.microsoft.com/office/drawing/2014/main" id="{BEF9994A-73A8-CE11-7B98-7EA7C4CD1EA5}"/>
              </a:ext>
            </a:extLst>
          </p:cNvPr>
          <p:cNvGrpSpPr/>
          <p:nvPr userDrawn="1"/>
        </p:nvGrpSpPr>
        <p:grpSpPr>
          <a:xfrm>
            <a:off x="803185" y="0"/>
            <a:ext cx="10585629" cy="6858000"/>
            <a:chOff x="803185" y="0"/>
            <a:chExt cx="10585629" cy="6858000"/>
          </a:xfrm>
        </p:grpSpPr>
        <p:cxnSp>
          <p:nvCxnSpPr>
            <p:cNvPr id="8" name="Straight Connector 7">
              <a:extLst>
                <a:ext uri="{FF2B5EF4-FFF2-40B4-BE49-F238E27FC236}">
                  <a16:creationId xmlns:a16="http://schemas.microsoft.com/office/drawing/2014/main" id="{C7A9A682-C17C-6F60-46E3-F77E33DAF300}"/>
                </a:ext>
              </a:extLst>
            </p:cNvPr>
            <p:cNvCxnSpPr/>
            <p:nvPr/>
          </p:nvCxnSpPr>
          <p:spPr>
            <a:xfrm>
              <a:off x="804672" y="0"/>
              <a:ext cx="0" cy="6858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9" name="Straight Connector 8">
              <a:extLst>
                <a:ext uri="{FF2B5EF4-FFF2-40B4-BE49-F238E27FC236}">
                  <a16:creationId xmlns:a16="http://schemas.microsoft.com/office/drawing/2014/main" id="{D5C5B78E-1DDD-2C3B-5815-0AA0E821DFC7}"/>
                </a:ext>
              </a:extLst>
            </p:cNvPr>
            <p:cNvCxnSpPr>
              <a:cxnSpLocks/>
            </p:cNvCxnSpPr>
            <p:nvPr/>
          </p:nvCxnSpPr>
          <p:spPr>
            <a:xfrm>
              <a:off x="803185" y="393192"/>
              <a:ext cx="10584143"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1" name="Straight Connector 10">
              <a:extLst>
                <a:ext uri="{FF2B5EF4-FFF2-40B4-BE49-F238E27FC236}">
                  <a16:creationId xmlns:a16="http://schemas.microsoft.com/office/drawing/2014/main" id="{661B8608-E98C-230E-455F-2EB092A04E7E}"/>
                </a:ext>
              </a:extLst>
            </p:cNvPr>
            <p:cNvCxnSpPr>
              <a:cxnSpLocks/>
            </p:cNvCxnSpPr>
            <p:nvPr/>
          </p:nvCxnSpPr>
          <p:spPr>
            <a:xfrm>
              <a:off x="11388814" y="0"/>
              <a:ext cx="0" cy="6858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2" name="Straight Connector 11">
              <a:extLst>
                <a:ext uri="{FF2B5EF4-FFF2-40B4-BE49-F238E27FC236}">
                  <a16:creationId xmlns:a16="http://schemas.microsoft.com/office/drawing/2014/main" id="{3AD2C4CF-5F74-8957-6184-413A56C8EDF9}"/>
                </a:ext>
              </a:extLst>
            </p:cNvPr>
            <p:cNvCxnSpPr>
              <a:cxnSpLocks/>
            </p:cNvCxnSpPr>
            <p:nvPr/>
          </p:nvCxnSpPr>
          <p:spPr>
            <a:xfrm>
              <a:off x="803185" y="6452119"/>
              <a:ext cx="10584143"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grpSp>
    </p:spTree>
    <p:extLst>
      <p:ext uri="{BB962C8B-B14F-4D97-AF65-F5344CB8AC3E}">
        <p14:creationId xmlns:p14="http://schemas.microsoft.com/office/powerpoint/2010/main" val="2393688280"/>
      </p:ext>
    </p:extLst>
  </p:cSld>
  <p:clrMapOvr>
    <a:overrideClrMapping bg1="lt1" tx1="dk1" bg2="lt2" tx2="dk2" accent1="accent1" accent2="accent2" accent3="accent3" accent4="accent4" accent5="accent5" accent6="accent6" hlink="hlink" folHlink="folHlink"/>
  </p:clrMapOvr>
  <p:extLst>
    <p:ext uri="{DCECCB84-F9BA-43D5-87BE-67443E8EF086}">
      <p15:sldGuideLst xmlns:p15="http://schemas.microsoft.com/office/powerpoint/2012/main">
        <p15:guide id="5" orient="horz" pos="2160" userDrawn="1">
          <p15:clr>
            <a:srgbClr val="FBAE40"/>
          </p15:clr>
        </p15:guide>
        <p15:guide id="6" pos="3840" userDrawn="1">
          <p15:clr>
            <a:srgbClr val="FBAE40"/>
          </p15:clr>
        </p15:guide>
      </p15:sldGuideLst>
    </p:ext>
  </p:extLst>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Title with Picture 4">
    <p:bg>
      <p:bgPr>
        <a:solidFill>
          <a:schemeClr val="accent3"/>
        </a:solidFill>
        <a:effectLst/>
      </p:bgPr>
    </p:bg>
    <p:spTree>
      <p:nvGrpSpPr>
        <p:cNvPr id="1" name=""/>
        <p:cNvGrpSpPr/>
        <p:nvPr/>
      </p:nvGrpSpPr>
      <p:grpSpPr>
        <a:xfrm>
          <a:off x="0" y="0"/>
          <a:ext cx="0" cy="0"/>
          <a:chOff x="0" y="0"/>
          <a:chExt cx="0" cy="0"/>
        </a:xfrm>
      </p:grpSpPr>
      <p:grpSp>
        <p:nvGrpSpPr>
          <p:cNvPr id="13" name="Group 12">
            <a:extLst>
              <a:ext uri="{FF2B5EF4-FFF2-40B4-BE49-F238E27FC236}">
                <a16:creationId xmlns:a16="http://schemas.microsoft.com/office/drawing/2014/main" id="{2C0D6AF0-B6F6-A093-A469-888C617C34D0}"/>
              </a:ext>
            </a:extLst>
          </p:cNvPr>
          <p:cNvGrpSpPr/>
          <p:nvPr/>
        </p:nvGrpSpPr>
        <p:grpSpPr>
          <a:xfrm>
            <a:off x="803185" y="0"/>
            <a:ext cx="10585629" cy="6858000"/>
            <a:chOff x="803185" y="0"/>
            <a:chExt cx="10585629" cy="6858000"/>
          </a:xfrm>
        </p:grpSpPr>
        <p:cxnSp>
          <p:nvCxnSpPr>
            <p:cNvPr id="14" name="Straight Connector 13">
              <a:extLst>
                <a:ext uri="{FF2B5EF4-FFF2-40B4-BE49-F238E27FC236}">
                  <a16:creationId xmlns:a16="http://schemas.microsoft.com/office/drawing/2014/main" id="{D46E95A7-955E-FC5B-D104-EC6701D6FA60}"/>
                </a:ext>
              </a:extLst>
            </p:cNvPr>
            <p:cNvCxnSpPr/>
            <p:nvPr/>
          </p:nvCxnSpPr>
          <p:spPr>
            <a:xfrm>
              <a:off x="804672" y="0"/>
              <a:ext cx="0" cy="6858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5" name="Straight Connector 14">
              <a:extLst>
                <a:ext uri="{FF2B5EF4-FFF2-40B4-BE49-F238E27FC236}">
                  <a16:creationId xmlns:a16="http://schemas.microsoft.com/office/drawing/2014/main" id="{4445FC1A-7536-FA20-E5DC-2D810097554F}"/>
                </a:ext>
              </a:extLst>
            </p:cNvPr>
            <p:cNvCxnSpPr>
              <a:cxnSpLocks/>
            </p:cNvCxnSpPr>
            <p:nvPr/>
          </p:nvCxnSpPr>
          <p:spPr>
            <a:xfrm>
              <a:off x="803185" y="393192"/>
              <a:ext cx="10584143"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7" name="Straight Connector 16">
              <a:extLst>
                <a:ext uri="{FF2B5EF4-FFF2-40B4-BE49-F238E27FC236}">
                  <a16:creationId xmlns:a16="http://schemas.microsoft.com/office/drawing/2014/main" id="{1BB12FF6-F32F-DFCA-9885-6FE91F1A8A35}"/>
                </a:ext>
              </a:extLst>
            </p:cNvPr>
            <p:cNvCxnSpPr>
              <a:cxnSpLocks/>
            </p:cNvCxnSpPr>
            <p:nvPr/>
          </p:nvCxnSpPr>
          <p:spPr>
            <a:xfrm>
              <a:off x="11388814" y="0"/>
              <a:ext cx="0" cy="6858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8" name="Straight Connector 17">
              <a:extLst>
                <a:ext uri="{FF2B5EF4-FFF2-40B4-BE49-F238E27FC236}">
                  <a16:creationId xmlns:a16="http://schemas.microsoft.com/office/drawing/2014/main" id="{7FE863DC-51BC-8D1D-3164-799EBBDAD6F0}"/>
                </a:ext>
              </a:extLst>
            </p:cNvPr>
            <p:cNvCxnSpPr>
              <a:cxnSpLocks/>
            </p:cNvCxnSpPr>
            <p:nvPr/>
          </p:nvCxnSpPr>
          <p:spPr>
            <a:xfrm>
              <a:off x="803185" y="6452119"/>
              <a:ext cx="10584143"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grpSp>
      <p:cxnSp>
        <p:nvCxnSpPr>
          <p:cNvPr id="16" name="Straight Connector 15">
            <a:extLst>
              <a:ext uri="{FF2B5EF4-FFF2-40B4-BE49-F238E27FC236}">
                <a16:creationId xmlns:a16="http://schemas.microsoft.com/office/drawing/2014/main" id="{58922217-2748-2314-B47E-D795069B2538}"/>
              </a:ext>
            </a:extLst>
          </p:cNvPr>
          <p:cNvCxnSpPr>
            <a:cxnSpLocks/>
          </p:cNvCxnSpPr>
          <p:nvPr/>
        </p:nvCxnSpPr>
        <p:spPr>
          <a:xfrm>
            <a:off x="6099048" y="402336"/>
            <a:ext cx="0" cy="6053328"/>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
        <p:nvSpPr>
          <p:cNvPr id="4" name="Title 3">
            <a:extLst>
              <a:ext uri="{FF2B5EF4-FFF2-40B4-BE49-F238E27FC236}">
                <a16:creationId xmlns:a16="http://schemas.microsoft.com/office/drawing/2014/main" id="{0DB7B0F2-3D52-79E2-8444-B82E34B568BA}"/>
              </a:ext>
            </a:extLst>
          </p:cNvPr>
          <p:cNvSpPr>
            <a:spLocks noGrp="1"/>
          </p:cNvSpPr>
          <p:nvPr>
            <p:ph type="title"/>
          </p:nvPr>
        </p:nvSpPr>
        <p:spPr>
          <a:xfrm>
            <a:off x="6400800" y="786384"/>
            <a:ext cx="4668637" cy="3460492"/>
          </a:xfrm>
        </p:spPr>
        <p:txBody>
          <a:bodyPr>
            <a:normAutofit/>
          </a:bodyPr>
          <a:lstStyle>
            <a:lvl1pPr>
              <a:defRPr sz="4800"/>
            </a:lvl1pPr>
          </a:lstStyle>
          <a:p>
            <a:r>
              <a:rPr lang="en-US" dirty="0"/>
              <a:t>Click to edit Master title style</a:t>
            </a:r>
          </a:p>
        </p:txBody>
      </p:sp>
      <p:sp>
        <p:nvSpPr>
          <p:cNvPr id="8" name="Footer Placeholder 7">
            <a:extLst>
              <a:ext uri="{FF2B5EF4-FFF2-40B4-BE49-F238E27FC236}">
                <a16:creationId xmlns:a16="http://schemas.microsoft.com/office/drawing/2014/main" id="{94E97102-355A-91BC-FF97-2F2F544144E1}"/>
              </a:ext>
            </a:extLst>
          </p:cNvPr>
          <p:cNvSpPr>
            <a:spLocks noGrp="1"/>
          </p:cNvSpPr>
          <p:nvPr>
            <p:ph type="ftr" sz="quarter" idx="15"/>
          </p:nvPr>
        </p:nvSpPr>
        <p:spPr/>
        <p:txBody>
          <a:bodyPr/>
          <a:lstStyle>
            <a:lvl1pPr>
              <a:defRPr>
                <a:solidFill>
                  <a:schemeClr val="tx1"/>
                </a:solidFill>
              </a:defRPr>
            </a:lvl1pPr>
          </a:lstStyle>
          <a:p>
            <a:r>
              <a:rPr lang="en-US"/>
              <a:t>SAMPLE FOOTER TEXT</a:t>
            </a:r>
            <a:endParaRPr lang="en-US" dirty="0"/>
          </a:p>
        </p:txBody>
      </p:sp>
      <p:sp>
        <p:nvSpPr>
          <p:cNvPr id="10" name="Picture Placeholder 10">
            <a:extLst>
              <a:ext uri="{FF2B5EF4-FFF2-40B4-BE49-F238E27FC236}">
                <a16:creationId xmlns:a16="http://schemas.microsoft.com/office/drawing/2014/main" id="{391879C3-FF15-5DBC-60E1-15862E523659}"/>
              </a:ext>
            </a:extLst>
          </p:cNvPr>
          <p:cNvSpPr>
            <a:spLocks noGrp="1"/>
          </p:cNvSpPr>
          <p:nvPr>
            <p:ph type="pic" sz="quarter" idx="13" hasCustomPrompt="1"/>
          </p:nvPr>
        </p:nvSpPr>
        <p:spPr>
          <a:xfrm>
            <a:off x="804672" y="397791"/>
            <a:ext cx="5289176" cy="6053328"/>
          </a:xfrm>
          <a:blipFill dpi="0" rotWithShape="1">
            <a:blip r:embed="rId2">
              <a:alphaModFix amt="20000"/>
              <a:extLst>
                <a:ext uri="{BEBA8EAE-BF5A-486C-A8C5-ECC9F3942E4B}">
                  <a14:imgProps xmlns:a14="http://schemas.microsoft.com/office/drawing/2010/main">
                    <a14:imgLayer r:embed="rId3">
                      <a14:imgEffect>
                        <a14:saturation sat="0"/>
                      </a14:imgEffect>
                      <a14:imgEffect>
                        <a14:brightnessContrast bright="-27000" contrast="59000"/>
                      </a14:imgEffect>
                    </a14:imgLayer>
                  </a14:imgProps>
                </a:ext>
              </a:extLst>
            </a:blip>
            <a:srcRect/>
            <a:stretch>
              <a:fillRect l="52" t="75" r="1"/>
            </a:stretch>
          </a:blipFill>
        </p:spPr>
        <p:txBody>
          <a:bodyPr/>
          <a:lstStyle>
            <a:lvl1pPr marL="0" indent="0">
              <a:buNone/>
              <a:defRPr/>
            </a:lvl1pPr>
          </a:lstStyle>
          <a:p>
            <a:r>
              <a:rPr lang="en-US" dirty="0"/>
              <a:t>   </a:t>
            </a:r>
          </a:p>
        </p:txBody>
      </p:sp>
      <p:sp>
        <p:nvSpPr>
          <p:cNvPr id="6" name="Text Placeholder 12">
            <a:extLst>
              <a:ext uri="{FF2B5EF4-FFF2-40B4-BE49-F238E27FC236}">
                <a16:creationId xmlns:a16="http://schemas.microsoft.com/office/drawing/2014/main" id="{944F125D-7632-1E4B-E35B-4A1B552FC872}"/>
              </a:ext>
            </a:extLst>
          </p:cNvPr>
          <p:cNvSpPr>
            <a:spLocks noGrp="1"/>
          </p:cNvSpPr>
          <p:nvPr>
            <p:ph type="body" sz="quarter" idx="17"/>
          </p:nvPr>
        </p:nvSpPr>
        <p:spPr>
          <a:xfrm>
            <a:off x="6395599" y="4663439"/>
            <a:ext cx="4668641" cy="1380744"/>
          </a:xfrm>
        </p:spPr>
        <p:txBody>
          <a:bodyPr anchor="b">
            <a:normAutofit/>
          </a:bodyPr>
          <a:lstStyle>
            <a:lvl1pPr marL="0" indent="0">
              <a:buNone/>
              <a:defRPr sz="2000"/>
            </a:lvl1pPr>
          </a:lstStyle>
          <a:p>
            <a:pPr lvl="0"/>
            <a:r>
              <a:rPr lang="en-US" dirty="0"/>
              <a:t>Click to edit Master text styles</a:t>
            </a:r>
          </a:p>
        </p:txBody>
      </p:sp>
      <p:sp>
        <p:nvSpPr>
          <p:cNvPr id="7" name="Date Placeholder 6">
            <a:extLst>
              <a:ext uri="{FF2B5EF4-FFF2-40B4-BE49-F238E27FC236}">
                <a16:creationId xmlns:a16="http://schemas.microsoft.com/office/drawing/2014/main" id="{EEF24230-5D44-0E0B-741C-23E5B8A5067D}"/>
              </a:ext>
            </a:extLst>
          </p:cNvPr>
          <p:cNvSpPr>
            <a:spLocks noGrp="1"/>
          </p:cNvSpPr>
          <p:nvPr>
            <p:ph type="dt" sz="half" idx="14"/>
          </p:nvPr>
        </p:nvSpPr>
        <p:spPr/>
        <p:txBody>
          <a:bodyPr/>
          <a:lstStyle>
            <a:lvl1pPr>
              <a:defRPr>
                <a:solidFill>
                  <a:schemeClr val="tx1"/>
                </a:solidFill>
              </a:defRPr>
            </a:lvl1pPr>
          </a:lstStyle>
          <a:p>
            <a:fld id="{2F8211FF-1EED-4E40-908A-D3076C331B06}" type="datetime1">
              <a:rPr lang="en-US" smtClean="0"/>
              <a:t>4/17/2026</a:t>
            </a:fld>
            <a:endParaRPr lang="en-US" dirty="0"/>
          </a:p>
        </p:txBody>
      </p:sp>
      <p:sp>
        <p:nvSpPr>
          <p:cNvPr id="9" name="Slide Number Placeholder 8">
            <a:extLst>
              <a:ext uri="{FF2B5EF4-FFF2-40B4-BE49-F238E27FC236}">
                <a16:creationId xmlns:a16="http://schemas.microsoft.com/office/drawing/2014/main" id="{59DF417E-29EA-8AA4-1FB6-094EEC6C1C1D}"/>
              </a:ext>
            </a:extLst>
          </p:cNvPr>
          <p:cNvSpPr>
            <a:spLocks noGrp="1"/>
          </p:cNvSpPr>
          <p:nvPr>
            <p:ph type="sldNum" sz="quarter" idx="16"/>
          </p:nvPr>
        </p:nvSpPr>
        <p:spPr/>
        <p:txBody>
          <a:bodyPr/>
          <a:lstStyle>
            <a:lvl1pPr>
              <a:defRPr>
                <a:solidFill>
                  <a:schemeClr val="tx1"/>
                </a:solidFill>
              </a:defRPr>
            </a:lvl1pPr>
          </a:lstStyle>
          <a:p>
            <a:fld id="{CC057153-B650-4DEB-B370-79DDCFDCE934}" type="slidenum">
              <a:rPr lang="en-US" smtClean="0"/>
              <a:pPr/>
              <a:t>‹#›</a:t>
            </a:fld>
            <a:endParaRPr lang="en-US" dirty="0"/>
          </a:p>
        </p:txBody>
      </p:sp>
    </p:spTree>
    <p:extLst>
      <p:ext uri="{BB962C8B-B14F-4D97-AF65-F5344CB8AC3E}">
        <p14:creationId xmlns:p14="http://schemas.microsoft.com/office/powerpoint/2010/main" val="580357326"/>
      </p:ext>
    </p:extLst>
  </p:cSld>
  <p:clrMapOvr>
    <a:overrideClrMapping bg1="lt1" tx1="dk1" bg2="lt2" tx2="dk2" accent1="accent1" accent2="accent2" accent3="accent3" accent4="accent4" accent5="accent5" accent6="accent6" hlink="hlink" folHlink="folHlink"/>
  </p:clrMapOvr>
  <p:extLst>
    <p:ext uri="{DCECCB84-F9BA-43D5-87BE-67443E8EF086}">
      <p15:sldGuideLst xmlns:p15="http://schemas.microsoft.com/office/powerpoint/2012/main">
        <p15:guide id="5" orient="horz" pos="2160" userDrawn="1">
          <p15:clr>
            <a:srgbClr val="FBAE40"/>
          </p15:clr>
        </p15:guide>
        <p15:guide id="6" pos="3840" userDrawn="1">
          <p15:clr>
            <a:srgbClr val="FBAE40"/>
          </p15:clr>
        </p15:guide>
      </p15:sldGuideLst>
    </p:ext>
  </p:extLst>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Title 2">
    <p:bg>
      <p:bgPr>
        <a:solidFill>
          <a:schemeClr val="accent1"/>
        </a:solidFill>
        <a:effectLst/>
      </p:bgPr>
    </p:bg>
    <p:spTree>
      <p:nvGrpSpPr>
        <p:cNvPr id="1" name=""/>
        <p:cNvGrpSpPr/>
        <p:nvPr/>
      </p:nvGrpSpPr>
      <p:grpSpPr>
        <a:xfrm>
          <a:off x="0" y="0"/>
          <a:ext cx="0" cy="0"/>
          <a:chOff x="0" y="0"/>
          <a:chExt cx="0" cy="0"/>
        </a:xfrm>
      </p:grpSpPr>
      <p:sp>
        <p:nvSpPr>
          <p:cNvPr id="8" name="Title 7">
            <a:extLst>
              <a:ext uri="{FF2B5EF4-FFF2-40B4-BE49-F238E27FC236}">
                <a16:creationId xmlns:a16="http://schemas.microsoft.com/office/drawing/2014/main" id="{008E949C-4552-505B-2374-1AD98378AB98}"/>
              </a:ext>
            </a:extLst>
          </p:cNvPr>
          <p:cNvSpPr>
            <a:spLocks noGrp="1"/>
          </p:cNvSpPr>
          <p:nvPr>
            <p:ph type="title"/>
          </p:nvPr>
        </p:nvSpPr>
        <p:spPr>
          <a:xfrm>
            <a:off x="1207007" y="786382"/>
            <a:ext cx="7589520" cy="3474721"/>
          </a:xfrm>
        </p:spPr>
        <p:txBody>
          <a:bodyPr>
            <a:noAutofit/>
          </a:bodyPr>
          <a:lstStyle>
            <a:lvl1pPr>
              <a:defRPr sz="7000"/>
            </a:lvl1pPr>
          </a:lstStyle>
          <a:p>
            <a:r>
              <a:rPr lang="en-US"/>
              <a:t>Click to edit Master title style</a:t>
            </a:r>
          </a:p>
        </p:txBody>
      </p:sp>
      <p:sp>
        <p:nvSpPr>
          <p:cNvPr id="5" name="Footer Placeholder 4">
            <a:extLst>
              <a:ext uri="{FF2B5EF4-FFF2-40B4-BE49-F238E27FC236}">
                <a16:creationId xmlns:a16="http://schemas.microsoft.com/office/drawing/2014/main" id="{5B407A58-3351-E479-1A0C-2FF49FA42707}"/>
              </a:ext>
            </a:extLst>
          </p:cNvPr>
          <p:cNvSpPr>
            <a:spLocks noGrp="1"/>
          </p:cNvSpPr>
          <p:nvPr>
            <p:ph type="ftr" sz="quarter" idx="11"/>
          </p:nvPr>
        </p:nvSpPr>
        <p:spPr/>
        <p:txBody>
          <a:bodyPr/>
          <a:lstStyle>
            <a:lvl1pPr>
              <a:defRPr>
                <a:solidFill>
                  <a:schemeClr val="tx1"/>
                </a:solidFill>
              </a:defRPr>
            </a:lvl1pPr>
          </a:lstStyle>
          <a:p>
            <a:r>
              <a:rPr lang="en-US"/>
              <a:t>SAMPLE FOOTER TEXT</a:t>
            </a:r>
            <a:endParaRPr lang="en-US" dirty="0"/>
          </a:p>
        </p:txBody>
      </p:sp>
      <p:sp>
        <p:nvSpPr>
          <p:cNvPr id="10" name="Text Placeholder 12">
            <a:extLst>
              <a:ext uri="{FF2B5EF4-FFF2-40B4-BE49-F238E27FC236}">
                <a16:creationId xmlns:a16="http://schemas.microsoft.com/office/drawing/2014/main" id="{96AD6200-A62D-83E5-67FF-7C9D21BC40D3}"/>
              </a:ext>
            </a:extLst>
          </p:cNvPr>
          <p:cNvSpPr>
            <a:spLocks noGrp="1"/>
          </p:cNvSpPr>
          <p:nvPr>
            <p:ph type="body" sz="quarter" idx="17"/>
          </p:nvPr>
        </p:nvSpPr>
        <p:spPr>
          <a:xfrm>
            <a:off x="1207007" y="4480561"/>
            <a:ext cx="6655519" cy="1563618"/>
          </a:xfrm>
        </p:spPr>
        <p:txBody>
          <a:bodyPr anchor="b">
            <a:normAutofit/>
          </a:bodyPr>
          <a:lstStyle>
            <a:lvl1pPr marL="0" indent="0">
              <a:buNone/>
              <a:defRPr sz="2000"/>
            </a:lvl1pPr>
          </a:lstStyle>
          <a:p>
            <a:pPr lvl="0"/>
            <a:r>
              <a:rPr lang="en-US" dirty="0"/>
              <a:t>Click to edit Master text styles</a:t>
            </a:r>
          </a:p>
        </p:txBody>
      </p:sp>
      <p:sp>
        <p:nvSpPr>
          <p:cNvPr id="4" name="Date Placeholder 3">
            <a:extLst>
              <a:ext uri="{FF2B5EF4-FFF2-40B4-BE49-F238E27FC236}">
                <a16:creationId xmlns:a16="http://schemas.microsoft.com/office/drawing/2014/main" id="{EAE2DAFA-435E-AAF9-8B67-495E5AFDCD91}"/>
              </a:ext>
            </a:extLst>
          </p:cNvPr>
          <p:cNvSpPr>
            <a:spLocks noGrp="1"/>
          </p:cNvSpPr>
          <p:nvPr>
            <p:ph type="dt" sz="half" idx="10"/>
          </p:nvPr>
        </p:nvSpPr>
        <p:spPr/>
        <p:txBody>
          <a:bodyPr/>
          <a:lstStyle>
            <a:lvl1pPr>
              <a:defRPr>
                <a:solidFill>
                  <a:schemeClr val="tx1"/>
                </a:solidFill>
              </a:defRPr>
            </a:lvl1pPr>
          </a:lstStyle>
          <a:p>
            <a:fld id="{D804AD26-BCB3-4DA6-A1C8-F71900B8E385}" type="datetime1">
              <a:rPr lang="en-US" smtClean="0"/>
              <a:t>4/17/2026</a:t>
            </a:fld>
            <a:endParaRPr lang="en-US" dirty="0"/>
          </a:p>
        </p:txBody>
      </p:sp>
      <p:sp>
        <p:nvSpPr>
          <p:cNvPr id="6" name="Slide Number Placeholder 5">
            <a:extLst>
              <a:ext uri="{FF2B5EF4-FFF2-40B4-BE49-F238E27FC236}">
                <a16:creationId xmlns:a16="http://schemas.microsoft.com/office/drawing/2014/main" id="{81789E10-2433-2ECB-9C92-571B583A4CF1}"/>
              </a:ext>
            </a:extLst>
          </p:cNvPr>
          <p:cNvSpPr>
            <a:spLocks noGrp="1"/>
          </p:cNvSpPr>
          <p:nvPr>
            <p:ph type="sldNum" sz="quarter" idx="12"/>
          </p:nvPr>
        </p:nvSpPr>
        <p:spPr/>
        <p:txBody>
          <a:bodyPr/>
          <a:lstStyle>
            <a:lvl1pPr>
              <a:defRPr>
                <a:solidFill>
                  <a:schemeClr val="tx1"/>
                </a:solidFill>
              </a:defRPr>
            </a:lvl1pPr>
          </a:lstStyle>
          <a:p>
            <a:fld id="{CC057153-B650-4DEB-B370-79DDCFDCE934}" type="slidenum">
              <a:rPr lang="en-US" smtClean="0"/>
              <a:pPr/>
              <a:t>‹#›</a:t>
            </a:fld>
            <a:endParaRPr lang="en-US" dirty="0"/>
          </a:p>
        </p:txBody>
      </p:sp>
      <p:grpSp>
        <p:nvGrpSpPr>
          <p:cNvPr id="12" name="Group 11">
            <a:extLst>
              <a:ext uri="{FF2B5EF4-FFF2-40B4-BE49-F238E27FC236}">
                <a16:creationId xmlns:a16="http://schemas.microsoft.com/office/drawing/2014/main" id="{FFF68E49-FB2F-EE46-BBC5-687EFFAC5B44}"/>
              </a:ext>
            </a:extLst>
          </p:cNvPr>
          <p:cNvGrpSpPr/>
          <p:nvPr userDrawn="1"/>
        </p:nvGrpSpPr>
        <p:grpSpPr>
          <a:xfrm>
            <a:off x="803185" y="0"/>
            <a:ext cx="10585629" cy="6858000"/>
            <a:chOff x="803185" y="0"/>
            <a:chExt cx="10585629" cy="6858000"/>
          </a:xfrm>
        </p:grpSpPr>
        <p:cxnSp>
          <p:nvCxnSpPr>
            <p:cNvPr id="13" name="Straight Connector 12">
              <a:extLst>
                <a:ext uri="{FF2B5EF4-FFF2-40B4-BE49-F238E27FC236}">
                  <a16:creationId xmlns:a16="http://schemas.microsoft.com/office/drawing/2014/main" id="{3A684535-D8D6-3C5C-2F48-CF561A535894}"/>
                </a:ext>
              </a:extLst>
            </p:cNvPr>
            <p:cNvCxnSpPr/>
            <p:nvPr/>
          </p:nvCxnSpPr>
          <p:spPr>
            <a:xfrm>
              <a:off x="804672" y="0"/>
              <a:ext cx="0" cy="6858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4" name="Straight Connector 13">
              <a:extLst>
                <a:ext uri="{FF2B5EF4-FFF2-40B4-BE49-F238E27FC236}">
                  <a16:creationId xmlns:a16="http://schemas.microsoft.com/office/drawing/2014/main" id="{A053CEFA-651F-E217-0B0C-E52881B35E21}"/>
                </a:ext>
              </a:extLst>
            </p:cNvPr>
            <p:cNvCxnSpPr>
              <a:cxnSpLocks/>
            </p:cNvCxnSpPr>
            <p:nvPr/>
          </p:nvCxnSpPr>
          <p:spPr>
            <a:xfrm>
              <a:off x="803185" y="393192"/>
              <a:ext cx="10584143"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5" name="Straight Connector 14">
              <a:extLst>
                <a:ext uri="{FF2B5EF4-FFF2-40B4-BE49-F238E27FC236}">
                  <a16:creationId xmlns:a16="http://schemas.microsoft.com/office/drawing/2014/main" id="{921F9794-829E-FFF3-35B9-FBE57045076F}"/>
                </a:ext>
              </a:extLst>
            </p:cNvPr>
            <p:cNvCxnSpPr>
              <a:cxnSpLocks/>
            </p:cNvCxnSpPr>
            <p:nvPr/>
          </p:nvCxnSpPr>
          <p:spPr>
            <a:xfrm>
              <a:off x="11388814" y="0"/>
              <a:ext cx="0" cy="6858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6" name="Straight Connector 15">
              <a:extLst>
                <a:ext uri="{FF2B5EF4-FFF2-40B4-BE49-F238E27FC236}">
                  <a16:creationId xmlns:a16="http://schemas.microsoft.com/office/drawing/2014/main" id="{51C86891-1380-AD13-7BB7-52F437FF17F5}"/>
                </a:ext>
              </a:extLst>
            </p:cNvPr>
            <p:cNvCxnSpPr>
              <a:cxnSpLocks/>
            </p:cNvCxnSpPr>
            <p:nvPr/>
          </p:nvCxnSpPr>
          <p:spPr>
            <a:xfrm>
              <a:off x="803185" y="6452119"/>
              <a:ext cx="10584143"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grpSp>
    </p:spTree>
    <p:extLst>
      <p:ext uri="{BB962C8B-B14F-4D97-AF65-F5344CB8AC3E}">
        <p14:creationId xmlns:p14="http://schemas.microsoft.com/office/powerpoint/2010/main" val="2129315663"/>
      </p:ext>
    </p:extLst>
  </p:cSld>
  <p:clrMapOvr>
    <a:overrideClrMapping bg1="dk1" tx1="lt1" bg2="dk2" tx2="lt2" accent1="accent1" accent2="accent2" accent3="accent3" accent4="accent4" accent5="accent5" accent6="accent6" hlink="hlink" folHlink="folHlink"/>
  </p:clrMapOvr>
  <p:extLst>
    <p:ext uri="{DCECCB84-F9BA-43D5-87BE-67443E8EF086}">
      <p15:sldGuideLst xmlns:p15="http://schemas.microsoft.com/office/powerpoint/2012/main">
        <p15:guide id="5" orient="horz" pos="2160" userDrawn="1">
          <p15:clr>
            <a:srgbClr val="FBAE40"/>
          </p15:clr>
        </p15:guide>
        <p15:guide id="6" pos="3840" userDrawn="1">
          <p15:clr>
            <a:srgbClr val="FBAE40"/>
          </p15:clr>
        </p15:guide>
      </p15:sldGuideLst>
    </p:ext>
  </p:extLst>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Title 3">
    <p:bg>
      <p:bgRef idx="1001">
        <a:schemeClr val="bg1"/>
      </p:bgRef>
    </p:bg>
    <p:spTree>
      <p:nvGrpSpPr>
        <p:cNvPr id="1" name=""/>
        <p:cNvGrpSpPr/>
        <p:nvPr/>
      </p:nvGrpSpPr>
      <p:grpSpPr>
        <a:xfrm>
          <a:off x="0" y="0"/>
          <a:ext cx="0" cy="0"/>
          <a:chOff x="0" y="0"/>
          <a:chExt cx="0" cy="0"/>
        </a:xfrm>
      </p:grpSpPr>
      <p:sp>
        <p:nvSpPr>
          <p:cNvPr id="8" name="Title 7">
            <a:extLst>
              <a:ext uri="{FF2B5EF4-FFF2-40B4-BE49-F238E27FC236}">
                <a16:creationId xmlns:a16="http://schemas.microsoft.com/office/drawing/2014/main" id="{B89E9313-4D10-F4B7-8D91-79EDA5D77209}"/>
              </a:ext>
            </a:extLst>
          </p:cNvPr>
          <p:cNvSpPr>
            <a:spLocks noGrp="1"/>
          </p:cNvSpPr>
          <p:nvPr>
            <p:ph type="title"/>
          </p:nvPr>
        </p:nvSpPr>
        <p:spPr>
          <a:xfrm>
            <a:off x="1207004" y="1073329"/>
            <a:ext cx="7876287" cy="3592629"/>
          </a:xfrm>
        </p:spPr>
        <p:txBody>
          <a:bodyPr anchor="b">
            <a:normAutofit/>
          </a:bodyPr>
          <a:lstStyle>
            <a:lvl1pPr>
              <a:defRPr sz="7200"/>
            </a:lvl1pPr>
          </a:lstStyle>
          <a:p>
            <a:r>
              <a:rPr lang="en-US"/>
              <a:t>Click to edit Master title style</a:t>
            </a:r>
          </a:p>
        </p:txBody>
      </p:sp>
      <p:sp>
        <p:nvSpPr>
          <p:cNvPr id="5" name="Footer Placeholder 4">
            <a:extLst>
              <a:ext uri="{FF2B5EF4-FFF2-40B4-BE49-F238E27FC236}">
                <a16:creationId xmlns:a16="http://schemas.microsoft.com/office/drawing/2014/main" id="{5B407A58-3351-E479-1A0C-2FF49FA42707}"/>
              </a:ext>
            </a:extLst>
          </p:cNvPr>
          <p:cNvSpPr>
            <a:spLocks noGrp="1"/>
          </p:cNvSpPr>
          <p:nvPr>
            <p:ph type="ftr" sz="quarter" idx="11"/>
          </p:nvPr>
        </p:nvSpPr>
        <p:spPr/>
        <p:txBody>
          <a:bodyPr/>
          <a:lstStyle/>
          <a:p>
            <a:r>
              <a:rPr lang="en-US"/>
              <a:t>SAMPLE FOOTER TEXT</a:t>
            </a:r>
            <a:endParaRPr lang="en-US" dirty="0"/>
          </a:p>
        </p:txBody>
      </p:sp>
      <p:sp>
        <p:nvSpPr>
          <p:cNvPr id="10" name="Text Placeholder 12">
            <a:extLst>
              <a:ext uri="{FF2B5EF4-FFF2-40B4-BE49-F238E27FC236}">
                <a16:creationId xmlns:a16="http://schemas.microsoft.com/office/drawing/2014/main" id="{9CF64426-6D11-A40D-4E5E-20B779D81EA7}"/>
              </a:ext>
            </a:extLst>
          </p:cNvPr>
          <p:cNvSpPr>
            <a:spLocks noGrp="1"/>
          </p:cNvSpPr>
          <p:nvPr>
            <p:ph type="body" sz="quarter" idx="17"/>
          </p:nvPr>
        </p:nvSpPr>
        <p:spPr>
          <a:xfrm>
            <a:off x="1207007" y="4715111"/>
            <a:ext cx="7375466" cy="1014984"/>
          </a:xfrm>
        </p:spPr>
        <p:txBody>
          <a:bodyPr anchor="t">
            <a:normAutofit/>
          </a:bodyPr>
          <a:lstStyle>
            <a:lvl1pPr marL="0" indent="0">
              <a:buNone/>
              <a:defRPr sz="2000"/>
            </a:lvl1pPr>
          </a:lstStyle>
          <a:p>
            <a:pPr lvl="0"/>
            <a:r>
              <a:rPr lang="en-US" dirty="0"/>
              <a:t>Click to edit Master text styles</a:t>
            </a:r>
          </a:p>
        </p:txBody>
      </p:sp>
      <p:sp>
        <p:nvSpPr>
          <p:cNvPr id="4" name="Date Placeholder 3">
            <a:extLst>
              <a:ext uri="{FF2B5EF4-FFF2-40B4-BE49-F238E27FC236}">
                <a16:creationId xmlns:a16="http://schemas.microsoft.com/office/drawing/2014/main" id="{EAE2DAFA-435E-AAF9-8B67-495E5AFDCD91}"/>
              </a:ext>
            </a:extLst>
          </p:cNvPr>
          <p:cNvSpPr>
            <a:spLocks noGrp="1"/>
          </p:cNvSpPr>
          <p:nvPr>
            <p:ph type="dt" sz="half" idx="10"/>
          </p:nvPr>
        </p:nvSpPr>
        <p:spPr/>
        <p:txBody>
          <a:bodyPr/>
          <a:lstStyle/>
          <a:p>
            <a:fld id="{53632C9C-9A8F-446B-8187-09132D1A46A0}" type="datetime1">
              <a:rPr lang="en-US" smtClean="0"/>
              <a:t>4/17/2026</a:t>
            </a:fld>
            <a:endParaRPr lang="en-US" dirty="0"/>
          </a:p>
        </p:txBody>
      </p:sp>
      <p:sp>
        <p:nvSpPr>
          <p:cNvPr id="6" name="Slide Number Placeholder 5">
            <a:extLst>
              <a:ext uri="{FF2B5EF4-FFF2-40B4-BE49-F238E27FC236}">
                <a16:creationId xmlns:a16="http://schemas.microsoft.com/office/drawing/2014/main" id="{81789E10-2433-2ECB-9C92-571B583A4CF1}"/>
              </a:ext>
            </a:extLst>
          </p:cNvPr>
          <p:cNvSpPr>
            <a:spLocks noGrp="1"/>
          </p:cNvSpPr>
          <p:nvPr>
            <p:ph type="sldNum" sz="quarter" idx="12"/>
          </p:nvPr>
        </p:nvSpPr>
        <p:spPr/>
        <p:txBody>
          <a:bodyPr/>
          <a:lstStyle/>
          <a:p>
            <a:fld id="{CC057153-B650-4DEB-B370-79DDCFDCE934}" type="slidenum">
              <a:rPr lang="en-US" smtClean="0"/>
              <a:t>‹#›</a:t>
            </a:fld>
            <a:endParaRPr lang="en-US" dirty="0"/>
          </a:p>
        </p:txBody>
      </p:sp>
      <p:grpSp>
        <p:nvGrpSpPr>
          <p:cNvPr id="12" name="Group 11">
            <a:extLst>
              <a:ext uri="{FF2B5EF4-FFF2-40B4-BE49-F238E27FC236}">
                <a16:creationId xmlns:a16="http://schemas.microsoft.com/office/drawing/2014/main" id="{54162085-B82B-D70C-0D7A-22C4D7233FBB}"/>
              </a:ext>
            </a:extLst>
          </p:cNvPr>
          <p:cNvGrpSpPr/>
          <p:nvPr userDrawn="1"/>
        </p:nvGrpSpPr>
        <p:grpSpPr>
          <a:xfrm>
            <a:off x="803185" y="0"/>
            <a:ext cx="10585629" cy="6858000"/>
            <a:chOff x="803185" y="0"/>
            <a:chExt cx="10585629" cy="6858000"/>
          </a:xfrm>
        </p:grpSpPr>
        <p:cxnSp>
          <p:nvCxnSpPr>
            <p:cNvPr id="13" name="Straight Connector 12">
              <a:extLst>
                <a:ext uri="{FF2B5EF4-FFF2-40B4-BE49-F238E27FC236}">
                  <a16:creationId xmlns:a16="http://schemas.microsoft.com/office/drawing/2014/main" id="{9B9AC621-2F3F-131D-52E8-A49842375418}"/>
                </a:ext>
              </a:extLst>
            </p:cNvPr>
            <p:cNvCxnSpPr/>
            <p:nvPr/>
          </p:nvCxnSpPr>
          <p:spPr>
            <a:xfrm>
              <a:off x="804672" y="0"/>
              <a:ext cx="0" cy="6858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4" name="Straight Connector 13">
              <a:extLst>
                <a:ext uri="{FF2B5EF4-FFF2-40B4-BE49-F238E27FC236}">
                  <a16:creationId xmlns:a16="http://schemas.microsoft.com/office/drawing/2014/main" id="{D3C01039-2702-D6CF-0CAF-7BDB73F16575}"/>
                </a:ext>
              </a:extLst>
            </p:cNvPr>
            <p:cNvCxnSpPr>
              <a:cxnSpLocks/>
            </p:cNvCxnSpPr>
            <p:nvPr/>
          </p:nvCxnSpPr>
          <p:spPr>
            <a:xfrm>
              <a:off x="803185" y="393192"/>
              <a:ext cx="10584143"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5" name="Straight Connector 14">
              <a:extLst>
                <a:ext uri="{FF2B5EF4-FFF2-40B4-BE49-F238E27FC236}">
                  <a16:creationId xmlns:a16="http://schemas.microsoft.com/office/drawing/2014/main" id="{176C98EB-F220-E16C-9F07-94D78E1A08D0}"/>
                </a:ext>
              </a:extLst>
            </p:cNvPr>
            <p:cNvCxnSpPr>
              <a:cxnSpLocks/>
            </p:cNvCxnSpPr>
            <p:nvPr/>
          </p:nvCxnSpPr>
          <p:spPr>
            <a:xfrm>
              <a:off x="11388814" y="0"/>
              <a:ext cx="0" cy="6858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6" name="Straight Connector 15">
              <a:extLst>
                <a:ext uri="{FF2B5EF4-FFF2-40B4-BE49-F238E27FC236}">
                  <a16:creationId xmlns:a16="http://schemas.microsoft.com/office/drawing/2014/main" id="{BF953B0C-5FF3-5CCF-848F-BB45DDA545A2}"/>
                </a:ext>
              </a:extLst>
            </p:cNvPr>
            <p:cNvCxnSpPr>
              <a:cxnSpLocks/>
            </p:cNvCxnSpPr>
            <p:nvPr/>
          </p:nvCxnSpPr>
          <p:spPr>
            <a:xfrm>
              <a:off x="803185" y="6452119"/>
              <a:ext cx="10584143"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grpSp>
    </p:spTree>
    <p:extLst>
      <p:ext uri="{BB962C8B-B14F-4D97-AF65-F5344CB8AC3E}">
        <p14:creationId xmlns:p14="http://schemas.microsoft.com/office/powerpoint/2010/main" val="550300217"/>
      </p:ext>
    </p:extLst>
  </p:cSld>
  <p:clrMapOvr>
    <a:overrideClrMapping bg1="dk1" tx1="lt1" bg2="dk2" tx2="lt2" accent1="accent1" accent2="accent2" accent3="accent3" accent4="accent4" accent5="accent5" accent6="accent6" hlink="hlink" folHlink="folHlink"/>
  </p:clrMapOvr>
  <p:extLst>
    <p:ext uri="{DCECCB84-F9BA-43D5-87BE-67443E8EF086}">
      <p15:sldGuideLst xmlns:p15="http://schemas.microsoft.com/office/powerpoint/2012/main">
        <p15:guide id="5" orient="horz" pos="2160" userDrawn="1">
          <p15:clr>
            <a:srgbClr val="FBAE40"/>
          </p15:clr>
        </p15:guide>
        <p15:guide id="6" pos="3840" userDrawn="1">
          <p15:clr>
            <a:srgbClr val="FBAE40"/>
          </p15:clr>
        </p15:guide>
      </p15:sldGuideLst>
    </p:ext>
  </p:extLst>
</p:sldLayout>
</file>

<file path=ppt/slideLayouts/slideLayout9.xml><?xml version="1.0" encoding="utf-8"?>
<p:sldLayout xmlns:a="http://schemas.openxmlformats.org/drawingml/2006/main" xmlns:r="http://schemas.openxmlformats.org/officeDocument/2006/relationships" xmlns:p="http://schemas.openxmlformats.org/presentationml/2006/main" type="title" preserve="1">
  <p:cSld name="Title 4">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1295400" y="1005840"/>
            <a:ext cx="9601200" cy="2621154"/>
          </a:xfrm>
        </p:spPr>
        <p:txBody>
          <a:bodyPr anchor="b" anchorCtr="0">
            <a:normAutofit/>
          </a:bodyPr>
          <a:lstStyle>
            <a:lvl1pPr algn="ctr">
              <a:defRPr sz="6000"/>
            </a:lvl1pPr>
          </a:lstStyle>
          <a:p>
            <a:r>
              <a:rPr lang="en-US"/>
              <a:t>Click to edit Master title style</a:t>
            </a:r>
            <a:endParaRPr lang="en-US" dirty="0"/>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1295400" y="3749039"/>
            <a:ext cx="9601200" cy="2103120"/>
          </a:xfrm>
        </p:spPr>
        <p:txBody>
          <a:bodyPr anchor="t" anchorCtr="0">
            <a:normAutofit/>
          </a:bodyPr>
          <a:lstStyle>
            <a:lvl1pPr marL="0" indent="0" algn="ctr">
              <a:buNone/>
              <a:defRPr sz="22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5" name="Footer Placeholder 4">
            <a:extLst>
              <a:ext uri="{FF2B5EF4-FFF2-40B4-BE49-F238E27FC236}">
                <a16:creationId xmlns:a16="http://schemas.microsoft.com/office/drawing/2014/main" id="{5B407A58-3351-E479-1A0C-2FF49FA42707}"/>
              </a:ext>
            </a:extLst>
          </p:cNvPr>
          <p:cNvSpPr>
            <a:spLocks noGrp="1"/>
          </p:cNvSpPr>
          <p:nvPr>
            <p:ph type="ftr" sz="quarter" idx="11"/>
          </p:nvPr>
        </p:nvSpPr>
        <p:spPr/>
        <p:txBody>
          <a:bodyPr/>
          <a:lstStyle/>
          <a:p>
            <a:r>
              <a:rPr lang="en-US"/>
              <a:t>SAMPLE FOOTER TEXT</a:t>
            </a:r>
            <a:endParaRPr lang="en-US" dirty="0"/>
          </a:p>
        </p:txBody>
      </p:sp>
      <p:sp>
        <p:nvSpPr>
          <p:cNvPr id="4" name="Date Placeholder 3">
            <a:extLst>
              <a:ext uri="{FF2B5EF4-FFF2-40B4-BE49-F238E27FC236}">
                <a16:creationId xmlns:a16="http://schemas.microsoft.com/office/drawing/2014/main" id="{EAE2DAFA-435E-AAF9-8B67-495E5AFDCD91}"/>
              </a:ext>
            </a:extLst>
          </p:cNvPr>
          <p:cNvSpPr>
            <a:spLocks noGrp="1"/>
          </p:cNvSpPr>
          <p:nvPr>
            <p:ph type="dt" sz="half" idx="10"/>
          </p:nvPr>
        </p:nvSpPr>
        <p:spPr/>
        <p:txBody>
          <a:bodyPr/>
          <a:lstStyle/>
          <a:p>
            <a:fld id="{18C6F82F-1CA0-4CF2-91A1-388896177AD5}" type="datetime1">
              <a:rPr lang="en-US" smtClean="0"/>
              <a:t>4/17/2026</a:t>
            </a:fld>
            <a:endParaRPr lang="en-US" dirty="0"/>
          </a:p>
        </p:txBody>
      </p:sp>
      <p:sp>
        <p:nvSpPr>
          <p:cNvPr id="6" name="Slide Number Placeholder 5">
            <a:extLst>
              <a:ext uri="{FF2B5EF4-FFF2-40B4-BE49-F238E27FC236}">
                <a16:creationId xmlns:a16="http://schemas.microsoft.com/office/drawing/2014/main" id="{81789E10-2433-2ECB-9C92-571B583A4CF1}"/>
              </a:ext>
            </a:extLst>
          </p:cNvPr>
          <p:cNvSpPr>
            <a:spLocks noGrp="1"/>
          </p:cNvSpPr>
          <p:nvPr>
            <p:ph type="sldNum" sz="quarter" idx="12"/>
          </p:nvPr>
        </p:nvSpPr>
        <p:spPr/>
        <p:txBody>
          <a:bodyPr/>
          <a:lstStyle/>
          <a:p>
            <a:fld id="{CC057153-B650-4DEB-B370-79DDCFDCE934}" type="slidenum">
              <a:rPr lang="en-US" smtClean="0"/>
              <a:t>‹#›</a:t>
            </a:fld>
            <a:endParaRPr lang="en-US" dirty="0"/>
          </a:p>
        </p:txBody>
      </p:sp>
      <p:grpSp>
        <p:nvGrpSpPr>
          <p:cNvPr id="12" name="Group 11">
            <a:extLst>
              <a:ext uri="{FF2B5EF4-FFF2-40B4-BE49-F238E27FC236}">
                <a16:creationId xmlns:a16="http://schemas.microsoft.com/office/drawing/2014/main" id="{E52FAD7B-9B0A-857E-5CD0-3E3F44C18648}"/>
              </a:ext>
            </a:extLst>
          </p:cNvPr>
          <p:cNvGrpSpPr/>
          <p:nvPr userDrawn="1"/>
        </p:nvGrpSpPr>
        <p:grpSpPr>
          <a:xfrm>
            <a:off x="803185" y="0"/>
            <a:ext cx="10585629" cy="6858000"/>
            <a:chOff x="803185" y="0"/>
            <a:chExt cx="10585629" cy="6858000"/>
          </a:xfrm>
        </p:grpSpPr>
        <p:cxnSp>
          <p:nvCxnSpPr>
            <p:cNvPr id="13" name="Straight Connector 12">
              <a:extLst>
                <a:ext uri="{FF2B5EF4-FFF2-40B4-BE49-F238E27FC236}">
                  <a16:creationId xmlns:a16="http://schemas.microsoft.com/office/drawing/2014/main" id="{C00D7A0C-A4FC-D6C3-FB54-CEA8FB8E5330}"/>
                </a:ext>
              </a:extLst>
            </p:cNvPr>
            <p:cNvCxnSpPr/>
            <p:nvPr/>
          </p:nvCxnSpPr>
          <p:spPr>
            <a:xfrm>
              <a:off x="804672" y="0"/>
              <a:ext cx="0" cy="6858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4" name="Straight Connector 13">
              <a:extLst>
                <a:ext uri="{FF2B5EF4-FFF2-40B4-BE49-F238E27FC236}">
                  <a16:creationId xmlns:a16="http://schemas.microsoft.com/office/drawing/2014/main" id="{54A9338F-57CD-1C5E-080E-1648C5C9F927}"/>
                </a:ext>
              </a:extLst>
            </p:cNvPr>
            <p:cNvCxnSpPr>
              <a:cxnSpLocks/>
            </p:cNvCxnSpPr>
            <p:nvPr/>
          </p:nvCxnSpPr>
          <p:spPr>
            <a:xfrm>
              <a:off x="803185" y="393192"/>
              <a:ext cx="10584143"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5" name="Straight Connector 14">
              <a:extLst>
                <a:ext uri="{FF2B5EF4-FFF2-40B4-BE49-F238E27FC236}">
                  <a16:creationId xmlns:a16="http://schemas.microsoft.com/office/drawing/2014/main" id="{A9DEB5BD-7064-53F1-55A5-85BC50666D0B}"/>
                </a:ext>
              </a:extLst>
            </p:cNvPr>
            <p:cNvCxnSpPr>
              <a:cxnSpLocks/>
            </p:cNvCxnSpPr>
            <p:nvPr/>
          </p:nvCxnSpPr>
          <p:spPr>
            <a:xfrm>
              <a:off x="11388814" y="0"/>
              <a:ext cx="0" cy="6858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6" name="Straight Connector 15">
              <a:extLst>
                <a:ext uri="{FF2B5EF4-FFF2-40B4-BE49-F238E27FC236}">
                  <a16:creationId xmlns:a16="http://schemas.microsoft.com/office/drawing/2014/main" id="{C943BB38-B6FB-D943-9359-FE7ED3ABB291}"/>
                </a:ext>
              </a:extLst>
            </p:cNvPr>
            <p:cNvCxnSpPr>
              <a:cxnSpLocks/>
            </p:cNvCxnSpPr>
            <p:nvPr/>
          </p:nvCxnSpPr>
          <p:spPr>
            <a:xfrm>
              <a:off x="803185" y="6452119"/>
              <a:ext cx="10584143"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grpSp>
    </p:spTree>
    <p:extLst>
      <p:ext uri="{BB962C8B-B14F-4D97-AF65-F5344CB8AC3E}">
        <p14:creationId xmlns:p14="http://schemas.microsoft.com/office/powerpoint/2010/main" val="4052662044"/>
      </p:ext>
    </p:extLst>
  </p:cSld>
  <p:clrMapOvr>
    <a:masterClrMapping/>
  </p:clrMapOvr>
  <p:extLst>
    <p:ext uri="{DCECCB84-F9BA-43D5-87BE-67443E8EF086}">
      <p15:sldGuideLst xmlns:p15="http://schemas.microsoft.com/office/powerpoint/2012/main">
        <p15:guide id="5" orient="horz" pos="2160" userDrawn="1">
          <p15:clr>
            <a:srgbClr val="FBAE40"/>
          </p15:clr>
        </p15:guide>
        <p15:guide id="6" pos="3840" userDrawn="1">
          <p15:clr>
            <a:srgbClr val="FBAE40"/>
          </p15:clr>
        </p15:guide>
      </p15:sldGuideLst>
    </p:ext>
  </p:extLst>
</p:sldLayout>
</file>

<file path=ppt/slideLayouts/slideLayout10.xml><?xml version="1.0" encoding="utf-8"?>
<p:sldLayout xmlns:a="http://schemas.openxmlformats.org/drawingml/2006/main" xmlns:r="http://schemas.openxmlformats.org/officeDocument/2006/relationships" xmlns:p="http://schemas.openxmlformats.org/presentationml/2006/main" type="title" preserve="1">
  <p:cSld name="Title 5">
    <p:bg>
      <p:bgRef idx="1001">
        <a:schemeClr val="bg1"/>
      </p:bgRef>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4130040" y="2103120"/>
            <a:ext cx="3931920" cy="2011680"/>
          </a:xfrm>
        </p:spPr>
        <p:txBody>
          <a:bodyPr anchor="b" anchorCtr="0">
            <a:noAutofit/>
          </a:bodyPr>
          <a:lstStyle>
            <a:lvl1pPr algn="ctr">
              <a:lnSpc>
                <a:spcPct val="100000"/>
              </a:lnSpc>
              <a:defRPr sz="4000"/>
            </a:lvl1pPr>
          </a:lstStyle>
          <a:p>
            <a:r>
              <a:rPr lang="en-US"/>
              <a:t>Click to edit Master title style</a:t>
            </a:r>
            <a:endParaRPr lang="en-US" dirty="0"/>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4724400" y="4177393"/>
            <a:ext cx="2743200" cy="1097280"/>
          </a:xfrm>
        </p:spPr>
        <p:txBody>
          <a:bodyPr anchor="t" anchorCtr="0">
            <a:normAutofit/>
          </a:bodyPr>
          <a:lstStyle>
            <a:lvl1pPr marL="0" indent="0" algn="ctr">
              <a:buNone/>
              <a:defRPr sz="16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grpSp>
        <p:nvGrpSpPr>
          <p:cNvPr id="9" name="Group 8">
            <a:extLst>
              <a:ext uri="{FF2B5EF4-FFF2-40B4-BE49-F238E27FC236}">
                <a16:creationId xmlns:a16="http://schemas.microsoft.com/office/drawing/2014/main" id="{8539BFE6-4C9C-5B1E-ED2D-D672723D9480}"/>
              </a:ext>
            </a:extLst>
          </p:cNvPr>
          <p:cNvGrpSpPr/>
          <p:nvPr userDrawn="1"/>
        </p:nvGrpSpPr>
        <p:grpSpPr>
          <a:xfrm>
            <a:off x="795290" y="400467"/>
            <a:ext cx="10603299" cy="6052793"/>
            <a:chOff x="795290" y="400467"/>
            <a:chExt cx="10603299" cy="6052793"/>
          </a:xfrm>
        </p:grpSpPr>
        <p:cxnSp>
          <p:nvCxnSpPr>
            <p:cNvPr id="10" name="Straight Connector 9">
              <a:extLst>
                <a:ext uri="{FF2B5EF4-FFF2-40B4-BE49-F238E27FC236}">
                  <a16:creationId xmlns:a16="http://schemas.microsoft.com/office/drawing/2014/main" id="{8E4F5756-0D00-A0C9-4813-70C9B7C191EE}"/>
                </a:ext>
              </a:extLst>
            </p:cNvPr>
            <p:cNvCxnSpPr>
              <a:cxnSpLocks/>
            </p:cNvCxnSpPr>
            <p:nvPr/>
          </p:nvCxnSpPr>
          <p:spPr>
            <a:xfrm>
              <a:off x="797169" y="966343"/>
              <a:ext cx="10601420"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2" name="Straight Connector 11">
              <a:extLst>
                <a:ext uri="{FF2B5EF4-FFF2-40B4-BE49-F238E27FC236}">
                  <a16:creationId xmlns:a16="http://schemas.microsoft.com/office/drawing/2014/main" id="{0B2B78D9-04A0-2DE2-227F-950F1640461C}"/>
                </a:ext>
              </a:extLst>
            </p:cNvPr>
            <p:cNvCxnSpPr>
              <a:cxnSpLocks/>
            </p:cNvCxnSpPr>
            <p:nvPr/>
          </p:nvCxnSpPr>
          <p:spPr>
            <a:xfrm>
              <a:off x="795290" y="5893973"/>
              <a:ext cx="10601420"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3" name="Straight Connector 12">
              <a:extLst>
                <a:ext uri="{FF2B5EF4-FFF2-40B4-BE49-F238E27FC236}">
                  <a16:creationId xmlns:a16="http://schemas.microsoft.com/office/drawing/2014/main" id="{5F1CFAC1-EF4C-3A94-56C0-11F4FA3BBF8D}"/>
                </a:ext>
              </a:extLst>
            </p:cNvPr>
            <p:cNvCxnSpPr>
              <a:cxnSpLocks/>
            </p:cNvCxnSpPr>
            <p:nvPr/>
          </p:nvCxnSpPr>
          <p:spPr>
            <a:xfrm>
              <a:off x="6096000" y="400467"/>
              <a:ext cx="0" cy="565876"/>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4" name="Straight Connector 13">
              <a:extLst>
                <a:ext uri="{FF2B5EF4-FFF2-40B4-BE49-F238E27FC236}">
                  <a16:creationId xmlns:a16="http://schemas.microsoft.com/office/drawing/2014/main" id="{58629CBD-3927-3D28-1F30-9F6EA7453827}"/>
                </a:ext>
              </a:extLst>
            </p:cNvPr>
            <p:cNvCxnSpPr>
              <a:cxnSpLocks/>
            </p:cNvCxnSpPr>
            <p:nvPr/>
          </p:nvCxnSpPr>
          <p:spPr>
            <a:xfrm>
              <a:off x="6096000" y="5887384"/>
              <a:ext cx="0" cy="565876"/>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grpSp>
      <p:sp>
        <p:nvSpPr>
          <p:cNvPr id="11" name="Oval 10">
            <a:extLst>
              <a:ext uri="{FF2B5EF4-FFF2-40B4-BE49-F238E27FC236}">
                <a16:creationId xmlns:a16="http://schemas.microsoft.com/office/drawing/2014/main" id="{588387A3-E4C6-1FA3-B53D-8321DABF7F57}"/>
              </a:ext>
            </a:extLst>
          </p:cNvPr>
          <p:cNvSpPr/>
          <p:nvPr userDrawn="1"/>
        </p:nvSpPr>
        <p:spPr>
          <a:xfrm>
            <a:off x="3635480" y="966343"/>
            <a:ext cx="4921041" cy="4921041"/>
          </a:xfrm>
          <a:prstGeom prst="ellipse">
            <a:avLst/>
          </a:prstGeom>
          <a:noFill/>
          <a:ln w="6350">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16" name="Group 15">
            <a:extLst>
              <a:ext uri="{FF2B5EF4-FFF2-40B4-BE49-F238E27FC236}">
                <a16:creationId xmlns:a16="http://schemas.microsoft.com/office/drawing/2014/main" id="{CD347A20-E5CE-D48A-532A-43A9AE6D845E}"/>
              </a:ext>
            </a:extLst>
          </p:cNvPr>
          <p:cNvGrpSpPr/>
          <p:nvPr userDrawn="1"/>
        </p:nvGrpSpPr>
        <p:grpSpPr>
          <a:xfrm>
            <a:off x="803185" y="0"/>
            <a:ext cx="10585629" cy="6858000"/>
            <a:chOff x="803185" y="0"/>
            <a:chExt cx="10585629" cy="6858000"/>
          </a:xfrm>
        </p:grpSpPr>
        <p:cxnSp>
          <p:nvCxnSpPr>
            <p:cNvPr id="17" name="Straight Connector 16">
              <a:extLst>
                <a:ext uri="{FF2B5EF4-FFF2-40B4-BE49-F238E27FC236}">
                  <a16:creationId xmlns:a16="http://schemas.microsoft.com/office/drawing/2014/main" id="{010530ED-939C-9AE3-E2AA-C67A3BAE2302}"/>
                </a:ext>
              </a:extLst>
            </p:cNvPr>
            <p:cNvCxnSpPr/>
            <p:nvPr/>
          </p:nvCxnSpPr>
          <p:spPr>
            <a:xfrm>
              <a:off x="804672" y="0"/>
              <a:ext cx="0" cy="6858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8" name="Straight Connector 17">
              <a:extLst>
                <a:ext uri="{FF2B5EF4-FFF2-40B4-BE49-F238E27FC236}">
                  <a16:creationId xmlns:a16="http://schemas.microsoft.com/office/drawing/2014/main" id="{61E0B585-5421-AB6C-F2B4-387F4FCC3B84}"/>
                </a:ext>
              </a:extLst>
            </p:cNvPr>
            <p:cNvCxnSpPr>
              <a:cxnSpLocks/>
            </p:cNvCxnSpPr>
            <p:nvPr/>
          </p:nvCxnSpPr>
          <p:spPr>
            <a:xfrm>
              <a:off x="803185" y="393192"/>
              <a:ext cx="10584143"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9" name="Straight Connector 18">
              <a:extLst>
                <a:ext uri="{FF2B5EF4-FFF2-40B4-BE49-F238E27FC236}">
                  <a16:creationId xmlns:a16="http://schemas.microsoft.com/office/drawing/2014/main" id="{47F59087-71C3-F7D4-40F9-C5030341EBF9}"/>
                </a:ext>
              </a:extLst>
            </p:cNvPr>
            <p:cNvCxnSpPr>
              <a:cxnSpLocks/>
            </p:cNvCxnSpPr>
            <p:nvPr/>
          </p:nvCxnSpPr>
          <p:spPr>
            <a:xfrm>
              <a:off x="11388814" y="0"/>
              <a:ext cx="0" cy="6858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20" name="Straight Connector 19">
              <a:extLst>
                <a:ext uri="{FF2B5EF4-FFF2-40B4-BE49-F238E27FC236}">
                  <a16:creationId xmlns:a16="http://schemas.microsoft.com/office/drawing/2014/main" id="{511F614F-4E8C-C510-F9CA-18D5C8F80009}"/>
                </a:ext>
              </a:extLst>
            </p:cNvPr>
            <p:cNvCxnSpPr>
              <a:cxnSpLocks/>
            </p:cNvCxnSpPr>
            <p:nvPr/>
          </p:nvCxnSpPr>
          <p:spPr>
            <a:xfrm>
              <a:off x="803185" y="6452119"/>
              <a:ext cx="10584143"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grpSp>
    </p:spTree>
    <p:extLst>
      <p:ext uri="{BB962C8B-B14F-4D97-AF65-F5344CB8AC3E}">
        <p14:creationId xmlns:p14="http://schemas.microsoft.com/office/powerpoint/2010/main" val="184882081"/>
      </p:ext>
    </p:extLst>
  </p:cSld>
  <p:clrMapOvr>
    <a:overrideClrMapping bg1="dk1" tx1="lt1" bg2="dk2" tx2="lt2" accent1="accent1" accent2="accent2" accent3="accent3" accent4="accent4" accent5="accent5" accent6="accent6" hlink="hlink" folHlink="folHlink"/>
  </p:clrMapOvr>
  <p:extLst>
    <p:ext uri="{DCECCB84-F9BA-43D5-87BE-67443E8EF086}">
      <p15:sldGuideLst xmlns:p15="http://schemas.microsoft.com/office/powerpoint/2012/main">
        <p15:guide id="5" orient="horz" pos="2160" userDrawn="1">
          <p15:clr>
            <a:srgbClr val="FBAE40"/>
          </p15:clr>
        </p15:guide>
        <p15:guide id="6" pos="3840" userDrawn="1">
          <p15:clr>
            <a:srgbClr val="FBAE40"/>
          </p15:clr>
        </p15:guide>
      </p15:sldGuideLst>
    </p:ext>
  </p:extLst>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2209800" y="1143000"/>
            <a:ext cx="7772400" cy="4572000"/>
          </a:xfrm>
        </p:spPr>
        <p:txBody>
          <a:bodyPr anchor="ctr" anchorCtr="0">
            <a:normAutofit/>
          </a:bodyPr>
          <a:lstStyle>
            <a:lvl1pPr algn="ctr">
              <a:defRPr sz="6000"/>
            </a:lvl1pPr>
          </a:lstStyle>
          <a:p>
            <a:r>
              <a:rPr lang="en-US"/>
              <a:t>Click to edit Master title style</a:t>
            </a:r>
            <a:endParaRPr lang="en-US" dirty="0"/>
          </a:p>
        </p:txBody>
      </p:sp>
      <p:sp>
        <p:nvSpPr>
          <p:cNvPr id="5" name="Footer Placeholder 4">
            <a:extLst>
              <a:ext uri="{FF2B5EF4-FFF2-40B4-BE49-F238E27FC236}">
                <a16:creationId xmlns:a16="http://schemas.microsoft.com/office/drawing/2014/main" id="{5B407A58-3351-E479-1A0C-2FF49FA42707}"/>
              </a:ext>
            </a:extLst>
          </p:cNvPr>
          <p:cNvSpPr>
            <a:spLocks noGrp="1"/>
          </p:cNvSpPr>
          <p:nvPr>
            <p:ph type="ftr" sz="quarter" idx="11"/>
          </p:nvPr>
        </p:nvSpPr>
        <p:spPr/>
        <p:txBody>
          <a:bodyPr/>
          <a:lstStyle/>
          <a:p>
            <a:r>
              <a:rPr lang="en-US"/>
              <a:t>SAMPLE FOOTER TEXT</a:t>
            </a:r>
            <a:endParaRPr lang="en-US" dirty="0"/>
          </a:p>
        </p:txBody>
      </p:sp>
      <p:sp>
        <p:nvSpPr>
          <p:cNvPr id="4" name="Date Placeholder 3">
            <a:extLst>
              <a:ext uri="{FF2B5EF4-FFF2-40B4-BE49-F238E27FC236}">
                <a16:creationId xmlns:a16="http://schemas.microsoft.com/office/drawing/2014/main" id="{EAE2DAFA-435E-AAF9-8B67-495E5AFDCD91}"/>
              </a:ext>
            </a:extLst>
          </p:cNvPr>
          <p:cNvSpPr>
            <a:spLocks noGrp="1"/>
          </p:cNvSpPr>
          <p:nvPr>
            <p:ph type="dt" sz="half" idx="10"/>
          </p:nvPr>
        </p:nvSpPr>
        <p:spPr/>
        <p:txBody>
          <a:bodyPr/>
          <a:lstStyle/>
          <a:p>
            <a:fld id="{8DEF69A2-4F59-479F-BEF2-69F2219A16C9}" type="datetime1">
              <a:rPr lang="en-US" smtClean="0"/>
              <a:t>4/17/2026</a:t>
            </a:fld>
            <a:endParaRPr lang="en-US" dirty="0"/>
          </a:p>
        </p:txBody>
      </p:sp>
      <p:sp>
        <p:nvSpPr>
          <p:cNvPr id="6" name="Slide Number Placeholder 5">
            <a:extLst>
              <a:ext uri="{FF2B5EF4-FFF2-40B4-BE49-F238E27FC236}">
                <a16:creationId xmlns:a16="http://schemas.microsoft.com/office/drawing/2014/main" id="{81789E10-2433-2ECB-9C92-571B583A4CF1}"/>
              </a:ext>
            </a:extLst>
          </p:cNvPr>
          <p:cNvSpPr>
            <a:spLocks noGrp="1"/>
          </p:cNvSpPr>
          <p:nvPr>
            <p:ph type="sldNum" sz="quarter" idx="12"/>
          </p:nvPr>
        </p:nvSpPr>
        <p:spPr/>
        <p:txBody>
          <a:bodyPr/>
          <a:lstStyle/>
          <a:p>
            <a:fld id="{CC057153-B650-4DEB-B370-79DDCFDCE934}" type="slidenum">
              <a:rPr lang="en-US" smtClean="0"/>
              <a:t>‹#›</a:t>
            </a:fld>
            <a:endParaRPr lang="en-US" dirty="0"/>
          </a:p>
        </p:txBody>
      </p:sp>
      <p:grpSp>
        <p:nvGrpSpPr>
          <p:cNvPr id="3" name="Group 2">
            <a:extLst>
              <a:ext uri="{FF2B5EF4-FFF2-40B4-BE49-F238E27FC236}">
                <a16:creationId xmlns:a16="http://schemas.microsoft.com/office/drawing/2014/main" id="{48F319F3-7ADB-A297-31E7-B4ECAED75F6F}"/>
              </a:ext>
            </a:extLst>
          </p:cNvPr>
          <p:cNvGrpSpPr/>
          <p:nvPr/>
        </p:nvGrpSpPr>
        <p:grpSpPr>
          <a:xfrm>
            <a:off x="803185" y="0"/>
            <a:ext cx="10585629" cy="6858000"/>
            <a:chOff x="803185" y="0"/>
            <a:chExt cx="10585629" cy="6858000"/>
          </a:xfrm>
        </p:grpSpPr>
        <p:cxnSp>
          <p:nvCxnSpPr>
            <p:cNvPr id="7" name="Straight Connector 6">
              <a:extLst>
                <a:ext uri="{FF2B5EF4-FFF2-40B4-BE49-F238E27FC236}">
                  <a16:creationId xmlns:a16="http://schemas.microsoft.com/office/drawing/2014/main" id="{9342D09D-B576-2CDA-0E02-F693119B459C}"/>
                </a:ext>
              </a:extLst>
            </p:cNvPr>
            <p:cNvCxnSpPr/>
            <p:nvPr/>
          </p:nvCxnSpPr>
          <p:spPr>
            <a:xfrm>
              <a:off x="804672" y="0"/>
              <a:ext cx="0" cy="6858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8" name="Straight Connector 7">
              <a:extLst>
                <a:ext uri="{FF2B5EF4-FFF2-40B4-BE49-F238E27FC236}">
                  <a16:creationId xmlns:a16="http://schemas.microsoft.com/office/drawing/2014/main" id="{AFE4725A-AB5F-A233-599A-4D9D5792EF7D}"/>
                </a:ext>
              </a:extLst>
            </p:cNvPr>
            <p:cNvCxnSpPr>
              <a:cxnSpLocks/>
            </p:cNvCxnSpPr>
            <p:nvPr/>
          </p:nvCxnSpPr>
          <p:spPr>
            <a:xfrm>
              <a:off x="803185" y="393192"/>
              <a:ext cx="10584143"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9" name="Straight Connector 8">
              <a:extLst>
                <a:ext uri="{FF2B5EF4-FFF2-40B4-BE49-F238E27FC236}">
                  <a16:creationId xmlns:a16="http://schemas.microsoft.com/office/drawing/2014/main" id="{3E93BF32-D165-B68D-46A9-E4857CC06E93}"/>
                </a:ext>
              </a:extLst>
            </p:cNvPr>
            <p:cNvCxnSpPr>
              <a:cxnSpLocks/>
            </p:cNvCxnSpPr>
            <p:nvPr/>
          </p:nvCxnSpPr>
          <p:spPr>
            <a:xfrm>
              <a:off x="11388814" y="0"/>
              <a:ext cx="0" cy="6858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0" name="Straight Connector 9">
              <a:extLst>
                <a:ext uri="{FF2B5EF4-FFF2-40B4-BE49-F238E27FC236}">
                  <a16:creationId xmlns:a16="http://schemas.microsoft.com/office/drawing/2014/main" id="{FDFA350C-9C20-0040-6C52-924473C264D0}"/>
                </a:ext>
              </a:extLst>
            </p:cNvPr>
            <p:cNvCxnSpPr>
              <a:cxnSpLocks/>
            </p:cNvCxnSpPr>
            <p:nvPr/>
          </p:nvCxnSpPr>
          <p:spPr>
            <a:xfrm>
              <a:off x="803185" y="6452119"/>
              <a:ext cx="10584143"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grpSp>
    </p:spTree>
    <p:extLst>
      <p:ext uri="{BB962C8B-B14F-4D97-AF65-F5344CB8AC3E}">
        <p14:creationId xmlns:p14="http://schemas.microsoft.com/office/powerpoint/2010/main" val="243308780"/>
      </p:ext>
    </p:extLst>
  </p:cSld>
  <p:clrMapOvr>
    <a:masterClrMapping/>
  </p:clrMapOvr>
  <p:extLst>
    <p:ext uri="{DCECCB84-F9BA-43D5-87BE-67443E8EF086}">
      <p15:sldGuideLst xmlns:p15="http://schemas.microsoft.com/office/powerpoint/2012/main">
        <p15:guide id="5" orient="horz" pos="2160" userDrawn="1">
          <p15:clr>
            <a:srgbClr val="FBAE40"/>
          </p15:clr>
        </p15:guide>
        <p15:guide id="6" pos="3840" userDrawn="1">
          <p15:clr>
            <a:srgbClr val="FBAE40"/>
          </p15:clr>
        </p15:guide>
      </p15:sldGuideLst>
    </p:ext>
  </p:extLst>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Section Header 2">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3947160" y="1463040"/>
            <a:ext cx="4297680" cy="3931920"/>
          </a:xfrm>
        </p:spPr>
        <p:txBody>
          <a:bodyPr anchor="ctr" anchorCtr="0">
            <a:normAutofit/>
          </a:bodyPr>
          <a:lstStyle>
            <a:lvl1pPr algn="ctr">
              <a:defRPr sz="5000"/>
            </a:lvl1pPr>
          </a:lstStyle>
          <a:p>
            <a:r>
              <a:rPr lang="en-US"/>
              <a:t>Click to edit Master title style</a:t>
            </a:r>
            <a:endParaRPr lang="en-US" dirty="0"/>
          </a:p>
        </p:txBody>
      </p:sp>
      <p:sp>
        <p:nvSpPr>
          <p:cNvPr id="13" name="Footer Placeholder 12">
            <a:extLst>
              <a:ext uri="{FF2B5EF4-FFF2-40B4-BE49-F238E27FC236}">
                <a16:creationId xmlns:a16="http://schemas.microsoft.com/office/drawing/2014/main" id="{95EBEF67-1D90-5D54-354B-6412957B3BD7}"/>
              </a:ext>
            </a:extLst>
          </p:cNvPr>
          <p:cNvSpPr>
            <a:spLocks noGrp="1"/>
          </p:cNvSpPr>
          <p:nvPr>
            <p:ph type="ftr" sz="quarter" idx="11"/>
          </p:nvPr>
        </p:nvSpPr>
        <p:spPr/>
        <p:txBody>
          <a:bodyPr/>
          <a:lstStyle/>
          <a:p>
            <a:r>
              <a:rPr lang="en-US"/>
              <a:t>SAMPLE FOOTER TEXT</a:t>
            </a:r>
            <a:endParaRPr lang="en-US" dirty="0"/>
          </a:p>
        </p:txBody>
      </p:sp>
      <p:sp>
        <p:nvSpPr>
          <p:cNvPr id="12" name="Date Placeholder 11">
            <a:extLst>
              <a:ext uri="{FF2B5EF4-FFF2-40B4-BE49-F238E27FC236}">
                <a16:creationId xmlns:a16="http://schemas.microsoft.com/office/drawing/2014/main" id="{287A7C1D-E0BF-03ED-4BF5-BD5B7A5E2C20}"/>
              </a:ext>
            </a:extLst>
          </p:cNvPr>
          <p:cNvSpPr>
            <a:spLocks noGrp="1"/>
          </p:cNvSpPr>
          <p:nvPr>
            <p:ph type="dt" sz="half" idx="10"/>
          </p:nvPr>
        </p:nvSpPr>
        <p:spPr/>
        <p:txBody>
          <a:bodyPr/>
          <a:lstStyle/>
          <a:p>
            <a:fld id="{B06AB12F-C5D8-43C4-BBB0-DAFB57DF07E7}" type="datetime1">
              <a:rPr lang="en-US" smtClean="0"/>
              <a:t>4/17/2026</a:t>
            </a:fld>
            <a:endParaRPr lang="en-US" dirty="0"/>
          </a:p>
        </p:txBody>
      </p:sp>
      <p:sp>
        <p:nvSpPr>
          <p:cNvPr id="14" name="Slide Number Placeholder 13">
            <a:extLst>
              <a:ext uri="{FF2B5EF4-FFF2-40B4-BE49-F238E27FC236}">
                <a16:creationId xmlns:a16="http://schemas.microsoft.com/office/drawing/2014/main" id="{F13DCCFC-6C6C-BEE4-3288-E22430B7B05B}"/>
              </a:ext>
            </a:extLst>
          </p:cNvPr>
          <p:cNvSpPr>
            <a:spLocks noGrp="1"/>
          </p:cNvSpPr>
          <p:nvPr>
            <p:ph type="sldNum" sz="quarter" idx="12"/>
          </p:nvPr>
        </p:nvSpPr>
        <p:spPr/>
        <p:txBody>
          <a:bodyPr/>
          <a:lstStyle/>
          <a:p>
            <a:fld id="{CC057153-B650-4DEB-B370-79DDCFDCE934}" type="slidenum">
              <a:rPr lang="en-US" smtClean="0"/>
              <a:pPr/>
              <a:t>‹#›</a:t>
            </a:fld>
            <a:endParaRPr lang="en-US" dirty="0"/>
          </a:p>
        </p:txBody>
      </p:sp>
      <p:grpSp>
        <p:nvGrpSpPr>
          <p:cNvPr id="15" name="Group 14">
            <a:extLst>
              <a:ext uri="{FF2B5EF4-FFF2-40B4-BE49-F238E27FC236}">
                <a16:creationId xmlns:a16="http://schemas.microsoft.com/office/drawing/2014/main" id="{2364D07C-30EB-180E-ECA5-7D994FB6B458}"/>
              </a:ext>
            </a:extLst>
          </p:cNvPr>
          <p:cNvGrpSpPr/>
          <p:nvPr/>
        </p:nvGrpSpPr>
        <p:grpSpPr>
          <a:xfrm>
            <a:off x="801384" y="402336"/>
            <a:ext cx="10591869" cy="6053328"/>
            <a:chOff x="801384" y="402336"/>
            <a:chExt cx="10591869" cy="6053328"/>
          </a:xfrm>
        </p:grpSpPr>
        <p:sp>
          <p:nvSpPr>
            <p:cNvPr id="8" name="Oval 7">
              <a:extLst>
                <a:ext uri="{FF2B5EF4-FFF2-40B4-BE49-F238E27FC236}">
                  <a16:creationId xmlns:a16="http://schemas.microsoft.com/office/drawing/2014/main" id="{4A04066B-2A84-9323-C5DA-5B348302F471}"/>
                </a:ext>
              </a:extLst>
            </p:cNvPr>
            <p:cNvSpPr>
              <a:spLocks noChangeAspect="1"/>
            </p:cNvSpPr>
            <p:nvPr/>
          </p:nvSpPr>
          <p:spPr>
            <a:xfrm>
              <a:off x="3069336" y="402336"/>
              <a:ext cx="6053328" cy="6053328"/>
            </a:xfrm>
            <a:prstGeom prst="ellipse">
              <a:avLst/>
            </a:prstGeom>
            <a:noFill/>
            <a:ln w="6350">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cxnSp>
          <p:nvCxnSpPr>
            <p:cNvPr id="10" name="Straight Connector 9">
              <a:extLst>
                <a:ext uri="{FF2B5EF4-FFF2-40B4-BE49-F238E27FC236}">
                  <a16:creationId xmlns:a16="http://schemas.microsoft.com/office/drawing/2014/main" id="{1ADA6AEC-ECB3-F1C7-E764-B8ADFE06411F}"/>
                </a:ext>
              </a:extLst>
            </p:cNvPr>
            <p:cNvCxnSpPr>
              <a:cxnSpLocks/>
            </p:cNvCxnSpPr>
            <p:nvPr/>
          </p:nvCxnSpPr>
          <p:spPr>
            <a:xfrm>
              <a:off x="801384" y="3421722"/>
              <a:ext cx="2270589"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1" name="Straight Connector 10">
              <a:extLst>
                <a:ext uri="{FF2B5EF4-FFF2-40B4-BE49-F238E27FC236}">
                  <a16:creationId xmlns:a16="http://schemas.microsoft.com/office/drawing/2014/main" id="{D80DB266-E37E-7698-DB7E-6D9E94BDFA72}"/>
                </a:ext>
              </a:extLst>
            </p:cNvPr>
            <p:cNvCxnSpPr>
              <a:cxnSpLocks/>
            </p:cNvCxnSpPr>
            <p:nvPr/>
          </p:nvCxnSpPr>
          <p:spPr>
            <a:xfrm>
              <a:off x="9122664" y="3421722"/>
              <a:ext cx="2270589"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grpSp>
      <p:grpSp>
        <p:nvGrpSpPr>
          <p:cNvPr id="3" name="Group 2">
            <a:extLst>
              <a:ext uri="{FF2B5EF4-FFF2-40B4-BE49-F238E27FC236}">
                <a16:creationId xmlns:a16="http://schemas.microsoft.com/office/drawing/2014/main" id="{219D4A54-15D9-3C99-7553-173F66B741B0}"/>
              </a:ext>
            </a:extLst>
          </p:cNvPr>
          <p:cNvGrpSpPr/>
          <p:nvPr/>
        </p:nvGrpSpPr>
        <p:grpSpPr>
          <a:xfrm>
            <a:off x="803185" y="0"/>
            <a:ext cx="10585629" cy="6858000"/>
            <a:chOff x="803185" y="0"/>
            <a:chExt cx="10585629" cy="6858000"/>
          </a:xfrm>
        </p:grpSpPr>
        <p:cxnSp>
          <p:nvCxnSpPr>
            <p:cNvPr id="4" name="Straight Connector 3">
              <a:extLst>
                <a:ext uri="{FF2B5EF4-FFF2-40B4-BE49-F238E27FC236}">
                  <a16:creationId xmlns:a16="http://schemas.microsoft.com/office/drawing/2014/main" id="{644712B6-CD65-6015-EC36-F8A05F355A6F}"/>
                </a:ext>
              </a:extLst>
            </p:cNvPr>
            <p:cNvCxnSpPr/>
            <p:nvPr/>
          </p:nvCxnSpPr>
          <p:spPr>
            <a:xfrm>
              <a:off x="804672" y="0"/>
              <a:ext cx="0" cy="6858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5" name="Straight Connector 4">
              <a:extLst>
                <a:ext uri="{FF2B5EF4-FFF2-40B4-BE49-F238E27FC236}">
                  <a16:creationId xmlns:a16="http://schemas.microsoft.com/office/drawing/2014/main" id="{C082FE47-168D-894B-9992-69DDA2764290}"/>
                </a:ext>
              </a:extLst>
            </p:cNvPr>
            <p:cNvCxnSpPr>
              <a:cxnSpLocks/>
            </p:cNvCxnSpPr>
            <p:nvPr/>
          </p:nvCxnSpPr>
          <p:spPr>
            <a:xfrm>
              <a:off x="803185" y="393192"/>
              <a:ext cx="10584143"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6" name="Straight Connector 5">
              <a:extLst>
                <a:ext uri="{FF2B5EF4-FFF2-40B4-BE49-F238E27FC236}">
                  <a16:creationId xmlns:a16="http://schemas.microsoft.com/office/drawing/2014/main" id="{7CB7F1E8-9C58-EB4B-7C58-F14781D8EA59}"/>
                </a:ext>
              </a:extLst>
            </p:cNvPr>
            <p:cNvCxnSpPr>
              <a:cxnSpLocks/>
            </p:cNvCxnSpPr>
            <p:nvPr/>
          </p:nvCxnSpPr>
          <p:spPr>
            <a:xfrm>
              <a:off x="11388814" y="0"/>
              <a:ext cx="0" cy="6858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7" name="Straight Connector 6">
              <a:extLst>
                <a:ext uri="{FF2B5EF4-FFF2-40B4-BE49-F238E27FC236}">
                  <a16:creationId xmlns:a16="http://schemas.microsoft.com/office/drawing/2014/main" id="{020AA4AF-279E-969C-C602-1D4B7466E4B9}"/>
                </a:ext>
              </a:extLst>
            </p:cNvPr>
            <p:cNvCxnSpPr>
              <a:cxnSpLocks/>
            </p:cNvCxnSpPr>
            <p:nvPr/>
          </p:nvCxnSpPr>
          <p:spPr>
            <a:xfrm>
              <a:off x="803185" y="6452119"/>
              <a:ext cx="10584143"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grpSp>
    </p:spTree>
    <p:extLst>
      <p:ext uri="{BB962C8B-B14F-4D97-AF65-F5344CB8AC3E}">
        <p14:creationId xmlns:p14="http://schemas.microsoft.com/office/powerpoint/2010/main" val="3855632750"/>
      </p:ext>
    </p:extLst>
  </p:cSld>
  <p:clrMapOvr>
    <a:masterClrMapping/>
  </p:clrMapOvr>
  <p:extLst>
    <p:ext uri="{DCECCB84-F9BA-43D5-87BE-67443E8EF086}">
      <p15:sldGuideLst xmlns:p15="http://schemas.microsoft.com/office/powerpoint/2012/main">
        <p15:guide id="5" orient="horz" pos="2160" userDrawn="1">
          <p15:clr>
            <a:srgbClr val="FBAE40"/>
          </p15:clr>
        </p15:guide>
        <p15:guide id="6" pos="3840" userDrawn="1">
          <p15:clr>
            <a:srgbClr val="FBAE40"/>
          </p15:clr>
        </p15:guide>
      </p15:sldGuideLst>
    </p:ext>
  </p:extLst>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Section Header 3">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4130040" y="1645920"/>
            <a:ext cx="3931920" cy="3566160"/>
          </a:xfrm>
        </p:spPr>
        <p:txBody>
          <a:bodyPr anchor="ctr" anchorCtr="0">
            <a:normAutofit/>
          </a:bodyPr>
          <a:lstStyle>
            <a:lvl1pPr algn="ctr">
              <a:defRPr sz="5000"/>
            </a:lvl1pPr>
          </a:lstStyle>
          <a:p>
            <a:r>
              <a:rPr lang="en-US"/>
              <a:t>Click to edit Master title style</a:t>
            </a:r>
            <a:endParaRPr lang="en-US" dirty="0"/>
          </a:p>
        </p:txBody>
      </p:sp>
      <p:sp>
        <p:nvSpPr>
          <p:cNvPr id="13" name="Footer Placeholder 12">
            <a:extLst>
              <a:ext uri="{FF2B5EF4-FFF2-40B4-BE49-F238E27FC236}">
                <a16:creationId xmlns:a16="http://schemas.microsoft.com/office/drawing/2014/main" id="{95EBEF67-1D90-5D54-354B-6412957B3BD7}"/>
              </a:ext>
            </a:extLst>
          </p:cNvPr>
          <p:cNvSpPr>
            <a:spLocks noGrp="1"/>
          </p:cNvSpPr>
          <p:nvPr>
            <p:ph type="ftr" sz="quarter" idx="11"/>
          </p:nvPr>
        </p:nvSpPr>
        <p:spPr/>
        <p:txBody>
          <a:bodyPr/>
          <a:lstStyle/>
          <a:p>
            <a:r>
              <a:rPr lang="en-US"/>
              <a:t>SAMPLE FOOTER TEXT</a:t>
            </a:r>
            <a:endParaRPr lang="en-US" dirty="0"/>
          </a:p>
        </p:txBody>
      </p:sp>
      <p:sp>
        <p:nvSpPr>
          <p:cNvPr id="12" name="Date Placeholder 11">
            <a:extLst>
              <a:ext uri="{FF2B5EF4-FFF2-40B4-BE49-F238E27FC236}">
                <a16:creationId xmlns:a16="http://schemas.microsoft.com/office/drawing/2014/main" id="{287A7C1D-E0BF-03ED-4BF5-BD5B7A5E2C20}"/>
              </a:ext>
            </a:extLst>
          </p:cNvPr>
          <p:cNvSpPr>
            <a:spLocks noGrp="1"/>
          </p:cNvSpPr>
          <p:nvPr>
            <p:ph type="dt" sz="half" idx="10"/>
          </p:nvPr>
        </p:nvSpPr>
        <p:spPr/>
        <p:txBody>
          <a:bodyPr/>
          <a:lstStyle/>
          <a:p>
            <a:fld id="{CFCAE280-1FAF-431A-AFCC-652D1D768935}" type="datetime1">
              <a:rPr lang="en-US" smtClean="0"/>
              <a:t>4/17/2026</a:t>
            </a:fld>
            <a:endParaRPr lang="en-US" dirty="0"/>
          </a:p>
        </p:txBody>
      </p:sp>
      <p:sp>
        <p:nvSpPr>
          <p:cNvPr id="14" name="Slide Number Placeholder 13">
            <a:extLst>
              <a:ext uri="{FF2B5EF4-FFF2-40B4-BE49-F238E27FC236}">
                <a16:creationId xmlns:a16="http://schemas.microsoft.com/office/drawing/2014/main" id="{F13DCCFC-6C6C-BEE4-3288-E22430B7B05B}"/>
              </a:ext>
            </a:extLst>
          </p:cNvPr>
          <p:cNvSpPr>
            <a:spLocks noGrp="1"/>
          </p:cNvSpPr>
          <p:nvPr>
            <p:ph type="sldNum" sz="quarter" idx="12"/>
          </p:nvPr>
        </p:nvSpPr>
        <p:spPr/>
        <p:txBody>
          <a:bodyPr/>
          <a:lstStyle/>
          <a:p>
            <a:fld id="{CC057153-B650-4DEB-B370-79DDCFDCE934}" type="slidenum">
              <a:rPr lang="en-US" smtClean="0"/>
              <a:pPr/>
              <a:t>‹#›</a:t>
            </a:fld>
            <a:endParaRPr lang="en-US" dirty="0"/>
          </a:p>
        </p:txBody>
      </p:sp>
      <p:grpSp>
        <p:nvGrpSpPr>
          <p:cNvPr id="9" name="Group 8">
            <a:extLst>
              <a:ext uri="{FF2B5EF4-FFF2-40B4-BE49-F238E27FC236}">
                <a16:creationId xmlns:a16="http://schemas.microsoft.com/office/drawing/2014/main" id="{9B2419B5-61E2-FD73-4DC0-6BD4FEA22BC7}"/>
              </a:ext>
            </a:extLst>
          </p:cNvPr>
          <p:cNvGrpSpPr/>
          <p:nvPr/>
        </p:nvGrpSpPr>
        <p:grpSpPr>
          <a:xfrm>
            <a:off x="3357372" y="400050"/>
            <a:ext cx="5477256" cy="6053507"/>
            <a:chOff x="3357372" y="400050"/>
            <a:chExt cx="5477256" cy="6053507"/>
          </a:xfrm>
        </p:grpSpPr>
        <p:sp>
          <p:nvSpPr>
            <p:cNvPr id="8" name="Oval 7">
              <a:extLst>
                <a:ext uri="{FF2B5EF4-FFF2-40B4-BE49-F238E27FC236}">
                  <a16:creationId xmlns:a16="http://schemas.microsoft.com/office/drawing/2014/main" id="{4A04066B-2A84-9323-C5DA-5B348302F471}"/>
                </a:ext>
              </a:extLst>
            </p:cNvPr>
            <p:cNvSpPr>
              <a:spLocks noChangeAspect="1"/>
            </p:cNvSpPr>
            <p:nvPr/>
          </p:nvSpPr>
          <p:spPr>
            <a:xfrm>
              <a:off x="3357372" y="690372"/>
              <a:ext cx="5477256" cy="5477256"/>
            </a:xfrm>
            <a:prstGeom prst="ellipse">
              <a:avLst/>
            </a:prstGeom>
            <a:noFill/>
            <a:ln w="6350">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cxnSp>
          <p:nvCxnSpPr>
            <p:cNvPr id="6" name="Straight Connector 5">
              <a:extLst>
                <a:ext uri="{FF2B5EF4-FFF2-40B4-BE49-F238E27FC236}">
                  <a16:creationId xmlns:a16="http://schemas.microsoft.com/office/drawing/2014/main" id="{E90D9250-FE41-6A62-63E0-45557F7A8217}"/>
                </a:ext>
              </a:extLst>
            </p:cNvPr>
            <p:cNvCxnSpPr>
              <a:cxnSpLocks/>
            </p:cNvCxnSpPr>
            <p:nvPr/>
          </p:nvCxnSpPr>
          <p:spPr>
            <a:xfrm>
              <a:off x="6096000" y="400050"/>
              <a:ext cx="0" cy="290322"/>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7" name="Straight Connector 6">
              <a:extLst>
                <a:ext uri="{FF2B5EF4-FFF2-40B4-BE49-F238E27FC236}">
                  <a16:creationId xmlns:a16="http://schemas.microsoft.com/office/drawing/2014/main" id="{4FB5D07D-F48B-B558-CC22-73A8D1D25CEC}"/>
                </a:ext>
              </a:extLst>
            </p:cNvPr>
            <p:cNvCxnSpPr>
              <a:cxnSpLocks/>
            </p:cNvCxnSpPr>
            <p:nvPr/>
          </p:nvCxnSpPr>
          <p:spPr>
            <a:xfrm>
              <a:off x="6096000" y="6163235"/>
              <a:ext cx="0" cy="290322"/>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grpSp>
      <p:grpSp>
        <p:nvGrpSpPr>
          <p:cNvPr id="3" name="Group 2">
            <a:extLst>
              <a:ext uri="{FF2B5EF4-FFF2-40B4-BE49-F238E27FC236}">
                <a16:creationId xmlns:a16="http://schemas.microsoft.com/office/drawing/2014/main" id="{1A553EE4-7656-051D-B9EA-5CE4DF67F1BC}"/>
              </a:ext>
            </a:extLst>
          </p:cNvPr>
          <p:cNvGrpSpPr/>
          <p:nvPr/>
        </p:nvGrpSpPr>
        <p:grpSpPr>
          <a:xfrm>
            <a:off x="803185" y="0"/>
            <a:ext cx="10585629" cy="6858000"/>
            <a:chOff x="803185" y="0"/>
            <a:chExt cx="10585629" cy="6858000"/>
          </a:xfrm>
        </p:grpSpPr>
        <p:cxnSp>
          <p:nvCxnSpPr>
            <p:cNvPr id="4" name="Straight Connector 3">
              <a:extLst>
                <a:ext uri="{FF2B5EF4-FFF2-40B4-BE49-F238E27FC236}">
                  <a16:creationId xmlns:a16="http://schemas.microsoft.com/office/drawing/2014/main" id="{EB995F0C-E3CB-71F5-AA4A-3E0C2250F6DF}"/>
                </a:ext>
              </a:extLst>
            </p:cNvPr>
            <p:cNvCxnSpPr/>
            <p:nvPr/>
          </p:nvCxnSpPr>
          <p:spPr>
            <a:xfrm>
              <a:off x="804672" y="0"/>
              <a:ext cx="0" cy="6858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5" name="Straight Connector 4">
              <a:extLst>
                <a:ext uri="{FF2B5EF4-FFF2-40B4-BE49-F238E27FC236}">
                  <a16:creationId xmlns:a16="http://schemas.microsoft.com/office/drawing/2014/main" id="{24E96190-C8C5-5A5E-583F-A1FA14CA5309}"/>
                </a:ext>
              </a:extLst>
            </p:cNvPr>
            <p:cNvCxnSpPr>
              <a:cxnSpLocks/>
            </p:cNvCxnSpPr>
            <p:nvPr/>
          </p:nvCxnSpPr>
          <p:spPr>
            <a:xfrm>
              <a:off x="803185" y="393192"/>
              <a:ext cx="10584143"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0" name="Straight Connector 9">
              <a:extLst>
                <a:ext uri="{FF2B5EF4-FFF2-40B4-BE49-F238E27FC236}">
                  <a16:creationId xmlns:a16="http://schemas.microsoft.com/office/drawing/2014/main" id="{8333EFCA-48D0-CA03-8F58-5201249ED945}"/>
                </a:ext>
              </a:extLst>
            </p:cNvPr>
            <p:cNvCxnSpPr>
              <a:cxnSpLocks/>
            </p:cNvCxnSpPr>
            <p:nvPr/>
          </p:nvCxnSpPr>
          <p:spPr>
            <a:xfrm>
              <a:off x="11388814" y="0"/>
              <a:ext cx="0" cy="6858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1" name="Straight Connector 10">
              <a:extLst>
                <a:ext uri="{FF2B5EF4-FFF2-40B4-BE49-F238E27FC236}">
                  <a16:creationId xmlns:a16="http://schemas.microsoft.com/office/drawing/2014/main" id="{938BC0BD-74F3-CF74-E3F6-B1AB06325360}"/>
                </a:ext>
              </a:extLst>
            </p:cNvPr>
            <p:cNvCxnSpPr>
              <a:cxnSpLocks/>
            </p:cNvCxnSpPr>
            <p:nvPr/>
          </p:nvCxnSpPr>
          <p:spPr>
            <a:xfrm>
              <a:off x="803185" y="6452119"/>
              <a:ext cx="10584143"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grpSp>
    </p:spTree>
    <p:extLst>
      <p:ext uri="{BB962C8B-B14F-4D97-AF65-F5344CB8AC3E}">
        <p14:creationId xmlns:p14="http://schemas.microsoft.com/office/powerpoint/2010/main" val="981273819"/>
      </p:ext>
    </p:extLst>
  </p:cSld>
  <p:clrMapOvr>
    <a:masterClrMapping/>
  </p:clrMapOvr>
  <p:extLst>
    <p:ext uri="{DCECCB84-F9BA-43D5-87BE-67443E8EF086}">
      <p15:sldGuideLst xmlns:p15="http://schemas.microsoft.com/office/powerpoint/2012/main">
        <p15:guide id="5" orient="horz" pos="2160" userDrawn="1">
          <p15:clr>
            <a:srgbClr val="FBAE40"/>
          </p15:clr>
        </p15:guide>
        <p15:guide id="6" pos="3840" userDrawn="1">
          <p15:clr>
            <a:srgbClr val="FBAE40"/>
          </p15:clr>
        </p15:guide>
      </p15:sldGuideLst>
    </p:ext>
  </p:extLst>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Section Header 4">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3947160" y="1463040"/>
            <a:ext cx="4297680" cy="3931920"/>
          </a:xfrm>
        </p:spPr>
        <p:txBody>
          <a:bodyPr anchor="ctr" anchorCtr="0">
            <a:normAutofit/>
          </a:bodyPr>
          <a:lstStyle>
            <a:lvl1pPr algn="ctr">
              <a:defRPr sz="5000"/>
            </a:lvl1pPr>
          </a:lstStyle>
          <a:p>
            <a:r>
              <a:rPr lang="en-US"/>
              <a:t>Click to edit Master title style</a:t>
            </a:r>
            <a:endParaRPr lang="en-US" dirty="0"/>
          </a:p>
        </p:txBody>
      </p:sp>
      <p:sp>
        <p:nvSpPr>
          <p:cNvPr id="13" name="Footer Placeholder 12">
            <a:extLst>
              <a:ext uri="{FF2B5EF4-FFF2-40B4-BE49-F238E27FC236}">
                <a16:creationId xmlns:a16="http://schemas.microsoft.com/office/drawing/2014/main" id="{95EBEF67-1D90-5D54-354B-6412957B3BD7}"/>
              </a:ext>
            </a:extLst>
          </p:cNvPr>
          <p:cNvSpPr>
            <a:spLocks noGrp="1"/>
          </p:cNvSpPr>
          <p:nvPr>
            <p:ph type="ftr" sz="quarter" idx="11"/>
          </p:nvPr>
        </p:nvSpPr>
        <p:spPr/>
        <p:txBody>
          <a:bodyPr/>
          <a:lstStyle/>
          <a:p>
            <a:r>
              <a:rPr lang="en-US"/>
              <a:t>SAMPLE FOOTER TEXT</a:t>
            </a:r>
            <a:endParaRPr lang="en-US" dirty="0"/>
          </a:p>
        </p:txBody>
      </p:sp>
      <p:sp>
        <p:nvSpPr>
          <p:cNvPr id="12" name="Date Placeholder 11">
            <a:extLst>
              <a:ext uri="{FF2B5EF4-FFF2-40B4-BE49-F238E27FC236}">
                <a16:creationId xmlns:a16="http://schemas.microsoft.com/office/drawing/2014/main" id="{287A7C1D-E0BF-03ED-4BF5-BD5B7A5E2C20}"/>
              </a:ext>
            </a:extLst>
          </p:cNvPr>
          <p:cNvSpPr>
            <a:spLocks noGrp="1"/>
          </p:cNvSpPr>
          <p:nvPr>
            <p:ph type="dt" sz="half" idx="10"/>
          </p:nvPr>
        </p:nvSpPr>
        <p:spPr/>
        <p:txBody>
          <a:bodyPr/>
          <a:lstStyle/>
          <a:p>
            <a:fld id="{332B1AC0-F140-4CFD-8DB3-1250D01F4A17}" type="datetime1">
              <a:rPr lang="en-US" smtClean="0"/>
              <a:t>4/17/2026</a:t>
            </a:fld>
            <a:endParaRPr lang="en-US" dirty="0"/>
          </a:p>
        </p:txBody>
      </p:sp>
      <p:sp>
        <p:nvSpPr>
          <p:cNvPr id="14" name="Slide Number Placeholder 13">
            <a:extLst>
              <a:ext uri="{FF2B5EF4-FFF2-40B4-BE49-F238E27FC236}">
                <a16:creationId xmlns:a16="http://schemas.microsoft.com/office/drawing/2014/main" id="{F13DCCFC-6C6C-BEE4-3288-E22430B7B05B}"/>
              </a:ext>
            </a:extLst>
          </p:cNvPr>
          <p:cNvSpPr>
            <a:spLocks noGrp="1"/>
          </p:cNvSpPr>
          <p:nvPr>
            <p:ph type="sldNum" sz="quarter" idx="12"/>
          </p:nvPr>
        </p:nvSpPr>
        <p:spPr/>
        <p:txBody>
          <a:bodyPr/>
          <a:lstStyle/>
          <a:p>
            <a:fld id="{CC057153-B650-4DEB-B370-79DDCFDCE934}" type="slidenum">
              <a:rPr lang="en-US" smtClean="0"/>
              <a:pPr/>
              <a:t>‹#›</a:t>
            </a:fld>
            <a:endParaRPr lang="en-US" dirty="0"/>
          </a:p>
        </p:txBody>
      </p:sp>
      <p:sp>
        <p:nvSpPr>
          <p:cNvPr id="8" name="Oval 7">
            <a:extLst>
              <a:ext uri="{FF2B5EF4-FFF2-40B4-BE49-F238E27FC236}">
                <a16:creationId xmlns:a16="http://schemas.microsoft.com/office/drawing/2014/main" id="{4A04066B-2A84-9323-C5DA-5B348302F471}"/>
              </a:ext>
            </a:extLst>
          </p:cNvPr>
          <p:cNvSpPr>
            <a:spLocks noChangeAspect="1"/>
          </p:cNvSpPr>
          <p:nvPr/>
        </p:nvSpPr>
        <p:spPr>
          <a:xfrm>
            <a:off x="3069336" y="402336"/>
            <a:ext cx="6053328" cy="6053328"/>
          </a:xfrm>
          <a:prstGeom prst="ellipse">
            <a:avLst/>
          </a:prstGeom>
          <a:noFill/>
          <a:ln w="6350">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cxnSp>
        <p:nvCxnSpPr>
          <p:cNvPr id="3" name="Straight Connector 2">
            <a:extLst>
              <a:ext uri="{FF2B5EF4-FFF2-40B4-BE49-F238E27FC236}">
                <a16:creationId xmlns:a16="http://schemas.microsoft.com/office/drawing/2014/main" id="{5B1BE2BD-7F8B-7C22-CFB1-672436A435C5}"/>
              </a:ext>
            </a:extLst>
          </p:cNvPr>
          <p:cNvCxnSpPr>
            <a:cxnSpLocks/>
            <a:endCxn id="8" idx="0"/>
          </p:cNvCxnSpPr>
          <p:nvPr/>
        </p:nvCxnSpPr>
        <p:spPr>
          <a:xfrm>
            <a:off x="6096000" y="0"/>
            <a:ext cx="0" cy="402336"/>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4" name="Straight Connector 3">
            <a:extLst>
              <a:ext uri="{FF2B5EF4-FFF2-40B4-BE49-F238E27FC236}">
                <a16:creationId xmlns:a16="http://schemas.microsoft.com/office/drawing/2014/main" id="{93605ED7-A153-EC6F-5FAD-36B4B4358E06}"/>
              </a:ext>
            </a:extLst>
          </p:cNvPr>
          <p:cNvCxnSpPr>
            <a:cxnSpLocks/>
            <a:stCxn id="8" idx="4"/>
          </p:cNvCxnSpPr>
          <p:nvPr/>
        </p:nvCxnSpPr>
        <p:spPr>
          <a:xfrm>
            <a:off x="6096000" y="6455664"/>
            <a:ext cx="0" cy="402336"/>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grpSp>
        <p:nvGrpSpPr>
          <p:cNvPr id="5" name="Group 4">
            <a:extLst>
              <a:ext uri="{FF2B5EF4-FFF2-40B4-BE49-F238E27FC236}">
                <a16:creationId xmlns:a16="http://schemas.microsoft.com/office/drawing/2014/main" id="{3C8215DB-D097-7C38-9C71-D1CFEFEF6A85}"/>
              </a:ext>
            </a:extLst>
          </p:cNvPr>
          <p:cNvGrpSpPr/>
          <p:nvPr/>
        </p:nvGrpSpPr>
        <p:grpSpPr>
          <a:xfrm>
            <a:off x="803185" y="0"/>
            <a:ext cx="10585629" cy="6858000"/>
            <a:chOff x="803185" y="0"/>
            <a:chExt cx="10585629" cy="6858000"/>
          </a:xfrm>
        </p:grpSpPr>
        <p:cxnSp>
          <p:nvCxnSpPr>
            <p:cNvPr id="6" name="Straight Connector 5">
              <a:extLst>
                <a:ext uri="{FF2B5EF4-FFF2-40B4-BE49-F238E27FC236}">
                  <a16:creationId xmlns:a16="http://schemas.microsoft.com/office/drawing/2014/main" id="{E0A25622-E70C-87A2-8948-57015501A771}"/>
                </a:ext>
              </a:extLst>
            </p:cNvPr>
            <p:cNvCxnSpPr/>
            <p:nvPr/>
          </p:nvCxnSpPr>
          <p:spPr>
            <a:xfrm>
              <a:off x="804672" y="0"/>
              <a:ext cx="0" cy="6858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7" name="Straight Connector 6">
              <a:extLst>
                <a:ext uri="{FF2B5EF4-FFF2-40B4-BE49-F238E27FC236}">
                  <a16:creationId xmlns:a16="http://schemas.microsoft.com/office/drawing/2014/main" id="{6BC90E86-9351-B357-1E5C-6FFBE66DCF88}"/>
                </a:ext>
              </a:extLst>
            </p:cNvPr>
            <p:cNvCxnSpPr>
              <a:cxnSpLocks/>
            </p:cNvCxnSpPr>
            <p:nvPr/>
          </p:nvCxnSpPr>
          <p:spPr>
            <a:xfrm>
              <a:off x="803185" y="393192"/>
              <a:ext cx="10584143"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9" name="Straight Connector 8">
              <a:extLst>
                <a:ext uri="{FF2B5EF4-FFF2-40B4-BE49-F238E27FC236}">
                  <a16:creationId xmlns:a16="http://schemas.microsoft.com/office/drawing/2014/main" id="{0002D9F6-1ABE-59A5-65EE-083DC0F5BBAD}"/>
                </a:ext>
              </a:extLst>
            </p:cNvPr>
            <p:cNvCxnSpPr>
              <a:cxnSpLocks/>
            </p:cNvCxnSpPr>
            <p:nvPr/>
          </p:nvCxnSpPr>
          <p:spPr>
            <a:xfrm>
              <a:off x="11388814" y="0"/>
              <a:ext cx="0" cy="6858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0" name="Straight Connector 9">
              <a:extLst>
                <a:ext uri="{FF2B5EF4-FFF2-40B4-BE49-F238E27FC236}">
                  <a16:creationId xmlns:a16="http://schemas.microsoft.com/office/drawing/2014/main" id="{A95F9938-96CE-D789-BC11-3480B8489FD3}"/>
                </a:ext>
              </a:extLst>
            </p:cNvPr>
            <p:cNvCxnSpPr>
              <a:cxnSpLocks/>
            </p:cNvCxnSpPr>
            <p:nvPr/>
          </p:nvCxnSpPr>
          <p:spPr>
            <a:xfrm>
              <a:off x="803185" y="6452119"/>
              <a:ext cx="10584143"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grpSp>
    </p:spTree>
    <p:extLst>
      <p:ext uri="{BB962C8B-B14F-4D97-AF65-F5344CB8AC3E}">
        <p14:creationId xmlns:p14="http://schemas.microsoft.com/office/powerpoint/2010/main" val="175917813"/>
      </p:ext>
    </p:extLst>
  </p:cSld>
  <p:clrMapOvr>
    <a:masterClrMapping/>
  </p:clrMapOvr>
  <p:extLst>
    <p:ext uri="{DCECCB84-F9BA-43D5-87BE-67443E8EF086}">
      <p15:sldGuideLst xmlns:p15="http://schemas.microsoft.com/office/powerpoint/2012/main">
        <p15:guide id="5" orient="horz" pos="2160" userDrawn="1">
          <p15:clr>
            <a:srgbClr val="FBAE40"/>
          </p15:clr>
        </p15:guide>
        <p15:guide id="6" pos="3840" userDrawn="1">
          <p15:clr>
            <a:srgbClr val="FBAE40"/>
          </p15:clr>
        </p15:guide>
      </p15:sldGuideLst>
    </p:ext>
  </p:extLst>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Agenda">
    <p:bg>
      <p:bgPr>
        <a:solidFill>
          <a:schemeClr val="accent3"/>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4019F8-742E-9EEF-F591-C9666AC32AF1}"/>
              </a:ext>
            </a:extLst>
          </p:cNvPr>
          <p:cNvSpPr>
            <a:spLocks noGrp="1"/>
          </p:cNvSpPr>
          <p:nvPr>
            <p:ph type="title"/>
          </p:nvPr>
        </p:nvSpPr>
        <p:spPr>
          <a:xfrm>
            <a:off x="1255032" y="862335"/>
            <a:ext cx="4389120" cy="5120640"/>
          </a:xfrm>
        </p:spPr>
        <p:txBody>
          <a:bodyPr anchor="ctr" anchorCtr="0">
            <a:normAutofit/>
          </a:bodyPr>
          <a:lstStyle>
            <a:lvl1pPr algn="ctr">
              <a:defRPr sz="4000">
                <a:solidFill>
                  <a:schemeClr val="tx1"/>
                </a:solidFill>
              </a:defRPr>
            </a:lvl1pPr>
          </a:lstStyle>
          <a:p>
            <a:r>
              <a:rPr lang="en-US"/>
              <a:t>Click to edit Master title style</a:t>
            </a:r>
            <a:endParaRPr lang="en-US" dirty="0"/>
          </a:p>
        </p:txBody>
      </p:sp>
      <p:sp>
        <p:nvSpPr>
          <p:cNvPr id="4" name="Footer Placeholder 3">
            <a:extLst>
              <a:ext uri="{FF2B5EF4-FFF2-40B4-BE49-F238E27FC236}">
                <a16:creationId xmlns:a16="http://schemas.microsoft.com/office/drawing/2014/main" id="{0B12CFE6-D05E-5478-B3A4-81DC4DCD7410}"/>
              </a:ext>
            </a:extLst>
          </p:cNvPr>
          <p:cNvSpPr>
            <a:spLocks noGrp="1"/>
          </p:cNvSpPr>
          <p:nvPr>
            <p:ph type="ftr" sz="quarter" idx="11"/>
          </p:nvPr>
        </p:nvSpPr>
        <p:spPr/>
        <p:txBody>
          <a:bodyPr/>
          <a:lstStyle>
            <a:lvl1pPr>
              <a:defRPr>
                <a:solidFill>
                  <a:schemeClr val="tx1"/>
                </a:solidFill>
              </a:defRPr>
            </a:lvl1pPr>
          </a:lstStyle>
          <a:p>
            <a:r>
              <a:rPr lang="en-US"/>
              <a:t>SAMPLE FOOTER TEXT</a:t>
            </a:r>
            <a:endParaRPr lang="en-US" dirty="0"/>
          </a:p>
        </p:txBody>
      </p:sp>
      <p:sp>
        <p:nvSpPr>
          <p:cNvPr id="7" name="Content Placeholder 6">
            <a:extLst>
              <a:ext uri="{FF2B5EF4-FFF2-40B4-BE49-F238E27FC236}">
                <a16:creationId xmlns:a16="http://schemas.microsoft.com/office/drawing/2014/main" id="{28C8B19A-6FC1-2B71-0BFB-9274CBF396B9}"/>
              </a:ext>
            </a:extLst>
          </p:cNvPr>
          <p:cNvSpPr>
            <a:spLocks noGrp="1"/>
          </p:cNvSpPr>
          <p:nvPr>
            <p:ph sz="quarter" idx="13"/>
          </p:nvPr>
        </p:nvSpPr>
        <p:spPr>
          <a:xfrm>
            <a:off x="6547100" y="816615"/>
            <a:ext cx="4389120" cy="5212080"/>
          </a:xfrm>
        </p:spPr>
        <p:txBody>
          <a:bodyPr anchor="ctr" anchorCtr="0">
            <a:normAutofit/>
          </a:bodyPr>
          <a:lstStyle>
            <a:lvl1pPr marL="285750" indent="-285750">
              <a:buFont typeface="Arial" panose="020B0604020202020204" pitchFamily="34" charset="0"/>
              <a:buChar char="•"/>
              <a:defRPr sz="1800">
                <a:solidFill>
                  <a:schemeClr val="tx1"/>
                </a:solidFill>
              </a:defRPr>
            </a:lvl1pPr>
            <a:lvl2pPr marL="514350" indent="-285750">
              <a:buFont typeface="Arial" panose="020B0604020202020204" pitchFamily="34" charset="0"/>
              <a:buChar char="•"/>
              <a:defRPr sz="1600">
                <a:solidFill>
                  <a:schemeClr val="tx1"/>
                </a:solidFill>
              </a:defRPr>
            </a:lvl2pPr>
            <a:lvl3pPr marL="742950" indent="-285750">
              <a:buFont typeface="Arial" panose="020B0604020202020204" pitchFamily="34" charset="0"/>
              <a:buChar char="•"/>
              <a:defRPr sz="1400">
                <a:solidFill>
                  <a:schemeClr val="tx1"/>
                </a:solidFill>
              </a:defRPr>
            </a:lvl3pPr>
            <a:lvl4pPr marL="971550" indent="-285750">
              <a:buFont typeface="Arial" panose="020B0604020202020204" pitchFamily="34" charset="0"/>
              <a:buChar char="•"/>
              <a:defRPr sz="1400">
                <a:solidFill>
                  <a:schemeClr val="tx1"/>
                </a:solidFill>
              </a:defRPr>
            </a:lvl4pPr>
            <a:lvl5pPr marL="1200150" indent="-285750">
              <a:buFont typeface="Arial" panose="020B0604020202020204" pitchFamily="34" charset="0"/>
              <a:buChar char="•"/>
              <a:defRPr sz="1400">
                <a:solidFill>
                  <a:schemeClr val="tx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3" name="Date Placeholder 2">
            <a:extLst>
              <a:ext uri="{FF2B5EF4-FFF2-40B4-BE49-F238E27FC236}">
                <a16:creationId xmlns:a16="http://schemas.microsoft.com/office/drawing/2014/main" id="{6CC77F2D-39D2-22F7-CF0B-39D63EBF00B7}"/>
              </a:ext>
            </a:extLst>
          </p:cNvPr>
          <p:cNvSpPr>
            <a:spLocks noGrp="1"/>
          </p:cNvSpPr>
          <p:nvPr>
            <p:ph type="dt" sz="half" idx="10"/>
          </p:nvPr>
        </p:nvSpPr>
        <p:spPr/>
        <p:txBody>
          <a:bodyPr/>
          <a:lstStyle>
            <a:lvl1pPr>
              <a:defRPr>
                <a:solidFill>
                  <a:schemeClr val="tx1"/>
                </a:solidFill>
              </a:defRPr>
            </a:lvl1pPr>
          </a:lstStyle>
          <a:p>
            <a:fld id="{BD9D700C-85B2-47B3-997E-E13950E22DFB}" type="datetime1">
              <a:rPr lang="en-US" smtClean="0"/>
              <a:t>4/17/2026</a:t>
            </a:fld>
            <a:endParaRPr lang="en-US" dirty="0"/>
          </a:p>
        </p:txBody>
      </p:sp>
      <p:sp>
        <p:nvSpPr>
          <p:cNvPr id="5" name="Slide Number Placeholder 4">
            <a:extLst>
              <a:ext uri="{FF2B5EF4-FFF2-40B4-BE49-F238E27FC236}">
                <a16:creationId xmlns:a16="http://schemas.microsoft.com/office/drawing/2014/main" id="{626B86D3-24E1-029E-BA22-9F17F9517D65}"/>
              </a:ext>
            </a:extLst>
          </p:cNvPr>
          <p:cNvSpPr>
            <a:spLocks noGrp="1"/>
          </p:cNvSpPr>
          <p:nvPr>
            <p:ph type="sldNum" sz="quarter" idx="12"/>
          </p:nvPr>
        </p:nvSpPr>
        <p:spPr/>
        <p:txBody>
          <a:bodyPr/>
          <a:lstStyle>
            <a:lvl1pPr>
              <a:defRPr>
                <a:solidFill>
                  <a:schemeClr val="tx1"/>
                </a:solidFill>
              </a:defRPr>
            </a:lvl1pPr>
          </a:lstStyle>
          <a:p>
            <a:fld id="{CC057153-B650-4DEB-B370-79DDCFDCE934}" type="slidenum">
              <a:rPr lang="en-US" smtClean="0"/>
              <a:pPr/>
              <a:t>‹#›</a:t>
            </a:fld>
            <a:endParaRPr lang="en-US" dirty="0"/>
          </a:p>
        </p:txBody>
      </p:sp>
      <p:grpSp>
        <p:nvGrpSpPr>
          <p:cNvPr id="6" name="Group 5">
            <a:extLst>
              <a:ext uri="{FF2B5EF4-FFF2-40B4-BE49-F238E27FC236}">
                <a16:creationId xmlns:a16="http://schemas.microsoft.com/office/drawing/2014/main" id="{5097BF5B-32BC-BBD0-CF2F-278F9759F7B8}"/>
              </a:ext>
            </a:extLst>
          </p:cNvPr>
          <p:cNvGrpSpPr/>
          <p:nvPr/>
        </p:nvGrpSpPr>
        <p:grpSpPr>
          <a:xfrm>
            <a:off x="803185" y="0"/>
            <a:ext cx="10585629" cy="6858000"/>
            <a:chOff x="803185" y="0"/>
            <a:chExt cx="10585629" cy="6858000"/>
          </a:xfrm>
        </p:grpSpPr>
        <p:cxnSp>
          <p:nvCxnSpPr>
            <p:cNvPr id="8" name="Straight Connector 7">
              <a:extLst>
                <a:ext uri="{FF2B5EF4-FFF2-40B4-BE49-F238E27FC236}">
                  <a16:creationId xmlns:a16="http://schemas.microsoft.com/office/drawing/2014/main" id="{1B8C6683-0AEB-503B-BAF1-51DAAF22F621}"/>
                </a:ext>
              </a:extLst>
            </p:cNvPr>
            <p:cNvCxnSpPr/>
            <p:nvPr/>
          </p:nvCxnSpPr>
          <p:spPr>
            <a:xfrm>
              <a:off x="804672" y="0"/>
              <a:ext cx="0" cy="6858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9" name="Straight Connector 8">
              <a:extLst>
                <a:ext uri="{FF2B5EF4-FFF2-40B4-BE49-F238E27FC236}">
                  <a16:creationId xmlns:a16="http://schemas.microsoft.com/office/drawing/2014/main" id="{7B2043B3-B90B-491D-9203-45C5F867EC80}"/>
                </a:ext>
              </a:extLst>
            </p:cNvPr>
            <p:cNvCxnSpPr>
              <a:cxnSpLocks/>
            </p:cNvCxnSpPr>
            <p:nvPr/>
          </p:nvCxnSpPr>
          <p:spPr>
            <a:xfrm>
              <a:off x="803185" y="393192"/>
              <a:ext cx="10584143"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0" name="Straight Connector 9">
              <a:extLst>
                <a:ext uri="{FF2B5EF4-FFF2-40B4-BE49-F238E27FC236}">
                  <a16:creationId xmlns:a16="http://schemas.microsoft.com/office/drawing/2014/main" id="{5AE574BD-DC36-6D57-B675-4DC205A2F99C}"/>
                </a:ext>
              </a:extLst>
            </p:cNvPr>
            <p:cNvCxnSpPr>
              <a:cxnSpLocks/>
            </p:cNvCxnSpPr>
            <p:nvPr/>
          </p:nvCxnSpPr>
          <p:spPr>
            <a:xfrm>
              <a:off x="11388814" y="0"/>
              <a:ext cx="0" cy="6858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1" name="Straight Connector 10">
              <a:extLst>
                <a:ext uri="{FF2B5EF4-FFF2-40B4-BE49-F238E27FC236}">
                  <a16:creationId xmlns:a16="http://schemas.microsoft.com/office/drawing/2014/main" id="{8D0042C9-94A3-B61B-E948-DEAD329E8578}"/>
                </a:ext>
              </a:extLst>
            </p:cNvPr>
            <p:cNvCxnSpPr>
              <a:cxnSpLocks/>
            </p:cNvCxnSpPr>
            <p:nvPr/>
          </p:nvCxnSpPr>
          <p:spPr>
            <a:xfrm>
              <a:off x="803185" y="6452119"/>
              <a:ext cx="10584143"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grpSp>
      <p:cxnSp>
        <p:nvCxnSpPr>
          <p:cNvPr id="14" name="Straight Connector 13">
            <a:extLst>
              <a:ext uri="{FF2B5EF4-FFF2-40B4-BE49-F238E27FC236}">
                <a16:creationId xmlns:a16="http://schemas.microsoft.com/office/drawing/2014/main" id="{2D93BD77-3686-B555-2FC0-ACF67E598393}"/>
              </a:ext>
            </a:extLst>
          </p:cNvPr>
          <p:cNvCxnSpPr>
            <a:cxnSpLocks/>
          </p:cNvCxnSpPr>
          <p:nvPr/>
        </p:nvCxnSpPr>
        <p:spPr>
          <a:xfrm>
            <a:off x="6096000" y="402336"/>
            <a:ext cx="0" cy="6053328"/>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164065497"/>
      </p:ext>
    </p:extLst>
  </p:cSld>
  <p:clrMapOvr>
    <a:overrideClrMapping bg1="lt1" tx1="dk1" bg2="lt2" tx2="dk2" accent1="accent1" accent2="accent2" accent3="accent3" accent4="accent4" accent5="accent5" accent6="accent6" hlink="hlink" folHlink="folHlink"/>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p:cSld name="Agenda with Picture">
    <p:bg>
      <p:bgPr>
        <a:solidFill>
          <a:schemeClr val="accent3"/>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4019F8-742E-9EEF-F591-C9666AC32AF1}"/>
              </a:ext>
            </a:extLst>
          </p:cNvPr>
          <p:cNvSpPr>
            <a:spLocks noGrp="1"/>
          </p:cNvSpPr>
          <p:nvPr>
            <p:ph type="title"/>
          </p:nvPr>
        </p:nvSpPr>
        <p:spPr>
          <a:xfrm>
            <a:off x="6600623" y="822960"/>
            <a:ext cx="4342337" cy="2103120"/>
          </a:xfrm>
        </p:spPr>
        <p:txBody>
          <a:bodyPr anchor="t" anchorCtr="0">
            <a:normAutofit/>
          </a:bodyPr>
          <a:lstStyle>
            <a:lvl1pPr>
              <a:defRPr sz="4000">
                <a:solidFill>
                  <a:schemeClr val="tx1"/>
                </a:solidFill>
              </a:defRPr>
            </a:lvl1pPr>
          </a:lstStyle>
          <a:p>
            <a:r>
              <a:rPr lang="en-US"/>
              <a:t>Click to edit Master title style</a:t>
            </a:r>
            <a:endParaRPr lang="en-US" dirty="0"/>
          </a:p>
        </p:txBody>
      </p:sp>
      <p:sp>
        <p:nvSpPr>
          <p:cNvPr id="10" name="Footer Placeholder 9">
            <a:extLst>
              <a:ext uri="{FF2B5EF4-FFF2-40B4-BE49-F238E27FC236}">
                <a16:creationId xmlns:a16="http://schemas.microsoft.com/office/drawing/2014/main" id="{89E984F9-2199-EBFA-F2CC-8763C190A200}"/>
              </a:ext>
            </a:extLst>
          </p:cNvPr>
          <p:cNvSpPr>
            <a:spLocks noGrp="1"/>
          </p:cNvSpPr>
          <p:nvPr>
            <p:ph type="ftr" sz="quarter" idx="16"/>
          </p:nvPr>
        </p:nvSpPr>
        <p:spPr/>
        <p:txBody>
          <a:bodyPr/>
          <a:lstStyle>
            <a:lvl1pPr>
              <a:defRPr>
                <a:solidFill>
                  <a:schemeClr val="tx1"/>
                </a:solidFill>
              </a:defRPr>
            </a:lvl1pPr>
          </a:lstStyle>
          <a:p>
            <a:r>
              <a:rPr lang="en-US"/>
              <a:t>SAMPLE FOOTER TEXT</a:t>
            </a:r>
            <a:endParaRPr lang="en-US" dirty="0"/>
          </a:p>
        </p:txBody>
      </p:sp>
      <p:sp>
        <p:nvSpPr>
          <p:cNvPr id="6" name="Picture Placeholder 10">
            <a:extLst>
              <a:ext uri="{FF2B5EF4-FFF2-40B4-BE49-F238E27FC236}">
                <a16:creationId xmlns:a16="http://schemas.microsoft.com/office/drawing/2014/main" id="{3699909B-C939-96B1-BC6D-ADAB553102ED}"/>
              </a:ext>
            </a:extLst>
          </p:cNvPr>
          <p:cNvSpPr>
            <a:spLocks noGrp="1"/>
          </p:cNvSpPr>
          <p:nvPr>
            <p:ph type="pic" sz="quarter" idx="14" hasCustomPrompt="1"/>
          </p:nvPr>
        </p:nvSpPr>
        <p:spPr>
          <a:xfrm>
            <a:off x="804672" y="402336"/>
            <a:ext cx="5289176" cy="6053328"/>
          </a:xfrm>
          <a:blipFill dpi="0" rotWithShape="1">
            <a:blip r:embed="rId2">
              <a:alphaModFix amt="20000"/>
              <a:extLst>
                <a:ext uri="{BEBA8EAE-BF5A-486C-A8C5-ECC9F3942E4B}">
                  <a14:imgProps xmlns:a14="http://schemas.microsoft.com/office/drawing/2010/main">
                    <a14:imgLayer r:embed="rId3">
                      <a14:imgEffect>
                        <a14:saturation sat="0"/>
                      </a14:imgEffect>
                      <a14:imgEffect>
                        <a14:brightnessContrast bright="-27000" contrast="59000"/>
                      </a14:imgEffect>
                    </a14:imgLayer>
                  </a14:imgProps>
                </a:ext>
              </a:extLst>
            </a:blip>
            <a:srcRect/>
            <a:stretch>
              <a:fillRect r="1" b="2"/>
            </a:stretch>
          </a:blipFill>
        </p:spPr>
        <p:txBody>
          <a:bodyPr/>
          <a:lstStyle>
            <a:lvl1pPr marL="0" indent="0">
              <a:buNone/>
              <a:defRPr/>
            </a:lvl1pPr>
          </a:lstStyle>
          <a:p>
            <a:r>
              <a:rPr lang="en-US" dirty="0"/>
              <a:t> </a:t>
            </a:r>
          </a:p>
        </p:txBody>
      </p:sp>
      <p:sp>
        <p:nvSpPr>
          <p:cNvPr id="7" name="Content Placeholder 6">
            <a:extLst>
              <a:ext uri="{FF2B5EF4-FFF2-40B4-BE49-F238E27FC236}">
                <a16:creationId xmlns:a16="http://schemas.microsoft.com/office/drawing/2014/main" id="{28C8B19A-6FC1-2B71-0BFB-9274CBF396B9}"/>
              </a:ext>
            </a:extLst>
          </p:cNvPr>
          <p:cNvSpPr>
            <a:spLocks noGrp="1"/>
          </p:cNvSpPr>
          <p:nvPr>
            <p:ph sz="quarter" idx="13"/>
          </p:nvPr>
        </p:nvSpPr>
        <p:spPr>
          <a:xfrm>
            <a:off x="6600623" y="3834765"/>
            <a:ext cx="4343400" cy="2103120"/>
          </a:xfrm>
        </p:spPr>
        <p:txBody>
          <a:bodyPr>
            <a:normAutofit/>
          </a:bodyPr>
          <a:lstStyle>
            <a:lvl1pPr marL="285750" indent="-285750">
              <a:lnSpc>
                <a:spcPct val="150000"/>
              </a:lnSpc>
              <a:buFont typeface="Arial" panose="020B0604020202020204" pitchFamily="34" charset="0"/>
              <a:buChar char="•"/>
              <a:defRPr sz="1800">
                <a:solidFill>
                  <a:schemeClr val="tx1"/>
                </a:solidFill>
              </a:defRPr>
            </a:lvl1pPr>
            <a:lvl2pPr marL="514350" indent="-285750">
              <a:lnSpc>
                <a:spcPct val="150000"/>
              </a:lnSpc>
              <a:buFont typeface="Arial" panose="020B0604020202020204" pitchFamily="34" charset="0"/>
              <a:buChar char="•"/>
              <a:defRPr sz="1600">
                <a:solidFill>
                  <a:schemeClr val="tx1"/>
                </a:solidFill>
              </a:defRPr>
            </a:lvl2pPr>
            <a:lvl3pPr marL="742950" indent="-285750">
              <a:lnSpc>
                <a:spcPct val="150000"/>
              </a:lnSpc>
              <a:buFont typeface="Arial" panose="020B0604020202020204" pitchFamily="34" charset="0"/>
              <a:buChar char="•"/>
              <a:defRPr sz="1400">
                <a:solidFill>
                  <a:schemeClr val="tx1"/>
                </a:solidFill>
              </a:defRPr>
            </a:lvl3pPr>
            <a:lvl4pPr marL="971550" indent="-285750">
              <a:buFont typeface="Arial" panose="020B0604020202020204" pitchFamily="34" charset="0"/>
              <a:buChar char="•"/>
              <a:defRPr sz="1400">
                <a:solidFill>
                  <a:schemeClr val="tx1"/>
                </a:solidFill>
              </a:defRPr>
            </a:lvl4pPr>
            <a:lvl5pPr>
              <a:buFont typeface="Arial" panose="020B0604020202020204" pitchFamily="34" charset="0"/>
              <a:buChar char="•"/>
              <a:defRPr sz="1400">
                <a:solidFill>
                  <a:schemeClr val="tx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9" name="Date Placeholder 8">
            <a:extLst>
              <a:ext uri="{FF2B5EF4-FFF2-40B4-BE49-F238E27FC236}">
                <a16:creationId xmlns:a16="http://schemas.microsoft.com/office/drawing/2014/main" id="{7D52F3B9-F3FC-C6BA-2D5C-232401B1DDB5}"/>
              </a:ext>
            </a:extLst>
          </p:cNvPr>
          <p:cNvSpPr>
            <a:spLocks noGrp="1"/>
          </p:cNvSpPr>
          <p:nvPr>
            <p:ph type="dt" sz="half" idx="15"/>
          </p:nvPr>
        </p:nvSpPr>
        <p:spPr/>
        <p:txBody>
          <a:bodyPr/>
          <a:lstStyle>
            <a:lvl1pPr>
              <a:defRPr>
                <a:solidFill>
                  <a:schemeClr val="tx1"/>
                </a:solidFill>
              </a:defRPr>
            </a:lvl1pPr>
          </a:lstStyle>
          <a:p>
            <a:fld id="{4480006D-ECDF-498D-B49A-7AD8A8EE5B1D}" type="datetime1">
              <a:rPr lang="en-US" smtClean="0"/>
              <a:t>4/17/2026</a:t>
            </a:fld>
            <a:endParaRPr lang="en-US" dirty="0"/>
          </a:p>
        </p:txBody>
      </p:sp>
      <p:sp>
        <p:nvSpPr>
          <p:cNvPr id="11" name="Slide Number Placeholder 10">
            <a:extLst>
              <a:ext uri="{FF2B5EF4-FFF2-40B4-BE49-F238E27FC236}">
                <a16:creationId xmlns:a16="http://schemas.microsoft.com/office/drawing/2014/main" id="{FAA914D9-9468-7038-39C3-3B639A66D86E}"/>
              </a:ext>
            </a:extLst>
          </p:cNvPr>
          <p:cNvSpPr>
            <a:spLocks noGrp="1"/>
          </p:cNvSpPr>
          <p:nvPr>
            <p:ph type="sldNum" sz="quarter" idx="17"/>
          </p:nvPr>
        </p:nvSpPr>
        <p:spPr/>
        <p:txBody>
          <a:bodyPr/>
          <a:lstStyle>
            <a:lvl1pPr>
              <a:defRPr>
                <a:solidFill>
                  <a:schemeClr val="tx1"/>
                </a:solidFill>
              </a:defRPr>
            </a:lvl1pPr>
          </a:lstStyle>
          <a:p>
            <a:fld id="{CC057153-B650-4DEB-B370-79DDCFDCE934}" type="slidenum">
              <a:rPr lang="en-US" smtClean="0"/>
              <a:pPr/>
              <a:t>‹#›</a:t>
            </a:fld>
            <a:endParaRPr lang="en-US" dirty="0"/>
          </a:p>
        </p:txBody>
      </p:sp>
      <p:grpSp>
        <p:nvGrpSpPr>
          <p:cNvPr id="14" name="Group 13">
            <a:extLst>
              <a:ext uri="{FF2B5EF4-FFF2-40B4-BE49-F238E27FC236}">
                <a16:creationId xmlns:a16="http://schemas.microsoft.com/office/drawing/2014/main" id="{B20CE65A-BB1E-AC85-3441-39F20A18F2A5}"/>
              </a:ext>
            </a:extLst>
          </p:cNvPr>
          <p:cNvGrpSpPr/>
          <p:nvPr/>
        </p:nvGrpSpPr>
        <p:grpSpPr>
          <a:xfrm>
            <a:off x="6093848" y="402336"/>
            <a:ext cx="5297241" cy="6053328"/>
            <a:chOff x="6093848" y="402336"/>
            <a:chExt cx="5297241" cy="6053328"/>
          </a:xfrm>
        </p:grpSpPr>
        <p:cxnSp>
          <p:nvCxnSpPr>
            <p:cNvPr id="8" name="Straight Connector 7">
              <a:extLst>
                <a:ext uri="{FF2B5EF4-FFF2-40B4-BE49-F238E27FC236}">
                  <a16:creationId xmlns:a16="http://schemas.microsoft.com/office/drawing/2014/main" id="{0B186CB7-6AEB-B743-4514-FD48EC8624B1}"/>
                </a:ext>
              </a:extLst>
            </p:cNvPr>
            <p:cNvCxnSpPr>
              <a:cxnSpLocks/>
            </p:cNvCxnSpPr>
            <p:nvPr/>
          </p:nvCxnSpPr>
          <p:spPr>
            <a:xfrm flipH="1">
              <a:off x="6093848" y="3425476"/>
              <a:ext cx="5297241"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3" name="Straight Connector 12">
              <a:extLst>
                <a:ext uri="{FF2B5EF4-FFF2-40B4-BE49-F238E27FC236}">
                  <a16:creationId xmlns:a16="http://schemas.microsoft.com/office/drawing/2014/main" id="{D6BA0EC0-9334-E3BD-A943-2A6CE641D18A}"/>
                </a:ext>
              </a:extLst>
            </p:cNvPr>
            <p:cNvCxnSpPr/>
            <p:nvPr/>
          </p:nvCxnSpPr>
          <p:spPr>
            <a:xfrm>
              <a:off x="6099748" y="402336"/>
              <a:ext cx="0" cy="6053328"/>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grpSp>
      <p:grpSp>
        <p:nvGrpSpPr>
          <p:cNvPr id="3" name="Group 2">
            <a:extLst>
              <a:ext uri="{FF2B5EF4-FFF2-40B4-BE49-F238E27FC236}">
                <a16:creationId xmlns:a16="http://schemas.microsoft.com/office/drawing/2014/main" id="{3E199F47-2C0A-4C3F-B557-642A89A02175}"/>
              </a:ext>
            </a:extLst>
          </p:cNvPr>
          <p:cNvGrpSpPr/>
          <p:nvPr/>
        </p:nvGrpSpPr>
        <p:grpSpPr>
          <a:xfrm>
            <a:off x="803185" y="0"/>
            <a:ext cx="10585629" cy="6858000"/>
            <a:chOff x="803185" y="0"/>
            <a:chExt cx="10585629" cy="6858000"/>
          </a:xfrm>
        </p:grpSpPr>
        <p:cxnSp>
          <p:nvCxnSpPr>
            <p:cNvPr id="4" name="Straight Connector 3">
              <a:extLst>
                <a:ext uri="{FF2B5EF4-FFF2-40B4-BE49-F238E27FC236}">
                  <a16:creationId xmlns:a16="http://schemas.microsoft.com/office/drawing/2014/main" id="{487DDCC1-3A31-C96B-B944-3D034E35CE59}"/>
                </a:ext>
              </a:extLst>
            </p:cNvPr>
            <p:cNvCxnSpPr/>
            <p:nvPr/>
          </p:nvCxnSpPr>
          <p:spPr>
            <a:xfrm>
              <a:off x="804672" y="0"/>
              <a:ext cx="0" cy="6858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5" name="Straight Connector 4">
              <a:extLst>
                <a:ext uri="{FF2B5EF4-FFF2-40B4-BE49-F238E27FC236}">
                  <a16:creationId xmlns:a16="http://schemas.microsoft.com/office/drawing/2014/main" id="{F521C807-39D4-D4AA-9527-8658CEF781DA}"/>
                </a:ext>
              </a:extLst>
            </p:cNvPr>
            <p:cNvCxnSpPr>
              <a:cxnSpLocks/>
            </p:cNvCxnSpPr>
            <p:nvPr/>
          </p:nvCxnSpPr>
          <p:spPr>
            <a:xfrm>
              <a:off x="803185" y="393192"/>
              <a:ext cx="10584143"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2" name="Straight Connector 11">
              <a:extLst>
                <a:ext uri="{FF2B5EF4-FFF2-40B4-BE49-F238E27FC236}">
                  <a16:creationId xmlns:a16="http://schemas.microsoft.com/office/drawing/2014/main" id="{C2E28386-8201-E969-93C4-035054A6593B}"/>
                </a:ext>
              </a:extLst>
            </p:cNvPr>
            <p:cNvCxnSpPr>
              <a:cxnSpLocks/>
            </p:cNvCxnSpPr>
            <p:nvPr/>
          </p:nvCxnSpPr>
          <p:spPr>
            <a:xfrm>
              <a:off x="11388814" y="0"/>
              <a:ext cx="0" cy="6858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5" name="Straight Connector 14">
              <a:extLst>
                <a:ext uri="{FF2B5EF4-FFF2-40B4-BE49-F238E27FC236}">
                  <a16:creationId xmlns:a16="http://schemas.microsoft.com/office/drawing/2014/main" id="{515476B2-B1B9-0305-3417-F5958B27BB8F}"/>
                </a:ext>
              </a:extLst>
            </p:cNvPr>
            <p:cNvCxnSpPr>
              <a:cxnSpLocks/>
            </p:cNvCxnSpPr>
            <p:nvPr/>
          </p:nvCxnSpPr>
          <p:spPr>
            <a:xfrm>
              <a:off x="803185" y="6452119"/>
              <a:ext cx="10584143"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grpSp>
    </p:spTree>
    <p:extLst>
      <p:ext uri="{BB962C8B-B14F-4D97-AF65-F5344CB8AC3E}">
        <p14:creationId xmlns:p14="http://schemas.microsoft.com/office/powerpoint/2010/main" val="4093378649"/>
      </p:ext>
    </p:extLst>
  </p:cSld>
  <p:clrMapOvr>
    <a:overrideClrMapping bg1="lt1" tx1="dk1" bg2="lt2" tx2="dk2" accent1="accent1" accent2="accent2" accent3="accent3" accent4="accent4" accent5="accent5" accent6="accent6" hlink="hlink" folHlink="folHlink"/>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preserve="1" userDrawn="1">
  <p:cSld name="Content 2">
    <p:bg>
      <p:bgPr>
        <a:solidFill>
          <a:schemeClr val="accent3"/>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1300752" y="816615"/>
            <a:ext cx="4297680" cy="5212080"/>
          </a:xfrm>
        </p:spPr>
        <p:txBody>
          <a:bodyPr anchor="ctr" anchorCtr="0">
            <a:normAutofit/>
          </a:bodyPr>
          <a:lstStyle>
            <a:lvl1pPr algn="ctr">
              <a:defRPr sz="4000">
                <a:solidFill>
                  <a:schemeClr val="tx1"/>
                </a:solidFill>
              </a:defRPr>
            </a:lvl1pPr>
          </a:lstStyle>
          <a:p>
            <a:r>
              <a:rPr lang="en-US"/>
              <a:t>Click to edit Master title style</a:t>
            </a:r>
            <a:endParaRPr lang="en-US" dirty="0"/>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lvl1pPr>
              <a:defRPr>
                <a:solidFill>
                  <a:schemeClr val="tx1"/>
                </a:solidFill>
              </a:defRPr>
            </a:lvl1pPr>
          </a:lstStyle>
          <a:p>
            <a:r>
              <a:rPr lang="en-US"/>
              <a:t>SAMPLE FOOTER TEXT</a:t>
            </a:r>
            <a:endParaRPr lang="en-US" dirty="0"/>
          </a:p>
        </p:txBody>
      </p:sp>
      <p:sp>
        <p:nvSpPr>
          <p:cNvPr id="10" name="Content Placeholder 9">
            <a:extLst>
              <a:ext uri="{FF2B5EF4-FFF2-40B4-BE49-F238E27FC236}">
                <a16:creationId xmlns:a16="http://schemas.microsoft.com/office/drawing/2014/main" id="{E79C5E13-DAC4-195E-1928-8B3D9E93B84D}"/>
              </a:ext>
            </a:extLst>
          </p:cNvPr>
          <p:cNvSpPr>
            <a:spLocks noGrp="1"/>
          </p:cNvSpPr>
          <p:nvPr>
            <p:ph sz="quarter" idx="14"/>
          </p:nvPr>
        </p:nvSpPr>
        <p:spPr>
          <a:xfrm>
            <a:off x="6604000" y="2184400"/>
            <a:ext cx="4298950" cy="2468563"/>
          </a:xfrm>
        </p:spPr>
        <p:txBody>
          <a:bodyPr anchor="ctr">
            <a:normAutofit/>
          </a:bodyPr>
          <a:lstStyle>
            <a:lvl1pPr>
              <a:defRPr sz="1400"/>
            </a:lvl1pPr>
            <a:lvl2pPr>
              <a:defRPr sz="1400"/>
            </a:lvl2pPr>
            <a:lvl3pPr>
              <a:defRPr sz="1400"/>
            </a:lvl3pPr>
            <a:lvl4pPr>
              <a:defRPr sz="1400"/>
            </a:lvl4pPr>
            <a:lvl5pPr>
              <a:defRPr sz="1400"/>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lvl1pPr>
              <a:defRPr>
                <a:solidFill>
                  <a:schemeClr val="tx1"/>
                </a:solidFill>
              </a:defRPr>
            </a:lvl1pPr>
          </a:lstStyle>
          <a:p>
            <a:fld id="{8460E92D-E4AA-41FD-9964-35C75C9EC117}" type="datetime1">
              <a:rPr lang="en-US" smtClean="0"/>
              <a:t>4/17/2026</a:t>
            </a:fld>
            <a:endParaRPr lang="en-US" dirty="0"/>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lvl1pPr>
              <a:defRPr>
                <a:solidFill>
                  <a:schemeClr val="tx1"/>
                </a:solidFill>
              </a:defRPr>
            </a:lvl1pPr>
          </a:lstStyle>
          <a:p>
            <a:fld id="{CC057153-B650-4DEB-B370-79DDCFDCE934}" type="slidenum">
              <a:rPr lang="en-US" smtClean="0"/>
              <a:pPr/>
              <a:t>‹#›</a:t>
            </a:fld>
            <a:endParaRPr lang="en-US" dirty="0"/>
          </a:p>
        </p:txBody>
      </p:sp>
      <p:grpSp>
        <p:nvGrpSpPr>
          <p:cNvPr id="13" name="Group 12">
            <a:extLst>
              <a:ext uri="{FF2B5EF4-FFF2-40B4-BE49-F238E27FC236}">
                <a16:creationId xmlns:a16="http://schemas.microsoft.com/office/drawing/2014/main" id="{5D4AF90E-26F2-BCC1-1730-ECA670AFE5A9}"/>
              </a:ext>
            </a:extLst>
          </p:cNvPr>
          <p:cNvGrpSpPr/>
          <p:nvPr/>
        </p:nvGrpSpPr>
        <p:grpSpPr>
          <a:xfrm>
            <a:off x="803185" y="0"/>
            <a:ext cx="10585629" cy="6858000"/>
            <a:chOff x="803185" y="0"/>
            <a:chExt cx="10585629" cy="6858000"/>
          </a:xfrm>
        </p:grpSpPr>
        <p:cxnSp>
          <p:nvCxnSpPr>
            <p:cNvPr id="14" name="Straight Connector 13">
              <a:extLst>
                <a:ext uri="{FF2B5EF4-FFF2-40B4-BE49-F238E27FC236}">
                  <a16:creationId xmlns:a16="http://schemas.microsoft.com/office/drawing/2014/main" id="{387397F7-ED9A-8F00-3F67-261E1D3015B7}"/>
                </a:ext>
              </a:extLst>
            </p:cNvPr>
            <p:cNvCxnSpPr/>
            <p:nvPr/>
          </p:nvCxnSpPr>
          <p:spPr>
            <a:xfrm>
              <a:off x="804672" y="0"/>
              <a:ext cx="0" cy="6858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5" name="Straight Connector 14">
              <a:extLst>
                <a:ext uri="{FF2B5EF4-FFF2-40B4-BE49-F238E27FC236}">
                  <a16:creationId xmlns:a16="http://schemas.microsoft.com/office/drawing/2014/main" id="{9DFA2613-2C66-F678-F8F9-98BC7AA76A7A}"/>
                </a:ext>
              </a:extLst>
            </p:cNvPr>
            <p:cNvCxnSpPr>
              <a:cxnSpLocks/>
            </p:cNvCxnSpPr>
            <p:nvPr/>
          </p:nvCxnSpPr>
          <p:spPr>
            <a:xfrm>
              <a:off x="803185" y="393192"/>
              <a:ext cx="10584143"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6" name="Straight Connector 15">
              <a:extLst>
                <a:ext uri="{FF2B5EF4-FFF2-40B4-BE49-F238E27FC236}">
                  <a16:creationId xmlns:a16="http://schemas.microsoft.com/office/drawing/2014/main" id="{79C37B4F-9C8D-F842-D910-EFB122B37BA4}"/>
                </a:ext>
              </a:extLst>
            </p:cNvPr>
            <p:cNvCxnSpPr>
              <a:cxnSpLocks/>
            </p:cNvCxnSpPr>
            <p:nvPr/>
          </p:nvCxnSpPr>
          <p:spPr>
            <a:xfrm>
              <a:off x="11388814" y="0"/>
              <a:ext cx="0" cy="6858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7" name="Straight Connector 16">
              <a:extLst>
                <a:ext uri="{FF2B5EF4-FFF2-40B4-BE49-F238E27FC236}">
                  <a16:creationId xmlns:a16="http://schemas.microsoft.com/office/drawing/2014/main" id="{D9ABB5DB-6C07-7796-F8FD-C5EF39B54DCA}"/>
                </a:ext>
              </a:extLst>
            </p:cNvPr>
            <p:cNvCxnSpPr>
              <a:cxnSpLocks/>
            </p:cNvCxnSpPr>
            <p:nvPr/>
          </p:nvCxnSpPr>
          <p:spPr>
            <a:xfrm>
              <a:off x="803185" y="6452119"/>
              <a:ext cx="10584143"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grpSp>
      <p:cxnSp>
        <p:nvCxnSpPr>
          <p:cNvPr id="3" name="Straight Connector 2">
            <a:extLst>
              <a:ext uri="{FF2B5EF4-FFF2-40B4-BE49-F238E27FC236}">
                <a16:creationId xmlns:a16="http://schemas.microsoft.com/office/drawing/2014/main" id="{F1FF3CE0-FE95-A5D4-5EF7-60EA03431A10}"/>
              </a:ext>
            </a:extLst>
          </p:cNvPr>
          <p:cNvCxnSpPr>
            <a:cxnSpLocks/>
          </p:cNvCxnSpPr>
          <p:nvPr/>
        </p:nvCxnSpPr>
        <p:spPr>
          <a:xfrm>
            <a:off x="6096000" y="402336"/>
            <a:ext cx="0" cy="6053328"/>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724571160"/>
      </p:ext>
    </p:extLst>
  </p:cSld>
  <p:clrMapOvr>
    <a:overrideClrMapping bg1="lt1" tx1="dk1" bg2="lt2" tx2="dk2" accent1="accent1" accent2="accent2" accent3="accent3" accent4="accent4" accent5="accent5" accent6="accent6" hlink="hlink" folHlink="folHlink"/>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preserve="1">
  <p:cSld name="Content 3">
    <p:bg>
      <p:bgPr>
        <a:solidFill>
          <a:schemeClr val="accent3"/>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1300752" y="816615"/>
            <a:ext cx="4297680" cy="5212080"/>
          </a:xfrm>
        </p:spPr>
        <p:txBody>
          <a:bodyPr anchor="ctr" anchorCtr="0">
            <a:normAutofit/>
          </a:bodyPr>
          <a:lstStyle>
            <a:lvl1pPr algn="ctr">
              <a:defRPr sz="4000">
                <a:solidFill>
                  <a:schemeClr val="tx1"/>
                </a:solidFill>
              </a:defRPr>
            </a:lvl1pPr>
          </a:lstStyle>
          <a:p>
            <a:r>
              <a:rPr lang="en-US"/>
              <a:t>Click to edit Master title style</a:t>
            </a:r>
            <a:endParaRPr lang="en-US" dirty="0"/>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lvl1pPr>
              <a:defRPr>
                <a:solidFill>
                  <a:schemeClr val="tx1"/>
                </a:solidFill>
              </a:defRPr>
            </a:lvl1pPr>
          </a:lstStyle>
          <a:p>
            <a:r>
              <a:rPr lang="en-US"/>
              <a:t>SAMPLE FOOTER TEXT</a:t>
            </a:r>
            <a:endParaRPr lang="en-US" dirty="0"/>
          </a:p>
        </p:txBody>
      </p:sp>
      <p:sp>
        <p:nvSpPr>
          <p:cNvPr id="8" name="Content Placeholder 7">
            <a:extLst>
              <a:ext uri="{FF2B5EF4-FFF2-40B4-BE49-F238E27FC236}">
                <a16:creationId xmlns:a16="http://schemas.microsoft.com/office/drawing/2014/main" id="{7D633F00-464B-3088-812A-40496FD1021A}"/>
              </a:ext>
            </a:extLst>
          </p:cNvPr>
          <p:cNvSpPr>
            <a:spLocks noGrp="1"/>
          </p:cNvSpPr>
          <p:nvPr>
            <p:ph sz="quarter" idx="13"/>
          </p:nvPr>
        </p:nvSpPr>
        <p:spPr>
          <a:xfrm>
            <a:off x="6789369" y="1045029"/>
            <a:ext cx="3900879" cy="4663440"/>
          </a:xfrm>
        </p:spPr>
        <p:txBody>
          <a:bodyPr anchor="ctr" anchorCtr="0">
            <a:normAutofit/>
          </a:bodyPr>
          <a:lstStyle>
            <a:lvl1pPr marL="285750" indent="-285750">
              <a:buFont typeface="Arial" panose="020B0604020202020204" pitchFamily="34" charset="0"/>
              <a:buChar char="•"/>
              <a:defRPr sz="1400">
                <a:solidFill>
                  <a:schemeClr val="tx1"/>
                </a:solidFill>
              </a:defRPr>
            </a:lvl1pPr>
            <a:lvl2pPr marL="514350" indent="-285750">
              <a:buFont typeface="Arial" panose="020B0604020202020204" pitchFamily="34" charset="0"/>
              <a:buChar char="•"/>
              <a:defRPr sz="1400">
                <a:solidFill>
                  <a:schemeClr val="tx1"/>
                </a:solidFill>
              </a:defRPr>
            </a:lvl2pPr>
            <a:lvl3pPr marL="742950" indent="-285750">
              <a:buFont typeface="Arial" panose="020B0604020202020204" pitchFamily="34" charset="0"/>
              <a:buChar char="•"/>
              <a:defRPr sz="1400">
                <a:solidFill>
                  <a:schemeClr val="tx1"/>
                </a:solidFill>
              </a:defRPr>
            </a:lvl3pPr>
            <a:lvl4pPr marL="971550" indent="-285750">
              <a:buFont typeface="Arial" panose="020B0604020202020204" pitchFamily="34" charset="0"/>
              <a:buChar char="•"/>
              <a:defRPr sz="1400">
                <a:solidFill>
                  <a:schemeClr val="tx1"/>
                </a:solidFill>
              </a:defRPr>
            </a:lvl4pPr>
            <a:lvl5pPr marL="1200150" indent="-285750">
              <a:buFont typeface="Arial" panose="020B0604020202020204" pitchFamily="34" charset="0"/>
              <a:buChar char="•"/>
              <a:defRPr sz="1400">
                <a:solidFill>
                  <a:schemeClr val="tx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lvl1pPr>
              <a:defRPr>
                <a:solidFill>
                  <a:schemeClr val="tx1"/>
                </a:solidFill>
              </a:defRPr>
            </a:lvl1pPr>
          </a:lstStyle>
          <a:p>
            <a:fld id="{A06A85BB-A416-4D3A-9A4F-C028C19B4D1D}" type="datetime1">
              <a:rPr lang="en-US" smtClean="0"/>
              <a:t>4/17/2026</a:t>
            </a:fld>
            <a:endParaRPr lang="en-US" dirty="0"/>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lvl1pPr>
              <a:defRPr>
                <a:solidFill>
                  <a:schemeClr val="tx1"/>
                </a:solidFill>
              </a:defRPr>
            </a:lvl1pPr>
          </a:lstStyle>
          <a:p>
            <a:fld id="{CC057153-B650-4DEB-B370-79DDCFDCE934}" type="slidenum">
              <a:rPr lang="en-US" smtClean="0"/>
              <a:pPr/>
              <a:t>‹#›</a:t>
            </a:fld>
            <a:endParaRPr lang="en-US" dirty="0"/>
          </a:p>
        </p:txBody>
      </p:sp>
      <p:cxnSp>
        <p:nvCxnSpPr>
          <p:cNvPr id="11" name="Straight Connector 10">
            <a:extLst>
              <a:ext uri="{FF2B5EF4-FFF2-40B4-BE49-F238E27FC236}">
                <a16:creationId xmlns:a16="http://schemas.microsoft.com/office/drawing/2014/main" id="{382062BE-564D-E723-4D32-E97A7D6D9BFF}"/>
              </a:ext>
            </a:extLst>
          </p:cNvPr>
          <p:cNvCxnSpPr>
            <a:cxnSpLocks/>
          </p:cNvCxnSpPr>
          <p:nvPr/>
        </p:nvCxnSpPr>
        <p:spPr>
          <a:xfrm>
            <a:off x="6096000" y="402336"/>
            <a:ext cx="0" cy="6053328"/>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grpSp>
        <p:nvGrpSpPr>
          <p:cNvPr id="13" name="Group 12">
            <a:extLst>
              <a:ext uri="{FF2B5EF4-FFF2-40B4-BE49-F238E27FC236}">
                <a16:creationId xmlns:a16="http://schemas.microsoft.com/office/drawing/2014/main" id="{8724391A-72C8-59EB-093A-7DB51C79B077}"/>
              </a:ext>
            </a:extLst>
          </p:cNvPr>
          <p:cNvGrpSpPr/>
          <p:nvPr/>
        </p:nvGrpSpPr>
        <p:grpSpPr>
          <a:xfrm>
            <a:off x="803185" y="0"/>
            <a:ext cx="10585629" cy="6858000"/>
            <a:chOff x="803185" y="0"/>
            <a:chExt cx="10585629" cy="6858000"/>
          </a:xfrm>
        </p:grpSpPr>
        <p:cxnSp>
          <p:nvCxnSpPr>
            <p:cNvPr id="14" name="Straight Connector 13">
              <a:extLst>
                <a:ext uri="{FF2B5EF4-FFF2-40B4-BE49-F238E27FC236}">
                  <a16:creationId xmlns:a16="http://schemas.microsoft.com/office/drawing/2014/main" id="{8EFAD0B9-5EED-C0C3-D1D9-648F10ED7BE6}"/>
                </a:ext>
              </a:extLst>
            </p:cNvPr>
            <p:cNvCxnSpPr/>
            <p:nvPr/>
          </p:nvCxnSpPr>
          <p:spPr>
            <a:xfrm>
              <a:off x="804672" y="0"/>
              <a:ext cx="0" cy="6858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5" name="Straight Connector 14">
              <a:extLst>
                <a:ext uri="{FF2B5EF4-FFF2-40B4-BE49-F238E27FC236}">
                  <a16:creationId xmlns:a16="http://schemas.microsoft.com/office/drawing/2014/main" id="{4BB9583C-8B41-3D50-9FDD-E26958D31AFD}"/>
                </a:ext>
              </a:extLst>
            </p:cNvPr>
            <p:cNvCxnSpPr>
              <a:cxnSpLocks/>
            </p:cNvCxnSpPr>
            <p:nvPr/>
          </p:nvCxnSpPr>
          <p:spPr>
            <a:xfrm>
              <a:off x="803185" y="393192"/>
              <a:ext cx="10584143"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6" name="Straight Connector 15">
              <a:extLst>
                <a:ext uri="{FF2B5EF4-FFF2-40B4-BE49-F238E27FC236}">
                  <a16:creationId xmlns:a16="http://schemas.microsoft.com/office/drawing/2014/main" id="{AFEAC0D2-6922-25FF-877D-8CDA3D65C5E1}"/>
                </a:ext>
              </a:extLst>
            </p:cNvPr>
            <p:cNvCxnSpPr>
              <a:cxnSpLocks/>
            </p:cNvCxnSpPr>
            <p:nvPr/>
          </p:nvCxnSpPr>
          <p:spPr>
            <a:xfrm>
              <a:off x="11388814" y="0"/>
              <a:ext cx="0" cy="6858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7" name="Straight Connector 16">
              <a:extLst>
                <a:ext uri="{FF2B5EF4-FFF2-40B4-BE49-F238E27FC236}">
                  <a16:creationId xmlns:a16="http://schemas.microsoft.com/office/drawing/2014/main" id="{928399D9-F337-D887-E4B6-C348B7A96292}"/>
                </a:ext>
              </a:extLst>
            </p:cNvPr>
            <p:cNvCxnSpPr>
              <a:cxnSpLocks/>
            </p:cNvCxnSpPr>
            <p:nvPr/>
          </p:nvCxnSpPr>
          <p:spPr>
            <a:xfrm>
              <a:off x="803185" y="6452119"/>
              <a:ext cx="10584143"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grpSp>
    </p:spTree>
    <p:extLst>
      <p:ext uri="{BB962C8B-B14F-4D97-AF65-F5344CB8AC3E}">
        <p14:creationId xmlns:p14="http://schemas.microsoft.com/office/powerpoint/2010/main" val="3232314617"/>
      </p:ext>
    </p:extLst>
  </p:cSld>
  <p:clrMapOvr>
    <a:overrideClrMapping bg1="lt1" tx1="dk1" bg2="lt2" tx2="dk2" accent1="accent1" accent2="accent2" accent3="accent3" accent4="accent4" accent5="accent5" accent6="accent6" hlink="hlink" folHlink="folHlink"/>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preserve="1" userDrawn="1">
  <p:cSld name="Content 4">
    <p:bg>
      <p:bgPr>
        <a:solidFill>
          <a:schemeClr val="accent3"/>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1255032" y="816615"/>
            <a:ext cx="4389120" cy="5212080"/>
          </a:xfrm>
        </p:spPr>
        <p:txBody>
          <a:bodyPr anchor="ctr" anchorCtr="0">
            <a:normAutofit/>
          </a:bodyPr>
          <a:lstStyle>
            <a:lvl1pPr algn="ctr">
              <a:defRPr sz="4000">
                <a:solidFill>
                  <a:schemeClr val="tx1"/>
                </a:solidFill>
              </a:defRPr>
            </a:lvl1pPr>
          </a:lstStyle>
          <a:p>
            <a:r>
              <a:rPr lang="en-US"/>
              <a:t>Click to edit Master title style</a:t>
            </a:r>
            <a:endParaRPr lang="en-US" dirty="0"/>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lvl1pPr>
              <a:defRPr>
                <a:solidFill>
                  <a:schemeClr val="tx1"/>
                </a:solidFill>
              </a:defRPr>
            </a:lvl1pPr>
          </a:lstStyle>
          <a:p>
            <a:r>
              <a:rPr lang="en-US"/>
              <a:t>SAMPLE FOOTER TEXT</a:t>
            </a:r>
            <a:endParaRPr lang="en-US" dirty="0"/>
          </a:p>
        </p:txBody>
      </p:sp>
      <p:sp>
        <p:nvSpPr>
          <p:cNvPr id="9" name="Content Placeholder 8">
            <a:extLst>
              <a:ext uri="{FF2B5EF4-FFF2-40B4-BE49-F238E27FC236}">
                <a16:creationId xmlns:a16="http://schemas.microsoft.com/office/drawing/2014/main" id="{14BC836E-EE23-E8E8-F704-10EB1EBA0744}"/>
              </a:ext>
            </a:extLst>
          </p:cNvPr>
          <p:cNvSpPr>
            <a:spLocks noGrp="1"/>
          </p:cNvSpPr>
          <p:nvPr>
            <p:ph sz="quarter" idx="14"/>
          </p:nvPr>
        </p:nvSpPr>
        <p:spPr>
          <a:xfrm>
            <a:off x="6545248" y="816615"/>
            <a:ext cx="4389104" cy="5224768"/>
          </a:xfrm>
        </p:spPr>
        <p:txBody>
          <a:bodyPr anchor="ctr">
            <a:normAutofit/>
          </a:bodyPr>
          <a:lstStyle>
            <a:lvl1pPr>
              <a:defRPr sz="1400"/>
            </a:lvl1pPr>
            <a:lvl2pPr>
              <a:defRPr sz="1400"/>
            </a:lvl2pPr>
            <a:lvl3pPr>
              <a:defRPr sz="1400"/>
            </a:lvl3pPr>
            <a:lvl4pPr>
              <a:defRPr sz="1400"/>
            </a:lvl4pPr>
            <a:lvl5pPr>
              <a:defRPr sz="1400"/>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lvl1pPr>
              <a:defRPr>
                <a:solidFill>
                  <a:schemeClr val="tx1"/>
                </a:solidFill>
              </a:defRPr>
            </a:lvl1pPr>
          </a:lstStyle>
          <a:p>
            <a:fld id="{084575EC-B9BE-45B3-8586-C8BE8EAAAFBE}" type="datetime1">
              <a:rPr lang="en-US" smtClean="0"/>
              <a:t>4/17/2026</a:t>
            </a:fld>
            <a:endParaRPr lang="en-US" dirty="0"/>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lvl1pPr>
              <a:defRPr>
                <a:solidFill>
                  <a:schemeClr val="tx1"/>
                </a:solidFill>
              </a:defRPr>
            </a:lvl1pPr>
          </a:lstStyle>
          <a:p>
            <a:fld id="{CC057153-B650-4DEB-B370-79DDCFDCE934}" type="slidenum">
              <a:rPr lang="en-US" smtClean="0"/>
              <a:pPr/>
              <a:t>‹#›</a:t>
            </a:fld>
            <a:endParaRPr lang="en-US" dirty="0"/>
          </a:p>
        </p:txBody>
      </p:sp>
      <p:cxnSp>
        <p:nvCxnSpPr>
          <p:cNvPr id="12" name="Straight Connector 11">
            <a:extLst>
              <a:ext uri="{FF2B5EF4-FFF2-40B4-BE49-F238E27FC236}">
                <a16:creationId xmlns:a16="http://schemas.microsoft.com/office/drawing/2014/main" id="{8535B3E4-3247-E935-5816-43C07DF6498F}"/>
              </a:ext>
            </a:extLst>
          </p:cNvPr>
          <p:cNvCxnSpPr>
            <a:cxnSpLocks/>
          </p:cNvCxnSpPr>
          <p:nvPr/>
        </p:nvCxnSpPr>
        <p:spPr>
          <a:xfrm>
            <a:off x="6096000" y="402336"/>
            <a:ext cx="0" cy="6053328"/>
          </a:xfrm>
          <a:prstGeom prst="line">
            <a:avLst/>
          </a:prstGeom>
          <a:ln>
            <a:solidFill>
              <a:schemeClr val="tx2"/>
            </a:solidFill>
          </a:ln>
        </p:spPr>
        <p:style>
          <a:lnRef idx="1">
            <a:schemeClr val="accent1"/>
          </a:lnRef>
          <a:fillRef idx="0">
            <a:schemeClr val="accent1"/>
          </a:fillRef>
          <a:effectRef idx="0">
            <a:schemeClr val="accent1"/>
          </a:effectRef>
          <a:fontRef idx="minor">
            <a:schemeClr val="tx1"/>
          </a:fontRef>
        </p:style>
      </p:cxnSp>
      <p:grpSp>
        <p:nvGrpSpPr>
          <p:cNvPr id="14" name="Group 13">
            <a:extLst>
              <a:ext uri="{FF2B5EF4-FFF2-40B4-BE49-F238E27FC236}">
                <a16:creationId xmlns:a16="http://schemas.microsoft.com/office/drawing/2014/main" id="{C80567FB-D8E5-4494-8865-28151857CC4C}"/>
              </a:ext>
            </a:extLst>
          </p:cNvPr>
          <p:cNvGrpSpPr/>
          <p:nvPr/>
        </p:nvGrpSpPr>
        <p:grpSpPr>
          <a:xfrm>
            <a:off x="803185" y="0"/>
            <a:ext cx="10585629" cy="6858000"/>
            <a:chOff x="803185" y="0"/>
            <a:chExt cx="10585629" cy="6858000"/>
          </a:xfrm>
        </p:grpSpPr>
        <p:cxnSp>
          <p:nvCxnSpPr>
            <p:cNvPr id="15" name="Straight Connector 14">
              <a:extLst>
                <a:ext uri="{FF2B5EF4-FFF2-40B4-BE49-F238E27FC236}">
                  <a16:creationId xmlns:a16="http://schemas.microsoft.com/office/drawing/2014/main" id="{312D679A-B370-3459-D826-984A8FAAB543}"/>
                </a:ext>
              </a:extLst>
            </p:cNvPr>
            <p:cNvCxnSpPr/>
            <p:nvPr/>
          </p:nvCxnSpPr>
          <p:spPr>
            <a:xfrm>
              <a:off x="804672" y="0"/>
              <a:ext cx="0" cy="6858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6" name="Straight Connector 15">
              <a:extLst>
                <a:ext uri="{FF2B5EF4-FFF2-40B4-BE49-F238E27FC236}">
                  <a16:creationId xmlns:a16="http://schemas.microsoft.com/office/drawing/2014/main" id="{1A0B87DB-56D9-FC57-14D7-948086B86C1B}"/>
                </a:ext>
              </a:extLst>
            </p:cNvPr>
            <p:cNvCxnSpPr>
              <a:cxnSpLocks/>
            </p:cNvCxnSpPr>
            <p:nvPr/>
          </p:nvCxnSpPr>
          <p:spPr>
            <a:xfrm>
              <a:off x="803185" y="393192"/>
              <a:ext cx="10584143"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7" name="Straight Connector 16">
              <a:extLst>
                <a:ext uri="{FF2B5EF4-FFF2-40B4-BE49-F238E27FC236}">
                  <a16:creationId xmlns:a16="http://schemas.microsoft.com/office/drawing/2014/main" id="{B510EE14-987F-5583-91B2-3C68EE913C11}"/>
                </a:ext>
              </a:extLst>
            </p:cNvPr>
            <p:cNvCxnSpPr>
              <a:cxnSpLocks/>
            </p:cNvCxnSpPr>
            <p:nvPr/>
          </p:nvCxnSpPr>
          <p:spPr>
            <a:xfrm>
              <a:off x="11388814" y="0"/>
              <a:ext cx="0" cy="6858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8" name="Straight Connector 17">
              <a:extLst>
                <a:ext uri="{FF2B5EF4-FFF2-40B4-BE49-F238E27FC236}">
                  <a16:creationId xmlns:a16="http://schemas.microsoft.com/office/drawing/2014/main" id="{91296E2B-A6A5-A82B-D158-69450A5EA394}"/>
                </a:ext>
              </a:extLst>
            </p:cNvPr>
            <p:cNvCxnSpPr>
              <a:cxnSpLocks/>
            </p:cNvCxnSpPr>
            <p:nvPr/>
          </p:nvCxnSpPr>
          <p:spPr>
            <a:xfrm>
              <a:off x="803185" y="6452119"/>
              <a:ext cx="10584143"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grpSp>
    </p:spTree>
    <p:extLst>
      <p:ext uri="{BB962C8B-B14F-4D97-AF65-F5344CB8AC3E}">
        <p14:creationId xmlns:p14="http://schemas.microsoft.com/office/powerpoint/2010/main" val="2790716525"/>
      </p:ext>
    </p:extLst>
  </p:cSld>
  <p:clrMapOvr>
    <a:overrideClrMapping bg1="lt1" tx1="dk1" bg2="lt2" tx2="dk2" accent1="accent1" accent2="accent2" accent3="accent3" accent4="accent4" accent5="accent5" accent6="accent6" hlink="hlink" folHlink="folHlink"/>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preserve="1" userDrawn="1">
  <p:cSld name="Content 5">
    <p:bg>
      <p:bgPr>
        <a:solidFill>
          <a:schemeClr val="accent3"/>
        </a:solidFill>
        <a:effectLst/>
      </p:bgPr>
    </p:bg>
    <p:spTree>
      <p:nvGrpSpPr>
        <p:cNvPr id="1" name=""/>
        <p:cNvGrpSpPr/>
        <p:nvPr/>
      </p:nvGrpSpPr>
      <p:grpSpPr>
        <a:xfrm>
          <a:off x="0" y="0"/>
          <a:ext cx="0" cy="0"/>
          <a:chOff x="0" y="0"/>
          <a:chExt cx="0" cy="0"/>
        </a:xfrm>
      </p:grpSpPr>
      <p:sp>
        <p:nvSpPr>
          <p:cNvPr id="8" name="Title 7">
            <a:extLst>
              <a:ext uri="{FF2B5EF4-FFF2-40B4-BE49-F238E27FC236}">
                <a16:creationId xmlns:a16="http://schemas.microsoft.com/office/drawing/2014/main" id="{F1BE259E-88AB-BB2B-BAA5-9AF1880F5457}"/>
              </a:ext>
            </a:extLst>
          </p:cNvPr>
          <p:cNvSpPr>
            <a:spLocks noGrp="1"/>
          </p:cNvSpPr>
          <p:nvPr>
            <p:ph type="title"/>
          </p:nvPr>
        </p:nvSpPr>
        <p:spPr>
          <a:xfrm>
            <a:off x="1066800" y="640080"/>
            <a:ext cx="10058400" cy="731518"/>
          </a:xfrm>
        </p:spPr>
        <p:txBody>
          <a:bodyPr/>
          <a:lstStyle/>
          <a:p>
            <a:r>
              <a:rPr lang="en-US"/>
              <a:t>Click to edit Master title style</a:t>
            </a:r>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lvl1pPr>
              <a:defRPr>
                <a:solidFill>
                  <a:schemeClr val="tx1"/>
                </a:solidFill>
              </a:defRPr>
            </a:lvl1pPr>
          </a:lstStyle>
          <a:p>
            <a:r>
              <a:rPr lang="en-US"/>
              <a:t>SAMPLE FOOTER TEXT</a:t>
            </a:r>
            <a:endParaRPr lang="en-US" dirty="0"/>
          </a:p>
        </p:txBody>
      </p:sp>
      <p:sp>
        <p:nvSpPr>
          <p:cNvPr id="3" name="Content Placeholder 2">
            <a:extLst>
              <a:ext uri="{FF2B5EF4-FFF2-40B4-BE49-F238E27FC236}">
                <a16:creationId xmlns:a16="http://schemas.microsoft.com/office/drawing/2014/main" id="{6C2DD052-3E45-E789-01F8-33250024ECBD}"/>
              </a:ext>
            </a:extLst>
          </p:cNvPr>
          <p:cNvSpPr>
            <a:spLocks noGrp="1"/>
          </p:cNvSpPr>
          <p:nvPr>
            <p:ph idx="1"/>
          </p:nvPr>
        </p:nvSpPr>
        <p:spPr>
          <a:xfrm>
            <a:off x="1066800" y="1463040"/>
            <a:ext cx="10058400" cy="4389120"/>
          </a:xfrm>
        </p:spPr>
        <p:txBody>
          <a:bodyPr>
            <a:normAutofit/>
          </a:bodyPr>
          <a:lstStyle>
            <a:lvl1pPr marL="285750" indent="-285750">
              <a:buFont typeface="Arial" panose="020B0604020202020204" pitchFamily="34" charset="0"/>
              <a:buChar char="•"/>
              <a:defRPr sz="1400">
                <a:solidFill>
                  <a:schemeClr val="tx1"/>
                </a:solidFill>
              </a:defRPr>
            </a:lvl1pPr>
            <a:lvl2pPr marL="514350" indent="-285750">
              <a:buFont typeface="Arial" panose="020B0604020202020204" pitchFamily="34" charset="0"/>
              <a:buChar char="•"/>
              <a:defRPr sz="1400">
                <a:solidFill>
                  <a:schemeClr val="tx1"/>
                </a:solidFill>
              </a:defRPr>
            </a:lvl2pPr>
            <a:lvl3pPr marL="742950" indent="-285750">
              <a:buFont typeface="Arial" panose="020B0604020202020204" pitchFamily="34" charset="0"/>
              <a:buChar char="•"/>
              <a:defRPr sz="1400">
                <a:solidFill>
                  <a:schemeClr val="tx1"/>
                </a:solidFill>
              </a:defRPr>
            </a:lvl3pPr>
            <a:lvl4pPr marL="971550" indent="-285750">
              <a:buFont typeface="Arial" panose="020B0604020202020204" pitchFamily="34" charset="0"/>
              <a:buChar char="•"/>
              <a:defRPr sz="1400">
                <a:solidFill>
                  <a:schemeClr val="tx1"/>
                </a:solidFill>
              </a:defRPr>
            </a:lvl4pPr>
            <a:lvl5pPr marL="1200150" indent="-285750">
              <a:buFont typeface="Arial" panose="020B0604020202020204" pitchFamily="34" charset="0"/>
              <a:buChar char="•"/>
              <a:defRPr sz="1400">
                <a:solidFill>
                  <a:schemeClr val="tx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lvl1pPr>
              <a:defRPr>
                <a:solidFill>
                  <a:schemeClr val="tx1"/>
                </a:solidFill>
              </a:defRPr>
            </a:lvl1pPr>
          </a:lstStyle>
          <a:p>
            <a:fld id="{4406CAD2-7B03-4F77-BEED-A9CE4E90E52C}" type="datetime1">
              <a:rPr lang="en-US" smtClean="0"/>
              <a:t>4/17/2026</a:t>
            </a:fld>
            <a:endParaRPr lang="en-US" dirty="0"/>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lvl1pPr>
              <a:defRPr>
                <a:solidFill>
                  <a:schemeClr val="tx1"/>
                </a:solidFill>
              </a:defRPr>
            </a:lvl1pPr>
          </a:lstStyle>
          <a:p>
            <a:fld id="{CC057153-B650-4DEB-B370-79DDCFDCE934}" type="slidenum">
              <a:rPr lang="en-US" smtClean="0"/>
              <a:pPr/>
              <a:t>‹#›</a:t>
            </a:fld>
            <a:endParaRPr lang="en-US" dirty="0"/>
          </a:p>
        </p:txBody>
      </p:sp>
      <p:grpSp>
        <p:nvGrpSpPr>
          <p:cNvPr id="13" name="Group 12">
            <a:extLst>
              <a:ext uri="{FF2B5EF4-FFF2-40B4-BE49-F238E27FC236}">
                <a16:creationId xmlns:a16="http://schemas.microsoft.com/office/drawing/2014/main" id="{70FE2746-CBB4-791D-92ED-7D4BA96D0C98}"/>
              </a:ext>
            </a:extLst>
          </p:cNvPr>
          <p:cNvGrpSpPr/>
          <p:nvPr/>
        </p:nvGrpSpPr>
        <p:grpSpPr>
          <a:xfrm>
            <a:off x="803185" y="0"/>
            <a:ext cx="10585629" cy="6858000"/>
            <a:chOff x="803185" y="0"/>
            <a:chExt cx="10585629" cy="6858000"/>
          </a:xfrm>
        </p:grpSpPr>
        <p:cxnSp>
          <p:nvCxnSpPr>
            <p:cNvPr id="14" name="Straight Connector 13">
              <a:extLst>
                <a:ext uri="{FF2B5EF4-FFF2-40B4-BE49-F238E27FC236}">
                  <a16:creationId xmlns:a16="http://schemas.microsoft.com/office/drawing/2014/main" id="{B872F8CD-9781-5B69-6A2F-ACD2927779DB}"/>
                </a:ext>
              </a:extLst>
            </p:cNvPr>
            <p:cNvCxnSpPr/>
            <p:nvPr/>
          </p:nvCxnSpPr>
          <p:spPr>
            <a:xfrm>
              <a:off x="804672" y="0"/>
              <a:ext cx="0" cy="6858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5" name="Straight Connector 14">
              <a:extLst>
                <a:ext uri="{FF2B5EF4-FFF2-40B4-BE49-F238E27FC236}">
                  <a16:creationId xmlns:a16="http://schemas.microsoft.com/office/drawing/2014/main" id="{B209B7C8-C55B-17E4-6C60-9C15BB7A632E}"/>
                </a:ext>
              </a:extLst>
            </p:cNvPr>
            <p:cNvCxnSpPr>
              <a:cxnSpLocks/>
            </p:cNvCxnSpPr>
            <p:nvPr/>
          </p:nvCxnSpPr>
          <p:spPr>
            <a:xfrm>
              <a:off x="803185" y="393192"/>
              <a:ext cx="10584143"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6" name="Straight Connector 15">
              <a:extLst>
                <a:ext uri="{FF2B5EF4-FFF2-40B4-BE49-F238E27FC236}">
                  <a16:creationId xmlns:a16="http://schemas.microsoft.com/office/drawing/2014/main" id="{0F0942E2-D6E0-4A3B-CF5E-C7A8F0B917C5}"/>
                </a:ext>
              </a:extLst>
            </p:cNvPr>
            <p:cNvCxnSpPr>
              <a:cxnSpLocks/>
            </p:cNvCxnSpPr>
            <p:nvPr/>
          </p:nvCxnSpPr>
          <p:spPr>
            <a:xfrm>
              <a:off x="11388814" y="0"/>
              <a:ext cx="0" cy="6858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7" name="Straight Connector 16">
              <a:extLst>
                <a:ext uri="{FF2B5EF4-FFF2-40B4-BE49-F238E27FC236}">
                  <a16:creationId xmlns:a16="http://schemas.microsoft.com/office/drawing/2014/main" id="{6A5B6906-9443-FEB0-23E3-78142F3660A8}"/>
                </a:ext>
              </a:extLst>
            </p:cNvPr>
            <p:cNvCxnSpPr>
              <a:cxnSpLocks/>
            </p:cNvCxnSpPr>
            <p:nvPr/>
          </p:nvCxnSpPr>
          <p:spPr>
            <a:xfrm>
              <a:off x="803185" y="6452119"/>
              <a:ext cx="10584143"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grpSp>
    </p:spTree>
    <p:extLst>
      <p:ext uri="{BB962C8B-B14F-4D97-AF65-F5344CB8AC3E}">
        <p14:creationId xmlns:p14="http://schemas.microsoft.com/office/powerpoint/2010/main" val="681634946"/>
      </p:ext>
    </p:extLst>
  </p:cSld>
  <p:clrMapOvr>
    <a:overrideClrMapping bg1="lt1" tx1="dk1" bg2="lt2" tx2="dk2" accent1="accent1" accent2="accent2" accent3="accent3" accent4="accent4" accent5="accent5" accent6="accent6" hlink="hlink" folHlink="folHlink"/>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preserve="1" userDrawn="1">
  <p:cSld name="Content 6">
    <p:bg>
      <p:bgPr>
        <a:solidFill>
          <a:schemeClr val="accent3"/>
        </a:solidFill>
        <a:effectLst/>
      </p:bgPr>
    </p:bg>
    <p:spTree>
      <p:nvGrpSpPr>
        <p:cNvPr id="1" name=""/>
        <p:cNvGrpSpPr/>
        <p:nvPr/>
      </p:nvGrpSpPr>
      <p:grpSpPr>
        <a:xfrm>
          <a:off x="0" y="0"/>
          <a:ext cx="0" cy="0"/>
          <a:chOff x="0" y="0"/>
          <a:chExt cx="0" cy="0"/>
        </a:xfrm>
      </p:grpSpPr>
      <p:sp>
        <p:nvSpPr>
          <p:cNvPr id="7" name="Title 6">
            <a:extLst>
              <a:ext uri="{FF2B5EF4-FFF2-40B4-BE49-F238E27FC236}">
                <a16:creationId xmlns:a16="http://schemas.microsoft.com/office/drawing/2014/main" id="{B33C509E-C7AC-2821-160D-02A10B5843BE}"/>
              </a:ext>
            </a:extLst>
          </p:cNvPr>
          <p:cNvSpPr>
            <a:spLocks noGrp="1"/>
          </p:cNvSpPr>
          <p:nvPr>
            <p:ph type="title"/>
          </p:nvPr>
        </p:nvSpPr>
        <p:spPr>
          <a:xfrm>
            <a:off x="1069849" y="640080"/>
            <a:ext cx="10058400" cy="731519"/>
          </a:xfrm>
        </p:spPr>
        <p:txBody>
          <a:bodyPr/>
          <a:lstStyle/>
          <a:p>
            <a:r>
              <a:rPr lang="en-US"/>
              <a:t>Click to edit Master title style</a:t>
            </a:r>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lvl1pPr>
              <a:defRPr>
                <a:solidFill>
                  <a:schemeClr val="tx1"/>
                </a:solidFill>
              </a:defRPr>
            </a:lvl1pPr>
          </a:lstStyle>
          <a:p>
            <a:r>
              <a:rPr lang="en-US"/>
              <a:t>SAMPLE FOOTER TEXT</a:t>
            </a:r>
            <a:endParaRPr lang="en-US" dirty="0"/>
          </a:p>
        </p:txBody>
      </p:sp>
      <p:sp>
        <p:nvSpPr>
          <p:cNvPr id="11" name="Content Placeholder 10">
            <a:extLst>
              <a:ext uri="{FF2B5EF4-FFF2-40B4-BE49-F238E27FC236}">
                <a16:creationId xmlns:a16="http://schemas.microsoft.com/office/drawing/2014/main" id="{B53C0EFA-B5AE-CA80-DC77-DA3E8AC5A304}"/>
              </a:ext>
            </a:extLst>
          </p:cNvPr>
          <p:cNvSpPr>
            <a:spLocks noGrp="1"/>
          </p:cNvSpPr>
          <p:nvPr>
            <p:ph sz="quarter" idx="14"/>
          </p:nvPr>
        </p:nvSpPr>
        <p:spPr>
          <a:xfrm>
            <a:off x="1069975" y="1463675"/>
            <a:ext cx="10052050" cy="4754563"/>
          </a:xfrm>
        </p:spPr>
        <p:txBody>
          <a:bodyPr>
            <a:normAutofit/>
          </a:bodyPr>
          <a:lstStyle>
            <a:lvl1pPr>
              <a:defRPr sz="1400"/>
            </a:lvl1pPr>
            <a:lvl2pPr>
              <a:defRPr sz="1400"/>
            </a:lvl2pPr>
            <a:lvl3pPr>
              <a:defRPr sz="1400"/>
            </a:lvl3pPr>
            <a:lvl4pPr>
              <a:defRPr sz="1400"/>
            </a:lvl4pPr>
            <a:lvl5pPr>
              <a:defRPr sz="14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lvl1pPr>
              <a:defRPr>
                <a:solidFill>
                  <a:schemeClr val="tx1"/>
                </a:solidFill>
              </a:defRPr>
            </a:lvl1pPr>
          </a:lstStyle>
          <a:p>
            <a:fld id="{1E993171-6682-4BC9-9945-966126AB4B59}" type="datetime1">
              <a:rPr lang="en-US" smtClean="0"/>
              <a:t>4/17/2026</a:t>
            </a:fld>
            <a:endParaRPr lang="en-US" dirty="0"/>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lvl1pPr>
              <a:defRPr>
                <a:solidFill>
                  <a:schemeClr val="tx1"/>
                </a:solidFill>
              </a:defRPr>
            </a:lvl1pPr>
          </a:lstStyle>
          <a:p>
            <a:fld id="{CC057153-B650-4DEB-B370-79DDCFDCE934}" type="slidenum">
              <a:rPr lang="en-US" smtClean="0"/>
              <a:pPr/>
              <a:t>‹#›</a:t>
            </a:fld>
            <a:endParaRPr lang="en-US" dirty="0"/>
          </a:p>
        </p:txBody>
      </p:sp>
      <p:grpSp>
        <p:nvGrpSpPr>
          <p:cNvPr id="12" name="Group 11">
            <a:extLst>
              <a:ext uri="{FF2B5EF4-FFF2-40B4-BE49-F238E27FC236}">
                <a16:creationId xmlns:a16="http://schemas.microsoft.com/office/drawing/2014/main" id="{2D0433CD-47AD-50BF-BD73-0A8881E7799F}"/>
              </a:ext>
            </a:extLst>
          </p:cNvPr>
          <p:cNvGrpSpPr/>
          <p:nvPr/>
        </p:nvGrpSpPr>
        <p:grpSpPr>
          <a:xfrm>
            <a:off x="803185" y="0"/>
            <a:ext cx="10585629" cy="6858000"/>
            <a:chOff x="803185" y="0"/>
            <a:chExt cx="10585629" cy="6858000"/>
          </a:xfrm>
        </p:grpSpPr>
        <p:cxnSp>
          <p:nvCxnSpPr>
            <p:cNvPr id="13" name="Straight Connector 12">
              <a:extLst>
                <a:ext uri="{FF2B5EF4-FFF2-40B4-BE49-F238E27FC236}">
                  <a16:creationId xmlns:a16="http://schemas.microsoft.com/office/drawing/2014/main" id="{6F453102-CF88-5F5D-F01F-D55DFF9F821B}"/>
                </a:ext>
              </a:extLst>
            </p:cNvPr>
            <p:cNvCxnSpPr/>
            <p:nvPr/>
          </p:nvCxnSpPr>
          <p:spPr>
            <a:xfrm>
              <a:off x="804672" y="0"/>
              <a:ext cx="0" cy="6858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4" name="Straight Connector 13">
              <a:extLst>
                <a:ext uri="{FF2B5EF4-FFF2-40B4-BE49-F238E27FC236}">
                  <a16:creationId xmlns:a16="http://schemas.microsoft.com/office/drawing/2014/main" id="{A0331B85-F551-1D98-E249-E17615E9AA75}"/>
                </a:ext>
              </a:extLst>
            </p:cNvPr>
            <p:cNvCxnSpPr>
              <a:cxnSpLocks/>
            </p:cNvCxnSpPr>
            <p:nvPr/>
          </p:nvCxnSpPr>
          <p:spPr>
            <a:xfrm>
              <a:off x="803185" y="393192"/>
              <a:ext cx="10584143"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5" name="Straight Connector 14">
              <a:extLst>
                <a:ext uri="{FF2B5EF4-FFF2-40B4-BE49-F238E27FC236}">
                  <a16:creationId xmlns:a16="http://schemas.microsoft.com/office/drawing/2014/main" id="{BF1728A5-B526-3330-7A6A-8E6E4F5AB128}"/>
                </a:ext>
              </a:extLst>
            </p:cNvPr>
            <p:cNvCxnSpPr>
              <a:cxnSpLocks/>
            </p:cNvCxnSpPr>
            <p:nvPr/>
          </p:nvCxnSpPr>
          <p:spPr>
            <a:xfrm>
              <a:off x="11388814" y="0"/>
              <a:ext cx="0" cy="6858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6" name="Straight Connector 15">
              <a:extLst>
                <a:ext uri="{FF2B5EF4-FFF2-40B4-BE49-F238E27FC236}">
                  <a16:creationId xmlns:a16="http://schemas.microsoft.com/office/drawing/2014/main" id="{DC48EDDF-9CB1-4C44-B1E2-CC97C6F10B36}"/>
                </a:ext>
              </a:extLst>
            </p:cNvPr>
            <p:cNvCxnSpPr>
              <a:cxnSpLocks/>
            </p:cNvCxnSpPr>
            <p:nvPr/>
          </p:nvCxnSpPr>
          <p:spPr>
            <a:xfrm>
              <a:off x="803185" y="6452119"/>
              <a:ext cx="10584143"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grpSp>
    </p:spTree>
    <p:extLst>
      <p:ext uri="{BB962C8B-B14F-4D97-AF65-F5344CB8AC3E}">
        <p14:creationId xmlns:p14="http://schemas.microsoft.com/office/powerpoint/2010/main" val="1388049251"/>
      </p:ext>
    </p:extLst>
  </p:cSld>
  <p:clrMapOvr>
    <a:overrideClrMapping bg1="lt1" tx1="dk1" bg2="lt2" tx2="dk2" accent1="accent1" accent2="accent2" accent3="accent3" accent4="accent4" accent5="accent5" accent6="accent6" hlink="hlink" folHlink="folHlink"/>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preserve="1">
  <p:cSld name="Content with Picture">
    <p:bg>
      <p:bgPr>
        <a:solidFill>
          <a:schemeClr val="accent3"/>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8225002" y="786386"/>
            <a:ext cx="2769913" cy="1965960"/>
          </a:xfrm>
        </p:spPr>
        <p:txBody>
          <a:bodyPr anchor="b">
            <a:noAutofit/>
          </a:bodyPr>
          <a:lstStyle>
            <a:lvl1pPr>
              <a:defRPr sz="3200">
                <a:solidFill>
                  <a:schemeClr val="tx1"/>
                </a:solidFill>
              </a:defRPr>
            </a:lvl1pPr>
          </a:lstStyle>
          <a:p>
            <a:r>
              <a:rPr lang="en-US"/>
              <a:t>Click to edit Master title style</a:t>
            </a:r>
            <a:endParaRPr lang="en-US" dirty="0"/>
          </a:p>
        </p:txBody>
      </p:sp>
      <p:sp>
        <p:nvSpPr>
          <p:cNvPr id="9" name="Footer Placeholder 8">
            <a:extLst>
              <a:ext uri="{FF2B5EF4-FFF2-40B4-BE49-F238E27FC236}">
                <a16:creationId xmlns:a16="http://schemas.microsoft.com/office/drawing/2014/main" id="{160F07FB-C605-C475-2466-273F0A36622F}"/>
              </a:ext>
            </a:extLst>
          </p:cNvPr>
          <p:cNvSpPr>
            <a:spLocks noGrp="1"/>
          </p:cNvSpPr>
          <p:nvPr>
            <p:ph type="ftr" sz="quarter" idx="16"/>
          </p:nvPr>
        </p:nvSpPr>
        <p:spPr/>
        <p:txBody>
          <a:bodyPr/>
          <a:lstStyle>
            <a:lvl1pPr>
              <a:defRPr>
                <a:solidFill>
                  <a:schemeClr val="tx1"/>
                </a:solidFill>
              </a:defRPr>
            </a:lvl1pPr>
          </a:lstStyle>
          <a:p>
            <a:r>
              <a:rPr lang="en-US"/>
              <a:t>SAMPLE FOOTER TEXT</a:t>
            </a:r>
            <a:endParaRPr lang="en-US" dirty="0"/>
          </a:p>
        </p:txBody>
      </p:sp>
      <p:sp>
        <p:nvSpPr>
          <p:cNvPr id="11" name="Picture Placeholder 10">
            <a:extLst>
              <a:ext uri="{FF2B5EF4-FFF2-40B4-BE49-F238E27FC236}">
                <a16:creationId xmlns:a16="http://schemas.microsoft.com/office/drawing/2014/main" id="{7F8EA658-2652-6F81-1B04-D50C60A3F171}"/>
              </a:ext>
            </a:extLst>
          </p:cNvPr>
          <p:cNvSpPr>
            <a:spLocks noGrp="1"/>
          </p:cNvSpPr>
          <p:nvPr>
            <p:ph type="pic" sz="quarter" idx="13" hasCustomPrompt="1"/>
          </p:nvPr>
        </p:nvSpPr>
        <p:spPr>
          <a:xfrm>
            <a:off x="804672" y="396510"/>
            <a:ext cx="6984300" cy="6056888"/>
          </a:xfrm>
          <a:blipFill dpi="0" rotWithShape="1">
            <a:blip r:embed="rId2">
              <a:alphaModFix amt="20000"/>
              <a:extLst>
                <a:ext uri="{BEBA8EAE-BF5A-486C-A8C5-ECC9F3942E4B}">
                  <a14:imgProps xmlns:a14="http://schemas.microsoft.com/office/drawing/2010/main">
                    <a14:imgLayer r:embed="rId3">
                      <a14:imgEffect>
                        <a14:saturation sat="0"/>
                      </a14:imgEffect>
                      <a14:imgEffect>
                        <a14:brightnessContrast bright="-27000" contrast="59000"/>
                      </a14:imgEffect>
                    </a14:imgLayer>
                  </a14:imgProps>
                </a:ext>
              </a:extLst>
            </a:blip>
            <a:srcRect/>
            <a:stretch>
              <a:fillRect l="278" t="97"/>
            </a:stretch>
          </a:blipFill>
        </p:spPr>
        <p:txBody>
          <a:bodyPr/>
          <a:lstStyle>
            <a:lvl1pPr marL="0" indent="0">
              <a:buNone/>
              <a:defRPr/>
            </a:lvl1pPr>
          </a:lstStyle>
          <a:p>
            <a:r>
              <a:rPr lang="en-US" dirty="0"/>
              <a:t> </a:t>
            </a:r>
          </a:p>
        </p:txBody>
      </p:sp>
      <p:sp>
        <p:nvSpPr>
          <p:cNvPr id="8" name="Content Placeholder 7">
            <a:extLst>
              <a:ext uri="{FF2B5EF4-FFF2-40B4-BE49-F238E27FC236}">
                <a16:creationId xmlns:a16="http://schemas.microsoft.com/office/drawing/2014/main" id="{6E0D00CE-C191-6DE5-9D82-7EFB59BC3739}"/>
              </a:ext>
            </a:extLst>
          </p:cNvPr>
          <p:cNvSpPr>
            <a:spLocks noGrp="1"/>
          </p:cNvSpPr>
          <p:nvPr>
            <p:ph sz="quarter" idx="14"/>
          </p:nvPr>
        </p:nvSpPr>
        <p:spPr>
          <a:xfrm>
            <a:off x="8225002" y="2899068"/>
            <a:ext cx="2769913" cy="3154260"/>
          </a:xfrm>
        </p:spPr>
        <p:txBody>
          <a:bodyPr>
            <a:normAutofit/>
          </a:bodyPr>
          <a:lstStyle>
            <a:lvl1pPr marL="285750" indent="-285750">
              <a:buFont typeface="Arial" panose="020B0604020202020204" pitchFamily="34" charset="0"/>
              <a:buChar char="•"/>
              <a:defRPr sz="1400">
                <a:solidFill>
                  <a:schemeClr val="tx1"/>
                </a:solidFill>
              </a:defRPr>
            </a:lvl1pPr>
            <a:lvl2pPr marL="514350" indent="-285750">
              <a:buFont typeface="Arial" panose="020B0604020202020204" pitchFamily="34" charset="0"/>
              <a:buChar char="•"/>
              <a:defRPr sz="1400">
                <a:solidFill>
                  <a:schemeClr val="tx1"/>
                </a:solidFill>
              </a:defRPr>
            </a:lvl2pPr>
            <a:lvl3pPr marL="742950" indent="-285750">
              <a:buFont typeface="Arial" panose="020B0604020202020204" pitchFamily="34" charset="0"/>
              <a:buChar char="•"/>
              <a:defRPr sz="1400">
                <a:solidFill>
                  <a:schemeClr val="tx1"/>
                </a:solidFill>
              </a:defRPr>
            </a:lvl3pPr>
            <a:lvl4pPr marL="971550" indent="-285750">
              <a:buFont typeface="Arial" panose="020B0604020202020204" pitchFamily="34" charset="0"/>
              <a:buChar char="•"/>
              <a:defRPr sz="1400">
                <a:solidFill>
                  <a:schemeClr val="tx1"/>
                </a:solidFill>
              </a:defRPr>
            </a:lvl4pPr>
            <a:lvl5pPr marL="1200150" indent="-285750">
              <a:buFont typeface="Arial" panose="020B0604020202020204" pitchFamily="34" charset="0"/>
              <a:buChar char="•"/>
              <a:defRPr sz="1400">
                <a:solidFill>
                  <a:schemeClr val="tx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9A967EAB-987E-5A82-3A52-4B05A2268E08}"/>
              </a:ext>
            </a:extLst>
          </p:cNvPr>
          <p:cNvSpPr>
            <a:spLocks noGrp="1"/>
          </p:cNvSpPr>
          <p:nvPr>
            <p:ph type="dt" sz="half" idx="15"/>
          </p:nvPr>
        </p:nvSpPr>
        <p:spPr/>
        <p:txBody>
          <a:bodyPr/>
          <a:lstStyle>
            <a:lvl1pPr>
              <a:defRPr>
                <a:solidFill>
                  <a:schemeClr val="tx1"/>
                </a:solidFill>
              </a:defRPr>
            </a:lvl1pPr>
          </a:lstStyle>
          <a:p>
            <a:fld id="{4AAA9ECC-469F-4B8E-BD34-07C4E8D3E99E}" type="datetime1">
              <a:rPr lang="en-US" smtClean="0"/>
              <a:t>4/17/2026</a:t>
            </a:fld>
            <a:endParaRPr lang="en-US" dirty="0"/>
          </a:p>
        </p:txBody>
      </p:sp>
      <p:sp>
        <p:nvSpPr>
          <p:cNvPr id="10" name="Slide Number Placeholder 9">
            <a:extLst>
              <a:ext uri="{FF2B5EF4-FFF2-40B4-BE49-F238E27FC236}">
                <a16:creationId xmlns:a16="http://schemas.microsoft.com/office/drawing/2014/main" id="{CDB01B09-0705-352B-A1FA-3E626EF06916}"/>
              </a:ext>
            </a:extLst>
          </p:cNvPr>
          <p:cNvSpPr>
            <a:spLocks noGrp="1"/>
          </p:cNvSpPr>
          <p:nvPr>
            <p:ph type="sldNum" sz="quarter" idx="17"/>
          </p:nvPr>
        </p:nvSpPr>
        <p:spPr/>
        <p:txBody>
          <a:bodyPr/>
          <a:lstStyle>
            <a:lvl1pPr>
              <a:defRPr>
                <a:solidFill>
                  <a:schemeClr val="tx1"/>
                </a:solidFill>
              </a:defRPr>
            </a:lvl1pPr>
          </a:lstStyle>
          <a:p>
            <a:fld id="{CC057153-B650-4DEB-B370-79DDCFDCE934}" type="slidenum">
              <a:rPr lang="en-US" smtClean="0"/>
              <a:pPr/>
              <a:t>‹#›</a:t>
            </a:fld>
            <a:endParaRPr lang="en-US" dirty="0"/>
          </a:p>
        </p:txBody>
      </p:sp>
      <p:cxnSp>
        <p:nvCxnSpPr>
          <p:cNvPr id="13" name="Straight Connector 12">
            <a:extLst>
              <a:ext uri="{FF2B5EF4-FFF2-40B4-BE49-F238E27FC236}">
                <a16:creationId xmlns:a16="http://schemas.microsoft.com/office/drawing/2014/main" id="{FCEB4D60-2464-A9C4-215B-159431C1081B}"/>
              </a:ext>
            </a:extLst>
          </p:cNvPr>
          <p:cNvCxnSpPr/>
          <p:nvPr/>
        </p:nvCxnSpPr>
        <p:spPr>
          <a:xfrm>
            <a:off x="7790269" y="402336"/>
            <a:ext cx="0" cy="6053328"/>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grpSp>
        <p:nvGrpSpPr>
          <p:cNvPr id="14" name="Group 13">
            <a:extLst>
              <a:ext uri="{FF2B5EF4-FFF2-40B4-BE49-F238E27FC236}">
                <a16:creationId xmlns:a16="http://schemas.microsoft.com/office/drawing/2014/main" id="{86F5C2EA-B780-9C9C-77C2-9C6E76A40453}"/>
              </a:ext>
            </a:extLst>
          </p:cNvPr>
          <p:cNvGrpSpPr/>
          <p:nvPr/>
        </p:nvGrpSpPr>
        <p:grpSpPr>
          <a:xfrm>
            <a:off x="803185" y="0"/>
            <a:ext cx="10585629" cy="6858000"/>
            <a:chOff x="803185" y="0"/>
            <a:chExt cx="10585629" cy="6858000"/>
          </a:xfrm>
        </p:grpSpPr>
        <p:cxnSp>
          <p:nvCxnSpPr>
            <p:cNvPr id="15" name="Straight Connector 14">
              <a:extLst>
                <a:ext uri="{FF2B5EF4-FFF2-40B4-BE49-F238E27FC236}">
                  <a16:creationId xmlns:a16="http://schemas.microsoft.com/office/drawing/2014/main" id="{D856C059-7605-4C77-F758-743839E07508}"/>
                </a:ext>
              </a:extLst>
            </p:cNvPr>
            <p:cNvCxnSpPr/>
            <p:nvPr/>
          </p:nvCxnSpPr>
          <p:spPr>
            <a:xfrm>
              <a:off x="804672" y="0"/>
              <a:ext cx="0" cy="6858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6" name="Straight Connector 15">
              <a:extLst>
                <a:ext uri="{FF2B5EF4-FFF2-40B4-BE49-F238E27FC236}">
                  <a16:creationId xmlns:a16="http://schemas.microsoft.com/office/drawing/2014/main" id="{BDD5A105-823E-7F57-9BD9-B921E9D0B77F}"/>
                </a:ext>
              </a:extLst>
            </p:cNvPr>
            <p:cNvCxnSpPr>
              <a:cxnSpLocks/>
            </p:cNvCxnSpPr>
            <p:nvPr/>
          </p:nvCxnSpPr>
          <p:spPr>
            <a:xfrm>
              <a:off x="803185" y="393192"/>
              <a:ext cx="10584143"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7" name="Straight Connector 16">
              <a:extLst>
                <a:ext uri="{FF2B5EF4-FFF2-40B4-BE49-F238E27FC236}">
                  <a16:creationId xmlns:a16="http://schemas.microsoft.com/office/drawing/2014/main" id="{812C3FE9-B32A-64E0-FF0E-729AFCAC0FF0}"/>
                </a:ext>
              </a:extLst>
            </p:cNvPr>
            <p:cNvCxnSpPr>
              <a:cxnSpLocks/>
            </p:cNvCxnSpPr>
            <p:nvPr/>
          </p:nvCxnSpPr>
          <p:spPr>
            <a:xfrm>
              <a:off x="11388814" y="0"/>
              <a:ext cx="0" cy="6858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8" name="Straight Connector 17">
              <a:extLst>
                <a:ext uri="{FF2B5EF4-FFF2-40B4-BE49-F238E27FC236}">
                  <a16:creationId xmlns:a16="http://schemas.microsoft.com/office/drawing/2014/main" id="{D29F84BA-E3BA-190A-D926-B57563866DF2}"/>
                </a:ext>
              </a:extLst>
            </p:cNvPr>
            <p:cNvCxnSpPr>
              <a:cxnSpLocks/>
            </p:cNvCxnSpPr>
            <p:nvPr/>
          </p:nvCxnSpPr>
          <p:spPr>
            <a:xfrm>
              <a:off x="803185" y="6452119"/>
              <a:ext cx="10584143"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grpSp>
    </p:spTree>
    <p:extLst>
      <p:ext uri="{BB962C8B-B14F-4D97-AF65-F5344CB8AC3E}">
        <p14:creationId xmlns:p14="http://schemas.microsoft.com/office/powerpoint/2010/main" val="4227093688"/>
      </p:ext>
    </p:extLst>
  </p:cSld>
  <p:clrMapOvr>
    <a:overrideClrMapping bg1="lt1" tx1="dk1" bg2="lt2" tx2="dk2" accent1="accent1" accent2="accent2" accent3="accent3" accent4="accent4" accent5="accent5" accent6="accent6" hlink="hlink" folHlink="folHlink"/>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preserve="1">
  <p:cSld name="Content with Picture 2">
    <p:bg>
      <p:bgPr>
        <a:solidFill>
          <a:schemeClr val="accent3"/>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1207008" y="786386"/>
            <a:ext cx="2733933" cy="1965960"/>
          </a:xfrm>
        </p:spPr>
        <p:txBody>
          <a:bodyPr anchor="b">
            <a:noAutofit/>
          </a:bodyPr>
          <a:lstStyle>
            <a:lvl1pPr>
              <a:defRPr sz="3200">
                <a:solidFill>
                  <a:schemeClr val="tx1"/>
                </a:solidFill>
              </a:defRPr>
            </a:lvl1pPr>
          </a:lstStyle>
          <a:p>
            <a:r>
              <a:rPr lang="en-US"/>
              <a:t>Click to edit Master title style</a:t>
            </a:r>
            <a:endParaRPr lang="en-US" dirty="0"/>
          </a:p>
        </p:txBody>
      </p:sp>
      <p:sp>
        <p:nvSpPr>
          <p:cNvPr id="9" name="Footer Placeholder 8">
            <a:extLst>
              <a:ext uri="{FF2B5EF4-FFF2-40B4-BE49-F238E27FC236}">
                <a16:creationId xmlns:a16="http://schemas.microsoft.com/office/drawing/2014/main" id="{160F07FB-C605-C475-2466-273F0A36622F}"/>
              </a:ext>
            </a:extLst>
          </p:cNvPr>
          <p:cNvSpPr>
            <a:spLocks noGrp="1"/>
          </p:cNvSpPr>
          <p:nvPr>
            <p:ph type="ftr" sz="quarter" idx="16"/>
          </p:nvPr>
        </p:nvSpPr>
        <p:spPr/>
        <p:txBody>
          <a:bodyPr/>
          <a:lstStyle>
            <a:lvl1pPr>
              <a:defRPr>
                <a:solidFill>
                  <a:schemeClr val="tx1"/>
                </a:solidFill>
              </a:defRPr>
            </a:lvl1pPr>
          </a:lstStyle>
          <a:p>
            <a:r>
              <a:rPr lang="en-US"/>
              <a:t>SAMPLE FOOTER TEXT</a:t>
            </a:r>
            <a:endParaRPr lang="en-US" dirty="0"/>
          </a:p>
        </p:txBody>
      </p:sp>
      <p:sp>
        <p:nvSpPr>
          <p:cNvPr id="8" name="Content Placeholder 7">
            <a:extLst>
              <a:ext uri="{FF2B5EF4-FFF2-40B4-BE49-F238E27FC236}">
                <a16:creationId xmlns:a16="http://schemas.microsoft.com/office/drawing/2014/main" id="{6E0D00CE-C191-6DE5-9D82-7EFB59BC3739}"/>
              </a:ext>
            </a:extLst>
          </p:cNvPr>
          <p:cNvSpPr>
            <a:spLocks noGrp="1"/>
          </p:cNvSpPr>
          <p:nvPr>
            <p:ph sz="quarter" idx="14"/>
          </p:nvPr>
        </p:nvSpPr>
        <p:spPr>
          <a:xfrm>
            <a:off x="1207008" y="2899068"/>
            <a:ext cx="2733933" cy="3154260"/>
          </a:xfrm>
        </p:spPr>
        <p:txBody>
          <a:bodyPr>
            <a:normAutofit/>
          </a:bodyPr>
          <a:lstStyle>
            <a:lvl1pPr marL="285750" indent="-285750">
              <a:buFont typeface="Arial" panose="020B0604020202020204" pitchFamily="34" charset="0"/>
              <a:buChar char="•"/>
              <a:defRPr sz="1400">
                <a:solidFill>
                  <a:schemeClr val="tx1"/>
                </a:solidFill>
              </a:defRPr>
            </a:lvl1pPr>
            <a:lvl2pPr marL="514350" indent="-285750">
              <a:buFont typeface="Arial" panose="020B0604020202020204" pitchFamily="34" charset="0"/>
              <a:buChar char="•"/>
              <a:defRPr sz="1400">
                <a:solidFill>
                  <a:schemeClr val="tx1"/>
                </a:solidFill>
              </a:defRPr>
            </a:lvl2pPr>
            <a:lvl3pPr marL="742950" indent="-285750">
              <a:buFont typeface="Arial" panose="020B0604020202020204" pitchFamily="34" charset="0"/>
              <a:buChar char="•"/>
              <a:defRPr sz="1400">
                <a:solidFill>
                  <a:schemeClr val="tx1"/>
                </a:solidFill>
              </a:defRPr>
            </a:lvl3pPr>
            <a:lvl4pPr marL="971550" indent="-285750">
              <a:buFont typeface="Arial" panose="020B0604020202020204" pitchFamily="34" charset="0"/>
              <a:buChar char="•"/>
              <a:defRPr sz="1400">
                <a:solidFill>
                  <a:schemeClr val="tx1"/>
                </a:solidFill>
              </a:defRPr>
            </a:lvl4pPr>
            <a:lvl5pPr marL="1200150" indent="-285750">
              <a:buFont typeface="Arial" panose="020B0604020202020204" pitchFamily="34" charset="0"/>
              <a:buChar char="•"/>
              <a:defRPr sz="1400">
                <a:solidFill>
                  <a:schemeClr val="tx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1" name="Picture Placeholder 10">
            <a:extLst>
              <a:ext uri="{FF2B5EF4-FFF2-40B4-BE49-F238E27FC236}">
                <a16:creationId xmlns:a16="http://schemas.microsoft.com/office/drawing/2014/main" id="{7F8EA658-2652-6F81-1B04-D50C60A3F171}"/>
              </a:ext>
            </a:extLst>
          </p:cNvPr>
          <p:cNvSpPr>
            <a:spLocks noGrp="1"/>
          </p:cNvSpPr>
          <p:nvPr>
            <p:ph type="pic" sz="quarter" idx="13" hasCustomPrompt="1"/>
          </p:nvPr>
        </p:nvSpPr>
        <p:spPr>
          <a:xfrm>
            <a:off x="4397207" y="396510"/>
            <a:ext cx="6984300" cy="6056888"/>
          </a:xfrm>
          <a:blipFill dpi="0" rotWithShape="1">
            <a:blip r:embed="rId2">
              <a:alphaModFix amt="20000"/>
              <a:extLst>
                <a:ext uri="{BEBA8EAE-BF5A-486C-A8C5-ECC9F3942E4B}">
                  <a14:imgProps xmlns:a14="http://schemas.microsoft.com/office/drawing/2010/main">
                    <a14:imgLayer r:embed="rId3">
                      <a14:imgEffect>
                        <a14:saturation sat="0"/>
                      </a14:imgEffect>
                      <a14:imgEffect>
                        <a14:brightnessContrast bright="-27000" contrast="59000"/>
                      </a14:imgEffect>
                    </a14:imgLayer>
                  </a14:imgProps>
                </a:ext>
              </a:extLst>
            </a:blip>
            <a:srcRect/>
            <a:stretch>
              <a:fillRect l="278" t="97"/>
            </a:stretch>
          </a:blipFill>
        </p:spPr>
        <p:txBody>
          <a:bodyPr/>
          <a:lstStyle>
            <a:lvl1pPr marL="0" indent="0">
              <a:buNone/>
              <a:defRPr/>
            </a:lvl1pPr>
          </a:lstStyle>
          <a:p>
            <a:r>
              <a:rPr lang="en-US" dirty="0"/>
              <a:t> </a:t>
            </a:r>
          </a:p>
        </p:txBody>
      </p:sp>
      <p:sp>
        <p:nvSpPr>
          <p:cNvPr id="4" name="Date Placeholder 3">
            <a:extLst>
              <a:ext uri="{FF2B5EF4-FFF2-40B4-BE49-F238E27FC236}">
                <a16:creationId xmlns:a16="http://schemas.microsoft.com/office/drawing/2014/main" id="{9A967EAB-987E-5A82-3A52-4B05A2268E08}"/>
              </a:ext>
            </a:extLst>
          </p:cNvPr>
          <p:cNvSpPr>
            <a:spLocks noGrp="1"/>
          </p:cNvSpPr>
          <p:nvPr>
            <p:ph type="dt" sz="half" idx="15"/>
          </p:nvPr>
        </p:nvSpPr>
        <p:spPr/>
        <p:txBody>
          <a:bodyPr/>
          <a:lstStyle>
            <a:lvl1pPr>
              <a:defRPr>
                <a:solidFill>
                  <a:schemeClr val="tx1"/>
                </a:solidFill>
              </a:defRPr>
            </a:lvl1pPr>
          </a:lstStyle>
          <a:p>
            <a:fld id="{9DBD8752-7BE3-4D87-B742-4591FA880F2B}" type="datetime1">
              <a:rPr lang="en-US" smtClean="0"/>
              <a:t>4/17/2026</a:t>
            </a:fld>
            <a:endParaRPr lang="en-US" dirty="0"/>
          </a:p>
        </p:txBody>
      </p:sp>
      <p:sp>
        <p:nvSpPr>
          <p:cNvPr id="10" name="Slide Number Placeholder 9">
            <a:extLst>
              <a:ext uri="{FF2B5EF4-FFF2-40B4-BE49-F238E27FC236}">
                <a16:creationId xmlns:a16="http://schemas.microsoft.com/office/drawing/2014/main" id="{CDB01B09-0705-352B-A1FA-3E626EF06916}"/>
              </a:ext>
            </a:extLst>
          </p:cNvPr>
          <p:cNvSpPr>
            <a:spLocks noGrp="1"/>
          </p:cNvSpPr>
          <p:nvPr>
            <p:ph type="sldNum" sz="quarter" idx="17"/>
          </p:nvPr>
        </p:nvSpPr>
        <p:spPr/>
        <p:txBody>
          <a:bodyPr/>
          <a:lstStyle>
            <a:lvl1pPr>
              <a:defRPr>
                <a:solidFill>
                  <a:schemeClr val="tx1"/>
                </a:solidFill>
              </a:defRPr>
            </a:lvl1pPr>
          </a:lstStyle>
          <a:p>
            <a:fld id="{CC057153-B650-4DEB-B370-79DDCFDCE934}" type="slidenum">
              <a:rPr lang="en-US" smtClean="0"/>
              <a:pPr/>
              <a:t>‹#›</a:t>
            </a:fld>
            <a:endParaRPr lang="en-US" dirty="0"/>
          </a:p>
        </p:txBody>
      </p:sp>
      <p:cxnSp>
        <p:nvCxnSpPr>
          <p:cNvPr id="13" name="Straight Connector 12">
            <a:extLst>
              <a:ext uri="{FF2B5EF4-FFF2-40B4-BE49-F238E27FC236}">
                <a16:creationId xmlns:a16="http://schemas.microsoft.com/office/drawing/2014/main" id="{FCEB4D60-2464-A9C4-215B-159431C1081B}"/>
              </a:ext>
            </a:extLst>
          </p:cNvPr>
          <p:cNvCxnSpPr/>
          <p:nvPr/>
        </p:nvCxnSpPr>
        <p:spPr>
          <a:xfrm>
            <a:off x="4392440" y="402336"/>
            <a:ext cx="0" cy="6053328"/>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grpSp>
        <p:nvGrpSpPr>
          <p:cNvPr id="14" name="Group 13">
            <a:extLst>
              <a:ext uri="{FF2B5EF4-FFF2-40B4-BE49-F238E27FC236}">
                <a16:creationId xmlns:a16="http://schemas.microsoft.com/office/drawing/2014/main" id="{2B306094-CD46-FD37-15EF-7C5ED43D2E04}"/>
              </a:ext>
            </a:extLst>
          </p:cNvPr>
          <p:cNvGrpSpPr/>
          <p:nvPr/>
        </p:nvGrpSpPr>
        <p:grpSpPr>
          <a:xfrm>
            <a:off x="803185" y="0"/>
            <a:ext cx="10585629" cy="6858000"/>
            <a:chOff x="803185" y="0"/>
            <a:chExt cx="10585629" cy="6858000"/>
          </a:xfrm>
        </p:grpSpPr>
        <p:cxnSp>
          <p:nvCxnSpPr>
            <p:cNvPr id="15" name="Straight Connector 14">
              <a:extLst>
                <a:ext uri="{FF2B5EF4-FFF2-40B4-BE49-F238E27FC236}">
                  <a16:creationId xmlns:a16="http://schemas.microsoft.com/office/drawing/2014/main" id="{1313FC44-1419-B29C-2719-5D21B5FAB872}"/>
                </a:ext>
              </a:extLst>
            </p:cNvPr>
            <p:cNvCxnSpPr/>
            <p:nvPr/>
          </p:nvCxnSpPr>
          <p:spPr>
            <a:xfrm>
              <a:off x="804672" y="0"/>
              <a:ext cx="0" cy="6858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6" name="Straight Connector 15">
              <a:extLst>
                <a:ext uri="{FF2B5EF4-FFF2-40B4-BE49-F238E27FC236}">
                  <a16:creationId xmlns:a16="http://schemas.microsoft.com/office/drawing/2014/main" id="{FE635384-8C2F-F008-F19F-E7277C4CD824}"/>
                </a:ext>
              </a:extLst>
            </p:cNvPr>
            <p:cNvCxnSpPr>
              <a:cxnSpLocks/>
            </p:cNvCxnSpPr>
            <p:nvPr/>
          </p:nvCxnSpPr>
          <p:spPr>
            <a:xfrm>
              <a:off x="803185" y="393192"/>
              <a:ext cx="10584143"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7" name="Straight Connector 16">
              <a:extLst>
                <a:ext uri="{FF2B5EF4-FFF2-40B4-BE49-F238E27FC236}">
                  <a16:creationId xmlns:a16="http://schemas.microsoft.com/office/drawing/2014/main" id="{0F94D592-13C7-2B81-775C-17CEE45C6825}"/>
                </a:ext>
              </a:extLst>
            </p:cNvPr>
            <p:cNvCxnSpPr>
              <a:cxnSpLocks/>
            </p:cNvCxnSpPr>
            <p:nvPr/>
          </p:nvCxnSpPr>
          <p:spPr>
            <a:xfrm>
              <a:off x="11388814" y="0"/>
              <a:ext cx="0" cy="6858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8" name="Straight Connector 17">
              <a:extLst>
                <a:ext uri="{FF2B5EF4-FFF2-40B4-BE49-F238E27FC236}">
                  <a16:creationId xmlns:a16="http://schemas.microsoft.com/office/drawing/2014/main" id="{BAAC0629-36FF-17F3-D1B6-1FFADC425E40}"/>
                </a:ext>
              </a:extLst>
            </p:cNvPr>
            <p:cNvCxnSpPr>
              <a:cxnSpLocks/>
            </p:cNvCxnSpPr>
            <p:nvPr/>
          </p:nvCxnSpPr>
          <p:spPr>
            <a:xfrm>
              <a:off x="803185" y="6452119"/>
              <a:ext cx="10584143"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grpSp>
    </p:spTree>
    <p:extLst>
      <p:ext uri="{BB962C8B-B14F-4D97-AF65-F5344CB8AC3E}">
        <p14:creationId xmlns:p14="http://schemas.microsoft.com/office/powerpoint/2010/main" val="1334693569"/>
      </p:ext>
    </p:extLst>
  </p:cSld>
  <p:clrMapOvr>
    <a:overrideClrMapping bg1="lt1" tx1="dk1" bg2="lt2" tx2="dk2" accent1="accent1" accent2="accent2" accent3="accent3" accent4="accent4" accent5="accent5" accent6="accent6" hlink="hlink" folHlink="folHlink"/>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preserve="1">
  <p:cSld name="Content with Picture 3">
    <p:bg>
      <p:bgPr>
        <a:solidFill>
          <a:schemeClr val="accent3"/>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1207008" y="4292076"/>
            <a:ext cx="3291840" cy="1737355"/>
          </a:xfrm>
        </p:spPr>
        <p:txBody>
          <a:bodyPr anchor="t">
            <a:normAutofit/>
          </a:bodyPr>
          <a:lstStyle>
            <a:lvl1pPr>
              <a:defRPr sz="3200">
                <a:solidFill>
                  <a:schemeClr val="tx1"/>
                </a:solidFill>
              </a:defRPr>
            </a:lvl1pPr>
          </a:lstStyle>
          <a:p>
            <a:r>
              <a:rPr lang="en-US"/>
              <a:t>Click to edit Master title style</a:t>
            </a:r>
            <a:endParaRPr lang="en-US" dirty="0"/>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lstStyle>
            <a:lvl1pPr>
              <a:defRPr>
                <a:solidFill>
                  <a:schemeClr val="tx1"/>
                </a:solidFill>
              </a:defRPr>
            </a:lvl1pPr>
          </a:lstStyle>
          <a:p>
            <a:r>
              <a:rPr lang="en-US"/>
              <a:t>SAMPLE FOOTER TEXT</a:t>
            </a:r>
            <a:endParaRPr lang="en-US" dirty="0"/>
          </a:p>
        </p:txBody>
      </p:sp>
      <p:sp>
        <p:nvSpPr>
          <p:cNvPr id="11" name="Picture Placeholder 10">
            <a:extLst>
              <a:ext uri="{FF2B5EF4-FFF2-40B4-BE49-F238E27FC236}">
                <a16:creationId xmlns:a16="http://schemas.microsoft.com/office/drawing/2014/main" id="{7F8EA658-2652-6F81-1B04-D50C60A3F171}"/>
              </a:ext>
            </a:extLst>
          </p:cNvPr>
          <p:cNvSpPr>
            <a:spLocks noGrp="1"/>
          </p:cNvSpPr>
          <p:nvPr>
            <p:ph type="pic" sz="quarter" idx="13" hasCustomPrompt="1"/>
          </p:nvPr>
        </p:nvSpPr>
        <p:spPr>
          <a:xfrm>
            <a:off x="815340" y="400050"/>
            <a:ext cx="10561320" cy="3602303"/>
          </a:xfrm>
          <a:blipFill dpi="0" rotWithShape="1">
            <a:blip r:embed="rId2">
              <a:alphaModFix amt="20000"/>
              <a:extLst>
                <a:ext uri="{BEBA8EAE-BF5A-486C-A8C5-ECC9F3942E4B}">
                  <a14:imgProps xmlns:a14="http://schemas.microsoft.com/office/drawing/2010/main">
                    <a14:imgLayer r:embed="rId3">
                      <a14:imgEffect>
                        <a14:saturation sat="0"/>
                      </a14:imgEffect>
                      <a14:imgEffect>
                        <a14:brightnessContrast bright="-27000" contrast="59000"/>
                      </a14:imgEffect>
                    </a14:imgLayer>
                  </a14:imgProps>
                </a:ext>
              </a:extLst>
            </a:blip>
            <a:srcRect/>
            <a:stretch>
              <a:fillRect b="-17566"/>
            </a:stretch>
          </a:blipFill>
        </p:spPr>
        <p:txBody>
          <a:bodyPr/>
          <a:lstStyle>
            <a:lvl1pPr marL="0" indent="0">
              <a:buNone/>
              <a:defRPr/>
            </a:lvl1pPr>
          </a:lstStyle>
          <a:p>
            <a:r>
              <a:rPr lang="en-US" dirty="0"/>
              <a:t> </a:t>
            </a:r>
          </a:p>
        </p:txBody>
      </p:sp>
      <p:sp>
        <p:nvSpPr>
          <p:cNvPr id="8" name="Content Placeholder 7">
            <a:extLst>
              <a:ext uri="{FF2B5EF4-FFF2-40B4-BE49-F238E27FC236}">
                <a16:creationId xmlns:a16="http://schemas.microsoft.com/office/drawing/2014/main" id="{C3D15418-1E32-0501-0E66-54FC2DD08E39}"/>
              </a:ext>
            </a:extLst>
          </p:cNvPr>
          <p:cNvSpPr>
            <a:spLocks noGrp="1"/>
          </p:cNvSpPr>
          <p:nvPr>
            <p:ph sz="quarter" idx="14"/>
          </p:nvPr>
        </p:nvSpPr>
        <p:spPr>
          <a:xfrm>
            <a:off x="4663440" y="4292076"/>
            <a:ext cx="6309360" cy="1737360"/>
          </a:xfrm>
        </p:spPr>
        <p:txBody>
          <a:bodyPr>
            <a:noAutofit/>
          </a:bodyPr>
          <a:lstStyle>
            <a:lvl1pPr marL="285750" indent="-285750">
              <a:buFont typeface="Arial" panose="020B0604020202020204" pitchFamily="34" charset="0"/>
              <a:buChar char="•"/>
              <a:defRPr sz="1400">
                <a:solidFill>
                  <a:schemeClr val="tx1"/>
                </a:solidFill>
              </a:defRPr>
            </a:lvl1pPr>
            <a:lvl2pPr marL="514350" indent="-285750">
              <a:buFont typeface="Arial" panose="020B0604020202020204" pitchFamily="34" charset="0"/>
              <a:buChar char="•"/>
              <a:defRPr sz="1400">
                <a:solidFill>
                  <a:schemeClr val="tx1"/>
                </a:solidFill>
              </a:defRPr>
            </a:lvl2pPr>
            <a:lvl3pPr marL="742950" indent="-285750">
              <a:buFont typeface="Arial" panose="020B0604020202020204" pitchFamily="34" charset="0"/>
              <a:buChar char="•"/>
              <a:defRPr sz="1400">
                <a:solidFill>
                  <a:schemeClr val="tx1"/>
                </a:solidFill>
              </a:defRPr>
            </a:lvl3pPr>
            <a:lvl4pPr marL="971550" indent="-285750">
              <a:buFont typeface="Arial" panose="020B0604020202020204" pitchFamily="34" charset="0"/>
              <a:buChar char="•"/>
              <a:defRPr sz="1400">
                <a:solidFill>
                  <a:schemeClr val="tx1"/>
                </a:solidFill>
              </a:defRPr>
            </a:lvl4pPr>
            <a:lvl5pPr marL="1200150" indent="-285750">
              <a:buFont typeface="Arial" panose="020B0604020202020204" pitchFamily="34" charset="0"/>
              <a:buChar char="•"/>
              <a:defRPr sz="1400">
                <a:solidFill>
                  <a:schemeClr val="tx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p:txBody>
          <a:bodyPr/>
          <a:lstStyle>
            <a:lvl1pPr>
              <a:defRPr>
                <a:solidFill>
                  <a:schemeClr val="tx1"/>
                </a:solidFill>
              </a:defRPr>
            </a:lvl1pPr>
          </a:lstStyle>
          <a:p>
            <a:fld id="{3ECE330D-E58C-4D6F-87CB-0ADC053EF516}" type="datetime1">
              <a:rPr lang="en-US" smtClean="0"/>
              <a:t>4/17/2026</a:t>
            </a:fld>
            <a:endParaRPr lang="en-US" dirty="0"/>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lvl1pPr>
              <a:defRPr>
                <a:solidFill>
                  <a:schemeClr val="tx1"/>
                </a:solidFill>
              </a:defRPr>
            </a:lvl1pPr>
          </a:lstStyle>
          <a:p>
            <a:fld id="{CC057153-B650-4DEB-B370-79DDCFDCE934}" type="slidenum">
              <a:rPr lang="en-US" smtClean="0"/>
              <a:pPr/>
              <a:t>‹#›</a:t>
            </a:fld>
            <a:endParaRPr lang="en-US" dirty="0"/>
          </a:p>
        </p:txBody>
      </p:sp>
      <p:cxnSp>
        <p:nvCxnSpPr>
          <p:cNvPr id="4" name="Straight Connector 3">
            <a:extLst>
              <a:ext uri="{FF2B5EF4-FFF2-40B4-BE49-F238E27FC236}">
                <a16:creationId xmlns:a16="http://schemas.microsoft.com/office/drawing/2014/main" id="{0B41AB78-00EA-C6DB-5859-59235D680038}"/>
              </a:ext>
            </a:extLst>
          </p:cNvPr>
          <p:cNvCxnSpPr>
            <a:cxnSpLocks/>
          </p:cNvCxnSpPr>
          <p:nvPr/>
        </p:nvCxnSpPr>
        <p:spPr>
          <a:xfrm>
            <a:off x="803185" y="4018394"/>
            <a:ext cx="10584143"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grpSp>
        <p:nvGrpSpPr>
          <p:cNvPr id="3" name="Group 2">
            <a:extLst>
              <a:ext uri="{FF2B5EF4-FFF2-40B4-BE49-F238E27FC236}">
                <a16:creationId xmlns:a16="http://schemas.microsoft.com/office/drawing/2014/main" id="{E402F3EE-5A8F-A913-E4A4-DE5F2B1F2E2B}"/>
              </a:ext>
            </a:extLst>
          </p:cNvPr>
          <p:cNvGrpSpPr/>
          <p:nvPr/>
        </p:nvGrpSpPr>
        <p:grpSpPr>
          <a:xfrm>
            <a:off x="803185" y="0"/>
            <a:ext cx="10585629" cy="6858000"/>
            <a:chOff x="803185" y="0"/>
            <a:chExt cx="10585629" cy="6858000"/>
          </a:xfrm>
        </p:grpSpPr>
        <p:cxnSp>
          <p:nvCxnSpPr>
            <p:cNvPr id="9" name="Straight Connector 8">
              <a:extLst>
                <a:ext uri="{FF2B5EF4-FFF2-40B4-BE49-F238E27FC236}">
                  <a16:creationId xmlns:a16="http://schemas.microsoft.com/office/drawing/2014/main" id="{AFB51874-0819-129D-10E6-493F10681A3D}"/>
                </a:ext>
              </a:extLst>
            </p:cNvPr>
            <p:cNvCxnSpPr/>
            <p:nvPr/>
          </p:nvCxnSpPr>
          <p:spPr>
            <a:xfrm>
              <a:off x="804672" y="0"/>
              <a:ext cx="0" cy="6858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0" name="Straight Connector 9">
              <a:extLst>
                <a:ext uri="{FF2B5EF4-FFF2-40B4-BE49-F238E27FC236}">
                  <a16:creationId xmlns:a16="http://schemas.microsoft.com/office/drawing/2014/main" id="{ADDD5B01-D5A3-844C-1227-68F4BC230716}"/>
                </a:ext>
              </a:extLst>
            </p:cNvPr>
            <p:cNvCxnSpPr>
              <a:cxnSpLocks/>
            </p:cNvCxnSpPr>
            <p:nvPr/>
          </p:nvCxnSpPr>
          <p:spPr>
            <a:xfrm>
              <a:off x="803185" y="393192"/>
              <a:ext cx="10584143"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2" name="Straight Connector 11">
              <a:extLst>
                <a:ext uri="{FF2B5EF4-FFF2-40B4-BE49-F238E27FC236}">
                  <a16:creationId xmlns:a16="http://schemas.microsoft.com/office/drawing/2014/main" id="{82B9A768-047B-4797-F4FA-1949EC09586C}"/>
                </a:ext>
              </a:extLst>
            </p:cNvPr>
            <p:cNvCxnSpPr>
              <a:cxnSpLocks/>
            </p:cNvCxnSpPr>
            <p:nvPr/>
          </p:nvCxnSpPr>
          <p:spPr>
            <a:xfrm>
              <a:off x="11388814" y="0"/>
              <a:ext cx="0" cy="6858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3" name="Straight Connector 12">
              <a:extLst>
                <a:ext uri="{FF2B5EF4-FFF2-40B4-BE49-F238E27FC236}">
                  <a16:creationId xmlns:a16="http://schemas.microsoft.com/office/drawing/2014/main" id="{55CE28C1-4A24-5039-21A3-CAB1FFE878CE}"/>
                </a:ext>
              </a:extLst>
            </p:cNvPr>
            <p:cNvCxnSpPr>
              <a:cxnSpLocks/>
            </p:cNvCxnSpPr>
            <p:nvPr/>
          </p:nvCxnSpPr>
          <p:spPr>
            <a:xfrm>
              <a:off x="803185" y="6452119"/>
              <a:ext cx="10584143"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grpSp>
    </p:spTree>
    <p:extLst>
      <p:ext uri="{BB962C8B-B14F-4D97-AF65-F5344CB8AC3E}">
        <p14:creationId xmlns:p14="http://schemas.microsoft.com/office/powerpoint/2010/main" val="86843315"/>
      </p:ext>
    </p:extLst>
  </p:cSld>
  <p:clrMapOvr>
    <a:overrideClrMapping bg1="lt1" tx1="dk1" bg2="lt2" tx2="dk2" accent1="accent1" accent2="accent2" accent3="accent3" accent4="accent4" accent5="accent5" accent6="accent6" hlink="hlink" folHlink="folHlink"/>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preserve="1">
  <p:cSld name="Content with Picture 4">
    <p:bg>
      <p:bgPr>
        <a:solidFill>
          <a:schemeClr val="accent3"/>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1207008" y="786384"/>
            <a:ext cx="3291840" cy="1737360"/>
          </a:xfrm>
        </p:spPr>
        <p:txBody>
          <a:bodyPr anchor="t">
            <a:normAutofit/>
          </a:bodyPr>
          <a:lstStyle>
            <a:lvl1pPr>
              <a:defRPr sz="3200">
                <a:solidFill>
                  <a:schemeClr val="tx1"/>
                </a:solidFill>
              </a:defRPr>
            </a:lvl1pPr>
          </a:lstStyle>
          <a:p>
            <a:r>
              <a:rPr lang="en-US"/>
              <a:t>Click to edit Master title style</a:t>
            </a:r>
            <a:endParaRPr lang="en-US" dirty="0"/>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lstStyle>
            <a:lvl1pPr>
              <a:defRPr>
                <a:solidFill>
                  <a:schemeClr val="tx1"/>
                </a:solidFill>
              </a:defRPr>
            </a:lvl1pPr>
          </a:lstStyle>
          <a:p>
            <a:r>
              <a:rPr lang="en-US"/>
              <a:t>SAMPLE FOOTER TEXT</a:t>
            </a:r>
            <a:endParaRPr lang="en-US" dirty="0"/>
          </a:p>
        </p:txBody>
      </p:sp>
      <p:sp>
        <p:nvSpPr>
          <p:cNvPr id="8" name="Content Placeholder 7">
            <a:extLst>
              <a:ext uri="{FF2B5EF4-FFF2-40B4-BE49-F238E27FC236}">
                <a16:creationId xmlns:a16="http://schemas.microsoft.com/office/drawing/2014/main" id="{C3D15418-1E32-0501-0E66-54FC2DD08E39}"/>
              </a:ext>
            </a:extLst>
          </p:cNvPr>
          <p:cNvSpPr>
            <a:spLocks noGrp="1"/>
          </p:cNvSpPr>
          <p:nvPr>
            <p:ph sz="quarter" idx="14"/>
          </p:nvPr>
        </p:nvSpPr>
        <p:spPr>
          <a:xfrm>
            <a:off x="4663440" y="786384"/>
            <a:ext cx="6309360" cy="1737360"/>
          </a:xfrm>
        </p:spPr>
        <p:txBody>
          <a:bodyPr>
            <a:noAutofit/>
          </a:bodyPr>
          <a:lstStyle>
            <a:lvl1pPr marL="285750" indent="-285750">
              <a:buFont typeface="Arial" panose="020B0604020202020204" pitchFamily="34" charset="0"/>
              <a:buChar char="•"/>
              <a:defRPr sz="1400">
                <a:solidFill>
                  <a:schemeClr val="tx1"/>
                </a:solidFill>
              </a:defRPr>
            </a:lvl1pPr>
            <a:lvl2pPr marL="514350" indent="-285750">
              <a:buFont typeface="Arial" panose="020B0604020202020204" pitchFamily="34" charset="0"/>
              <a:buChar char="•"/>
              <a:defRPr sz="1400">
                <a:solidFill>
                  <a:schemeClr val="tx1"/>
                </a:solidFill>
              </a:defRPr>
            </a:lvl2pPr>
            <a:lvl3pPr marL="742950" indent="-285750">
              <a:buFont typeface="Arial" panose="020B0604020202020204" pitchFamily="34" charset="0"/>
              <a:buChar char="•"/>
              <a:defRPr sz="1400">
                <a:solidFill>
                  <a:schemeClr val="tx1"/>
                </a:solidFill>
              </a:defRPr>
            </a:lvl3pPr>
            <a:lvl4pPr marL="971550" indent="-285750">
              <a:buFont typeface="Arial" panose="020B0604020202020204" pitchFamily="34" charset="0"/>
              <a:buChar char="•"/>
              <a:defRPr sz="1400">
                <a:solidFill>
                  <a:schemeClr val="tx1"/>
                </a:solidFill>
              </a:defRPr>
            </a:lvl4pPr>
            <a:lvl5pPr marL="1200150" indent="-285750">
              <a:buFont typeface="Arial" panose="020B0604020202020204" pitchFamily="34" charset="0"/>
              <a:buChar char="•"/>
              <a:defRPr sz="1400">
                <a:solidFill>
                  <a:schemeClr val="tx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1" name="Picture Placeholder 10">
            <a:extLst>
              <a:ext uri="{FF2B5EF4-FFF2-40B4-BE49-F238E27FC236}">
                <a16:creationId xmlns:a16="http://schemas.microsoft.com/office/drawing/2014/main" id="{0255FBD2-735E-C257-607E-CB2F585DBBEE}"/>
              </a:ext>
            </a:extLst>
          </p:cNvPr>
          <p:cNvSpPr>
            <a:spLocks noGrp="1"/>
          </p:cNvSpPr>
          <p:nvPr>
            <p:ph type="pic" sz="quarter" idx="15" hasCustomPrompt="1"/>
          </p:nvPr>
        </p:nvSpPr>
        <p:spPr>
          <a:xfrm>
            <a:off x="815340" y="2831629"/>
            <a:ext cx="10561320" cy="3602303"/>
          </a:xfrm>
          <a:blipFill dpi="0" rotWithShape="1">
            <a:blip r:embed="rId2">
              <a:alphaModFix amt="20000"/>
              <a:extLst>
                <a:ext uri="{BEBA8EAE-BF5A-486C-A8C5-ECC9F3942E4B}">
                  <a14:imgProps xmlns:a14="http://schemas.microsoft.com/office/drawing/2010/main">
                    <a14:imgLayer r:embed="rId3">
                      <a14:imgEffect>
                        <a14:saturation sat="0"/>
                      </a14:imgEffect>
                      <a14:imgEffect>
                        <a14:brightnessContrast bright="-27000" contrast="59000"/>
                      </a14:imgEffect>
                    </a14:imgLayer>
                  </a14:imgProps>
                </a:ext>
              </a:extLst>
            </a:blip>
            <a:srcRect/>
            <a:stretch>
              <a:fillRect b="-17566"/>
            </a:stretch>
          </a:blipFill>
        </p:spPr>
        <p:txBody>
          <a:bodyPr/>
          <a:lstStyle>
            <a:lvl1pPr marL="0" indent="0">
              <a:buNone/>
              <a:defRPr/>
            </a:lvl1pPr>
          </a:lstStyle>
          <a:p>
            <a:r>
              <a:rPr lang="en-US" dirty="0"/>
              <a:t> </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p:txBody>
          <a:bodyPr/>
          <a:lstStyle>
            <a:lvl1pPr>
              <a:defRPr>
                <a:solidFill>
                  <a:schemeClr val="tx1"/>
                </a:solidFill>
              </a:defRPr>
            </a:lvl1pPr>
          </a:lstStyle>
          <a:p>
            <a:fld id="{10CBDE9E-F3D4-4B19-8A53-22190533DBA9}" type="datetime1">
              <a:rPr lang="en-US" smtClean="0"/>
              <a:t>4/17/2026</a:t>
            </a:fld>
            <a:endParaRPr lang="en-US" dirty="0"/>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lvl1pPr>
              <a:defRPr>
                <a:solidFill>
                  <a:schemeClr val="tx1"/>
                </a:solidFill>
              </a:defRPr>
            </a:lvl1pPr>
          </a:lstStyle>
          <a:p>
            <a:fld id="{CC057153-B650-4DEB-B370-79DDCFDCE934}" type="slidenum">
              <a:rPr lang="en-US" smtClean="0"/>
              <a:pPr/>
              <a:t>‹#›</a:t>
            </a:fld>
            <a:endParaRPr lang="en-US" dirty="0"/>
          </a:p>
        </p:txBody>
      </p:sp>
      <p:cxnSp>
        <p:nvCxnSpPr>
          <p:cNvPr id="4" name="Straight Connector 3">
            <a:extLst>
              <a:ext uri="{FF2B5EF4-FFF2-40B4-BE49-F238E27FC236}">
                <a16:creationId xmlns:a16="http://schemas.microsoft.com/office/drawing/2014/main" id="{0B41AB78-00EA-C6DB-5859-59235D680038}"/>
              </a:ext>
            </a:extLst>
          </p:cNvPr>
          <p:cNvCxnSpPr>
            <a:cxnSpLocks/>
          </p:cNvCxnSpPr>
          <p:nvPr/>
        </p:nvCxnSpPr>
        <p:spPr>
          <a:xfrm>
            <a:off x="803185" y="2802870"/>
            <a:ext cx="10584143"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grpSp>
        <p:nvGrpSpPr>
          <p:cNvPr id="3" name="Group 2">
            <a:extLst>
              <a:ext uri="{FF2B5EF4-FFF2-40B4-BE49-F238E27FC236}">
                <a16:creationId xmlns:a16="http://schemas.microsoft.com/office/drawing/2014/main" id="{E402F3EE-5A8F-A913-E4A4-DE5F2B1F2E2B}"/>
              </a:ext>
            </a:extLst>
          </p:cNvPr>
          <p:cNvGrpSpPr/>
          <p:nvPr/>
        </p:nvGrpSpPr>
        <p:grpSpPr>
          <a:xfrm>
            <a:off x="803185" y="0"/>
            <a:ext cx="10585629" cy="6858000"/>
            <a:chOff x="803185" y="0"/>
            <a:chExt cx="10585629" cy="6858000"/>
          </a:xfrm>
        </p:grpSpPr>
        <p:cxnSp>
          <p:nvCxnSpPr>
            <p:cNvPr id="9" name="Straight Connector 8">
              <a:extLst>
                <a:ext uri="{FF2B5EF4-FFF2-40B4-BE49-F238E27FC236}">
                  <a16:creationId xmlns:a16="http://schemas.microsoft.com/office/drawing/2014/main" id="{AFB51874-0819-129D-10E6-493F10681A3D}"/>
                </a:ext>
              </a:extLst>
            </p:cNvPr>
            <p:cNvCxnSpPr/>
            <p:nvPr/>
          </p:nvCxnSpPr>
          <p:spPr>
            <a:xfrm>
              <a:off x="804672" y="0"/>
              <a:ext cx="0" cy="6858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0" name="Straight Connector 9">
              <a:extLst>
                <a:ext uri="{FF2B5EF4-FFF2-40B4-BE49-F238E27FC236}">
                  <a16:creationId xmlns:a16="http://schemas.microsoft.com/office/drawing/2014/main" id="{ADDD5B01-D5A3-844C-1227-68F4BC230716}"/>
                </a:ext>
              </a:extLst>
            </p:cNvPr>
            <p:cNvCxnSpPr>
              <a:cxnSpLocks/>
            </p:cNvCxnSpPr>
            <p:nvPr/>
          </p:nvCxnSpPr>
          <p:spPr>
            <a:xfrm>
              <a:off x="803185" y="393192"/>
              <a:ext cx="10584143"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2" name="Straight Connector 11">
              <a:extLst>
                <a:ext uri="{FF2B5EF4-FFF2-40B4-BE49-F238E27FC236}">
                  <a16:creationId xmlns:a16="http://schemas.microsoft.com/office/drawing/2014/main" id="{82B9A768-047B-4797-F4FA-1949EC09586C}"/>
                </a:ext>
              </a:extLst>
            </p:cNvPr>
            <p:cNvCxnSpPr>
              <a:cxnSpLocks/>
            </p:cNvCxnSpPr>
            <p:nvPr/>
          </p:nvCxnSpPr>
          <p:spPr>
            <a:xfrm>
              <a:off x="11388814" y="0"/>
              <a:ext cx="0" cy="6858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3" name="Straight Connector 12">
              <a:extLst>
                <a:ext uri="{FF2B5EF4-FFF2-40B4-BE49-F238E27FC236}">
                  <a16:creationId xmlns:a16="http://schemas.microsoft.com/office/drawing/2014/main" id="{55CE28C1-4A24-5039-21A3-CAB1FFE878CE}"/>
                </a:ext>
              </a:extLst>
            </p:cNvPr>
            <p:cNvCxnSpPr>
              <a:cxnSpLocks/>
            </p:cNvCxnSpPr>
            <p:nvPr/>
          </p:nvCxnSpPr>
          <p:spPr>
            <a:xfrm>
              <a:off x="803185" y="6452119"/>
              <a:ext cx="10584143"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grpSp>
    </p:spTree>
    <p:extLst>
      <p:ext uri="{BB962C8B-B14F-4D97-AF65-F5344CB8AC3E}">
        <p14:creationId xmlns:p14="http://schemas.microsoft.com/office/powerpoint/2010/main" val="4162788986"/>
      </p:ext>
    </p:extLst>
  </p:cSld>
  <p:clrMapOvr>
    <a:overrideClrMapping bg1="lt1" tx1="dk1" bg2="lt2" tx2="dk2" accent1="accent1" accent2="accent2" accent3="accent3" accent4="accent4" accent5="accent5" accent6="accent6" hlink="hlink" folHlink="folHlink"/>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preserve="1">
  <p:cSld name="Content with Picture 5">
    <p:bg>
      <p:bgPr>
        <a:solidFill>
          <a:schemeClr val="accent3"/>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7680960" y="786385"/>
            <a:ext cx="3291840" cy="1499615"/>
          </a:xfrm>
        </p:spPr>
        <p:txBody>
          <a:bodyPr anchor="b">
            <a:normAutofit/>
          </a:bodyPr>
          <a:lstStyle>
            <a:lvl1pPr>
              <a:defRPr sz="3200">
                <a:solidFill>
                  <a:schemeClr val="tx1"/>
                </a:solidFill>
              </a:defRPr>
            </a:lvl1pPr>
          </a:lstStyle>
          <a:p>
            <a:r>
              <a:rPr lang="en-US"/>
              <a:t>Click to edit Master title style</a:t>
            </a:r>
            <a:endParaRPr lang="en-US" dirty="0"/>
          </a:p>
        </p:txBody>
      </p:sp>
      <p:sp>
        <p:nvSpPr>
          <p:cNvPr id="5" name="Footer Placeholder 4">
            <a:extLst>
              <a:ext uri="{FF2B5EF4-FFF2-40B4-BE49-F238E27FC236}">
                <a16:creationId xmlns:a16="http://schemas.microsoft.com/office/drawing/2014/main" id="{4354FEC1-7004-7D66-39C0-5B3A0B2E4669}"/>
              </a:ext>
            </a:extLst>
          </p:cNvPr>
          <p:cNvSpPr>
            <a:spLocks noGrp="1"/>
          </p:cNvSpPr>
          <p:nvPr>
            <p:ph type="ftr" sz="quarter" idx="16"/>
          </p:nvPr>
        </p:nvSpPr>
        <p:spPr/>
        <p:txBody>
          <a:bodyPr/>
          <a:lstStyle>
            <a:lvl1pPr>
              <a:defRPr>
                <a:solidFill>
                  <a:schemeClr val="tx1"/>
                </a:solidFill>
              </a:defRPr>
            </a:lvl1pPr>
          </a:lstStyle>
          <a:p>
            <a:r>
              <a:rPr lang="en-US"/>
              <a:t>SAMPLE FOOTER TEXT</a:t>
            </a:r>
            <a:endParaRPr lang="en-US" dirty="0"/>
          </a:p>
        </p:txBody>
      </p:sp>
      <p:sp>
        <p:nvSpPr>
          <p:cNvPr id="11" name="Picture Placeholder 10">
            <a:extLst>
              <a:ext uri="{FF2B5EF4-FFF2-40B4-BE49-F238E27FC236}">
                <a16:creationId xmlns:a16="http://schemas.microsoft.com/office/drawing/2014/main" id="{7F8EA658-2652-6F81-1B04-D50C60A3F171}"/>
              </a:ext>
            </a:extLst>
          </p:cNvPr>
          <p:cNvSpPr>
            <a:spLocks noGrp="1"/>
          </p:cNvSpPr>
          <p:nvPr>
            <p:ph type="pic" sz="quarter" idx="13" hasCustomPrompt="1"/>
          </p:nvPr>
        </p:nvSpPr>
        <p:spPr>
          <a:xfrm>
            <a:off x="804673" y="400050"/>
            <a:ext cx="6452176" cy="6052952"/>
          </a:xfrm>
          <a:blipFill dpi="0" rotWithShape="1">
            <a:blip r:embed="rId2">
              <a:alphaModFix amt="20000"/>
              <a:extLst>
                <a:ext uri="{BEBA8EAE-BF5A-486C-A8C5-ECC9F3942E4B}">
                  <a14:imgProps xmlns:a14="http://schemas.microsoft.com/office/drawing/2010/main">
                    <a14:imgLayer r:embed="rId3">
                      <a14:imgEffect>
                        <a14:saturation sat="0"/>
                      </a14:imgEffect>
                      <a14:imgEffect>
                        <a14:brightnessContrast bright="-27000" contrast="59000"/>
                      </a14:imgEffect>
                    </a14:imgLayer>
                  </a14:imgProps>
                </a:ext>
              </a:extLst>
            </a:blip>
            <a:srcRect/>
            <a:stretch>
              <a:fillRect l="139" t="38" r="-126"/>
            </a:stretch>
          </a:blipFill>
        </p:spPr>
        <p:txBody>
          <a:bodyPr/>
          <a:lstStyle>
            <a:lvl1pPr marL="0" indent="0">
              <a:buNone/>
              <a:defRPr/>
            </a:lvl1pPr>
          </a:lstStyle>
          <a:p>
            <a:r>
              <a:rPr lang="en-US" dirty="0"/>
              <a:t> </a:t>
            </a:r>
          </a:p>
        </p:txBody>
      </p:sp>
      <p:sp>
        <p:nvSpPr>
          <p:cNvPr id="8" name="Content Placeholder 7">
            <a:extLst>
              <a:ext uri="{FF2B5EF4-FFF2-40B4-BE49-F238E27FC236}">
                <a16:creationId xmlns:a16="http://schemas.microsoft.com/office/drawing/2014/main" id="{747AED59-1A26-9C13-8482-7857E7DEFE52}"/>
              </a:ext>
            </a:extLst>
          </p:cNvPr>
          <p:cNvSpPr>
            <a:spLocks noGrp="1"/>
          </p:cNvSpPr>
          <p:nvPr>
            <p:ph sz="quarter" idx="14"/>
          </p:nvPr>
        </p:nvSpPr>
        <p:spPr>
          <a:xfrm>
            <a:off x="7680960" y="2468880"/>
            <a:ext cx="3291840" cy="3549735"/>
          </a:xfrm>
        </p:spPr>
        <p:txBody>
          <a:bodyPr>
            <a:normAutofit/>
          </a:bodyPr>
          <a:lstStyle>
            <a:lvl1pPr marL="285750" indent="-285750">
              <a:buFont typeface="Arial" panose="020B0604020202020204" pitchFamily="34" charset="0"/>
              <a:buChar char="•"/>
              <a:defRPr sz="1400">
                <a:solidFill>
                  <a:schemeClr val="tx1"/>
                </a:solidFill>
              </a:defRPr>
            </a:lvl1pPr>
            <a:lvl2pPr marL="514350" indent="-285750">
              <a:buFont typeface="Arial" panose="020B0604020202020204" pitchFamily="34" charset="0"/>
              <a:buChar char="•"/>
              <a:defRPr sz="1400">
                <a:solidFill>
                  <a:schemeClr val="tx1"/>
                </a:solidFill>
              </a:defRPr>
            </a:lvl2pPr>
            <a:lvl3pPr marL="742950" indent="-285750">
              <a:buFont typeface="Arial" panose="020B0604020202020204" pitchFamily="34" charset="0"/>
              <a:buChar char="•"/>
              <a:defRPr sz="1400">
                <a:solidFill>
                  <a:schemeClr val="tx1"/>
                </a:solidFill>
              </a:defRPr>
            </a:lvl3pPr>
            <a:lvl4pPr marL="971550" indent="-285750">
              <a:buFont typeface="Arial" panose="020B0604020202020204" pitchFamily="34" charset="0"/>
              <a:buChar char="•"/>
              <a:defRPr sz="1400">
                <a:solidFill>
                  <a:schemeClr val="tx1"/>
                </a:solidFill>
              </a:defRPr>
            </a:lvl4pPr>
            <a:lvl5pPr marL="1200150" indent="-285750">
              <a:buFont typeface="Arial" panose="020B0604020202020204" pitchFamily="34" charset="0"/>
              <a:buChar char="•"/>
              <a:defRPr sz="1400">
                <a:solidFill>
                  <a:schemeClr val="tx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3" name="Date Placeholder 2">
            <a:extLst>
              <a:ext uri="{FF2B5EF4-FFF2-40B4-BE49-F238E27FC236}">
                <a16:creationId xmlns:a16="http://schemas.microsoft.com/office/drawing/2014/main" id="{FBFF019D-CA37-05FF-D534-08FDF17D319F}"/>
              </a:ext>
            </a:extLst>
          </p:cNvPr>
          <p:cNvSpPr>
            <a:spLocks noGrp="1"/>
          </p:cNvSpPr>
          <p:nvPr>
            <p:ph type="dt" sz="half" idx="15"/>
          </p:nvPr>
        </p:nvSpPr>
        <p:spPr/>
        <p:txBody>
          <a:bodyPr/>
          <a:lstStyle>
            <a:lvl1pPr>
              <a:defRPr>
                <a:solidFill>
                  <a:schemeClr val="tx1"/>
                </a:solidFill>
              </a:defRPr>
            </a:lvl1pPr>
          </a:lstStyle>
          <a:p>
            <a:fld id="{676E3DFD-9373-4D4B-850F-63D341DA0F43}" type="datetime1">
              <a:rPr lang="en-US" smtClean="0"/>
              <a:t>4/17/2026</a:t>
            </a:fld>
            <a:endParaRPr lang="en-US" dirty="0"/>
          </a:p>
        </p:txBody>
      </p:sp>
      <p:sp>
        <p:nvSpPr>
          <p:cNvPr id="6" name="Slide Number Placeholder 5">
            <a:extLst>
              <a:ext uri="{FF2B5EF4-FFF2-40B4-BE49-F238E27FC236}">
                <a16:creationId xmlns:a16="http://schemas.microsoft.com/office/drawing/2014/main" id="{33C82A8A-3017-C293-CAA4-79DAC74143E1}"/>
              </a:ext>
            </a:extLst>
          </p:cNvPr>
          <p:cNvSpPr>
            <a:spLocks noGrp="1"/>
          </p:cNvSpPr>
          <p:nvPr>
            <p:ph type="sldNum" sz="quarter" idx="17"/>
          </p:nvPr>
        </p:nvSpPr>
        <p:spPr/>
        <p:txBody>
          <a:bodyPr/>
          <a:lstStyle>
            <a:lvl1pPr>
              <a:defRPr>
                <a:solidFill>
                  <a:schemeClr val="tx1"/>
                </a:solidFill>
              </a:defRPr>
            </a:lvl1pPr>
          </a:lstStyle>
          <a:p>
            <a:fld id="{CC057153-B650-4DEB-B370-79DDCFDCE934}" type="slidenum">
              <a:rPr lang="en-US" smtClean="0"/>
              <a:pPr/>
              <a:t>‹#›</a:t>
            </a:fld>
            <a:endParaRPr lang="en-US" dirty="0"/>
          </a:p>
        </p:txBody>
      </p:sp>
      <p:cxnSp>
        <p:nvCxnSpPr>
          <p:cNvPr id="7" name="Straight Connector 6">
            <a:extLst>
              <a:ext uri="{FF2B5EF4-FFF2-40B4-BE49-F238E27FC236}">
                <a16:creationId xmlns:a16="http://schemas.microsoft.com/office/drawing/2014/main" id="{49BCF003-D6AC-D9E0-C254-602FAE60278B}"/>
              </a:ext>
            </a:extLst>
          </p:cNvPr>
          <p:cNvCxnSpPr/>
          <p:nvPr/>
        </p:nvCxnSpPr>
        <p:spPr>
          <a:xfrm>
            <a:off x="7267016" y="402336"/>
            <a:ext cx="0" cy="6053328"/>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grpSp>
        <p:nvGrpSpPr>
          <p:cNvPr id="4" name="Group 3">
            <a:extLst>
              <a:ext uri="{FF2B5EF4-FFF2-40B4-BE49-F238E27FC236}">
                <a16:creationId xmlns:a16="http://schemas.microsoft.com/office/drawing/2014/main" id="{980CB927-6193-3B14-8326-BBA8970C4F38}"/>
              </a:ext>
            </a:extLst>
          </p:cNvPr>
          <p:cNvGrpSpPr/>
          <p:nvPr/>
        </p:nvGrpSpPr>
        <p:grpSpPr>
          <a:xfrm>
            <a:off x="803185" y="0"/>
            <a:ext cx="10585629" cy="6858000"/>
            <a:chOff x="803185" y="0"/>
            <a:chExt cx="10585629" cy="6858000"/>
          </a:xfrm>
        </p:grpSpPr>
        <p:cxnSp>
          <p:nvCxnSpPr>
            <p:cNvPr id="9" name="Straight Connector 8">
              <a:extLst>
                <a:ext uri="{FF2B5EF4-FFF2-40B4-BE49-F238E27FC236}">
                  <a16:creationId xmlns:a16="http://schemas.microsoft.com/office/drawing/2014/main" id="{0BDFF263-1BF6-293B-B046-2941778BCA54}"/>
                </a:ext>
              </a:extLst>
            </p:cNvPr>
            <p:cNvCxnSpPr/>
            <p:nvPr/>
          </p:nvCxnSpPr>
          <p:spPr>
            <a:xfrm>
              <a:off x="804672" y="0"/>
              <a:ext cx="0" cy="6858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0" name="Straight Connector 9">
              <a:extLst>
                <a:ext uri="{FF2B5EF4-FFF2-40B4-BE49-F238E27FC236}">
                  <a16:creationId xmlns:a16="http://schemas.microsoft.com/office/drawing/2014/main" id="{ADA48FB5-B732-D35D-2F75-840EFFCA6EF1}"/>
                </a:ext>
              </a:extLst>
            </p:cNvPr>
            <p:cNvCxnSpPr>
              <a:cxnSpLocks/>
            </p:cNvCxnSpPr>
            <p:nvPr/>
          </p:nvCxnSpPr>
          <p:spPr>
            <a:xfrm>
              <a:off x="803185" y="393192"/>
              <a:ext cx="10584143"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2" name="Straight Connector 11">
              <a:extLst>
                <a:ext uri="{FF2B5EF4-FFF2-40B4-BE49-F238E27FC236}">
                  <a16:creationId xmlns:a16="http://schemas.microsoft.com/office/drawing/2014/main" id="{B64D5118-DFE8-485E-6BE3-B042C0129B01}"/>
                </a:ext>
              </a:extLst>
            </p:cNvPr>
            <p:cNvCxnSpPr>
              <a:cxnSpLocks/>
            </p:cNvCxnSpPr>
            <p:nvPr/>
          </p:nvCxnSpPr>
          <p:spPr>
            <a:xfrm>
              <a:off x="11388814" y="0"/>
              <a:ext cx="0" cy="6858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3" name="Straight Connector 12">
              <a:extLst>
                <a:ext uri="{FF2B5EF4-FFF2-40B4-BE49-F238E27FC236}">
                  <a16:creationId xmlns:a16="http://schemas.microsoft.com/office/drawing/2014/main" id="{6C779D56-9125-9DD5-D919-9FBC4DE4C9C1}"/>
                </a:ext>
              </a:extLst>
            </p:cNvPr>
            <p:cNvCxnSpPr>
              <a:cxnSpLocks/>
            </p:cNvCxnSpPr>
            <p:nvPr/>
          </p:nvCxnSpPr>
          <p:spPr>
            <a:xfrm>
              <a:off x="803185" y="6452119"/>
              <a:ext cx="10584143"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grpSp>
    </p:spTree>
    <p:extLst>
      <p:ext uri="{BB962C8B-B14F-4D97-AF65-F5344CB8AC3E}">
        <p14:creationId xmlns:p14="http://schemas.microsoft.com/office/powerpoint/2010/main" val="3038883024"/>
      </p:ext>
    </p:extLst>
  </p:cSld>
  <p:clrMapOvr>
    <a:overrideClrMapping bg1="lt1" tx1="dk1" bg2="lt2" tx2="dk2" accent1="accent1" accent2="accent2" accent3="accent3" accent4="accent4" accent5="accent5" accent6="accent6" hlink="hlink" folHlink="folHlink"/>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preserve="1">
  <p:cSld name="Content with Picture 6">
    <p:bg>
      <p:bgPr>
        <a:solidFill>
          <a:schemeClr val="accent3"/>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1210492" y="790302"/>
            <a:ext cx="3291840" cy="1499616"/>
          </a:xfrm>
        </p:spPr>
        <p:txBody>
          <a:bodyPr anchor="b">
            <a:normAutofit/>
          </a:bodyPr>
          <a:lstStyle>
            <a:lvl1pPr>
              <a:defRPr sz="3200">
                <a:solidFill>
                  <a:schemeClr val="tx1"/>
                </a:solidFill>
              </a:defRPr>
            </a:lvl1pPr>
          </a:lstStyle>
          <a:p>
            <a:r>
              <a:rPr lang="en-US"/>
              <a:t>Click to edit Master title style</a:t>
            </a:r>
            <a:endParaRPr lang="en-US" dirty="0"/>
          </a:p>
        </p:txBody>
      </p:sp>
      <p:sp>
        <p:nvSpPr>
          <p:cNvPr id="4" name="Footer Placeholder 3">
            <a:extLst>
              <a:ext uri="{FF2B5EF4-FFF2-40B4-BE49-F238E27FC236}">
                <a16:creationId xmlns:a16="http://schemas.microsoft.com/office/drawing/2014/main" id="{72F358B6-BD90-E536-E301-EAF518F93DDB}"/>
              </a:ext>
            </a:extLst>
          </p:cNvPr>
          <p:cNvSpPr>
            <a:spLocks noGrp="1"/>
          </p:cNvSpPr>
          <p:nvPr>
            <p:ph type="ftr" sz="quarter" idx="16"/>
          </p:nvPr>
        </p:nvSpPr>
        <p:spPr/>
        <p:txBody>
          <a:bodyPr/>
          <a:lstStyle>
            <a:lvl1pPr>
              <a:defRPr>
                <a:solidFill>
                  <a:schemeClr val="tx1"/>
                </a:solidFill>
              </a:defRPr>
            </a:lvl1pPr>
          </a:lstStyle>
          <a:p>
            <a:r>
              <a:rPr lang="en-US"/>
              <a:t>SAMPLE FOOTER TEXT</a:t>
            </a:r>
            <a:endParaRPr lang="en-US" dirty="0"/>
          </a:p>
        </p:txBody>
      </p:sp>
      <p:sp>
        <p:nvSpPr>
          <p:cNvPr id="8" name="Content Placeholder 7">
            <a:extLst>
              <a:ext uri="{FF2B5EF4-FFF2-40B4-BE49-F238E27FC236}">
                <a16:creationId xmlns:a16="http://schemas.microsoft.com/office/drawing/2014/main" id="{747AED59-1A26-9C13-8482-7857E7DEFE52}"/>
              </a:ext>
            </a:extLst>
          </p:cNvPr>
          <p:cNvSpPr>
            <a:spLocks noGrp="1"/>
          </p:cNvSpPr>
          <p:nvPr>
            <p:ph sz="quarter" idx="14"/>
          </p:nvPr>
        </p:nvSpPr>
        <p:spPr>
          <a:xfrm>
            <a:off x="1207008" y="2468880"/>
            <a:ext cx="3291840" cy="3547872"/>
          </a:xfrm>
        </p:spPr>
        <p:txBody>
          <a:bodyPr>
            <a:normAutofit/>
          </a:bodyPr>
          <a:lstStyle>
            <a:lvl1pPr marL="285750" indent="-285750">
              <a:buFont typeface="Arial" panose="020B0604020202020204" pitchFamily="34" charset="0"/>
              <a:buChar char="•"/>
              <a:defRPr sz="1400">
                <a:solidFill>
                  <a:schemeClr val="tx1"/>
                </a:solidFill>
              </a:defRPr>
            </a:lvl1pPr>
            <a:lvl2pPr marL="514350" indent="-285750">
              <a:buFont typeface="Arial" panose="020B0604020202020204" pitchFamily="34" charset="0"/>
              <a:buChar char="•"/>
              <a:defRPr sz="1400">
                <a:solidFill>
                  <a:schemeClr val="tx1"/>
                </a:solidFill>
              </a:defRPr>
            </a:lvl2pPr>
            <a:lvl3pPr marL="742950" indent="-285750">
              <a:buFont typeface="Arial" panose="020B0604020202020204" pitchFamily="34" charset="0"/>
              <a:buChar char="•"/>
              <a:defRPr sz="1400">
                <a:solidFill>
                  <a:schemeClr val="tx1"/>
                </a:solidFill>
              </a:defRPr>
            </a:lvl3pPr>
            <a:lvl4pPr marL="971550" indent="-285750">
              <a:buFont typeface="Arial" panose="020B0604020202020204" pitchFamily="34" charset="0"/>
              <a:buChar char="•"/>
              <a:defRPr sz="1400">
                <a:solidFill>
                  <a:schemeClr val="tx1"/>
                </a:solidFill>
              </a:defRPr>
            </a:lvl4pPr>
            <a:lvl5pPr marL="1200150" indent="-285750">
              <a:buFont typeface="Arial" panose="020B0604020202020204" pitchFamily="34" charset="0"/>
              <a:buChar char="•"/>
              <a:defRPr sz="1400">
                <a:solidFill>
                  <a:schemeClr val="tx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1" name="Picture Placeholder 10">
            <a:extLst>
              <a:ext uri="{FF2B5EF4-FFF2-40B4-BE49-F238E27FC236}">
                <a16:creationId xmlns:a16="http://schemas.microsoft.com/office/drawing/2014/main" id="{7F8EA658-2652-6F81-1B04-D50C60A3F171}"/>
              </a:ext>
            </a:extLst>
          </p:cNvPr>
          <p:cNvSpPr>
            <a:spLocks noGrp="1"/>
          </p:cNvSpPr>
          <p:nvPr>
            <p:ph type="pic" sz="quarter" idx="13" hasCustomPrompt="1"/>
          </p:nvPr>
        </p:nvSpPr>
        <p:spPr>
          <a:xfrm>
            <a:off x="4925692" y="402336"/>
            <a:ext cx="6455664" cy="6053328"/>
          </a:xfrm>
          <a:blipFill dpi="0" rotWithShape="1">
            <a:blip r:embed="rId2">
              <a:alphaModFix amt="20000"/>
              <a:extLst>
                <a:ext uri="{BEBA8EAE-BF5A-486C-A8C5-ECC9F3942E4B}">
                  <a14:imgProps xmlns:a14="http://schemas.microsoft.com/office/drawing/2010/main">
                    <a14:imgLayer r:embed="rId3">
                      <a14:imgEffect>
                        <a14:saturation sat="0"/>
                      </a14:imgEffect>
                      <a14:imgEffect>
                        <a14:brightnessContrast bright="-27000" contrast="59000"/>
                      </a14:imgEffect>
                    </a14:imgLayer>
                  </a14:imgProps>
                </a:ext>
              </a:extLst>
            </a:blip>
            <a:srcRect/>
            <a:stretch>
              <a:fillRect l="-271" t="1" r="-2" b="1"/>
            </a:stretch>
          </a:blipFill>
        </p:spPr>
        <p:txBody>
          <a:bodyPr/>
          <a:lstStyle>
            <a:lvl1pPr marL="0" indent="0">
              <a:buNone/>
              <a:defRPr/>
            </a:lvl1pPr>
          </a:lstStyle>
          <a:p>
            <a:r>
              <a:rPr lang="en-US" dirty="0"/>
              <a:t> </a:t>
            </a:r>
          </a:p>
        </p:txBody>
      </p:sp>
      <p:sp>
        <p:nvSpPr>
          <p:cNvPr id="3" name="Date Placeholder 2">
            <a:extLst>
              <a:ext uri="{FF2B5EF4-FFF2-40B4-BE49-F238E27FC236}">
                <a16:creationId xmlns:a16="http://schemas.microsoft.com/office/drawing/2014/main" id="{4F65757A-4818-B0C9-F86A-A70480EA9B0B}"/>
              </a:ext>
            </a:extLst>
          </p:cNvPr>
          <p:cNvSpPr>
            <a:spLocks noGrp="1"/>
          </p:cNvSpPr>
          <p:nvPr>
            <p:ph type="dt" sz="half" idx="15"/>
          </p:nvPr>
        </p:nvSpPr>
        <p:spPr/>
        <p:txBody>
          <a:bodyPr/>
          <a:lstStyle>
            <a:lvl1pPr>
              <a:defRPr>
                <a:solidFill>
                  <a:schemeClr val="tx1"/>
                </a:solidFill>
              </a:defRPr>
            </a:lvl1pPr>
          </a:lstStyle>
          <a:p>
            <a:fld id="{90372CCE-8ACD-4161-8346-DACD1EF5A0E1}" type="datetime1">
              <a:rPr lang="en-US" smtClean="0"/>
              <a:t>4/17/2026</a:t>
            </a:fld>
            <a:endParaRPr lang="en-US" dirty="0"/>
          </a:p>
        </p:txBody>
      </p:sp>
      <p:sp>
        <p:nvSpPr>
          <p:cNvPr id="9" name="Slide Number Placeholder 8">
            <a:extLst>
              <a:ext uri="{FF2B5EF4-FFF2-40B4-BE49-F238E27FC236}">
                <a16:creationId xmlns:a16="http://schemas.microsoft.com/office/drawing/2014/main" id="{BF0B5840-4614-F082-0EE8-166E877279E1}"/>
              </a:ext>
            </a:extLst>
          </p:cNvPr>
          <p:cNvSpPr>
            <a:spLocks noGrp="1"/>
          </p:cNvSpPr>
          <p:nvPr>
            <p:ph type="sldNum" sz="quarter" idx="17"/>
          </p:nvPr>
        </p:nvSpPr>
        <p:spPr/>
        <p:txBody>
          <a:bodyPr/>
          <a:lstStyle>
            <a:lvl1pPr>
              <a:defRPr>
                <a:solidFill>
                  <a:schemeClr val="tx1"/>
                </a:solidFill>
              </a:defRPr>
            </a:lvl1pPr>
          </a:lstStyle>
          <a:p>
            <a:fld id="{CC057153-B650-4DEB-B370-79DDCFDCE934}" type="slidenum">
              <a:rPr lang="en-US" smtClean="0"/>
              <a:pPr/>
              <a:t>‹#›</a:t>
            </a:fld>
            <a:endParaRPr lang="en-US" dirty="0"/>
          </a:p>
        </p:txBody>
      </p:sp>
      <p:cxnSp>
        <p:nvCxnSpPr>
          <p:cNvPr id="12" name="Straight Connector 11">
            <a:extLst>
              <a:ext uri="{FF2B5EF4-FFF2-40B4-BE49-F238E27FC236}">
                <a16:creationId xmlns:a16="http://schemas.microsoft.com/office/drawing/2014/main" id="{53BE0255-54E9-B23E-623C-F5C3D5397CDC}"/>
              </a:ext>
            </a:extLst>
          </p:cNvPr>
          <p:cNvCxnSpPr/>
          <p:nvPr/>
        </p:nvCxnSpPr>
        <p:spPr>
          <a:xfrm>
            <a:off x="4911667" y="402336"/>
            <a:ext cx="0" cy="6053328"/>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grpSp>
        <p:nvGrpSpPr>
          <p:cNvPr id="5" name="Group 4">
            <a:extLst>
              <a:ext uri="{FF2B5EF4-FFF2-40B4-BE49-F238E27FC236}">
                <a16:creationId xmlns:a16="http://schemas.microsoft.com/office/drawing/2014/main" id="{7B048E29-F249-FCD5-75C6-EF3AD5392084}"/>
              </a:ext>
            </a:extLst>
          </p:cNvPr>
          <p:cNvGrpSpPr/>
          <p:nvPr/>
        </p:nvGrpSpPr>
        <p:grpSpPr>
          <a:xfrm>
            <a:off x="803185" y="0"/>
            <a:ext cx="10585629" cy="6858000"/>
            <a:chOff x="803185" y="0"/>
            <a:chExt cx="10585629" cy="6858000"/>
          </a:xfrm>
        </p:grpSpPr>
        <p:cxnSp>
          <p:nvCxnSpPr>
            <p:cNvPr id="6" name="Straight Connector 5">
              <a:extLst>
                <a:ext uri="{FF2B5EF4-FFF2-40B4-BE49-F238E27FC236}">
                  <a16:creationId xmlns:a16="http://schemas.microsoft.com/office/drawing/2014/main" id="{EB581520-7C65-58B5-6A72-4A87A2886B4D}"/>
                </a:ext>
              </a:extLst>
            </p:cNvPr>
            <p:cNvCxnSpPr/>
            <p:nvPr/>
          </p:nvCxnSpPr>
          <p:spPr>
            <a:xfrm>
              <a:off x="804672" y="0"/>
              <a:ext cx="0" cy="6858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7" name="Straight Connector 6">
              <a:extLst>
                <a:ext uri="{FF2B5EF4-FFF2-40B4-BE49-F238E27FC236}">
                  <a16:creationId xmlns:a16="http://schemas.microsoft.com/office/drawing/2014/main" id="{D6D33EF2-FCD9-64BB-D5BD-71A6C1A0BCAF}"/>
                </a:ext>
              </a:extLst>
            </p:cNvPr>
            <p:cNvCxnSpPr>
              <a:cxnSpLocks/>
            </p:cNvCxnSpPr>
            <p:nvPr/>
          </p:nvCxnSpPr>
          <p:spPr>
            <a:xfrm>
              <a:off x="803185" y="393192"/>
              <a:ext cx="10584143"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0" name="Straight Connector 9">
              <a:extLst>
                <a:ext uri="{FF2B5EF4-FFF2-40B4-BE49-F238E27FC236}">
                  <a16:creationId xmlns:a16="http://schemas.microsoft.com/office/drawing/2014/main" id="{674CC74B-22E1-1F2A-8B43-52BB3A2671A2}"/>
                </a:ext>
              </a:extLst>
            </p:cNvPr>
            <p:cNvCxnSpPr>
              <a:cxnSpLocks/>
            </p:cNvCxnSpPr>
            <p:nvPr/>
          </p:nvCxnSpPr>
          <p:spPr>
            <a:xfrm>
              <a:off x="11388814" y="0"/>
              <a:ext cx="0" cy="6858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3" name="Straight Connector 12">
              <a:extLst>
                <a:ext uri="{FF2B5EF4-FFF2-40B4-BE49-F238E27FC236}">
                  <a16:creationId xmlns:a16="http://schemas.microsoft.com/office/drawing/2014/main" id="{1133C6DA-321C-7253-1FDF-F238DBFA8DAF}"/>
                </a:ext>
              </a:extLst>
            </p:cNvPr>
            <p:cNvCxnSpPr>
              <a:cxnSpLocks/>
            </p:cNvCxnSpPr>
            <p:nvPr/>
          </p:nvCxnSpPr>
          <p:spPr>
            <a:xfrm>
              <a:off x="803185" y="6452119"/>
              <a:ext cx="10584143"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grpSp>
    </p:spTree>
    <p:extLst>
      <p:ext uri="{BB962C8B-B14F-4D97-AF65-F5344CB8AC3E}">
        <p14:creationId xmlns:p14="http://schemas.microsoft.com/office/powerpoint/2010/main" val="3942167749"/>
      </p:ext>
    </p:extLst>
  </p:cSld>
  <p:clrMapOvr>
    <a:overrideClrMapping bg1="lt1" tx1="dk1" bg2="lt2" tx2="dk2" accent1="accent1" accent2="accent2" accent3="accent3" accent4="accent4" accent5="accent5" accent6="accent6" hlink="hlink" folHlink="folHlink"/>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preserve="1">
  <p:cSld name="Content with Picture 7">
    <p:bg>
      <p:bgPr>
        <a:solidFill>
          <a:schemeClr val="accent3"/>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1207007" y="786384"/>
            <a:ext cx="5456295" cy="1005840"/>
          </a:xfrm>
        </p:spPr>
        <p:txBody>
          <a:bodyPr anchor="b">
            <a:noAutofit/>
          </a:bodyPr>
          <a:lstStyle>
            <a:lvl1pPr>
              <a:defRPr sz="3200">
                <a:solidFill>
                  <a:schemeClr val="tx1"/>
                </a:solidFill>
              </a:defRPr>
            </a:lvl1pPr>
          </a:lstStyle>
          <a:p>
            <a:r>
              <a:rPr lang="en-US"/>
              <a:t>Click to edit Master title style</a:t>
            </a:r>
            <a:endParaRPr lang="en-US" dirty="0"/>
          </a:p>
        </p:txBody>
      </p:sp>
      <p:sp>
        <p:nvSpPr>
          <p:cNvPr id="10" name="Footer Placeholder 9">
            <a:extLst>
              <a:ext uri="{FF2B5EF4-FFF2-40B4-BE49-F238E27FC236}">
                <a16:creationId xmlns:a16="http://schemas.microsoft.com/office/drawing/2014/main" id="{39D9456A-3FB8-5960-7F55-D6B686CFFC7B}"/>
              </a:ext>
            </a:extLst>
          </p:cNvPr>
          <p:cNvSpPr>
            <a:spLocks noGrp="1"/>
          </p:cNvSpPr>
          <p:nvPr>
            <p:ph type="ftr" sz="quarter" idx="16"/>
          </p:nvPr>
        </p:nvSpPr>
        <p:spPr/>
        <p:txBody>
          <a:bodyPr/>
          <a:lstStyle>
            <a:lvl1pPr>
              <a:defRPr>
                <a:solidFill>
                  <a:schemeClr val="tx1"/>
                </a:solidFill>
              </a:defRPr>
            </a:lvl1pPr>
          </a:lstStyle>
          <a:p>
            <a:r>
              <a:rPr lang="en-US"/>
              <a:t>SAMPLE FOOTER TEXT</a:t>
            </a:r>
            <a:endParaRPr lang="en-US" dirty="0"/>
          </a:p>
        </p:txBody>
      </p:sp>
      <p:sp>
        <p:nvSpPr>
          <p:cNvPr id="8" name="Content Placeholder 7">
            <a:extLst>
              <a:ext uri="{FF2B5EF4-FFF2-40B4-BE49-F238E27FC236}">
                <a16:creationId xmlns:a16="http://schemas.microsoft.com/office/drawing/2014/main" id="{747AED59-1A26-9C13-8482-7857E7DEFE52}"/>
              </a:ext>
            </a:extLst>
          </p:cNvPr>
          <p:cNvSpPr>
            <a:spLocks noGrp="1"/>
          </p:cNvSpPr>
          <p:nvPr>
            <p:ph sz="quarter" idx="14"/>
          </p:nvPr>
        </p:nvSpPr>
        <p:spPr>
          <a:xfrm>
            <a:off x="1207007" y="1920240"/>
            <a:ext cx="5456295" cy="4206240"/>
          </a:xfrm>
        </p:spPr>
        <p:txBody>
          <a:bodyPr>
            <a:normAutofit/>
          </a:bodyPr>
          <a:lstStyle>
            <a:lvl1pPr marL="285750" indent="-285750">
              <a:buFont typeface="Arial" panose="020B0604020202020204" pitchFamily="34" charset="0"/>
              <a:buChar char="•"/>
              <a:defRPr sz="1400">
                <a:solidFill>
                  <a:schemeClr val="tx1"/>
                </a:solidFill>
              </a:defRPr>
            </a:lvl1pPr>
            <a:lvl2pPr marL="514350" indent="-285750">
              <a:buFont typeface="Arial" panose="020B0604020202020204" pitchFamily="34" charset="0"/>
              <a:buChar char="•"/>
              <a:defRPr sz="1400">
                <a:solidFill>
                  <a:schemeClr val="tx1"/>
                </a:solidFill>
              </a:defRPr>
            </a:lvl2pPr>
            <a:lvl3pPr marL="742950" indent="-285750">
              <a:buFont typeface="Arial" panose="020B0604020202020204" pitchFamily="34" charset="0"/>
              <a:buChar char="•"/>
              <a:defRPr sz="1400">
                <a:solidFill>
                  <a:schemeClr val="tx1"/>
                </a:solidFill>
              </a:defRPr>
            </a:lvl3pPr>
            <a:lvl4pPr marL="971550" indent="-285750">
              <a:buFont typeface="Arial" panose="020B0604020202020204" pitchFamily="34" charset="0"/>
              <a:buChar char="•"/>
              <a:defRPr sz="1400">
                <a:solidFill>
                  <a:schemeClr val="tx1"/>
                </a:solidFill>
              </a:defRPr>
            </a:lvl4pPr>
            <a:lvl5pPr marL="1200150" indent="-285750">
              <a:buFont typeface="Arial" panose="020B0604020202020204" pitchFamily="34" charset="0"/>
              <a:buChar char="•"/>
              <a:defRPr sz="1400">
                <a:solidFill>
                  <a:schemeClr val="tx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1" name="Picture Placeholder 10">
            <a:extLst>
              <a:ext uri="{FF2B5EF4-FFF2-40B4-BE49-F238E27FC236}">
                <a16:creationId xmlns:a16="http://schemas.microsoft.com/office/drawing/2014/main" id="{7F8EA658-2652-6F81-1B04-D50C60A3F171}"/>
              </a:ext>
            </a:extLst>
          </p:cNvPr>
          <p:cNvSpPr>
            <a:spLocks noGrp="1"/>
          </p:cNvSpPr>
          <p:nvPr>
            <p:ph type="pic" sz="quarter" idx="13" hasCustomPrompt="1"/>
          </p:nvPr>
        </p:nvSpPr>
        <p:spPr>
          <a:xfrm>
            <a:off x="7078133" y="402336"/>
            <a:ext cx="4307415" cy="6053328"/>
          </a:xfrm>
          <a:blipFill dpi="0" rotWithShape="1">
            <a:blip r:embed="rId2">
              <a:alphaModFix amt="20000"/>
              <a:extLst>
                <a:ext uri="{BEBA8EAE-BF5A-486C-A8C5-ECC9F3942E4B}">
                  <a14:imgProps xmlns:a14="http://schemas.microsoft.com/office/drawing/2010/main">
                    <a14:imgLayer r:embed="rId3">
                      <a14:imgEffect>
                        <a14:saturation sat="0"/>
                      </a14:imgEffect>
                      <a14:imgEffect>
                        <a14:brightnessContrast bright="-27000" contrast="59000"/>
                      </a14:imgEffect>
                    </a14:imgLayer>
                  </a14:imgProps>
                </a:ext>
              </a:extLst>
            </a:blip>
            <a:srcRect/>
            <a:stretch>
              <a:fillRect l="-549" r="-1547"/>
            </a:stretch>
          </a:blipFill>
        </p:spPr>
        <p:txBody>
          <a:bodyPr/>
          <a:lstStyle>
            <a:lvl1pPr marL="0" indent="0">
              <a:buNone/>
              <a:defRPr/>
            </a:lvl1pPr>
          </a:lstStyle>
          <a:p>
            <a:r>
              <a:rPr lang="en-US" dirty="0"/>
              <a:t> </a:t>
            </a:r>
          </a:p>
        </p:txBody>
      </p:sp>
      <p:sp>
        <p:nvSpPr>
          <p:cNvPr id="9" name="Date Placeholder 8">
            <a:extLst>
              <a:ext uri="{FF2B5EF4-FFF2-40B4-BE49-F238E27FC236}">
                <a16:creationId xmlns:a16="http://schemas.microsoft.com/office/drawing/2014/main" id="{C242EA1D-81E7-620D-1BD8-6D18329BD220}"/>
              </a:ext>
            </a:extLst>
          </p:cNvPr>
          <p:cNvSpPr>
            <a:spLocks noGrp="1"/>
          </p:cNvSpPr>
          <p:nvPr>
            <p:ph type="dt" sz="half" idx="15"/>
          </p:nvPr>
        </p:nvSpPr>
        <p:spPr/>
        <p:txBody>
          <a:bodyPr/>
          <a:lstStyle>
            <a:lvl1pPr>
              <a:defRPr>
                <a:solidFill>
                  <a:schemeClr val="tx1"/>
                </a:solidFill>
              </a:defRPr>
            </a:lvl1pPr>
          </a:lstStyle>
          <a:p>
            <a:fld id="{D02DC4B6-A5C7-4299-BE6B-389F940BF10A}" type="datetime1">
              <a:rPr lang="en-US" smtClean="0"/>
              <a:t>4/17/2026</a:t>
            </a:fld>
            <a:endParaRPr lang="en-US" dirty="0"/>
          </a:p>
        </p:txBody>
      </p:sp>
      <p:sp>
        <p:nvSpPr>
          <p:cNvPr id="12" name="Slide Number Placeholder 11">
            <a:extLst>
              <a:ext uri="{FF2B5EF4-FFF2-40B4-BE49-F238E27FC236}">
                <a16:creationId xmlns:a16="http://schemas.microsoft.com/office/drawing/2014/main" id="{C81505A7-ADCB-6529-BE02-48BD8F2CFD0A}"/>
              </a:ext>
            </a:extLst>
          </p:cNvPr>
          <p:cNvSpPr>
            <a:spLocks noGrp="1"/>
          </p:cNvSpPr>
          <p:nvPr>
            <p:ph type="sldNum" sz="quarter" idx="17"/>
          </p:nvPr>
        </p:nvSpPr>
        <p:spPr/>
        <p:txBody>
          <a:bodyPr/>
          <a:lstStyle>
            <a:lvl1pPr>
              <a:defRPr>
                <a:solidFill>
                  <a:schemeClr val="tx1"/>
                </a:solidFill>
              </a:defRPr>
            </a:lvl1pPr>
          </a:lstStyle>
          <a:p>
            <a:fld id="{CC057153-B650-4DEB-B370-79DDCFDCE934}" type="slidenum">
              <a:rPr lang="en-US" smtClean="0"/>
              <a:pPr/>
              <a:t>‹#›</a:t>
            </a:fld>
            <a:endParaRPr lang="en-US" dirty="0"/>
          </a:p>
        </p:txBody>
      </p:sp>
      <p:cxnSp>
        <p:nvCxnSpPr>
          <p:cNvPr id="13" name="Straight Connector 12">
            <a:extLst>
              <a:ext uri="{FF2B5EF4-FFF2-40B4-BE49-F238E27FC236}">
                <a16:creationId xmlns:a16="http://schemas.microsoft.com/office/drawing/2014/main" id="{40A70D03-884A-50D9-2A83-C93ADDD49A38}"/>
              </a:ext>
            </a:extLst>
          </p:cNvPr>
          <p:cNvCxnSpPr/>
          <p:nvPr/>
        </p:nvCxnSpPr>
        <p:spPr>
          <a:xfrm>
            <a:off x="7054440" y="402336"/>
            <a:ext cx="0" cy="6053328"/>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grpSp>
        <p:nvGrpSpPr>
          <p:cNvPr id="3" name="Group 2">
            <a:extLst>
              <a:ext uri="{FF2B5EF4-FFF2-40B4-BE49-F238E27FC236}">
                <a16:creationId xmlns:a16="http://schemas.microsoft.com/office/drawing/2014/main" id="{69C2927C-12EE-49B3-DF99-04A869F1E12B}"/>
              </a:ext>
            </a:extLst>
          </p:cNvPr>
          <p:cNvGrpSpPr/>
          <p:nvPr/>
        </p:nvGrpSpPr>
        <p:grpSpPr>
          <a:xfrm>
            <a:off x="803185" y="0"/>
            <a:ext cx="10585629" cy="6858000"/>
            <a:chOff x="803185" y="0"/>
            <a:chExt cx="10585629" cy="6858000"/>
          </a:xfrm>
        </p:grpSpPr>
        <p:cxnSp>
          <p:nvCxnSpPr>
            <p:cNvPr id="4" name="Straight Connector 3">
              <a:extLst>
                <a:ext uri="{FF2B5EF4-FFF2-40B4-BE49-F238E27FC236}">
                  <a16:creationId xmlns:a16="http://schemas.microsoft.com/office/drawing/2014/main" id="{D0EFC1CE-B3AD-ED82-4797-595D2898220C}"/>
                </a:ext>
              </a:extLst>
            </p:cNvPr>
            <p:cNvCxnSpPr/>
            <p:nvPr/>
          </p:nvCxnSpPr>
          <p:spPr>
            <a:xfrm>
              <a:off x="804672" y="0"/>
              <a:ext cx="0" cy="6858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5" name="Straight Connector 4">
              <a:extLst>
                <a:ext uri="{FF2B5EF4-FFF2-40B4-BE49-F238E27FC236}">
                  <a16:creationId xmlns:a16="http://schemas.microsoft.com/office/drawing/2014/main" id="{842A2DBA-4EA6-1D56-360C-A2123A287B60}"/>
                </a:ext>
              </a:extLst>
            </p:cNvPr>
            <p:cNvCxnSpPr>
              <a:cxnSpLocks/>
            </p:cNvCxnSpPr>
            <p:nvPr/>
          </p:nvCxnSpPr>
          <p:spPr>
            <a:xfrm>
              <a:off x="803185" y="393192"/>
              <a:ext cx="10584143"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6" name="Straight Connector 5">
              <a:extLst>
                <a:ext uri="{FF2B5EF4-FFF2-40B4-BE49-F238E27FC236}">
                  <a16:creationId xmlns:a16="http://schemas.microsoft.com/office/drawing/2014/main" id="{4281C874-21DE-792C-9FEE-BF48EECBBC64}"/>
                </a:ext>
              </a:extLst>
            </p:cNvPr>
            <p:cNvCxnSpPr>
              <a:cxnSpLocks/>
            </p:cNvCxnSpPr>
            <p:nvPr/>
          </p:nvCxnSpPr>
          <p:spPr>
            <a:xfrm>
              <a:off x="11388814" y="0"/>
              <a:ext cx="0" cy="6858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7" name="Straight Connector 6">
              <a:extLst>
                <a:ext uri="{FF2B5EF4-FFF2-40B4-BE49-F238E27FC236}">
                  <a16:creationId xmlns:a16="http://schemas.microsoft.com/office/drawing/2014/main" id="{486A35DD-6C6E-B96F-0038-DD2CD2777923}"/>
                </a:ext>
              </a:extLst>
            </p:cNvPr>
            <p:cNvCxnSpPr>
              <a:cxnSpLocks/>
            </p:cNvCxnSpPr>
            <p:nvPr/>
          </p:nvCxnSpPr>
          <p:spPr>
            <a:xfrm>
              <a:off x="803185" y="6452119"/>
              <a:ext cx="10584143"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grpSp>
    </p:spTree>
    <p:extLst>
      <p:ext uri="{BB962C8B-B14F-4D97-AF65-F5344CB8AC3E}">
        <p14:creationId xmlns:p14="http://schemas.microsoft.com/office/powerpoint/2010/main" val="3915732987"/>
      </p:ext>
    </p:extLst>
  </p:cSld>
  <p:clrMapOvr>
    <a:overrideClrMapping bg1="lt1" tx1="dk1" bg2="lt2" tx2="dk2" accent1="accent1" accent2="accent2" accent3="accent3" accent4="accent4" accent5="accent5" accent6="accent6" hlink="hlink" folHlink="folHlink"/>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preserve="1">
  <p:cSld name="Content with Picture 8">
    <p:bg>
      <p:bgPr>
        <a:solidFill>
          <a:schemeClr val="accent3"/>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5577840" y="786384"/>
            <a:ext cx="5394960" cy="1005840"/>
          </a:xfrm>
        </p:spPr>
        <p:txBody>
          <a:bodyPr anchor="b"/>
          <a:lstStyle>
            <a:lvl1pPr>
              <a:defRPr sz="3200">
                <a:solidFill>
                  <a:schemeClr val="tx1"/>
                </a:solidFill>
              </a:defRPr>
            </a:lvl1pPr>
          </a:lstStyle>
          <a:p>
            <a:r>
              <a:rPr lang="en-US"/>
              <a:t>Click to edit Master title style</a:t>
            </a:r>
            <a:endParaRPr lang="en-US" dirty="0"/>
          </a:p>
        </p:txBody>
      </p:sp>
      <p:sp>
        <p:nvSpPr>
          <p:cNvPr id="4" name="Footer Placeholder 3">
            <a:extLst>
              <a:ext uri="{FF2B5EF4-FFF2-40B4-BE49-F238E27FC236}">
                <a16:creationId xmlns:a16="http://schemas.microsoft.com/office/drawing/2014/main" id="{46626D65-1470-5355-C0AB-4C755AE36464}"/>
              </a:ext>
            </a:extLst>
          </p:cNvPr>
          <p:cNvSpPr>
            <a:spLocks noGrp="1"/>
          </p:cNvSpPr>
          <p:nvPr>
            <p:ph type="ftr" sz="quarter" idx="16"/>
          </p:nvPr>
        </p:nvSpPr>
        <p:spPr/>
        <p:txBody>
          <a:bodyPr/>
          <a:lstStyle>
            <a:lvl1pPr>
              <a:defRPr>
                <a:solidFill>
                  <a:schemeClr val="tx1"/>
                </a:solidFill>
              </a:defRPr>
            </a:lvl1pPr>
          </a:lstStyle>
          <a:p>
            <a:r>
              <a:rPr lang="en-US"/>
              <a:t>SAMPLE FOOTER TEXT</a:t>
            </a:r>
            <a:endParaRPr lang="en-US" dirty="0"/>
          </a:p>
        </p:txBody>
      </p:sp>
      <p:sp>
        <p:nvSpPr>
          <p:cNvPr id="15" name="Picture Placeholder 10">
            <a:extLst>
              <a:ext uri="{FF2B5EF4-FFF2-40B4-BE49-F238E27FC236}">
                <a16:creationId xmlns:a16="http://schemas.microsoft.com/office/drawing/2014/main" id="{26947C16-472E-02E4-EE92-74FC49AB3821}"/>
              </a:ext>
            </a:extLst>
          </p:cNvPr>
          <p:cNvSpPr>
            <a:spLocks noGrp="1"/>
          </p:cNvSpPr>
          <p:nvPr>
            <p:ph type="pic" sz="quarter" idx="13" hasCustomPrompt="1"/>
          </p:nvPr>
        </p:nvSpPr>
        <p:spPr>
          <a:xfrm>
            <a:off x="801700" y="402336"/>
            <a:ext cx="4382592" cy="6053328"/>
          </a:xfrm>
          <a:blipFill dpi="0" rotWithShape="1">
            <a:blip r:embed="rId2">
              <a:alphaModFix amt="20000"/>
              <a:extLst>
                <a:ext uri="{BEBA8EAE-BF5A-486C-A8C5-ECC9F3942E4B}">
                  <a14:imgProps xmlns:a14="http://schemas.microsoft.com/office/drawing/2010/main">
                    <a14:imgLayer r:embed="rId3">
                      <a14:imgEffect>
                        <a14:saturation sat="0"/>
                      </a14:imgEffect>
                      <a14:imgEffect>
                        <a14:brightnessContrast bright="-27000" contrast="59000"/>
                      </a14:imgEffect>
                    </a14:imgLayer>
                  </a14:imgProps>
                </a:ext>
              </a:extLst>
            </a:blip>
            <a:srcRect/>
            <a:stretch>
              <a:fillRect l="-123" t="151" r="-225" b="-151"/>
            </a:stretch>
          </a:blipFill>
        </p:spPr>
        <p:txBody>
          <a:bodyPr/>
          <a:lstStyle>
            <a:lvl1pPr marL="0" indent="0">
              <a:buNone/>
              <a:defRPr/>
            </a:lvl1pPr>
          </a:lstStyle>
          <a:p>
            <a:r>
              <a:rPr lang="en-US" dirty="0"/>
              <a:t> </a:t>
            </a:r>
          </a:p>
        </p:txBody>
      </p:sp>
      <p:sp>
        <p:nvSpPr>
          <p:cNvPr id="8" name="Content Placeholder 7">
            <a:extLst>
              <a:ext uri="{FF2B5EF4-FFF2-40B4-BE49-F238E27FC236}">
                <a16:creationId xmlns:a16="http://schemas.microsoft.com/office/drawing/2014/main" id="{7FF0220E-48F8-B4D9-19DE-7B457C3C221C}"/>
              </a:ext>
            </a:extLst>
          </p:cNvPr>
          <p:cNvSpPr>
            <a:spLocks noGrp="1"/>
          </p:cNvSpPr>
          <p:nvPr>
            <p:ph sz="quarter" idx="14"/>
          </p:nvPr>
        </p:nvSpPr>
        <p:spPr>
          <a:xfrm>
            <a:off x="5577840" y="1920240"/>
            <a:ext cx="5394960" cy="4206240"/>
          </a:xfrm>
        </p:spPr>
        <p:txBody>
          <a:bodyPr>
            <a:normAutofit/>
          </a:bodyPr>
          <a:lstStyle>
            <a:lvl1pPr marL="285750" indent="-285750">
              <a:buFont typeface="Arial" panose="020B0604020202020204" pitchFamily="34" charset="0"/>
              <a:buChar char="•"/>
              <a:defRPr sz="1400">
                <a:solidFill>
                  <a:schemeClr val="tx1"/>
                </a:solidFill>
              </a:defRPr>
            </a:lvl1pPr>
            <a:lvl2pPr marL="514350" indent="-285750">
              <a:buFont typeface="Arial" panose="020B0604020202020204" pitchFamily="34" charset="0"/>
              <a:buChar char="•"/>
              <a:defRPr sz="1400">
                <a:solidFill>
                  <a:schemeClr val="tx1"/>
                </a:solidFill>
              </a:defRPr>
            </a:lvl2pPr>
            <a:lvl3pPr marL="742950" indent="-285750">
              <a:buFont typeface="Arial" panose="020B0604020202020204" pitchFamily="34" charset="0"/>
              <a:buChar char="•"/>
              <a:defRPr sz="1400">
                <a:solidFill>
                  <a:schemeClr val="tx1"/>
                </a:solidFill>
              </a:defRPr>
            </a:lvl3pPr>
            <a:lvl4pPr marL="971550" indent="-285750">
              <a:buFont typeface="Arial" panose="020B0604020202020204" pitchFamily="34" charset="0"/>
              <a:buChar char="•"/>
              <a:defRPr sz="1400">
                <a:solidFill>
                  <a:schemeClr val="tx1"/>
                </a:solidFill>
              </a:defRPr>
            </a:lvl4pPr>
            <a:lvl5pPr marL="1200150" indent="-285750">
              <a:buFont typeface="Arial" panose="020B0604020202020204" pitchFamily="34" charset="0"/>
              <a:buChar char="•"/>
              <a:defRPr sz="1400">
                <a:solidFill>
                  <a:schemeClr val="tx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3" name="Date Placeholder 2">
            <a:extLst>
              <a:ext uri="{FF2B5EF4-FFF2-40B4-BE49-F238E27FC236}">
                <a16:creationId xmlns:a16="http://schemas.microsoft.com/office/drawing/2014/main" id="{FA103F24-F909-9BD0-1CE0-3AFA9296B696}"/>
              </a:ext>
            </a:extLst>
          </p:cNvPr>
          <p:cNvSpPr>
            <a:spLocks noGrp="1"/>
          </p:cNvSpPr>
          <p:nvPr>
            <p:ph type="dt" sz="half" idx="15"/>
          </p:nvPr>
        </p:nvSpPr>
        <p:spPr/>
        <p:txBody>
          <a:bodyPr/>
          <a:lstStyle>
            <a:lvl1pPr>
              <a:defRPr>
                <a:solidFill>
                  <a:schemeClr val="tx1"/>
                </a:solidFill>
              </a:defRPr>
            </a:lvl1pPr>
          </a:lstStyle>
          <a:p>
            <a:fld id="{079A547C-B58D-4D18-BEA3-0C0DB6BD3221}" type="datetime1">
              <a:rPr lang="en-US" smtClean="0"/>
              <a:t>4/17/2026</a:t>
            </a:fld>
            <a:endParaRPr lang="en-US" dirty="0"/>
          </a:p>
        </p:txBody>
      </p:sp>
      <p:sp>
        <p:nvSpPr>
          <p:cNvPr id="9" name="Slide Number Placeholder 8">
            <a:extLst>
              <a:ext uri="{FF2B5EF4-FFF2-40B4-BE49-F238E27FC236}">
                <a16:creationId xmlns:a16="http://schemas.microsoft.com/office/drawing/2014/main" id="{BD147767-378C-917C-1CEA-C28D4F2BD421}"/>
              </a:ext>
            </a:extLst>
          </p:cNvPr>
          <p:cNvSpPr>
            <a:spLocks noGrp="1"/>
          </p:cNvSpPr>
          <p:nvPr>
            <p:ph type="sldNum" sz="quarter" idx="17"/>
          </p:nvPr>
        </p:nvSpPr>
        <p:spPr/>
        <p:txBody>
          <a:bodyPr/>
          <a:lstStyle>
            <a:lvl1pPr>
              <a:defRPr>
                <a:solidFill>
                  <a:schemeClr val="tx1"/>
                </a:solidFill>
              </a:defRPr>
            </a:lvl1pPr>
          </a:lstStyle>
          <a:p>
            <a:fld id="{CC057153-B650-4DEB-B370-79DDCFDCE934}" type="slidenum">
              <a:rPr lang="en-US" smtClean="0"/>
              <a:pPr/>
              <a:t>‹#›</a:t>
            </a:fld>
            <a:endParaRPr lang="en-US" dirty="0"/>
          </a:p>
        </p:txBody>
      </p:sp>
      <p:cxnSp>
        <p:nvCxnSpPr>
          <p:cNvPr id="14" name="Straight Connector 13">
            <a:extLst>
              <a:ext uri="{FF2B5EF4-FFF2-40B4-BE49-F238E27FC236}">
                <a16:creationId xmlns:a16="http://schemas.microsoft.com/office/drawing/2014/main" id="{FFB8D92F-DD5D-21B4-7D10-80457CCEDEC0}"/>
              </a:ext>
            </a:extLst>
          </p:cNvPr>
          <p:cNvCxnSpPr/>
          <p:nvPr/>
        </p:nvCxnSpPr>
        <p:spPr>
          <a:xfrm>
            <a:off x="5185777" y="402336"/>
            <a:ext cx="0" cy="6053328"/>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grpSp>
        <p:nvGrpSpPr>
          <p:cNvPr id="5" name="Group 4">
            <a:extLst>
              <a:ext uri="{FF2B5EF4-FFF2-40B4-BE49-F238E27FC236}">
                <a16:creationId xmlns:a16="http://schemas.microsoft.com/office/drawing/2014/main" id="{63C3FE30-EF8F-C27D-E8AB-BB565902B9FB}"/>
              </a:ext>
            </a:extLst>
          </p:cNvPr>
          <p:cNvGrpSpPr/>
          <p:nvPr/>
        </p:nvGrpSpPr>
        <p:grpSpPr>
          <a:xfrm>
            <a:off x="803185" y="0"/>
            <a:ext cx="10585629" cy="6858000"/>
            <a:chOff x="803185" y="0"/>
            <a:chExt cx="10585629" cy="6858000"/>
          </a:xfrm>
        </p:grpSpPr>
        <p:cxnSp>
          <p:nvCxnSpPr>
            <p:cNvPr id="6" name="Straight Connector 5">
              <a:extLst>
                <a:ext uri="{FF2B5EF4-FFF2-40B4-BE49-F238E27FC236}">
                  <a16:creationId xmlns:a16="http://schemas.microsoft.com/office/drawing/2014/main" id="{BDB333B6-9BB2-24CF-B636-1E04F1411213}"/>
                </a:ext>
              </a:extLst>
            </p:cNvPr>
            <p:cNvCxnSpPr/>
            <p:nvPr/>
          </p:nvCxnSpPr>
          <p:spPr>
            <a:xfrm>
              <a:off x="804672" y="0"/>
              <a:ext cx="0" cy="6858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7" name="Straight Connector 6">
              <a:extLst>
                <a:ext uri="{FF2B5EF4-FFF2-40B4-BE49-F238E27FC236}">
                  <a16:creationId xmlns:a16="http://schemas.microsoft.com/office/drawing/2014/main" id="{D9F5CADF-5A1B-0BEC-D60A-C6D3AF70F255}"/>
                </a:ext>
              </a:extLst>
            </p:cNvPr>
            <p:cNvCxnSpPr>
              <a:cxnSpLocks/>
            </p:cNvCxnSpPr>
            <p:nvPr/>
          </p:nvCxnSpPr>
          <p:spPr>
            <a:xfrm>
              <a:off x="803185" y="393192"/>
              <a:ext cx="10584143"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0" name="Straight Connector 9">
              <a:extLst>
                <a:ext uri="{FF2B5EF4-FFF2-40B4-BE49-F238E27FC236}">
                  <a16:creationId xmlns:a16="http://schemas.microsoft.com/office/drawing/2014/main" id="{885755C8-3D3B-E5E6-1F70-528A7BCA65A3}"/>
                </a:ext>
              </a:extLst>
            </p:cNvPr>
            <p:cNvCxnSpPr>
              <a:cxnSpLocks/>
            </p:cNvCxnSpPr>
            <p:nvPr/>
          </p:nvCxnSpPr>
          <p:spPr>
            <a:xfrm>
              <a:off x="11388814" y="0"/>
              <a:ext cx="0" cy="6858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2" name="Straight Connector 11">
              <a:extLst>
                <a:ext uri="{FF2B5EF4-FFF2-40B4-BE49-F238E27FC236}">
                  <a16:creationId xmlns:a16="http://schemas.microsoft.com/office/drawing/2014/main" id="{1E6F374D-A3D9-FD1D-A133-794607CFD757}"/>
                </a:ext>
              </a:extLst>
            </p:cNvPr>
            <p:cNvCxnSpPr>
              <a:cxnSpLocks/>
            </p:cNvCxnSpPr>
            <p:nvPr/>
          </p:nvCxnSpPr>
          <p:spPr>
            <a:xfrm>
              <a:off x="803185" y="6452119"/>
              <a:ext cx="10584143"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grpSp>
    </p:spTree>
    <p:extLst>
      <p:ext uri="{BB962C8B-B14F-4D97-AF65-F5344CB8AC3E}">
        <p14:creationId xmlns:p14="http://schemas.microsoft.com/office/powerpoint/2010/main" val="1680648138"/>
      </p:ext>
    </p:extLst>
  </p:cSld>
  <p:clrMapOvr>
    <a:overrideClrMapping bg1="lt1" tx1="dk1" bg2="lt2" tx2="dk2" accent1="accent1" accent2="accent2" accent3="accent3" accent4="accent4" accent5="accent5" accent6="accent6" hlink="hlink" folHlink="folHlink"/>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preserve="1">
  <p:cSld name="Content with Picture 9">
    <p:bg>
      <p:bgPr>
        <a:solidFill>
          <a:schemeClr val="accent3"/>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1207008" y="3749040"/>
            <a:ext cx="2834640" cy="2286000"/>
          </a:xfrm>
        </p:spPr>
        <p:txBody>
          <a:bodyPr anchor="t">
            <a:normAutofit/>
          </a:bodyPr>
          <a:lstStyle>
            <a:lvl1pPr>
              <a:defRPr sz="3200">
                <a:solidFill>
                  <a:schemeClr val="tx1"/>
                </a:solidFill>
              </a:defRPr>
            </a:lvl1pPr>
          </a:lstStyle>
          <a:p>
            <a:r>
              <a:rPr lang="en-US"/>
              <a:t>Click to edit Master title style</a:t>
            </a:r>
            <a:endParaRPr lang="en-US" dirty="0"/>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lstStyle>
            <a:lvl1pPr>
              <a:defRPr>
                <a:solidFill>
                  <a:schemeClr val="tx1"/>
                </a:solidFill>
              </a:defRPr>
            </a:lvl1pPr>
          </a:lstStyle>
          <a:p>
            <a:r>
              <a:rPr lang="en-US"/>
              <a:t>SAMPLE FOOTER TEXT</a:t>
            </a:r>
            <a:endParaRPr lang="en-US" dirty="0"/>
          </a:p>
        </p:txBody>
      </p:sp>
      <p:sp>
        <p:nvSpPr>
          <p:cNvPr id="14" name="Picture Placeholder 10">
            <a:extLst>
              <a:ext uri="{FF2B5EF4-FFF2-40B4-BE49-F238E27FC236}">
                <a16:creationId xmlns:a16="http://schemas.microsoft.com/office/drawing/2014/main" id="{C31E5265-51B9-0DA3-10B4-945EE4951744}"/>
              </a:ext>
            </a:extLst>
          </p:cNvPr>
          <p:cNvSpPr>
            <a:spLocks noGrp="1"/>
          </p:cNvSpPr>
          <p:nvPr>
            <p:ph type="pic" sz="quarter" idx="13" hasCustomPrompt="1"/>
          </p:nvPr>
        </p:nvSpPr>
        <p:spPr>
          <a:xfrm>
            <a:off x="815340" y="406401"/>
            <a:ext cx="10561320" cy="2987416"/>
          </a:xfrm>
          <a:blipFill dpi="0" rotWithShape="1">
            <a:blip r:embed="rId2">
              <a:alphaModFix amt="20000"/>
              <a:extLst>
                <a:ext uri="{BEBA8EAE-BF5A-486C-A8C5-ECC9F3942E4B}">
                  <a14:imgProps xmlns:a14="http://schemas.microsoft.com/office/drawing/2010/main">
                    <a14:imgLayer r:embed="rId3">
                      <a14:imgEffect>
                        <a14:saturation sat="0"/>
                      </a14:imgEffect>
                      <a14:imgEffect>
                        <a14:brightnessContrast bright="-27000" contrast="59000"/>
                      </a14:imgEffect>
                    </a14:imgLayer>
                  </a14:imgProps>
                </a:ext>
              </a:extLst>
            </a:blip>
            <a:srcRect/>
            <a:stretch>
              <a:fillRect t="-442"/>
            </a:stretch>
          </a:blipFill>
        </p:spPr>
        <p:txBody>
          <a:bodyPr/>
          <a:lstStyle>
            <a:lvl1pPr marL="0" indent="0">
              <a:buNone/>
              <a:defRPr/>
            </a:lvl1pPr>
          </a:lstStyle>
          <a:p>
            <a:r>
              <a:rPr lang="en-US" dirty="0"/>
              <a:t> </a:t>
            </a:r>
          </a:p>
        </p:txBody>
      </p:sp>
      <p:sp>
        <p:nvSpPr>
          <p:cNvPr id="8" name="Content Placeholder 7">
            <a:extLst>
              <a:ext uri="{FF2B5EF4-FFF2-40B4-BE49-F238E27FC236}">
                <a16:creationId xmlns:a16="http://schemas.microsoft.com/office/drawing/2014/main" id="{C3D15418-1E32-0501-0E66-54FC2DD08E39}"/>
              </a:ext>
            </a:extLst>
          </p:cNvPr>
          <p:cNvSpPr>
            <a:spLocks noGrp="1"/>
          </p:cNvSpPr>
          <p:nvPr>
            <p:ph sz="quarter" idx="14"/>
          </p:nvPr>
        </p:nvSpPr>
        <p:spPr>
          <a:xfrm>
            <a:off x="4114800" y="3749040"/>
            <a:ext cx="6858000" cy="2286000"/>
          </a:xfrm>
        </p:spPr>
        <p:txBody>
          <a:bodyPr>
            <a:noAutofit/>
          </a:bodyPr>
          <a:lstStyle>
            <a:lvl1pPr marL="285750" indent="-285750">
              <a:buFont typeface="Arial" panose="020B0604020202020204" pitchFamily="34" charset="0"/>
              <a:buChar char="•"/>
              <a:defRPr sz="1400">
                <a:solidFill>
                  <a:schemeClr val="tx1"/>
                </a:solidFill>
              </a:defRPr>
            </a:lvl1pPr>
            <a:lvl2pPr marL="514350" indent="-285750">
              <a:buFont typeface="Arial" panose="020B0604020202020204" pitchFamily="34" charset="0"/>
              <a:buChar char="•"/>
              <a:defRPr sz="1400">
                <a:solidFill>
                  <a:schemeClr val="tx1"/>
                </a:solidFill>
              </a:defRPr>
            </a:lvl2pPr>
            <a:lvl3pPr marL="742950" indent="-285750">
              <a:buFont typeface="Arial" panose="020B0604020202020204" pitchFamily="34" charset="0"/>
              <a:buChar char="•"/>
              <a:defRPr sz="1400">
                <a:solidFill>
                  <a:schemeClr val="tx1"/>
                </a:solidFill>
              </a:defRPr>
            </a:lvl3pPr>
            <a:lvl4pPr marL="971550" indent="-285750">
              <a:buFont typeface="Arial" panose="020B0604020202020204" pitchFamily="34" charset="0"/>
              <a:buChar char="•"/>
              <a:defRPr sz="1400">
                <a:solidFill>
                  <a:schemeClr val="tx1"/>
                </a:solidFill>
              </a:defRPr>
            </a:lvl4pPr>
            <a:lvl5pPr marL="1200150" indent="-285750">
              <a:buFont typeface="Arial" panose="020B0604020202020204" pitchFamily="34" charset="0"/>
              <a:buChar char="•"/>
              <a:defRPr sz="1400">
                <a:solidFill>
                  <a:schemeClr val="tx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p:txBody>
          <a:bodyPr/>
          <a:lstStyle>
            <a:lvl1pPr>
              <a:defRPr>
                <a:solidFill>
                  <a:schemeClr val="tx1"/>
                </a:solidFill>
              </a:defRPr>
            </a:lvl1pPr>
          </a:lstStyle>
          <a:p>
            <a:fld id="{6168D35D-CEAF-4137-A955-9C5E00AC9944}" type="datetime1">
              <a:rPr lang="en-US" smtClean="0"/>
              <a:t>4/17/2026</a:t>
            </a:fld>
            <a:endParaRPr lang="en-US" dirty="0"/>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lvl1pPr>
              <a:defRPr>
                <a:solidFill>
                  <a:schemeClr val="tx1"/>
                </a:solidFill>
              </a:defRPr>
            </a:lvl1pPr>
          </a:lstStyle>
          <a:p>
            <a:fld id="{CC057153-B650-4DEB-B370-79DDCFDCE934}" type="slidenum">
              <a:rPr lang="en-US" smtClean="0"/>
              <a:pPr/>
              <a:t>‹#›</a:t>
            </a:fld>
            <a:endParaRPr lang="en-US" dirty="0"/>
          </a:p>
        </p:txBody>
      </p:sp>
      <p:cxnSp>
        <p:nvCxnSpPr>
          <p:cNvPr id="4" name="Straight Connector 3">
            <a:extLst>
              <a:ext uri="{FF2B5EF4-FFF2-40B4-BE49-F238E27FC236}">
                <a16:creationId xmlns:a16="http://schemas.microsoft.com/office/drawing/2014/main" id="{E87DF89E-6618-A2A2-BC84-986CED89FCC1}"/>
              </a:ext>
            </a:extLst>
          </p:cNvPr>
          <p:cNvCxnSpPr>
            <a:cxnSpLocks/>
          </p:cNvCxnSpPr>
          <p:nvPr/>
        </p:nvCxnSpPr>
        <p:spPr>
          <a:xfrm>
            <a:off x="803185" y="3412227"/>
            <a:ext cx="10584143"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grpSp>
        <p:nvGrpSpPr>
          <p:cNvPr id="3" name="Group 2">
            <a:extLst>
              <a:ext uri="{FF2B5EF4-FFF2-40B4-BE49-F238E27FC236}">
                <a16:creationId xmlns:a16="http://schemas.microsoft.com/office/drawing/2014/main" id="{1A396D86-8A66-3FA9-3546-3A1F85779074}"/>
              </a:ext>
            </a:extLst>
          </p:cNvPr>
          <p:cNvGrpSpPr/>
          <p:nvPr/>
        </p:nvGrpSpPr>
        <p:grpSpPr>
          <a:xfrm>
            <a:off x="803185" y="0"/>
            <a:ext cx="10585629" cy="6858000"/>
            <a:chOff x="803185" y="0"/>
            <a:chExt cx="10585629" cy="6858000"/>
          </a:xfrm>
        </p:grpSpPr>
        <p:cxnSp>
          <p:nvCxnSpPr>
            <p:cNvPr id="9" name="Straight Connector 8">
              <a:extLst>
                <a:ext uri="{FF2B5EF4-FFF2-40B4-BE49-F238E27FC236}">
                  <a16:creationId xmlns:a16="http://schemas.microsoft.com/office/drawing/2014/main" id="{7D844445-C27C-0A5B-2D4A-490DC1664AD3}"/>
                </a:ext>
              </a:extLst>
            </p:cNvPr>
            <p:cNvCxnSpPr/>
            <p:nvPr/>
          </p:nvCxnSpPr>
          <p:spPr>
            <a:xfrm>
              <a:off x="804672" y="0"/>
              <a:ext cx="0" cy="6858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0" name="Straight Connector 9">
              <a:extLst>
                <a:ext uri="{FF2B5EF4-FFF2-40B4-BE49-F238E27FC236}">
                  <a16:creationId xmlns:a16="http://schemas.microsoft.com/office/drawing/2014/main" id="{C629BDA0-67DC-312E-1148-3B3D607358C7}"/>
                </a:ext>
              </a:extLst>
            </p:cNvPr>
            <p:cNvCxnSpPr>
              <a:cxnSpLocks/>
            </p:cNvCxnSpPr>
            <p:nvPr/>
          </p:nvCxnSpPr>
          <p:spPr>
            <a:xfrm>
              <a:off x="803185" y="393192"/>
              <a:ext cx="10584143"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2" name="Straight Connector 11">
              <a:extLst>
                <a:ext uri="{FF2B5EF4-FFF2-40B4-BE49-F238E27FC236}">
                  <a16:creationId xmlns:a16="http://schemas.microsoft.com/office/drawing/2014/main" id="{2B6FA474-6534-5F04-1B35-0A8CB67144C1}"/>
                </a:ext>
              </a:extLst>
            </p:cNvPr>
            <p:cNvCxnSpPr>
              <a:cxnSpLocks/>
            </p:cNvCxnSpPr>
            <p:nvPr/>
          </p:nvCxnSpPr>
          <p:spPr>
            <a:xfrm>
              <a:off x="11388814" y="0"/>
              <a:ext cx="0" cy="6858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3" name="Straight Connector 12">
              <a:extLst>
                <a:ext uri="{FF2B5EF4-FFF2-40B4-BE49-F238E27FC236}">
                  <a16:creationId xmlns:a16="http://schemas.microsoft.com/office/drawing/2014/main" id="{2C3F2445-DE75-8F1D-AF29-50897C3A8D17}"/>
                </a:ext>
              </a:extLst>
            </p:cNvPr>
            <p:cNvCxnSpPr>
              <a:cxnSpLocks/>
            </p:cNvCxnSpPr>
            <p:nvPr/>
          </p:nvCxnSpPr>
          <p:spPr>
            <a:xfrm>
              <a:off x="803185" y="6452119"/>
              <a:ext cx="10584143"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grpSp>
    </p:spTree>
    <p:extLst>
      <p:ext uri="{BB962C8B-B14F-4D97-AF65-F5344CB8AC3E}">
        <p14:creationId xmlns:p14="http://schemas.microsoft.com/office/powerpoint/2010/main" val="2214731708"/>
      </p:ext>
    </p:extLst>
  </p:cSld>
  <p:clrMapOvr>
    <a:overrideClrMapping bg1="lt1" tx1="dk1" bg2="lt2" tx2="dk2" accent1="accent1" accent2="accent2" accent3="accent3" accent4="accent4" accent5="accent5" accent6="accent6" hlink="hlink" folHlink="folHlink"/>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preserve="1">
  <p:cSld name="Content with Picture 10">
    <p:bg>
      <p:bgPr>
        <a:solidFill>
          <a:schemeClr val="accent3"/>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1207008" y="786384"/>
            <a:ext cx="2834640" cy="2194560"/>
          </a:xfrm>
        </p:spPr>
        <p:txBody>
          <a:bodyPr anchor="t">
            <a:normAutofit/>
          </a:bodyPr>
          <a:lstStyle>
            <a:lvl1pPr>
              <a:defRPr sz="3200">
                <a:solidFill>
                  <a:schemeClr val="tx1"/>
                </a:solidFill>
              </a:defRPr>
            </a:lvl1pPr>
          </a:lstStyle>
          <a:p>
            <a:r>
              <a:rPr lang="en-US"/>
              <a:t>Click to edit Master title style</a:t>
            </a:r>
            <a:endParaRPr lang="en-US" dirty="0"/>
          </a:p>
        </p:txBody>
      </p:sp>
      <p:sp>
        <p:nvSpPr>
          <p:cNvPr id="9" name="Footer Placeholder 8">
            <a:extLst>
              <a:ext uri="{FF2B5EF4-FFF2-40B4-BE49-F238E27FC236}">
                <a16:creationId xmlns:a16="http://schemas.microsoft.com/office/drawing/2014/main" id="{4C41AE8B-FC59-39B1-281C-D38D03D05BCD}"/>
              </a:ext>
            </a:extLst>
          </p:cNvPr>
          <p:cNvSpPr>
            <a:spLocks noGrp="1"/>
          </p:cNvSpPr>
          <p:nvPr>
            <p:ph type="ftr" sz="quarter" idx="16"/>
          </p:nvPr>
        </p:nvSpPr>
        <p:spPr/>
        <p:txBody>
          <a:bodyPr/>
          <a:lstStyle>
            <a:lvl1pPr>
              <a:defRPr>
                <a:solidFill>
                  <a:schemeClr val="tx1"/>
                </a:solidFill>
              </a:defRPr>
            </a:lvl1pPr>
          </a:lstStyle>
          <a:p>
            <a:r>
              <a:rPr lang="en-US"/>
              <a:t>SAMPLE FOOTER TEXT</a:t>
            </a:r>
            <a:endParaRPr lang="en-US" dirty="0"/>
          </a:p>
        </p:txBody>
      </p:sp>
      <p:sp>
        <p:nvSpPr>
          <p:cNvPr id="8" name="Content Placeholder 7">
            <a:extLst>
              <a:ext uri="{FF2B5EF4-FFF2-40B4-BE49-F238E27FC236}">
                <a16:creationId xmlns:a16="http://schemas.microsoft.com/office/drawing/2014/main" id="{C3D15418-1E32-0501-0E66-54FC2DD08E39}"/>
              </a:ext>
            </a:extLst>
          </p:cNvPr>
          <p:cNvSpPr>
            <a:spLocks noGrp="1"/>
          </p:cNvSpPr>
          <p:nvPr>
            <p:ph sz="quarter" idx="14"/>
          </p:nvPr>
        </p:nvSpPr>
        <p:spPr>
          <a:xfrm>
            <a:off x="4114800" y="786384"/>
            <a:ext cx="6858000" cy="2194560"/>
          </a:xfrm>
        </p:spPr>
        <p:txBody>
          <a:bodyPr>
            <a:noAutofit/>
          </a:bodyPr>
          <a:lstStyle>
            <a:lvl1pPr marL="285750" indent="-285750">
              <a:buFont typeface="Arial" panose="020B0604020202020204" pitchFamily="34" charset="0"/>
              <a:buChar char="•"/>
              <a:defRPr sz="1400">
                <a:solidFill>
                  <a:schemeClr val="tx1"/>
                </a:solidFill>
              </a:defRPr>
            </a:lvl1pPr>
            <a:lvl2pPr marL="514350" indent="-285750">
              <a:buFont typeface="Arial" panose="020B0604020202020204" pitchFamily="34" charset="0"/>
              <a:buChar char="•"/>
              <a:defRPr sz="1400">
                <a:solidFill>
                  <a:schemeClr val="tx1"/>
                </a:solidFill>
              </a:defRPr>
            </a:lvl2pPr>
            <a:lvl3pPr marL="742950" indent="-285750">
              <a:buFont typeface="Arial" panose="020B0604020202020204" pitchFamily="34" charset="0"/>
              <a:buChar char="•"/>
              <a:defRPr sz="1400">
                <a:solidFill>
                  <a:schemeClr val="tx1"/>
                </a:solidFill>
              </a:defRPr>
            </a:lvl3pPr>
            <a:lvl4pPr marL="971550" indent="-285750">
              <a:buFont typeface="Arial" panose="020B0604020202020204" pitchFamily="34" charset="0"/>
              <a:buChar char="•"/>
              <a:defRPr sz="1400">
                <a:solidFill>
                  <a:schemeClr val="tx1"/>
                </a:solidFill>
              </a:defRPr>
            </a:lvl4pPr>
            <a:lvl5pPr marL="1200150" indent="-285750">
              <a:buFont typeface="Arial" panose="020B0604020202020204" pitchFamily="34" charset="0"/>
              <a:buChar char="•"/>
              <a:defRPr sz="1400">
                <a:solidFill>
                  <a:schemeClr val="tx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1" name="Picture Placeholder 10">
            <a:extLst>
              <a:ext uri="{FF2B5EF4-FFF2-40B4-BE49-F238E27FC236}">
                <a16:creationId xmlns:a16="http://schemas.microsoft.com/office/drawing/2014/main" id="{7F8EA658-2652-6F81-1B04-D50C60A3F171}"/>
              </a:ext>
            </a:extLst>
          </p:cNvPr>
          <p:cNvSpPr>
            <a:spLocks noGrp="1"/>
          </p:cNvSpPr>
          <p:nvPr>
            <p:ph type="pic" sz="quarter" idx="13" hasCustomPrompt="1"/>
          </p:nvPr>
        </p:nvSpPr>
        <p:spPr>
          <a:xfrm>
            <a:off x="815340" y="3461829"/>
            <a:ext cx="10561320" cy="2987416"/>
          </a:xfrm>
          <a:blipFill dpi="0" rotWithShape="1">
            <a:blip r:embed="rId2">
              <a:alphaModFix amt="20000"/>
              <a:extLst>
                <a:ext uri="{BEBA8EAE-BF5A-486C-A8C5-ECC9F3942E4B}">
                  <a14:imgProps xmlns:a14="http://schemas.microsoft.com/office/drawing/2010/main">
                    <a14:imgLayer r:embed="rId3">
                      <a14:imgEffect>
                        <a14:saturation sat="0"/>
                      </a14:imgEffect>
                      <a14:imgEffect>
                        <a14:brightnessContrast bright="-27000" contrast="59000"/>
                      </a14:imgEffect>
                    </a14:imgLayer>
                  </a14:imgProps>
                </a:ext>
              </a:extLst>
            </a:blip>
            <a:srcRect/>
            <a:stretch>
              <a:fillRect t="-628" b="-1"/>
            </a:stretch>
          </a:blipFill>
        </p:spPr>
        <p:txBody>
          <a:bodyPr/>
          <a:lstStyle>
            <a:lvl1pPr marL="0" indent="0">
              <a:buNone/>
              <a:defRPr/>
            </a:lvl1pPr>
          </a:lstStyle>
          <a:p>
            <a:r>
              <a:rPr lang="en-US" dirty="0"/>
              <a:t> </a:t>
            </a:r>
          </a:p>
        </p:txBody>
      </p:sp>
      <p:sp>
        <p:nvSpPr>
          <p:cNvPr id="4" name="Date Placeholder 3">
            <a:extLst>
              <a:ext uri="{FF2B5EF4-FFF2-40B4-BE49-F238E27FC236}">
                <a16:creationId xmlns:a16="http://schemas.microsoft.com/office/drawing/2014/main" id="{FAAB489A-1FCE-1E30-E1BC-2F89D0AEA64A}"/>
              </a:ext>
            </a:extLst>
          </p:cNvPr>
          <p:cNvSpPr>
            <a:spLocks noGrp="1"/>
          </p:cNvSpPr>
          <p:nvPr>
            <p:ph type="dt" sz="half" idx="15"/>
          </p:nvPr>
        </p:nvSpPr>
        <p:spPr/>
        <p:txBody>
          <a:bodyPr/>
          <a:lstStyle>
            <a:lvl1pPr>
              <a:defRPr>
                <a:solidFill>
                  <a:schemeClr val="tx1"/>
                </a:solidFill>
              </a:defRPr>
            </a:lvl1pPr>
          </a:lstStyle>
          <a:p>
            <a:fld id="{AF91EA9C-EC16-43EE-A29B-062A230E37BE}" type="datetime1">
              <a:rPr lang="en-US" smtClean="0"/>
              <a:t>4/17/2026</a:t>
            </a:fld>
            <a:endParaRPr lang="en-US" dirty="0"/>
          </a:p>
        </p:txBody>
      </p:sp>
      <p:sp>
        <p:nvSpPr>
          <p:cNvPr id="10" name="Slide Number Placeholder 9">
            <a:extLst>
              <a:ext uri="{FF2B5EF4-FFF2-40B4-BE49-F238E27FC236}">
                <a16:creationId xmlns:a16="http://schemas.microsoft.com/office/drawing/2014/main" id="{8E037D5D-163A-01CE-9AE6-33821E23DCC5}"/>
              </a:ext>
            </a:extLst>
          </p:cNvPr>
          <p:cNvSpPr>
            <a:spLocks noGrp="1"/>
          </p:cNvSpPr>
          <p:nvPr>
            <p:ph type="sldNum" sz="quarter" idx="17"/>
          </p:nvPr>
        </p:nvSpPr>
        <p:spPr/>
        <p:txBody>
          <a:bodyPr/>
          <a:lstStyle>
            <a:lvl1pPr>
              <a:defRPr>
                <a:solidFill>
                  <a:schemeClr val="tx1"/>
                </a:solidFill>
              </a:defRPr>
            </a:lvl1pPr>
          </a:lstStyle>
          <a:p>
            <a:fld id="{CC057153-B650-4DEB-B370-79DDCFDCE934}" type="slidenum">
              <a:rPr lang="en-US" smtClean="0"/>
              <a:pPr/>
              <a:t>‹#›</a:t>
            </a:fld>
            <a:endParaRPr lang="en-US" dirty="0"/>
          </a:p>
        </p:txBody>
      </p:sp>
      <p:cxnSp>
        <p:nvCxnSpPr>
          <p:cNvPr id="3" name="Straight Connector 2">
            <a:extLst>
              <a:ext uri="{FF2B5EF4-FFF2-40B4-BE49-F238E27FC236}">
                <a16:creationId xmlns:a16="http://schemas.microsoft.com/office/drawing/2014/main" id="{400730B6-4EF5-7F9C-E6DB-635C947CFEE3}"/>
              </a:ext>
            </a:extLst>
          </p:cNvPr>
          <p:cNvCxnSpPr>
            <a:cxnSpLocks/>
          </p:cNvCxnSpPr>
          <p:nvPr/>
        </p:nvCxnSpPr>
        <p:spPr>
          <a:xfrm>
            <a:off x="803185" y="3443041"/>
            <a:ext cx="10584143"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grpSp>
        <p:nvGrpSpPr>
          <p:cNvPr id="5" name="Group 4">
            <a:extLst>
              <a:ext uri="{FF2B5EF4-FFF2-40B4-BE49-F238E27FC236}">
                <a16:creationId xmlns:a16="http://schemas.microsoft.com/office/drawing/2014/main" id="{991AE5A9-CF62-A508-3C2C-E3BE594AC2D0}"/>
              </a:ext>
            </a:extLst>
          </p:cNvPr>
          <p:cNvGrpSpPr/>
          <p:nvPr/>
        </p:nvGrpSpPr>
        <p:grpSpPr>
          <a:xfrm>
            <a:off x="803185" y="0"/>
            <a:ext cx="10585629" cy="6858000"/>
            <a:chOff x="803185" y="0"/>
            <a:chExt cx="10585629" cy="6858000"/>
          </a:xfrm>
        </p:grpSpPr>
        <p:cxnSp>
          <p:nvCxnSpPr>
            <p:cNvPr id="6" name="Straight Connector 5">
              <a:extLst>
                <a:ext uri="{FF2B5EF4-FFF2-40B4-BE49-F238E27FC236}">
                  <a16:creationId xmlns:a16="http://schemas.microsoft.com/office/drawing/2014/main" id="{ECCEFB20-F364-CF05-360F-6CC5D88ACC5D}"/>
                </a:ext>
              </a:extLst>
            </p:cNvPr>
            <p:cNvCxnSpPr/>
            <p:nvPr/>
          </p:nvCxnSpPr>
          <p:spPr>
            <a:xfrm>
              <a:off x="804672" y="0"/>
              <a:ext cx="0" cy="6858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7" name="Straight Connector 6">
              <a:extLst>
                <a:ext uri="{FF2B5EF4-FFF2-40B4-BE49-F238E27FC236}">
                  <a16:creationId xmlns:a16="http://schemas.microsoft.com/office/drawing/2014/main" id="{21BD6A10-DA26-A78C-A5C9-6E8484760029}"/>
                </a:ext>
              </a:extLst>
            </p:cNvPr>
            <p:cNvCxnSpPr>
              <a:cxnSpLocks/>
            </p:cNvCxnSpPr>
            <p:nvPr/>
          </p:nvCxnSpPr>
          <p:spPr>
            <a:xfrm>
              <a:off x="803185" y="393192"/>
              <a:ext cx="10584143"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2" name="Straight Connector 11">
              <a:extLst>
                <a:ext uri="{FF2B5EF4-FFF2-40B4-BE49-F238E27FC236}">
                  <a16:creationId xmlns:a16="http://schemas.microsoft.com/office/drawing/2014/main" id="{B879492A-67D3-53D1-F50F-DBC8A33D2459}"/>
                </a:ext>
              </a:extLst>
            </p:cNvPr>
            <p:cNvCxnSpPr>
              <a:cxnSpLocks/>
            </p:cNvCxnSpPr>
            <p:nvPr/>
          </p:nvCxnSpPr>
          <p:spPr>
            <a:xfrm>
              <a:off x="11388814" y="0"/>
              <a:ext cx="0" cy="6858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3" name="Straight Connector 12">
              <a:extLst>
                <a:ext uri="{FF2B5EF4-FFF2-40B4-BE49-F238E27FC236}">
                  <a16:creationId xmlns:a16="http://schemas.microsoft.com/office/drawing/2014/main" id="{172D47D6-60C0-53E4-BD56-F71C892CDD54}"/>
                </a:ext>
              </a:extLst>
            </p:cNvPr>
            <p:cNvCxnSpPr>
              <a:cxnSpLocks/>
            </p:cNvCxnSpPr>
            <p:nvPr/>
          </p:nvCxnSpPr>
          <p:spPr>
            <a:xfrm>
              <a:off x="803185" y="6452119"/>
              <a:ext cx="10584143"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grpSp>
    </p:spTree>
    <p:extLst>
      <p:ext uri="{BB962C8B-B14F-4D97-AF65-F5344CB8AC3E}">
        <p14:creationId xmlns:p14="http://schemas.microsoft.com/office/powerpoint/2010/main" val="3005723160"/>
      </p:ext>
    </p:extLst>
  </p:cSld>
  <p:clrMapOvr>
    <a:overrideClrMapping bg1="lt1" tx1="dk1" bg2="lt2" tx2="dk2" accent1="accent1" accent2="accent2" accent3="accent3" accent4="accent4" accent5="accent5" accent6="accent6" hlink="hlink" folHlink="folHlink"/>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preserve="1">
  <p:cSld name="Content with Picture 11">
    <p:bg>
      <p:bgPr>
        <a:solidFill>
          <a:schemeClr val="accent3"/>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5303520" y="786384"/>
            <a:ext cx="5669280" cy="914400"/>
          </a:xfrm>
        </p:spPr>
        <p:txBody>
          <a:bodyPr anchor="b">
            <a:noAutofit/>
          </a:bodyPr>
          <a:lstStyle>
            <a:lvl1pPr>
              <a:defRPr sz="3200">
                <a:solidFill>
                  <a:schemeClr val="tx1"/>
                </a:solidFill>
              </a:defRPr>
            </a:lvl1pPr>
          </a:lstStyle>
          <a:p>
            <a:r>
              <a:rPr lang="en-US"/>
              <a:t>Click to edit Master title style</a:t>
            </a:r>
            <a:endParaRPr lang="en-US" dirty="0"/>
          </a:p>
        </p:txBody>
      </p:sp>
      <p:sp>
        <p:nvSpPr>
          <p:cNvPr id="9" name="Footer Placeholder 8">
            <a:extLst>
              <a:ext uri="{FF2B5EF4-FFF2-40B4-BE49-F238E27FC236}">
                <a16:creationId xmlns:a16="http://schemas.microsoft.com/office/drawing/2014/main" id="{AD0F53A5-B7B2-D195-CE9A-F93E7073A7FF}"/>
              </a:ext>
            </a:extLst>
          </p:cNvPr>
          <p:cNvSpPr>
            <a:spLocks noGrp="1"/>
          </p:cNvSpPr>
          <p:nvPr>
            <p:ph type="ftr" sz="quarter" idx="16"/>
          </p:nvPr>
        </p:nvSpPr>
        <p:spPr/>
        <p:txBody>
          <a:bodyPr/>
          <a:lstStyle>
            <a:lvl1pPr>
              <a:defRPr>
                <a:solidFill>
                  <a:schemeClr val="tx1"/>
                </a:solidFill>
              </a:defRPr>
            </a:lvl1pPr>
          </a:lstStyle>
          <a:p>
            <a:r>
              <a:rPr lang="en-US"/>
              <a:t>SAMPLE FOOTER TEXT</a:t>
            </a:r>
            <a:endParaRPr lang="en-US" dirty="0"/>
          </a:p>
        </p:txBody>
      </p:sp>
      <p:sp>
        <p:nvSpPr>
          <p:cNvPr id="11" name="Picture Placeholder 10">
            <a:extLst>
              <a:ext uri="{FF2B5EF4-FFF2-40B4-BE49-F238E27FC236}">
                <a16:creationId xmlns:a16="http://schemas.microsoft.com/office/drawing/2014/main" id="{7F8EA658-2652-6F81-1B04-D50C60A3F171}"/>
              </a:ext>
            </a:extLst>
          </p:cNvPr>
          <p:cNvSpPr>
            <a:spLocks noGrp="1"/>
          </p:cNvSpPr>
          <p:nvPr>
            <p:ph type="pic" sz="quarter" idx="13" hasCustomPrompt="1"/>
          </p:nvPr>
        </p:nvSpPr>
        <p:spPr>
          <a:xfrm>
            <a:off x="805544" y="400051"/>
            <a:ext cx="4098966" cy="6052952"/>
          </a:xfrm>
          <a:blipFill dpi="0" rotWithShape="1">
            <a:blip r:embed="rId2">
              <a:alphaModFix amt="25000"/>
              <a:extLst>
                <a:ext uri="{BEBA8EAE-BF5A-486C-A8C5-ECC9F3942E4B}">
                  <a14:imgProps xmlns:a14="http://schemas.microsoft.com/office/drawing/2010/main">
                    <a14:imgLayer r:embed="rId3">
                      <a14:imgEffect>
                        <a14:saturation sat="0"/>
                      </a14:imgEffect>
                      <a14:imgEffect>
                        <a14:brightnessContrast bright="-27000" contrast="59000"/>
                      </a14:imgEffect>
                    </a14:imgLayer>
                  </a14:imgProps>
                </a:ext>
              </a:extLst>
            </a:blip>
            <a:srcRect/>
            <a:stretch>
              <a:fillRect l="1" r="-527"/>
            </a:stretch>
          </a:blipFill>
        </p:spPr>
        <p:txBody>
          <a:bodyPr/>
          <a:lstStyle>
            <a:lvl1pPr marL="0" indent="0">
              <a:buNone/>
              <a:defRPr/>
            </a:lvl1pPr>
          </a:lstStyle>
          <a:p>
            <a:r>
              <a:rPr lang="en-US" dirty="0"/>
              <a:t> </a:t>
            </a:r>
          </a:p>
        </p:txBody>
      </p:sp>
      <p:sp>
        <p:nvSpPr>
          <p:cNvPr id="8" name="Content Placeholder 7">
            <a:extLst>
              <a:ext uri="{FF2B5EF4-FFF2-40B4-BE49-F238E27FC236}">
                <a16:creationId xmlns:a16="http://schemas.microsoft.com/office/drawing/2014/main" id="{7FF0220E-48F8-B4D9-19DE-7B457C3C221C}"/>
              </a:ext>
            </a:extLst>
          </p:cNvPr>
          <p:cNvSpPr>
            <a:spLocks noGrp="1"/>
          </p:cNvSpPr>
          <p:nvPr>
            <p:ph sz="quarter" idx="14"/>
          </p:nvPr>
        </p:nvSpPr>
        <p:spPr>
          <a:xfrm>
            <a:off x="5303520" y="1828800"/>
            <a:ext cx="5669280" cy="4206240"/>
          </a:xfrm>
        </p:spPr>
        <p:txBody>
          <a:bodyPr>
            <a:normAutofit/>
          </a:bodyPr>
          <a:lstStyle>
            <a:lvl1pPr marL="285750" indent="-285750">
              <a:buFont typeface="Arial" panose="020B0604020202020204" pitchFamily="34" charset="0"/>
              <a:buChar char="•"/>
              <a:defRPr sz="1400">
                <a:solidFill>
                  <a:schemeClr val="tx1"/>
                </a:solidFill>
              </a:defRPr>
            </a:lvl1pPr>
            <a:lvl2pPr marL="514350" indent="-285750">
              <a:buFont typeface="Arial" panose="020B0604020202020204" pitchFamily="34" charset="0"/>
              <a:buChar char="•"/>
              <a:defRPr sz="1400">
                <a:solidFill>
                  <a:schemeClr val="tx1"/>
                </a:solidFill>
              </a:defRPr>
            </a:lvl2pPr>
            <a:lvl3pPr marL="742950" indent="-285750">
              <a:buFont typeface="Arial" panose="020B0604020202020204" pitchFamily="34" charset="0"/>
              <a:buChar char="•"/>
              <a:defRPr sz="1400">
                <a:solidFill>
                  <a:schemeClr val="tx1"/>
                </a:solidFill>
              </a:defRPr>
            </a:lvl3pPr>
            <a:lvl4pPr marL="971550" indent="-285750">
              <a:buFont typeface="Arial" panose="020B0604020202020204" pitchFamily="34" charset="0"/>
              <a:buChar char="•"/>
              <a:defRPr sz="1400">
                <a:solidFill>
                  <a:schemeClr val="tx1"/>
                </a:solidFill>
              </a:defRPr>
            </a:lvl4pPr>
            <a:lvl5pPr marL="1200150" indent="-285750">
              <a:buFont typeface="Arial" panose="020B0604020202020204" pitchFamily="34" charset="0"/>
              <a:buChar char="•"/>
              <a:defRPr sz="1400">
                <a:solidFill>
                  <a:schemeClr val="tx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C60DA056-F89A-AE3C-C34A-38BEC586914B}"/>
              </a:ext>
            </a:extLst>
          </p:cNvPr>
          <p:cNvSpPr>
            <a:spLocks noGrp="1"/>
          </p:cNvSpPr>
          <p:nvPr>
            <p:ph type="dt" sz="half" idx="15"/>
          </p:nvPr>
        </p:nvSpPr>
        <p:spPr/>
        <p:txBody>
          <a:bodyPr/>
          <a:lstStyle>
            <a:lvl1pPr>
              <a:defRPr>
                <a:solidFill>
                  <a:schemeClr val="tx1"/>
                </a:solidFill>
              </a:defRPr>
            </a:lvl1pPr>
          </a:lstStyle>
          <a:p>
            <a:fld id="{5E86C7AF-36E7-4A52-B4F7-734BAFD8A4CC}" type="datetime1">
              <a:rPr lang="en-US" smtClean="0"/>
              <a:t>4/17/2026</a:t>
            </a:fld>
            <a:endParaRPr lang="en-US" dirty="0"/>
          </a:p>
        </p:txBody>
      </p:sp>
      <p:sp>
        <p:nvSpPr>
          <p:cNvPr id="10" name="Slide Number Placeholder 9">
            <a:extLst>
              <a:ext uri="{FF2B5EF4-FFF2-40B4-BE49-F238E27FC236}">
                <a16:creationId xmlns:a16="http://schemas.microsoft.com/office/drawing/2014/main" id="{BCEB9FDE-D96C-0906-A793-822DD355B400}"/>
              </a:ext>
            </a:extLst>
          </p:cNvPr>
          <p:cNvSpPr>
            <a:spLocks noGrp="1"/>
          </p:cNvSpPr>
          <p:nvPr>
            <p:ph type="sldNum" sz="quarter" idx="17"/>
          </p:nvPr>
        </p:nvSpPr>
        <p:spPr/>
        <p:txBody>
          <a:bodyPr/>
          <a:lstStyle>
            <a:lvl1pPr>
              <a:defRPr>
                <a:solidFill>
                  <a:schemeClr val="tx1"/>
                </a:solidFill>
              </a:defRPr>
            </a:lvl1pPr>
          </a:lstStyle>
          <a:p>
            <a:fld id="{CC057153-B650-4DEB-B370-79DDCFDCE934}" type="slidenum">
              <a:rPr lang="en-US" smtClean="0"/>
              <a:pPr/>
              <a:t>‹#›</a:t>
            </a:fld>
            <a:endParaRPr lang="en-US" dirty="0"/>
          </a:p>
        </p:txBody>
      </p:sp>
      <p:cxnSp>
        <p:nvCxnSpPr>
          <p:cNvPr id="13" name="Straight Connector 12">
            <a:extLst>
              <a:ext uri="{FF2B5EF4-FFF2-40B4-BE49-F238E27FC236}">
                <a16:creationId xmlns:a16="http://schemas.microsoft.com/office/drawing/2014/main" id="{60DB4CF5-18AD-6BFC-8AA3-4292C4318D77}"/>
              </a:ext>
            </a:extLst>
          </p:cNvPr>
          <p:cNvCxnSpPr>
            <a:cxnSpLocks/>
          </p:cNvCxnSpPr>
          <p:nvPr/>
        </p:nvCxnSpPr>
        <p:spPr>
          <a:xfrm>
            <a:off x="4912108" y="402336"/>
            <a:ext cx="0" cy="6053328"/>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grpSp>
        <p:nvGrpSpPr>
          <p:cNvPr id="5" name="Group 4">
            <a:extLst>
              <a:ext uri="{FF2B5EF4-FFF2-40B4-BE49-F238E27FC236}">
                <a16:creationId xmlns:a16="http://schemas.microsoft.com/office/drawing/2014/main" id="{2AFAE229-30B5-59F6-95B3-5A0028AA9FD0}"/>
              </a:ext>
            </a:extLst>
          </p:cNvPr>
          <p:cNvGrpSpPr/>
          <p:nvPr/>
        </p:nvGrpSpPr>
        <p:grpSpPr>
          <a:xfrm>
            <a:off x="803185" y="0"/>
            <a:ext cx="10585629" cy="6858000"/>
            <a:chOff x="803185" y="0"/>
            <a:chExt cx="10585629" cy="6858000"/>
          </a:xfrm>
        </p:grpSpPr>
        <p:cxnSp>
          <p:nvCxnSpPr>
            <p:cNvPr id="6" name="Straight Connector 5">
              <a:extLst>
                <a:ext uri="{FF2B5EF4-FFF2-40B4-BE49-F238E27FC236}">
                  <a16:creationId xmlns:a16="http://schemas.microsoft.com/office/drawing/2014/main" id="{BF9983B3-9D4B-C7C3-42B6-FC4112EDA173}"/>
                </a:ext>
              </a:extLst>
            </p:cNvPr>
            <p:cNvCxnSpPr/>
            <p:nvPr/>
          </p:nvCxnSpPr>
          <p:spPr>
            <a:xfrm>
              <a:off x="804672" y="0"/>
              <a:ext cx="0" cy="6858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7" name="Straight Connector 6">
              <a:extLst>
                <a:ext uri="{FF2B5EF4-FFF2-40B4-BE49-F238E27FC236}">
                  <a16:creationId xmlns:a16="http://schemas.microsoft.com/office/drawing/2014/main" id="{29FE12F5-E33A-8435-EC5D-4056ACEF7755}"/>
                </a:ext>
              </a:extLst>
            </p:cNvPr>
            <p:cNvCxnSpPr>
              <a:cxnSpLocks/>
            </p:cNvCxnSpPr>
            <p:nvPr/>
          </p:nvCxnSpPr>
          <p:spPr>
            <a:xfrm>
              <a:off x="803185" y="393192"/>
              <a:ext cx="10584143"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2" name="Straight Connector 11">
              <a:extLst>
                <a:ext uri="{FF2B5EF4-FFF2-40B4-BE49-F238E27FC236}">
                  <a16:creationId xmlns:a16="http://schemas.microsoft.com/office/drawing/2014/main" id="{B30088E3-D111-48BB-2932-C12F38A348EC}"/>
                </a:ext>
              </a:extLst>
            </p:cNvPr>
            <p:cNvCxnSpPr>
              <a:cxnSpLocks/>
            </p:cNvCxnSpPr>
            <p:nvPr/>
          </p:nvCxnSpPr>
          <p:spPr>
            <a:xfrm>
              <a:off x="11388814" y="0"/>
              <a:ext cx="0" cy="6858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4" name="Straight Connector 13">
              <a:extLst>
                <a:ext uri="{FF2B5EF4-FFF2-40B4-BE49-F238E27FC236}">
                  <a16:creationId xmlns:a16="http://schemas.microsoft.com/office/drawing/2014/main" id="{C419E4F3-5171-B07A-3705-6FF5F7EC506B}"/>
                </a:ext>
              </a:extLst>
            </p:cNvPr>
            <p:cNvCxnSpPr>
              <a:cxnSpLocks/>
            </p:cNvCxnSpPr>
            <p:nvPr/>
          </p:nvCxnSpPr>
          <p:spPr>
            <a:xfrm>
              <a:off x="803185" y="6452119"/>
              <a:ext cx="10584143"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grpSp>
    </p:spTree>
    <p:extLst>
      <p:ext uri="{BB962C8B-B14F-4D97-AF65-F5344CB8AC3E}">
        <p14:creationId xmlns:p14="http://schemas.microsoft.com/office/powerpoint/2010/main" val="2387896345"/>
      </p:ext>
    </p:extLst>
  </p:cSld>
  <p:clrMapOvr>
    <a:overrideClrMapping bg1="lt1" tx1="dk1" bg2="lt2" tx2="dk2" accent1="accent1" accent2="accent2" accent3="accent3" accent4="accent4" accent5="accent5" accent6="accent6" hlink="hlink" folHlink="folHlink"/>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preserve="1">
  <p:cSld name="Content with Picture 12">
    <p:bg>
      <p:bgPr>
        <a:solidFill>
          <a:schemeClr val="accent3"/>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1207008" y="786384"/>
            <a:ext cx="5669280" cy="914400"/>
          </a:xfrm>
        </p:spPr>
        <p:txBody>
          <a:bodyPr anchor="b"/>
          <a:lstStyle>
            <a:lvl1pPr>
              <a:defRPr sz="3200">
                <a:solidFill>
                  <a:schemeClr val="tx1"/>
                </a:solidFill>
              </a:defRPr>
            </a:lvl1pPr>
          </a:lstStyle>
          <a:p>
            <a:r>
              <a:rPr lang="en-US"/>
              <a:t>Click to edit Master title style</a:t>
            </a:r>
            <a:endParaRPr lang="en-US" dirty="0"/>
          </a:p>
        </p:txBody>
      </p:sp>
      <p:sp>
        <p:nvSpPr>
          <p:cNvPr id="9" name="Footer Placeholder 8">
            <a:extLst>
              <a:ext uri="{FF2B5EF4-FFF2-40B4-BE49-F238E27FC236}">
                <a16:creationId xmlns:a16="http://schemas.microsoft.com/office/drawing/2014/main" id="{0169C89B-17A4-F382-1720-170DCCD7B6E7}"/>
              </a:ext>
            </a:extLst>
          </p:cNvPr>
          <p:cNvSpPr>
            <a:spLocks noGrp="1"/>
          </p:cNvSpPr>
          <p:nvPr>
            <p:ph type="ftr" sz="quarter" idx="16"/>
          </p:nvPr>
        </p:nvSpPr>
        <p:spPr/>
        <p:txBody>
          <a:bodyPr/>
          <a:lstStyle>
            <a:lvl1pPr>
              <a:defRPr>
                <a:solidFill>
                  <a:schemeClr val="tx1"/>
                </a:solidFill>
              </a:defRPr>
            </a:lvl1pPr>
          </a:lstStyle>
          <a:p>
            <a:r>
              <a:rPr lang="en-US"/>
              <a:t>SAMPLE FOOTER TEXT</a:t>
            </a:r>
            <a:endParaRPr lang="en-US" dirty="0"/>
          </a:p>
        </p:txBody>
      </p:sp>
      <p:sp>
        <p:nvSpPr>
          <p:cNvPr id="8" name="Content Placeholder 7">
            <a:extLst>
              <a:ext uri="{FF2B5EF4-FFF2-40B4-BE49-F238E27FC236}">
                <a16:creationId xmlns:a16="http://schemas.microsoft.com/office/drawing/2014/main" id="{747AED59-1A26-9C13-8482-7857E7DEFE52}"/>
              </a:ext>
            </a:extLst>
          </p:cNvPr>
          <p:cNvSpPr>
            <a:spLocks noGrp="1"/>
          </p:cNvSpPr>
          <p:nvPr>
            <p:ph sz="quarter" idx="14"/>
          </p:nvPr>
        </p:nvSpPr>
        <p:spPr>
          <a:xfrm>
            <a:off x="1207008" y="1828800"/>
            <a:ext cx="5669280" cy="4206240"/>
          </a:xfrm>
        </p:spPr>
        <p:txBody>
          <a:bodyPr>
            <a:normAutofit/>
          </a:bodyPr>
          <a:lstStyle>
            <a:lvl1pPr marL="285750" indent="-285750">
              <a:buFont typeface="Arial" panose="020B0604020202020204" pitchFamily="34" charset="0"/>
              <a:buChar char="•"/>
              <a:defRPr sz="1400">
                <a:solidFill>
                  <a:schemeClr val="tx1"/>
                </a:solidFill>
              </a:defRPr>
            </a:lvl1pPr>
            <a:lvl2pPr marL="514350" indent="-285750">
              <a:buFont typeface="Arial" panose="020B0604020202020204" pitchFamily="34" charset="0"/>
              <a:buChar char="•"/>
              <a:defRPr sz="1400">
                <a:solidFill>
                  <a:schemeClr val="tx1"/>
                </a:solidFill>
              </a:defRPr>
            </a:lvl2pPr>
            <a:lvl3pPr marL="742950" indent="-285750">
              <a:buFont typeface="Arial" panose="020B0604020202020204" pitchFamily="34" charset="0"/>
              <a:buChar char="•"/>
              <a:defRPr sz="1400">
                <a:solidFill>
                  <a:schemeClr val="tx1"/>
                </a:solidFill>
              </a:defRPr>
            </a:lvl3pPr>
            <a:lvl4pPr marL="971550" indent="-285750">
              <a:buFont typeface="Arial" panose="020B0604020202020204" pitchFamily="34" charset="0"/>
              <a:buChar char="•"/>
              <a:defRPr sz="1400">
                <a:solidFill>
                  <a:schemeClr val="tx1"/>
                </a:solidFill>
              </a:defRPr>
            </a:lvl4pPr>
            <a:lvl5pPr marL="1200150" indent="-285750">
              <a:buFont typeface="Arial" panose="020B0604020202020204" pitchFamily="34" charset="0"/>
              <a:buChar char="•"/>
              <a:defRPr sz="1400">
                <a:solidFill>
                  <a:schemeClr val="tx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4" name="Picture Placeholder 10">
            <a:extLst>
              <a:ext uri="{FF2B5EF4-FFF2-40B4-BE49-F238E27FC236}">
                <a16:creationId xmlns:a16="http://schemas.microsoft.com/office/drawing/2014/main" id="{226A60F8-6BFE-EE58-8E8B-8E42FCDABF08}"/>
              </a:ext>
            </a:extLst>
          </p:cNvPr>
          <p:cNvSpPr>
            <a:spLocks noGrp="1"/>
          </p:cNvSpPr>
          <p:nvPr>
            <p:ph type="pic" sz="quarter" idx="13" hasCustomPrompt="1"/>
          </p:nvPr>
        </p:nvSpPr>
        <p:spPr>
          <a:xfrm>
            <a:off x="7280239" y="400051"/>
            <a:ext cx="4098966" cy="6052952"/>
          </a:xfrm>
          <a:blipFill dpi="0" rotWithShape="1">
            <a:blip r:embed="rId2">
              <a:alphaModFix amt="25000"/>
              <a:extLst>
                <a:ext uri="{BEBA8EAE-BF5A-486C-A8C5-ECC9F3942E4B}">
                  <a14:imgProps xmlns:a14="http://schemas.microsoft.com/office/drawing/2010/main">
                    <a14:imgLayer r:embed="rId3">
                      <a14:imgEffect>
                        <a14:saturation sat="0"/>
                      </a14:imgEffect>
                      <a14:imgEffect>
                        <a14:brightnessContrast bright="-27000" contrast="59000"/>
                      </a14:imgEffect>
                    </a14:imgLayer>
                  </a14:imgProps>
                </a:ext>
              </a:extLst>
            </a:blip>
            <a:srcRect/>
            <a:stretch>
              <a:fillRect r="-198"/>
            </a:stretch>
          </a:blipFill>
        </p:spPr>
        <p:txBody>
          <a:bodyPr/>
          <a:lstStyle>
            <a:lvl1pPr marL="0" indent="0">
              <a:buNone/>
              <a:defRPr/>
            </a:lvl1pPr>
          </a:lstStyle>
          <a:p>
            <a:r>
              <a:rPr lang="en-US" dirty="0"/>
              <a:t> </a:t>
            </a:r>
          </a:p>
        </p:txBody>
      </p:sp>
      <p:sp>
        <p:nvSpPr>
          <p:cNvPr id="4" name="Date Placeholder 3">
            <a:extLst>
              <a:ext uri="{FF2B5EF4-FFF2-40B4-BE49-F238E27FC236}">
                <a16:creationId xmlns:a16="http://schemas.microsoft.com/office/drawing/2014/main" id="{06658DE0-8FDC-961F-A73B-ED321A160D7A}"/>
              </a:ext>
            </a:extLst>
          </p:cNvPr>
          <p:cNvSpPr>
            <a:spLocks noGrp="1"/>
          </p:cNvSpPr>
          <p:nvPr>
            <p:ph type="dt" sz="half" idx="15"/>
          </p:nvPr>
        </p:nvSpPr>
        <p:spPr/>
        <p:txBody>
          <a:bodyPr/>
          <a:lstStyle>
            <a:lvl1pPr>
              <a:defRPr>
                <a:solidFill>
                  <a:schemeClr val="tx1"/>
                </a:solidFill>
              </a:defRPr>
            </a:lvl1pPr>
          </a:lstStyle>
          <a:p>
            <a:fld id="{A59F9EED-93FB-47F3-9562-1436657BF9C0}" type="datetime1">
              <a:rPr lang="en-US" smtClean="0"/>
              <a:t>4/17/2026</a:t>
            </a:fld>
            <a:endParaRPr lang="en-US" dirty="0"/>
          </a:p>
        </p:txBody>
      </p:sp>
      <p:sp>
        <p:nvSpPr>
          <p:cNvPr id="10" name="Slide Number Placeholder 9">
            <a:extLst>
              <a:ext uri="{FF2B5EF4-FFF2-40B4-BE49-F238E27FC236}">
                <a16:creationId xmlns:a16="http://schemas.microsoft.com/office/drawing/2014/main" id="{CE6F948F-9E87-C016-444D-D9F266B8C983}"/>
              </a:ext>
            </a:extLst>
          </p:cNvPr>
          <p:cNvSpPr>
            <a:spLocks noGrp="1"/>
          </p:cNvSpPr>
          <p:nvPr>
            <p:ph type="sldNum" sz="quarter" idx="17"/>
          </p:nvPr>
        </p:nvSpPr>
        <p:spPr/>
        <p:txBody>
          <a:bodyPr/>
          <a:lstStyle>
            <a:lvl1pPr>
              <a:defRPr>
                <a:solidFill>
                  <a:schemeClr val="tx1"/>
                </a:solidFill>
              </a:defRPr>
            </a:lvl1pPr>
          </a:lstStyle>
          <a:p>
            <a:fld id="{CC057153-B650-4DEB-B370-79DDCFDCE934}" type="slidenum">
              <a:rPr lang="en-US" smtClean="0"/>
              <a:pPr/>
              <a:t>‹#›</a:t>
            </a:fld>
            <a:endParaRPr lang="en-US" dirty="0"/>
          </a:p>
        </p:txBody>
      </p:sp>
      <p:cxnSp>
        <p:nvCxnSpPr>
          <p:cNvPr id="12" name="Straight Connector 11">
            <a:extLst>
              <a:ext uri="{FF2B5EF4-FFF2-40B4-BE49-F238E27FC236}">
                <a16:creationId xmlns:a16="http://schemas.microsoft.com/office/drawing/2014/main" id="{2342AE50-E725-8CC9-C210-91ADF8C0F6FE}"/>
              </a:ext>
            </a:extLst>
          </p:cNvPr>
          <p:cNvCxnSpPr/>
          <p:nvPr/>
        </p:nvCxnSpPr>
        <p:spPr>
          <a:xfrm>
            <a:off x="7258461" y="402336"/>
            <a:ext cx="0" cy="6053328"/>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grpSp>
        <p:nvGrpSpPr>
          <p:cNvPr id="3" name="Group 2">
            <a:extLst>
              <a:ext uri="{FF2B5EF4-FFF2-40B4-BE49-F238E27FC236}">
                <a16:creationId xmlns:a16="http://schemas.microsoft.com/office/drawing/2014/main" id="{CFCB2DB0-8C6B-DBBA-F594-AC4F2954C424}"/>
              </a:ext>
            </a:extLst>
          </p:cNvPr>
          <p:cNvGrpSpPr/>
          <p:nvPr/>
        </p:nvGrpSpPr>
        <p:grpSpPr>
          <a:xfrm>
            <a:off x="803185" y="0"/>
            <a:ext cx="10585629" cy="6858000"/>
            <a:chOff x="803185" y="0"/>
            <a:chExt cx="10585629" cy="6858000"/>
          </a:xfrm>
        </p:grpSpPr>
        <p:cxnSp>
          <p:nvCxnSpPr>
            <p:cNvPr id="5" name="Straight Connector 4">
              <a:extLst>
                <a:ext uri="{FF2B5EF4-FFF2-40B4-BE49-F238E27FC236}">
                  <a16:creationId xmlns:a16="http://schemas.microsoft.com/office/drawing/2014/main" id="{1DB4D22E-4E74-6984-AF14-681AA8D9125F}"/>
                </a:ext>
              </a:extLst>
            </p:cNvPr>
            <p:cNvCxnSpPr/>
            <p:nvPr/>
          </p:nvCxnSpPr>
          <p:spPr>
            <a:xfrm>
              <a:off x="804672" y="0"/>
              <a:ext cx="0" cy="6858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6" name="Straight Connector 5">
              <a:extLst>
                <a:ext uri="{FF2B5EF4-FFF2-40B4-BE49-F238E27FC236}">
                  <a16:creationId xmlns:a16="http://schemas.microsoft.com/office/drawing/2014/main" id="{D0E9A215-4EBA-4F98-1C96-43269B57F2F8}"/>
                </a:ext>
              </a:extLst>
            </p:cNvPr>
            <p:cNvCxnSpPr>
              <a:cxnSpLocks/>
            </p:cNvCxnSpPr>
            <p:nvPr/>
          </p:nvCxnSpPr>
          <p:spPr>
            <a:xfrm>
              <a:off x="803185" y="393192"/>
              <a:ext cx="10584143"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7" name="Straight Connector 6">
              <a:extLst>
                <a:ext uri="{FF2B5EF4-FFF2-40B4-BE49-F238E27FC236}">
                  <a16:creationId xmlns:a16="http://schemas.microsoft.com/office/drawing/2014/main" id="{1DB5B197-9DE8-9BBC-A47D-F378F717E43A}"/>
                </a:ext>
              </a:extLst>
            </p:cNvPr>
            <p:cNvCxnSpPr>
              <a:cxnSpLocks/>
            </p:cNvCxnSpPr>
            <p:nvPr/>
          </p:nvCxnSpPr>
          <p:spPr>
            <a:xfrm>
              <a:off x="11388814" y="0"/>
              <a:ext cx="0" cy="6858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3" name="Straight Connector 12">
              <a:extLst>
                <a:ext uri="{FF2B5EF4-FFF2-40B4-BE49-F238E27FC236}">
                  <a16:creationId xmlns:a16="http://schemas.microsoft.com/office/drawing/2014/main" id="{6B835935-392C-76CA-C57F-44990EBEB041}"/>
                </a:ext>
              </a:extLst>
            </p:cNvPr>
            <p:cNvCxnSpPr>
              <a:cxnSpLocks/>
            </p:cNvCxnSpPr>
            <p:nvPr/>
          </p:nvCxnSpPr>
          <p:spPr>
            <a:xfrm>
              <a:off x="803185" y="6452119"/>
              <a:ext cx="10584143"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grpSp>
    </p:spTree>
    <p:extLst>
      <p:ext uri="{BB962C8B-B14F-4D97-AF65-F5344CB8AC3E}">
        <p14:creationId xmlns:p14="http://schemas.microsoft.com/office/powerpoint/2010/main" val="2261884961"/>
      </p:ext>
    </p:extLst>
  </p:cSld>
  <p:clrMapOvr>
    <a:overrideClrMapping bg1="lt1" tx1="dk1" bg2="lt2" tx2="dk2" accent1="accent1" accent2="accent2" accent3="accent3" accent4="accent4" accent5="accent5" accent6="accent6" hlink="hlink" folHlink="folHlink"/>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preserve="1">
  <p:cSld name="Content with Picture 13">
    <p:bg>
      <p:bgPr>
        <a:solidFill>
          <a:schemeClr val="accent3"/>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1207008" y="786384"/>
            <a:ext cx="9784080" cy="640080"/>
          </a:xfrm>
        </p:spPr>
        <p:txBody>
          <a:bodyPr anchor="t" anchorCtr="0">
            <a:normAutofit/>
          </a:bodyPr>
          <a:lstStyle>
            <a:lvl1pPr>
              <a:defRPr sz="3200">
                <a:solidFill>
                  <a:schemeClr val="tx1"/>
                </a:solidFill>
              </a:defRPr>
            </a:lvl1pPr>
          </a:lstStyle>
          <a:p>
            <a:r>
              <a:rPr lang="en-US"/>
              <a:t>Click to edit Master title style</a:t>
            </a:r>
            <a:endParaRPr lang="en-US" dirty="0"/>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lstStyle>
            <a:lvl1pPr>
              <a:defRPr>
                <a:solidFill>
                  <a:schemeClr val="tx1"/>
                </a:solidFill>
              </a:defRPr>
            </a:lvl1pPr>
          </a:lstStyle>
          <a:p>
            <a:r>
              <a:rPr lang="en-US"/>
              <a:t>SAMPLE FOOTER TEXT</a:t>
            </a:r>
            <a:endParaRPr lang="en-US" dirty="0"/>
          </a:p>
        </p:txBody>
      </p:sp>
      <p:sp>
        <p:nvSpPr>
          <p:cNvPr id="11" name="Picture Placeholder 10">
            <a:extLst>
              <a:ext uri="{FF2B5EF4-FFF2-40B4-BE49-F238E27FC236}">
                <a16:creationId xmlns:a16="http://schemas.microsoft.com/office/drawing/2014/main" id="{7F8EA658-2652-6F81-1B04-D50C60A3F171}"/>
              </a:ext>
            </a:extLst>
          </p:cNvPr>
          <p:cNvSpPr>
            <a:spLocks noGrp="1"/>
          </p:cNvSpPr>
          <p:nvPr>
            <p:ph type="pic" sz="quarter" idx="13" hasCustomPrompt="1"/>
          </p:nvPr>
        </p:nvSpPr>
        <p:spPr>
          <a:xfrm>
            <a:off x="1207009" y="1645921"/>
            <a:ext cx="4777774" cy="4400318"/>
          </a:xfrm>
          <a:blipFill dpi="0" rotWithShape="1">
            <a:blip r:embed="rId2">
              <a:alphaModFix amt="20000"/>
              <a:extLst>
                <a:ext uri="{BEBA8EAE-BF5A-486C-A8C5-ECC9F3942E4B}">
                  <a14:imgProps xmlns:a14="http://schemas.microsoft.com/office/drawing/2010/main">
                    <a14:imgLayer r:embed="rId3">
                      <a14:imgEffect>
                        <a14:saturation sat="0"/>
                      </a14:imgEffect>
                      <a14:imgEffect>
                        <a14:brightnessContrast bright="-27000" contrast="59000"/>
                      </a14:imgEffect>
                    </a14:imgLayer>
                  </a14:imgProps>
                </a:ext>
              </a:extLst>
            </a:blip>
            <a:srcRect/>
            <a:stretch>
              <a:fillRect l="10" t="120" b="-8976"/>
            </a:stretch>
          </a:blipFill>
          <a:ln w="6350">
            <a:solidFill>
              <a:schemeClr val="tx1"/>
            </a:solidFill>
          </a:ln>
        </p:spPr>
        <p:txBody>
          <a:bodyPr/>
          <a:lstStyle>
            <a:lvl1pPr marL="0" indent="0">
              <a:buNone/>
              <a:defRPr/>
            </a:lvl1pPr>
          </a:lstStyle>
          <a:p>
            <a:r>
              <a:rPr lang="en-US" dirty="0"/>
              <a:t> </a:t>
            </a:r>
          </a:p>
        </p:txBody>
      </p:sp>
      <p:sp>
        <p:nvSpPr>
          <p:cNvPr id="8" name="Content Placeholder 7">
            <a:extLst>
              <a:ext uri="{FF2B5EF4-FFF2-40B4-BE49-F238E27FC236}">
                <a16:creationId xmlns:a16="http://schemas.microsoft.com/office/drawing/2014/main" id="{C1897688-419F-6EB2-5CC1-DC14924E5FC3}"/>
              </a:ext>
            </a:extLst>
          </p:cNvPr>
          <p:cNvSpPr>
            <a:spLocks noGrp="1"/>
          </p:cNvSpPr>
          <p:nvPr>
            <p:ph sz="quarter" idx="14"/>
          </p:nvPr>
        </p:nvSpPr>
        <p:spPr>
          <a:xfrm>
            <a:off x="6400800" y="1645920"/>
            <a:ext cx="4572000" cy="4572000"/>
          </a:xfrm>
        </p:spPr>
        <p:txBody>
          <a:bodyPr>
            <a:normAutofit/>
          </a:bodyPr>
          <a:lstStyle>
            <a:lvl1pPr marL="285750" indent="-285750">
              <a:buFont typeface="Arial" panose="020B0604020202020204" pitchFamily="34" charset="0"/>
              <a:buChar char="•"/>
              <a:defRPr sz="1400">
                <a:solidFill>
                  <a:schemeClr val="tx1"/>
                </a:solidFill>
              </a:defRPr>
            </a:lvl1pPr>
            <a:lvl2pPr marL="514350" indent="-285750">
              <a:buFont typeface="Arial" panose="020B0604020202020204" pitchFamily="34" charset="0"/>
              <a:buChar char="•"/>
              <a:defRPr sz="1400">
                <a:solidFill>
                  <a:schemeClr val="tx1"/>
                </a:solidFill>
              </a:defRPr>
            </a:lvl2pPr>
            <a:lvl3pPr marL="742950" indent="-285750">
              <a:buFont typeface="Arial" panose="020B0604020202020204" pitchFamily="34" charset="0"/>
              <a:buChar char="•"/>
              <a:defRPr sz="1400">
                <a:solidFill>
                  <a:schemeClr val="tx1"/>
                </a:solidFill>
              </a:defRPr>
            </a:lvl3pPr>
            <a:lvl4pPr marL="971550" indent="-285750">
              <a:buFont typeface="Arial" panose="020B0604020202020204" pitchFamily="34" charset="0"/>
              <a:buChar char="•"/>
              <a:defRPr sz="1400">
                <a:solidFill>
                  <a:schemeClr val="tx1"/>
                </a:solidFill>
              </a:defRPr>
            </a:lvl4pPr>
            <a:lvl5pPr marL="1200150" indent="-285750">
              <a:buFont typeface="Arial" panose="020B0604020202020204" pitchFamily="34" charset="0"/>
              <a:buChar char="•"/>
              <a:defRPr sz="1400">
                <a:solidFill>
                  <a:schemeClr val="tx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p:txBody>
          <a:bodyPr/>
          <a:lstStyle>
            <a:lvl1pPr>
              <a:defRPr>
                <a:solidFill>
                  <a:schemeClr val="tx1"/>
                </a:solidFill>
              </a:defRPr>
            </a:lvl1pPr>
          </a:lstStyle>
          <a:p>
            <a:fld id="{4F2821E9-9F8C-4BDA-BDAE-826252E0F21A}" type="datetime1">
              <a:rPr lang="en-US" smtClean="0"/>
              <a:t>4/17/2026</a:t>
            </a:fld>
            <a:endParaRPr lang="en-US" dirty="0"/>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lvl1pPr>
              <a:defRPr>
                <a:solidFill>
                  <a:schemeClr val="tx1"/>
                </a:solidFill>
              </a:defRPr>
            </a:lvl1pPr>
          </a:lstStyle>
          <a:p>
            <a:fld id="{CC057153-B650-4DEB-B370-79DDCFDCE934}" type="slidenum">
              <a:rPr lang="en-US" smtClean="0"/>
              <a:pPr/>
              <a:t>‹#›</a:t>
            </a:fld>
            <a:endParaRPr lang="en-US" dirty="0"/>
          </a:p>
        </p:txBody>
      </p:sp>
      <p:grpSp>
        <p:nvGrpSpPr>
          <p:cNvPr id="3" name="Group 2">
            <a:extLst>
              <a:ext uri="{FF2B5EF4-FFF2-40B4-BE49-F238E27FC236}">
                <a16:creationId xmlns:a16="http://schemas.microsoft.com/office/drawing/2014/main" id="{F81DBAD0-D07B-A74F-6666-CA41ADD20C7F}"/>
              </a:ext>
            </a:extLst>
          </p:cNvPr>
          <p:cNvGrpSpPr/>
          <p:nvPr/>
        </p:nvGrpSpPr>
        <p:grpSpPr>
          <a:xfrm>
            <a:off x="803185" y="0"/>
            <a:ext cx="10585629" cy="6858000"/>
            <a:chOff x="803185" y="0"/>
            <a:chExt cx="10585629" cy="6858000"/>
          </a:xfrm>
        </p:grpSpPr>
        <p:cxnSp>
          <p:nvCxnSpPr>
            <p:cNvPr id="4" name="Straight Connector 3">
              <a:extLst>
                <a:ext uri="{FF2B5EF4-FFF2-40B4-BE49-F238E27FC236}">
                  <a16:creationId xmlns:a16="http://schemas.microsoft.com/office/drawing/2014/main" id="{33FDF152-974F-A342-D2EF-E16DCAC7FECE}"/>
                </a:ext>
              </a:extLst>
            </p:cNvPr>
            <p:cNvCxnSpPr/>
            <p:nvPr/>
          </p:nvCxnSpPr>
          <p:spPr>
            <a:xfrm>
              <a:off x="804672" y="0"/>
              <a:ext cx="0" cy="6858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9" name="Straight Connector 8">
              <a:extLst>
                <a:ext uri="{FF2B5EF4-FFF2-40B4-BE49-F238E27FC236}">
                  <a16:creationId xmlns:a16="http://schemas.microsoft.com/office/drawing/2014/main" id="{CD22D320-6A18-F2A0-9B5F-6D2CCFD3C850}"/>
                </a:ext>
              </a:extLst>
            </p:cNvPr>
            <p:cNvCxnSpPr>
              <a:cxnSpLocks/>
            </p:cNvCxnSpPr>
            <p:nvPr/>
          </p:nvCxnSpPr>
          <p:spPr>
            <a:xfrm>
              <a:off x="803185" y="393192"/>
              <a:ext cx="10584143"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0" name="Straight Connector 9">
              <a:extLst>
                <a:ext uri="{FF2B5EF4-FFF2-40B4-BE49-F238E27FC236}">
                  <a16:creationId xmlns:a16="http://schemas.microsoft.com/office/drawing/2014/main" id="{D3E0112F-DFB9-2DAB-0FC6-60936EBCA118}"/>
                </a:ext>
              </a:extLst>
            </p:cNvPr>
            <p:cNvCxnSpPr>
              <a:cxnSpLocks/>
            </p:cNvCxnSpPr>
            <p:nvPr/>
          </p:nvCxnSpPr>
          <p:spPr>
            <a:xfrm>
              <a:off x="11388814" y="0"/>
              <a:ext cx="0" cy="6858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2" name="Straight Connector 11">
              <a:extLst>
                <a:ext uri="{FF2B5EF4-FFF2-40B4-BE49-F238E27FC236}">
                  <a16:creationId xmlns:a16="http://schemas.microsoft.com/office/drawing/2014/main" id="{24576E3A-B8F0-5B5D-66BC-71D6BDE8606A}"/>
                </a:ext>
              </a:extLst>
            </p:cNvPr>
            <p:cNvCxnSpPr>
              <a:cxnSpLocks/>
            </p:cNvCxnSpPr>
            <p:nvPr/>
          </p:nvCxnSpPr>
          <p:spPr>
            <a:xfrm>
              <a:off x="803185" y="6452119"/>
              <a:ext cx="10584143"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grpSp>
    </p:spTree>
    <p:extLst>
      <p:ext uri="{BB962C8B-B14F-4D97-AF65-F5344CB8AC3E}">
        <p14:creationId xmlns:p14="http://schemas.microsoft.com/office/powerpoint/2010/main" val="195444089"/>
      </p:ext>
    </p:extLst>
  </p:cSld>
  <p:clrMapOvr>
    <a:overrideClrMapping bg1="lt1" tx1="dk1" bg2="lt2" tx2="dk2" accent1="accent1" accent2="accent2" accent3="accent3" accent4="accent4" accent5="accent5" accent6="accent6" hlink="hlink" folHlink="folHlink"/>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preserve="1">
  <p:cSld name="Content with Picture 14">
    <p:bg>
      <p:bgPr>
        <a:solidFill>
          <a:schemeClr val="accent3"/>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1207008" y="786384"/>
            <a:ext cx="9784080" cy="640080"/>
          </a:xfrm>
        </p:spPr>
        <p:txBody>
          <a:bodyPr anchor="t" anchorCtr="0"/>
          <a:lstStyle>
            <a:lvl1pPr>
              <a:defRPr sz="3200">
                <a:solidFill>
                  <a:schemeClr val="tx1"/>
                </a:solidFill>
              </a:defRPr>
            </a:lvl1pPr>
          </a:lstStyle>
          <a:p>
            <a:r>
              <a:rPr lang="en-US"/>
              <a:t>Click to edit Master title style</a:t>
            </a:r>
            <a:endParaRPr lang="en-US" dirty="0"/>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lstStyle>
            <a:lvl1pPr>
              <a:defRPr>
                <a:solidFill>
                  <a:schemeClr val="tx1"/>
                </a:solidFill>
              </a:defRPr>
            </a:lvl1pPr>
          </a:lstStyle>
          <a:p>
            <a:r>
              <a:rPr lang="en-US"/>
              <a:t>SAMPLE FOOTER TEXT</a:t>
            </a:r>
            <a:endParaRPr lang="en-US" dirty="0"/>
          </a:p>
        </p:txBody>
      </p:sp>
      <p:sp>
        <p:nvSpPr>
          <p:cNvPr id="11" name="Picture Placeholder 10">
            <a:extLst>
              <a:ext uri="{FF2B5EF4-FFF2-40B4-BE49-F238E27FC236}">
                <a16:creationId xmlns:a16="http://schemas.microsoft.com/office/drawing/2014/main" id="{7F8EA658-2652-6F81-1B04-D50C60A3F171}"/>
              </a:ext>
            </a:extLst>
          </p:cNvPr>
          <p:cNvSpPr>
            <a:spLocks noGrp="1"/>
          </p:cNvSpPr>
          <p:nvPr>
            <p:ph type="pic" sz="quarter" idx="13" hasCustomPrompt="1"/>
          </p:nvPr>
        </p:nvSpPr>
        <p:spPr>
          <a:xfrm>
            <a:off x="1207008" y="1645920"/>
            <a:ext cx="5987920" cy="4400319"/>
          </a:xfrm>
          <a:blipFill dpi="0" rotWithShape="1">
            <a:blip r:embed="rId2">
              <a:alphaModFix amt="20000"/>
              <a:extLst>
                <a:ext uri="{BEBA8EAE-BF5A-486C-A8C5-ECC9F3942E4B}">
                  <a14:imgProps xmlns:a14="http://schemas.microsoft.com/office/drawing/2010/main">
                    <a14:imgLayer r:embed="rId3">
                      <a14:imgEffect>
                        <a14:saturation sat="0"/>
                      </a14:imgEffect>
                      <a14:imgEffect>
                        <a14:brightnessContrast bright="-27000" contrast="59000"/>
                      </a14:imgEffect>
                    </a14:imgLayer>
                  </a14:imgProps>
                </a:ext>
              </a:extLst>
            </a:blip>
            <a:srcRect/>
            <a:stretch>
              <a:fillRect l="13" t="5" r="302" b="-8984"/>
            </a:stretch>
          </a:blipFill>
          <a:ln w="6350">
            <a:solidFill>
              <a:schemeClr val="tx1"/>
            </a:solidFill>
          </a:ln>
        </p:spPr>
        <p:txBody>
          <a:bodyPr/>
          <a:lstStyle>
            <a:lvl1pPr marL="0" indent="0">
              <a:buNone/>
              <a:defRPr/>
            </a:lvl1pPr>
          </a:lstStyle>
          <a:p>
            <a:r>
              <a:rPr lang="en-US" dirty="0"/>
              <a:t> </a:t>
            </a:r>
          </a:p>
        </p:txBody>
      </p:sp>
      <p:sp>
        <p:nvSpPr>
          <p:cNvPr id="8" name="Content Placeholder 7">
            <a:extLst>
              <a:ext uri="{FF2B5EF4-FFF2-40B4-BE49-F238E27FC236}">
                <a16:creationId xmlns:a16="http://schemas.microsoft.com/office/drawing/2014/main" id="{C1897688-419F-6EB2-5CC1-DC14924E5FC3}"/>
              </a:ext>
            </a:extLst>
          </p:cNvPr>
          <p:cNvSpPr>
            <a:spLocks noGrp="1"/>
          </p:cNvSpPr>
          <p:nvPr>
            <p:ph sz="quarter" idx="14"/>
          </p:nvPr>
        </p:nvSpPr>
        <p:spPr>
          <a:xfrm>
            <a:off x="7592654" y="1645920"/>
            <a:ext cx="3380146" cy="4389120"/>
          </a:xfrm>
        </p:spPr>
        <p:txBody>
          <a:bodyPr>
            <a:normAutofit/>
          </a:bodyPr>
          <a:lstStyle>
            <a:lvl1pPr marL="285750" indent="-285750">
              <a:buFont typeface="Arial" panose="020B0604020202020204" pitchFamily="34" charset="0"/>
              <a:buChar char="•"/>
              <a:defRPr sz="1400">
                <a:solidFill>
                  <a:schemeClr val="tx1"/>
                </a:solidFill>
              </a:defRPr>
            </a:lvl1pPr>
            <a:lvl2pPr marL="514350" indent="-285750">
              <a:buFont typeface="Arial" panose="020B0604020202020204" pitchFamily="34" charset="0"/>
              <a:buChar char="•"/>
              <a:defRPr sz="1400">
                <a:solidFill>
                  <a:schemeClr val="tx1"/>
                </a:solidFill>
              </a:defRPr>
            </a:lvl2pPr>
            <a:lvl3pPr marL="742950" indent="-285750">
              <a:buFont typeface="Arial" panose="020B0604020202020204" pitchFamily="34" charset="0"/>
              <a:buChar char="•"/>
              <a:defRPr sz="1400">
                <a:solidFill>
                  <a:schemeClr val="tx1"/>
                </a:solidFill>
              </a:defRPr>
            </a:lvl3pPr>
            <a:lvl4pPr marL="971550" indent="-285750">
              <a:buFont typeface="Arial" panose="020B0604020202020204" pitchFamily="34" charset="0"/>
              <a:buChar char="•"/>
              <a:defRPr sz="1400">
                <a:solidFill>
                  <a:schemeClr val="tx1"/>
                </a:solidFill>
              </a:defRPr>
            </a:lvl4pPr>
            <a:lvl5pPr marL="1200150" indent="-285750">
              <a:buFont typeface="Arial" panose="020B0604020202020204" pitchFamily="34" charset="0"/>
              <a:buChar char="•"/>
              <a:defRPr sz="1400">
                <a:solidFill>
                  <a:schemeClr val="tx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p:txBody>
          <a:bodyPr/>
          <a:lstStyle>
            <a:lvl1pPr>
              <a:defRPr>
                <a:solidFill>
                  <a:schemeClr val="tx1"/>
                </a:solidFill>
              </a:defRPr>
            </a:lvl1pPr>
          </a:lstStyle>
          <a:p>
            <a:fld id="{A80AD10E-AA22-4A1A-88F6-F4B2C3E6FE7A}" type="datetime1">
              <a:rPr lang="en-US" smtClean="0"/>
              <a:t>4/17/2026</a:t>
            </a:fld>
            <a:endParaRPr lang="en-US" dirty="0"/>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lvl1pPr>
              <a:defRPr>
                <a:solidFill>
                  <a:schemeClr val="tx1"/>
                </a:solidFill>
              </a:defRPr>
            </a:lvl1pPr>
          </a:lstStyle>
          <a:p>
            <a:fld id="{CC057153-B650-4DEB-B370-79DDCFDCE934}" type="slidenum">
              <a:rPr lang="en-US" smtClean="0"/>
              <a:pPr/>
              <a:t>‹#›</a:t>
            </a:fld>
            <a:endParaRPr lang="en-US" dirty="0"/>
          </a:p>
        </p:txBody>
      </p:sp>
      <p:grpSp>
        <p:nvGrpSpPr>
          <p:cNvPr id="3" name="Group 2">
            <a:extLst>
              <a:ext uri="{FF2B5EF4-FFF2-40B4-BE49-F238E27FC236}">
                <a16:creationId xmlns:a16="http://schemas.microsoft.com/office/drawing/2014/main" id="{F81DBAD0-D07B-A74F-6666-CA41ADD20C7F}"/>
              </a:ext>
            </a:extLst>
          </p:cNvPr>
          <p:cNvGrpSpPr/>
          <p:nvPr/>
        </p:nvGrpSpPr>
        <p:grpSpPr>
          <a:xfrm>
            <a:off x="803185" y="0"/>
            <a:ext cx="10585629" cy="6858000"/>
            <a:chOff x="803185" y="0"/>
            <a:chExt cx="10585629" cy="6858000"/>
          </a:xfrm>
        </p:grpSpPr>
        <p:cxnSp>
          <p:nvCxnSpPr>
            <p:cNvPr id="4" name="Straight Connector 3">
              <a:extLst>
                <a:ext uri="{FF2B5EF4-FFF2-40B4-BE49-F238E27FC236}">
                  <a16:creationId xmlns:a16="http://schemas.microsoft.com/office/drawing/2014/main" id="{33FDF152-974F-A342-D2EF-E16DCAC7FECE}"/>
                </a:ext>
              </a:extLst>
            </p:cNvPr>
            <p:cNvCxnSpPr/>
            <p:nvPr/>
          </p:nvCxnSpPr>
          <p:spPr>
            <a:xfrm>
              <a:off x="804672" y="0"/>
              <a:ext cx="0" cy="6858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9" name="Straight Connector 8">
              <a:extLst>
                <a:ext uri="{FF2B5EF4-FFF2-40B4-BE49-F238E27FC236}">
                  <a16:creationId xmlns:a16="http://schemas.microsoft.com/office/drawing/2014/main" id="{CD22D320-6A18-F2A0-9B5F-6D2CCFD3C850}"/>
                </a:ext>
              </a:extLst>
            </p:cNvPr>
            <p:cNvCxnSpPr>
              <a:cxnSpLocks/>
            </p:cNvCxnSpPr>
            <p:nvPr/>
          </p:nvCxnSpPr>
          <p:spPr>
            <a:xfrm>
              <a:off x="803185" y="393192"/>
              <a:ext cx="10584143"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0" name="Straight Connector 9">
              <a:extLst>
                <a:ext uri="{FF2B5EF4-FFF2-40B4-BE49-F238E27FC236}">
                  <a16:creationId xmlns:a16="http://schemas.microsoft.com/office/drawing/2014/main" id="{D3E0112F-DFB9-2DAB-0FC6-60936EBCA118}"/>
                </a:ext>
              </a:extLst>
            </p:cNvPr>
            <p:cNvCxnSpPr>
              <a:cxnSpLocks/>
            </p:cNvCxnSpPr>
            <p:nvPr/>
          </p:nvCxnSpPr>
          <p:spPr>
            <a:xfrm>
              <a:off x="11388814" y="0"/>
              <a:ext cx="0" cy="6858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2" name="Straight Connector 11">
              <a:extLst>
                <a:ext uri="{FF2B5EF4-FFF2-40B4-BE49-F238E27FC236}">
                  <a16:creationId xmlns:a16="http://schemas.microsoft.com/office/drawing/2014/main" id="{24576E3A-B8F0-5B5D-66BC-71D6BDE8606A}"/>
                </a:ext>
              </a:extLst>
            </p:cNvPr>
            <p:cNvCxnSpPr>
              <a:cxnSpLocks/>
            </p:cNvCxnSpPr>
            <p:nvPr/>
          </p:nvCxnSpPr>
          <p:spPr>
            <a:xfrm>
              <a:off x="803185" y="6452119"/>
              <a:ext cx="10584143"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grpSp>
    </p:spTree>
    <p:extLst>
      <p:ext uri="{BB962C8B-B14F-4D97-AF65-F5344CB8AC3E}">
        <p14:creationId xmlns:p14="http://schemas.microsoft.com/office/powerpoint/2010/main" val="2802486007"/>
      </p:ext>
    </p:extLst>
  </p:cSld>
  <p:clrMapOvr>
    <a:overrideClrMapping bg1="lt1" tx1="dk1" bg2="lt2" tx2="dk2" accent1="accent1" accent2="accent2" accent3="accent3" accent4="accent4" accent5="accent5" accent6="accent6" hlink="hlink" folHlink="folHlink"/>
  </p:clrMapOvr>
</p:sldLayout>
</file>

<file path=ppt/slideLayouts/slideLayout36.xml><?xml version="1.0" encoding="utf-8"?>
<p:sldLayout xmlns:a="http://schemas.openxmlformats.org/drawingml/2006/main" xmlns:r="http://schemas.openxmlformats.org/officeDocument/2006/relationships" xmlns:p="http://schemas.openxmlformats.org/presentationml/2006/main" preserve="1">
  <p:cSld name="Content with Picture 15">
    <p:bg>
      <p:bgPr>
        <a:solidFill>
          <a:schemeClr val="accent3"/>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1207008" y="786384"/>
            <a:ext cx="9784080" cy="640080"/>
          </a:xfrm>
        </p:spPr>
        <p:txBody>
          <a:bodyPr anchor="t" anchorCtr="0">
            <a:normAutofit/>
          </a:bodyPr>
          <a:lstStyle>
            <a:lvl1pPr>
              <a:defRPr sz="3200">
                <a:solidFill>
                  <a:schemeClr val="tx1"/>
                </a:solidFill>
              </a:defRPr>
            </a:lvl1pPr>
          </a:lstStyle>
          <a:p>
            <a:r>
              <a:rPr lang="en-US"/>
              <a:t>Click to edit Master title style</a:t>
            </a:r>
            <a:endParaRPr lang="en-US" dirty="0"/>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lstStyle>
            <a:lvl1pPr>
              <a:defRPr>
                <a:solidFill>
                  <a:schemeClr val="tx1"/>
                </a:solidFill>
              </a:defRPr>
            </a:lvl1pPr>
          </a:lstStyle>
          <a:p>
            <a:r>
              <a:rPr lang="en-US"/>
              <a:t>SAMPLE FOOTER TEXT</a:t>
            </a:r>
            <a:endParaRPr lang="en-US" dirty="0"/>
          </a:p>
        </p:txBody>
      </p:sp>
      <p:sp>
        <p:nvSpPr>
          <p:cNvPr id="8" name="Content Placeholder 7">
            <a:extLst>
              <a:ext uri="{FF2B5EF4-FFF2-40B4-BE49-F238E27FC236}">
                <a16:creationId xmlns:a16="http://schemas.microsoft.com/office/drawing/2014/main" id="{C1897688-419F-6EB2-5CC1-DC14924E5FC3}"/>
              </a:ext>
            </a:extLst>
          </p:cNvPr>
          <p:cNvSpPr>
            <a:spLocks noGrp="1"/>
          </p:cNvSpPr>
          <p:nvPr>
            <p:ph sz="quarter" idx="14"/>
          </p:nvPr>
        </p:nvSpPr>
        <p:spPr>
          <a:xfrm>
            <a:off x="1207008" y="1645920"/>
            <a:ext cx="4572000" cy="4572000"/>
          </a:xfrm>
        </p:spPr>
        <p:txBody>
          <a:bodyPr>
            <a:normAutofit/>
          </a:bodyPr>
          <a:lstStyle>
            <a:lvl1pPr marL="285750" indent="-285750">
              <a:buFont typeface="Arial" panose="020B0604020202020204" pitchFamily="34" charset="0"/>
              <a:buChar char="•"/>
              <a:defRPr sz="1400">
                <a:solidFill>
                  <a:schemeClr val="tx1"/>
                </a:solidFill>
              </a:defRPr>
            </a:lvl1pPr>
            <a:lvl2pPr marL="514350" indent="-285750">
              <a:buFont typeface="Arial" panose="020B0604020202020204" pitchFamily="34" charset="0"/>
              <a:buChar char="•"/>
              <a:defRPr sz="1400">
                <a:solidFill>
                  <a:schemeClr val="tx1"/>
                </a:solidFill>
              </a:defRPr>
            </a:lvl2pPr>
            <a:lvl3pPr marL="742950" indent="-285750">
              <a:buFont typeface="Arial" panose="020B0604020202020204" pitchFamily="34" charset="0"/>
              <a:buChar char="•"/>
              <a:defRPr sz="1400">
                <a:solidFill>
                  <a:schemeClr val="tx1"/>
                </a:solidFill>
              </a:defRPr>
            </a:lvl3pPr>
            <a:lvl4pPr marL="971550" indent="-285750">
              <a:buFont typeface="Arial" panose="020B0604020202020204" pitchFamily="34" charset="0"/>
              <a:buChar char="•"/>
              <a:defRPr sz="1400">
                <a:solidFill>
                  <a:schemeClr val="tx1"/>
                </a:solidFill>
              </a:defRPr>
            </a:lvl4pPr>
            <a:lvl5pPr marL="1200150" indent="-285750">
              <a:buFont typeface="Arial" panose="020B0604020202020204" pitchFamily="34" charset="0"/>
              <a:buChar char="•"/>
              <a:defRPr sz="1400">
                <a:solidFill>
                  <a:schemeClr val="tx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4" name="Picture Placeholder 10">
            <a:extLst>
              <a:ext uri="{FF2B5EF4-FFF2-40B4-BE49-F238E27FC236}">
                <a16:creationId xmlns:a16="http://schemas.microsoft.com/office/drawing/2014/main" id="{D69BDBE1-5F80-669A-1B59-BD1E8D2515C2}"/>
              </a:ext>
            </a:extLst>
          </p:cNvPr>
          <p:cNvSpPr>
            <a:spLocks noGrp="1"/>
          </p:cNvSpPr>
          <p:nvPr>
            <p:ph type="pic" sz="quarter" idx="13" hasCustomPrompt="1"/>
          </p:nvPr>
        </p:nvSpPr>
        <p:spPr>
          <a:xfrm>
            <a:off x="6211963" y="1645921"/>
            <a:ext cx="4777774" cy="4400318"/>
          </a:xfrm>
          <a:blipFill dpi="0" rotWithShape="1">
            <a:blip r:embed="rId2">
              <a:alphaModFix amt="20000"/>
              <a:extLst>
                <a:ext uri="{BEBA8EAE-BF5A-486C-A8C5-ECC9F3942E4B}">
                  <a14:imgProps xmlns:a14="http://schemas.microsoft.com/office/drawing/2010/main">
                    <a14:imgLayer r:embed="rId3">
                      <a14:imgEffect>
                        <a14:saturation sat="0"/>
                      </a14:imgEffect>
                      <a14:imgEffect>
                        <a14:brightnessContrast bright="-27000" contrast="59000"/>
                      </a14:imgEffect>
                    </a14:imgLayer>
                  </a14:imgProps>
                </a:ext>
              </a:extLst>
            </a:blip>
            <a:srcRect/>
            <a:stretch>
              <a:fillRect l="10" t="-4" r="100" b="-8973"/>
            </a:stretch>
          </a:blipFill>
          <a:ln w="6350">
            <a:solidFill>
              <a:schemeClr val="tx1"/>
            </a:solidFill>
          </a:ln>
        </p:spPr>
        <p:txBody>
          <a:bodyPr/>
          <a:lstStyle>
            <a:lvl1pPr marL="0" indent="0">
              <a:buNone/>
              <a:defRPr/>
            </a:lvl1pPr>
          </a:lstStyle>
          <a:p>
            <a:r>
              <a:rPr lang="en-US" dirty="0"/>
              <a:t> </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p:txBody>
          <a:bodyPr/>
          <a:lstStyle>
            <a:lvl1pPr>
              <a:defRPr>
                <a:solidFill>
                  <a:schemeClr val="tx1"/>
                </a:solidFill>
              </a:defRPr>
            </a:lvl1pPr>
          </a:lstStyle>
          <a:p>
            <a:fld id="{D5C57D5A-EE81-4EB8-9DAF-ABC5A6DD5008}" type="datetime1">
              <a:rPr lang="en-US" smtClean="0"/>
              <a:t>4/17/2026</a:t>
            </a:fld>
            <a:endParaRPr lang="en-US" dirty="0"/>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lvl1pPr>
              <a:defRPr>
                <a:solidFill>
                  <a:schemeClr val="tx1"/>
                </a:solidFill>
              </a:defRPr>
            </a:lvl1pPr>
          </a:lstStyle>
          <a:p>
            <a:fld id="{CC057153-B650-4DEB-B370-79DDCFDCE934}" type="slidenum">
              <a:rPr lang="en-US" smtClean="0"/>
              <a:pPr/>
              <a:t>‹#›</a:t>
            </a:fld>
            <a:endParaRPr lang="en-US" dirty="0"/>
          </a:p>
        </p:txBody>
      </p:sp>
      <p:grpSp>
        <p:nvGrpSpPr>
          <p:cNvPr id="3" name="Group 2">
            <a:extLst>
              <a:ext uri="{FF2B5EF4-FFF2-40B4-BE49-F238E27FC236}">
                <a16:creationId xmlns:a16="http://schemas.microsoft.com/office/drawing/2014/main" id="{F81DBAD0-D07B-A74F-6666-CA41ADD20C7F}"/>
              </a:ext>
            </a:extLst>
          </p:cNvPr>
          <p:cNvGrpSpPr/>
          <p:nvPr/>
        </p:nvGrpSpPr>
        <p:grpSpPr>
          <a:xfrm>
            <a:off x="803185" y="0"/>
            <a:ext cx="10585629" cy="6858000"/>
            <a:chOff x="803185" y="0"/>
            <a:chExt cx="10585629" cy="6858000"/>
          </a:xfrm>
        </p:grpSpPr>
        <p:cxnSp>
          <p:nvCxnSpPr>
            <p:cNvPr id="4" name="Straight Connector 3">
              <a:extLst>
                <a:ext uri="{FF2B5EF4-FFF2-40B4-BE49-F238E27FC236}">
                  <a16:creationId xmlns:a16="http://schemas.microsoft.com/office/drawing/2014/main" id="{33FDF152-974F-A342-D2EF-E16DCAC7FECE}"/>
                </a:ext>
              </a:extLst>
            </p:cNvPr>
            <p:cNvCxnSpPr/>
            <p:nvPr/>
          </p:nvCxnSpPr>
          <p:spPr>
            <a:xfrm>
              <a:off x="804672" y="0"/>
              <a:ext cx="0" cy="6858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9" name="Straight Connector 8">
              <a:extLst>
                <a:ext uri="{FF2B5EF4-FFF2-40B4-BE49-F238E27FC236}">
                  <a16:creationId xmlns:a16="http://schemas.microsoft.com/office/drawing/2014/main" id="{CD22D320-6A18-F2A0-9B5F-6D2CCFD3C850}"/>
                </a:ext>
              </a:extLst>
            </p:cNvPr>
            <p:cNvCxnSpPr>
              <a:cxnSpLocks/>
            </p:cNvCxnSpPr>
            <p:nvPr/>
          </p:nvCxnSpPr>
          <p:spPr>
            <a:xfrm>
              <a:off x="803185" y="393192"/>
              <a:ext cx="10584143"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0" name="Straight Connector 9">
              <a:extLst>
                <a:ext uri="{FF2B5EF4-FFF2-40B4-BE49-F238E27FC236}">
                  <a16:creationId xmlns:a16="http://schemas.microsoft.com/office/drawing/2014/main" id="{D3E0112F-DFB9-2DAB-0FC6-60936EBCA118}"/>
                </a:ext>
              </a:extLst>
            </p:cNvPr>
            <p:cNvCxnSpPr>
              <a:cxnSpLocks/>
            </p:cNvCxnSpPr>
            <p:nvPr/>
          </p:nvCxnSpPr>
          <p:spPr>
            <a:xfrm>
              <a:off x="11388814" y="0"/>
              <a:ext cx="0" cy="6858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2" name="Straight Connector 11">
              <a:extLst>
                <a:ext uri="{FF2B5EF4-FFF2-40B4-BE49-F238E27FC236}">
                  <a16:creationId xmlns:a16="http://schemas.microsoft.com/office/drawing/2014/main" id="{24576E3A-B8F0-5B5D-66BC-71D6BDE8606A}"/>
                </a:ext>
              </a:extLst>
            </p:cNvPr>
            <p:cNvCxnSpPr>
              <a:cxnSpLocks/>
            </p:cNvCxnSpPr>
            <p:nvPr/>
          </p:nvCxnSpPr>
          <p:spPr>
            <a:xfrm>
              <a:off x="803185" y="6452119"/>
              <a:ext cx="10584143"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grpSp>
    </p:spTree>
    <p:extLst>
      <p:ext uri="{BB962C8B-B14F-4D97-AF65-F5344CB8AC3E}">
        <p14:creationId xmlns:p14="http://schemas.microsoft.com/office/powerpoint/2010/main" val="1264374024"/>
      </p:ext>
    </p:extLst>
  </p:cSld>
  <p:clrMapOvr>
    <a:overrideClrMapping bg1="lt1" tx1="dk1" bg2="lt2" tx2="dk2" accent1="accent1" accent2="accent2" accent3="accent3" accent4="accent4" accent5="accent5" accent6="accent6" hlink="hlink" folHlink="folHlink"/>
  </p:clrMapOvr>
</p:sldLayout>
</file>

<file path=ppt/slideLayouts/slideLayout37.xml><?xml version="1.0" encoding="utf-8"?>
<p:sldLayout xmlns:a="http://schemas.openxmlformats.org/drawingml/2006/main" xmlns:r="http://schemas.openxmlformats.org/officeDocument/2006/relationships" xmlns:p="http://schemas.openxmlformats.org/presentationml/2006/main" preserve="1">
  <p:cSld name="Content with Picture 16">
    <p:bg>
      <p:bgPr>
        <a:solidFill>
          <a:schemeClr val="accent3"/>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3209388" y="786385"/>
            <a:ext cx="7772400" cy="914400"/>
          </a:xfrm>
        </p:spPr>
        <p:txBody>
          <a:bodyPr anchor="b">
            <a:normAutofit/>
          </a:bodyPr>
          <a:lstStyle>
            <a:lvl1pPr>
              <a:defRPr sz="3200">
                <a:solidFill>
                  <a:schemeClr val="tx1"/>
                </a:solidFill>
              </a:defRPr>
            </a:lvl1pPr>
          </a:lstStyle>
          <a:p>
            <a:r>
              <a:rPr lang="en-US"/>
              <a:t>Click to edit Master title style</a:t>
            </a:r>
            <a:endParaRPr lang="en-US" dirty="0"/>
          </a:p>
        </p:txBody>
      </p:sp>
      <p:sp>
        <p:nvSpPr>
          <p:cNvPr id="5" name="Footer Placeholder 4">
            <a:extLst>
              <a:ext uri="{FF2B5EF4-FFF2-40B4-BE49-F238E27FC236}">
                <a16:creationId xmlns:a16="http://schemas.microsoft.com/office/drawing/2014/main" id="{6072A0CE-6B73-A9EE-CD61-DA01E0E315AD}"/>
              </a:ext>
            </a:extLst>
          </p:cNvPr>
          <p:cNvSpPr>
            <a:spLocks noGrp="1"/>
          </p:cNvSpPr>
          <p:nvPr>
            <p:ph type="ftr" sz="quarter" idx="16"/>
          </p:nvPr>
        </p:nvSpPr>
        <p:spPr/>
        <p:txBody>
          <a:bodyPr/>
          <a:lstStyle>
            <a:lvl1pPr>
              <a:defRPr>
                <a:solidFill>
                  <a:schemeClr val="tx1"/>
                </a:solidFill>
              </a:defRPr>
            </a:lvl1pPr>
          </a:lstStyle>
          <a:p>
            <a:r>
              <a:rPr lang="en-US"/>
              <a:t>SAMPLE FOOTER TEXT</a:t>
            </a:r>
            <a:endParaRPr lang="en-US" dirty="0"/>
          </a:p>
        </p:txBody>
      </p:sp>
      <p:sp>
        <p:nvSpPr>
          <p:cNvPr id="11" name="Picture Placeholder 10">
            <a:extLst>
              <a:ext uri="{FF2B5EF4-FFF2-40B4-BE49-F238E27FC236}">
                <a16:creationId xmlns:a16="http://schemas.microsoft.com/office/drawing/2014/main" id="{7F8EA658-2652-6F81-1B04-D50C60A3F171}"/>
              </a:ext>
            </a:extLst>
          </p:cNvPr>
          <p:cNvSpPr>
            <a:spLocks noGrp="1"/>
          </p:cNvSpPr>
          <p:nvPr>
            <p:ph type="pic" sz="quarter" idx="13" hasCustomPrompt="1"/>
          </p:nvPr>
        </p:nvSpPr>
        <p:spPr>
          <a:xfrm>
            <a:off x="804673" y="393289"/>
            <a:ext cx="2084255" cy="6051054"/>
          </a:xfrm>
          <a:blipFill dpi="0" rotWithShape="1">
            <a:blip r:embed="rId2">
              <a:alphaModFix amt="20000"/>
              <a:extLst>
                <a:ext uri="{BEBA8EAE-BF5A-486C-A8C5-ECC9F3942E4B}">
                  <a14:imgProps xmlns:a14="http://schemas.microsoft.com/office/drawing/2010/main">
                    <a14:imgLayer r:embed="rId3">
                      <a14:imgEffect>
                        <a14:saturation sat="0"/>
                      </a14:imgEffect>
                      <a14:imgEffect>
                        <a14:brightnessContrast bright="-27000" contrast="59000"/>
                      </a14:imgEffect>
                    </a14:imgLayer>
                  </a14:imgProps>
                </a:ext>
              </a:extLst>
            </a:blip>
            <a:srcRect/>
            <a:stretch>
              <a:fillRect l="191" t="148" r="-487" b="-1"/>
            </a:stretch>
          </a:blipFill>
        </p:spPr>
        <p:txBody>
          <a:bodyPr/>
          <a:lstStyle>
            <a:lvl1pPr marL="0" indent="0">
              <a:buNone/>
              <a:defRPr/>
            </a:lvl1pPr>
          </a:lstStyle>
          <a:p>
            <a:r>
              <a:rPr lang="en-US" dirty="0"/>
              <a:t> </a:t>
            </a:r>
          </a:p>
        </p:txBody>
      </p:sp>
      <p:sp>
        <p:nvSpPr>
          <p:cNvPr id="8" name="Content Placeholder 7">
            <a:extLst>
              <a:ext uri="{FF2B5EF4-FFF2-40B4-BE49-F238E27FC236}">
                <a16:creationId xmlns:a16="http://schemas.microsoft.com/office/drawing/2014/main" id="{818B74D6-CD72-B859-C229-60DB988B25E3}"/>
              </a:ext>
            </a:extLst>
          </p:cNvPr>
          <p:cNvSpPr>
            <a:spLocks noGrp="1"/>
          </p:cNvSpPr>
          <p:nvPr>
            <p:ph sz="quarter" idx="14"/>
          </p:nvPr>
        </p:nvSpPr>
        <p:spPr>
          <a:xfrm>
            <a:off x="3209388" y="1828800"/>
            <a:ext cx="7772400" cy="4206240"/>
          </a:xfrm>
        </p:spPr>
        <p:txBody>
          <a:bodyPr>
            <a:normAutofit/>
          </a:bodyPr>
          <a:lstStyle>
            <a:lvl1pPr marL="285750" indent="-285750">
              <a:buFont typeface="Arial" panose="020B0604020202020204" pitchFamily="34" charset="0"/>
              <a:buChar char="•"/>
              <a:defRPr sz="1400">
                <a:solidFill>
                  <a:schemeClr val="tx1"/>
                </a:solidFill>
              </a:defRPr>
            </a:lvl1pPr>
            <a:lvl2pPr marL="514350" indent="-285750">
              <a:buFont typeface="Arial" panose="020B0604020202020204" pitchFamily="34" charset="0"/>
              <a:buChar char="•"/>
              <a:defRPr sz="1400">
                <a:solidFill>
                  <a:schemeClr val="tx1"/>
                </a:solidFill>
              </a:defRPr>
            </a:lvl2pPr>
            <a:lvl3pPr marL="742950" indent="-285750">
              <a:buFont typeface="Arial" panose="020B0604020202020204" pitchFamily="34" charset="0"/>
              <a:buChar char="•"/>
              <a:defRPr sz="1400">
                <a:solidFill>
                  <a:schemeClr val="tx1"/>
                </a:solidFill>
              </a:defRPr>
            </a:lvl3pPr>
            <a:lvl4pPr marL="971550" indent="-285750">
              <a:buFont typeface="Arial" panose="020B0604020202020204" pitchFamily="34" charset="0"/>
              <a:buChar char="•"/>
              <a:defRPr sz="1400">
                <a:solidFill>
                  <a:schemeClr val="tx1"/>
                </a:solidFill>
              </a:defRPr>
            </a:lvl4pPr>
            <a:lvl5pPr marL="1200150" indent="-285750">
              <a:buFont typeface="Arial" panose="020B0604020202020204" pitchFamily="34" charset="0"/>
              <a:buChar char="•"/>
              <a:defRPr sz="1400">
                <a:solidFill>
                  <a:schemeClr val="tx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3" name="Date Placeholder 2">
            <a:extLst>
              <a:ext uri="{FF2B5EF4-FFF2-40B4-BE49-F238E27FC236}">
                <a16:creationId xmlns:a16="http://schemas.microsoft.com/office/drawing/2014/main" id="{ADE48AFF-3397-202B-9BA6-6E2E52FB96B4}"/>
              </a:ext>
            </a:extLst>
          </p:cNvPr>
          <p:cNvSpPr>
            <a:spLocks noGrp="1"/>
          </p:cNvSpPr>
          <p:nvPr>
            <p:ph type="dt" sz="half" idx="15"/>
          </p:nvPr>
        </p:nvSpPr>
        <p:spPr/>
        <p:txBody>
          <a:bodyPr/>
          <a:lstStyle>
            <a:lvl1pPr>
              <a:defRPr>
                <a:solidFill>
                  <a:schemeClr val="tx1"/>
                </a:solidFill>
              </a:defRPr>
            </a:lvl1pPr>
          </a:lstStyle>
          <a:p>
            <a:fld id="{3CF1C996-E939-49D2-ACF0-1DAA697D4C26}" type="datetime1">
              <a:rPr lang="en-US" smtClean="0"/>
              <a:t>4/17/2026</a:t>
            </a:fld>
            <a:endParaRPr lang="en-US" dirty="0"/>
          </a:p>
        </p:txBody>
      </p:sp>
      <p:sp>
        <p:nvSpPr>
          <p:cNvPr id="6" name="Slide Number Placeholder 5">
            <a:extLst>
              <a:ext uri="{FF2B5EF4-FFF2-40B4-BE49-F238E27FC236}">
                <a16:creationId xmlns:a16="http://schemas.microsoft.com/office/drawing/2014/main" id="{D73641B0-A410-A060-9C4C-10246CEEB003}"/>
              </a:ext>
            </a:extLst>
          </p:cNvPr>
          <p:cNvSpPr>
            <a:spLocks noGrp="1"/>
          </p:cNvSpPr>
          <p:nvPr>
            <p:ph type="sldNum" sz="quarter" idx="17"/>
          </p:nvPr>
        </p:nvSpPr>
        <p:spPr/>
        <p:txBody>
          <a:bodyPr/>
          <a:lstStyle>
            <a:lvl1pPr>
              <a:defRPr>
                <a:solidFill>
                  <a:schemeClr val="tx1"/>
                </a:solidFill>
              </a:defRPr>
            </a:lvl1pPr>
          </a:lstStyle>
          <a:p>
            <a:fld id="{CC057153-B650-4DEB-B370-79DDCFDCE934}" type="slidenum">
              <a:rPr lang="en-US" smtClean="0"/>
              <a:pPr/>
              <a:t>‹#›</a:t>
            </a:fld>
            <a:endParaRPr lang="en-US" dirty="0"/>
          </a:p>
        </p:txBody>
      </p:sp>
      <p:cxnSp>
        <p:nvCxnSpPr>
          <p:cNvPr id="16" name="Straight Connector 15">
            <a:extLst>
              <a:ext uri="{FF2B5EF4-FFF2-40B4-BE49-F238E27FC236}">
                <a16:creationId xmlns:a16="http://schemas.microsoft.com/office/drawing/2014/main" id="{4F926A3E-707E-8CA6-DFD9-FDE70CA34896}"/>
              </a:ext>
            </a:extLst>
          </p:cNvPr>
          <p:cNvCxnSpPr>
            <a:cxnSpLocks/>
          </p:cNvCxnSpPr>
          <p:nvPr/>
        </p:nvCxnSpPr>
        <p:spPr>
          <a:xfrm>
            <a:off x="2899086" y="402336"/>
            <a:ext cx="0" cy="6053328"/>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grpSp>
        <p:nvGrpSpPr>
          <p:cNvPr id="4" name="Group 3">
            <a:extLst>
              <a:ext uri="{FF2B5EF4-FFF2-40B4-BE49-F238E27FC236}">
                <a16:creationId xmlns:a16="http://schemas.microsoft.com/office/drawing/2014/main" id="{05F551DA-7593-8CE8-512A-2CF19A5FEED9}"/>
              </a:ext>
            </a:extLst>
          </p:cNvPr>
          <p:cNvGrpSpPr/>
          <p:nvPr/>
        </p:nvGrpSpPr>
        <p:grpSpPr>
          <a:xfrm>
            <a:off x="803185" y="0"/>
            <a:ext cx="10585629" cy="6858000"/>
            <a:chOff x="803185" y="0"/>
            <a:chExt cx="10585629" cy="6858000"/>
          </a:xfrm>
        </p:grpSpPr>
        <p:cxnSp>
          <p:nvCxnSpPr>
            <p:cNvPr id="7" name="Straight Connector 6">
              <a:extLst>
                <a:ext uri="{FF2B5EF4-FFF2-40B4-BE49-F238E27FC236}">
                  <a16:creationId xmlns:a16="http://schemas.microsoft.com/office/drawing/2014/main" id="{DE1E5FA2-0258-F65F-0046-4F63C680164A}"/>
                </a:ext>
              </a:extLst>
            </p:cNvPr>
            <p:cNvCxnSpPr/>
            <p:nvPr/>
          </p:nvCxnSpPr>
          <p:spPr>
            <a:xfrm>
              <a:off x="804672" y="0"/>
              <a:ext cx="0" cy="6858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9" name="Straight Connector 8">
              <a:extLst>
                <a:ext uri="{FF2B5EF4-FFF2-40B4-BE49-F238E27FC236}">
                  <a16:creationId xmlns:a16="http://schemas.microsoft.com/office/drawing/2014/main" id="{97C2681D-C958-88C3-4FE4-BD36D597EB75}"/>
                </a:ext>
              </a:extLst>
            </p:cNvPr>
            <p:cNvCxnSpPr>
              <a:cxnSpLocks/>
            </p:cNvCxnSpPr>
            <p:nvPr/>
          </p:nvCxnSpPr>
          <p:spPr>
            <a:xfrm>
              <a:off x="803185" y="393192"/>
              <a:ext cx="10584143"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0" name="Straight Connector 9">
              <a:extLst>
                <a:ext uri="{FF2B5EF4-FFF2-40B4-BE49-F238E27FC236}">
                  <a16:creationId xmlns:a16="http://schemas.microsoft.com/office/drawing/2014/main" id="{36A1CB91-86F4-F718-46CE-4C26351E5D6F}"/>
                </a:ext>
              </a:extLst>
            </p:cNvPr>
            <p:cNvCxnSpPr>
              <a:cxnSpLocks/>
            </p:cNvCxnSpPr>
            <p:nvPr/>
          </p:nvCxnSpPr>
          <p:spPr>
            <a:xfrm>
              <a:off x="11388814" y="0"/>
              <a:ext cx="0" cy="6858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2" name="Straight Connector 11">
              <a:extLst>
                <a:ext uri="{FF2B5EF4-FFF2-40B4-BE49-F238E27FC236}">
                  <a16:creationId xmlns:a16="http://schemas.microsoft.com/office/drawing/2014/main" id="{60B704D5-99FF-334E-D340-F640FC2846DE}"/>
                </a:ext>
              </a:extLst>
            </p:cNvPr>
            <p:cNvCxnSpPr>
              <a:cxnSpLocks/>
            </p:cNvCxnSpPr>
            <p:nvPr/>
          </p:nvCxnSpPr>
          <p:spPr>
            <a:xfrm>
              <a:off x="803185" y="6452119"/>
              <a:ext cx="10584143"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grpSp>
    </p:spTree>
    <p:extLst>
      <p:ext uri="{BB962C8B-B14F-4D97-AF65-F5344CB8AC3E}">
        <p14:creationId xmlns:p14="http://schemas.microsoft.com/office/powerpoint/2010/main" val="3317275278"/>
      </p:ext>
    </p:extLst>
  </p:cSld>
  <p:clrMapOvr>
    <a:overrideClrMapping bg1="lt1" tx1="dk1" bg2="lt2" tx2="dk2" accent1="accent1" accent2="accent2" accent3="accent3" accent4="accent4" accent5="accent5" accent6="accent6" hlink="hlink" folHlink="folHlink"/>
  </p:clrMapOvr>
</p:sldLayout>
</file>

<file path=ppt/slideLayouts/slideLayout38.xml><?xml version="1.0" encoding="utf-8"?>
<p:sldLayout xmlns:a="http://schemas.openxmlformats.org/drawingml/2006/main" xmlns:r="http://schemas.openxmlformats.org/officeDocument/2006/relationships" xmlns:p="http://schemas.openxmlformats.org/presentationml/2006/main" preserve="1">
  <p:cSld name="Content with Picture 17">
    <p:bg>
      <p:bgPr>
        <a:solidFill>
          <a:schemeClr val="accent3"/>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1207008" y="786384"/>
            <a:ext cx="7772400" cy="914400"/>
          </a:xfrm>
        </p:spPr>
        <p:txBody>
          <a:bodyPr anchor="b">
            <a:noAutofit/>
          </a:bodyPr>
          <a:lstStyle>
            <a:lvl1pPr>
              <a:defRPr sz="3200">
                <a:solidFill>
                  <a:schemeClr val="tx1"/>
                </a:solidFill>
              </a:defRPr>
            </a:lvl1pPr>
          </a:lstStyle>
          <a:p>
            <a:r>
              <a:rPr lang="en-US"/>
              <a:t>Click to edit Master title style</a:t>
            </a:r>
            <a:endParaRPr lang="en-US" dirty="0"/>
          </a:p>
        </p:txBody>
      </p:sp>
      <p:sp>
        <p:nvSpPr>
          <p:cNvPr id="4" name="Footer Placeholder 3">
            <a:extLst>
              <a:ext uri="{FF2B5EF4-FFF2-40B4-BE49-F238E27FC236}">
                <a16:creationId xmlns:a16="http://schemas.microsoft.com/office/drawing/2014/main" id="{59510D14-6E1B-BEBD-9ECF-6FD664E6D6C0}"/>
              </a:ext>
            </a:extLst>
          </p:cNvPr>
          <p:cNvSpPr>
            <a:spLocks noGrp="1"/>
          </p:cNvSpPr>
          <p:nvPr>
            <p:ph type="ftr" sz="quarter" idx="16"/>
          </p:nvPr>
        </p:nvSpPr>
        <p:spPr/>
        <p:txBody>
          <a:bodyPr/>
          <a:lstStyle>
            <a:lvl1pPr>
              <a:defRPr>
                <a:solidFill>
                  <a:schemeClr val="tx1"/>
                </a:solidFill>
              </a:defRPr>
            </a:lvl1pPr>
          </a:lstStyle>
          <a:p>
            <a:r>
              <a:rPr lang="en-US"/>
              <a:t>SAMPLE FOOTER TEXT</a:t>
            </a:r>
            <a:endParaRPr lang="en-US" dirty="0"/>
          </a:p>
        </p:txBody>
      </p:sp>
      <p:sp>
        <p:nvSpPr>
          <p:cNvPr id="8" name="Content Placeholder 7">
            <a:extLst>
              <a:ext uri="{FF2B5EF4-FFF2-40B4-BE49-F238E27FC236}">
                <a16:creationId xmlns:a16="http://schemas.microsoft.com/office/drawing/2014/main" id="{07755DB3-9272-8E5E-039F-AC14A2C07898}"/>
              </a:ext>
            </a:extLst>
          </p:cNvPr>
          <p:cNvSpPr>
            <a:spLocks noGrp="1"/>
          </p:cNvSpPr>
          <p:nvPr>
            <p:ph sz="quarter" idx="14"/>
          </p:nvPr>
        </p:nvSpPr>
        <p:spPr>
          <a:xfrm>
            <a:off x="1207008" y="1828800"/>
            <a:ext cx="7772400" cy="4206240"/>
          </a:xfrm>
        </p:spPr>
        <p:txBody>
          <a:bodyPr>
            <a:normAutofit/>
          </a:bodyPr>
          <a:lstStyle>
            <a:lvl1pPr marL="285750" indent="-285750">
              <a:buFont typeface="Arial" panose="020B0604020202020204" pitchFamily="34" charset="0"/>
              <a:buChar char="•"/>
              <a:defRPr sz="1400">
                <a:solidFill>
                  <a:schemeClr val="tx1"/>
                </a:solidFill>
              </a:defRPr>
            </a:lvl1pPr>
            <a:lvl2pPr marL="514350" indent="-285750">
              <a:buFont typeface="Arial" panose="020B0604020202020204" pitchFamily="34" charset="0"/>
              <a:buChar char="•"/>
              <a:defRPr sz="1400">
                <a:solidFill>
                  <a:schemeClr val="tx1"/>
                </a:solidFill>
              </a:defRPr>
            </a:lvl2pPr>
            <a:lvl3pPr marL="742950" indent="-285750">
              <a:buFont typeface="Arial" panose="020B0604020202020204" pitchFamily="34" charset="0"/>
              <a:buChar char="•"/>
              <a:defRPr sz="1400">
                <a:solidFill>
                  <a:schemeClr val="tx1"/>
                </a:solidFill>
              </a:defRPr>
            </a:lvl3pPr>
            <a:lvl4pPr marL="971550" indent="-285750">
              <a:buFont typeface="Arial" panose="020B0604020202020204" pitchFamily="34" charset="0"/>
              <a:buChar char="•"/>
              <a:defRPr sz="1400">
                <a:solidFill>
                  <a:schemeClr val="tx1"/>
                </a:solidFill>
              </a:defRPr>
            </a:lvl4pPr>
            <a:lvl5pPr marL="1200150" indent="-285750">
              <a:buFont typeface="Arial" panose="020B0604020202020204" pitchFamily="34" charset="0"/>
              <a:buChar char="•"/>
              <a:defRPr sz="1400">
                <a:solidFill>
                  <a:schemeClr val="tx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4" name="Picture Placeholder 10">
            <a:extLst>
              <a:ext uri="{FF2B5EF4-FFF2-40B4-BE49-F238E27FC236}">
                <a16:creationId xmlns:a16="http://schemas.microsoft.com/office/drawing/2014/main" id="{B0662064-5DE4-D3A3-3200-46801CAA7B41}"/>
              </a:ext>
            </a:extLst>
          </p:cNvPr>
          <p:cNvSpPr>
            <a:spLocks noGrp="1"/>
          </p:cNvSpPr>
          <p:nvPr>
            <p:ph type="pic" sz="quarter" idx="13" hasCustomPrompt="1"/>
          </p:nvPr>
        </p:nvSpPr>
        <p:spPr>
          <a:xfrm>
            <a:off x="9287478" y="393289"/>
            <a:ext cx="2084255" cy="6051054"/>
          </a:xfrm>
          <a:blipFill dpi="0" rotWithShape="1">
            <a:blip r:embed="rId2">
              <a:alphaModFix amt="20000"/>
              <a:extLst>
                <a:ext uri="{BEBA8EAE-BF5A-486C-A8C5-ECC9F3942E4B}">
                  <a14:imgProps xmlns:a14="http://schemas.microsoft.com/office/drawing/2010/main">
                    <a14:imgLayer r:embed="rId3">
                      <a14:imgEffect>
                        <a14:saturation sat="0"/>
                      </a14:imgEffect>
                      <a14:imgEffect>
                        <a14:brightnessContrast bright="-27000" contrast="59000"/>
                      </a14:imgEffect>
                    </a14:imgLayer>
                  </a14:imgProps>
                </a:ext>
              </a:extLst>
            </a:blip>
            <a:srcRect/>
            <a:stretch>
              <a:fillRect l="192" t="148" r="-748" b="-1"/>
            </a:stretch>
          </a:blipFill>
        </p:spPr>
        <p:txBody>
          <a:bodyPr/>
          <a:lstStyle>
            <a:lvl1pPr marL="0" indent="0">
              <a:buNone/>
              <a:defRPr/>
            </a:lvl1pPr>
          </a:lstStyle>
          <a:p>
            <a:r>
              <a:rPr lang="en-US" dirty="0"/>
              <a:t> </a:t>
            </a:r>
          </a:p>
        </p:txBody>
      </p:sp>
      <p:sp>
        <p:nvSpPr>
          <p:cNvPr id="3" name="Date Placeholder 2">
            <a:extLst>
              <a:ext uri="{FF2B5EF4-FFF2-40B4-BE49-F238E27FC236}">
                <a16:creationId xmlns:a16="http://schemas.microsoft.com/office/drawing/2014/main" id="{872CB399-7148-CC45-1784-53BEB8322750}"/>
              </a:ext>
            </a:extLst>
          </p:cNvPr>
          <p:cNvSpPr>
            <a:spLocks noGrp="1"/>
          </p:cNvSpPr>
          <p:nvPr>
            <p:ph type="dt" sz="half" idx="15"/>
          </p:nvPr>
        </p:nvSpPr>
        <p:spPr/>
        <p:txBody>
          <a:bodyPr/>
          <a:lstStyle>
            <a:lvl1pPr>
              <a:defRPr>
                <a:solidFill>
                  <a:schemeClr val="tx1"/>
                </a:solidFill>
              </a:defRPr>
            </a:lvl1pPr>
          </a:lstStyle>
          <a:p>
            <a:fld id="{BC634302-EDB4-4C38-AE4F-99E11593A1F0}" type="datetime1">
              <a:rPr lang="en-US" smtClean="0"/>
              <a:t>4/17/2026</a:t>
            </a:fld>
            <a:endParaRPr lang="en-US" dirty="0"/>
          </a:p>
        </p:txBody>
      </p:sp>
      <p:sp>
        <p:nvSpPr>
          <p:cNvPr id="5" name="Slide Number Placeholder 4">
            <a:extLst>
              <a:ext uri="{FF2B5EF4-FFF2-40B4-BE49-F238E27FC236}">
                <a16:creationId xmlns:a16="http://schemas.microsoft.com/office/drawing/2014/main" id="{32103136-9022-B685-BD72-AA2F8D6F1DB3}"/>
              </a:ext>
            </a:extLst>
          </p:cNvPr>
          <p:cNvSpPr>
            <a:spLocks noGrp="1"/>
          </p:cNvSpPr>
          <p:nvPr>
            <p:ph type="sldNum" sz="quarter" idx="17"/>
          </p:nvPr>
        </p:nvSpPr>
        <p:spPr/>
        <p:txBody>
          <a:bodyPr/>
          <a:lstStyle>
            <a:lvl1pPr>
              <a:defRPr>
                <a:solidFill>
                  <a:schemeClr val="tx1"/>
                </a:solidFill>
              </a:defRPr>
            </a:lvl1pPr>
          </a:lstStyle>
          <a:p>
            <a:fld id="{CC057153-B650-4DEB-B370-79DDCFDCE934}" type="slidenum">
              <a:rPr lang="en-US" smtClean="0"/>
              <a:pPr/>
              <a:t>‹#›</a:t>
            </a:fld>
            <a:endParaRPr lang="en-US" dirty="0"/>
          </a:p>
        </p:txBody>
      </p:sp>
      <p:cxnSp>
        <p:nvCxnSpPr>
          <p:cNvPr id="17" name="Straight Connector 16">
            <a:extLst>
              <a:ext uri="{FF2B5EF4-FFF2-40B4-BE49-F238E27FC236}">
                <a16:creationId xmlns:a16="http://schemas.microsoft.com/office/drawing/2014/main" id="{E8D7FB67-CB66-8B73-E144-D9B0FD1BF4CC}"/>
              </a:ext>
            </a:extLst>
          </p:cNvPr>
          <p:cNvCxnSpPr/>
          <p:nvPr/>
        </p:nvCxnSpPr>
        <p:spPr>
          <a:xfrm>
            <a:off x="9250563" y="402336"/>
            <a:ext cx="0" cy="6053328"/>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grpSp>
        <p:nvGrpSpPr>
          <p:cNvPr id="6" name="Group 5">
            <a:extLst>
              <a:ext uri="{FF2B5EF4-FFF2-40B4-BE49-F238E27FC236}">
                <a16:creationId xmlns:a16="http://schemas.microsoft.com/office/drawing/2014/main" id="{5C050196-5CDD-7D23-C735-405CCFDE0F53}"/>
              </a:ext>
            </a:extLst>
          </p:cNvPr>
          <p:cNvGrpSpPr/>
          <p:nvPr/>
        </p:nvGrpSpPr>
        <p:grpSpPr>
          <a:xfrm>
            <a:off x="803185" y="0"/>
            <a:ext cx="10585629" cy="6858000"/>
            <a:chOff x="803185" y="0"/>
            <a:chExt cx="10585629" cy="6858000"/>
          </a:xfrm>
        </p:grpSpPr>
        <p:cxnSp>
          <p:nvCxnSpPr>
            <p:cNvPr id="7" name="Straight Connector 6">
              <a:extLst>
                <a:ext uri="{FF2B5EF4-FFF2-40B4-BE49-F238E27FC236}">
                  <a16:creationId xmlns:a16="http://schemas.microsoft.com/office/drawing/2014/main" id="{7915F7F2-4F99-DBC2-59AE-D63FDE09B1F3}"/>
                </a:ext>
              </a:extLst>
            </p:cNvPr>
            <p:cNvCxnSpPr/>
            <p:nvPr/>
          </p:nvCxnSpPr>
          <p:spPr>
            <a:xfrm>
              <a:off x="804672" y="0"/>
              <a:ext cx="0" cy="6858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9" name="Straight Connector 8">
              <a:extLst>
                <a:ext uri="{FF2B5EF4-FFF2-40B4-BE49-F238E27FC236}">
                  <a16:creationId xmlns:a16="http://schemas.microsoft.com/office/drawing/2014/main" id="{9337699A-63EB-A2E6-B9B8-E85B7B64F027}"/>
                </a:ext>
              </a:extLst>
            </p:cNvPr>
            <p:cNvCxnSpPr>
              <a:cxnSpLocks/>
            </p:cNvCxnSpPr>
            <p:nvPr/>
          </p:nvCxnSpPr>
          <p:spPr>
            <a:xfrm>
              <a:off x="803185" y="393192"/>
              <a:ext cx="10584143"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0" name="Straight Connector 9">
              <a:extLst>
                <a:ext uri="{FF2B5EF4-FFF2-40B4-BE49-F238E27FC236}">
                  <a16:creationId xmlns:a16="http://schemas.microsoft.com/office/drawing/2014/main" id="{40BE2E12-53E7-56D7-104B-F918B8D53724}"/>
                </a:ext>
              </a:extLst>
            </p:cNvPr>
            <p:cNvCxnSpPr>
              <a:cxnSpLocks/>
            </p:cNvCxnSpPr>
            <p:nvPr/>
          </p:nvCxnSpPr>
          <p:spPr>
            <a:xfrm>
              <a:off x="11388814" y="0"/>
              <a:ext cx="0" cy="6858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2" name="Straight Connector 11">
              <a:extLst>
                <a:ext uri="{FF2B5EF4-FFF2-40B4-BE49-F238E27FC236}">
                  <a16:creationId xmlns:a16="http://schemas.microsoft.com/office/drawing/2014/main" id="{CCBDF578-3A17-02BF-93ED-AF5F8E7F4A52}"/>
                </a:ext>
              </a:extLst>
            </p:cNvPr>
            <p:cNvCxnSpPr>
              <a:cxnSpLocks/>
            </p:cNvCxnSpPr>
            <p:nvPr/>
          </p:nvCxnSpPr>
          <p:spPr>
            <a:xfrm>
              <a:off x="803185" y="6452119"/>
              <a:ext cx="10584143"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grpSp>
    </p:spTree>
    <p:extLst>
      <p:ext uri="{BB962C8B-B14F-4D97-AF65-F5344CB8AC3E}">
        <p14:creationId xmlns:p14="http://schemas.microsoft.com/office/powerpoint/2010/main" val="1598689986"/>
      </p:ext>
    </p:extLst>
  </p:cSld>
  <p:clrMapOvr>
    <a:overrideClrMapping bg1="lt1" tx1="dk1" bg2="lt2" tx2="dk2" accent1="accent1" accent2="accent2" accent3="accent3" accent4="accent4" accent5="accent5" accent6="accent6" hlink="hlink" folHlink="folHlink"/>
  </p:clrMapOvr>
</p:sldLayout>
</file>

<file path=ppt/slideLayouts/slideLayout39.xml><?xml version="1.0" encoding="utf-8"?>
<p:sldLayout xmlns:a="http://schemas.openxmlformats.org/drawingml/2006/main" xmlns:r="http://schemas.openxmlformats.org/officeDocument/2006/relationships" xmlns:p="http://schemas.openxmlformats.org/presentationml/2006/main" preserve="1">
  <p:cSld name="Content with Picture 18">
    <p:bg>
      <p:bgPr>
        <a:solidFill>
          <a:schemeClr val="accent3"/>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1245108" y="786384"/>
            <a:ext cx="4023360" cy="1280160"/>
          </a:xfrm>
        </p:spPr>
        <p:txBody>
          <a:bodyPr>
            <a:normAutofit/>
          </a:bodyPr>
          <a:lstStyle>
            <a:lvl1pPr>
              <a:defRPr sz="3200">
                <a:solidFill>
                  <a:schemeClr val="tx1"/>
                </a:solidFill>
              </a:defRPr>
            </a:lvl1pPr>
          </a:lstStyle>
          <a:p>
            <a:r>
              <a:rPr lang="en-US"/>
              <a:t>Click to edit Master title style</a:t>
            </a:r>
            <a:endParaRPr lang="en-US" dirty="0"/>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lstStyle>
            <a:lvl1pPr>
              <a:defRPr>
                <a:solidFill>
                  <a:schemeClr val="tx1"/>
                </a:solidFill>
              </a:defRPr>
            </a:lvl1pPr>
          </a:lstStyle>
          <a:p>
            <a:r>
              <a:rPr lang="en-US"/>
              <a:t>SAMPLE FOOTER TEXT</a:t>
            </a:r>
            <a:endParaRPr lang="en-US" dirty="0"/>
          </a:p>
        </p:txBody>
      </p:sp>
      <p:sp>
        <p:nvSpPr>
          <p:cNvPr id="11" name="Picture Placeholder 10">
            <a:extLst>
              <a:ext uri="{FF2B5EF4-FFF2-40B4-BE49-F238E27FC236}">
                <a16:creationId xmlns:a16="http://schemas.microsoft.com/office/drawing/2014/main" id="{7F8EA658-2652-6F81-1B04-D50C60A3F171}"/>
              </a:ext>
            </a:extLst>
          </p:cNvPr>
          <p:cNvSpPr>
            <a:spLocks noGrp="1"/>
          </p:cNvSpPr>
          <p:nvPr>
            <p:ph type="pic" sz="quarter" idx="13" hasCustomPrompt="1"/>
          </p:nvPr>
        </p:nvSpPr>
        <p:spPr>
          <a:xfrm>
            <a:off x="1220455" y="2396086"/>
            <a:ext cx="4070907" cy="3637825"/>
          </a:xfrm>
          <a:blipFill dpi="0" rotWithShape="1">
            <a:blip r:embed="rId2">
              <a:alphaModFix amt="20000"/>
              <a:extLst>
                <a:ext uri="{BEBA8EAE-BF5A-486C-A8C5-ECC9F3942E4B}">
                  <a14:imgProps xmlns:a14="http://schemas.microsoft.com/office/drawing/2010/main">
                    <a14:imgLayer r:embed="rId3">
                      <a14:imgEffect>
                        <a14:saturation sat="0"/>
                      </a14:imgEffect>
                      <a14:imgEffect>
                        <a14:brightnessContrast bright="-27000" contrast="59000"/>
                      </a14:imgEffect>
                    </a14:imgLayer>
                  </a14:imgProps>
                </a:ext>
              </a:extLst>
            </a:blip>
            <a:srcRect/>
            <a:stretch>
              <a:fillRect t="-1" b="-11100"/>
            </a:stretch>
          </a:blipFill>
          <a:ln w="6350">
            <a:solidFill>
              <a:schemeClr val="tx1"/>
            </a:solidFill>
          </a:ln>
        </p:spPr>
        <p:txBody>
          <a:bodyPr/>
          <a:lstStyle>
            <a:lvl1pPr marL="0" indent="0">
              <a:buNone/>
              <a:defRPr/>
            </a:lvl1pPr>
          </a:lstStyle>
          <a:p>
            <a:r>
              <a:rPr lang="en-US" dirty="0"/>
              <a:t> </a:t>
            </a:r>
          </a:p>
        </p:txBody>
      </p:sp>
      <p:sp>
        <p:nvSpPr>
          <p:cNvPr id="8" name="Content Placeholder 7">
            <a:extLst>
              <a:ext uri="{FF2B5EF4-FFF2-40B4-BE49-F238E27FC236}">
                <a16:creationId xmlns:a16="http://schemas.microsoft.com/office/drawing/2014/main" id="{8BAC3300-BF12-B200-9F06-8D5AC45CB7EF}"/>
              </a:ext>
            </a:extLst>
          </p:cNvPr>
          <p:cNvSpPr>
            <a:spLocks noGrp="1"/>
          </p:cNvSpPr>
          <p:nvPr>
            <p:ph sz="quarter" idx="14"/>
          </p:nvPr>
        </p:nvSpPr>
        <p:spPr>
          <a:xfrm>
            <a:off x="5669280" y="786384"/>
            <a:ext cx="5303520" cy="5303520"/>
          </a:xfrm>
        </p:spPr>
        <p:txBody>
          <a:bodyPr>
            <a:normAutofit/>
          </a:bodyPr>
          <a:lstStyle>
            <a:lvl1pPr marL="285750" indent="-285750">
              <a:buFont typeface="Arial" panose="020B0604020202020204" pitchFamily="34" charset="0"/>
              <a:buChar char="•"/>
              <a:defRPr sz="1400">
                <a:solidFill>
                  <a:schemeClr val="tx1"/>
                </a:solidFill>
              </a:defRPr>
            </a:lvl1pPr>
            <a:lvl2pPr marL="514350" indent="-285750">
              <a:buFont typeface="Arial" panose="020B0604020202020204" pitchFamily="34" charset="0"/>
              <a:buChar char="•"/>
              <a:defRPr sz="1400">
                <a:solidFill>
                  <a:schemeClr val="tx1"/>
                </a:solidFill>
              </a:defRPr>
            </a:lvl2pPr>
            <a:lvl3pPr marL="742950" indent="-285750">
              <a:buFont typeface="Arial" panose="020B0604020202020204" pitchFamily="34" charset="0"/>
              <a:buChar char="•"/>
              <a:defRPr sz="1400">
                <a:solidFill>
                  <a:schemeClr val="tx1"/>
                </a:solidFill>
              </a:defRPr>
            </a:lvl3pPr>
            <a:lvl4pPr marL="971550" indent="-285750">
              <a:buFont typeface="Arial" panose="020B0604020202020204" pitchFamily="34" charset="0"/>
              <a:buChar char="•"/>
              <a:defRPr sz="1400">
                <a:solidFill>
                  <a:schemeClr val="tx1"/>
                </a:solidFill>
              </a:defRPr>
            </a:lvl4pPr>
            <a:lvl5pPr marL="1200150" indent="-285750">
              <a:buFont typeface="Arial" panose="020B0604020202020204" pitchFamily="34" charset="0"/>
              <a:buChar char="•"/>
              <a:defRPr sz="1400">
                <a:solidFill>
                  <a:schemeClr val="tx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p:txBody>
          <a:bodyPr/>
          <a:lstStyle>
            <a:lvl1pPr>
              <a:defRPr>
                <a:solidFill>
                  <a:schemeClr val="tx1"/>
                </a:solidFill>
              </a:defRPr>
            </a:lvl1pPr>
          </a:lstStyle>
          <a:p>
            <a:fld id="{378A9400-0F8A-40AD-9C7D-D04C05A686BB}" type="datetime1">
              <a:rPr lang="en-US" smtClean="0"/>
              <a:t>4/17/2026</a:t>
            </a:fld>
            <a:endParaRPr lang="en-US" dirty="0"/>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lvl1pPr>
              <a:defRPr>
                <a:solidFill>
                  <a:schemeClr val="tx1"/>
                </a:solidFill>
              </a:defRPr>
            </a:lvl1pPr>
          </a:lstStyle>
          <a:p>
            <a:fld id="{CC057153-B650-4DEB-B370-79DDCFDCE934}" type="slidenum">
              <a:rPr lang="en-US" smtClean="0"/>
              <a:pPr/>
              <a:t>‹#›</a:t>
            </a:fld>
            <a:endParaRPr lang="en-US" dirty="0"/>
          </a:p>
        </p:txBody>
      </p:sp>
      <p:grpSp>
        <p:nvGrpSpPr>
          <p:cNvPr id="3" name="Group 2">
            <a:extLst>
              <a:ext uri="{FF2B5EF4-FFF2-40B4-BE49-F238E27FC236}">
                <a16:creationId xmlns:a16="http://schemas.microsoft.com/office/drawing/2014/main" id="{0349E27E-A638-3E50-4392-58116C1AACD3}"/>
              </a:ext>
            </a:extLst>
          </p:cNvPr>
          <p:cNvGrpSpPr/>
          <p:nvPr/>
        </p:nvGrpSpPr>
        <p:grpSpPr>
          <a:xfrm>
            <a:off x="803185" y="0"/>
            <a:ext cx="10585629" cy="6858000"/>
            <a:chOff x="803185" y="0"/>
            <a:chExt cx="10585629" cy="6858000"/>
          </a:xfrm>
        </p:grpSpPr>
        <p:cxnSp>
          <p:nvCxnSpPr>
            <p:cNvPr id="4" name="Straight Connector 3">
              <a:extLst>
                <a:ext uri="{FF2B5EF4-FFF2-40B4-BE49-F238E27FC236}">
                  <a16:creationId xmlns:a16="http://schemas.microsoft.com/office/drawing/2014/main" id="{522E0D86-7613-34C8-CDC4-C77532A2263C}"/>
                </a:ext>
              </a:extLst>
            </p:cNvPr>
            <p:cNvCxnSpPr/>
            <p:nvPr/>
          </p:nvCxnSpPr>
          <p:spPr>
            <a:xfrm>
              <a:off x="804672" y="0"/>
              <a:ext cx="0" cy="6858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9" name="Straight Connector 8">
              <a:extLst>
                <a:ext uri="{FF2B5EF4-FFF2-40B4-BE49-F238E27FC236}">
                  <a16:creationId xmlns:a16="http://schemas.microsoft.com/office/drawing/2014/main" id="{4AB29EB0-E237-1D57-CA8E-EAD308E9C0C6}"/>
                </a:ext>
              </a:extLst>
            </p:cNvPr>
            <p:cNvCxnSpPr>
              <a:cxnSpLocks/>
            </p:cNvCxnSpPr>
            <p:nvPr/>
          </p:nvCxnSpPr>
          <p:spPr>
            <a:xfrm>
              <a:off x="803185" y="393192"/>
              <a:ext cx="10584143"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0" name="Straight Connector 9">
              <a:extLst>
                <a:ext uri="{FF2B5EF4-FFF2-40B4-BE49-F238E27FC236}">
                  <a16:creationId xmlns:a16="http://schemas.microsoft.com/office/drawing/2014/main" id="{E86316C5-C89C-53D5-EDF8-06B3752F88A5}"/>
                </a:ext>
              </a:extLst>
            </p:cNvPr>
            <p:cNvCxnSpPr>
              <a:cxnSpLocks/>
            </p:cNvCxnSpPr>
            <p:nvPr/>
          </p:nvCxnSpPr>
          <p:spPr>
            <a:xfrm>
              <a:off x="11388814" y="0"/>
              <a:ext cx="0" cy="6858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2" name="Straight Connector 11">
              <a:extLst>
                <a:ext uri="{FF2B5EF4-FFF2-40B4-BE49-F238E27FC236}">
                  <a16:creationId xmlns:a16="http://schemas.microsoft.com/office/drawing/2014/main" id="{F22B727D-16F7-192C-BDC7-987EE4A4BF92}"/>
                </a:ext>
              </a:extLst>
            </p:cNvPr>
            <p:cNvCxnSpPr>
              <a:cxnSpLocks/>
            </p:cNvCxnSpPr>
            <p:nvPr/>
          </p:nvCxnSpPr>
          <p:spPr>
            <a:xfrm>
              <a:off x="803185" y="6452119"/>
              <a:ext cx="10584143"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grpSp>
    </p:spTree>
    <p:extLst>
      <p:ext uri="{BB962C8B-B14F-4D97-AF65-F5344CB8AC3E}">
        <p14:creationId xmlns:p14="http://schemas.microsoft.com/office/powerpoint/2010/main" val="3045767828"/>
      </p:ext>
    </p:extLst>
  </p:cSld>
  <p:clrMapOvr>
    <a:overrideClrMapping bg1="lt1" tx1="dk1" bg2="lt2" tx2="dk2" accent1="accent1" accent2="accent2" accent3="accent3" accent4="accent4" accent5="accent5" accent6="accent6" hlink="hlink" folHlink="folHlink"/>
  </p:clrMapOvr>
</p:sldLayout>
</file>

<file path=ppt/slideLayouts/slideLayout40.xml><?xml version="1.0" encoding="utf-8"?>
<p:sldLayout xmlns:a="http://schemas.openxmlformats.org/drawingml/2006/main" xmlns:r="http://schemas.openxmlformats.org/officeDocument/2006/relationships" xmlns:p="http://schemas.openxmlformats.org/presentationml/2006/main" preserve="1">
  <p:cSld name="Content with Picture 19">
    <p:bg>
      <p:bgPr>
        <a:solidFill>
          <a:schemeClr val="accent3"/>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1245108" y="786384"/>
            <a:ext cx="2834640" cy="1453896"/>
          </a:xfrm>
        </p:spPr>
        <p:txBody>
          <a:bodyPr anchor="t">
            <a:normAutofit/>
          </a:bodyPr>
          <a:lstStyle>
            <a:lvl1pPr>
              <a:defRPr sz="3200">
                <a:solidFill>
                  <a:schemeClr val="tx1"/>
                </a:solidFill>
              </a:defRPr>
            </a:lvl1pPr>
          </a:lstStyle>
          <a:p>
            <a:r>
              <a:rPr lang="en-US"/>
              <a:t>Click to edit Master title style</a:t>
            </a:r>
            <a:endParaRPr lang="en-US" dirty="0"/>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lstStyle>
            <a:lvl1pPr>
              <a:defRPr>
                <a:solidFill>
                  <a:schemeClr val="tx1"/>
                </a:solidFill>
              </a:defRPr>
            </a:lvl1pPr>
          </a:lstStyle>
          <a:p>
            <a:r>
              <a:rPr lang="en-US"/>
              <a:t>SAMPLE FOOTER TEXT</a:t>
            </a:r>
            <a:endParaRPr lang="en-US" dirty="0"/>
          </a:p>
        </p:txBody>
      </p:sp>
      <p:sp>
        <p:nvSpPr>
          <p:cNvPr id="11" name="Picture Placeholder 10">
            <a:extLst>
              <a:ext uri="{FF2B5EF4-FFF2-40B4-BE49-F238E27FC236}">
                <a16:creationId xmlns:a16="http://schemas.microsoft.com/office/drawing/2014/main" id="{7F8EA658-2652-6F81-1B04-D50C60A3F171}"/>
              </a:ext>
            </a:extLst>
          </p:cNvPr>
          <p:cNvSpPr>
            <a:spLocks noGrp="1"/>
          </p:cNvSpPr>
          <p:nvPr>
            <p:ph type="pic" sz="quarter" idx="13" hasCustomPrompt="1"/>
          </p:nvPr>
        </p:nvSpPr>
        <p:spPr>
          <a:xfrm>
            <a:off x="1220457" y="2388928"/>
            <a:ext cx="2859291" cy="3644982"/>
          </a:xfrm>
          <a:blipFill dpi="0" rotWithShape="1">
            <a:blip r:embed="rId2">
              <a:alphaModFix amt="20000"/>
              <a:extLst>
                <a:ext uri="{BEBA8EAE-BF5A-486C-A8C5-ECC9F3942E4B}">
                  <a14:imgProps xmlns:a14="http://schemas.microsoft.com/office/drawing/2010/main">
                    <a14:imgLayer r:embed="rId3">
                      <a14:imgEffect>
                        <a14:saturation sat="0"/>
                      </a14:imgEffect>
                      <a14:imgEffect>
                        <a14:brightnessContrast bright="-27000" contrast="59000"/>
                      </a14:imgEffect>
                    </a14:imgLayer>
                  </a14:imgProps>
                </a:ext>
              </a:extLst>
            </a:blip>
            <a:srcRect/>
            <a:stretch>
              <a:fillRect t="-1" b="-10882"/>
            </a:stretch>
          </a:blipFill>
          <a:ln w="6350">
            <a:solidFill>
              <a:schemeClr val="tx1"/>
            </a:solidFill>
          </a:ln>
        </p:spPr>
        <p:txBody>
          <a:bodyPr/>
          <a:lstStyle>
            <a:lvl1pPr marL="0" indent="0">
              <a:buNone/>
              <a:defRPr/>
            </a:lvl1pPr>
          </a:lstStyle>
          <a:p>
            <a:r>
              <a:rPr lang="en-US" dirty="0"/>
              <a:t> </a:t>
            </a:r>
          </a:p>
        </p:txBody>
      </p:sp>
      <p:sp>
        <p:nvSpPr>
          <p:cNvPr id="8" name="Content Placeholder 7">
            <a:extLst>
              <a:ext uri="{FF2B5EF4-FFF2-40B4-BE49-F238E27FC236}">
                <a16:creationId xmlns:a16="http://schemas.microsoft.com/office/drawing/2014/main" id="{83F7B03F-5EDA-605B-1A2E-F48896E48939}"/>
              </a:ext>
            </a:extLst>
          </p:cNvPr>
          <p:cNvSpPr>
            <a:spLocks noGrp="1"/>
          </p:cNvSpPr>
          <p:nvPr>
            <p:ph sz="quarter" idx="14"/>
          </p:nvPr>
        </p:nvSpPr>
        <p:spPr>
          <a:xfrm>
            <a:off x="4480560" y="786384"/>
            <a:ext cx="6492240" cy="5486400"/>
          </a:xfrm>
        </p:spPr>
        <p:txBody>
          <a:bodyPr>
            <a:normAutofit/>
          </a:bodyPr>
          <a:lstStyle>
            <a:lvl1pPr marL="285750" indent="-285750">
              <a:buFont typeface="Arial" panose="020B0604020202020204" pitchFamily="34" charset="0"/>
              <a:buChar char="•"/>
              <a:defRPr sz="1400">
                <a:solidFill>
                  <a:schemeClr val="tx1"/>
                </a:solidFill>
              </a:defRPr>
            </a:lvl1pPr>
            <a:lvl2pPr marL="514350" indent="-285750">
              <a:buFont typeface="Arial" panose="020B0604020202020204" pitchFamily="34" charset="0"/>
              <a:buChar char="•"/>
              <a:defRPr sz="1400">
                <a:solidFill>
                  <a:schemeClr val="tx1"/>
                </a:solidFill>
              </a:defRPr>
            </a:lvl2pPr>
            <a:lvl3pPr marL="742950" indent="-285750">
              <a:buFont typeface="Arial" panose="020B0604020202020204" pitchFamily="34" charset="0"/>
              <a:buChar char="•"/>
              <a:defRPr sz="1400">
                <a:solidFill>
                  <a:schemeClr val="tx1"/>
                </a:solidFill>
              </a:defRPr>
            </a:lvl3pPr>
            <a:lvl4pPr marL="971550" indent="-285750">
              <a:buFont typeface="Arial" panose="020B0604020202020204" pitchFamily="34" charset="0"/>
              <a:buChar char="•"/>
              <a:defRPr sz="1400">
                <a:solidFill>
                  <a:schemeClr val="tx1"/>
                </a:solidFill>
              </a:defRPr>
            </a:lvl4pPr>
            <a:lvl5pPr marL="1200150" indent="-285750">
              <a:buFont typeface="Arial" panose="020B0604020202020204" pitchFamily="34" charset="0"/>
              <a:buChar char="•"/>
              <a:defRPr sz="1400">
                <a:solidFill>
                  <a:schemeClr val="tx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p:txBody>
          <a:bodyPr/>
          <a:lstStyle>
            <a:lvl1pPr>
              <a:defRPr>
                <a:solidFill>
                  <a:schemeClr val="tx1"/>
                </a:solidFill>
              </a:defRPr>
            </a:lvl1pPr>
          </a:lstStyle>
          <a:p>
            <a:fld id="{F0AAA33B-7B4C-4CA5-AD3F-802C7D7897C7}" type="datetime1">
              <a:rPr lang="en-US" smtClean="0"/>
              <a:t>4/17/2026</a:t>
            </a:fld>
            <a:endParaRPr lang="en-US" dirty="0"/>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lvl1pPr>
              <a:defRPr>
                <a:solidFill>
                  <a:schemeClr val="tx1"/>
                </a:solidFill>
              </a:defRPr>
            </a:lvl1pPr>
          </a:lstStyle>
          <a:p>
            <a:fld id="{CC057153-B650-4DEB-B370-79DDCFDCE934}" type="slidenum">
              <a:rPr lang="en-US" smtClean="0"/>
              <a:pPr/>
              <a:t>‹#›</a:t>
            </a:fld>
            <a:endParaRPr lang="en-US" dirty="0"/>
          </a:p>
        </p:txBody>
      </p:sp>
      <p:grpSp>
        <p:nvGrpSpPr>
          <p:cNvPr id="3" name="Group 2">
            <a:extLst>
              <a:ext uri="{FF2B5EF4-FFF2-40B4-BE49-F238E27FC236}">
                <a16:creationId xmlns:a16="http://schemas.microsoft.com/office/drawing/2014/main" id="{07B351E8-DE44-EF78-C152-3A103EEBFEAE}"/>
              </a:ext>
            </a:extLst>
          </p:cNvPr>
          <p:cNvGrpSpPr/>
          <p:nvPr/>
        </p:nvGrpSpPr>
        <p:grpSpPr>
          <a:xfrm>
            <a:off x="803185" y="0"/>
            <a:ext cx="10585629" cy="6858000"/>
            <a:chOff x="803185" y="0"/>
            <a:chExt cx="10585629" cy="6858000"/>
          </a:xfrm>
        </p:grpSpPr>
        <p:cxnSp>
          <p:nvCxnSpPr>
            <p:cNvPr id="4" name="Straight Connector 3">
              <a:extLst>
                <a:ext uri="{FF2B5EF4-FFF2-40B4-BE49-F238E27FC236}">
                  <a16:creationId xmlns:a16="http://schemas.microsoft.com/office/drawing/2014/main" id="{E9CEF53B-E5B3-5228-FC6C-55411F158D8A}"/>
                </a:ext>
              </a:extLst>
            </p:cNvPr>
            <p:cNvCxnSpPr/>
            <p:nvPr/>
          </p:nvCxnSpPr>
          <p:spPr>
            <a:xfrm>
              <a:off x="804672" y="0"/>
              <a:ext cx="0" cy="6858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9" name="Straight Connector 8">
              <a:extLst>
                <a:ext uri="{FF2B5EF4-FFF2-40B4-BE49-F238E27FC236}">
                  <a16:creationId xmlns:a16="http://schemas.microsoft.com/office/drawing/2014/main" id="{5B08AC4D-0833-297F-6CBF-8A5D8729D997}"/>
                </a:ext>
              </a:extLst>
            </p:cNvPr>
            <p:cNvCxnSpPr>
              <a:cxnSpLocks/>
            </p:cNvCxnSpPr>
            <p:nvPr/>
          </p:nvCxnSpPr>
          <p:spPr>
            <a:xfrm>
              <a:off x="803185" y="393192"/>
              <a:ext cx="10584143"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0" name="Straight Connector 9">
              <a:extLst>
                <a:ext uri="{FF2B5EF4-FFF2-40B4-BE49-F238E27FC236}">
                  <a16:creationId xmlns:a16="http://schemas.microsoft.com/office/drawing/2014/main" id="{FCE625D5-BBCB-B34F-682F-6A7EBBD42572}"/>
                </a:ext>
              </a:extLst>
            </p:cNvPr>
            <p:cNvCxnSpPr>
              <a:cxnSpLocks/>
            </p:cNvCxnSpPr>
            <p:nvPr/>
          </p:nvCxnSpPr>
          <p:spPr>
            <a:xfrm>
              <a:off x="11388814" y="0"/>
              <a:ext cx="0" cy="6858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2" name="Straight Connector 11">
              <a:extLst>
                <a:ext uri="{FF2B5EF4-FFF2-40B4-BE49-F238E27FC236}">
                  <a16:creationId xmlns:a16="http://schemas.microsoft.com/office/drawing/2014/main" id="{BE36439E-B9F9-BC55-6D36-2CBD97558C57}"/>
                </a:ext>
              </a:extLst>
            </p:cNvPr>
            <p:cNvCxnSpPr>
              <a:cxnSpLocks/>
            </p:cNvCxnSpPr>
            <p:nvPr/>
          </p:nvCxnSpPr>
          <p:spPr>
            <a:xfrm>
              <a:off x="803185" y="6452119"/>
              <a:ext cx="10584143"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grpSp>
    </p:spTree>
    <p:extLst>
      <p:ext uri="{BB962C8B-B14F-4D97-AF65-F5344CB8AC3E}">
        <p14:creationId xmlns:p14="http://schemas.microsoft.com/office/powerpoint/2010/main" val="3224185798"/>
      </p:ext>
    </p:extLst>
  </p:cSld>
  <p:clrMapOvr>
    <a:overrideClrMapping bg1="lt1" tx1="dk1" bg2="lt2" tx2="dk2" accent1="accent1" accent2="accent2" accent3="accent3" accent4="accent4" accent5="accent5" accent6="accent6" hlink="hlink" folHlink="folHlink"/>
  </p:clrMapOvr>
</p:sldLayout>
</file>

<file path=ppt/slideLayouts/slideLayout41.xml><?xml version="1.0" encoding="utf-8"?>
<p:sldLayout xmlns:a="http://schemas.openxmlformats.org/drawingml/2006/main" xmlns:r="http://schemas.openxmlformats.org/officeDocument/2006/relationships" xmlns:p="http://schemas.openxmlformats.org/presentationml/2006/main" preserve="1">
  <p:cSld name="Number Large">
    <p:bg>
      <p:bgRef idx="1001">
        <a:schemeClr val="bg1"/>
      </p:bgRef>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56306E-B77F-CE22-FA8C-F08F17B5E9B4}"/>
              </a:ext>
            </a:extLst>
          </p:cNvPr>
          <p:cNvSpPr>
            <a:spLocks noGrp="1"/>
          </p:cNvSpPr>
          <p:nvPr>
            <p:ph type="title"/>
          </p:nvPr>
        </p:nvSpPr>
        <p:spPr>
          <a:xfrm>
            <a:off x="1199019" y="4634716"/>
            <a:ext cx="5897880" cy="1353312"/>
          </a:xfrm>
        </p:spPr>
        <p:txBody>
          <a:bodyPr>
            <a:normAutofit/>
          </a:bodyPr>
          <a:lstStyle>
            <a:lvl1pPr>
              <a:lnSpc>
                <a:spcPct val="120000"/>
              </a:lnSpc>
              <a:defRPr sz="2400" b="0" i="0" cap="none" baseline="0">
                <a:solidFill>
                  <a:schemeClr val="tx1"/>
                </a:solidFill>
                <a:latin typeface="+mj-lt"/>
              </a:defRPr>
            </a:lvl1pPr>
          </a:lstStyle>
          <a:p>
            <a:r>
              <a:rPr lang="en-US"/>
              <a:t>Click to edit Master title style</a:t>
            </a:r>
            <a:endParaRPr lang="en-US" dirty="0"/>
          </a:p>
        </p:txBody>
      </p:sp>
      <p:sp>
        <p:nvSpPr>
          <p:cNvPr id="4" name="Footer Placeholder 3">
            <a:extLst>
              <a:ext uri="{FF2B5EF4-FFF2-40B4-BE49-F238E27FC236}">
                <a16:creationId xmlns:a16="http://schemas.microsoft.com/office/drawing/2014/main" id="{C394E47C-0C77-0005-1755-14F7739DF22E}"/>
              </a:ext>
            </a:extLst>
          </p:cNvPr>
          <p:cNvSpPr>
            <a:spLocks noGrp="1"/>
          </p:cNvSpPr>
          <p:nvPr>
            <p:ph type="ftr" sz="quarter" idx="11"/>
          </p:nvPr>
        </p:nvSpPr>
        <p:spPr/>
        <p:txBody>
          <a:bodyPr/>
          <a:lstStyle>
            <a:lvl1pPr>
              <a:defRPr>
                <a:solidFill>
                  <a:schemeClr val="tx1"/>
                </a:solidFill>
              </a:defRPr>
            </a:lvl1pPr>
          </a:lstStyle>
          <a:p>
            <a:r>
              <a:rPr lang="en-US"/>
              <a:t>SAMPLE FOOTER TEXT</a:t>
            </a:r>
            <a:endParaRPr lang="en-US" dirty="0"/>
          </a:p>
        </p:txBody>
      </p:sp>
      <p:sp>
        <p:nvSpPr>
          <p:cNvPr id="7" name="Content Placeholder 6">
            <a:extLst>
              <a:ext uri="{FF2B5EF4-FFF2-40B4-BE49-F238E27FC236}">
                <a16:creationId xmlns:a16="http://schemas.microsoft.com/office/drawing/2014/main" id="{E418DF0B-1F85-2BB3-D241-A3A14BF72908}"/>
              </a:ext>
            </a:extLst>
          </p:cNvPr>
          <p:cNvSpPr>
            <a:spLocks noGrp="1"/>
          </p:cNvSpPr>
          <p:nvPr>
            <p:ph sz="quarter" idx="13" hasCustomPrompt="1"/>
          </p:nvPr>
        </p:nvSpPr>
        <p:spPr>
          <a:xfrm>
            <a:off x="1207008" y="603503"/>
            <a:ext cx="9601200" cy="4334256"/>
          </a:xfrm>
        </p:spPr>
        <p:txBody>
          <a:bodyPr anchor="b">
            <a:normAutofit/>
          </a:bodyPr>
          <a:lstStyle>
            <a:lvl1pPr marL="0" indent="0">
              <a:lnSpc>
                <a:spcPct val="90000"/>
              </a:lnSpc>
              <a:spcBef>
                <a:spcPts val="0"/>
              </a:spcBef>
              <a:buNone/>
              <a:defRPr sz="30000" b="0" i="0">
                <a:solidFill>
                  <a:schemeClr val="tx1"/>
                </a:solidFill>
                <a:latin typeface="+mn-lt"/>
              </a:defRPr>
            </a:lvl1pPr>
          </a:lstStyle>
          <a:p>
            <a:pPr lvl="0"/>
            <a:r>
              <a:rPr lang="en-US" dirty="0"/>
              <a:t>##%</a:t>
            </a:r>
          </a:p>
        </p:txBody>
      </p:sp>
      <p:sp>
        <p:nvSpPr>
          <p:cNvPr id="3" name="Date Placeholder 2">
            <a:extLst>
              <a:ext uri="{FF2B5EF4-FFF2-40B4-BE49-F238E27FC236}">
                <a16:creationId xmlns:a16="http://schemas.microsoft.com/office/drawing/2014/main" id="{4A591E5F-EDEF-7D02-30E6-B960B5E45903}"/>
              </a:ext>
            </a:extLst>
          </p:cNvPr>
          <p:cNvSpPr>
            <a:spLocks noGrp="1"/>
          </p:cNvSpPr>
          <p:nvPr>
            <p:ph type="dt" sz="half" idx="10"/>
          </p:nvPr>
        </p:nvSpPr>
        <p:spPr/>
        <p:txBody>
          <a:bodyPr/>
          <a:lstStyle>
            <a:lvl1pPr>
              <a:defRPr>
                <a:solidFill>
                  <a:schemeClr val="tx1"/>
                </a:solidFill>
              </a:defRPr>
            </a:lvl1pPr>
          </a:lstStyle>
          <a:p>
            <a:fld id="{23E33F43-D372-4092-9463-D8C0DAA92373}" type="datetime1">
              <a:rPr lang="en-US" smtClean="0"/>
              <a:t>4/17/2026</a:t>
            </a:fld>
            <a:endParaRPr lang="en-US" dirty="0"/>
          </a:p>
        </p:txBody>
      </p:sp>
      <p:sp>
        <p:nvSpPr>
          <p:cNvPr id="5" name="Slide Number Placeholder 4">
            <a:extLst>
              <a:ext uri="{FF2B5EF4-FFF2-40B4-BE49-F238E27FC236}">
                <a16:creationId xmlns:a16="http://schemas.microsoft.com/office/drawing/2014/main" id="{CA0528A9-0729-B0FB-328C-3C96994AAB3C}"/>
              </a:ext>
            </a:extLst>
          </p:cNvPr>
          <p:cNvSpPr>
            <a:spLocks noGrp="1"/>
          </p:cNvSpPr>
          <p:nvPr>
            <p:ph type="sldNum" sz="quarter" idx="12"/>
          </p:nvPr>
        </p:nvSpPr>
        <p:spPr/>
        <p:txBody>
          <a:bodyPr/>
          <a:lstStyle>
            <a:lvl1pPr>
              <a:defRPr>
                <a:solidFill>
                  <a:schemeClr val="tx1"/>
                </a:solidFill>
              </a:defRPr>
            </a:lvl1pPr>
          </a:lstStyle>
          <a:p>
            <a:fld id="{CC057153-B650-4DEB-B370-79DDCFDCE934}" type="slidenum">
              <a:rPr lang="en-US" smtClean="0"/>
              <a:pPr/>
              <a:t>‹#›</a:t>
            </a:fld>
            <a:endParaRPr lang="en-US" dirty="0"/>
          </a:p>
        </p:txBody>
      </p:sp>
      <p:grpSp>
        <p:nvGrpSpPr>
          <p:cNvPr id="6" name="Group 5">
            <a:extLst>
              <a:ext uri="{FF2B5EF4-FFF2-40B4-BE49-F238E27FC236}">
                <a16:creationId xmlns:a16="http://schemas.microsoft.com/office/drawing/2014/main" id="{503498D5-7EC6-8C79-86BA-7C39A73A10D4}"/>
              </a:ext>
            </a:extLst>
          </p:cNvPr>
          <p:cNvGrpSpPr/>
          <p:nvPr/>
        </p:nvGrpSpPr>
        <p:grpSpPr>
          <a:xfrm>
            <a:off x="803185" y="0"/>
            <a:ext cx="10585629" cy="6858000"/>
            <a:chOff x="803185" y="0"/>
            <a:chExt cx="10585629" cy="6858000"/>
          </a:xfrm>
        </p:grpSpPr>
        <p:cxnSp>
          <p:nvCxnSpPr>
            <p:cNvPr id="8" name="Straight Connector 7">
              <a:extLst>
                <a:ext uri="{FF2B5EF4-FFF2-40B4-BE49-F238E27FC236}">
                  <a16:creationId xmlns:a16="http://schemas.microsoft.com/office/drawing/2014/main" id="{DFE65860-291D-DD0A-0AF6-EB6BDAF11248}"/>
                </a:ext>
              </a:extLst>
            </p:cNvPr>
            <p:cNvCxnSpPr/>
            <p:nvPr/>
          </p:nvCxnSpPr>
          <p:spPr>
            <a:xfrm>
              <a:off x="804672" y="0"/>
              <a:ext cx="0" cy="6858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9" name="Straight Connector 8">
              <a:extLst>
                <a:ext uri="{FF2B5EF4-FFF2-40B4-BE49-F238E27FC236}">
                  <a16:creationId xmlns:a16="http://schemas.microsoft.com/office/drawing/2014/main" id="{1D542EDA-61BE-919A-EA3E-08EBB658FD72}"/>
                </a:ext>
              </a:extLst>
            </p:cNvPr>
            <p:cNvCxnSpPr>
              <a:cxnSpLocks/>
            </p:cNvCxnSpPr>
            <p:nvPr/>
          </p:nvCxnSpPr>
          <p:spPr>
            <a:xfrm>
              <a:off x="803185" y="393192"/>
              <a:ext cx="10584143"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0" name="Straight Connector 9">
              <a:extLst>
                <a:ext uri="{FF2B5EF4-FFF2-40B4-BE49-F238E27FC236}">
                  <a16:creationId xmlns:a16="http://schemas.microsoft.com/office/drawing/2014/main" id="{09E31BBA-19B1-9E32-10DC-6E50B5D242DB}"/>
                </a:ext>
              </a:extLst>
            </p:cNvPr>
            <p:cNvCxnSpPr>
              <a:cxnSpLocks/>
            </p:cNvCxnSpPr>
            <p:nvPr/>
          </p:nvCxnSpPr>
          <p:spPr>
            <a:xfrm>
              <a:off x="11388814" y="0"/>
              <a:ext cx="0" cy="6858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1" name="Straight Connector 10">
              <a:extLst>
                <a:ext uri="{FF2B5EF4-FFF2-40B4-BE49-F238E27FC236}">
                  <a16:creationId xmlns:a16="http://schemas.microsoft.com/office/drawing/2014/main" id="{440D6BDC-E9D3-BF86-AB1A-64748EAD4D44}"/>
                </a:ext>
              </a:extLst>
            </p:cNvPr>
            <p:cNvCxnSpPr>
              <a:cxnSpLocks/>
            </p:cNvCxnSpPr>
            <p:nvPr/>
          </p:nvCxnSpPr>
          <p:spPr>
            <a:xfrm>
              <a:off x="803185" y="6452119"/>
              <a:ext cx="10584143"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grpSp>
    </p:spTree>
    <p:extLst>
      <p:ext uri="{BB962C8B-B14F-4D97-AF65-F5344CB8AC3E}">
        <p14:creationId xmlns:p14="http://schemas.microsoft.com/office/powerpoint/2010/main" val="2374045833"/>
      </p:ext>
    </p:extLst>
  </p:cSld>
  <p:clrMapOvr>
    <a:overrideClrMapping bg1="dk1" tx1="lt1" bg2="dk2" tx2="lt2" accent1="accent1" accent2="accent2" accent3="accent3" accent4="accent4" accent5="accent5" accent6="accent6" hlink="hlink" folHlink="folHlink"/>
  </p:clrMapOvr>
</p:sldLayout>
</file>

<file path=ppt/slideLayouts/slideLayout42.xml><?xml version="1.0" encoding="utf-8"?>
<p:sldLayout xmlns:a="http://schemas.openxmlformats.org/drawingml/2006/main" xmlns:r="http://schemas.openxmlformats.org/officeDocument/2006/relationships" xmlns:p="http://schemas.openxmlformats.org/presentationml/2006/main" preserve="1">
  <p:cSld name="Number Large 2">
    <p:bg>
      <p:bgRef idx="1001">
        <a:schemeClr val="bg1"/>
      </p:bgRef>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56306E-B77F-CE22-FA8C-F08F17B5E9B4}"/>
              </a:ext>
            </a:extLst>
          </p:cNvPr>
          <p:cNvSpPr>
            <a:spLocks noGrp="1"/>
          </p:cNvSpPr>
          <p:nvPr>
            <p:ph type="title"/>
          </p:nvPr>
        </p:nvSpPr>
        <p:spPr>
          <a:xfrm>
            <a:off x="3352800" y="4193183"/>
            <a:ext cx="5486400" cy="1005840"/>
          </a:xfrm>
        </p:spPr>
        <p:txBody>
          <a:bodyPr>
            <a:normAutofit/>
          </a:bodyPr>
          <a:lstStyle>
            <a:lvl1pPr algn="ctr">
              <a:lnSpc>
                <a:spcPct val="110000"/>
              </a:lnSpc>
              <a:defRPr sz="2400" b="0" i="0" cap="none" baseline="0">
                <a:solidFill>
                  <a:schemeClr val="tx1"/>
                </a:solidFill>
                <a:latin typeface="+mj-lt"/>
              </a:defRPr>
            </a:lvl1pPr>
          </a:lstStyle>
          <a:p>
            <a:r>
              <a:rPr lang="en-US"/>
              <a:t>Click to edit Master title style</a:t>
            </a:r>
            <a:endParaRPr lang="en-US" dirty="0"/>
          </a:p>
        </p:txBody>
      </p:sp>
      <p:sp>
        <p:nvSpPr>
          <p:cNvPr id="4" name="Footer Placeholder 3">
            <a:extLst>
              <a:ext uri="{FF2B5EF4-FFF2-40B4-BE49-F238E27FC236}">
                <a16:creationId xmlns:a16="http://schemas.microsoft.com/office/drawing/2014/main" id="{C394E47C-0C77-0005-1755-14F7739DF22E}"/>
              </a:ext>
            </a:extLst>
          </p:cNvPr>
          <p:cNvSpPr>
            <a:spLocks noGrp="1"/>
          </p:cNvSpPr>
          <p:nvPr>
            <p:ph type="ftr" sz="quarter" idx="11"/>
          </p:nvPr>
        </p:nvSpPr>
        <p:spPr/>
        <p:txBody>
          <a:bodyPr/>
          <a:lstStyle>
            <a:lvl1pPr>
              <a:defRPr>
                <a:solidFill>
                  <a:schemeClr val="tx1"/>
                </a:solidFill>
              </a:defRPr>
            </a:lvl1pPr>
          </a:lstStyle>
          <a:p>
            <a:r>
              <a:rPr lang="en-US"/>
              <a:t>SAMPLE FOOTER TEXT</a:t>
            </a:r>
            <a:endParaRPr lang="en-US" dirty="0"/>
          </a:p>
        </p:txBody>
      </p:sp>
      <p:sp>
        <p:nvSpPr>
          <p:cNvPr id="7" name="Content Placeholder 6">
            <a:extLst>
              <a:ext uri="{FF2B5EF4-FFF2-40B4-BE49-F238E27FC236}">
                <a16:creationId xmlns:a16="http://schemas.microsoft.com/office/drawing/2014/main" id="{E418DF0B-1F85-2BB3-D241-A3A14BF72908}"/>
              </a:ext>
            </a:extLst>
          </p:cNvPr>
          <p:cNvSpPr>
            <a:spLocks noGrp="1"/>
          </p:cNvSpPr>
          <p:nvPr>
            <p:ph sz="quarter" idx="13" hasCustomPrompt="1"/>
          </p:nvPr>
        </p:nvSpPr>
        <p:spPr>
          <a:xfrm>
            <a:off x="2438400" y="1240974"/>
            <a:ext cx="7315200" cy="3065419"/>
          </a:xfrm>
        </p:spPr>
        <p:txBody>
          <a:bodyPr anchor="b">
            <a:noAutofit/>
          </a:bodyPr>
          <a:lstStyle>
            <a:lvl1pPr marL="0" indent="0" algn="ctr">
              <a:lnSpc>
                <a:spcPct val="90000"/>
              </a:lnSpc>
              <a:buNone/>
              <a:defRPr sz="20000" b="0" i="0">
                <a:solidFill>
                  <a:schemeClr val="tx1"/>
                </a:solidFill>
                <a:latin typeface="+mn-lt"/>
              </a:defRPr>
            </a:lvl1pPr>
          </a:lstStyle>
          <a:p>
            <a:pPr lvl="0"/>
            <a:r>
              <a:rPr lang="en-US" dirty="0"/>
              <a:t>##%</a:t>
            </a:r>
          </a:p>
        </p:txBody>
      </p:sp>
      <p:sp>
        <p:nvSpPr>
          <p:cNvPr id="3" name="Date Placeholder 2">
            <a:extLst>
              <a:ext uri="{FF2B5EF4-FFF2-40B4-BE49-F238E27FC236}">
                <a16:creationId xmlns:a16="http://schemas.microsoft.com/office/drawing/2014/main" id="{4A591E5F-EDEF-7D02-30E6-B960B5E45903}"/>
              </a:ext>
            </a:extLst>
          </p:cNvPr>
          <p:cNvSpPr>
            <a:spLocks noGrp="1"/>
          </p:cNvSpPr>
          <p:nvPr>
            <p:ph type="dt" sz="half" idx="10"/>
          </p:nvPr>
        </p:nvSpPr>
        <p:spPr/>
        <p:txBody>
          <a:bodyPr/>
          <a:lstStyle>
            <a:lvl1pPr>
              <a:defRPr>
                <a:solidFill>
                  <a:schemeClr val="tx1"/>
                </a:solidFill>
              </a:defRPr>
            </a:lvl1pPr>
          </a:lstStyle>
          <a:p>
            <a:fld id="{35FAB39A-86A1-48B6-9153-E6011CB46040}" type="datetime1">
              <a:rPr lang="en-US" smtClean="0"/>
              <a:t>4/17/2026</a:t>
            </a:fld>
            <a:endParaRPr lang="en-US" dirty="0"/>
          </a:p>
        </p:txBody>
      </p:sp>
      <p:sp>
        <p:nvSpPr>
          <p:cNvPr id="5" name="Slide Number Placeholder 4">
            <a:extLst>
              <a:ext uri="{FF2B5EF4-FFF2-40B4-BE49-F238E27FC236}">
                <a16:creationId xmlns:a16="http://schemas.microsoft.com/office/drawing/2014/main" id="{CA0528A9-0729-B0FB-328C-3C96994AAB3C}"/>
              </a:ext>
            </a:extLst>
          </p:cNvPr>
          <p:cNvSpPr>
            <a:spLocks noGrp="1"/>
          </p:cNvSpPr>
          <p:nvPr>
            <p:ph type="sldNum" sz="quarter" idx="12"/>
          </p:nvPr>
        </p:nvSpPr>
        <p:spPr/>
        <p:txBody>
          <a:bodyPr/>
          <a:lstStyle>
            <a:lvl1pPr>
              <a:defRPr>
                <a:solidFill>
                  <a:schemeClr val="tx1"/>
                </a:solidFill>
              </a:defRPr>
            </a:lvl1pPr>
          </a:lstStyle>
          <a:p>
            <a:fld id="{CC057153-B650-4DEB-B370-79DDCFDCE934}" type="slidenum">
              <a:rPr lang="en-US" smtClean="0"/>
              <a:pPr/>
              <a:t>‹#›</a:t>
            </a:fld>
            <a:endParaRPr lang="en-US" dirty="0"/>
          </a:p>
        </p:txBody>
      </p:sp>
      <p:grpSp>
        <p:nvGrpSpPr>
          <p:cNvPr id="6" name="Group 5">
            <a:extLst>
              <a:ext uri="{FF2B5EF4-FFF2-40B4-BE49-F238E27FC236}">
                <a16:creationId xmlns:a16="http://schemas.microsoft.com/office/drawing/2014/main" id="{F8D5DE95-288B-FAB7-3326-9E5BFCE5B746}"/>
              </a:ext>
            </a:extLst>
          </p:cNvPr>
          <p:cNvGrpSpPr/>
          <p:nvPr/>
        </p:nvGrpSpPr>
        <p:grpSpPr>
          <a:xfrm>
            <a:off x="795290" y="400467"/>
            <a:ext cx="10603299" cy="6052793"/>
            <a:chOff x="795290" y="400467"/>
            <a:chExt cx="10603299" cy="6052793"/>
          </a:xfrm>
        </p:grpSpPr>
        <p:cxnSp>
          <p:nvCxnSpPr>
            <p:cNvPr id="8" name="Straight Connector 7">
              <a:extLst>
                <a:ext uri="{FF2B5EF4-FFF2-40B4-BE49-F238E27FC236}">
                  <a16:creationId xmlns:a16="http://schemas.microsoft.com/office/drawing/2014/main" id="{484611E9-169A-4656-2416-A78901FFF7E6}"/>
                </a:ext>
              </a:extLst>
            </p:cNvPr>
            <p:cNvCxnSpPr>
              <a:cxnSpLocks/>
            </p:cNvCxnSpPr>
            <p:nvPr/>
          </p:nvCxnSpPr>
          <p:spPr>
            <a:xfrm>
              <a:off x="797169" y="966343"/>
              <a:ext cx="10601420"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9" name="Straight Connector 8">
              <a:extLst>
                <a:ext uri="{FF2B5EF4-FFF2-40B4-BE49-F238E27FC236}">
                  <a16:creationId xmlns:a16="http://schemas.microsoft.com/office/drawing/2014/main" id="{CD14C6CB-F651-2912-3E36-09C365D55330}"/>
                </a:ext>
              </a:extLst>
            </p:cNvPr>
            <p:cNvCxnSpPr>
              <a:cxnSpLocks/>
            </p:cNvCxnSpPr>
            <p:nvPr/>
          </p:nvCxnSpPr>
          <p:spPr>
            <a:xfrm>
              <a:off x="795290" y="5893973"/>
              <a:ext cx="10601420"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0" name="Straight Connector 9">
              <a:extLst>
                <a:ext uri="{FF2B5EF4-FFF2-40B4-BE49-F238E27FC236}">
                  <a16:creationId xmlns:a16="http://schemas.microsoft.com/office/drawing/2014/main" id="{6DB412A5-131A-058B-C206-D8CE2D23F5F4}"/>
                </a:ext>
              </a:extLst>
            </p:cNvPr>
            <p:cNvCxnSpPr>
              <a:cxnSpLocks/>
            </p:cNvCxnSpPr>
            <p:nvPr/>
          </p:nvCxnSpPr>
          <p:spPr>
            <a:xfrm>
              <a:off x="6096000" y="400467"/>
              <a:ext cx="0" cy="565876"/>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1" name="Straight Connector 10">
              <a:extLst>
                <a:ext uri="{FF2B5EF4-FFF2-40B4-BE49-F238E27FC236}">
                  <a16:creationId xmlns:a16="http://schemas.microsoft.com/office/drawing/2014/main" id="{BCFD5865-7471-0A98-E714-A522448C7F14}"/>
                </a:ext>
              </a:extLst>
            </p:cNvPr>
            <p:cNvCxnSpPr>
              <a:cxnSpLocks/>
            </p:cNvCxnSpPr>
            <p:nvPr/>
          </p:nvCxnSpPr>
          <p:spPr>
            <a:xfrm>
              <a:off x="6096000" y="5887384"/>
              <a:ext cx="0" cy="565876"/>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grpSp>
      <p:grpSp>
        <p:nvGrpSpPr>
          <p:cNvPr id="12" name="Group 11">
            <a:extLst>
              <a:ext uri="{FF2B5EF4-FFF2-40B4-BE49-F238E27FC236}">
                <a16:creationId xmlns:a16="http://schemas.microsoft.com/office/drawing/2014/main" id="{941C1E35-5D55-2FA3-7A17-EBD8530A4248}"/>
              </a:ext>
            </a:extLst>
          </p:cNvPr>
          <p:cNvGrpSpPr/>
          <p:nvPr/>
        </p:nvGrpSpPr>
        <p:grpSpPr>
          <a:xfrm>
            <a:off x="803185" y="0"/>
            <a:ext cx="10585629" cy="6858000"/>
            <a:chOff x="803185" y="0"/>
            <a:chExt cx="10585629" cy="6858000"/>
          </a:xfrm>
        </p:grpSpPr>
        <p:cxnSp>
          <p:nvCxnSpPr>
            <p:cNvPr id="13" name="Straight Connector 12">
              <a:extLst>
                <a:ext uri="{FF2B5EF4-FFF2-40B4-BE49-F238E27FC236}">
                  <a16:creationId xmlns:a16="http://schemas.microsoft.com/office/drawing/2014/main" id="{E383D922-3CCD-2925-A440-432366817A2C}"/>
                </a:ext>
              </a:extLst>
            </p:cNvPr>
            <p:cNvCxnSpPr/>
            <p:nvPr/>
          </p:nvCxnSpPr>
          <p:spPr>
            <a:xfrm>
              <a:off x="804672" y="0"/>
              <a:ext cx="0" cy="6858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4" name="Straight Connector 13">
              <a:extLst>
                <a:ext uri="{FF2B5EF4-FFF2-40B4-BE49-F238E27FC236}">
                  <a16:creationId xmlns:a16="http://schemas.microsoft.com/office/drawing/2014/main" id="{9D335464-04F4-7CE0-7F26-F8015820B233}"/>
                </a:ext>
              </a:extLst>
            </p:cNvPr>
            <p:cNvCxnSpPr>
              <a:cxnSpLocks/>
            </p:cNvCxnSpPr>
            <p:nvPr/>
          </p:nvCxnSpPr>
          <p:spPr>
            <a:xfrm>
              <a:off x="803185" y="393192"/>
              <a:ext cx="10584143"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5" name="Straight Connector 14">
              <a:extLst>
                <a:ext uri="{FF2B5EF4-FFF2-40B4-BE49-F238E27FC236}">
                  <a16:creationId xmlns:a16="http://schemas.microsoft.com/office/drawing/2014/main" id="{54A45CF0-48C0-1646-B20C-11D8E8585904}"/>
                </a:ext>
              </a:extLst>
            </p:cNvPr>
            <p:cNvCxnSpPr>
              <a:cxnSpLocks/>
            </p:cNvCxnSpPr>
            <p:nvPr/>
          </p:nvCxnSpPr>
          <p:spPr>
            <a:xfrm>
              <a:off x="11388814" y="0"/>
              <a:ext cx="0" cy="6858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6" name="Straight Connector 15">
              <a:extLst>
                <a:ext uri="{FF2B5EF4-FFF2-40B4-BE49-F238E27FC236}">
                  <a16:creationId xmlns:a16="http://schemas.microsoft.com/office/drawing/2014/main" id="{A5A20515-3DFE-12B8-CD96-E3A75B4B7E25}"/>
                </a:ext>
              </a:extLst>
            </p:cNvPr>
            <p:cNvCxnSpPr>
              <a:cxnSpLocks/>
            </p:cNvCxnSpPr>
            <p:nvPr/>
          </p:nvCxnSpPr>
          <p:spPr>
            <a:xfrm>
              <a:off x="803185" y="6452119"/>
              <a:ext cx="10584143"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grpSp>
    </p:spTree>
    <p:extLst>
      <p:ext uri="{BB962C8B-B14F-4D97-AF65-F5344CB8AC3E}">
        <p14:creationId xmlns:p14="http://schemas.microsoft.com/office/powerpoint/2010/main" val="1527660754"/>
      </p:ext>
    </p:extLst>
  </p:cSld>
  <p:clrMapOvr>
    <a:overrideClrMapping bg1="dk1" tx1="lt1" bg2="dk2" tx2="lt2" accent1="accent1" accent2="accent2" accent3="accent3" accent4="accent4" accent5="accent5" accent6="accent6" hlink="hlink" folHlink="folHlink"/>
  </p:clrMapOvr>
</p:sldLayout>
</file>

<file path=ppt/slideLayouts/slideLayout43.xml><?xml version="1.0" encoding="utf-8"?>
<p:sldLayout xmlns:a="http://schemas.openxmlformats.org/drawingml/2006/main" xmlns:r="http://schemas.openxmlformats.org/officeDocument/2006/relationships" xmlns:p="http://schemas.openxmlformats.org/presentationml/2006/main" preserve="1" userDrawn="1">
  <p:cSld name="Number Large 3">
    <p:spTree>
      <p:nvGrpSpPr>
        <p:cNvPr id="1" name=""/>
        <p:cNvGrpSpPr/>
        <p:nvPr/>
      </p:nvGrpSpPr>
      <p:grpSpPr>
        <a:xfrm>
          <a:off x="0" y="0"/>
          <a:ext cx="0" cy="0"/>
          <a:chOff x="0" y="0"/>
          <a:chExt cx="0" cy="0"/>
        </a:xfrm>
      </p:grpSpPr>
      <p:sp>
        <p:nvSpPr>
          <p:cNvPr id="20" name="Title 19">
            <a:extLst>
              <a:ext uri="{FF2B5EF4-FFF2-40B4-BE49-F238E27FC236}">
                <a16:creationId xmlns:a16="http://schemas.microsoft.com/office/drawing/2014/main" id="{26D58EB7-9EC7-5A50-30A3-E2D9EDD0FF85}"/>
              </a:ext>
            </a:extLst>
          </p:cNvPr>
          <p:cNvSpPr>
            <a:spLocks noGrp="1"/>
          </p:cNvSpPr>
          <p:nvPr>
            <p:ph type="title"/>
          </p:nvPr>
        </p:nvSpPr>
        <p:spPr>
          <a:xfrm>
            <a:off x="6327018" y="1599060"/>
            <a:ext cx="5052018" cy="3658736"/>
          </a:xfrm>
        </p:spPr>
        <p:txBody>
          <a:bodyPr anchor="ctr">
            <a:normAutofit/>
          </a:bodyPr>
          <a:lstStyle>
            <a:lvl1pPr>
              <a:defRPr sz="2400" cap="none" baseline="0">
                <a:latin typeface="+mn-lt"/>
              </a:defRPr>
            </a:lvl1pPr>
          </a:lstStyle>
          <a:p>
            <a:r>
              <a:rPr lang="en-US" dirty="0"/>
              <a:t>Click to edit Master title style</a:t>
            </a:r>
          </a:p>
        </p:txBody>
      </p:sp>
      <p:sp>
        <p:nvSpPr>
          <p:cNvPr id="4" name="Footer Placeholder 3">
            <a:extLst>
              <a:ext uri="{FF2B5EF4-FFF2-40B4-BE49-F238E27FC236}">
                <a16:creationId xmlns:a16="http://schemas.microsoft.com/office/drawing/2014/main" id="{C394E47C-0C77-0005-1755-14F7739DF22E}"/>
              </a:ext>
            </a:extLst>
          </p:cNvPr>
          <p:cNvSpPr>
            <a:spLocks noGrp="1"/>
          </p:cNvSpPr>
          <p:nvPr>
            <p:ph type="ftr" sz="quarter" idx="11"/>
          </p:nvPr>
        </p:nvSpPr>
        <p:spPr/>
        <p:txBody>
          <a:bodyPr/>
          <a:lstStyle>
            <a:lvl1pPr>
              <a:defRPr>
                <a:solidFill>
                  <a:schemeClr val="tx1"/>
                </a:solidFill>
              </a:defRPr>
            </a:lvl1pPr>
          </a:lstStyle>
          <a:p>
            <a:r>
              <a:rPr lang="en-US"/>
              <a:t>SAMPLE FOOTER TEXT</a:t>
            </a:r>
            <a:endParaRPr lang="en-US" dirty="0"/>
          </a:p>
        </p:txBody>
      </p:sp>
      <p:sp>
        <p:nvSpPr>
          <p:cNvPr id="19" name="Content Placeholder 18">
            <a:extLst>
              <a:ext uri="{FF2B5EF4-FFF2-40B4-BE49-F238E27FC236}">
                <a16:creationId xmlns:a16="http://schemas.microsoft.com/office/drawing/2014/main" id="{DE2753DF-FB9B-AECE-E745-E846066B1745}"/>
              </a:ext>
            </a:extLst>
          </p:cNvPr>
          <p:cNvSpPr>
            <a:spLocks noGrp="1"/>
          </p:cNvSpPr>
          <p:nvPr>
            <p:ph sz="quarter" idx="14" hasCustomPrompt="1"/>
          </p:nvPr>
        </p:nvSpPr>
        <p:spPr>
          <a:xfrm>
            <a:off x="914400" y="1600200"/>
            <a:ext cx="5140325" cy="3657600"/>
          </a:xfrm>
        </p:spPr>
        <p:txBody>
          <a:bodyPr anchor="ctr">
            <a:normAutofit/>
          </a:bodyPr>
          <a:lstStyle>
            <a:lvl1pPr marL="0" indent="0">
              <a:lnSpc>
                <a:spcPct val="90000"/>
              </a:lnSpc>
              <a:buNone/>
              <a:defRPr sz="20000"/>
            </a:lvl1pPr>
          </a:lstStyle>
          <a:p>
            <a:pPr lvl="0"/>
            <a:r>
              <a:rPr lang="en-US" dirty="0"/>
              <a:t>##%</a:t>
            </a:r>
          </a:p>
        </p:txBody>
      </p:sp>
      <p:sp>
        <p:nvSpPr>
          <p:cNvPr id="3" name="Date Placeholder 2">
            <a:extLst>
              <a:ext uri="{FF2B5EF4-FFF2-40B4-BE49-F238E27FC236}">
                <a16:creationId xmlns:a16="http://schemas.microsoft.com/office/drawing/2014/main" id="{4A591E5F-EDEF-7D02-30E6-B960B5E45903}"/>
              </a:ext>
            </a:extLst>
          </p:cNvPr>
          <p:cNvSpPr>
            <a:spLocks noGrp="1"/>
          </p:cNvSpPr>
          <p:nvPr>
            <p:ph type="dt" sz="half" idx="10"/>
          </p:nvPr>
        </p:nvSpPr>
        <p:spPr/>
        <p:txBody>
          <a:bodyPr/>
          <a:lstStyle>
            <a:lvl1pPr>
              <a:defRPr>
                <a:solidFill>
                  <a:schemeClr val="tx1"/>
                </a:solidFill>
              </a:defRPr>
            </a:lvl1pPr>
          </a:lstStyle>
          <a:p>
            <a:fld id="{484550B5-6894-4BAB-BE29-52F47C1325C5}" type="datetime1">
              <a:rPr lang="en-US" smtClean="0"/>
              <a:t>4/17/2026</a:t>
            </a:fld>
            <a:endParaRPr lang="en-US" dirty="0"/>
          </a:p>
        </p:txBody>
      </p:sp>
      <p:sp>
        <p:nvSpPr>
          <p:cNvPr id="5" name="Slide Number Placeholder 4">
            <a:extLst>
              <a:ext uri="{FF2B5EF4-FFF2-40B4-BE49-F238E27FC236}">
                <a16:creationId xmlns:a16="http://schemas.microsoft.com/office/drawing/2014/main" id="{CA0528A9-0729-B0FB-328C-3C96994AAB3C}"/>
              </a:ext>
            </a:extLst>
          </p:cNvPr>
          <p:cNvSpPr>
            <a:spLocks noGrp="1"/>
          </p:cNvSpPr>
          <p:nvPr>
            <p:ph type="sldNum" sz="quarter" idx="12"/>
          </p:nvPr>
        </p:nvSpPr>
        <p:spPr/>
        <p:txBody>
          <a:bodyPr/>
          <a:lstStyle>
            <a:lvl1pPr>
              <a:defRPr>
                <a:solidFill>
                  <a:schemeClr val="tx1"/>
                </a:solidFill>
              </a:defRPr>
            </a:lvl1pPr>
          </a:lstStyle>
          <a:p>
            <a:fld id="{CC057153-B650-4DEB-B370-79DDCFDCE934}" type="slidenum">
              <a:rPr lang="en-US" smtClean="0"/>
              <a:pPr/>
              <a:t>‹#›</a:t>
            </a:fld>
            <a:endParaRPr lang="en-US" dirty="0"/>
          </a:p>
        </p:txBody>
      </p:sp>
      <p:grpSp>
        <p:nvGrpSpPr>
          <p:cNvPr id="6" name="Group 5">
            <a:extLst>
              <a:ext uri="{FF2B5EF4-FFF2-40B4-BE49-F238E27FC236}">
                <a16:creationId xmlns:a16="http://schemas.microsoft.com/office/drawing/2014/main" id="{F8D5DE95-288B-FAB7-3326-9E5BFCE5B746}"/>
              </a:ext>
            </a:extLst>
          </p:cNvPr>
          <p:cNvGrpSpPr/>
          <p:nvPr/>
        </p:nvGrpSpPr>
        <p:grpSpPr>
          <a:xfrm>
            <a:off x="795290" y="400467"/>
            <a:ext cx="10603299" cy="6052793"/>
            <a:chOff x="795290" y="400467"/>
            <a:chExt cx="10603299" cy="6052793"/>
          </a:xfrm>
        </p:grpSpPr>
        <p:cxnSp>
          <p:nvCxnSpPr>
            <p:cNvPr id="8" name="Straight Connector 7">
              <a:extLst>
                <a:ext uri="{FF2B5EF4-FFF2-40B4-BE49-F238E27FC236}">
                  <a16:creationId xmlns:a16="http://schemas.microsoft.com/office/drawing/2014/main" id="{484611E9-169A-4656-2416-A78901FFF7E6}"/>
                </a:ext>
              </a:extLst>
            </p:cNvPr>
            <p:cNvCxnSpPr>
              <a:cxnSpLocks/>
            </p:cNvCxnSpPr>
            <p:nvPr/>
          </p:nvCxnSpPr>
          <p:spPr>
            <a:xfrm>
              <a:off x="797169" y="966343"/>
              <a:ext cx="10601420"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9" name="Straight Connector 8">
              <a:extLst>
                <a:ext uri="{FF2B5EF4-FFF2-40B4-BE49-F238E27FC236}">
                  <a16:creationId xmlns:a16="http://schemas.microsoft.com/office/drawing/2014/main" id="{CD14C6CB-F651-2912-3E36-09C365D55330}"/>
                </a:ext>
              </a:extLst>
            </p:cNvPr>
            <p:cNvCxnSpPr>
              <a:cxnSpLocks/>
            </p:cNvCxnSpPr>
            <p:nvPr/>
          </p:nvCxnSpPr>
          <p:spPr>
            <a:xfrm>
              <a:off x="795290" y="5893973"/>
              <a:ext cx="10601420"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0" name="Straight Connector 9">
              <a:extLst>
                <a:ext uri="{FF2B5EF4-FFF2-40B4-BE49-F238E27FC236}">
                  <a16:creationId xmlns:a16="http://schemas.microsoft.com/office/drawing/2014/main" id="{6DB412A5-131A-058B-C206-D8CE2D23F5F4}"/>
                </a:ext>
              </a:extLst>
            </p:cNvPr>
            <p:cNvCxnSpPr>
              <a:cxnSpLocks/>
            </p:cNvCxnSpPr>
            <p:nvPr/>
          </p:nvCxnSpPr>
          <p:spPr>
            <a:xfrm>
              <a:off x="6096000" y="400467"/>
              <a:ext cx="0" cy="565876"/>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1" name="Straight Connector 10">
              <a:extLst>
                <a:ext uri="{FF2B5EF4-FFF2-40B4-BE49-F238E27FC236}">
                  <a16:creationId xmlns:a16="http://schemas.microsoft.com/office/drawing/2014/main" id="{BCFD5865-7471-0A98-E714-A522448C7F14}"/>
                </a:ext>
              </a:extLst>
            </p:cNvPr>
            <p:cNvCxnSpPr>
              <a:cxnSpLocks/>
            </p:cNvCxnSpPr>
            <p:nvPr/>
          </p:nvCxnSpPr>
          <p:spPr>
            <a:xfrm>
              <a:off x="6096000" y="5887384"/>
              <a:ext cx="0" cy="565876"/>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grpSp>
      <p:grpSp>
        <p:nvGrpSpPr>
          <p:cNvPr id="12" name="Group 11">
            <a:extLst>
              <a:ext uri="{FF2B5EF4-FFF2-40B4-BE49-F238E27FC236}">
                <a16:creationId xmlns:a16="http://schemas.microsoft.com/office/drawing/2014/main" id="{941C1E35-5D55-2FA3-7A17-EBD8530A4248}"/>
              </a:ext>
            </a:extLst>
          </p:cNvPr>
          <p:cNvGrpSpPr/>
          <p:nvPr/>
        </p:nvGrpSpPr>
        <p:grpSpPr>
          <a:xfrm>
            <a:off x="803185" y="0"/>
            <a:ext cx="10585629" cy="6858000"/>
            <a:chOff x="803185" y="0"/>
            <a:chExt cx="10585629" cy="6858000"/>
          </a:xfrm>
        </p:grpSpPr>
        <p:cxnSp>
          <p:nvCxnSpPr>
            <p:cNvPr id="13" name="Straight Connector 12">
              <a:extLst>
                <a:ext uri="{FF2B5EF4-FFF2-40B4-BE49-F238E27FC236}">
                  <a16:creationId xmlns:a16="http://schemas.microsoft.com/office/drawing/2014/main" id="{E383D922-3CCD-2925-A440-432366817A2C}"/>
                </a:ext>
              </a:extLst>
            </p:cNvPr>
            <p:cNvCxnSpPr/>
            <p:nvPr/>
          </p:nvCxnSpPr>
          <p:spPr>
            <a:xfrm>
              <a:off x="804672" y="0"/>
              <a:ext cx="0" cy="6858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4" name="Straight Connector 13">
              <a:extLst>
                <a:ext uri="{FF2B5EF4-FFF2-40B4-BE49-F238E27FC236}">
                  <a16:creationId xmlns:a16="http://schemas.microsoft.com/office/drawing/2014/main" id="{9D335464-04F4-7CE0-7F26-F8015820B233}"/>
                </a:ext>
              </a:extLst>
            </p:cNvPr>
            <p:cNvCxnSpPr>
              <a:cxnSpLocks/>
            </p:cNvCxnSpPr>
            <p:nvPr/>
          </p:nvCxnSpPr>
          <p:spPr>
            <a:xfrm>
              <a:off x="803185" y="393192"/>
              <a:ext cx="10584143"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5" name="Straight Connector 14">
              <a:extLst>
                <a:ext uri="{FF2B5EF4-FFF2-40B4-BE49-F238E27FC236}">
                  <a16:creationId xmlns:a16="http://schemas.microsoft.com/office/drawing/2014/main" id="{54A45CF0-48C0-1646-B20C-11D8E8585904}"/>
                </a:ext>
              </a:extLst>
            </p:cNvPr>
            <p:cNvCxnSpPr>
              <a:cxnSpLocks/>
            </p:cNvCxnSpPr>
            <p:nvPr/>
          </p:nvCxnSpPr>
          <p:spPr>
            <a:xfrm>
              <a:off x="11388814" y="0"/>
              <a:ext cx="0" cy="6858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6" name="Straight Connector 15">
              <a:extLst>
                <a:ext uri="{FF2B5EF4-FFF2-40B4-BE49-F238E27FC236}">
                  <a16:creationId xmlns:a16="http://schemas.microsoft.com/office/drawing/2014/main" id="{A5A20515-3DFE-12B8-CD96-E3A75B4B7E25}"/>
                </a:ext>
              </a:extLst>
            </p:cNvPr>
            <p:cNvCxnSpPr>
              <a:cxnSpLocks/>
            </p:cNvCxnSpPr>
            <p:nvPr/>
          </p:nvCxnSpPr>
          <p:spPr>
            <a:xfrm>
              <a:off x="803185" y="6452119"/>
              <a:ext cx="10584143"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grpSp>
    </p:spTree>
    <p:extLst>
      <p:ext uri="{BB962C8B-B14F-4D97-AF65-F5344CB8AC3E}">
        <p14:creationId xmlns:p14="http://schemas.microsoft.com/office/powerpoint/2010/main" val="527697505"/>
      </p:ext>
    </p:extLst>
  </p:cSld>
  <p:clrMapOvr>
    <a:masterClrMapping/>
  </p:clrMapOvr>
</p:sldLayout>
</file>

<file path=ppt/slideLayouts/slideLayout44.xml><?xml version="1.0" encoding="utf-8"?>
<p:sldLayout xmlns:a="http://schemas.openxmlformats.org/drawingml/2006/main" xmlns:r="http://schemas.openxmlformats.org/officeDocument/2006/relationships" xmlns:p="http://schemas.openxmlformats.org/presentationml/2006/main" preserve="1">
  <p:cSld name="Number Large 4">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56306E-B77F-CE22-FA8C-F08F17B5E9B4}"/>
              </a:ext>
            </a:extLst>
          </p:cNvPr>
          <p:cNvSpPr>
            <a:spLocks noGrp="1"/>
          </p:cNvSpPr>
          <p:nvPr>
            <p:ph type="title"/>
          </p:nvPr>
        </p:nvSpPr>
        <p:spPr>
          <a:xfrm>
            <a:off x="4495800" y="4131153"/>
            <a:ext cx="3200400" cy="1545336"/>
          </a:xfrm>
          <a:noFill/>
        </p:spPr>
        <p:txBody>
          <a:bodyPr>
            <a:normAutofit/>
          </a:bodyPr>
          <a:lstStyle>
            <a:lvl1pPr algn="ctr">
              <a:lnSpc>
                <a:spcPct val="110000"/>
              </a:lnSpc>
              <a:defRPr sz="1600" b="0" i="0" cap="none" baseline="0">
                <a:solidFill>
                  <a:schemeClr val="tx1"/>
                </a:solidFill>
                <a:latin typeface="+mj-lt"/>
              </a:defRPr>
            </a:lvl1pPr>
          </a:lstStyle>
          <a:p>
            <a:r>
              <a:rPr lang="en-US"/>
              <a:t>Click to edit Master title style</a:t>
            </a:r>
            <a:endParaRPr lang="en-US" dirty="0"/>
          </a:p>
        </p:txBody>
      </p:sp>
      <p:sp>
        <p:nvSpPr>
          <p:cNvPr id="4" name="Footer Placeholder 3">
            <a:extLst>
              <a:ext uri="{FF2B5EF4-FFF2-40B4-BE49-F238E27FC236}">
                <a16:creationId xmlns:a16="http://schemas.microsoft.com/office/drawing/2014/main" id="{C394E47C-0C77-0005-1755-14F7739DF22E}"/>
              </a:ext>
            </a:extLst>
          </p:cNvPr>
          <p:cNvSpPr>
            <a:spLocks noGrp="1"/>
          </p:cNvSpPr>
          <p:nvPr>
            <p:ph type="ftr" sz="quarter" idx="11"/>
          </p:nvPr>
        </p:nvSpPr>
        <p:spPr/>
        <p:txBody>
          <a:bodyPr/>
          <a:lstStyle>
            <a:lvl1pPr>
              <a:defRPr>
                <a:solidFill>
                  <a:schemeClr val="tx1"/>
                </a:solidFill>
              </a:defRPr>
            </a:lvl1pPr>
          </a:lstStyle>
          <a:p>
            <a:r>
              <a:rPr lang="en-US"/>
              <a:t>SAMPLE FOOTER TEXT</a:t>
            </a:r>
            <a:endParaRPr lang="en-US" dirty="0"/>
          </a:p>
        </p:txBody>
      </p:sp>
      <p:sp>
        <p:nvSpPr>
          <p:cNvPr id="7" name="Content Placeholder 6">
            <a:extLst>
              <a:ext uri="{FF2B5EF4-FFF2-40B4-BE49-F238E27FC236}">
                <a16:creationId xmlns:a16="http://schemas.microsoft.com/office/drawing/2014/main" id="{E418DF0B-1F85-2BB3-D241-A3A14BF72908}"/>
              </a:ext>
            </a:extLst>
          </p:cNvPr>
          <p:cNvSpPr>
            <a:spLocks noGrp="1"/>
          </p:cNvSpPr>
          <p:nvPr>
            <p:ph sz="quarter" idx="13" hasCustomPrompt="1"/>
          </p:nvPr>
        </p:nvSpPr>
        <p:spPr>
          <a:xfrm>
            <a:off x="3810000" y="1832029"/>
            <a:ext cx="4572000" cy="2475441"/>
          </a:xfrm>
          <a:noFill/>
        </p:spPr>
        <p:txBody>
          <a:bodyPr anchor="b">
            <a:normAutofit/>
          </a:bodyPr>
          <a:lstStyle>
            <a:lvl1pPr marL="0" indent="0" algn="ctr">
              <a:lnSpc>
                <a:spcPct val="90000"/>
              </a:lnSpc>
              <a:buNone/>
              <a:defRPr sz="15000" b="0" i="0">
                <a:solidFill>
                  <a:schemeClr val="tx1"/>
                </a:solidFill>
                <a:latin typeface="+mn-lt"/>
              </a:defRPr>
            </a:lvl1pPr>
          </a:lstStyle>
          <a:p>
            <a:pPr lvl="0"/>
            <a:r>
              <a:rPr lang="en-US" dirty="0"/>
              <a:t>##%</a:t>
            </a:r>
          </a:p>
        </p:txBody>
      </p:sp>
      <p:sp>
        <p:nvSpPr>
          <p:cNvPr id="3" name="Date Placeholder 2">
            <a:extLst>
              <a:ext uri="{FF2B5EF4-FFF2-40B4-BE49-F238E27FC236}">
                <a16:creationId xmlns:a16="http://schemas.microsoft.com/office/drawing/2014/main" id="{4A591E5F-EDEF-7D02-30E6-B960B5E45903}"/>
              </a:ext>
            </a:extLst>
          </p:cNvPr>
          <p:cNvSpPr>
            <a:spLocks noGrp="1"/>
          </p:cNvSpPr>
          <p:nvPr>
            <p:ph type="dt" sz="half" idx="10"/>
          </p:nvPr>
        </p:nvSpPr>
        <p:spPr/>
        <p:txBody>
          <a:bodyPr/>
          <a:lstStyle>
            <a:lvl1pPr>
              <a:defRPr>
                <a:solidFill>
                  <a:schemeClr val="tx1"/>
                </a:solidFill>
              </a:defRPr>
            </a:lvl1pPr>
          </a:lstStyle>
          <a:p>
            <a:fld id="{023644B3-B047-4BDA-A4C8-F5943698F924}" type="datetime1">
              <a:rPr lang="en-US" smtClean="0"/>
              <a:t>4/17/2026</a:t>
            </a:fld>
            <a:endParaRPr lang="en-US" dirty="0"/>
          </a:p>
        </p:txBody>
      </p:sp>
      <p:sp>
        <p:nvSpPr>
          <p:cNvPr id="5" name="Slide Number Placeholder 4">
            <a:extLst>
              <a:ext uri="{FF2B5EF4-FFF2-40B4-BE49-F238E27FC236}">
                <a16:creationId xmlns:a16="http://schemas.microsoft.com/office/drawing/2014/main" id="{CA0528A9-0729-B0FB-328C-3C96994AAB3C}"/>
              </a:ext>
            </a:extLst>
          </p:cNvPr>
          <p:cNvSpPr>
            <a:spLocks noGrp="1"/>
          </p:cNvSpPr>
          <p:nvPr>
            <p:ph type="sldNum" sz="quarter" idx="12"/>
          </p:nvPr>
        </p:nvSpPr>
        <p:spPr/>
        <p:txBody>
          <a:bodyPr/>
          <a:lstStyle>
            <a:lvl1pPr>
              <a:defRPr>
                <a:solidFill>
                  <a:schemeClr val="tx1"/>
                </a:solidFill>
              </a:defRPr>
            </a:lvl1pPr>
          </a:lstStyle>
          <a:p>
            <a:fld id="{CC057153-B650-4DEB-B370-79DDCFDCE934}" type="slidenum">
              <a:rPr lang="en-US" smtClean="0"/>
              <a:pPr/>
              <a:t>‹#›</a:t>
            </a:fld>
            <a:endParaRPr lang="en-US" dirty="0"/>
          </a:p>
        </p:txBody>
      </p:sp>
      <p:grpSp>
        <p:nvGrpSpPr>
          <p:cNvPr id="6" name="Group 5">
            <a:extLst>
              <a:ext uri="{FF2B5EF4-FFF2-40B4-BE49-F238E27FC236}">
                <a16:creationId xmlns:a16="http://schemas.microsoft.com/office/drawing/2014/main" id="{9F377ED0-0CD0-101F-CACC-5C208B8095EB}"/>
              </a:ext>
            </a:extLst>
          </p:cNvPr>
          <p:cNvGrpSpPr/>
          <p:nvPr/>
        </p:nvGrpSpPr>
        <p:grpSpPr>
          <a:xfrm>
            <a:off x="801384" y="402336"/>
            <a:ext cx="10591869" cy="6053328"/>
            <a:chOff x="801384" y="402336"/>
            <a:chExt cx="10591869" cy="6053328"/>
          </a:xfrm>
        </p:grpSpPr>
        <p:sp>
          <p:nvSpPr>
            <p:cNvPr id="8" name="Oval 7">
              <a:extLst>
                <a:ext uri="{FF2B5EF4-FFF2-40B4-BE49-F238E27FC236}">
                  <a16:creationId xmlns:a16="http://schemas.microsoft.com/office/drawing/2014/main" id="{BB0FAE67-C3ED-90D8-482E-2E87FCA1F01F}"/>
                </a:ext>
              </a:extLst>
            </p:cNvPr>
            <p:cNvSpPr>
              <a:spLocks noChangeAspect="1"/>
            </p:cNvSpPr>
            <p:nvPr/>
          </p:nvSpPr>
          <p:spPr>
            <a:xfrm>
              <a:off x="3069336" y="402336"/>
              <a:ext cx="6053328" cy="6053328"/>
            </a:xfrm>
            <a:prstGeom prst="ellipse">
              <a:avLst/>
            </a:prstGeom>
            <a:noFill/>
            <a:ln w="6350">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cxnSp>
          <p:nvCxnSpPr>
            <p:cNvPr id="9" name="Straight Connector 8">
              <a:extLst>
                <a:ext uri="{FF2B5EF4-FFF2-40B4-BE49-F238E27FC236}">
                  <a16:creationId xmlns:a16="http://schemas.microsoft.com/office/drawing/2014/main" id="{83BE06F7-8D5F-567C-D53C-8F3CFA65C6D8}"/>
                </a:ext>
              </a:extLst>
            </p:cNvPr>
            <p:cNvCxnSpPr>
              <a:cxnSpLocks/>
            </p:cNvCxnSpPr>
            <p:nvPr/>
          </p:nvCxnSpPr>
          <p:spPr>
            <a:xfrm>
              <a:off x="801384" y="3421722"/>
              <a:ext cx="2270589"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0" name="Straight Connector 9">
              <a:extLst>
                <a:ext uri="{FF2B5EF4-FFF2-40B4-BE49-F238E27FC236}">
                  <a16:creationId xmlns:a16="http://schemas.microsoft.com/office/drawing/2014/main" id="{4C1729EF-2962-C057-669D-86C7189119A0}"/>
                </a:ext>
              </a:extLst>
            </p:cNvPr>
            <p:cNvCxnSpPr>
              <a:cxnSpLocks/>
            </p:cNvCxnSpPr>
            <p:nvPr/>
          </p:nvCxnSpPr>
          <p:spPr>
            <a:xfrm>
              <a:off x="9122664" y="3421722"/>
              <a:ext cx="2270589"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grpSp>
      <p:grpSp>
        <p:nvGrpSpPr>
          <p:cNvPr id="11" name="Group 10">
            <a:extLst>
              <a:ext uri="{FF2B5EF4-FFF2-40B4-BE49-F238E27FC236}">
                <a16:creationId xmlns:a16="http://schemas.microsoft.com/office/drawing/2014/main" id="{92F37E54-885B-DD4C-C480-18762D2DF579}"/>
              </a:ext>
            </a:extLst>
          </p:cNvPr>
          <p:cNvGrpSpPr/>
          <p:nvPr/>
        </p:nvGrpSpPr>
        <p:grpSpPr>
          <a:xfrm>
            <a:off x="803185" y="0"/>
            <a:ext cx="10585629" cy="6858000"/>
            <a:chOff x="803185" y="0"/>
            <a:chExt cx="10585629" cy="6858000"/>
          </a:xfrm>
        </p:grpSpPr>
        <p:cxnSp>
          <p:nvCxnSpPr>
            <p:cNvPr id="12" name="Straight Connector 11">
              <a:extLst>
                <a:ext uri="{FF2B5EF4-FFF2-40B4-BE49-F238E27FC236}">
                  <a16:creationId xmlns:a16="http://schemas.microsoft.com/office/drawing/2014/main" id="{0CD173DE-2107-A0E3-872C-F0DE9ACA3DCC}"/>
                </a:ext>
              </a:extLst>
            </p:cNvPr>
            <p:cNvCxnSpPr/>
            <p:nvPr/>
          </p:nvCxnSpPr>
          <p:spPr>
            <a:xfrm>
              <a:off x="804672" y="0"/>
              <a:ext cx="0" cy="6858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3" name="Straight Connector 12">
              <a:extLst>
                <a:ext uri="{FF2B5EF4-FFF2-40B4-BE49-F238E27FC236}">
                  <a16:creationId xmlns:a16="http://schemas.microsoft.com/office/drawing/2014/main" id="{2BFAFD58-96FA-72FC-A387-4EA88A7A5D69}"/>
                </a:ext>
              </a:extLst>
            </p:cNvPr>
            <p:cNvCxnSpPr>
              <a:cxnSpLocks/>
            </p:cNvCxnSpPr>
            <p:nvPr/>
          </p:nvCxnSpPr>
          <p:spPr>
            <a:xfrm>
              <a:off x="803185" y="393192"/>
              <a:ext cx="10584143"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4" name="Straight Connector 13">
              <a:extLst>
                <a:ext uri="{FF2B5EF4-FFF2-40B4-BE49-F238E27FC236}">
                  <a16:creationId xmlns:a16="http://schemas.microsoft.com/office/drawing/2014/main" id="{E0CF3863-040E-3592-1588-20A1771871E3}"/>
                </a:ext>
              </a:extLst>
            </p:cNvPr>
            <p:cNvCxnSpPr>
              <a:cxnSpLocks/>
            </p:cNvCxnSpPr>
            <p:nvPr/>
          </p:nvCxnSpPr>
          <p:spPr>
            <a:xfrm>
              <a:off x="11388814" y="0"/>
              <a:ext cx="0" cy="6858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5" name="Straight Connector 14">
              <a:extLst>
                <a:ext uri="{FF2B5EF4-FFF2-40B4-BE49-F238E27FC236}">
                  <a16:creationId xmlns:a16="http://schemas.microsoft.com/office/drawing/2014/main" id="{2144D909-6FC8-C0DB-01C7-AFCF7B50FCD5}"/>
                </a:ext>
              </a:extLst>
            </p:cNvPr>
            <p:cNvCxnSpPr>
              <a:cxnSpLocks/>
            </p:cNvCxnSpPr>
            <p:nvPr/>
          </p:nvCxnSpPr>
          <p:spPr>
            <a:xfrm>
              <a:off x="803185" y="6452119"/>
              <a:ext cx="10584143"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grpSp>
    </p:spTree>
    <p:extLst>
      <p:ext uri="{BB962C8B-B14F-4D97-AF65-F5344CB8AC3E}">
        <p14:creationId xmlns:p14="http://schemas.microsoft.com/office/powerpoint/2010/main" val="2400926721"/>
      </p:ext>
    </p:extLst>
  </p:cSld>
  <p:clrMapOvr>
    <a:masterClrMapping/>
  </p:clrMapOvr>
</p:sldLayout>
</file>

<file path=ppt/slideLayouts/slideLayout45.xml><?xml version="1.0" encoding="utf-8"?>
<p:sldLayout xmlns:a="http://schemas.openxmlformats.org/drawingml/2006/main" xmlns:r="http://schemas.openxmlformats.org/officeDocument/2006/relationships" xmlns:p="http://schemas.openxmlformats.org/presentationml/2006/main" preserve="1">
  <p:cSld name="Statem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221EB5-8556-FBD7-00D5-D69AC8E7E73A}"/>
              </a:ext>
            </a:extLst>
          </p:cNvPr>
          <p:cNvSpPr>
            <a:spLocks noGrp="1"/>
          </p:cNvSpPr>
          <p:nvPr>
            <p:ph type="title"/>
          </p:nvPr>
        </p:nvSpPr>
        <p:spPr>
          <a:xfrm>
            <a:off x="769620" y="-1216560"/>
            <a:ext cx="10652760" cy="1133856"/>
          </a:xfrm>
        </p:spPr>
        <p:txBody>
          <a:bodyPr/>
          <a:lstStyle>
            <a:lvl1pPr>
              <a:defRPr>
                <a:solidFill>
                  <a:schemeClr val="bg1"/>
                </a:solidFill>
              </a:defRPr>
            </a:lvl1pPr>
          </a:lstStyle>
          <a:p>
            <a:r>
              <a:rPr lang="en-US" dirty="0"/>
              <a:t>Click to edit Master title style</a:t>
            </a:r>
          </a:p>
        </p:txBody>
      </p:sp>
      <p:sp>
        <p:nvSpPr>
          <p:cNvPr id="4" name="Footer Placeholder 3">
            <a:extLst>
              <a:ext uri="{FF2B5EF4-FFF2-40B4-BE49-F238E27FC236}">
                <a16:creationId xmlns:a16="http://schemas.microsoft.com/office/drawing/2014/main" id="{3D56E87B-2252-4382-E6E7-15A81BCC8029}"/>
              </a:ext>
            </a:extLst>
          </p:cNvPr>
          <p:cNvSpPr>
            <a:spLocks noGrp="1"/>
          </p:cNvSpPr>
          <p:nvPr>
            <p:ph type="ftr" sz="quarter" idx="11"/>
          </p:nvPr>
        </p:nvSpPr>
        <p:spPr/>
        <p:txBody>
          <a:bodyPr/>
          <a:lstStyle/>
          <a:p>
            <a:r>
              <a:rPr lang="en-US"/>
              <a:t>SAMPLE FOOTER TEXT</a:t>
            </a:r>
            <a:endParaRPr lang="en-US" dirty="0"/>
          </a:p>
        </p:txBody>
      </p:sp>
      <p:sp>
        <p:nvSpPr>
          <p:cNvPr id="7" name="Content Placeholder 6">
            <a:extLst>
              <a:ext uri="{FF2B5EF4-FFF2-40B4-BE49-F238E27FC236}">
                <a16:creationId xmlns:a16="http://schemas.microsoft.com/office/drawing/2014/main" id="{3E4E45FF-53F3-89B1-B969-C440DC819EF4}"/>
              </a:ext>
            </a:extLst>
          </p:cNvPr>
          <p:cNvSpPr>
            <a:spLocks noGrp="1"/>
          </p:cNvSpPr>
          <p:nvPr>
            <p:ph sz="quarter" idx="13" hasCustomPrompt="1"/>
          </p:nvPr>
        </p:nvSpPr>
        <p:spPr>
          <a:xfrm>
            <a:off x="1316736" y="1508760"/>
            <a:ext cx="8266176" cy="3840480"/>
          </a:xfrm>
        </p:spPr>
        <p:txBody>
          <a:bodyPr anchor="ctr">
            <a:noAutofit/>
          </a:bodyPr>
          <a:lstStyle>
            <a:lvl1pPr marL="0" indent="0">
              <a:lnSpc>
                <a:spcPct val="100000"/>
              </a:lnSpc>
              <a:buNone/>
              <a:defRPr sz="4000" b="0" cap="all" baseline="0"/>
            </a:lvl1pPr>
            <a:lvl2pPr marL="228600" indent="0">
              <a:lnSpc>
                <a:spcPct val="100000"/>
              </a:lnSpc>
              <a:buNone/>
              <a:defRPr sz="3600" b="0" cap="all" baseline="0"/>
            </a:lvl2pPr>
            <a:lvl3pPr marL="457200" indent="0">
              <a:lnSpc>
                <a:spcPct val="100000"/>
              </a:lnSpc>
              <a:buNone/>
              <a:defRPr sz="3200" b="0" cap="all" baseline="0"/>
            </a:lvl3pPr>
            <a:lvl4pPr marL="685800" indent="0">
              <a:lnSpc>
                <a:spcPct val="100000"/>
              </a:lnSpc>
              <a:buNone/>
              <a:defRPr sz="2400" b="0" cap="all" baseline="0"/>
            </a:lvl4pPr>
            <a:lvl5pPr marL="914400" indent="0">
              <a:lnSpc>
                <a:spcPct val="100000"/>
              </a:lnSpc>
              <a:buNone/>
              <a:defRPr sz="2000" b="0" cap="all" baseline="0"/>
            </a:lvl5pPr>
          </a:lstStyle>
          <a:p>
            <a:pPr lvl="0"/>
            <a:r>
              <a:rPr lang="en-US" dirty="0"/>
              <a:t>Click to add Statement</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3" name="Date Placeholder 2">
            <a:extLst>
              <a:ext uri="{FF2B5EF4-FFF2-40B4-BE49-F238E27FC236}">
                <a16:creationId xmlns:a16="http://schemas.microsoft.com/office/drawing/2014/main" id="{67F688C7-1128-9027-65E4-A17BBE7DDDF0}"/>
              </a:ext>
            </a:extLst>
          </p:cNvPr>
          <p:cNvSpPr>
            <a:spLocks noGrp="1"/>
          </p:cNvSpPr>
          <p:nvPr>
            <p:ph type="dt" sz="half" idx="10"/>
          </p:nvPr>
        </p:nvSpPr>
        <p:spPr/>
        <p:txBody>
          <a:bodyPr/>
          <a:lstStyle/>
          <a:p>
            <a:fld id="{1FA3FFB9-0880-4740-B084-BC51532B8F27}" type="datetime1">
              <a:rPr lang="en-US" smtClean="0"/>
              <a:t>4/17/2026</a:t>
            </a:fld>
            <a:endParaRPr lang="en-US" dirty="0"/>
          </a:p>
        </p:txBody>
      </p:sp>
      <p:sp>
        <p:nvSpPr>
          <p:cNvPr id="5" name="Slide Number Placeholder 4">
            <a:extLst>
              <a:ext uri="{FF2B5EF4-FFF2-40B4-BE49-F238E27FC236}">
                <a16:creationId xmlns:a16="http://schemas.microsoft.com/office/drawing/2014/main" id="{8C1C6A68-1AC4-7B10-CD66-D67327434E62}"/>
              </a:ext>
            </a:extLst>
          </p:cNvPr>
          <p:cNvSpPr>
            <a:spLocks noGrp="1"/>
          </p:cNvSpPr>
          <p:nvPr>
            <p:ph type="sldNum" sz="quarter" idx="12"/>
          </p:nvPr>
        </p:nvSpPr>
        <p:spPr/>
        <p:txBody>
          <a:bodyPr/>
          <a:lstStyle/>
          <a:p>
            <a:fld id="{CC057153-B650-4DEB-B370-79DDCFDCE934}" type="slidenum">
              <a:rPr lang="en-US" smtClean="0"/>
              <a:pPr/>
              <a:t>‹#›</a:t>
            </a:fld>
            <a:endParaRPr lang="en-US" dirty="0"/>
          </a:p>
        </p:txBody>
      </p:sp>
      <p:grpSp>
        <p:nvGrpSpPr>
          <p:cNvPr id="6" name="Group 5">
            <a:extLst>
              <a:ext uri="{FF2B5EF4-FFF2-40B4-BE49-F238E27FC236}">
                <a16:creationId xmlns:a16="http://schemas.microsoft.com/office/drawing/2014/main" id="{E5E2C763-62D0-A1C5-864F-A9FF05C9F944}"/>
              </a:ext>
            </a:extLst>
          </p:cNvPr>
          <p:cNvGrpSpPr/>
          <p:nvPr/>
        </p:nvGrpSpPr>
        <p:grpSpPr>
          <a:xfrm>
            <a:off x="795290" y="400467"/>
            <a:ext cx="10603299" cy="6052793"/>
            <a:chOff x="795290" y="400467"/>
            <a:chExt cx="10603299" cy="6052793"/>
          </a:xfrm>
        </p:grpSpPr>
        <p:cxnSp>
          <p:nvCxnSpPr>
            <p:cNvPr id="8" name="Straight Connector 7">
              <a:extLst>
                <a:ext uri="{FF2B5EF4-FFF2-40B4-BE49-F238E27FC236}">
                  <a16:creationId xmlns:a16="http://schemas.microsoft.com/office/drawing/2014/main" id="{D321B696-8999-0658-38A2-748A73D0777A}"/>
                </a:ext>
              </a:extLst>
            </p:cNvPr>
            <p:cNvCxnSpPr>
              <a:cxnSpLocks/>
            </p:cNvCxnSpPr>
            <p:nvPr/>
          </p:nvCxnSpPr>
          <p:spPr>
            <a:xfrm>
              <a:off x="797169" y="966343"/>
              <a:ext cx="10601420"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9" name="Straight Connector 8">
              <a:extLst>
                <a:ext uri="{FF2B5EF4-FFF2-40B4-BE49-F238E27FC236}">
                  <a16:creationId xmlns:a16="http://schemas.microsoft.com/office/drawing/2014/main" id="{721AECB6-597A-404C-79F2-BDE111DF3683}"/>
                </a:ext>
              </a:extLst>
            </p:cNvPr>
            <p:cNvCxnSpPr>
              <a:cxnSpLocks/>
            </p:cNvCxnSpPr>
            <p:nvPr/>
          </p:nvCxnSpPr>
          <p:spPr>
            <a:xfrm>
              <a:off x="795290" y="5893973"/>
              <a:ext cx="10601420"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0" name="Straight Connector 9">
              <a:extLst>
                <a:ext uri="{FF2B5EF4-FFF2-40B4-BE49-F238E27FC236}">
                  <a16:creationId xmlns:a16="http://schemas.microsoft.com/office/drawing/2014/main" id="{8081CD60-7C40-DD6A-0B67-9125D3023EAA}"/>
                </a:ext>
              </a:extLst>
            </p:cNvPr>
            <p:cNvCxnSpPr>
              <a:cxnSpLocks/>
            </p:cNvCxnSpPr>
            <p:nvPr/>
          </p:nvCxnSpPr>
          <p:spPr>
            <a:xfrm>
              <a:off x="6096000" y="400467"/>
              <a:ext cx="0" cy="565876"/>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1" name="Straight Connector 10">
              <a:extLst>
                <a:ext uri="{FF2B5EF4-FFF2-40B4-BE49-F238E27FC236}">
                  <a16:creationId xmlns:a16="http://schemas.microsoft.com/office/drawing/2014/main" id="{0A77C411-359E-F413-4B4B-544B4258F8D6}"/>
                </a:ext>
              </a:extLst>
            </p:cNvPr>
            <p:cNvCxnSpPr>
              <a:cxnSpLocks/>
            </p:cNvCxnSpPr>
            <p:nvPr/>
          </p:nvCxnSpPr>
          <p:spPr>
            <a:xfrm>
              <a:off x="6096000" y="5887384"/>
              <a:ext cx="0" cy="565876"/>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grpSp>
      <p:grpSp>
        <p:nvGrpSpPr>
          <p:cNvPr id="12" name="Group 11">
            <a:extLst>
              <a:ext uri="{FF2B5EF4-FFF2-40B4-BE49-F238E27FC236}">
                <a16:creationId xmlns:a16="http://schemas.microsoft.com/office/drawing/2014/main" id="{66520E9D-E5D8-F168-5659-412DEA7EE638}"/>
              </a:ext>
            </a:extLst>
          </p:cNvPr>
          <p:cNvGrpSpPr/>
          <p:nvPr/>
        </p:nvGrpSpPr>
        <p:grpSpPr>
          <a:xfrm>
            <a:off x="803185" y="0"/>
            <a:ext cx="10585629" cy="6858000"/>
            <a:chOff x="803185" y="0"/>
            <a:chExt cx="10585629" cy="6858000"/>
          </a:xfrm>
        </p:grpSpPr>
        <p:cxnSp>
          <p:nvCxnSpPr>
            <p:cNvPr id="13" name="Straight Connector 12">
              <a:extLst>
                <a:ext uri="{FF2B5EF4-FFF2-40B4-BE49-F238E27FC236}">
                  <a16:creationId xmlns:a16="http://schemas.microsoft.com/office/drawing/2014/main" id="{735C892B-D62F-EE71-21EF-072002481B69}"/>
                </a:ext>
              </a:extLst>
            </p:cNvPr>
            <p:cNvCxnSpPr/>
            <p:nvPr/>
          </p:nvCxnSpPr>
          <p:spPr>
            <a:xfrm>
              <a:off x="804672" y="0"/>
              <a:ext cx="0" cy="6858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4" name="Straight Connector 13">
              <a:extLst>
                <a:ext uri="{FF2B5EF4-FFF2-40B4-BE49-F238E27FC236}">
                  <a16:creationId xmlns:a16="http://schemas.microsoft.com/office/drawing/2014/main" id="{805C92F6-ED58-2722-DD71-BFD93A79C906}"/>
                </a:ext>
              </a:extLst>
            </p:cNvPr>
            <p:cNvCxnSpPr>
              <a:cxnSpLocks/>
            </p:cNvCxnSpPr>
            <p:nvPr/>
          </p:nvCxnSpPr>
          <p:spPr>
            <a:xfrm>
              <a:off x="803185" y="393192"/>
              <a:ext cx="10584143"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5" name="Straight Connector 14">
              <a:extLst>
                <a:ext uri="{FF2B5EF4-FFF2-40B4-BE49-F238E27FC236}">
                  <a16:creationId xmlns:a16="http://schemas.microsoft.com/office/drawing/2014/main" id="{2CFD0132-5667-3403-4950-88D7515B12BA}"/>
                </a:ext>
              </a:extLst>
            </p:cNvPr>
            <p:cNvCxnSpPr>
              <a:cxnSpLocks/>
            </p:cNvCxnSpPr>
            <p:nvPr/>
          </p:nvCxnSpPr>
          <p:spPr>
            <a:xfrm>
              <a:off x="11388814" y="0"/>
              <a:ext cx="0" cy="6858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6" name="Straight Connector 15">
              <a:extLst>
                <a:ext uri="{FF2B5EF4-FFF2-40B4-BE49-F238E27FC236}">
                  <a16:creationId xmlns:a16="http://schemas.microsoft.com/office/drawing/2014/main" id="{1EEE9CF1-0848-BE96-4C3D-E4B7E1F4BBA9}"/>
                </a:ext>
              </a:extLst>
            </p:cNvPr>
            <p:cNvCxnSpPr>
              <a:cxnSpLocks/>
            </p:cNvCxnSpPr>
            <p:nvPr/>
          </p:nvCxnSpPr>
          <p:spPr>
            <a:xfrm>
              <a:off x="803185" y="6452119"/>
              <a:ext cx="10584143"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grpSp>
    </p:spTree>
    <p:extLst>
      <p:ext uri="{BB962C8B-B14F-4D97-AF65-F5344CB8AC3E}">
        <p14:creationId xmlns:p14="http://schemas.microsoft.com/office/powerpoint/2010/main" val="2592258869"/>
      </p:ext>
    </p:extLst>
  </p:cSld>
  <p:clrMapOvr>
    <a:masterClrMapping/>
  </p:clrMapOvr>
</p:sldLayout>
</file>

<file path=ppt/slideLayouts/slideLayout46.xml><?xml version="1.0" encoding="utf-8"?>
<p:sldLayout xmlns:a="http://schemas.openxmlformats.org/drawingml/2006/main" xmlns:r="http://schemas.openxmlformats.org/officeDocument/2006/relationships" xmlns:p="http://schemas.openxmlformats.org/presentationml/2006/main" preserve="1">
  <p:cSld name="Statement 2">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221EB5-8556-FBD7-00D5-D69AC8E7E73A}"/>
              </a:ext>
            </a:extLst>
          </p:cNvPr>
          <p:cNvSpPr>
            <a:spLocks noGrp="1"/>
          </p:cNvSpPr>
          <p:nvPr>
            <p:ph type="title"/>
          </p:nvPr>
        </p:nvSpPr>
        <p:spPr>
          <a:xfrm>
            <a:off x="769620" y="-1234492"/>
            <a:ext cx="10652760" cy="1133856"/>
          </a:xfrm>
        </p:spPr>
        <p:txBody>
          <a:bodyPr/>
          <a:lstStyle>
            <a:lvl1pPr>
              <a:defRPr>
                <a:solidFill>
                  <a:schemeClr val="bg1"/>
                </a:solidFill>
              </a:defRPr>
            </a:lvl1pPr>
          </a:lstStyle>
          <a:p>
            <a:r>
              <a:rPr lang="en-US" dirty="0"/>
              <a:t>Click to edit Master title style</a:t>
            </a:r>
          </a:p>
        </p:txBody>
      </p:sp>
      <p:sp>
        <p:nvSpPr>
          <p:cNvPr id="4" name="Footer Placeholder 3">
            <a:extLst>
              <a:ext uri="{FF2B5EF4-FFF2-40B4-BE49-F238E27FC236}">
                <a16:creationId xmlns:a16="http://schemas.microsoft.com/office/drawing/2014/main" id="{3D56E87B-2252-4382-E6E7-15A81BCC8029}"/>
              </a:ext>
            </a:extLst>
          </p:cNvPr>
          <p:cNvSpPr>
            <a:spLocks noGrp="1"/>
          </p:cNvSpPr>
          <p:nvPr>
            <p:ph type="ftr" sz="quarter" idx="11"/>
          </p:nvPr>
        </p:nvSpPr>
        <p:spPr/>
        <p:txBody>
          <a:bodyPr/>
          <a:lstStyle/>
          <a:p>
            <a:r>
              <a:rPr lang="en-US"/>
              <a:t>SAMPLE FOOTER TEXT</a:t>
            </a:r>
            <a:endParaRPr lang="en-US" dirty="0"/>
          </a:p>
        </p:txBody>
      </p:sp>
      <p:sp>
        <p:nvSpPr>
          <p:cNvPr id="7" name="Content Placeholder 6">
            <a:extLst>
              <a:ext uri="{FF2B5EF4-FFF2-40B4-BE49-F238E27FC236}">
                <a16:creationId xmlns:a16="http://schemas.microsoft.com/office/drawing/2014/main" id="{3E4E45FF-53F3-89B1-B969-C440DC819EF4}"/>
              </a:ext>
            </a:extLst>
          </p:cNvPr>
          <p:cNvSpPr>
            <a:spLocks noGrp="1"/>
          </p:cNvSpPr>
          <p:nvPr>
            <p:ph sz="quarter" idx="13" hasCustomPrompt="1"/>
          </p:nvPr>
        </p:nvSpPr>
        <p:spPr>
          <a:xfrm>
            <a:off x="1316736" y="1508760"/>
            <a:ext cx="8266176" cy="3840480"/>
          </a:xfrm>
        </p:spPr>
        <p:txBody>
          <a:bodyPr anchor="t">
            <a:noAutofit/>
          </a:bodyPr>
          <a:lstStyle>
            <a:lvl1pPr marL="0" indent="0">
              <a:lnSpc>
                <a:spcPct val="100000"/>
              </a:lnSpc>
              <a:buNone/>
              <a:defRPr sz="4000" b="0" i="0" cap="all" baseline="0">
                <a:latin typeface="Bahnschrift Light" panose="020B0502040204020203" pitchFamily="34" charset="0"/>
              </a:defRPr>
            </a:lvl1pPr>
            <a:lvl2pPr marL="228600" indent="0">
              <a:lnSpc>
                <a:spcPct val="100000"/>
              </a:lnSpc>
              <a:buNone/>
              <a:defRPr sz="3200" b="0" i="0" cap="all" baseline="0">
                <a:latin typeface="Bahnschrift Light" panose="020B0502040204020203" pitchFamily="34" charset="0"/>
              </a:defRPr>
            </a:lvl2pPr>
            <a:lvl3pPr marL="457200" indent="0">
              <a:lnSpc>
                <a:spcPct val="100000"/>
              </a:lnSpc>
              <a:buNone/>
              <a:defRPr sz="2800" b="0" i="0" cap="all" baseline="0">
                <a:latin typeface="Bahnschrift Light" panose="020B0502040204020203" pitchFamily="34" charset="0"/>
              </a:defRPr>
            </a:lvl3pPr>
            <a:lvl4pPr marL="685800" indent="0">
              <a:lnSpc>
                <a:spcPct val="100000"/>
              </a:lnSpc>
              <a:buNone/>
              <a:defRPr sz="2400" b="0" cap="all" baseline="0"/>
            </a:lvl4pPr>
            <a:lvl5pPr marL="914400" indent="0">
              <a:lnSpc>
                <a:spcPct val="100000"/>
              </a:lnSpc>
              <a:buNone/>
              <a:defRPr sz="2000" b="0" cap="all" baseline="0"/>
            </a:lvl5pPr>
          </a:lstStyle>
          <a:p>
            <a:pPr lvl="0"/>
            <a:r>
              <a:rPr lang="en-US" dirty="0"/>
              <a:t>Click to add Statement</a:t>
            </a:r>
          </a:p>
          <a:p>
            <a:pPr lvl="1"/>
            <a:r>
              <a:rPr lang="en-US" dirty="0"/>
              <a:t>Second level</a:t>
            </a:r>
          </a:p>
          <a:p>
            <a:pPr lvl="2"/>
            <a:r>
              <a:rPr lang="en-US" dirty="0"/>
              <a:t>Third level</a:t>
            </a:r>
          </a:p>
          <a:p>
            <a:pPr lvl="3"/>
            <a:r>
              <a:rPr lang="en-US" dirty="0"/>
              <a:t>Fourth level</a:t>
            </a:r>
          </a:p>
          <a:p>
            <a:pPr lvl="4"/>
            <a:r>
              <a:rPr lang="en-US" dirty="0"/>
              <a:t>Fifth level</a:t>
            </a:r>
          </a:p>
          <a:p>
            <a:pPr lvl="2"/>
            <a:endParaRPr lang="en-US" dirty="0"/>
          </a:p>
        </p:txBody>
      </p:sp>
      <p:sp>
        <p:nvSpPr>
          <p:cNvPr id="3" name="Date Placeholder 2">
            <a:extLst>
              <a:ext uri="{FF2B5EF4-FFF2-40B4-BE49-F238E27FC236}">
                <a16:creationId xmlns:a16="http://schemas.microsoft.com/office/drawing/2014/main" id="{67F688C7-1128-9027-65E4-A17BBE7DDDF0}"/>
              </a:ext>
            </a:extLst>
          </p:cNvPr>
          <p:cNvSpPr>
            <a:spLocks noGrp="1"/>
          </p:cNvSpPr>
          <p:nvPr>
            <p:ph type="dt" sz="half" idx="10"/>
          </p:nvPr>
        </p:nvSpPr>
        <p:spPr/>
        <p:txBody>
          <a:bodyPr/>
          <a:lstStyle/>
          <a:p>
            <a:fld id="{0762D9A1-F997-4CCE-B007-8E1943F54374}" type="datetime1">
              <a:rPr lang="en-US" smtClean="0"/>
              <a:t>4/17/2026</a:t>
            </a:fld>
            <a:endParaRPr lang="en-US" dirty="0"/>
          </a:p>
        </p:txBody>
      </p:sp>
      <p:sp>
        <p:nvSpPr>
          <p:cNvPr id="5" name="Slide Number Placeholder 4">
            <a:extLst>
              <a:ext uri="{FF2B5EF4-FFF2-40B4-BE49-F238E27FC236}">
                <a16:creationId xmlns:a16="http://schemas.microsoft.com/office/drawing/2014/main" id="{8C1C6A68-1AC4-7B10-CD66-D67327434E62}"/>
              </a:ext>
            </a:extLst>
          </p:cNvPr>
          <p:cNvSpPr>
            <a:spLocks noGrp="1"/>
          </p:cNvSpPr>
          <p:nvPr>
            <p:ph type="sldNum" sz="quarter" idx="12"/>
          </p:nvPr>
        </p:nvSpPr>
        <p:spPr/>
        <p:txBody>
          <a:bodyPr/>
          <a:lstStyle/>
          <a:p>
            <a:fld id="{CC057153-B650-4DEB-B370-79DDCFDCE934}" type="slidenum">
              <a:rPr lang="en-US" smtClean="0"/>
              <a:pPr/>
              <a:t>‹#›</a:t>
            </a:fld>
            <a:endParaRPr lang="en-US" dirty="0"/>
          </a:p>
        </p:txBody>
      </p:sp>
      <p:grpSp>
        <p:nvGrpSpPr>
          <p:cNvPr id="6" name="Group 5">
            <a:extLst>
              <a:ext uri="{FF2B5EF4-FFF2-40B4-BE49-F238E27FC236}">
                <a16:creationId xmlns:a16="http://schemas.microsoft.com/office/drawing/2014/main" id="{244BA861-592C-64C8-21E6-E3A8D2A72C72}"/>
              </a:ext>
            </a:extLst>
          </p:cNvPr>
          <p:cNvGrpSpPr/>
          <p:nvPr/>
        </p:nvGrpSpPr>
        <p:grpSpPr>
          <a:xfrm>
            <a:off x="795290" y="400467"/>
            <a:ext cx="10603299" cy="6052793"/>
            <a:chOff x="795290" y="400467"/>
            <a:chExt cx="10603299" cy="6052793"/>
          </a:xfrm>
        </p:grpSpPr>
        <p:cxnSp>
          <p:nvCxnSpPr>
            <p:cNvPr id="8" name="Straight Connector 7">
              <a:extLst>
                <a:ext uri="{FF2B5EF4-FFF2-40B4-BE49-F238E27FC236}">
                  <a16:creationId xmlns:a16="http://schemas.microsoft.com/office/drawing/2014/main" id="{3D8A61F8-CE0C-8929-130C-4B75FB1F9373}"/>
                </a:ext>
              </a:extLst>
            </p:cNvPr>
            <p:cNvCxnSpPr>
              <a:cxnSpLocks/>
            </p:cNvCxnSpPr>
            <p:nvPr/>
          </p:nvCxnSpPr>
          <p:spPr>
            <a:xfrm>
              <a:off x="797169" y="966343"/>
              <a:ext cx="10601420"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9" name="Straight Connector 8">
              <a:extLst>
                <a:ext uri="{FF2B5EF4-FFF2-40B4-BE49-F238E27FC236}">
                  <a16:creationId xmlns:a16="http://schemas.microsoft.com/office/drawing/2014/main" id="{05850C77-4C55-0E7C-15E8-B80234EF3D0B}"/>
                </a:ext>
              </a:extLst>
            </p:cNvPr>
            <p:cNvCxnSpPr>
              <a:cxnSpLocks/>
            </p:cNvCxnSpPr>
            <p:nvPr/>
          </p:nvCxnSpPr>
          <p:spPr>
            <a:xfrm>
              <a:off x="795290" y="5893973"/>
              <a:ext cx="10601420"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0" name="Straight Connector 9">
              <a:extLst>
                <a:ext uri="{FF2B5EF4-FFF2-40B4-BE49-F238E27FC236}">
                  <a16:creationId xmlns:a16="http://schemas.microsoft.com/office/drawing/2014/main" id="{F499978E-99DF-3206-11F9-122473F3CCB5}"/>
                </a:ext>
              </a:extLst>
            </p:cNvPr>
            <p:cNvCxnSpPr>
              <a:cxnSpLocks/>
            </p:cNvCxnSpPr>
            <p:nvPr/>
          </p:nvCxnSpPr>
          <p:spPr>
            <a:xfrm>
              <a:off x="6096000" y="400467"/>
              <a:ext cx="0" cy="565876"/>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1" name="Straight Connector 10">
              <a:extLst>
                <a:ext uri="{FF2B5EF4-FFF2-40B4-BE49-F238E27FC236}">
                  <a16:creationId xmlns:a16="http://schemas.microsoft.com/office/drawing/2014/main" id="{8918D896-CC55-8FDC-7842-7EAC1DF7DF7E}"/>
                </a:ext>
              </a:extLst>
            </p:cNvPr>
            <p:cNvCxnSpPr>
              <a:cxnSpLocks/>
            </p:cNvCxnSpPr>
            <p:nvPr/>
          </p:nvCxnSpPr>
          <p:spPr>
            <a:xfrm>
              <a:off x="6096000" y="5887384"/>
              <a:ext cx="0" cy="565876"/>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grpSp>
      <p:grpSp>
        <p:nvGrpSpPr>
          <p:cNvPr id="12" name="Group 11">
            <a:extLst>
              <a:ext uri="{FF2B5EF4-FFF2-40B4-BE49-F238E27FC236}">
                <a16:creationId xmlns:a16="http://schemas.microsoft.com/office/drawing/2014/main" id="{330B27C8-C99B-CAB9-24EA-4222A75D3BFC}"/>
              </a:ext>
            </a:extLst>
          </p:cNvPr>
          <p:cNvGrpSpPr/>
          <p:nvPr/>
        </p:nvGrpSpPr>
        <p:grpSpPr>
          <a:xfrm>
            <a:off x="803185" y="0"/>
            <a:ext cx="10585629" cy="6858000"/>
            <a:chOff x="803185" y="0"/>
            <a:chExt cx="10585629" cy="6858000"/>
          </a:xfrm>
        </p:grpSpPr>
        <p:cxnSp>
          <p:nvCxnSpPr>
            <p:cNvPr id="13" name="Straight Connector 12">
              <a:extLst>
                <a:ext uri="{FF2B5EF4-FFF2-40B4-BE49-F238E27FC236}">
                  <a16:creationId xmlns:a16="http://schemas.microsoft.com/office/drawing/2014/main" id="{E09B5103-0315-C48A-F6CB-70023A60377C}"/>
                </a:ext>
              </a:extLst>
            </p:cNvPr>
            <p:cNvCxnSpPr/>
            <p:nvPr/>
          </p:nvCxnSpPr>
          <p:spPr>
            <a:xfrm>
              <a:off x="804672" y="0"/>
              <a:ext cx="0" cy="6858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4" name="Straight Connector 13">
              <a:extLst>
                <a:ext uri="{FF2B5EF4-FFF2-40B4-BE49-F238E27FC236}">
                  <a16:creationId xmlns:a16="http://schemas.microsoft.com/office/drawing/2014/main" id="{92A373C0-8904-4E1A-AC77-DB8B14039D33}"/>
                </a:ext>
              </a:extLst>
            </p:cNvPr>
            <p:cNvCxnSpPr>
              <a:cxnSpLocks/>
            </p:cNvCxnSpPr>
            <p:nvPr/>
          </p:nvCxnSpPr>
          <p:spPr>
            <a:xfrm>
              <a:off x="803185" y="393192"/>
              <a:ext cx="10584143"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5" name="Straight Connector 14">
              <a:extLst>
                <a:ext uri="{FF2B5EF4-FFF2-40B4-BE49-F238E27FC236}">
                  <a16:creationId xmlns:a16="http://schemas.microsoft.com/office/drawing/2014/main" id="{6A58731C-1E1F-4D5A-81CD-F79CD40172A4}"/>
                </a:ext>
              </a:extLst>
            </p:cNvPr>
            <p:cNvCxnSpPr>
              <a:cxnSpLocks/>
            </p:cNvCxnSpPr>
            <p:nvPr/>
          </p:nvCxnSpPr>
          <p:spPr>
            <a:xfrm>
              <a:off x="11388814" y="0"/>
              <a:ext cx="0" cy="6858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6" name="Straight Connector 15">
              <a:extLst>
                <a:ext uri="{FF2B5EF4-FFF2-40B4-BE49-F238E27FC236}">
                  <a16:creationId xmlns:a16="http://schemas.microsoft.com/office/drawing/2014/main" id="{7DE29540-9512-0BC0-7BB2-3B7C57B4C11C}"/>
                </a:ext>
              </a:extLst>
            </p:cNvPr>
            <p:cNvCxnSpPr>
              <a:cxnSpLocks/>
            </p:cNvCxnSpPr>
            <p:nvPr/>
          </p:nvCxnSpPr>
          <p:spPr>
            <a:xfrm>
              <a:off x="803185" y="6452119"/>
              <a:ext cx="10584143"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grpSp>
    </p:spTree>
    <p:extLst>
      <p:ext uri="{BB962C8B-B14F-4D97-AF65-F5344CB8AC3E}">
        <p14:creationId xmlns:p14="http://schemas.microsoft.com/office/powerpoint/2010/main" val="1502916843"/>
      </p:ext>
    </p:extLst>
  </p:cSld>
  <p:clrMapOvr>
    <a:masterClrMapping/>
  </p:clrMapOvr>
</p:sldLayout>
</file>

<file path=ppt/slideLayouts/slideLayout47.xml><?xml version="1.0" encoding="utf-8"?>
<p:sldLayout xmlns:a="http://schemas.openxmlformats.org/drawingml/2006/main" xmlns:r="http://schemas.openxmlformats.org/officeDocument/2006/relationships" xmlns:p="http://schemas.openxmlformats.org/presentationml/2006/main" preserve="1">
  <p:cSld name="Statement 3">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221EB5-8556-FBD7-00D5-D69AC8E7E73A}"/>
              </a:ext>
            </a:extLst>
          </p:cNvPr>
          <p:cNvSpPr>
            <a:spLocks noGrp="1"/>
          </p:cNvSpPr>
          <p:nvPr>
            <p:ph type="title"/>
          </p:nvPr>
        </p:nvSpPr>
        <p:spPr>
          <a:xfrm>
            <a:off x="768876" y="-1216560"/>
            <a:ext cx="10652760" cy="1133856"/>
          </a:xfrm>
        </p:spPr>
        <p:txBody>
          <a:bodyPr/>
          <a:lstStyle>
            <a:lvl1pPr>
              <a:defRPr>
                <a:solidFill>
                  <a:schemeClr val="bg1"/>
                </a:solidFill>
              </a:defRPr>
            </a:lvl1pPr>
          </a:lstStyle>
          <a:p>
            <a:r>
              <a:rPr lang="en-US"/>
              <a:t>Click to edit Master title style</a:t>
            </a:r>
            <a:endParaRPr lang="en-US" dirty="0"/>
          </a:p>
        </p:txBody>
      </p:sp>
      <p:sp>
        <p:nvSpPr>
          <p:cNvPr id="4" name="Footer Placeholder 3">
            <a:extLst>
              <a:ext uri="{FF2B5EF4-FFF2-40B4-BE49-F238E27FC236}">
                <a16:creationId xmlns:a16="http://schemas.microsoft.com/office/drawing/2014/main" id="{3D56E87B-2252-4382-E6E7-15A81BCC8029}"/>
              </a:ext>
            </a:extLst>
          </p:cNvPr>
          <p:cNvSpPr>
            <a:spLocks noGrp="1"/>
          </p:cNvSpPr>
          <p:nvPr>
            <p:ph type="ftr" sz="quarter" idx="11"/>
          </p:nvPr>
        </p:nvSpPr>
        <p:spPr/>
        <p:txBody>
          <a:bodyPr/>
          <a:lstStyle/>
          <a:p>
            <a:r>
              <a:rPr lang="en-US"/>
              <a:t>SAMPLE FOOTER TEXT</a:t>
            </a:r>
            <a:endParaRPr lang="en-US" dirty="0"/>
          </a:p>
        </p:txBody>
      </p:sp>
      <p:sp>
        <p:nvSpPr>
          <p:cNvPr id="7" name="Content Placeholder 6">
            <a:extLst>
              <a:ext uri="{FF2B5EF4-FFF2-40B4-BE49-F238E27FC236}">
                <a16:creationId xmlns:a16="http://schemas.microsoft.com/office/drawing/2014/main" id="{3E4E45FF-53F3-89B1-B969-C440DC819EF4}"/>
              </a:ext>
            </a:extLst>
          </p:cNvPr>
          <p:cNvSpPr>
            <a:spLocks noGrp="1"/>
          </p:cNvSpPr>
          <p:nvPr>
            <p:ph sz="quarter" idx="13" hasCustomPrompt="1"/>
          </p:nvPr>
        </p:nvSpPr>
        <p:spPr>
          <a:xfrm>
            <a:off x="1316736" y="1508760"/>
            <a:ext cx="8266176" cy="3840480"/>
          </a:xfrm>
        </p:spPr>
        <p:txBody>
          <a:bodyPr anchor="b" anchorCtr="0">
            <a:noAutofit/>
          </a:bodyPr>
          <a:lstStyle>
            <a:lvl1pPr marL="0" indent="0">
              <a:lnSpc>
                <a:spcPct val="100000"/>
              </a:lnSpc>
              <a:buNone/>
              <a:defRPr sz="4000" b="0" i="0" cap="all" baseline="0">
                <a:latin typeface="Bahnschrift Light" panose="020B0502040204020203" pitchFamily="34" charset="0"/>
              </a:defRPr>
            </a:lvl1pPr>
            <a:lvl2pPr marL="228600" indent="0">
              <a:lnSpc>
                <a:spcPct val="100000"/>
              </a:lnSpc>
              <a:buNone/>
              <a:defRPr sz="3200" b="0" i="0" cap="all" baseline="0">
                <a:latin typeface="Bahnschrift Light" panose="020B0502040204020203" pitchFamily="34" charset="0"/>
              </a:defRPr>
            </a:lvl2pPr>
            <a:lvl3pPr marL="457200" indent="0">
              <a:lnSpc>
                <a:spcPct val="100000"/>
              </a:lnSpc>
              <a:buNone/>
              <a:defRPr sz="2800" b="0" i="0" cap="all" baseline="0">
                <a:latin typeface="Bahnschrift Light" panose="020B0502040204020203" pitchFamily="34" charset="0"/>
              </a:defRPr>
            </a:lvl3pPr>
            <a:lvl4pPr marL="685800" indent="0">
              <a:lnSpc>
                <a:spcPct val="100000"/>
              </a:lnSpc>
              <a:buNone/>
              <a:defRPr sz="2400" b="0" cap="all" baseline="0">
                <a:latin typeface="+mn-lt"/>
              </a:defRPr>
            </a:lvl4pPr>
            <a:lvl5pPr marL="914400" indent="0">
              <a:lnSpc>
                <a:spcPct val="100000"/>
              </a:lnSpc>
              <a:buNone/>
              <a:defRPr sz="2000" b="0" cap="all" baseline="0">
                <a:latin typeface="+mn-lt"/>
              </a:defRPr>
            </a:lvl5pPr>
          </a:lstStyle>
          <a:p>
            <a:pPr lvl="0"/>
            <a:r>
              <a:rPr lang="en-US" dirty="0"/>
              <a:t>Click to add Statement</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3" name="Date Placeholder 2">
            <a:extLst>
              <a:ext uri="{FF2B5EF4-FFF2-40B4-BE49-F238E27FC236}">
                <a16:creationId xmlns:a16="http://schemas.microsoft.com/office/drawing/2014/main" id="{67F688C7-1128-9027-65E4-A17BBE7DDDF0}"/>
              </a:ext>
            </a:extLst>
          </p:cNvPr>
          <p:cNvSpPr>
            <a:spLocks noGrp="1"/>
          </p:cNvSpPr>
          <p:nvPr>
            <p:ph type="dt" sz="half" idx="10"/>
          </p:nvPr>
        </p:nvSpPr>
        <p:spPr/>
        <p:txBody>
          <a:bodyPr/>
          <a:lstStyle/>
          <a:p>
            <a:fld id="{0756DE8C-2121-49BB-AB8E-C1253271C3F5}" type="datetime1">
              <a:rPr lang="en-US" smtClean="0"/>
              <a:t>4/17/2026</a:t>
            </a:fld>
            <a:endParaRPr lang="en-US" dirty="0"/>
          </a:p>
        </p:txBody>
      </p:sp>
      <p:sp>
        <p:nvSpPr>
          <p:cNvPr id="5" name="Slide Number Placeholder 4">
            <a:extLst>
              <a:ext uri="{FF2B5EF4-FFF2-40B4-BE49-F238E27FC236}">
                <a16:creationId xmlns:a16="http://schemas.microsoft.com/office/drawing/2014/main" id="{8C1C6A68-1AC4-7B10-CD66-D67327434E62}"/>
              </a:ext>
            </a:extLst>
          </p:cNvPr>
          <p:cNvSpPr>
            <a:spLocks noGrp="1"/>
          </p:cNvSpPr>
          <p:nvPr>
            <p:ph type="sldNum" sz="quarter" idx="12"/>
          </p:nvPr>
        </p:nvSpPr>
        <p:spPr/>
        <p:txBody>
          <a:bodyPr/>
          <a:lstStyle/>
          <a:p>
            <a:fld id="{CC057153-B650-4DEB-B370-79DDCFDCE934}" type="slidenum">
              <a:rPr lang="en-US" smtClean="0"/>
              <a:pPr/>
              <a:t>‹#›</a:t>
            </a:fld>
            <a:endParaRPr lang="en-US" dirty="0"/>
          </a:p>
        </p:txBody>
      </p:sp>
      <p:grpSp>
        <p:nvGrpSpPr>
          <p:cNvPr id="6" name="Group 5">
            <a:extLst>
              <a:ext uri="{FF2B5EF4-FFF2-40B4-BE49-F238E27FC236}">
                <a16:creationId xmlns:a16="http://schemas.microsoft.com/office/drawing/2014/main" id="{244BA861-592C-64C8-21E6-E3A8D2A72C72}"/>
              </a:ext>
            </a:extLst>
          </p:cNvPr>
          <p:cNvGrpSpPr/>
          <p:nvPr/>
        </p:nvGrpSpPr>
        <p:grpSpPr>
          <a:xfrm>
            <a:off x="795290" y="400467"/>
            <a:ext cx="10603299" cy="6052793"/>
            <a:chOff x="795290" y="400467"/>
            <a:chExt cx="10603299" cy="6052793"/>
          </a:xfrm>
        </p:grpSpPr>
        <p:cxnSp>
          <p:nvCxnSpPr>
            <p:cNvPr id="8" name="Straight Connector 7">
              <a:extLst>
                <a:ext uri="{FF2B5EF4-FFF2-40B4-BE49-F238E27FC236}">
                  <a16:creationId xmlns:a16="http://schemas.microsoft.com/office/drawing/2014/main" id="{3D8A61F8-CE0C-8929-130C-4B75FB1F9373}"/>
                </a:ext>
              </a:extLst>
            </p:cNvPr>
            <p:cNvCxnSpPr>
              <a:cxnSpLocks/>
            </p:cNvCxnSpPr>
            <p:nvPr/>
          </p:nvCxnSpPr>
          <p:spPr>
            <a:xfrm>
              <a:off x="797169" y="966343"/>
              <a:ext cx="10601420"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9" name="Straight Connector 8">
              <a:extLst>
                <a:ext uri="{FF2B5EF4-FFF2-40B4-BE49-F238E27FC236}">
                  <a16:creationId xmlns:a16="http://schemas.microsoft.com/office/drawing/2014/main" id="{05850C77-4C55-0E7C-15E8-B80234EF3D0B}"/>
                </a:ext>
              </a:extLst>
            </p:cNvPr>
            <p:cNvCxnSpPr>
              <a:cxnSpLocks/>
            </p:cNvCxnSpPr>
            <p:nvPr/>
          </p:nvCxnSpPr>
          <p:spPr>
            <a:xfrm>
              <a:off x="795290" y="5893973"/>
              <a:ext cx="10601420"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0" name="Straight Connector 9">
              <a:extLst>
                <a:ext uri="{FF2B5EF4-FFF2-40B4-BE49-F238E27FC236}">
                  <a16:creationId xmlns:a16="http://schemas.microsoft.com/office/drawing/2014/main" id="{F499978E-99DF-3206-11F9-122473F3CCB5}"/>
                </a:ext>
              </a:extLst>
            </p:cNvPr>
            <p:cNvCxnSpPr>
              <a:cxnSpLocks/>
            </p:cNvCxnSpPr>
            <p:nvPr/>
          </p:nvCxnSpPr>
          <p:spPr>
            <a:xfrm>
              <a:off x="6096000" y="400467"/>
              <a:ext cx="0" cy="565876"/>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1" name="Straight Connector 10">
              <a:extLst>
                <a:ext uri="{FF2B5EF4-FFF2-40B4-BE49-F238E27FC236}">
                  <a16:creationId xmlns:a16="http://schemas.microsoft.com/office/drawing/2014/main" id="{8918D896-CC55-8FDC-7842-7EAC1DF7DF7E}"/>
                </a:ext>
              </a:extLst>
            </p:cNvPr>
            <p:cNvCxnSpPr>
              <a:cxnSpLocks/>
            </p:cNvCxnSpPr>
            <p:nvPr/>
          </p:nvCxnSpPr>
          <p:spPr>
            <a:xfrm>
              <a:off x="6096000" y="5887384"/>
              <a:ext cx="0" cy="565876"/>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grpSp>
      <p:grpSp>
        <p:nvGrpSpPr>
          <p:cNvPr id="12" name="Group 11">
            <a:extLst>
              <a:ext uri="{FF2B5EF4-FFF2-40B4-BE49-F238E27FC236}">
                <a16:creationId xmlns:a16="http://schemas.microsoft.com/office/drawing/2014/main" id="{B9E57D8C-399F-3BB4-D3B3-9395E8D16134}"/>
              </a:ext>
            </a:extLst>
          </p:cNvPr>
          <p:cNvGrpSpPr/>
          <p:nvPr/>
        </p:nvGrpSpPr>
        <p:grpSpPr>
          <a:xfrm>
            <a:off x="803185" y="0"/>
            <a:ext cx="10585629" cy="6858000"/>
            <a:chOff x="803185" y="0"/>
            <a:chExt cx="10585629" cy="6858000"/>
          </a:xfrm>
        </p:grpSpPr>
        <p:cxnSp>
          <p:nvCxnSpPr>
            <p:cNvPr id="13" name="Straight Connector 12">
              <a:extLst>
                <a:ext uri="{FF2B5EF4-FFF2-40B4-BE49-F238E27FC236}">
                  <a16:creationId xmlns:a16="http://schemas.microsoft.com/office/drawing/2014/main" id="{67E0EF0C-412A-ADAE-8DDB-3A86E36BA367}"/>
                </a:ext>
              </a:extLst>
            </p:cNvPr>
            <p:cNvCxnSpPr/>
            <p:nvPr/>
          </p:nvCxnSpPr>
          <p:spPr>
            <a:xfrm>
              <a:off x="804672" y="0"/>
              <a:ext cx="0" cy="6858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4" name="Straight Connector 13">
              <a:extLst>
                <a:ext uri="{FF2B5EF4-FFF2-40B4-BE49-F238E27FC236}">
                  <a16:creationId xmlns:a16="http://schemas.microsoft.com/office/drawing/2014/main" id="{026CD944-3487-D02F-D76E-6C8CB5BC62E0}"/>
                </a:ext>
              </a:extLst>
            </p:cNvPr>
            <p:cNvCxnSpPr>
              <a:cxnSpLocks/>
            </p:cNvCxnSpPr>
            <p:nvPr/>
          </p:nvCxnSpPr>
          <p:spPr>
            <a:xfrm>
              <a:off x="803185" y="393192"/>
              <a:ext cx="10584143"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5" name="Straight Connector 14">
              <a:extLst>
                <a:ext uri="{FF2B5EF4-FFF2-40B4-BE49-F238E27FC236}">
                  <a16:creationId xmlns:a16="http://schemas.microsoft.com/office/drawing/2014/main" id="{14FB68B7-02B4-42EE-A7A2-E1DD0D7EF7A3}"/>
                </a:ext>
              </a:extLst>
            </p:cNvPr>
            <p:cNvCxnSpPr>
              <a:cxnSpLocks/>
            </p:cNvCxnSpPr>
            <p:nvPr/>
          </p:nvCxnSpPr>
          <p:spPr>
            <a:xfrm>
              <a:off x="11388814" y="0"/>
              <a:ext cx="0" cy="6858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6" name="Straight Connector 15">
              <a:extLst>
                <a:ext uri="{FF2B5EF4-FFF2-40B4-BE49-F238E27FC236}">
                  <a16:creationId xmlns:a16="http://schemas.microsoft.com/office/drawing/2014/main" id="{5F5998EB-9F08-520A-8AE0-AC842E252662}"/>
                </a:ext>
              </a:extLst>
            </p:cNvPr>
            <p:cNvCxnSpPr>
              <a:cxnSpLocks/>
            </p:cNvCxnSpPr>
            <p:nvPr/>
          </p:nvCxnSpPr>
          <p:spPr>
            <a:xfrm>
              <a:off x="803185" y="6452119"/>
              <a:ext cx="10584143"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grpSp>
    </p:spTree>
    <p:extLst>
      <p:ext uri="{BB962C8B-B14F-4D97-AF65-F5344CB8AC3E}">
        <p14:creationId xmlns:p14="http://schemas.microsoft.com/office/powerpoint/2010/main" val="3264255212"/>
      </p:ext>
    </p:extLst>
  </p:cSld>
  <p:clrMapOvr>
    <a:masterClrMapping/>
  </p:clrMapOvr>
</p:sldLayout>
</file>

<file path=ppt/slideLayouts/slideLayout48.xml><?xml version="1.0" encoding="utf-8"?>
<p:sldLayout xmlns:a="http://schemas.openxmlformats.org/drawingml/2006/main" xmlns:r="http://schemas.openxmlformats.org/officeDocument/2006/relationships" xmlns:p="http://schemas.openxmlformats.org/presentationml/2006/main" preserve="1" userDrawn="1">
  <p:cSld name="Quote">
    <p:bg>
      <p:bgPr>
        <a:solidFill>
          <a:schemeClr val="tx1"/>
        </a:solidFill>
        <a:effectLst/>
      </p:bgPr>
    </p:bg>
    <p:spTree>
      <p:nvGrpSpPr>
        <p:cNvPr id="1" name=""/>
        <p:cNvGrpSpPr/>
        <p:nvPr/>
      </p:nvGrpSpPr>
      <p:grpSpPr>
        <a:xfrm>
          <a:off x="0" y="0"/>
          <a:ext cx="0" cy="0"/>
          <a:chOff x="0" y="0"/>
          <a:chExt cx="0" cy="0"/>
        </a:xfrm>
      </p:grpSpPr>
      <p:sp>
        <p:nvSpPr>
          <p:cNvPr id="16" name="Title 15">
            <a:extLst>
              <a:ext uri="{FF2B5EF4-FFF2-40B4-BE49-F238E27FC236}">
                <a16:creationId xmlns:a16="http://schemas.microsoft.com/office/drawing/2014/main" id="{D020C093-E585-447D-B145-C13F5660ED16}"/>
              </a:ext>
            </a:extLst>
          </p:cNvPr>
          <p:cNvSpPr>
            <a:spLocks noGrp="1"/>
          </p:cNvSpPr>
          <p:nvPr>
            <p:ph type="title" hasCustomPrompt="1"/>
          </p:nvPr>
        </p:nvSpPr>
        <p:spPr>
          <a:xfrm>
            <a:off x="1524000" y="4965193"/>
            <a:ext cx="9144000" cy="1105229"/>
          </a:xfrm>
        </p:spPr>
        <p:txBody>
          <a:bodyPr anchor="ctr">
            <a:normAutofit/>
          </a:bodyPr>
          <a:lstStyle>
            <a:lvl1pPr>
              <a:defRPr sz="1600" cap="none" baseline="0">
                <a:solidFill>
                  <a:schemeClr val="bg1"/>
                </a:solidFill>
                <a:latin typeface="+mn-lt"/>
              </a:defRPr>
            </a:lvl1pPr>
          </a:lstStyle>
          <a:p>
            <a:r>
              <a:rPr lang="en-US" dirty="0"/>
              <a:t>Quote Author</a:t>
            </a:r>
          </a:p>
        </p:txBody>
      </p:sp>
      <p:sp>
        <p:nvSpPr>
          <p:cNvPr id="9" name="Footer Placeholder 8">
            <a:extLst>
              <a:ext uri="{FF2B5EF4-FFF2-40B4-BE49-F238E27FC236}">
                <a16:creationId xmlns:a16="http://schemas.microsoft.com/office/drawing/2014/main" id="{6AD2DEB7-F276-E60E-F5A1-0F02C54BDF9C}"/>
              </a:ext>
            </a:extLst>
          </p:cNvPr>
          <p:cNvSpPr>
            <a:spLocks noGrp="1"/>
          </p:cNvSpPr>
          <p:nvPr>
            <p:ph type="ftr" sz="quarter" idx="15"/>
          </p:nvPr>
        </p:nvSpPr>
        <p:spPr/>
        <p:txBody>
          <a:bodyPr/>
          <a:lstStyle>
            <a:lvl1pPr>
              <a:defRPr>
                <a:solidFill>
                  <a:schemeClr val="bg1"/>
                </a:solidFill>
              </a:defRPr>
            </a:lvl1pPr>
          </a:lstStyle>
          <a:p>
            <a:r>
              <a:rPr lang="en-US"/>
              <a:t>SAMPLE FOOTER TEXT</a:t>
            </a:r>
            <a:endParaRPr lang="en-US" dirty="0"/>
          </a:p>
        </p:txBody>
      </p:sp>
      <p:sp>
        <p:nvSpPr>
          <p:cNvPr id="5" name="Content Placeholder 4">
            <a:extLst>
              <a:ext uri="{FF2B5EF4-FFF2-40B4-BE49-F238E27FC236}">
                <a16:creationId xmlns:a16="http://schemas.microsoft.com/office/drawing/2014/main" id="{CFF91B2D-44E4-C3B1-BD5E-A10AC8543D25}"/>
              </a:ext>
            </a:extLst>
          </p:cNvPr>
          <p:cNvSpPr>
            <a:spLocks noGrp="1"/>
          </p:cNvSpPr>
          <p:nvPr>
            <p:ph sz="quarter" idx="17" hasCustomPrompt="1"/>
          </p:nvPr>
        </p:nvSpPr>
        <p:spPr>
          <a:xfrm>
            <a:off x="1524000" y="1006475"/>
            <a:ext cx="9144000" cy="2925763"/>
          </a:xfrm>
        </p:spPr>
        <p:txBody>
          <a:bodyPr anchor="ctr">
            <a:normAutofit/>
          </a:bodyPr>
          <a:lstStyle>
            <a:lvl1pPr marL="0" indent="0">
              <a:buNone/>
              <a:defRPr sz="4000">
                <a:solidFill>
                  <a:schemeClr val="bg1"/>
                </a:solidFill>
              </a:defRPr>
            </a:lvl1pPr>
            <a:lvl2pPr>
              <a:defRPr>
                <a:solidFill>
                  <a:schemeClr val="bg1"/>
                </a:solidFill>
              </a:defRPr>
            </a:lvl2pPr>
            <a:lvl3pPr>
              <a:defRPr>
                <a:solidFill>
                  <a:schemeClr val="bg1"/>
                </a:solidFill>
              </a:defRPr>
            </a:lvl3pPr>
            <a:lvl4pPr>
              <a:defRPr>
                <a:solidFill>
                  <a:schemeClr val="bg1"/>
                </a:solidFill>
              </a:defRPr>
            </a:lvl4pPr>
            <a:lvl5pPr>
              <a:defRPr>
                <a:solidFill>
                  <a:schemeClr val="bg1"/>
                </a:solidFill>
              </a:defRPr>
            </a:lvl5pPr>
          </a:lstStyle>
          <a:p>
            <a:pPr lvl="0"/>
            <a:r>
              <a:rPr lang="en-US" dirty="0"/>
              <a:t>Click to add Quote</a:t>
            </a:r>
          </a:p>
        </p:txBody>
      </p:sp>
      <p:cxnSp>
        <p:nvCxnSpPr>
          <p:cNvPr id="6" name="Straight Connector 5">
            <a:extLst>
              <a:ext uri="{FF2B5EF4-FFF2-40B4-BE49-F238E27FC236}">
                <a16:creationId xmlns:a16="http://schemas.microsoft.com/office/drawing/2014/main" id="{B94927EC-ED75-B33D-1D89-85EE4258FB86}"/>
              </a:ext>
            </a:extLst>
          </p:cNvPr>
          <p:cNvCxnSpPr>
            <a:cxnSpLocks/>
          </p:cNvCxnSpPr>
          <p:nvPr/>
        </p:nvCxnSpPr>
        <p:spPr>
          <a:xfrm>
            <a:off x="799908" y="4572000"/>
            <a:ext cx="10601420" cy="0"/>
          </a:xfrm>
          <a:prstGeom prst="line">
            <a:avLst/>
          </a:prstGeom>
          <a:ln>
            <a:solidFill>
              <a:schemeClr val="bg1"/>
            </a:solidFill>
          </a:ln>
        </p:spPr>
        <p:style>
          <a:lnRef idx="1">
            <a:schemeClr val="accent1"/>
          </a:lnRef>
          <a:fillRef idx="0">
            <a:schemeClr val="accent1"/>
          </a:fillRef>
          <a:effectRef idx="0">
            <a:schemeClr val="accent1"/>
          </a:effectRef>
          <a:fontRef idx="minor">
            <a:schemeClr val="tx1"/>
          </a:fontRef>
        </p:style>
      </p:cxnSp>
      <p:sp>
        <p:nvSpPr>
          <p:cNvPr id="8" name="Date Placeholder 7">
            <a:extLst>
              <a:ext uri="{FF2B5EF4-FFF2-40B4-BE49-F238E27FC236}">
                <a16:creationId xmlns:a16="http://schemas.microsoft.com/office/drawing/2014/main" id="{17816284-1868-D968-9C16-5FE2038BC6D8}"/>
              </a:ext>
            </a:extLst>
          </p:cNvPr>
          <p:cNvSpPr>
            <a:spLocks noGrp="1"/>
          </p:cNvSpPr>
          <p:nvPr>
            <p:ph type="dt" sz="half" idx="14"/>
          </p:nvPr>
        </p:nvSpPr>
        <p:spPr/>
        <p:txBody>
          <a:bodyPr/>
          <a:lstStyle>
            <a:lvl1pPr>
              <a:defRPr>
                <a:solidFill>
                  <a:schemeClr val="bg1"/>
                </a:solidFill>
              </a:defRPr>
            </a:lvl1pPr>
          </a:lstStyle>
          <a:p>
            <a:fld id="{92342CCE-AAE1-4428-AAFD-18D6AED5F8E7}" type="datetime1">
              <a:rPr lang="en-US" smtClean="0"/>
              <a:t>4/17/2026</a:t>
            </a:fld>
            <a:endParaRPr lang="en-US" dirty="0"/>
          </a:p>
        </p:txBody>
      </p:sp>
      <p:sp>
        <p:nvSpPr>
          <p:cNvPr id="10" name="Slide Number Placeholder 9">
            <a:extLst>
              <a:ext uri="{FF2B5EF4-FFF2-40B4-BE49-F238E27FC236}">
                <a16:creationId xmlns:a16="http://schemas.microsoft.com/office/drawing/2014/main" id="{764E6AE7-6445-C0E9-7714-3905800EE346}"/>
              </a:ext>
            </a:extLst>
          </p:cNvPr>
          <p:cNvSpPr>
            <a:spLocks noGrp="1"/>
          </p:cNvSpPr>
          <p:nvPr>
            <p:ph type="sldNum" sz="quarter" idx="16"/>
          </p:nvPr>
        </p:nvSpPr>
        <p:spPr/>
        <p:txBody>
          <a:bodyPr/>
          <a:lstStyle>
            <a:lvl1pPr>
              <a:defRPr>
                <a:solidFill>
                  <a:schemeClr val="bg1"/>
                </a:solidFill>
              </a:defRPr>
            </a:lvl1pPr>
          </a:lstStyle>
          <a:p>
            <a:fld id="{CC057153-B650-4DEB-B370-79DDCFDCE934}" type="slidenum">
              <a:rPr lang="en-US" smtClean="0"/>
              <a:pPr/>
              <a:t>‹#›</a:t>
            </a:fld>
            <a:endParaRPr lang="en-US" dirty="0"/>
          </a:p>
        </p:txBody>
      </p:sp>
      <p:grpSp>
        <p:nvGrpSpPr>
          <p:cNvPr id="11" name="Group 10">
            <a:extLst>
              <a:ext uri="{FF2B5EF4-FFF2-40B4-BE49-F238E27FC236}">
                <a16:creationId xmlns:a16="http://schemas.microsoft.com/office/drawing/2014/main" id="{DB64FFC6-B9C5-5A14-BCDE-0FACA9EED39A}"/>
              </a:ext>
            </a:extLst>
          </p:cNvPr>
          <p:cNvGrpSpPr/>
          <p:nvPr/>
        </p:nvGrpSpPr>
        <p:grpSpPr>
          <a:xfrm>
            <a:off x="803185" y="0"/>
            <a:ext cx="10585629" cy="6858000"/>
            <a:chOff x="803185" y="0"/>
            <a:chExt cx="10585629" cy="6858000"/>
          </a:xfrm>
        </p:grpSpPr>
        <p:cxnSp>
          <p:nvCxnSpPr>
            <p:cNvPr id="12" name="Straight Connector 11">
              <a:extLst>
                <a:ext uri="{FF2B5EF4-FFF2-40B4-BE49-F238E27FC236}">
                  <a16:creationId xmlns:a16="http://schemas.microsoft.com/office/drawing/2014/main" id="{A45BAA9C-294C-90CA-EE5A-ED75E616517F}"/>
                </a:ext>
              </a:extLst>
            </p:cNvPr>
            <p:cNvCxnSpPr/>
            <p:nvPr/>
          </p:nvCxnSpPr>
          <p:spPr>
            <a:xfrm>
              <a:off x="804672" y="0"/>
              <a:ext cx="0" cy="6858000"/>
            </a:xfrm>
            <a:prstGeom prst="line">
              <a:avLst/>
            </a:prstGeom>
            <a:ln>
              <a:solidFill>
                <a:schemeClr val="bg1"/>
              </a:solidFill>
            </a:ln>
          </p:spPr>
          <p:style>
            <a:lnRef idx="1">
              <a:schemeClr val="accent1"/>
            </a:lnRef>
            <a:fillRef idx="0">
              <a:schemeClr val="accent1"/>
            </a:fillRef>
            <a:effectRef idx="0">
              <a:schemeClr val="accent1"/>
            </a:effectRef>
            <a:fontRef idx="minor">
              <a:schemeClr val="tx1"/>
            </a:fontRef>
          </p:style>
        </p:cxnSp>
        <p:cxnSp>
          <p:nvCxnSpPr>
            <p:cNvPr id="13" name="Straight Connector 12">
              <a:extLst>
                <a:ext uri="{FF2B5EF4-FFF2-40B4-BE49-F238E27FC236}">
                  <a16:creationId xmlns:a16="http://schemas.microsoft.com/office/drawing/2014/main" id="{9C127FFD-0227-7A04-CAE1-B0476A186E27}"/>
                </a:ext>
              </a:extLst>
            </p:cNvPr>
            <p:cNvCxnSpPr>
              <a:cxnSpLocks/>
            </p:cNvCxnSpPr>
            <p:nvPr/>
          </p:nvCxnSpPr>
          <p:spPr>
            <a:xfrm>
              <a:off x="803185" y="393192"/>
              <a:ext cx="10584143" cy="0"/>
            </a:xfrm>
            <a:prstGeom prst="line">
              <a:avLst/>
            </a:prstGeom>
            <a:ln>
              <a:solidFill>
                <a:schemeClr val="bg1"/>
              </a:solidFill>
            </a:ln>
          </p:spPr>
          <p:style>
            <a:lnRef idx="1">
              <a:schemeClr val="accent1"/>
            </a:lnRef>
            <a:fillRef idx="0">
              <a:schemeClr val="accent1"/>
            </a:fillRef>
            <a:effectRef idx="0">
              <a:schemeClr val="accent1"/>
            </a:effectRef>
            <a:fontRef idx="minor">
              <a:schemeClr val="tx1"/>
            </a:fontRef>
          </p:style>
        </p:cxnSp>
        <p:cxnSp>
          <p:nvCxnSpPr>
            <p:cNvPr id="14" name="Straight Connector 13">
              <a:extLst>
                <a:ext uri="{FF2B5EF4-FFF2-40B4-BE49-F238E27FC236}">
                  <a16:creationId xmlns:a16="http://schemas.microsoft.com/office/drawing/2014/main" id="{0EBB871B-1B46-69D5-1EA9-A5D3125C1745}"/>
                </a:ext>
              </a:extLst>
            </p:cNvPr>
            <p:cNvCxnSpPr>
              <a:cxnSpLocks/>
            </p:cNvCxnSpPr>
            <p:nvPr/>
          </p:nvCxnSpPr>
          <p:spPr>
            <a:xfrm>
              <a:off x="11388814" y="0"/>
              <a:ext cx="0" cy="6858000"/>
            </a:xfrm>
            <a:prstGeom prst="line">
              <a:avLst/>
            </a:prstGeom>
            <a:ln>
              <a:solidFill>
                <a:schemeClr val="bg1"/>
              </a:solidFill>
            </a:ln>
          </p:spPr>
          <p:style>
            <a:lnRef idx="1">
              <a:schemeClr val="accent1"/>
            </a:lnRef>
            <a:fillRef idx="0">
              <a:schemeClr val="accent1"/>
            </a:fillRef>
            <a:effectRef idx="0">
              <a:schemeClr val="accent1"/>
            </a:effectRef>
            <a:fontRef idx="minor">
              <a:schemeClr val="tx1"/>
            </a:fontRef>
          </p:style>
        </p:cxnSp>
        <p:cxnSp>
          <p:nvCxnSpPr>
            <p:cNvPr id="15" name="Straight Connector 14">
              <a:extLst>
                <a:ext uri="{FF2B5EF4-FFF2-40B4-BE49-F238E27FC236}">
                  <a16:creationId xmlns:a16="http://schemas.microsoft.com/office/drawing/2014/main" id="{F29C52E0-6299-124E-DEAC-88A5054BB45E}"/>
                </a:ext>
              </a:extLst>
            </p:cNvPr>
            <p:cNvCxnSpPr>
              <a:cxnSpLocks/>
            </p:cNvCxnSpPr>
            <p:nvPr/>
          </p:nvCxnSpPr>
          <p:spPr>
            <a:xfrm>
              <a:off x="803185" y="6452119"/>
              <a:ext cx="10584143" cy="0"/>
            </a:xfrm>
            <a:prstGeom prst="line">
              <a:avLst/>
            </a:prstGeom>
            <a:ln>
              <a:solidFill>
                <a:schemeClr val="bg1"/>
              </a:solidFill>
            </a:ln>
          </p:spPr>
          <p:style>
            <a:lnRef idx="1">
              <a:schemeClr val="accent1"/>
            </a:lnRef>
            <a:fillRef idx="0">
              <a:schemeClr val="accent1"/>
            </a:fillRef>
            <a:effectRef idx="0">
              <a:schemeClr val="accent1"/>
            </a:effectRef>
            <a:fontRef idx="minor">
              <a:schemeClr val="tx1"/>
            </a:fontRef>
          </p:style>
        </p:cxnSp>
      </p:grpSp>
    </p:spTree>
    <p:extLst>
      <p:ext uri="{BB962C8B-B14F-4D97-AF65-F5344CB8AC3E}">
        <p14:creationId xmlns:p14="http://schemas.microsoft.com/office/powerpoint/2010/main" val="3628770557"/>
      </p:ext>
    </p:extLst>
  </p:cSld>
  <p:clrMapOvr>
    <a:overrideClrMapping bg1="lt1" tx1="dk1" bg2="lt2" tx2="dk2" accent1="accent1" accent2="accent2" accent3="accent3" accent4="accent4" accent5="accent5" accent6="accent6" hlink="hlink" folHlink="folHlink"/>
  </p:clrMapOvr>
</p:sldLayout>
</file>

<file path=ppt/slideLayouts/slideLayout49.xml><?xml version="1.0" encoding="utf-8"?>
<p:sldLayout xmlns:a="http://schemas.openxmlformats.org/drawingml/2006/main" xmlns:r="http://schemas.openxmlformats.org/officeDocument/2006/relationships" xmlns:p="http://schemas.openxmlformats.org/presentationml/2006/main" preserve="1">
  <p:cSld name="Quote 2">
    <p:bg>
      <p:bgPr>
        <a:solidFill>
          <a:schemeClr val="tx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212FA0A-1F7B-DD41-ECED-02B60BC46B10}"/>
              </a:ext>
            </a:extLst>
          </p:cNvPr>
          <p:cNvSpPr>
            <a:spLocks noGrp="1"/>
          </p:cNvSpPr>
          <p:nvPr>
            <p:ph type="title" hasCustomPrompt="1"/>
          </p:nvPr>
        </p:nvSpPr>
        <p:spPr>
          <a:xfrm>
            <a:off x="1207008" y="5947574"/>
            <a:ext cx="8805672" cy="466344"/>
          </a:xfrm>
        </p:spPr>
        <p:txBody>
          <a:bodyPr anchor="ctr">
            <a:normAutofit/>
          </a:bodyPr>
          <a:lstStyle>
            <a:lvl1pPr>
              <a:lnSpc>
                <a:spcPct val="120000"/>
              </a:lnSpc>
              <a:defRPr sz="1600" b="0" i="0" cap="none" baseline="0">
                <a:solidFill>
                  <a:schemeClr val="bg1"/>
                </a:solidFill>
                <a:latin typeface="+mn-lt"/>
              </a:defRPr>
            </a:lvl1pPr>
          </a:lstStyle>
          <a:p>
            <a:r>
              <a:rPr lang="en-US" dirty="0"/>
              <a:t>Quote Author</a:t>
            </a:r>
          </a:p>
        </p:txBody>
      </p:sp>
      <p:sp>
        <p:nvSpPr>
          <p:cNvPr id="4" name="Footer Placeholder 3">
            <a:extLst>
              <a:ext uri="{FF2B5EF4-FFF2-40B4-BE49-F238E27FC236}">
                <a16:creationId xmlns:a16="http://schemas.microsoft.com/office/drawing/2014/main" id="{B23912E3-7555-EAAB-BE83-59ED3B5C9E5B}"/>
              </a:ext>
            </a:extLst>
          </p:cNvPr>
          <p:cNvSpPr>
            <a:spLocks noGrp="1"/>
          </p:cNvSpPr>
          <p:nvPr>
            <p:ph type="ftr" sz="quarter" idx="11"/>
          </p:nvPr>
        </p:nvSpPr>
        <p:spPr/>
        <p:txBody>
          <a:bodyPr/>
          <a:lstStyle>
            <a:lvl1pPr>
              <a:defRPr>
                <a:solidFill>
                  <a:schemeClr val="bg1"/>
                </a:solidFill>
              </a:defRPr>
            </a:lvl1pPr>
          </a:lstStyle>
          <a:p>
            <a:r>
              <a:rPr lang="en-US"/>
              <a:t>SAMPLE FOOTER TEXT</a:t>
            </a:r>
            <a:endParaRPr lang="en-US" dirty="0"/>
          </a:p>
        </p:txBody>
      </p:sp>
      <p:sp>
        <p:nvSpPr>
          <p:cNvPr id="7" name="Content Placeholder 6">
            <a:extLst>
              <a:ext uri="{FF2B5EF4-FFF2-40B4-BE49-F238E27FC236}">
                <a16:creationId xmlns:a16="http://schemas.microsoft.com/office/drawing/2014/main" id="{A14BE2EA-8E1E-E2DA-5CCF-46908B013BF2}"/>
              </a:ext>
            </a:extLst>
          </p:cNvPr>
          <p:cNvSpPr>
            <a:spLocks noGrp="1"/>
          </p:cNvSpPr>
          <p:nvPr>
            <p:ph sz="quarter" idx="13" hasCustomPrompt="1"/>
          </p:nvPr>
        </p:nvSpPr>
        <p:spPr>
          <a:xfrm>
            <a:off x="1207008" y="822960"/>
            <a:ext cx="8961120" cy="3474720"/>
          </a:xfrm>
        </p:spPr>
        <p:txBody>
          <a:bodyPr anchor="t" anchorCtr="0">
            <a:normAutofit/>
          </a:bodyPr>
          <a:lstStyle>
            <a:lvl1pPr marL="164592" indent="-164592">
              <a:lnSpc>
                <a:spcPct val="100000"/>
              </a:lnSpc>
              <a:spcBef>
                <a:spcPts val="0"/>
              </a:spcBef>
              <a:buNone/>
              <a:defRPr sz="4200" b="0" i="0">
                <a:solidFill>
                  <a:schemeClr val="bg1"/>
                </a:solidFill>
                <a:latin typeface="Bahnschrift Light" panose="020B0502040204020203" pitchFamily="34" charset="0"/>
              </a:defRPr>
            </a:lvl1pPr>
          </a:lstStyle>
          <a:p>
            <a:pPr lvl="0"/>
            <a:r>
              <a:rPr lang="en-US" dirty="0"/>
              <a:t>Click to add Quote</a:t>
            </a:r>
          </a:p>
        </p:txBody>
      </p:sp>
      <p:sp>
        <p:nvSpPr>
          <p:cNvPr id="3" name="Date Placeholder 2">
            <a:extLst>
              <a:ext uri="{FF2B5EF4-FFF2-40B4-BE49-F238E27FC236}">
                <a16:creationId xmlns:a16="http://schemas.microsoft.com/office/drawing/2014/main" id="{C344C372-F7FA-5AA5-92C1-CF476A26623E}"/>
              </a:ext>
            </a:extLst>
          </p:cNvPr>
          <p:cNvSpPr>
            <a:spLocks noGrp="1"/>
          </p:cNvSpPr>
          <p:nvPr>
            <p:ph type="dt" sz="half" idx="10"/>
          </p:nvPr>
        </p:nvSpPr>
        <p:spPr/>
        <p:txBody>
          <a:bodyPr/>
          <a:lstStyle>
            <a:lvl1pPr>
              <a:defRPr>
                <a:solidFill>
                  <a:schemeClr val="bg1"/>
                </a:solidFill>
              </a:defRPr>
            </a:lvl1pPr>
          </a:lstStyle>
          <a:p>
            <a:fld id="{1051D386-7935-4182-861C-A013C161AEB1}" type="datetime1">
              <a:rPr lang="en-US" smtClean="0"/>
              <a:t>4/17/2026</a:t>
            </a:fld>
            <a:endParaRPr lang="en-US" dirty="0"/>
          </a:p>
        </p:txBody>
      </p:sp>
      <p:sp>
        <p:nvSpPr>
          <p:cNvPr id="5" name="Slide Number Placeholder 4">
            <a:extLst>
              <a:ext uri="{FF2B5EF4-FFF2-40B4-BE49-F238E27FC236}">
                <a16:creationId xmlns:a16="http://schemas.microsoft.com/office/drawing/2014/main" id="{C6EAECF6-9F03-4C12-4BD4-4E8AE63A4F3A}"/>
              </a:ext>
            </a:extLst>
          </p:cNvPr>
          <p:cNvSpPr>
            <a:spLocks noGrp="1"/>
          </p:cNvSpPr>
          <p:nvPr>
            <p:ph type="sldNum" sz="quarter" idx="12"/>
          </p:nvPr>
        </p:nvSpPr>
        <p:spPr/>
        <p:txBody>
          <a:bodyPr/>
          <a:lstStyle>
            <a:lvl1pPr>
              <a:defRPr>
                <a:solidFill>
                  <a:schemeClr val="bg1"/>
                </a:solidFill>
              </a:defRPr>
            </a:lvl1pPr>
          </a:lstStyle>
          <a:p>
            <a:fld id="{CC057153-B650-4DEB-B370-79DDCFDCE934}" type="slidenum">
              <a:rPr lang="en-US" smtClean="0"/>
              <a:pPr/>
              <a:t>‹#›</a:t>
            </a:fld>
            <a:endParaRPr lang="en-US" dirty="0"/>
          </a:p>
        </p:txBody>
      </p:sp>
      <p:cxnSp>
        <p:nvCxnSpPr>
          <p:cNvPr id="6" name="Straight Connector 5">
            <a:extLst>
              <a:ext uri="{FF2B5EF4-FFF2-40B4-BE49-F238E27FC236}">
                <a16:creationId xmlns:a16="http://schemas.microsoft.com/office/drawing/2014/main" id="{5F3E5CAD-77F4-3496-0EBB-8BDE29A00533}"/>
              </a:ext>
            </a:extLst>
          </p:cNvPr>
          <p:cNvCxnSpPr>
            <a:cxnSpLocks/>
          </p:cNvCxnSpPr>
          <p:nvPr/>
        </p:nvCxnSpPr>
        <p:spPr>
          <a:xfrm>
            <a:off x="795290" y="5893973"/>
            <a:ext cx="10601420" cy="0"/>
          </a:xfrm>
          <a:prstGeom prst="line">
            <a:avLst/>
          </a:prstGeom>
          <a:ln>
            <a:solidFill>
              <a:schemeClr val="bg1"/>
            </a:solidFill>
          </a:ln>
        </p:spPr>
        <p:style>
          <a:lnRef idx="1">
            <a:schemeClr val="accent1"/>
          </a:lnRef>
          <a:fillRef idx="0">
            <a:schemeClr val="accent1"/>
          </a:fillRef>
          <a:effectRef idx="0">
            <a:schemeClr val="accent1"/>
          </a:effectRef>
          <a:fontRef idx="minor">
            <a:schemeClr val="tx1"/>
          </a:fontRef>
        </p:style>
      </p:cxnSp>
      <p:grpSp>
        <p:nvGrpSpPr>
          <p:cNvPr id="8" name="Group 7">
            <a:extLst>
              <a:ext uri="{FF2B5EF4-FFF2-40B4-BE49-F238E27FC236}">
                <a16:creationId xmlns:a16="http://schemas.microsoft.com/office/drawing/2014/main" id="{B932EDD7-F82C-CAA5-81E3-4DA459BD7BE7}"/>
              </a:ext>
            </a:extLst>
          </p:cNvPr>
          <p:cNvGrpSpPr/>
          <p:nvPr/>
        </p:nvGrpSpPr>
        <p:grpSpPr>
          <a:xfrm>
            <a:off x="803185" y="0"/>
            <a:ext cx="10585629" cy="6858000"/>
            <a:chOff x="803185" y="0"/>
            <a:chExt cx="10585629" cy="6858000"/>
          </a:xfrm>
        </p:grpSpPr>
        <p:cxnSp>
          <p:nvCxnSpPr>
            <p:cNvPr id="9" name="Straight Connector 8">
              <a:extLst>
                <a:ext uri="{FF2B5EF4-FFF2-40B4-BE49-F238E27FC236}">
                  <a16:creationId xmlns:a16="http://schemas.microsoft.com/office/drawing/2014/main" id="{B23CB67B-9D91-D31D-5E6F-1AFDE722A71A}"/>
                </a:ext>
              </a:extLst>
            </p:cNvPr>
            <p:cNvCxnSpPr/>
            <p:nvPr/>
          </p:nvCxnSpPr>
          <p:spPr>
            <a:xfrm>
              <a:off x="804672" y="0"/>
              <a:ext cx="0" cy="6858000"/>
            </a:xfrm>
            <a:prstGeom prst="line">
              <a:avLst/>
            </a:prstGeom>
            <a:ln>
              <a:solidFill>
                <a:schemeClr val="bg1"/>
              </a:solidFill>
            </a:ln>
          </p:spPr>
          <p:style>
            <a:lnRef idx="1">
              <a:schemeClr val="accent1"/>
            </a:lnRef>
            <a:fillRef idx="0">
              <a:schemeClr val="accent1"/>
            </a:fillRef>
            <a:effectRef idx="0">
              <a:schemeClr val="accent1"/>
            </a:effectRef>
            <a:fontRef idx="minor">
              <a:schemeClr val="tx1"/>
            </a:fontRef>
          </p:style>
        </p:cxnSp>
        <p:cxnSp>
          <p:nvCxnSpPr>
            <p:cNvPr id="10" name="Straight Connector 9">
              <a:extLst>
                <a:ext uri="{FF2B5EF4-FFF2-40B4-BE49-F238E27FC236}">
                  <a16:creationId xmlns:a16="http://schemas.microsoft.com/office/drawing/2014/main" id="{B70B71C7-A49A-A194-9371-8105319095C1}"/>
                </a:ext>
              </a:extLst>
            </p:cNvPr>
            <p:cNvCxnSpPr>
              <a:cxnSpLocks/>
            </p:cNvCxnSpPr>
            <p:nvPr/>
          </p:nvCxnSpPr>
          <p:spPr>
            <a:xfrm>
              <a:off x="803185" y="393192"/>
              <a:ext cx="10584143" cy="0"/>
            </a:xfrm>
            <a:prstGeom prst="line">
              <a:avLst/>
            </a:prstGeom>
            <a:ln>
              <a:solidFill>
                <a:schemeClr val="bg1"/>
              </a:solidFill>
            </a:ln>
          </p:spPr>
          <p:style>
            <a:lnRef idx="1">
              <a:schemeClr val="accent1"/>
            </a:lnRef>
            <a:fillRef idx="0">
              <a:schemeClr val="accent1"/>
            </a:fillRef>
            <a:effectRef idx="0">
              <a:schemeClr val="accent1"/>
            </a:effectRef>
            <a:fontRef idx="minor">
              <a:schemeClr val="tx1"/>
            </a:fontRef>
          </p:style>
        </p:cxnSp>
        <p:cxnSp>
          <p:nvCxnSpPr>
            <p:cNvPr id="11" name="Straight Connector 10">
              <a:extLst>
                <a:ext uri="{FF2B5EF4-FFF2-40B4-BE49-F238E27FC236}">
                  <a16:creationId xmlns:a16="http://schemas.microsoft.com/office/drawing/2014/main" id="{17D85FF8-8A01-4471-2129-9F815C543EB4}"/>
                </a:ext>
              </a:extLst>
            </p:cNvPr>
            <p:cNvCxnSpPr>
              <a:cxnSpLocks/>
            </p:cNvCxnSpPr>
            <p:nvPr/>
          </p:nvCxnSpPr>
          <p:spPr>
            <a:xfrm>
              <a:off x="11388814" y="0"/>
              <a:ext cx="0" cy="6858000"/>
            </a:xfrm>
            <a:prstGeom prst="line">
              <a:avLst/>
            </a:prstGeom>
            <a:ln>
              <a:solidFill>
                <a:schemeClr val="bg1"/>
              </a:solidFill>
            </a:ln>
          </p:spPr>
          <p:style>
            <a:lnRef idx="1">
              <a:schemeClr val="accent1"/>
            </a:lnRef>
            <a:fillRef idx="0">
              <a:schemeClr val="accent1"/>
            </a:fillRef>
            <a:effectRef idx="0">
              <a:schemeClr val="accent1"/>
            </a:effectRef>
            <a:fontRef idx="minor">
              <a:schemeClr val="tx1"/>
            </a:fontRef>
          </p:style>
        </p:cxnSp>
        <p:cxnSp>
          <p:nvCxnSpPr>
            <p:cNvPr id="12" name="Straight Connector 11">
              <a:extLst>
                <a:ext uri="{FF2B5EF4-FFF2-40B4-BE49-F238E27FC236}">
                  <a16:creationId xmlns:a16="http://schemas.microsoft.com/office/drawing/2014/main" id="{157B839C-7467-0312-FCA6-E719E5B3035E}"/>
                </a:ext>
              </a:extLst>
            </p:cNvPr>
            <p:cNvCxnSpPr>
              <a:cxnSpLocks/>
            </p:cNvCxnSpPr>
            <p:nvPr/>
          </p:nvCxnSpPr>
          <p:spPr>
            <a:xfrm>
              <a:off x="803185" y="6452119"/>
              <a:ext cx="10584143" cy="0"/>
            </a:xfrm>
            <a:prstGeom prst="line">
              <a:avLst/>
            </a:prstGeom>
            <a:ln>
              <a:solidFill>
                <a:schemeClr val="bg1"/>
              </a:solidFill>
            </a:ln>
          </p:spPr>
          <p:style>
            <a:lnRef idx="1">
              <a:schemeClr val="accent1"/>
            </a:lnRef>
            <a:fillRef idx="0">
              <a:schemeClr val="accent1"/>
            </a:fillRef>
            <a:effectRef idx="0">
              <a:schemeClr val="accent1"/>
            </a:effectRef>
            <a:fontRef idx="minor">
              <a:schemeClr val="tx1"/>
            </a:fontRef>
          </p:style>
        </p:cxnSp>
      </p:grpSp>
    </p:spTree>
    <p:extLst>
      <p:ext uri="{BB962C8B-B14F-4D97-AF65-F5344CB8AC3E}">
        <p14:creationId xmlns:p14="http://schemas.microsoft.com/office/powerpoint/2010/main" val="4181373166"/>
      </p:ext>
    </p:extLst>
  </p:cSld>
  <p:clrMapOvr>
    <a:overrideClrMapping bg1="lt1" tx1="dk1" bg2="lt2" tx2="dk2" accent1="accent1" accent2="accent2" accent3="accent3" accent4="accent4" accent5="accent5" accent6="accent6" hlink="hlink" folHlink="folHlink"/>
  </p:clrMapOvr>
</p:sldLayout>
</file>

<file path=ppt/slideLayouts/slideLayout50.xml><?xml version="1.0" encoding="utf-8"?>
<p:sldLayout xmlns:a="http://schemas.openxmlformats.org/drawingml/2006/main" xmlns:r="http://schemas.openxmlformats.org/officeDocument/2006/relationships" xmlns:p="http://schemas.openxmlformats.org/presentationml/2006/main" preserve="1">
  <p:cSld name="Quote 3">
    <p:bg>
      <p:bgPr>
        <a:solidFill>
          <a:schemeClr val="tx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212FA0A-1F7B-DD41-ECED-02B60BC46B10}"/>
              </a:ext>
            </a:extLst>
          </p:cNvPr>
          <p:cNvSpPr>
            <a:spLocks noGrp="1"/>
          </p:cNvSpPr>
          <p:nvPr>
            <p:ph type="title" hasCustomPrompt="1"/>
          </p:nvPr>
        </p:nvSpPr>
        <p:spPr>
          <a:xfrm>
            <a:off x="1693164" y="5891704"/>
            <a:ext cx="8805672" cy="557222"/>
          </a:xfrm>
        </p:spPr>
        <p:txBody>
          <a:bodyPr anchor="ctr">
            <a:normAutofit/>
          </a:bodyPr>
          <a:lstStyle>
            <a:lvl1pPr algn="ctr">
              <a:lnSpc>
                <a:spcPct val="120000"/>
              </a:lnSpc>
              <a:defRPr sz="1600" b="0" i="0" cap="none" baseline="0">
                <a:solidFill>
                  <a:schemeClr val="bg1"/>
                </a:solidFill>
                <a:latin typeface="+mn-lt"/>
              </a:defRPr>
            </a:lvl1pPr>
          </a:lstStyle>
          <a:p>
            <a:r>
              <a:rPr lang="en-US" dirty="0"/>
              <a:t>Quote Author</a:t>
            </a:r>
          </a:p>
        </p:txBody>
      </p:sp>
      <p:sp>
        <p:nvSpPr>
          <p:cNvPr id="4" name="Footer Placeholder 3">
            <a:extLst>
              <a:ext uri="{FF2B5EF4-FFF2-40B4-BE49-F238E27FC236}">
                <a16:creationId xmlns:a16="http://schemas.microsoft.com/office/drawing/2014/main" id="{B23912E3-7555-EAAB-BE83-59ED3B5C9E5B}"/>
              </a:ext>
            </a:extLst>
          </p:cNvPr>
          <p:cNvSpPr>
            <a:spLocks noGrp="1"/>
          </p:cNvSpPr>
          <p:nvPr>
            <p:ph type="ftr" sz="quarter" idx="11"/>
          </p:nvPr>
        </p:nvSpPr>
        <p:spPr/>
        <p:txBody>
          <a:bodyPr/>
          <a:lstStyle>
            <a:lvl1pPr>
              <a:defRPr>
                <a:solidFill>
                  <a:schemeClr val="bg1"/>
                </a:solidFill>
              </a:defRPr>
            </a:lvl1pPr>
          </a:lstStyle>
          <a:p>
            <a:r>
              <a:rPr lang="en-US"/>
              <a:t>SAMPLE FOOTER TEXT</a:t>
            </a:r>
            <a:endParaRPr lang="en-US" dirty="0"/>
          </a:p>
        </p:txBody>
      </p:sp>
      <p:sp>
        <p:nvSpPr>
          <p:cNvPr id="7" name="Content Placeholder 6">
            <a:extLst>
              <a:ext uri="{FF2B5EF4-FFF2-40B4-BE49-F238E27FC236}">
                <a16:creationId xmlns:a16="http://schemas.microsoft.com/office/drawing/2014/main" id="{A14BE2EA-8E1E-E2DA-5CCF-46908B013BF2}"/>
              </a:ext>
            </a:extLst>
          </p:cNvPr>
          <p:cNvSpPr>
            <a:spLocks noGrp="1"/>
          </p:cNvSpPr>
          <p:nvPr>
            <p:ph sz="quarter" idx="13" hasCustomPrompt="1"/>
          </p:nvPr>
        </p:nvSpPr>
        <p:spPr>
          <a:xfrm>
            <a:off x="1615440" y="1358007"/>
            <a:ext cx="8961120" cy="3474720"/>
          </a:xfrm>
        </p:spPr>
        <p:txBody>
          <a:bodyPr anchor="ctr">
            <a:normAutofit/>
          </a:bodyPr>
          <a:lstStyle>
            <a:lvl1pPr marL="164592" indent="-164592" algn="ctr">
              <a:lnSpc>
                <a:spcPct val="100000"/>
              </a:lnSpc>
              <a:spcBef>
                <a:spcPts val="0"/>
              </a:spcBef>
              <a:buNone/>
              <a:defRPr sz="4000" b="0" i="0">
                <a:solidFill>
                  <a:schemeClr val="bg1"/>
                </a:solidFill>
                <a:latin typeface="+mn-lt"/>
              </a:defRPr>
            </a:lvl1pPr>
          </a:lstStyle>
          <a:p>
            <a:pPr lvl="0"/>
            <a:r>
              <a:rPr lang="en-US" dirty="0"/>
              <a:t>Click to add Quote</a:t>
            </a:r>
          </a:p>
        </p:txBody>
      </p:sp>
      <p:sp>
        <p:nvSpPr>
          <p:cNvPr id="3" name="Date Placeholder 2">
            <a:extLst>
              <a:ext uri="{FF2B5EF4-FFF2-40B4-BE49-F238E27FC236}">
                <a16:creationId xmlns:a16="http://schemas.microsoft.com/office/drawing/2014/main" id="{C344C372-F7FA-5AA5-92C1-CF476A26623E}"/>
              </a:ext>
            </a:extLst>
          </p:cNvPr>
          <p:cNvSpPr>
            <a:spLocks noGrp="1"/>
          </p:cNvSpPr>
          <p:nvPr>
            <p:ph type="dt" sz="half" idx="10"/>
          </p:nvPr>
        </p:nvSpPr>
        <p:spPr/>
        <p:txBody>
          <a:bodyPr/>
          <a:lstStyle>
            <a:lvl1pPr>
              <a:defRPr>
                <a:solidFill>
                  <a:schemeClr val="bg1"/>
                </a:solidFill>
              </a:defRPr>
            </a:lvl1pPr>
          </a:lstStyle>
          <a:p>
            <a:fld id="{4F612C1C-64C5-4B50-8744-8314E722E95D}" type="datetime1">
              <a:rPr lang="en-US" smtClean="0"/>
              <a:t>4/17/2026</a:t>
            </a:fld>
            <a:endParaRPr lang="en-US" dirty="0"/>
          </a:p>
        </p:txBody>
      </p:sp>
      <p:sp>
        <p:nvSpPr>
          <p:cNvPr id="5" name="Slide Number Placeholder 4">
            <a:extLst>
              <a:ext uri="{FF2B5EF4-FFF2-40B4-BE49-F238E27FC236}">
                <a16:creationId xmlns:a16="http://schemas.microsoft.com/office/drawing/2014/main" id="{C6EAECF6-9F03-4C12-4BD4-4E8AE63A4F3A}"/>
              </a:ext>
            </a:extLst>
          </p:cNvPr>
          <p:cNvSpPr>
            <a:spLocks noGrp="1"/>
          </p:cNvSpPr>
          <p:nvPr>
            <p:ph type="sldNum" sz="quarter" idx="12"/>
          </p:nvPr>
        </p:nvSpPr>
        <p:spPr/>
        <p:txBody>
          <a:bodyPr/>
          <a:lstStyle>
            <a:lvl1pPr>
              <a:defRPr>
                <a:solidFill>
                  <a:schemeClr val="bg1"/>
                </a:solidFill>
              </a:defRPr>
            </a:lvl1pPr>
          </a:lstStyle>
          <a:p>
            <a:fld id="{CC057153-B650-4DEB-B370-79DDCFDCE934}" type="slidenum">
              <a:rPr lang="en-US" smtClean="0"/>
              <a:pPr/>
              <a:t>‹#›</a:t>
            </a:fld>
            <a:endParaRPr lang="en-US" dirty="0"/>
          </a:p>
        </p:txBody>
      </p:sp>
      <p:cxnSp>
        <p:nvCxnSpPr>
          <p:cNvPr id="8" name="Straight Connector 7">
            <a:extLst>
              <a:ext uri="{FF2B5EF4-FFF2-40B4-BE49-F238E27FC236}">
                <a16:creationId xmlns:a16="http://schemas.microsoft.com/office/drawing/2014/main" id="{A8BAF90A-B341-890C-B376-6A16FD3D4D66}"/>
              </a:ext>
            </a:extLst>
          </p:cNvPr>
          <p:cNvCxnSpPr>
            <a:cxnSpLocks/>
          </p:cNvCxnSpPr>
          <p:nvPr/>
        </p:nvCxnSpPr>
        <p:spPr>
          <a:xfrm>
            <a:off x="795290" y="5893973"/>
            <a:ext cx="10601420" cy="0"/>
          </a:xfrm>
          <a:prstGeom prst="line">
            <a:avLst/>
          </a:prstGeom>
          <a:ln>
            <a:solidFill>
              <a:schemeClr val="bg1"/>
            </a:solidFill>
          </a:ln>
        </p:spPr>
        <p:style>
          <a:lnRef idx="1">
            <a:schemeClr val="accent1"/>
          </a:lnRef>
          <a:fillRef idx="0">
            <a:schemeClr val="accent1"/>
          </a:fillRef>
          <a:effectRef idx="0">
            <a:schemeClr val="accent1"/>
          </a:effectRef>
          <a:fontRef idx="minor">
            <a:schemeClr val="tx1"/>
          </a:fontRef>
        </p:style>
      </p:cxnSp>
      <p:grpSp>
        <p:nvGrpSpPr>
          <p:cNvPr id="6" name="Group 5">
            <a:extLst>
              <a:ext uri="{FF2B5EF4-FFF2-40B4-BE49-F238E27FC236}">
                <a16:creationId xmlns:a16="http://schemas.microsoft.com/office/drawing/2014/main" id="{5673DA07-CC58-742F-47C7-DF6C3FC1BB23}"/>
              </a:ext>
            </a:extLst>
          </p:cNvPr>
          <p:cNvGrpSpPr/>
          <p:nvPr/>
        </p:nvGrpSpPr>
        <p:grpSpPr>
          <a:xfrm>
            <a:off x="803185" y="0"/>
            <a:ext cx="10585629" cy="6858000"/>
            <a:chOff x="803185" y="0"/>
            <a:chExt cx="10585629" cy="6858000"/>
          </a:xfrm>
        </p:grpSpPr>
        <p:cxnSp>
          <p:nvCxnSpPr>
            <p:cNvPr id="9" name="Straight Connector 8">
              <a:extLst>
                <a:ext uri="{FF2B5EF4-FFF2-40B4-BE49-F238E27FC236}">
                  <a16:creationId xmlns:a16="http://schemas.microsoft.com/office/drawing/2014/main" id="{EC520D2A-19A3-39C2-02F5-969FC02F7835}"/>
                </a:ext>
              </a:extLst>
            </p:cNvPr>
            <p:cNvCxnSpPr/>
            <p:nvPr/>
          </p:nvCxnSpPr>
          <p:spPr>
            <a:xfrm>
              <a:off x="804672" y="0"/>
              <a:ext cx="0" cy="6858000"/>
            </a:xfrm>
            <a:prstGeom prst="line">
              <a:avLst/>
            </a:prstGeom>
            <a:ln>
              <a:solidFill>
                <a:schemeClr val="bg1"/>
              </a:solidFill>
            </a:ln>
          </p:spPr>
          <p:style>
            <a:lnRef idx="1">
              <a:schemeClr val="accent1"/>
            </a:lnRef>
            <a:fillRef idx="0">
              <a:schemeClr val="accent1"/>
            </a:fillRef>
            <a:effectRef idx="0">
              <a:schemeClr val="accent1"/>
            </a:effectRef>
            <a:fontRef idx="minor">
              <a:schemeClr val="tx1"/>
            </a:fontRef>
          </p:style>
        </p:cxnSp>
        <p:cxnSp>
          <p:nvCxnSpPr>
            <p:cNvPr id="10" name="Straight Connector 9">
              <a:extLst>
                <a:ext uri="{FF2B5EF4-FFF2-40B4-BE49-F238E27FC236}">
                  <a16:creationId xmlns:a16="http://schemas.microsoft.com/office/drawing/2014/main" id="{AB9DADCD-00F5-6714-A61F-195B94550628}"/>
                </a:ext>
              </a:extLst>
            </p:cNvPr>
            <p:cNvCxnSpPr>
              <a:cxnSpLocks/>
            </p:cNvCxnSpPr>
            <p:nvPr/>
          </p:nvCxnSpPr>
          <p:spPr>
            <a:xfrm>
              <a:off x="803185" y="393192"/>
              <a:ext cx="10584143" cy="0"/>
            </a:xfrm>
            <a:prstGeom prst="line">
              <a:avLst/>
            </a:prstGeom>
            <a:ln>
              <a:solidFill>
                <a:schemeClr val="bg1"/>
              </a:solidFill>
            </a:ln>
          </p:spPr>
          <p:style>
            <a:lnRef idx="1">
              <a:schemeClr val="accent1"/>
            </a:lnRef>
            <a:fillRef idx="0">
              <a:schemeClr val="accent1"/>
            </a:fillRef>
            <a:effectRef idx="0">
              <a:schemeClr val="accent1"/>
            </a:effectRef>
            <a:fontRef idx="minor">
              <a:schemeClr val="tx1"/>
            </a:fontRef>
          </p:style>
        </p:cxnSp>
        <p:cxnSp>
          <p:nvCxnSpPr>
            <p:cNvPr id="11" name="Straight Connector 10">
              <a:extLst>
                <a:ext uri="{FF2B5EF4-FFF2-40B4-BE49-F238E27FC236}">
                  <a16:creationId xmlns:a16="http://schemas.microsoft.com/office/drawing/2014/main" id="{E5D759BD-ADDA-3040-A5CB-DAC10D9A2D39}"/>
                </a:ext>
              </a:extLst>
            </p:cNvPr>
            <p:cNvCxnSpPr>
              <a:cxnSpLocks/>
            </p:cNvCxnSpPr>
            <p:nvPr/>
          </p:nvCxnSpPr>
          <p:spPr>
            <a:xfrm>
              <a:off x="11388814" y="0"/>
              <a:ext cx="0" cy="6858000"/>
            </a:xfrm>
            <a:prstGeom prst="line">
              <a:avLst/>
            </a:prstGeom>
            <a:ln>
              <a:solidFill>
                <a:schemeClr val="bg1"/>
              </a:solidFill>
            </a:ln>
          </p:spPr>
          <p:style>
            <a:lnRef idx="1">
              <a:schemeClr val="accent1"/>
            </a:lnRef>
            <a:fillRef idx="0">
              <a:schemeClr val="accent1"/>
            </a:fillRef>
            <a:effectRef idx="0">
              <a:schemeClr val="accent1"/>
            </a:effectRef>
            <a:fontRef idx="minor">
              <a:schemeClr val="tx1"/>
            </a:fontRef>
          </p:style>
        </p:cxnSp>
        <p:cxnSp>
          <p:nvCxnSpPr>
            <p:cNvPr id="12" name="Straight Connector 11">
              <a:extLst>
                <a:ext uri="{FF2B5EF4-FFF2-40B4-BE49-F238E27FC236}">
                  <a16:creationId xmlns:a16="http://schemas.microsoft.com/office/drawing/2014/main" id="{848BFB7B-8327-08C6-5F9E-BACB47A2C3D2}"/>
                </a:ext>
              </a:extLst>
            </p:cNvPr>
            <p:cNvCxnSpPr>
              <a:cxnSpLocks/>
            </p:cNvCxnSpPr>
            <p:nvPr/>
          </p:nvCxnSpPr>
          <p:spPr>
            <a:xfrm>
              <a:off x="803185" y="6452119"/>
              <a:ext cx="10584143" cy="0"/>
            </a:xfrm>
            <a:prstGeom prst="line">
              <a:avLst/>
            </a:prstGeom>
            <a:ln>
              <a:solidFill>
                <a:schemeClr val="bg1"/>
              </a:solidFill>
            </a:ln>
          </p:spPr>
          <p:style>
            <a:lnRef idx="1">
              <a:schemeClr val="accent1"/>
            </a:lnRef>
            <a:fillRef idx="0">
              <a:schemeClr val="accent1"/>
            </a:fillRef>
            <a:effectRef idx="0">
              <a:schemeClr val="accent1"/>
            </a:effectRef>
            <a:fontRef idx="minor">
              <a:schemeClr val="tx1"/>
            </a:fontRef>
          </p:style>
        </p:cxnSp>
      </p:grpSp>
    </p:spTree>
    <p:extLst>
      <p:ext uri="{BB962C8B-B14F-4D97-AF65-F5344CB8AC3E}">
        <p14:creationId xmlns:p14="http://schemas.microsoft.com/office/powerpoint/2010/main" val="284329537"/>
      </p:ext>
    </p:extLst>
  </p:cSld>
  <p:clrMapOvr>
    <a:overrideClrMapping bg1="lt1" tx1="dk1" bg2="lt2" tx2="dk2" accent1="accent1" accent2="accent2" accent3="accent3" accent4="accent4" accent5="accent5" accent6="accent6" hlink="hlink" folHlink="folHlink"/>
  </p:clrMapOvr>
</p:sldLayout>
</file>

<file path=ppt/slideLayouts/slideLayout51.xml><?xml version="1.0" encoding="utf-8"?>
<p:sldLayout xmlns:a="http://schemas.openxmlformats.org/drawingml/2006/main" xmlns:r="http://schemas.openxmlformats.org/officeDocument/2006/relationships" xmlns:p="http://schemas.openxmlformats.org/presentationml/2006/main" preserve="1" userDrawn="1">
  <p:cSld name="Two Content">
    <p:bg>
      <p:bgPr>
        <a:solidFill>
          <a:schemeClr val="accent3"/>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1060704" y="603504"/>
            <a:ext cx="10058400" cy="1132258"/>
          </a:xfrm>
        </p:spPr>
        <p:txBody>
          <a:bodyPr/>
          <a:lstStyle>
            <a:lvl1pPr>
              <a:defRPr>
                <a:solidFill>
                  <a:schemeClr val="tx1"/>
                </a:solidFill>
              </a:defRPr>
            </a:lvl1pPr>
          </a:lstStyle>
          <a:p>
            <a:r>
              <a:rPr lang="en-US" dirty="0"/>
              <a:t>Click to edit Master title style</a:t>
            </a:r>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lstStyle>
            <a:lvl1pPr>
              <a:defRPr>
                <a:solidFill>
                  <a:schemeClr val="tx1"/>
                </a:solidFill>
              </a:defRPr>
            </a:lvl1pPr>
          </a:lstStyle>
          <a:p>
            <a:r>
              <a:rPr lang="en-US"/>
              <a:t>SAMPLE FOOTER TEXT</a:t>
            </a:r>
            <a:endParaRPr lang="en-US" dirty="0"/>
          </a:p>
        </p:txBody>
      </p:sp>
      <p:sp>
        <p:nvSpPr>
          <p:cNvPr id="4" name="Content Placeholder 3">
            <a:extLst>
              <a:ext uri="{FF2B5EF4-FFF2-40B4-BE49-F238E27FC236}">
                <a16:creationId xmlns:a16="http://schemas.microsoft.com/office/drawing/2014/main" id="{F6F508F0-4C97-9A80-2546-BC6EE3D2732B}"/>
              </a:ext>
            </a:extLst>
          </p:cNvPr>
          <p:cNvSpPr>
            <a:spLocks noGrp="1"/>
          </p:cNvSpPr>
          <p:nvPr>
            <p:ph sz="quarter" idx="15"/>
          </p:nvPr>
        </p:nvSpPr>
        <p:spPr>
          <a:xfrm>
            <a:off x="1060450" y="1828800"/>
            <a:ext cx="4768850" cy="4351338"/>
          </a:xfrm>
        </p:spPr>
        <p:txBody>
          <a:bodyPr>
            <a:normAutofit/>
          </a:bodyPr>
          <a:lstStyle>
            <a:lvl1pPr>
              <a:defRPr sz="1400"/>
            </a:lvl1pPr>
            <a:lvl2pPr>
              <a:defRPr sz="1400"/>
            </a:lvl2pPr>
            <a:lvl3pPr>
              <a:defRPr sz="1400"/>
            </a:lvl3pPr>
            <a:lvl4pPr>
              <a:defRPr sz="1400"/>
            </a:lvl4pPr>
            <a:lvl5pPr>
              <a:defRPr sz="14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8" name="Content Placeholder 3">
            <a:extLst>
              <a:ext uri="{FF2B5EF4-FFF2-40B4-BE49-F238E27FC236}">
                <a16:creationId xmlns:a16="http://schemas.microsoft.com/office/drawing/2014/main" id="{A9AB0DFB-3813-8899-8844-3F65C902B800}"/>
              </a:ext>
            </a:extLst>
          </p:cNvPr>
          <p:cNvSpPr>
            <a:spLocks noGrp="1"/>
          </p:cNvSpPr>
          <p:nvPr>
            <p:ph sz="quarter" idx="16"/>
          </p:nvPr>
        </p:nvSpPr>
        <p:spPr>
          <a:xfrm>
            <a:off x="6363391" y="1828800"/>
            <a:ext cx="4755712" cy="4351338"/>
          </a:xfrm>
        </p:spPr>
        <p:txBody>
          <a:bodyPr>
            <a:normAutofit/>
          </a:bodyPr>
          <a:lstStyle>
            <a:lvl1pPr>
              <a:defRPr sz="1400"/>
            </a:lvl1pPr>
            <a:lvl2pPr>
              <a:defRPr sz="1400"/>
            </a:lvl2pPr>
            <a:lvl3pPr>
              <a:defRPr sz="1400"/>
            </a:lvl3pPr>
            <a:lvl4pPr>
              <a:defRPr sz="1400"/>
            </a:lvl4pPr>
            <a:lvl5pPr>
              <a:defRPr sz="14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p:txBody>
          <a:bodyPr/>
          <a:lstStyle>
            <a:lvl1pPr>
              <a:defRPr>
                <a:solidFill>
                  <a:schemeClr val="tx1"/>
                </a:solidFill>
              </a:defRPr>
            </a:lvl1pPr>
          </a:lstStyle>
          <a:p>
            <a:fld id="{514802D6-419C-4270-A699-E7031986556C}" type="datetime1">
              <a:rPr lang="en-US" smtClean="0"/>
              <a:t>4/17/2026</a:t>
            </a:fld>
            <a:endParaRPr lang="en-US" dirty="0"/>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lvl1pPr>
              <a:defRPr>
                <a:solidFill>
                  <a:schemeClr val="tx1"/>
                </a:solidFill>
              </a:defRPr>
            </a:lvl1pPr>
          </a:lstStyle>
          <a:p>
            <a:fld id="{CC057153-B650-4DEB-B370-79DDCFDCE934}" type="slidenum">
              <a:rPr lang="en-US" smtClean="0"/>
              <a:pPr/>
              <a:t>‹#›</a:t>
            </a:fld>
            <a:endParaRPr lang="en-US" dirty="0"/>
          </a:p>
        </p:txBody>
      </p:sp>
      <p:grpSp>
        <p:nvGrpSpPr>
          <p:cNvPr id="13" name="Group 12">
            <a:extLst>
              <a:ext uri="{FF2B5EF4-FFF2-40B4-BE49-F238E27FC236}">
                <a16:creationId xmlns:a16="http://schemas.microsoft.com/office/drawing/2014/main" id="{CB83DEFD-C76A-E192-4470-7F7DCE92CBCE}"/>
              </a:ext>
            </a:extLst>
          </p:cNvPr>
          <p:cNvGrpSpPr/>
          <p:nvPr/>
        </p:nvGrpSpPr>
        <p:grpSpPr>
          <a:xfrm>
            <a:off x="803185" y="0"/>
            <a:ext cx="10585629" cy="6858000"/>
            <a:chOff x="803185" y="0"/>
            <a:chExt cx="10585629" cy="6858000"/>
          </a:xfrm>
        </p:grpSpPr>
        <p:cxnSp>
          <p:nvCxnSpPr>
            <p:cNvPr id="14" name="Straight Connector 13">
              <a:extLst>
                <a:ext uri="{FF2B5EF4-FFF2-40B4-BE49-F238E27FC236}">
                  <a16:creationId xmlns:a16="http://schemas.microsoft.com/office/drawing/2014/main" id="{0EBF15C6-51A3-0039-7C8E-9F5BC53301CA}"/>
                </a:ext>
              </a:extLst>
            </p:cNvPr>
            <p:cNvCxnSpPr/>
            <p:nvPr/>
          </p:nvCxnSpPr>
          <p:spPr>
            <a:xfrm>
              <a:off x="804672" y="0"/>
              <a:ext cx="0" cy="6858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5" name="Straight Connector 14">
              <a:extLst>
                <a:ext uri="{FF2B5EF4-FFF2-40B4-BE49-F238E27FC236}">
                  <a16:creationId xmlns:a16="http://schemas.microsoft.com/office/drawing/2014/main" id="{0F2827DB-A570-B094-5067-79A4F7DA7F3C}"/>
                </a:ext>
              </a:extLst>
            </p:cNvPr>
            <p:cNvCxnSpPr>
              <a:cxnSpLocks/>
            </p:cNvCxnSpPr>
            <p:nvPr/>
          </p:nvCxnSpPr>
          <p:spPr>
            <a:xfrm>
              <a:off x="803185" y="393192"/>
              <a:ext cx="10584143"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6" name="Straight Connector 15">
              <a:extLst>
                <a:ext uri="{FF2B5EF4-FFF2-40B4-BE49-F238E27FC236}">
                  <a16:creationId xmlns:a16="http://schemas.microsoft.com/office/drawing/2014/main" id="{D4DF52F4-C942-A75F-0F4B-911959D2F300}"/>
                </a:ext>
              </a:extLst>
            </p:cNvPr>
            <p:cNvCxnSpPr>
              <a:cxnSpLocks/>
            </p:cNvCxnSpPr>
            <p:nvPr/>
          </p:nvCxnSpPr>
          <p:spPr>
            <a:xfrm>
              <a:off x="11388814" y="0"/>
              <a:ext cx="0" cy="6858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7" name="Straight Connector 16">
              <a:extLst>
                <a:ext uri="{FF2B5EF4-FFF2-40B4-BE49-F238E27FC236}">
                  <a16:creationId xmlns:a16="http://schemas.microsoft.com/office/drawing/2014/main" id="{7944BFA9-C671-8332-EC4C-A56CAAB34AEF}"/>
                </a:ext>
              </a:extLst>
            </p:cNvPr>
            <p:cNvCxnSpPr>
              <a:cxnSpLocks/>
            </p:cNvCxnSpPr>
            <p:nvPr/>
          </p:nvCxnSpPr>
          <p:spPr>
            <a:xfrm>
              <a:off x="803185" y="6452119"/>
              <a:ext cx="10584143"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grpSp>
    </p:spTree>
    <p:extLst>
      <p:ext uri="{BB962C8B-B14F-4D97-AF65-F5344CB8AC3E}">
        <p14:creationId xmlns:p14="http://schemas.microsoft.com/office/powerpoint/2010/main" val="1817040493"/>
      </p:ext>
    </p:extLst>
  </p:cSld>
  <p:clrMapOvr>
    <a:overrideClrMapping bg1="lt1" tx1="dk1" bg2="lt2" tx2="dk2" accent1="accent1" accent2="accent2" accent3="accent3" accent4="accent4" accent5="accent5" accent6="accent6" hlink="hlink" folHlink="folHlink"/>
  </p:clrMapOvr>
</p:sldLayout>
</file>

<file path=ppt/slideLayouts/slideLayout52.xml><?xml version="1.0" encoding="utf-8"?>
<p:sldLayout xmlns:a="http://schemas.openxmlformats.org/drawingml/2006/main" xmlns:r="http://schemas.openxmlformats.org/officeDocument/2006/relationships" xmlns:p="http://schemas.openxmlformats.org/presentationml/2006/main" preserve="1" userDrawn="1">
  <p:cSld name="Comparison">
    <p:bg>
      <p:bgPr>
        <a:solidFill>
          <a:schemeClr val="accent3"/>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FEE969-634D-6E32-D227-18E9282C6F9E}"/>
              </a:ext>
            </a:extLst>
          </p:cNvPr>
          <p:cNvSpPr>
            <a:spLocks noGrp="1"/>
          </p:cNvSpPr>
          <p:nvPr>
            <p:ph type="title"/>
          </p:nvPr>
        </p:nvSpPr>
        <p:spPr>
          <a:xfrm>
            <a:off x="1058011" y="600148"/>
            <a:ext cx="10058400" cy="1133856"/>
          </a:xfrm>
        </p:spPr>
        <p:txBody>
          <a:bodyPr/>
          <a:lstStyle>
            <a:lvl1pPr>
              <a:defRPr>
                <a:solidFill>
                  <a:schemeClr val="tx1"/>
                </a:solidFill>
              </a:defRPr>
            </a:lvl1pPr>
          </a:lstStyle>
          <a:p>
            <a:r>
              <a:rPr lang="en-US"/>
              <a:t>Click to edit Master title style</a:t>
            </a:r>
            <a:endParaRPr lang="en-US" dirty="0"/>
          </a:p>
        </p:txBody>
      </p:sp>
      <p:sp>
        <p:nvSpPr>
          <p:cNvPr id="8" name="Footer Placeholder 7">
            <a:extLst>
              <a:ext uri="{FF2B5EF4-FFF2-40B4-BE49-F238E27FC236}">
                <a16:creationId xmlns:a16="http://schemas.microsoft.com/office/drawing/2014/main" id="{949D76D8-9033-26CF-BF4C-AECCC685C177}"/>
              </a:ext>
            </a:extLst>
          </p:cNvPr>
          <p:cNvSpPr>
            <a:spLocks noGrp="1"/>
          </p:cNvSpPr>
          <p:nvPr>
            <p:ph type="ftr" sz="quarter" idx="11"/>
          </p:nvPr>
        </p:nvSpPr>
        <p:spPr/>
        <p:txBody>
          <a:bodyPr/>
          <a:lstStyle>
            <a:lvl1pPr>
              <a:defRPr>
                <a:solidFill>
                  <a:schemeClr val="tx1"/>
                </a:solidFill>
              </a:defRPr>
            </a:lvl1pPr>
          </a:lstStyle>
          <a:p>
            <a:r>
              <a:rPr lang="en-US"/>
              <a:t>SAMPLE FOOTER TEXT</a:t>
            </a:r>
            <a:endParaRPr lang="en-US" dirty="0"/>
          </a:p>
        </p:txBody>
      </p:sp>
      <p:sp>
        <p:nvSpPr>
          <p:cNvPr id="3" name="Text Placeholder 2">
            <a:extLst>
              <a:ext uri="{FF2B5EF4-FFF2-40B4-BE49-F238E27FC236}">
                <a16:creationId xmlns:a16="http://schemas.microsoft.com/office/drawing/2014/main" id="{61CD26D4-290A-F0ED-7D62-41EDA6FEC2B9}"/>
              </a:ext>
            </a:extLst>
          </p:cNvPr>
          <p:cNvSpPr>
            <a:spLocks noGrp="1"/>
          </p:cNvSpPr>
          <p:nvPr>
            <p:ph type="body" idx="1"/>
          </p:nvPr>
        </p:nvSpPr>
        <p:spPr>
          <a:xfrm>
            <a:off x="1058011" y="1828800"/>
            <a:ext cx="4754880" cy="559834"/>
          </a:xfrm>
        </p:spPr>
        <p:txBody>
          <a:bodyPr anchor="b">
            <a:normAutofit/>
          </a:bodyPr>
          <a:lstStyle>
            <a:lvl1pPr marL="0" indent="0">
              <a:lnSpc>
                <a:spcPct val="90000"/>
              </a:lnSpc>
              <a:buNone/>
              <a:defRPr sz="2000" b="1"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5E35B8AB-C546-6624-5613-679F649D8004}"/>
              </a:ext>
            </a:extLst>
          </p:cNvPr>
          <p:cNvSpPr>
            <a:spLocks noGrp="1"/>
          </p:cNvSpPr>
          <p:nvPr>
            <p:ph sz="quarter" idx="15"/>
          </p:nvPr>
        </p:nvSpPr>
        <p:spPr>
          <a:xfrm>
            <a:off x="1058011" y="2465752"/>
            <a:ext cx="4754880" cy="3763962"/>
          </a:xfrm>
        </p:spPr>
        <p:txBody>
          <a:bodyPr>
            <a:normAutofit/>
          </a:bodyPr>
          <a:lstStyle>
            <a:lvl1pPr>
              <a:defRPr sz="1400"/>
            </a:lvl1pPr>
            <a:lvl2pPr>
              <a:defRPr sz="1400"/>
            </a:lvl2pPr>
            <a:lvl3pPr>
              <a:defRPr sz="1400"/>
            </a:lvl3pPr>
            <a:lvl4pPr>
              <a:defRPr sz="1400"/>
            </a:lvl4pPr>
            <a:lvl5pPr>
              <a:defRPr sz="14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06536620-C4F3-EEC3-DBF1-05196B1CBB55}"/>
              </a:ext>
            </a:extLst>
          </p:cNvPr>
          <p:cNvSpPr>
            <a:spLocks noGrp="1"/>
          </p:cNvSpPr>
          <p:nvPr>
            <p:ph type="body" sz="quarter" idx="3"/>
          </p:nvPr>
        </p:nvSpPr>
        <p:spPr>
          <a:xfrm>
            <a:off x="6353436" y="1828800"/>
            <a:ext cx="4754880" cy="559834"/>
          </a:xfrm>
        </p:spPr>
        <p:txBody>
          <a:bodyPr anchor="b">
            <a:normAutofit/>
          </a:bodyPr>
          <a:lstStyle>
            <a:lvl1pPr marL="0" indent="0">
              <a:lnSpc>
                <a:spcPct val="90000"/>
              </a:lnSpc>
              <a:buNone/>
              <a:defRPr sz="2000" b="1"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0" name="Content Placeholder 5">
            <a:extLst>
              <a:ext uri="{FF2B5EF4-FFF2-40B4-BE49-F238E27FC236}">
                <a16:creationId xmlns:a16="http://schemas.microsoft.com/office/drawing/2014/main" id="{689131D8-B072-15AB-4C0D-39F0B943B0A9}"/>
              </a:ext>
            </a:extLst>
          </p:cNvPr>
          <p:cNvSpPr>
            <a:spLocks noGrp="1"/>
          </p:cNvSpPr>
          <p:nvPr>
            <p:ph sz="quarter" idx="16"/>
          </p:nvPr>
        </p:nvSpPr>
        <p:spPr>
          <a:xfrm>
            <a:off x="6353436" y="2465752"/>
            <a:ext cx="4754880" cy="3763962"/>
          </a:xfrm>
        </p:spPr>
        <p:txBody>
          <a:bodyPr>
            <a:normAutofit/>
          </a:bodyPr>
          <a:lstStyle>
            <a:lvl1pPr>
              <a:defRPr sz="1400"/>
            </a:lvl1pPr>
            <a:lvl2pPr>
              <a:defRPr sz="1400"/>
            </a:lvl2pPr>
            <a:lvl3pPr>
              <a:defRPr sz="1400"/>
            </a:lvl3pPr>
            <a:lvl4pPr>
              <a:defRPr sz="1400"/>
            </a:lvl4pPr>
            <a:lvl5pPr>
              <a:defRPr sz="14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4E3B3581-658A-8487-F9CB-E79F2BFF27E4}"/>
              </a:ext>
            </a:extLst>
          </p:cNvPr>
          <p:cNvSpPr>
            <a:spLocks noGrp="1"/>
          </p:cNvSpPr>
          <p:nvPr>
            <p:ph type="dt" sz="half" idx="10"/>
          </p:nvPr>
        </p:nvSpPr>
        <p:spPr/>
        <p:txBody>
          <a:bodyPr/>
          <a:lstStyle>
            <a:lvl1pPr>
              <a:defRPr>
                <a:solidFill>
                  <a:schemeClr val="tx1"/>
                </a:solidFill>
              </a:defRPr>
            </a:lvl1pPr>
          </a:lstStyle>
          <a:p>
            <a:fld id="{B7C0F1DD-38C1-462C-A697-E8DF52FBE341}" type="datetime1">
              <a:rPr lang="en-US" smtClean="0"/>
              <a:t>4/17/2026</a:t>
            </a:fld>
            <a:endParaRPr lang="en-US" dirty="0"/>
          </a:p>
        </p:txBody>
      </p:sp>
      <p:sp>
        <p:nvSpPr>
          <p:cNvPr id="9" name="Slide Number Placeholder 8">
            <a:extLst>
              <a:ext uri="{FF2B5EF4-FFF2-40B4-BE49-F238E27FC236}">
                <a16:creationId xmlns:a16="http://schemas.microsoft.com/office/drawing/2014/main" id="{E02A06B8-CC1D-542F-D8EB-7625046B91D2}"/>
              </a:ext>
            </a:extLst>
          </p:cNvPr>
          <p:cNvSpPr>
            <a:spLocks noGrp="1"/>
          </p:cNvSpPr>
          <p:nvPr>
            <p:ph type="sldNum" sz="quarter" idx="12"/>
          </p:nvPr>
        </p:nvSpPr>
        <p:spPr/>
        <p:txBody>
          <a:bodyPr/>
          <a:lstStyle>
            <a:lvl1pPr>
              <a:defRPr>
                <a:solidFill>
                  <a:schemeClr val="tx1"/>
                </a:solidFill>
              </a:defRPr>
            </a:lvl1pPr>
          </a:lstStyle>
          <a:p>
            <a:fld id="{CC057153-B650-4DEB-B370-79DDCFDCE934}" type="slidenum">
              <a:rPr lang="en-US" smtClean="0"/>
              <a:pPr/>
              <a:t>‹#›</a:t>
            </a:fld>
            <a:endParaRPr lang="en-US" dirty="0"/>
          </a:p>
        </p:txBody>
      </p:sp>
      <p:grpSp>
        <p:nvGrpSpPr>
          <p:cNvPr id="15" name="Group 14">
            <a:extLst>
              <a:ext uri="{FF2B5EF4-FFF2-40B4-BE49-F238E27FC236}">
                <a16:creationId xmlns:a16="http://schemas.microsoft.com/office/drawing/2014/main" id="{2E70A967-D43A-531B-AB77-B7D2DE7E4B0F}"/>
              </a:ext>
            </a:extLst>
          </p:cNvPr>
          <p:cNvGrpSpPr/>
          <p:nvPr/>
        </p:nvGrpSpPr>
        <p:grpSpPr>
          <a:xfrm>
            <a:off x="803185" y="0"/>
            <a:ext cx="10585629" cy="6858000"/>
            <a:chOff x="803185" y="0"/>
            <a:chExt cx="10585629" cy="6858000"/>
          </a:xfrm>
        </p:grpSpPr>
        <p:cxnSp>
          <p:nvCxnSpPr>
            <p:cNvPr id="16" name="Straight Connector 15">
              <a:extLst>
                <a:ext uri="{FF2B5EF4-FFF2-40B4-BE49-F238E27FC236}">
                  <a16:creationId xmlns:a16="http://schemas.microsoft.com/office/drawing/2014/main" id="{61B1175E-A767-B7AB-D265-9256ECCA8E8A}"/>
                </a:ext>
              </a:extLst>
            </p:cNvPr>
            <p:cNvCxnSpPr/>
            <p:nvPr/>
          </p:nvCxnSpPr>
          <p:spPr>
            <a:xfrm>
              <a:off x="804672" y="0"/>
              <a:ext cx="0" cy="6858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7" name="Straight Connector 16">
              <a:extLst>
                <a:ext uri="{FF2B5EF4-FFF2-40B4-BE49-F238E27FC236}">
                  <a16:creationId xmlns:a16="http://schemas.microsoft.com/office/drawing/2014/main" id="{4929F5B2-C13B-2102-792E-E51F1738D2A8}"/>
                </a:ext>
              </a:extLst>
            </p:cNvPr>
            <p:cNvCxnSpPr>
              <a:cxnSpLocks/>
            </p:cNvCxnSpPr>
            <p:nvPr/>
          </p:nvCxnSpPr>
          <p:spPr>
            <a:xfrm>
              <a:off x="803185" y="393192"/>
              <a:ext cx="10584143"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8" name="Straight Connector 17">
              <a:extLst>
                <a:ext uri="{FF2B5EF4-FFF2-40B4-BE49-F238E27FC236}">
                  <a16:creationId xmlns:a16="http://schemas.microsoft.com/office/drawing/2014/main" id="{B5C2A7D0-2242-BB3D-AC3F-126E076FC3A1}"/>
                </a:ext>
              </a:extLst>
            </p:cNvPr>
            <p:cNvCxnSpPr>
              <a:cxnSpLocks/>
            </p:cNvCxnSpPr>
            <p:nvPr/>
          </p:nvCxnSpPr>
          <p:spPr>
            <a:xfrm>
              <a:off x="11388814" y="0"/>
              <a:ext cx="0" cy="6858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9" name="Straight Connector 18">
              <a:extLst>
                <a:ext uri="{FF2B5EF4-FFF2-40B4-BE49-F238E27FC236}">
                  <a16:creationId xmlns:a16="http://schemas.microsoft.com/office/drawing/2014/main" id="{340BEB2B-F33C-CFC6-3060-70CD260293DE}"/>
                </a:ext>
              </a:extLst>
            </p:cNvPr>
            <p:cNvCxnSpPr>
              <a:cxnSpLocks/>
            </p:cNvCxnSpPr>
            <p:nvPr/>
          </p:nvCxnSpPr>
          <p:spPr>
            <a:xfrm>
              <a:off x="803185" y="6452119"/>
              <a:ext cx="10584143"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grpSp>
    </p:spTree>
    <p:extLst>
      <p:ext uri="{BB962C8B-B14F-4D97-AF65-F5344CB8AC3E}">
        <p14:creationId xmlns:p14="http://schemas.microsoft.com/office/powerpoint/2010/main" val="3865224923"/>
      </p:ext>
    </p:extLst>
  </p:cSld>
  <p:clrMapOvr>
    <a:overrideClrMapping bg1="lt1" tx1="dk1" bg2="lt2" tx2="dk2" accent1="accent1" accent2="accent2" accent3="accent3" accent4="accent4" accent5="accent5" accent6="accent6" hlink="hlink" folHlink="folHlink"/>
  </p:clrMapOvr>
</p:sldLayout>
</file>

<file path=ppt/slideLayouts/slideLayout53.xml><?xml version="1.0" encoding="utf-8"?>
<p:sldLayout xmlns:a="http://schemas.openxmlformats.org/drawingml/2006/main" xmlns:r="http://schemas.openxmlformats.org/officeDocument/2006/relationships" xmlns:p="http://schemas.openxmlformats.org/presentationml/2006/main" type="titleOnly" preserve="1">
  <p:cSld name="Title Only">
    <p:bg>
      <p:bgPr>
        <a:solidFill>
          <a:schemeClr val="accent3"/>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6A9F42-7FF7-F803-C075-BC4968D35E34}"/>
              </a:ext>
            </a:extLst>
          </p:cNvPr>
          <p:cNvSpPr>
            <a:spLocks noGrp="1"/>
          </p:cNvSpPr>
          <p:nvPr>
            <p:ph type="title"/>
          </p:nvPr>
        </p:nvSpPr>
        <p:spPr>
          <a:xfrm>
            <a:off x="1060704" y="603504"/>
            <a:ext cx="10058400" cy="1132258"/>
          </a:xfrm>
        </p:spPr>
        <p:txBody>
          <a:bodyPr/>
          <a:lstStyle>
            <a:lvl1pPr>
              <a:defRPr>
                <a:solidFill>
                  <a:schemeClr val="tx1"/>
                </a:solidFill>
              </a:defRPr>
            </a:lvl1pPr>
          </a:lstStyle>
          <a:p>
            <a:r>
              <a:rPr lang="en-US"/>
              <a:t>Click to edit Master title style</a:t>
            </a:r>
            <a:endParaRPr lang="en-US" dirty="0"/>
          </a:p>
        </p:txBody>
      </p:sp>
      <p:sp>
        <p:nvSpPr>
          <p:cNvPr id="4" name="Footer Placeholder 3">
            <a:extLst>
              <a:ext uri="{FF2B5EF4-FFF2-40B4-BE49-F238E27FC236}">
                <a16:creationId xmlns:a16="http://schemas.microsoft.com/office/drawing/2014/main" id="{6B968DDD-323F-89A1-84E3-DDBA626D9386}"/>
              </a:ext>
            </a:extLst>
          </p:cNvPr>
          <p:cNvSpPr>
            <a:spLocks noGrp="1"/>
          </p:cNvSpPr>
          <p:nvPr>
            <p:ph type="ftr" sz="quarter" idx="11"/>
          </p:nvPr>
        </p:nvSpPr>
        <p:spPr/>
        <p:txBody>
          <a:bodyPr/>
          <a:lstStyle>
            <a:lvl1pPr>
              <a:defRPr>
                <a:solidFill>
                  <a:schemeClr val="tx1"/>
                </a:solidFill>
              </a:defRPr>
            </a:lvl1pPr>
          </a:lstStyle>
          <a:p>
            <a:r>
              <a:rPr lang="en-US"/>
              <a:t>SAMPLE FOOTER TEXT</a:t>
            </a:r>
            <a:endParaRPr lang="en-US" dirty="0"/>
          </a:p>
        </p:txBody>
      </p:sp>
      <p:sp>
        <p:nvSpPr>
          <p:cNvPr id="3" name="Date Placeholder 2">
            <a:extLst>
              <a:ext uri="{FF2B5EF4-FFF2-40B4-BE49-F238E27FC236}">
                <a16:creationId xmlns:a16="http://schemas.microsoft.com/office/drawing/2014/main" id="{E89E8268-7232-2944-F1BD-399F9419B563}"/>
              </a:ext>
            </a:extLst>
          </p:cNvPr>
          <p:cNvSpPr>
            <a:spLocks noGrp="1"/>
          </p:cNvSpPr>
          <p:nvPr>
            <p:ph type="dt" sz="half" idx="10"/>
          </p:nvPr>
        </p:nvSpPr>
        <p:spPr/>
        <p:txBody>
          <a:bodyPr/>
          <a:lstStyle>
            <a:lvl1pPr>
              <a:defRPr>
                <a:solidFill>
                  <a:schemeClr val="tx1"/>
                </a:solidFill>
              </a:defRPr>
            </a:lvl1pPr>
          </a:lstStyle>
          <a:p>
            <a:fld id="{B15132D0-A4B5-4DFA-9485-CB2E482EE77C}" type="datetime1">
              <a:rPr lang="en-US" smtClean="0"/>
              <a:t>4/17/2026</a:t>
            </a:fld>
            <a:endParaRPr lang="en-US" dirty="0"/>
          </a:p>
        </p:txBody>
      </p:sp>
      <p:sp>
        <p:nvSpPr>
          <p:cNvPr id="5" name="Slide Number Placeholder 4">
            <a:extLst>
              <a:ext uri="{FF2B5EF4-FFF2-40B4-BE49-F238E27FC236}">
                <a16:creationId xmlns:a16="http://schemas.microsoft.com/office/drawing/2014/main" id="{98FBDC76-671D-1671-DCE2-D5658BD40E29}"/>
              </a:ext>
            </a:extLst>
          </p:cNvPr>
          <p:cNvSpPr>
            <a:spLocks noGrp="1"/>
          </p:cNvSpPr>
          <p:nvPr>
            <p:ph type="sldNum" sz="quarter" idx="12"/>
          </p:nvPr>
        </p:nvSpPr>
        <p:spPr/>
        <p:txBody>
          <a:bodyPr/>
          <a:lstStyle>
            <a:lvl1pPr>
              <a:defRPr>
                <a:solidFill>
                  <a:schemeClr val="tx1"/>
                </a:solidFill>
              </a:defRPr>
            </a:lvl1pPr>
          </a:lstStyle>
          <a:p>
            <a:fld id="{CC057153-B650-4DEB-B370-79DDCFDCE934}" type="slidenum">
              <a:rPr lang="en-US" smtClean="0"/>
              <a:pPr/>
              <a:t>‹#›</a:t>
            </a:fld>
            <a:endParaRPr lang="en-US" dirty="0"/>
          </a:p>
        </p:txBody>
      </p:sp>
      <p:grpSp>
        <p:nvGrpSpPr>
          <p:cNvPr id="11" name="Group 10">
            <a:extLst>
              <a:ext uri="{FF2B5EF4-FFF2-40B4-BE49-F238E27FC236}">
                <a16:creationId xmlns:a16="http://schemas.microsoft.com/office/drawing/2014/main" id="{570C8D4F-961C-9DE3-2BE6-ABBC18355BC3}"/>
              </a:ext>
            </a:extLst>
          </p:cNvPr>
          <p:cNvGrpSpPr/>
          <p:nvPr/>
        </p:nvGrpSpPr>
        <p:grpSpPr>
          <a:xfrm>
            <a:off x="803185" y="0"/>
            <a:ext cx="10585629" cy="6858000"/>
            <a:chOff x="803185" y="0"/>
            <a:chExt cx="10585629" cy="6858000"/>
          </a:xfrm>
        </p:grpSpPr>
        <p:cxnSp>
          <p:nvCxnSpPr>
            <p:cNvPr id="12" name="Straight Connector 11">
              <a:extLst>
                <a:ext uri="{FF2B5EF4-FFF2-40B4-BE49-F238E27FC236}">
                  <a16:creationId xmlns:a16="http://schemas.microsoft.com/office/drawing/2014/main" id="{E145383D-28A9-C0D3-8E3D-AA7533D29252}"/>
                </a:ext>
              </a:extLst>
            </p:cNvPr>
            <p:cNvCxnSpPr/>
            <p:nvPr/>
          </p:nvCxnSpPr>
          <p:spPr>
            <a:xfrm>
              <a:off x="804672" y="0"/>
              <a:ext cx="0" cy="6858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3" name="Straight Connector 12">
              <a:extLst>
                <a:ext uri="{FF2B5EF4-FFF2-40B4-BE49-F238E27FC236}">
                  <a16:creationId xmlns:a16="http://schemas.microsoft.com/office/drawing/2014/main" id="{09B585A5-22BA-F43D-07BD-3BB57145B241}"/>
                </a:ext>
              </a:extLst>
            </p:cNvPr>
            <p:cNvCxnSpPr>
              <a:cxnSpLocks/>
            </p:cNvCxnSpPr>
            <p:nvPr/>
          </p:nvCxnSpPr>
          <p:spPr>
            <a:xfrm>
              <a:off x="803185" y="393192"/>
              <a:ext cx="10584143"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4" name="Straight Connector 13">
              <a:extLst>
                <a:ext uri="{FF2B5EF4-FFF2-40B4-BE49-F238E27FC236}">
                  <a16:creationId xmlns:a16="http://schemas.microsoft.com/office/drawing/2014/main" id="{11437C88-1694-66DE-88F2-5F80E4367732}"/>
                </a:ext>
              </a:extLst>
            </p:cNvPr>
            <p:cNvCxnSpPr>
              <a:cxnSpLocks/>
            </p:cNvCxnSpPr>
            <p:nvPr/>
          </p:nvCxnSpPr>
          <p:spPr>
            <a:xfrm>
              <a:off x="11388814" y="0"/>
              <a:ext cx="0" cy="6858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5" name="Straight Connector 14">
              <a:extLst>
                <a:ext uri="{FF2B5EF4-FFF2-40B4-BE49-F238E27FC236}">
                  <a16:creationId xmlns:a16="http://schemas.microsoft.com/office/drawing/2014/main" id="{C675A774-D186-6B8B-F966-423BE24E4669}"/>
                </a:ext>
              </a:extLst>
            </p:cNvPr>
            <p:cNvCxnSpPr>
              <a:cxnSpLocks/>
            </p:cNvCxnSpPr>
            <p:nvPr/>
          </p:nvCxnSpPr>
          <p:spPr>
            <a:xfrm>
              <a:off x="803185" y="6452119"/>
              <a:ext cx="10584143"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grpSp>
    </p:spTree>
    <p:extLst>
      <p:ext uri="{BB962C8B-B14F-4D97-AF65-F5344CB8AC3E}">
        <p14:creationId xmlns:p14="http://schemas.microsoft.com/office/powerpoint/2010/main" val="3096268050"/>
      </p:ext>
    </p:extLst>
  </p:cSld>
  <p:clrMapOvr>
    <a:overrideClrMapping bg1="lt1" tx1="dk1" bg2="lt2" tx2="dk2" accent1="accent1" accent2="accent2" accent3="accent3" accent4="accent4" accent5="accent5" accent6="accent6" hlink="hlink" folHlink="folHlink"/>
  </p:clrMapOvr>
</p:sldLayout>
</file>

<file path=ppt/slideLayouts/slideLayout54.xml><?xml version="1.0" encoding="utf-8"?>
<p:sldLayout xmlns:a="http://schemas.openxmlformats.org/drawingml/2006/main" xmlns:r="http://schemas.openxmlformats.org/officeDocument/2006/relationships" xmlns:p="http://schemas.openxmlformats.org/presentationml/2006/main" type="blank" preserve="1">
  <p:cSld name="Empty">
    <p:bg>
      <p:bgPr>
        <a:solidFill>
          <a:schemeClr val="accent3"/>
        </a:solidFill>
        <a:effectLst/>
      </p:bgPr>
    </p:bg>
    <p:spTree>
      <p:nvGrpSpPr>
        <p:cNvPr id="1" name=""/>
        <p:cNvGrpSpPr/>
        <p:nvPr/>
      </p:nvGrpSpPr>
      <p:grpSpPr>
        <a:xfrm>
          <a:off x="0" y="0"/>
          <a:ext cx="0" cy="0"/>
          <a:chOff x="0" y="0"/>
          <a:chExt cx="0" cy="0"/>
        </a:xfrm>
      </p:grpSpPr>
      <p:sp>
        <p:nvSpPr>
          <p:cNvPr id="3" name="Footer Placeholder 2">
            <a:extLst>
              <a:ext uri="{FF2B5EF4-FFF2-40B4-BE49-F238E27FC236}">
                <a16:creationId xmlns:a16="http://schemas.microsoft.com/office/drawing/2014/main" id="{10EAA6C9-A7F3-19F1-D17C-A1D83FAF553F}"/>
              </a:ext>
            </a:extLst>
          </p:cNvPr>
          <p:cNvSpPr>
            <a:spLocks noGrp="1"/>
          </p:cNvSpPr>
          <p:nvPr>
            <p:ph type="ftr" sz="quarter" idx="11"/>
          </p:nvPr>
        </p:nvSpPr>
        <p:spPr/>
        <p:txBody>
          <a:bodyPr/>
          <a:lstStyle>
            <a:lvl1pPr>
              <a:defRPr>
                <a:solidFill>
                  <a:schemeClr val="tx1"/>
                </a:solidFill>
              </a:defRPr>
            </a:lvl1pPr>
          </a:lstStyle>
          <a:p>
            <a:r>
              <a:rPr lang="en-US"/>
              <a:t>SAMPLE FOOTER TEXT</a:t>
            </a:r>
            <a:endParaRPr lang="en-US" dirty="0"/>
          </a:p>
        </p:txBody>
      </p:sp>
      <p:sp>
        <p:nvSpPr>
          <p:cNvPr id="2" name="Date Placeholder 1">
            <a:extLst>
              <a:ext uri="{FF2B5EF4-FFF2-40B4-BE49-F238E27FC236}">
                <a16:creationId xmlns:a16="http://schemas.microsoft.com/office/drawing/2014/main" id="{49BC4D82-0182-501C-9231-46767680476E}"/>
              </a:ext>
            </a:extLst>
          </p:cNvPr>
          <p:cNvSpPr>
            <a:spLocks noGrp="1"/>
          </p:cNvSpPr>
          <p:nvPr>
            <p:ph type="dt" sz="half" idx="10"/>
          </p:nvPr>
        </p:nvSpPr>
        <p:spPr/>
        <p:txBody>
          <a:bodyPr/>
          <a:lstStyle>
            <a:lvl1pPr>
              <a:defRPr>
                <a:solidFill>
                  <a:schemeClr val="tx1"/>
                </a:solidFill>
              </a:defRPr>
            </a:lvl1pPr>
          </a:lstStyle>
          <a:p>
            <a:fld id="{2EC83663-489C-4B0C-BB79-FC178A8643C9}" type="datetime1">
              <a:rPr lang="en-US" smtClean="0"/>
              <a:t>4/17/2026</a:t>
            </a:fld>
            <a:endParaRPr lang="en-US" dirty="0"/>
          </a:p>
        </p:txBody>
      </p:sp>
      <p:sp>
        <p:nvSpPr>
          <p:cNvPr id="4" name="Slide Number Placeholder 3">
            <a:extLst>
              <a:ext uri="{FF2B5EF4-FFF2-40B4-BE49-F238E27FC236}">
                <a16:creationId xmlns:a16="http://schemas.microsoft.com/office/drawing/2014/main" id="{34EBB816-1B94-116F-92D4-6043AE9E0C6B}"/>
              </a:ext>
            </a:extLst>
          </p:cNvPr>
          <p:cNvSpPr>
            <a:spLocks noGrp="1"/>
          </p:cNvSpPr>
          <p:nvPr>
            <p:ph type="sldNum" sz="quarter" idx="12"/>
          </p:nvPr>
        </p:nvSpPr>
        <p:spPr/>
        <p:txBody>
          <a:bodyPr/>
          <a:lstStyle>
            <a:lvl1pPr>
              <a:defRPr>
                <a:solidFill>
                  <a:schemeClr val="tx1"/>
                </a:solidFill>
              </a:defRPr>
            </a:lvl1pPr>
          </a:lstStyle>
          <a:p>
            <a:fld id="{CC057153-B650-4DEB-B370-79DDCFDCE934}" type="slidenum">
              <a:rPr lang="en-US" smtClean="0"/>
              <a:pPr/>
              <a:t>‹#›</a:t>
            </a:fld>
            <a:endParaRPr lang="en-US" dirty="0"/>
          </a:p>
        </p:txBody>
      </p:sp>
      <p:grpSp>
        <p:nvGrpSpPr>
          <p:cNvPr id="10" name="Group 9">
            <a:extLst>
              <a:ext uri="{FF2B5EF4-FFF2-40B4-BE49-F238E27FC236}">
                <a16:creationId xmlns:a16="http://schemas.microsoft.com/office/drawing/2014/main" id="{A5ECB350-6B4D-5D25-5FB0-D995BE7D095F}"/>
              </a:ext>
            </a:extLst>
          </p:cNvPr>
          <p:cNvGrpSpPr/>
          <p:nvPr/>
        </p:nvGrpSpPr>
        <p:grpSpPr>
          <a:xfrm>
            <a:off x="803185" y="0"/>
            <a:ext cx="10585629" cy="6858000"/>
            <a:chOff x="803185" y="0"/>
            <a:chExt cx="10585629" cy="6858000"/>
          </a:xfrm>
        </p:grpSpPr>
        <p:cxnSp>
          <p:nvCxnSpPr>
            <p:cNvPr id="11" name="Straight Connector 10">
              <a:extLst>
                <a:ext uri="{FF2B5EF4-FFF2-40B4-BE49-F238E27FC236}">
                  <a16:creationId xmlns:a16="http://schemas.microsoft.com/office/drawing/2014/main" id="{614889B8-EF0E-CC96-E345-4814F56ED6D9}"/>
                </a:ext>
              </a:extLst>
            </p:cNvPr>
            <p:cNvCxnSpPr/>
            <p:nvPr/>
          </p:nvCxnSpPr>
          <p:spPr>
            <a:xfrm>
              <a:off x="804672" y="0"/>
              <a:ext cx="0" cy="6858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2" name="Straight Connector 11">
              <a:extLst>
                <a:ext uri="{FF2B5EF4-FFF2-40B4-BE49-F238E27FC236}">
                  <a16:creationId xmlns:a16="http://schemas.microsoft.com/office/drawing/2014/main" id="{960EF97A-5CED-BE43-C066-ED89AE049BD0}"/>
                </a:ext>
              </a:extLst>
            </p:cNvPr>
            <p:cNvCxnSpPr>
              <a:cxnSpLocks/>
            </p:cNvCxnSpPr>
            <p:nvPr/>
          </p:nvCxnSpPr>
          <p:spPr>
            <a:xfrm>
              <a:off x="803185" y="393192"/>
              <a:ext cx="10584143"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3" name="Straight Connector 12">
              <a:extLst>
                <a:ext uri="{FF2B5EF4-FFF2-40B4-BE49-F238E27FC236}">
                  <a16:creationId xmlns:a16="http://schemas.microsoft.com/office/drawing/2014/main" id="{D8CB1FB5-CA0E-AFAB-5607-844D9592A240}"/>
                </a:ext>
              </a:extLst>
            </p:cNvPr>
            <p:cNvCxnSpPr>
              <a:cxnSpLocks/>
            </p:cNvCxnSpPr>
            <p:nvPr/>
          </p:nvCxnSpPr>
          <p:spPr>
            <a:xfrm>
              <a:off x="11388814" y="0"/>
              <a:ext cx="0" cy="6858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4" name="Straight Connector 13">
              <a:extLst>
                <a:ext uri="{FF2B5EF4-FFF2-40B4-BE49-F238E27FC236}">
                  <a16:creationId xmlns:a16="http://schemas.microsoft.com/office/drawing/2014/main" id="{5BAA5556-E509-ED49-F4BE-6F664377F5B7}"/>
                </a:ext>
              </a:extLst>
            </p:cNvPr>
            <p:cNvCxnSpPr>
              <a:cxnSpLocks/>
            </p:cNvCxnSpPr>
            <p:nvPr/>
          </p:nvCxnSpPr>
          <p:spPr>
            <a:xfrm>
              <a:off x="803185" y="6452119"/>
              <a:ext cx="10584143"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grpSp>
    </p:spTree>
    <p:extLst>
      <p:ext uri="{BB962C8B-B14F-4D97-AF65-F5344CB8AC3E}">
        <p14:creationId xmlns:p14="http://schemas.microsoft.com/office/powerpoint/2010/main" val="377358312"/>
      </p:ext>
    </p:extLst>
  </p:cSld>
  <p:clrMapOvr>
    <a:overrideClrMapping bg1="lt1" tx1="dk1" bg2="lt2" tx2="dk2" accent1="accent1" accent2="accent2" accent3="accent3" accent4="accent4" accent5="accent5" accent6="accent6" hlink="hlink" folHlink="folHlink"/>
  </p:clrMapOvr>
</p:sldLayout>
</file>

<file path=ppt/slideLayouts/slideLayout55.xml><?xml version="1.0" encoding="utf-8"?>
<p:sldLayout xmlns:a="http://schemas.openxmlformats.org/drawingml/2006/main" xmlns:r="http://schemas.openxmlformats.org/officeDocument/2006/relationships" xmlns:p="http://schemas.openxmlformats.org/presentationml/2006/main" type="objTx" preserve="1">
  <p:cSld name="Content with Caption">
    <p:bg>
      <p:bgPr>
        <a:solidFill>
          <a:schemeClr val="accent3"/>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50C37F-77BE-E128-4248-D001C39E79C6}"/>
              </a:ext>
            </a:extLst>
          </p:cNvPr>
          <p:cNvSpPr>
            <a:spLocks noGrp="1"/>
          </p:cNvSpPr>
          <p:nvPr>
            <p:ph type="title"/>
          </p:nvPr>
        </p:nvSpPr>
        <p:spPr>
          <a:xfrm>
            <a:off x="1207008" y="786384"/>
            <a:ext cx="2926080" cy="1737360"/>
          </a:xfrm>
        </p:spPr>
        <p:txBody>
          <a:bodyPr anchor="t">
            <a:normAutofit/>
          </a:bodyPr>
          <a:lstStyle>
            <a:lvl1pPr>
              <a:defRPr sz="3200">
                <a:solidFill>
                  <a:schemeClr val="tx1"/>
                </a:solidFill>
              </a:defRPr>
            </a:lvl1pPr>
          </a:lstStyle>
          <a:p>
            <a:r>
              <a:rPr lang="en-US"/>
              <a:t>Click to edit Master title style</a:t>
            </a:r>
            <a:endParaRPr lang="en-US" dirty="0"/>
          </a:p>
        </p:txBody>
      </p:sp>
      <p:sp>
        <p:nvSpPr>
          <p:cNvPr id="14" name="Footer Placeholder 13">
            <a:extLst>
              <a:ext uri="{FF2B5EF4-FFF2-40B4-BE49-F238E27FC236}">
                <a16:creationId xmlns:a16="http://schemas.microsoft.com/office/drawing/2014/main" id="{06EDF8B4-9629-39C1-DDBF-A5485B241DB4}"/>
              </a:ext>
            </a:extLst>
          </p:cNvPr>
          <p:cNvSpPr>
            <a:spLocks noGrp="1"/>
          </p:cNvSpPr>
          <p:nvPr>
            <p:ph type="ftr" sz="quarter" idx="11"/>
          </p:nvPr>
        </p:nvSpPr>
        <p:spPr/>
        <p:txBody>
          <a:bodyPr/>
          <a:lstStyle>
            <a:lvl1pPr>
              <a:defRPr>
                <a:solidFill>
                  <a:schemeClr val="tx1"/>
                </a:solidFill>
              </a:defRPr>
            </a:lvl1pPr>
          </a:lstStyle>
          <a:p>
            <a:r>
              <a:rPr lang="en-US"/>
              <a:t>SAMPLE FOOTER TEXT</a:t>
            </a:r>
            <a:endParaRPr lang="en-US" dirty="0"/>
          </a:p>
        </p:txBody>
      </p:sp>
      <p:sp>
        <p:nvSpPr>
          <p:cNvPr id="4" name="Text Placeholder 3">
            <a:extLst>
              <a:ext uri="{FF2B5EF4-FFF2-40B4-BE49-F238E27FC236}">
                <a16:creationId xmlns:a16="http://schemas.microsoft.com/office/drawing/2014/main" id="{EC0EEBFB-2026-6A35-33ED-F008376B67A0}"/>
              </a:ext>
            </a:extLst>
          </p:cNvPr>
          <p:cNvSpPr>
            <a:spLocks noGrp="1"/>
          </p:cNvSpPr>
          <p:nvPr>
            <p:ph type="body" sz="half" idx="2"/>
          </p:nvPr>
        </p:nvSpPr>
        <p:spPr>
          <a:xfrm>
            <a:off x="1207008" y="2651760"/>
            <a:ext cx="2926080" cy="3383280"/>
          </a:xfrm>
        </p:spPr>
        <p:txBody>
          <a:bodyPr anchor="t">
            <a:normAutofit/>
          </a:bodyPr>
          <a:lstStyle>
            <a:lvl1pPr marL="0" indent="0">
              <a:buNone/>
              <a:defRPr sz="1600">
                <a:solidFill>
                  <a:schemeClr val="tx1"/>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3" name="Content Placeholder 2">
            <a:extLst>
              <a:ext uri="{FF2B5EF4-FFF2-40B4-BE49-F238E27FC236}">
                <a16:creationId xmlns:a16="http://schemas.microsoft.com/office/drawing/2014/main" id="{2F3B20A8-A604-C977-02C0-083BA8663484}"/>
              </a:ext>
            </a:extLst>
          </p:cNvPr>
          <p:cNvSpPr>
            <a:spLocks noGrp="1"/>
          </p:cNvSpPr>
          <p:nvPr>
            <p:ph idx="1"/>
          </p:nvPr>
        </p:nvSpPr>
        <p:spPr>
          <a:xfrm>
            <a:off x="4297680" y="786382"/>
            <a:ext cx="6766560" cy="5486400"/>
          </a:xfrm>
        </p:spPr>
        <p:txBody>
          <a:bodyPr>
            <a:normAutofit/>
          </a:bodyPr>
          <a:lstStyle>
            <a:lvl1pPr marL="285750" indent="-285750">
              <a:buFont typeface="Arial" panose="020B0604020202020204" pitchFamily="34" charset="0"/>
              <a:buChar char="•"/>
              <a:defRPr sz="1400">
                <a:solidFill>
                  <a:schemeClr val="tx1"/>
                </a:solidFill>
              </a:defRPr>
            </a:lvl1pPr>
            <a:lvl2pPr marL="514350" indent="-285750">
              <a:buFont typeface="Arial" panose="020B0604020202020204" pitchFamily="34" charset="0"/>
              <a:buChar char="•"/>
              <a:defRPr sz="1400">
                <a:solidFill>
                  <a:schemeClr val="tx1"/>
                </a:solidFill>
              </a:defRPr>
            </a:lvl2pPr>
            <a:lvl3pPr marL="742950" indent="-285750">
              <a:buFont typeface="Arial" panose="020B0604020202020204" pitchFamily="34" charset="0"/>
              <a:buChar char="•"/>
              <a:defRPr sz="1400">
                <a:solidFill>
                  <a:schemeClr val="tx1"/>
                </a:solidFill>
              </a:defRPr>
            </a:lvl3pPr>
            <a:lvl4pPr marL="971550" indent="-285750">
              <a:buFont typeface="Arial" panose="020B0604020202020204" pitchFamily="34" charset="0"/>
              <a:buChar char="•"/>
              <a:defRPr sz="1400" b="0">
                <a:solidFill>
                  <a:schemeClr val="tx1"/>
                </a:solidFill>
              </a:defRPr>
            </a:lvl4pPr>
            <a:lvl5pPr marL="1200150" indent="-285750">
              <a:buFont typeface="Arial" panose="020B0604020202020204" pitchFamily="34" charset="0"/>
              <a:buChar char="•"/>
              <a:defRPr sz="1400" b="0">
                <a:solidFill>
                  <a:schemeClr val="tx1"/>
                </a:solidFill>
              </a:defRPr>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3" name="Date Placeholder 12">
            <a:extLst>
              <a:ext uri="{FF2B5EF4-FFF2-40B4-BE49-F238E27FC236}">
                <a16:creationId xmlns:a16="http://schemas.microsoft.com/office/drawing/2014/main" id="{2EAB326A-0996-8BBC-BFAF-29A228B198CC}"/>
              </a:ext>
            </a:extLst>
          </p:cNvPr>
          <p:cNvSpPr>
            <a:spLocks noGrp="1"/>
          </p:cNvSpPr>
          <p:nvPr>
            <p:ph type="dt" sz="half" idx="10"/>
          </p:nvPr>
        </p:nvSpPr>
        <p:spPr/>
        <p:txBody>
          <a:bodyPr/>
          <a:lstStyle>
            <a:lvl1pPr>
              <a:defRPr>
                <a:solidFill>
                  <a:schemeClr val="tx1"/>
                </a:solidFill>
              </a:defRPr>
            </a:lvl1pPr>
          </a:lstStyle>
          <a:p>
            <a:fld id="{C41BEF89-672A-4E25-926B-58E382525C3F}" type="datetime1">
              <a:rPr lang="en-US" smtClean="0"/>
              <a:t>4/17/2026</a:t>
            </a:fld>
            <a:endParaRPr lang="en-US" dirty="0"/>
          </a:p>
        </p:txBody>
      </p:sp>
      <p:sp>
        <p:nvSpPr>
          <p:cNvPr id="15" name="Slide Number Placeholder 14">
            <a:extLst>
              <a:ext uri="{FF2B5EF4-FFF2-40B4-BE49-F238E27FC236}">
                <a16:creationId xmlns:a16="http://schemas.microsoft.com/office/drawing/2014/main" id="{3AE9EB23-C42E-AFD9-410F-5D3A9B47373C}"/>
              </a:ext>
            </a:extLst>
          </p:cNvPr>
          <p:cNvSpPr>
            <a:spLocks noGrp="1"/>
          </p:cNvSpPr>
          <p:nvPr>
            <p:ph type="sldNum" sz="quarter" idx="12"/>
          </p:nvPr>
        </p:nvSpPr>
        <p:spPr/>
        <p:txBody>
          <a:bodyPr/>
          <a:lstStyle>
            <a:lvl1pPr>
              <a:defRPr>
                <a:solidFill>
                  <a:schemeClr val="tx1"/>
                </a:solidFill>
              </a:defRPr>
            </a:lvl1pPr>
          </a:lstStyle>
          <a:p>
            <a:fld id="{CC057153-B650-4DEB-B370-79DDCFDCE934}" type="slidenum">
              <a:rPr lang="en-US" smtClean="0"/>
              <a:pPr/>
              <a:t>‹#›</a:t>
            </a:fld>
            <a:endParaRPr lang="en-US" dirty="0"/>
          </a:p>
        </p:txBody>
      </p:sp>
      <p:grpSp>
        <p:nvGrpSpPr>
          <p:cNvPr id="8" name="Group 7">
            <a:extLst>
              <a:ext uri="{FF2B5EF4-FFF2-40B4-BE49-F238E27FC236}">
                <a16:creationId xmlns:a16="http://schemas.microsoft.com/office/drawing/2014/main" id="{8179AB9D-F8E4-DA67-2113-2CB4FAAA3FE3}"/>
              </a:ext>
            </a:extLst>
          </p:cNvPr>
          <p:cNvGrpSpPr/>
          <p:nvPr/>
        </p:nvGrpSpPr>
        <p:grpSpPr>
          <a:xfrm>
            <a:off x="803185" y="0"/>
            <a:ext cx="10585629" cy="6858000"/>
            <a:chOff x="803185" y="0"/>
            <a:chExt cx="10585629" cy="6858000"/>
          </a:xfrm>
        </p:grpSpPr>
        <p:cxnSp>
          <p:nvCxnSpPr>
            <p:cNvPr id="9" name="Straight Connector 8">
              <a:extLst>
                <a:ext uri="{FF2B5EF4-FFF2-40B4-BE49-F238E27FC236}">
                  <a16:creationId xmlns:a16="http://schemas.microsoft.com/office/drawing/2014/main" id="{4D1AF63C-58A3-D664-0F8A-2F866DE99229}"/>
                </a:ext>
              </a:extLst>
            </p:cNvPr>
            <p:cNvCxnSpPr/>
            <p:nvPr/>
          </p:nvCxnSpPr>
          <p:spPr>
            <a:xfrm>
              <a:off x="804672" y="0"/>
              <a:ext cx="0" cy="6858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0" name="Straight Connector 9">
              <a:extLst>
                <a:ext uri="{FF2B5EF4-FFF2-40B4-BE49-F238E27FC236}">
                  <a16:creationId xmlns:a16="http://schemas.microsoft.com/office/drawing/2014/main" id="{47353FA6-146A-25CD-A52A-50A0DBA7C441}"/>
                </a:ext>
              </a:extLst>
            </p:cNvPr>
            <p:cNvCxnSpPr>
              <a:cxnSpLocks/>
            </p:cNvCxnSpPr>
            <p:nvPr/>
          </p:nvCxnSpPr>
          <p:spPr>
            <a:xfrm>
              <a:off x="803185" y="393192"/>
              <a:ext cx="10584143"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1" name="Straight Connector 10">
              <a:extLst>
                <a:ext uri="{FF2B5EF4-FFF2-40B4-BE49-F238E27FC236}">
                  <a16:creationId xmlns:a16="http://schemas.microsoft.com/office/drawing/2014/main" id="{63D17F74-4821-8F53-7E3E-BD10714CA13A}"/>
                </a:ext>
              </a:extLst>
            </p:cNvPr>
            <p:cNvCxnSpPr>
              <a:cxnSpLocks/>
            </p:cNvCxnSpPr>
            <p:nvPr/>
          </p:nvCxnSpPr>
          <p:spPr>
            <a:xfrm>
              <a:off x="11388814" y="0"/>
              <a:ext cx="0" cy="6858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2" name="Straight Connector 11">
              <a:extLst>
                <a:ext uri="{FF2B5EF4-FFF2-40B4-BE49-F238E27FC236}">
                  <a16:creationId xmlns:a16="http://schemas.microsoft.com/office/drawing/2014/main" id="{7CBD083B-641D-8442-0510-78BC3BDFF82E}"/>
                </a:ext>
              </a:extLst>
            </p:cNvPr>
            <p:cNvCxnSpPr>
              <a:cxnSpLocks/>
            </p:cNvCxnSpPr>
            <p:nvPr/>
          </p:nvCxnSpPr>
          <p:spPr>
            <a:xfrm>
              <a:off x="803185" y="6452119"/>
              <a:ext cx="10584143"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grpSp>
    </p:spTree>
    <p:extLst>
      <p:ext uri="{BB962C8B-B14F-4D97-AF65-F5344CB8AC3E}">
        <p14:creationId xmlns:p14="http://schemas.microsoft.com/office/powerpoint/2010/main" val="3856451782"/>
      </p:ext>
    </p:extLst>
  </p:cSld>
  <p:clrMapOvr>
    <a:overrideClrMapping bg1="lt1" tx1="dk1" bg2="lt2" tx2="dk2" accent1="accent1" accent2="accent2" accent3="accent3" accent4="accent4" accent5="accent5" accent6="accent6" hlink="hlink" folHlink="folHlink"/>
  </p:clrMapOvr>
</p:sldLayout>
</file>

<file path=ppt/slideLayouts/slideLayout56.xml><?xml version="1.0" encoding="utf-8"?>
<p:sldLayout xmlns:a="http://schemas.openxmlformats.org/drawingml/2006/main" xmlns:r="http://schemas.openxmlformats.org/officeDocument/2006/relationships" xmlns:p="http://schemas.openxmlformats.org/presentationml/2006/main" type="picTx" preserve="1">
  <p:cSld name="Picture with Caption">
    <p:bg>
      <p:bgPr>
        <a:solidFill>
          <a:schemeClr val="accent3"/>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B06A09-98CF-FAC2-3708-AECC4360C651}"/>
              </a:ext>
            </a:extLst>
          </p:cNvPr>
          <p:cNvSpPr>
            <a:spLocks noGrp="1"/>
          </p:cNvSpPr>
          <p:nvPr>
            <p:ph type="title"/>
          </p:nvPr>
        </p:nvSpPr>
        <p:spPr>
          <a:xfrm>
            <a:off x="1207008" y="786384"/>
            <a:ext cx="3595634" cy="1920240"/>
          </a:xfrm>
        </p:spPr>
        <p:txBody>
          <a:bodyPr anchor="t">
            <a:normAutofit/>
          </a:bodyPr>
          <a:lstStyle>
            <a:lvl1pPr>
              <a:defRPr sz="3200">
                <a:solidFill>
                  <a:schemeClr val="tx1"/>
                </a:solidFill>
              </a:defRPr>
            </a:lvl1pPr>
          </a:lstStyle>
          <a:p>
            <a:r>
              <a:rPr lang="en-US"/>
              <a:t>Click to edit Master title style</a:t>
            </a:r>
            <a:endParaRPr lang="en-US" dirty="0"/>
          </a:p>
        </p:txBody>
      </p:sp>
      <p:sp>
        <p:nvSpPr>
          <p:cNvPr id="6" name="Footer Placeholder 5">
            <a:extLst>
              <a:ext uri="{FF2B5EF4-FFF2-40B4-BE49-F238E27FC236}">
                <a16:creationId xmlns:a16="http://schemas.microsoft.com/office/drawing/2014/main" id="{7FDC75DA-9A78-9AB9-7171-95A08CC51C56}"/>
              </a:ext>
            </a:extLst>
          </p:cNvPr>
          <p:cNvSpPr>
            <a:spLocks noGrp="1"/>
          </p:cNvSpPr>
          <p:nvPr>
            <p:ph type="ftr" sz="quarter" idx="11"/>
          </p:nvPr>
        </p:nvSpPr>
        <p:spPr/>
        <p:txBody>
          <a:bodyPr/>
          <a:lstStyle>
            <a:lvl1pPr>
              <a:defRPr>
                <a:solidFill>
                  <a:schemeClr val="tx1"/>
                </a:solidFill>
              </a:defRPr>
            </a:lvl1pPr>
          </a:lstStyle>
          <a:p>
            <a:r>
              <a:rPr lang="en-US"/>
              <a:t>SAMPLE FOOTER TEXT</a:t>
            </a:r>
            <a:endParaRPr lang="en-US" dirty="0"/>
          </a:p>
        </p:txBody>
      </p:sp>
      <p:sp>
        <p:nvSpPr>
          <p:cNvPr id="4" name="Text Placeholder 3">
            <a:extLst>
              <a:ext uri="{FF2B5EF4-FFF2-40B4-BE49-F238E27FC236}">
                <a16:creationId xmlns:a16="http://schemas.microsoft.com/office/drawing/2014/main" id="{F32C4A61-EF2A-C5A5-B150-4448600B3937}"/>
              </a:ext>
            </a:extLst>
          </p:cNvPr>
          <p:cNvSpPr>
            <a:spLocks noGrp="1"/>
          </p:cNvSpPr>
          <p:nvPr>
            <p:ph type="body" sz="half" idx="2"/>
          </p:nvPr>
        </p:nvSpPr>
        <p:spPr>
          <a:xfrm>
            <a:off x="1207008" y="2752344"/>
            <a:ext cx="3585586" cy="3291840"/>
          </a:xfrm>
        </p:spPr>
        <p:txBody>
          <a:bodyPr anchor="b"/>
          <a:lstStyle>
            <a:lvl1pPr marL="0" indent="0">
              <a:buNone/>
              <a:defRPr sz="1600">
                <a:solidFill>
                  <a:schemeClr val="tx1"/>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3" name="Picture Placeholder 2">
            <a:extLst>
              <a:ext uri="{FF2B5EF4-FFF2-40B4-BE49-F238E27FC236}">
                <a16:creationId xmlns:a16="http://schemas.microsoft.com/office/drawing/2014/main" id="{9571C769-CEC8-962A-01E6-15B0E056791E}"/>
              </a:ext>
            </a:extLst>
          </p:cNvPr>
          <p:cNvSpPr>
            <a:spLocks noGrp="1"/>
          </p:cNvSpPr>
          <p:nvPr>
            <p:ph type="pic" idx="1" hasCustomPrompt="1"/>
          </p:nvPr>
        </p:nvSpPr>
        <p:spPr>
          <a:xfrm>
            <a:off x="5063318" y="402336"/>
            <a:ext cx="6328768" cy="6053328"/>
          </a:xfrm>
          <a:blipFill dpi="0" rotWithShape="1">
            <a:blip r:embed="rId2">
              <a:alphaModFix amt="20000"/>
              <a:extLst>
                <a:ext uri="{BEBA8EAE-BF5A-486C-A8C5-ECC9F3942E4B}">
                  <a14:imgProps xmlns:a14="http://schemas.microsoft.com/office/drawing/2010/main">
                    <a14:imgLayer r:embed="rId3">
                      <a14:imgEffect>
                        <a14:saturation sat="0"/>
                      </a14:imgEffect>
                      <a14:imgEffect>
                        <a14:brightnessContrast bright="-27000" contrast="59000"/>
                      </a14:imgEffect>
                    </a14:imgLayer>
                  </a14:imgProps>
                </a:ext>
              </a:extLst>
            </a:blip>
            <a:srcRect/>
            <a:stretch>
              <a:fillRect/>
            </a:stretch>
          </a:blipFill>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dirty="0"/>
              <a:t> </a:t>
            </a:r>
          </a:p>
        </p:txBody>
      </p:sp>
      <p:sp>
        <p:nvSpPr>
          <p:cNvPr id="5" name="Date Placeholder 4">
            <a:extLst>
              <a:ext uri="{FF2B5EF4-FFF2-40B4-BE49-F238E27FC236}">
                <a16:creationId xmlns:a16="http://schemas.microsoft.com/office/drawing/2014/main" id="{920B235E-39C7-4C78-20EF-DB48ECD9CB90}"/>
              </a:ext>
            </a:extLst>
          </p:cNvPr>
          <p:cNvSpPr>
            <a:spLocks noGrp="1"/>
          </p:cNvSpPr>
          <p:nvPr>
            <p:ph type="dt" sz="half" idx="10"/>
          </p:nvPr>
        </p:nvSpPr>
        <p:spPr/>
        <p:txBody>
          <a:bodyPr/>
          <a:lstStyle>
            <a:lvl1pPr>
              <a:defRPr>
                <a:solidFill>
                  <a:schemeClr val="tx1"/>
                </a:solidFill>
              </a:defRPr>
            </a:lvl1pPr>
          </a:lstStyle>
          <a:p>
            <a:fld id="{9931E9BD-2556-46EE-BDF5-EE03A42C0687}" type="datetime1">
              <a:rPr lang="en-US" smtClean="0"/>
              <a:t>4/17/2026</a:t>
            </a:fld>
            <a:endParaRPr lang="en-US" dirty="0"/>
          </a:p>
        </p:txBody>
      </p:sp>
      <p:sp>
        <p:nvSpPr>
          <p:cNvPr id="7" name="Slide Number Placeholder 6">
            <a:extLst>
              <a:ext uri="{FF2B5EF4-FFF2-40B4-BE49-F238E27FC236}">
                <a16:creationId xmlns:a16="http://schemas.microsoft.com/office/drawing/2014/main" id="{5EFE1A03-DCCB-53C7-DBFE-2AD55C90591B}"/>
              </a:ext>
            </a:extLst>
          </p:cNvPr>
          <p:cNvSpPr>
            <a:spLocks noGrp="1"/>
          </p:cNvSpPr>
          <p:nvPr>
            <p:ph type="sldNum" sz="quarter" idx="12"/>
          </p:nvPr>
        </p:nvSpPr>
        <p:spPr/>
        <p:txBody>
          <a:bodyPr/>
          <a:lstStyle>
            <a:lvl1pPr>
              <a:defRPr>
                <a:solidFill>
                  <a:schemeClr val="tx1"/>
                </a:solidFill>
              </a:defRPr>
            </a:lvl1pPr>
          </a:lstStyle>
          <a:p>
            <a:fld id="{CC057153-B650-4DEB-B370-79DDCFDCE934}" type="slidenum">
              <a:rPr lang="en-US" smtClean="0"/>
              <a:pPr/>
              <a:t>‹#›</a:t>
            </a:fld>
            <a:endParaRPr lang="en-US" dirty="0"/>
          </a:p>
        </p:txBody>
      </p:sp>
      <p:cxnSp>
        <p:nvCxnSpPr>
          <p:cNvPr id="8" name="Straight Connector 7">
            <a:extLst>
              <a:ext uri="{FF2B5EF4-FFF2-40B4-BE49-F238E27FC236}">
                <a16:creationId xmlns:a16="http://schemas.microsoft.com/office/drawing/2014/main" id="{DF475923-C72A-59CC-2F27-3B42DE9E23C1}"/>
              </a:ext>
            </a:extLst>
          </p:cNvPr>
          <p:cNvCxnSpPr/>
          <p:nvPr/>
        </p:nvCxnSpPr>
        <p:spPr>
          <a:xfrm>
            <a:off x="5044948" y="402336"/>
            <a:ext cx="0" cy="6053328"/>
          </a:xfrm>
          <a:prstGeom prst="line">
            <a:avLst/>
          </a:prstGeom>
          <a:ln>
            <a:solidFill>
              <a:schemeClr val="tx2"/>
            </a:solidFill>
          </a:ln>
        </p:spPr>
        <p:style>
          <a:lnRef idx="1">
            <a:schemeClr val="accent1"/>
          </a:lnRef>
          <a:fillRef idx="0">
            <a:schemeClr val="accent1"/>
          </a:fillRef>
          <a:effectRef idx="0">
            <a:schemeClr val="accent1"/>
          </a:effectRef>
          <a:fontRef idx="minor">
            <a:schemeClr val="tx1"/>
          </a:fontRef>
        </p:style>
      </p:cxnSp>
      <p:grpSp>
        <p:nvGrpSpPr>
          <p:cNvPr id="9" name="Group 8">
            <a:extLst>
              <a:ext uri="{FF2B5EF4-FFF2-40B4-BE49-F238E27FC236}">
                <a16:creationId xmlns:a16="http://schemas.microsoft.com/office/drawing/2014/main" id="{644E6E6F-31C5-280B-B965-1DCA584FB10B}"/>
              </a:ext>
            </a:extLst>
          </p:cNvPr>
          <p:cNvGrpSpPr/>
          <p:nvPr/>
        </p:nvGrpSpPr>
        <p:grpSpPr>
          <a:xfrm>
            <a:off x="803185" y="0"/>
            <a:ext cx="10585629" cy="6858000"/>
            <a:chOff x="803185" y="0"/>
            <a:chExt cx="10585629" cy="6858000"/>
          </a:xfrm>
        </p:grpSpPr>
        <p:cxnSp>
          <p:nvCxnSpPr>
            <p:cNvPr id="10" name="Straight Connector 9">
              <a:extLst>
                <a:ext uri="{FF2B5EF4-FFF2-40B4-BE49-F238E27FC236}">
                  <a16:creationId xmlns:a16="http://schemas.microsoft.com/office/drawing/2014/main" id="{E46DD8FB-C3C8-02D7-0EEC-1FA8A0E72EE2}"/>
                </a:ext>
              </a:extLst>
            </p:cNvPr>
            <p:cNvCxnSpPr/>
            <p:nvPr/>
          </p:nvCxnSpPr>
          <p:spPr>
            <a:xfrm>
              <a:off x="804672" y="0"/>
              <a:ext cx="0" cy="6858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1" name="Straight Connector 10">
              <a:extLst>
                <a:ext uri="{FF2B5EF4-FFF2-40B4-BE49-F238E27FC236}">
                  <a16:creationId xmlns:a16="http://schemas.microsoft.com/office/drawing/2014/main" id="{0E287276-FB86-B497-EB85-08D57647FCBA}"/>
                </a:ext>
              </a:extLst>
            </p:cNvPr>
            <p:cNvCxnSpPr>
              <a:cxnSpLocks/>
            </p:cNvCxnSpPr>
            <p:nvPr/>
          </p:nvCxnSpPr>
          <p:spPr>
            <a:xfrm>
              <a:off x="803185" y="393192"/>
              <a:ext cx="10584143"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2" name="Straight Connector 11">
              <a:extLst>
                <a:ext uri="{FF2B5EF4-FFF2-40B4-BE49-F238E27FC236}">
                  <a16:creationId xmlns:a16="http://schemas.microsoft.com/office/drawing/2014/main" id="{A0AFABFB-CCBD-F586-5A5B-F739C98FEB06}"/>
                </a:ext>
              </a:extLst>
            </p:cNvPr>
            <p:cNvCxnSpPr>
              <a:cxnSpLocks/>
            </p:cNvCxnSpPr>
            <p:nvPr/>
          </p:nvCxnSpPr>
          <p:spPr>
            <a:xfrm>
              <a:off x="11388814" y="0"/>
              <a:ext cx="0" cy="6858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3" name="Straight Connector 12">
              <a:extLst>
                <a:ext uri="{FF2B5EF4-FFF2-40B4-BE49-F238E27FC236}">
                  <a16:creationId xmlns:a16="http://schemas.microsoft.com/office/drawing/2014/main" id="{7B33A7C7-3944-5EFF-0F5A-CD13C776DD13}"/>
                </a:ext>
              </a:extLst>
            </p:cNvPr>
            <p:cNvCxnSpPr>
              <a:cxnSpLocks/>
            </p:cNvCxnSpPr>
            <p:nvPr/>
          </p:nvCxnSpPr>
          <p:spPr>
            <a:xfrm>
              <a:off x="803185" y="6452119"/>
              <a:ext cx="10584143"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grpSp>
    </p:spTree>
    <p:extLst>
      <p:ext uri="{BB962C8B-B14F-4D97-AF65-F5344CB8AC3E}">
        <p14:creationId xmlns:p14="http://schemas.microsoft.com/office/powerpoint/2010/main" val="2487400000"/>
      </p:ext>
    </p:extLst>
  </p:cSld>
  <p:clrMapOvr>
    <a:overrideClrMapping bg1="lt1" tx1="dk1" bg2="lt2" tx2="dk2" accent1="accent1" accent2="accent2" accent3="accent3" accent4="accent4" accent5="accent5" accent6="accent6" hlink="hlink" folHlink="folHlink"/>
  </p:clrMapOvr>
</p:sldLayout>
</file>

<file path=ppt/slideLayouts/slideLayout57.xml><?xml version="1.0" encoding="utf-8"?>
<p:sldLayout xmlns:a="http://schemas.openxmlformats.org/drawingml/2006/main" xmlns:r="http://schemas.openxmlformats.org/officeDocument/2006/relationships" xmlns:p="http://schemas.openxmlformats.org/presentationml/2006/main" preserve="1">
  <p:cSld name="Conclusion">
    <p:bg>
      <p:bgPr>
        <a:solidFill>
          <a:schemeClr val="accent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1207008" y="786384"/>
            <a:ext cx="7342307" cy="2085339"/>
          </a:xfrm>
        </p:spPr>
        <p:txBody>
          <a:bodyPr anchor="b">
            <a:noAutofit/>
          </a:bodyPr>
          <a:lstStyle>
            <a:lvl1pPr>
              <a:defRPr sz="6000">
                <a:solidFill>
                  <a:schemeClr val="tx1"/>
                </a:solidFill>
              </a:defRPr>
            </a:lvl1pPr>
          </a:lstStyle>
          <a:p>
            <a:r>
              <a:rPr lang="en-US"/>
              <a:t>Click to edit Master title style</a:t>
            </a:r>
            <a:endParaRPr lang="en-US" dirty="0"/>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lvl1pPr>
              <a:defRPr>
                <a:solidFill>
                  <a:schemeClr val="tx1"/>
                </a:solidFill>
              </a:defRPr>
            </a:lvl1pPr>
          </a:lstStyle>
          <a:p>
            <a:r>
              <a:rPr lang="en-US"/>
              <a:t>SAMPLE FOOTER TEXT</a:t>
            </a:r>
            <a:endParaRPr lang="en-US" dirty="0"/>
          </a:p>
        </p:txBody>
      </p:sp>
      <p:sp>
        <p:nvSpPr>
          <p:cNvPr id="8" name="Content Placeholder 7">
            <a:extLst>
              <a:ext uri="{FF2B5EF4-FFF2-40B4-BE49-F238E27FC236}">
                <a16:creationId xmlns:a16="http://schemas.microsoft.com/office/drawing/2014/main" id="{C7E1FCC9-2D1D-9C6B-8C9A-E3D0A77DBEF0}"/>
              </a:ext>
            </a:extLst>
          </p:cNvPr>
          <p:cNvSpPr>
            <a:spLocks noGrp="1"/>
          </p:cNvSpPr>
          <p:nvPr>
            <p:ph sz="quarter" idx="13"/>
          </p:nvPr>
        </p:nvSpPr>
        <p:spPr>
          <a:xfrm>
            <a:off x="1207008" y="3594099"/>
            <a:ext cx="9601200" cy="2377440"/>
          </a:xfrm>
        </p:spPr>
        <p:txBody>
          <a:bodyPr/>
          <a:lstStyle>
            <a:lvl1pPr marL="0" indent="0">
              <a:buNone/>
              <a:defRPr>
                <a:solidFill>
                  <a:schemeClr val="tx1"/>
                </a:solidFill>
              </a:defRPr>
            </a:lvl1pPr>
            <a:lvl2pPr marL="228600" indent="0">
              <a:buNone/>
              <a:defRPr>
                <a:solidFill>
                  <a:schemeClr val="tx1"/>
                </a:solidFill>
              </a:defRPr>
            </a:lvl2pPr>
            <a:lvl3pPr marL="457200" indent="0">
              <a:buNone/>
              <a:defRPr>
                <a:solidFill>
                  <a:schemeClr val="tx1"/>
                </a:solidFill>
              </a:defRPr>
            </a:lvl3pPr>
            <a:lvl4pPr marL="685800" indent="0">
              <a:buNone/>
              <a:defRPr>
                <a:solidFill>
                  <a:schemeClr val="tx1"/>
                </a:solidFill>
              </a:defRPr>
            </a:lvl4pPr>
            <a:lvl5pPr marL="914400" indent="0">
              <a:buNone/>
              <a:defRPr>
                <a:solidFill>
                  <a:schemeClr val="tx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lvl1pPr>
              <a:defRPr>
                <a:solidFill>
                  <a:schemeClr val="tx1"/>
                </a:solidFill>
              </a:defRPr>
            </a:lvl1pPr>
          </a:lstStyle>
          <a:p>
            <a:fld id="{C89BE370-40DD-429A-ADED-41858713F7D9}" type="datetime1">
              <a:rPr lang="en-US" smtClean="0"/>
              <a:t>4/17/2026</a:t>
            </a:fld>
            <a:endParaRPr lang="en-US" dirty="0"/>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lvl1pPr>
              <a:defRPr>
                <a:solidFill>
                  <a:schemeClr val="tx1"/>
                </a:solidFill>
              </a:defRPr>
            </a:lvl1pPr>
          </a:lstStyle>
          <a:p>
            <a:fld id="{CC057153-B650-4DEB-B370-79DDCFDCE934}" type="slidenum">
              <a:rPr lang="en-US" smtClean="0"/>
              <a:pPr/>
              <a:t>‹#›</a:t>
            </a:fld>
            <a:endParaRPr lang="en-US" dirty="0"/>
          </a:p>
        </p:txBody>
      </p:sp>
      <p:grpSp>
        <p:nvGrpSpPr>
          <p:cNvPr id="3" name="Group 2">
            <a:extLst>
              <a:ext uri="{FF2B5EF4-FFF2-40B4-BE49-F238E27FC236}">
                <a16:creationId xmlns:a16="http://schemas.microsoft.com/office/drawing/2014/main" id="{CFF997AB-1CB0-F155-5BD6-8AD0DF5F9C8C}"/>
              </a:ext>
            </a:extLst>
          </p:cNvPr>
          <p:cNvGrpSpPr/>
          <p:nvPr/>
        </p:nvGrpSpPr>
        <p:grpSpPr>
          <a:xfrm>
            <a:off x="803185" y="0"/>
            <a:ext cx="10585629" cy="6858000"/>
            <a:chOff x="803185" y="0"/>
            <a:chExt cx="10585629" cy="6858000"/>
          </a:xfrm>
        </p:grpSpPr>
        <p:cxnSp>
          <p:nvCxnSpPr>
            <p:cNvPr id="7" name="Straight Connector 6">
              <a:extLst>
                <a:ext uri="{FF2B5EF4-FFF2-40B4-BE49-F238E27FC236}">
                  <a16:creationId xmlns:a16="http://schemas.microsoft.com/office/drawing/2014/main" id="{5CD1A663-8D32-81FC-CF0E-3943276FC5BD}"/>
                </a:ext>
              </a:extLst>
            </p:cNvPr>
            <p:cNvCxnSpPr/>
            <p:nvPr/>
          </p:nvCxnSpPr>
          <p:spPr>
            <a:xfrm>
              <a:off x="804672" y="0"/>
              <a:ext cx="0" cy="6858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9" name="Straight Connector 8">
              <a:extLst>
                <a:ext uri="{FF2B5EF4-FFF2-40B4-BE49-F238E27FC236}">
                  <a16:creationId xmlns:a16="http://schemas.microsoft.com/office/drawing/2014/main" id="{488FB5FE-FF71-6B7B-03A4-B78EA9E50FE7}"/>
                </a:ext>
              </a:extLst>
            </p:cNvPr>
            <p:cNvCxnSpPr>
              <a:cxnSpLocks/>
            </p:cNvCxnSpPr>
            <p:nvPr/>
          </p:nvCxnSpPr>
          <p:spPr>
            <a:xfrm>
              <a:off x="803185" y="393192"/>
              <a:ext cx="10584143"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0" name="Straight Connector 9">
              <a:extLst>
                <a:ext uri="{FF2B5EF4-FFF2-40B4-BE49-F238E27FC236}">
                  <a16:creationId xmlns:a16="http://schemas.microsoft.com/office/drawing/2014/main" id="{324967FC-68C7-FF99-F0D4-F11F22519D8E}"/>
                </a:ext>
              </a:extLst>
            </p:cNvPr>
            <p:cNvCxnSpPr>
              <a:cxnSpLocks/>
            </p:cNvCxnSpPr>
            <p:nvPr/>
          </p:nvCxnSpPr>
          <p:spPr>
            <a:xfrm>
              <a:off x="11388814" y="0"/>
              <a:ext cx="0" cy="6858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1" name="Straight Connector 10">
              <a:extLst>
                <a:ext uri="{FF2B5EF4-FFF2-40B4-BE49-F238E27FC236}">
                  <a16:creationId xmlns:a16="http://schemas.microsoft.com/office/drawing/2014/main" id="{F0437DFC-E04A-54B1-CFEA-8D9349D6EB77}"/>
                </a:ext>
              </a:extLst>
            </p:cNvPr>
            <p:cNvCxnSpPr>
              <a:cxnSpLocks/>
            </p:cNvCxnSpPr>
            <p:nvPr/>
          </p:nvCxnSpPr>
          <p:spPr>
            <a:xfrm>
              <a:off x="803185" y="6452119"/>
              <a:ext cx="10584143"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grpSp>
    </p:spTree>
    <p:extLst>
      <p:ext uri="{BB962C8B-B14F-4D97-AF65-F5344CB8AC3E}">
        <p14:creationId xmlns:p14="http://schemas.microsoft.com/office/powerpoint/2010/main" val="3091113878"/>
      </p:ext>
    </p:extLst>
  </p:cSld>
  <p:clrMapOvr>
    <a:overrideClrMapping bg1="dk1" tx1="lt1" bg2="dk2" tx2="lt2" accent1="accent1" accent2="accent2" accent3="accent3" accent4="accent4" accent5="accent5" accent6="accent6" hlink="hlink" folHlink="folHlink"/>
  </p:clrMapOvr>
</p:sldLayout>
</file>

<file path=ppt/slideLayouts/slideLayout58.xml><?xml version="1.0" encoding="utf-8"?>
<p:sldLayout xmlns:a="http://schemas.openxmlformats.org/drawingml/2006/main" xmlns:r="http://schemas.openxmlformats.org/officeDocument/2006/relationships" xmlns:p="http://schemas.openxmlformats.org/presentationml/2006/main" preserve="1">
  <p:cSld name="Conclusion 2">
    <p:bg>
      <p:bgPr>
        <a:solidFill>
          <a:schemeClr val="accent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1207008" y="786384"/>
            <a:ext cx="8430767" cy="2520011"/>
          </a:xfrm>
        </p:spPr>
        <p:txBody>
          <a:bodyPr anchor="b">
            <a:noAutofit/>
          </a:bodyPr>
          <a:lstStyle>
            <a:lvl1pPr>
              <a:defRPr sz="6000">
                <a:solidFill>
                  <a:schemeClr val="tx1"/>
                </a:solidFill>
              </a:defRPr>
            </a:lvl1pPr>
          </a:lstStyle>
          <a:p>
            <a:r>
              <a:rPr lang="en-US"/>
              <a:t>Click to edit Master title style</a:t>
            </a:r>
            <a:endParaRPr lang="en-US" dirty="0"/>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lvl1pPr>
              <a:defRPr>
                <a:solidFill>
                  <a:schemeClr val="tx1"/>
                </a:solidFill>
              </a:defRPr>
            </a:lvl1pPr>
          </a:lstStyle>
          <a:p>
            <a:r>
              <a:rPr lang="en-US"/>
              <a:t>SAMPLE FOOTER TEXT</a:t>
            </a:r>
            <a:endParaRPr lang="en-US" dirty="0"/>
          </a:p>
        </p:txBody>
      </p:sp>
      <p:sp>
        <p:nvSpPr>
          <p:cNvPr id="7" name="Content Placeholder 6">
            <a:extLst>
              <a:ext uri="{FF2B5EF4-FFF2-40B4-BE49-F238E27FC236}">
                <a16:creationId xmlns:a16="http://schemas.microsoft.com/office/drawing/2014/main" id="{053FFEDA-E57B-DF13-2394-A1514E15F85A}"/>
              </a:ext>
            </a:extLst>
          </p:cNvPr>
          <p:cNvSpPr>
            <a:spLocks noGrp="1"/>
          </p:cNvSpPr>
          <p:nvPr>
            <p:ph sz="quarter" idx="14"/>
          </p:nvPr>
        </p:nvSpPr>
        <p:spPr>
          <a:xfrm>
            <a:off x="1207008" y="3622673"/>
            <a:ext cx="8430639" cy="1609344"/>
          </a:xfrm>
        </p:spPr>
        <p:txBody>
          <a:bodyPr>
            <a:noAutofit/>
          </a:bodyPr>
          <a:lstStyle>
            <a:lvl1pPr marL="0" indent="0">
              <a:buNone/>
              <a:defRPr sz="1800">
                <a:solidFill>
                  <a:schemeClr val="tx1"/>
                </a:solidFill>
              </a:defRPr>
            </a:lvl1pPr>
            <a:lvl2pPr marL="228600" indent="0">
              <a:buNone/>
              <a:defRPr sz="1600">
                <a:solidFill>
                  <a:schemeClr val="tx1"/>
                </a:solidFill>
              </a:defRPr>
            </a:lvl2pPr>
            <a:lvl3pPr marL="457200" indent="0">
              <a:buNone/>
              <a:defRPr sz="1400">
                <a:solidFill>
                  <a:schemeClr val="tx1"/>
                </a:solidFill>
              </a:defRPr>
            </a:lvl3pPr>
            <a:lvl4pPr marL="685800" indent="0">
              <a:buNone/>
              <a:defRPr sz="1400">
                <a:solidFill>
                  <a:schemeClr val="tx1"/>
                </a:solidFill>
              </a:defRPr>
            </a:lvl4pPr>
            <a:lvl5pPr marL="914400" indent="0">
              <a:buNone/>
              <a:defRPr sz="1400">
                <a:solidFill>
                  <a:schemeClr val="tx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lvl1pPr>
              <a:defRPr>
                <a:solidFill>
                  <a:schemeClr val="tx1"/>
                </a:solidFill>
              </a:defRPr>
            </a:lvl1pPr>
          </a:lstStyle>
          <a:p>
            <a:fld id="{FB744B83-DEC6-42A9-90ED-B3D6C76A8643}" type="datetime1">
              <a:rPr lang="en-US" smtClean="0"/>
              <a:t>4/17/2026</a:t>
            </a:fld>
            <a:endParaRPr lang="en-US" dirty="0"/>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lvl1pPr>
              <a:defRPr>
                <a:solidFill>
                  <a:schemeClr val="tx1"/>
                </a:solidFill>
              </a:defRPr>
            </a:lvl1pPr>
          </a:lstStyle>
          <a:p>
            <a:fld id="{CC057153-B650-4DEB-B370-79DDCFDCE934}" type="slidenum">
              <a:rPr lang="en-US" smtClean="0"/>
              <a:pPr/>
              <a:t>‹#›</a:t>
            </a:fld>
            <a:endParaRPr lang="en-US" dirty="0"/>
          </a:p>
        </p:txBody>
      </p:sp>
      <p:grpSp>
        <p:nvGrpSpPr>
          <p:cNvPr id="3" name="Group 2">
            <a:extLst>
              <a:ext uri="{FF2B5EF4-FFF2-40B4-BE49-F238E27FC236}">
                <a16:creationId xmlns:a16="http://schemas.microsoft.com/office/drawing/2014/main" id="{F4604B72-3E24-1723-74C9-C1E295269A19}"/>
              </a:ext>
            </a:extLst>
          </p:cNvPr>
          <p:cNvGrpSpPr/>
          <p:nvPr/>
        </p:nvGrpSpPr>
        <p:grpSpPr>
          <a:xfrm>
            <a:off x="803185" y="0"/>
            <a:ext cx="10585629" cy="6858000"/>
            <a:chOff x="803185" y="0"/>
            <a:chExt cx="10585629" cy="6858000"/>
          </a:xfrm>
        </p:grpSpPr>
        <p:cxnSp>
          <p:nvCxnSpPr>
            <p:cNvPr id="8" name="Straight Connector 7">
              <a:extLst>
                <a:ext uri="{FF2B5EF4-FFF2-40B4-BE49-F238E27FC236}">
                  <a16:creationId xmlns:a16="http://schemas.microsoft.com/office/drawing/2014/main" id="{2CEF3A60-0DC4-008A-49C8-C3FD46FA3B85}"/>
                </a:ext>
              </a:extLst>
            </p:cNvPr>
            <p:cNvCxnSpPr/>
            <p:nvPr/>
          </p:nvCxnSpPr>
          <p:spPr>
            <a:xfrm>
              <a:off x="804672" y="0"/>
              <a:ext cx="0" cy="6858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9" name="Straight Connector 8">
              <a:extLst>
                <a:ext uri="{FF2B5EF4-FFF2-40B4-BE49-F238E27FC236}">
                  <a16:creationId xmlns:a16="http://schemas.microsoft.com/office/drawing/2014/main" id="{AA618110-A634-DE8C-5B6D-35477E47ED21}"/>
                </a:ext>
              </a:extLst>
            </p:cNvPr>
            <p:cNvCxnSpPr>
              <a:cxnSpLocks/>
            </p:cNvCxnSpPr>
            <p:nvPr/>
          </p:nvCxnSpPr>
          <p:spPr>
            <a:xfrm>
              <a:off x="803185" y="393192"/>
              <a:ext cx="10584143"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0" name="Straight Connector 9">
              <a:extLst>
                <a:ext uri="{FF2B5EF4-FFF2-40B4-BE49-F238E27FC236}">
                  <a16:creationId xmlns:a16="http://schemas.microsoft.com/office/drawing/2014/main" id="{808E21D7-A780-C513-5EB6-4A6C625665CC}"/>
                </a:ext>
              </a:extLst>
            </p:cNvPr>
            <p:cNvCxnSpPr>
              <a:cxnSpLocks/>
            </p:cNvCxnSpPr>
            <p:nvPr/>
          </p:nvCxnSpPr>
          <p:spPr>
            <a:xfrm>
              <a:off x="11388814" y="0"/>
              <a:ext cx="0" cy="6858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1" name="Straight Connector 10">
              <a:extLst>
                <a:ext uri="{FF2B5EF4-FFF2-40B4-BE49-F238E27FC236}">
                  <a16:creationId xmlns:a16="http://schemas.microsoft.com/office/drawing/2014/main" id="{932C4757-1CA9-394F-33BF-C5A9D77182F9}"/>
                </a:ext>
              </a:extLst>
            </p:cNvPr>
            <p:cNvCxnSpPr>
              <a:cxnSpLocks/>
            </p:cNvCxnSpPr>
            <p:nvPr/>
          </p:nvCxnSpPr>
          <p:spPr>
            <a:xfrm>
              <a:off x="803185" y="6452119"/>
              <a:ext cx="10584143"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grpSp>
    </p:spTree>
    <p:extLst>
      <p:ext uri="{BB962C8B-B14F-4D97-AF65-F5344CB8AC3E}">
        <p14:creationId xmlns:p14="http://schemas.microsoft.com/office/powerpoint/2010/main" val="2733737423"/>
      </p:ext>
    </p:extLst>
  </p:cSld>
  <p:clrMapOvr>
    <a:overrideClrMapping bg1="dk1" tx1="lt1" bg2="dk2" tx2="lt2" accent1="accent1" accent2="accent2" accent3="accent3" accent4="accent4" accent5="accent5" accent6="accent6" hlink="hlink" folHlink="folHlink"/>
  </p:clrMapOvr>
</p:sldLayout>
</file>

<file path=ppt/slideMasters/_rels/slideMaster1.xml.rels><?xml version="1.0" encoding="UTF-8" standalone="yes"?>
<Relationships xmlns="http://schemas.openxmlformats.org/package/2006/relationships"><Relationship Id="rId13" Type="http://schemas.openxmlformats.org/officeDocument/2006/relationships/slideLayout" Target="../slideLayouts/slideLayout13.xml"/><Relationship Id="rId18" Type="http://schemas.openxmlformats.org/officeDocument/2006/relationships/slideLayout" Target="../slideLayouts/slideLayout18.xml"/><Relationship Id="rId26" Type="http://schemas.openxmlformats.org/officeDocument/2006/relationships/slideLayout" Target="../slideLayouts/slideLayout26.xml"/><Relationship Id="rId39" Type="http://schemas.openxmlformats.org/officeDocument/2006/relationships/slideLayout" Target="../slideLayouts/slideLayout39.xml"/><Relationship Id="rId21" Type="http://schemas.openxmlformats.org/officeDocument/2006/relationships/slideLayout" Target="../slideLayouts/slideLayout21.xml"/><Relationship Id="rId34" Type="http://schemas.openxmlformats.org/officeDocument/2006/relationships/slideLayout" Target="../slideLayouts/slideLayout34.xml"/><Relationship Id="rId42" Type="http://schemas.openxmlformats.org/officeDocument/2006/relationships/slideLayout" Target="../slideLayouts/slideLayout42.xml"/><Relationship Id="rId47" Type="http://schemas.openxmlformats.org/officeDocument/2006/relationships/slideLayout" Target="../slideLayouts/slideLayout47.xml"/><Relationship Id="rId50" Type="http://schemas.openxmlformats.org/officeDocument/2006/relationships/slideLayout" Target="../slideLayouts/slideLayout50.xml"/><Relationship Id="rId55" Type="http://schemas.openxmlformats.org/officeDocument/2006/relationships/slideLayout" Target="../slideLayouts/slideLayout55.xml"/><Relationship Id="rId7" Type="http://schemas.openxmlformats.org/officeDocument/2006/relationships/slideLayout" Target="../slideLayouts/slideLayout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9" Type="http://schemas.openxmlformats.org/officeDocument/2006/relationships/slideLayout" Target="../slideLayouts/slideLayout29.xml"/><Relationship Id="rId11" Type="http://schemas.openxmlformats.org/officeDocument/2006/relationships/slideLayout" Target="../slideLayouts/slideLayout11.xml"/><Relationship Id="rId24" Type="http://schemas.openxmlformats.org/officeDocument/2006/relationships/slideLayout" Target="../slideLayouts/slideLayout24.xml"/><Relationship Id="rId32" Type="http://schemas.openxmlformats.org/officeDocument/2006/relationships/slideLayout" Target="../slideLayouts/slideLayout32.xml"/><Relationship Id="rId37" Type="http://schemas.openxmlformats.org/officeDocument/2006/relationships/slideLayout" Target="../slideLayouts/slideLayout37.xml"/><Relationship Id="rId40" Type="http://schemas.openxmlformats.org/officeDocument/2006/relationships/slideLayout" Target="../slideLayouts/slideLayout40.xml"/><Relationship Id="rId45" Type="http://schemas.openxmlformats.org/officeDocument/2006/relationships/slideLayout" Target="../slideLayouts/slideLayout45.xml"/><Relationship Id="rId53" Type="http://schemas.openxmlformats.org/officeDocument/2006/relationships/slideLayout" Target="../slideLayouts/slideLayout53.xml"/><Relationship Id="rId58" Type="http://schemas.openxmlformats.org/officeDocument/2006/relationships/slideLayout" Target="../slideLayouts/slideLayout58.xml"/><Relationship Id="rId5" Type="http://schemas.openxmlformats.org/officeDocument/2006/relationships/slideLayout" Target="../slideLayouts/slideLayout5.xml"/><Relationship Id="rId19" Type="http://schemas.openxmlformats.org/officeDocument/2006/relationships/slideLayout" Target="../slideLayouts/slideLayout19.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slideLayout" Target="../slideLayouts/slideLayout22.xml"/><Relationship Id="rId27" Type="http://schemas.openxmlformats.org/officeDocument/2006/relationships/slideLayout" Target="../slideLayouts/slideLayout27.xml"/><Relationship Id="rId30" Type="http://schemas.openxmlformats.org/officeDocument/2006/relationships/slideLayout" Target="../slideLayouts/slideLayout30.xml"/><Relationship Id="rId35" Type="http://schemas.openxmlformats.org/officeDocument/2006/relationships/slideLayout" Target="../slideLayouts/slideLayout35.xml"/><Relationship Id="rId43" Type="http://schemas.openxmlformats.org/officeDocument/2006/relationships/slideLayout" Target="../slideLayouts/slideLayout43.xml"/><Relationship Id="rId48" Type="http://schemas.openxmlformats.org/officeDocument/2006/relationships/slideLayout" Target="../slideLayouts/slideLayout48.xml"/><Relationship Id="rId56" Type="http://schemas.openxmlformats.org/officeDocument/2006/relationships/slideLayout" Target="../slideLayouts/slideLayout56.xml"/><Relationship Id="rId8" Type="http://schemas.openxmlformats.org/officeDocument/2006/relationships/slideLayout" Target="../slideLayouts/slideLayout8.xml"/><Relationship Id="rId51" Type="http://schemas.openxmlformats.org/officeDocument/2006/relationships/slideLayout" Target="../slideLayouts/slideLayout51.xml"/><Relationship Id="rId3" Type="http://schemas.openxmlformats.org/officeDocument/2006/relationships/slideLayout" Target="../slideLayouts/slideLayout3.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5" Type="http://schemas.openxmlformats.org/officeDocument/2006/relationships/slideLayout" Target="../slideLayouts/slideLayout25.xml"/><Relationship Id="rId33" Type="http://schemas.openxmlformats.org/officeDocument/2006/relationships/slideLayout" Target="../slideLayouts/slideLayout33.xml"/><Relationship Id="rId38" Type="http://schemas.openxmlformats.org/officeDocument/2006/relationships/slideLayout" Target="../slideLayouts/slideLayout38.xml"/><Relationship Id="rId46" Type="http://schemas.openxmlformats.org/officeDocument/2006/relationships/slideLayout" Target="../slideLayouts/slideLayout46.xml"/><Relationship Id="rId59" Type="http://schemas.openxmlformats.org/officeDocument/2006/relationships/theme" Target="../theme/theme1.xml"/><Relationship Id="rId20" Type="http://schemas.openxmlformats.org/officeDocument/2006/relationships/slideLayout" Target="../slideLayouts/slideLayout20.xml"/><Relationship Id="rId41" Type="http://schemas.openxmlformats.org/officeDocument/2006/relationships/slideLayout" Target="../slideLayouts/slideLayout41.xml"/><Relationship Id="rId54" Type="http://schemas.openxmlformats.org/officeDocument/2006/relationships/slideLayout" Target="../slideLayouts/slideLayout54.xml"/><Relationship Id="rId1" Type="http://schemas.openxmlformats.org/officeDocument/2006/relationships/slideLayout" Target="../slideLayouts/slideLayout1.xml"/><Relationship Id="rId6" Type="http://schemas.openxmlformats.org/officeDocument/2006/relationships/slideLayout" Target="../slideLayouts/slideLayout6.xml"/><Relationship Id="rId15" Type="http://schemas.openxmlformats.org/officeDocument/2006/relationships/slideLayout" Target="../slideLayouts/slideLayout15.xml"/><Relationship Id="rId23" Type="http://schemas.openxmlformats.org/officeDocument/2006/relationships/slideLayout" Target="../slideLayouts/slideLayout23.xml"/><Relationship Id="rId28" Type="http://schemas.openxmlformats.org/officeDocument/2006/relationships/slideLayout" Target="../slideLayouts/slideLayout28.xml"/><Relationship Id="rId36" Type="http://schemas.openxmlformats.org/officeDocument/2006/relationships/slideLayout" Target="../slideLayouts/slideLayout36.xml"/><Relationship Id="rId49" Type="http://schemas.openxmlformats.org/officeDocument/2006/relationships/slideLayout" Target="../slideLayouts/slideLayout49.xml"/><Relationship Id="rId57" Type="http://schemas.openxmlformats.org/officeDocument/2006/relationships/slideLayout" Target="../slideLayouts/slideLayout57.xml"/><Relationship Id="rId10" Type="http://schemas.openxmlformats.org/officeDocument/2006/relationships/slideLayout" Target="../slideLayouts/slideLayout10.xml"/><Relationship Id="rId31" Type="http://schemas.openxmlformats.org/officeDocument/2006/relationships/slideLayout" Target="../slideLayouts/slideLayout31.xml"/><Relationship Id="rId44" Type="http://schemas.openxmlformats.org/officeDocument/2006/relationships/slideLayout" Target="../slideLayouts/slideLayout44.xml"/><Relationship Id="rId52" Type="http://schemas.openxmlformats.org/officeDocument/2006/relationships/slideLayout" Target="../slideLayouts/slideLayout52.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accent1"/>
        </a:solid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475BFB69-9245-EC58-F1DE-FEB625BD336A}"/>
              </a:ext>
            </a:extLst>
          </p:cNvPr>
          <p:cNvSpPr>
            <a:spLocks noGrp="1"/>
          </p:cNvSpPr>
          <p:nvPr>
            <p:ph type="title"/>
          </p:nvPr>
        </p:nvSpPr>
        <p:spPr>
          <a:xfrm>
            <a:off x="1066800" y="685800"/>
            <a:ext cx="10058400" cy="1132258"/>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5" name="Footer Placeholder 4">
            <a:extLst>
              <a:ext uri="{FF2B5EF4-FFF2-40B4-BE49-F238E27FC236}">
                <a16:creationId xmlns:a16="http://schemas.microsoft.com/office/drawing/2014/main" id="{D4E1B7C8-DA74-800B-EE14-A39E9DB32DE4}"/>
              </a:ext>
            </a:extLst>
          </p:cNvPr>
          <p:cNvSpPr>
            <a:spLocks noGrp="1"/>
          </p:cNvSpPr>
          <p:nvPr>
            <p:ph type="ftr" sz="quarter" idx="3"/>
          </p:nvPr>
        </p:nvSpPr>
        <p:spPr>
          <a:xfrm rot="16200000">
            <a:off x="-1005840" y="1525384"/>
            <a:ext cx="2805405" cy="365125"/>
          </a:xfrm>
          <a:prstGeom prst="rect">
            <a:avLst/>
          </a:prstGeom>
        </p:spPr>
        <p:txBody>
          <a:bodyPr vert="horz" lIns="91440" tIns="45720" rIns="91440" bIns="45720" rtlCol="0" anchor="ctr"/>
          <a:lstStyle>
            <a:lvl1pPr algn="r" rtl="0">
              <a:defRPr sz="900" b="0" i="0">
                <a:solidFill>
                  <a:schemeClr val="tx1"/>
                </a:solidFill>
                <a:latin typeface="+mn-lt"/>
              </a:defRPr>
            </a:lvl1pPr>
          </a:lstStyle>
          <a:p>
            <a:r>
              <a:rPr lang="en-US"/>
              <a:t>SAMPLE FOOTER TEXT</a:t>
            </a:r>
            <a:endParaRPr lang="en-US" dirty="0"/>
          </a:p>
        </p:txBody>
      </p:sp>
      <p:sp>
        <p:nvSpPr>
          <p:cNvPr id="6" name="Slide Number Placeholder 5">
            <a:extLst>
              <a:ext uri="{FF2B5EF4-FFF2-40B4-BE49-F238E27FC236}">
                <a16:creationId xmlns:a16="http://schemas.microsoft.com/office/drawing/2014/main" id="{7AC1647D-0DF0-CA1B-F723-EF7B8F508DB7}"/>
              </a:ext>
            </a:extLst>
          </p:cNvPr>
          <p:cNvSpPr>
            <a:spLocks noGrp="1"/>
          </p:cNvSpPr>
          <p:nvPr>
            <p:ph type="sldNum" sz="quarter" idx="4"/>
          </p:nvPr>
        </p:nvSpPr>
        <p:spPr>
          <a:xfrm>
            <a:off x="11573385" y="6229552"/>
            <a:ext cx="429207" cy="365125"/>
          </a:xfrm>
          <a:prstGeom prst="rect">
            <a:avLst/>
          </a:prstGeom>
        </p:spPr>
        <p:txBody>
          <a:bodyPr vert="horz" lIns="91440" tIns="45720" rIns="91440" bIns="45720" rtlCol="0" anchor="ctr"/>
          <a:lstStyle>
            <a:lvl1pPr algn="ctr" rtl="0">
              <a:defRPr sz="900" b="0" i="0">
                <a:solidFill>
                  <a:schemeClr val="tx1"/>
                </a:solidFill>
                <a:latin typeface="+mn-lt"/>
              </a:defRPr>
            </a:lvl1pPr>
          </a:lstStyle>
          <a:p>
            <a:fld id="{CC057153-B650-4DEB-B370-79DDCFDCE934}" type="slidenum">
              <a:rPr lang="en-US" smtClean="0"/>
              <a:pPr/>
              <a:t>‹#›</a:t>
            </a:fld>
            <a:endParaRPr lang="en-US" dirty="0"/>
          </a:p>
        </p:txBody>
      </p:sp>
      <p:sp>
        <p:nvSpPr>
          <p:cNvPr id="3" name="Text Placeholder 2">
            <a:extLst>
              <a:ext uri="{FF2B5EF4-FFF2-40B4-BE49-F238E27FC236}">
                <a16:creationId xmlns:a16="http://schemas.microsoft.com/office/drawing/2014/main" id="{5516AFD5-5144-C460-0CA4-644BC4A93C02}"/>
              </a:ext>
            </a:extLst>
          </p:cNvPr>
          <p:cNvSpPr>
            <a:spLocks noGrp="1"/>
          </p:cNvSpPr>
          <p:nvPr>
            <p:ph type="body" idx="1"/>
          </p:nvPr>
        </p:nvSpPr>
        <p:spPr>
          <a:xfrm>
            <a:off x="1066800" y="1920240"/>
            <a:ext cx="10058400" cy="420624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3995753E-AF8A-7E04-8A1A-205B755A0215}"/>
              </a:ext>
            </a:extLst>
          </p:cNvPr>
          <p:cNvSpPr>
            <a:spLocks noGrp="1"/>
          </p:cNvSpPr>
          <p:nvPr>
            <p:ph type="dt" sz="half" idx="2"/>
          </p:nvPr>
        </p:nvSpPr>
        <p:spPr>
          <a:xfrm rot="5400000">
            <a:off x="10040831" y="4206240"/>
            <a:ext cx="3494314" cy="365125"/>
          </a:xfrm>
          <a:prstGeom prst="rect">
            <a:avLst/>
          </a:prstGeom>
        </p:spPr>
        <p:txBody>
          <a:bodyPr vert="horz" lIns="91440" tIns="45720" rIns="91440" bIns="45720" rtlCol="0" anchor="ctr"/>
          <a:lstStyle>
            <a:lvl1pPr algn="r" rtl="0">
              <a:defRPr sz="900" b="0" i="0">
                <a:solidFill>
                  <a:schemeClr val="tx1"/>
                </a:solidFill>
                <a:latin typeface="+mn-lt"/>
              </a:defRPr>
            </a:lvl1pPr>
          </a:lstStyle>
          <a:p>
            <a:fld id="{5D94B1B5-61D9-4408-A2B5-CA06F768CAB1}" type="datetime1">
              <a:rPr lang="en-US" smtClean="0"/>
              <a:t>4/17/2026</a:t>
            </a:fld>
            <a:endParaRPr lang="en-US" dirty="0"/>
          </a:p>
        </p:txBody>
      </p:sp>
      <p:sp>
        <p:nvSpPr>
          <p:cNvPr id="12" name="Freeform 11" hidden="1">
            <a:extLst>
              <a:ext uri="{FF2B5EF4-FFF2-40B4-BE49-F238E27FC236}">
                <a16:creationId xmlns:a16="http://schemas.microsoft.com/office/drawing/2014/main" id="{918C00E2-AFB8-E789-01F1-47EC64846D95}"/>
              </a:ext>
            </a:extLst>
          </p:cNvPr>
          <p:cNvSpPr/>
          <p:nvPr/>
        </p:nvSpPr>
        <p:spPr>
          <a:xfrm>
            <a:off x="812559" y="393189"/>
            <a:ext cx="10579798" cy="6071619"/>
          </a:xfrm>
          <a:custGeom>
            <a:avLst/>
            <a:gdLst>
              <a:gd name="connsiteX0" fmla="*/ 10186606 w 10579798"/>
              <a:gd name="connsiteY0" fmla="*/ 0 h 6071619"/>
              <a:gd name="connsiteX1" fmla="*/ 10579798 w 10579798"/>
              <a:gd name="connsiteY1" fmla="*/ 0 h 6071619"/>
              <a:gd name="connsiteX2" fmla="*/ 10579798 w 10579798"/>
              <a:gd name="connsiteY2" fmla="*/ 6071619 h 6071619"/>
              <a:gd name="connsiteX3" fmla="*/ 10186606 w 10579798"/>
              <a:gd name="connsiteY3" fmla="*/ 6071619 h 6071619"/>
              <a:gd name="connsiteX4" fmla="*/ 10186606 w 10579798"/>
              <a:gd name="connsiteY4" fmla="*/ 393194 h 6071619"/>
              <a:gd name="connsiteX5" fmla="*/ 393192 w 10579798"/>
              <a:gd name="connsiteY5" fmla="*/ 393194 h 6071619"/>
              <a:gd name="connsiteX6" fmla="*/ 393192 w 10579798"/>
              <a:gd name="connsiteY6" fmla="*/ 5870339 h 6071619"/>
              <a:gd name="connsiteX7" fmla="*/ 0 w 10579798"/>
              <a:gd name="connsiteY7" fmla="*/ 5870339 h 6071619"/>
              <a:gd name="connsiteX8" fmla="*/ 0 w 10579798"/>
              <a:gd name="connsiteY8" fmla="*/ 2 h 6071619"/>
              <a:gd name="connsiteX9" fmla="*/ 157401 w 10579798"/>
              <a:gd name="connsiteY9" fmla="*/ 2 h 6071619"/>
              <a:gd name="connsiteX10" fmla="*/ 393192 w 10579798"/>
              <a:gd name="connsiteY10" fmla="*/ 2 h 6071619"/>
              <a:gd name="connsiteX11" fmla="*/ 10186606 w 10579798"/>
              <a:gd name="connsiteY11" fmla="*/ 2 h 60716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0579798" h="6071619">
                <a:moveTo>
                  <a:pt x="10186606" y="0"/>
                </a:moveTo>
                <a:lnTo>
                  <a:pt x="10579798" y="0"/>
                </a:lnTo>
                <a:lnTo>
                  <a:pt x="10579798" y="6071619"/>
                </a:lnTo>
                <a:lnTo>
                  <a:pt x="10186606" y="6071619"/>
                </a:lnTo>
                <a:lnTo>
                  <a:pt x="10186606" y="393194"/>
                </a:lnTo>
                <a:lnTo>
                  <a:pt x="393192" y="393194"/>
                </a:lnTo>
                <a:lnTo>
                  <a:pt x="393192" y="5870339"/>
                </a:lnTo>
                <a:lnTo>
                  <a:pt x="0" y="5870339"/>
                </a:lnTo>
                <a:lnTo>
                  <a:pt x="0" y="2"/>
                </a:lnTo>
                <a:lnTo>
                  <a:pt x="157401" y="2"/>
                </a:lnTo>
                <a:lnTo>
                  <a:pt x="393192" y="2"/>
                </a:lnTo>
                <a:lnTo>
                  <a:pt x="10186606" y="2"/>
                </a:lnTo>
                <a:close/>
              </a:path>
            </a:pathLst>
          </a:custGeom>
          <a:solidFill>
            <a:schemeClr val="accent5">
              <a:lumMod val="50000"/>
              <a:lumOff val="5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7" name="Freeform 6" hidden="1">
            <a:extLst>
              <a:ext uri="{FF2B5EF4-FFF2-40B4-BE49-F238E27FC236}">
                <a16:creationId xmlns:a16="http://schemas.microsoft.com/office/drawing/2014/main" id="{6A6CDCAD-B761-0A5F-55A7-CE79AB3802A7}"/>
              </a:ext>
            </a:extLst>
          </p:cNvPr>
          <p:cNvSpPr/>
          <p:nvPr userDrawn="1"/>
        </p:nvSpPr>
        <p:spPr>
          <a:xfrm>
            <a:off x="812559" y="393189"/>
            <a:ext cx="10579798" cy="6071619"/>
          </a:xfrm>
          <a:custGeom>
            <a:avLst/>
            <a:gdLst>
              <a:gd name="connsiteX0" fmla="*/ 10186606 w 10579798"/>
              <a:gd name="connsiteY0" fmla="*/ 0 h 6071619"/>
              <a:gd name="connsiteX1" fmla="*/ 10579798 w 10579798"/>
              <a:gd name="connsiteY1" fmla="*/ 0 h 6071619"/>
              <a:gd name="connsiteX2" fmla="*/ 10579798 w 10579798"/>
              <a:gd name="connsiteY2" fmla="*/ 6071619 h 6071619"/>
              <a:gd name="connsiteX3" fmla="*/ 10186606 w 10579798"/>
              <a:gd name="connsiteY3" fmla="*/ 6071619 h 6071619"/>
              <a:gd name="connsiteX4" fmla="*/ 10186606 w 10579798"/>
              <a:gd name="connsiteY4" fmla="*/ 393194 h 6071619"/>
              <a:gd name="connsiteX5" fmla="*/ 393192 w 10579798"/>
              <a:gd name="connsiteY5" fmla="*/ 393194 h 6071619"/>
              <a:gd name="connsiteX6" fmla="*/ 393192 w 10579798"/>
              <a:gd name="connsiteY6" fmla="*/ 5870339 h 6071619"/>
              <a:gd name="connsiteX7" fmla="*/ 0 w 10579798"/>
              <a:gd name="connsiteY7" fmla="*/ 5870339 h 6071619"/>
              <a:gd name="connsiteX8" fmla="*/ 0 w 10579798"/>
              <a:gd name="connsiteY8" fmla="*/ 2 h 6071619"/>
              <a:gd name="connsiteX9" fmla="*/ 157401 w 10579798"/>
              <a:gd name="connsiteY9" fmla="*/ 2 h 6071619"/>
              <a:gd name="connsiteX10" fmla="*/ 393192 w 10579798"/>
              <a:gd name="connsiteY10" fmla="*/ 2 h 6071619"/>
              <a:gd name="connsiteX11" fmla="*/ 10186606 w 10579798"/>
              <a:gd name="connsiteY11" fmla="*/ 2 h 60716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0579798" h="6071619">
                <a:moveTo>
                  <a:pt x="10186606" y="0"/>
                </a:moveTo>
                <a:lnTo>
                  <a:pt x="10579798" y="0"/>
                </a:lnTo>
                <a:lnTo>
                  <a:pt x="10579798" y="6071619"/>
                </a:lnTo>
                <a:lnTo>
                  <a:pt x="10186606" y="6071619"/>
                </a:lnTo>
                <a:lnTo>
                  <a:pt x="10186606" y="393194"/>
                </a:lnTo>
                <a:lnTo>
                  <a:pt x="393192" y="393194"/>
                </a:lnTo>
                <a:lnTo>
                  <a:pt x="393192" y="5870339"/>
                </a:lnTo>
                <a:lnTo>
                  <a:pt x="0" y="5870339"/>
                </a:lnTo>
                <a:lnTo>
                  <a:pt x="0" y="2"/>
                </a:lnTo>
                <a:lnTo>
                  <a:pt x="157401" y="2"/>
                </a:lnTo>
                <a:lnTo>
                  <a:pt x="393192" y="2"/>
                </a:lnTo>
                <a:lnTo>
                  <a:pt x="10186606" y="2"/>
                </a:lnTo>
                <a:close/>
              </a:path>
            </a:pathLst>
          </a:custGeom>
          <a:solidFill>
            <a:schemeClr val="accent5">
              <a:lumMod val="50000"/>
              <a:lumOff val="5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Tree>
    <p:extLst>
      <p:ext uri="{BB962C8B-B14F-4D97-AF65-F5344CB8AC3E}">
        <p14:creationId xmlns:p14="http://schemas.microsoft.com/office/powerpoint/2010/main" val="3056564892"/>
      </p:ext>
    </p:extLst>
  </p:cSld>
  <p:clrMap bg1="dk1" tx1="lt1" bg2="dk2" tx2="lt2" accent1="accent1" accent2="accent2" accent3="accent3" accent4="accent4" accent5="accent5" accent6="accent6" hlink="hlink" folHlink="folHlink"/>
  <p:sldLayoutIdLst>
    <p:sldLayoutId id="2147483918" r:id="rId1"/>
    <p:sldLayoutId id="2147483919" r:id="rId2"/>
    <p:sldLayoutId id="2147483920" r:id="rId3"/>
    <p:sldLayoutId id="2147483921" r:id="rId4"/>
    <p:sldLayoutId id="2147483922" r:id="rId5"/>
    <p:sldLayoutId id="2147483976" r:id="rId6"/>
    <p:sldLayoutId id="2147483923" r:id="rId7"/>
    <p:sldLayoutId id="2147483924" r:id="rId8"/>
    <p:sldLayoutId id="2147483925" r:id="rId9"/>
    <p:sldLayoutId id="2147483926" r:id="rId10"/>
    <p:sldLayoutId id="2147483927" r:id="rId11"/>
    <p:sldLayoutId id="2147483928" r:id="rId12"/>
    <p:sldLayoutId id="2147483929" r:id="rId13"/>
    <p:sldLayoutId id="2147483930" r:id="rId14"/>
    <p:sldLayoutId id="2147483931" r:id="rId15"/>
    <p:sldLayoutId id="2147483932" r:id="rId16"/>
    <p:sldLayoutId id="2147483933" r:id="rId17"/>
    <p:sldLayoutId id="2147483934" r:id="rId18"/>
    <p:sldLayoutId id="2147483935" r:id="rId19"/>
    <p:sldLayoutId id="2147483936" r:id="rId20"/>
    <p:sldLayoutId id="2147483937" r:id="rId21"/>
    <p:sldLayoutId id="2147483938" r:id="rId22"/>
    <p:sldLayoutId id="2147483939" r:id="rId23"/>
    <p:sldLayoutId id="2147483940" r:id="rId24"/>
    <p:sldLayoutId id="2147483941" r:id="rId25"/>
    <p:sldLayoutId id="2147483942" r:id="rId26"/>
    <p:sldLayoutId id="2147483943" r:id="rId27"/>
    <p:sldLayoutId id="2147483944" r:id="rId28"/>
    <p:sldLayoutId id="2147483945" r:id="rId29"/>
    <p:sldLayoutId id="2147483946" r:id="rId30"/>
    <p:sldLayoutId id="2147483947" r:id="rId31"/>
    <p:sldLayoutId id="2147483948" r:id="rId32"/>
    <p:sldLayoutId id="2147483949" r:id="rId33"/>
    <p:sldLayoutId id="2147483950" r:id="rId34"/>
    <p:sldLayoutId id="2147483951" r:id="rId35"/>
    <p:sldLayoutId id="2147483952" r:id="rId36"/>
    <p:sldLayoutId id="2147483953" r:id="rId37"/>
    <p:sldLayoutId id="2147483954" r:id="rId38"/>
    <p:sldLayoutId id="2147483955" r:id="rId39"/>
    <p:sldLayoutId id="2147483956" r:id="rId40"/>
    <p:sldLayoutId id="2147483957" r:id="rId41"/>
    <p:sldLayoutId id="2147483958" r:id="rId42"/>
    <p:sldLayoutId id="2147483959" r:id="rId43"/>
    <p:sldLayoutId id="2147483960" r:id="rId44"/>
    <p:sldLayoutId id="2147483961" r:id="rId45"/>
    <p:sldLayoutId id="2147483962" r:id="rId46"/>
    <p:sldLayoutId id="2147483963" r:id="rId47"/>
    <p:sldLayoutId id="2147483964" r:id="rId48"/>
    <p:sldLayoutId id="2147483965" r:id="rId49"/>
    <p:sldLayoutId id="2147483966" r:id="rId50"/>
    <p:sldLayoutId id="2147483967" r:id="rId51"/>
    <p:sldLayoutId id="2147483969" r:id="rId52"/>
    <p:sldLayoutId id="2147483970" r:id="rId53"/>
    <p:sldLayoutId id="2147483971" r:id="rId54"/>
    <p:sldLayoutId id="2147483972" r:id="rId55"/>
    <p:sldLayoutId id="2147483973" r:id="rId56"/>
    <p:sldLayoutId id="2147483974" r:id="rId57"/>
    <p:sldLayoutId id="2147483975" r:id="rId58"/>
  </p:sldLayoutIdLst>
  <p:hf hdr="0" dt="0"/>
  <p:txStyles>
    <p:titleStyle>
      <a:lvl1pPr algn="l" defTabSz="914400" rtl="0" eaLnBrk="1" latinLnBrk="0" hangingPunct="1">
        <a:lnSpc>
          <a:spcPct val="100000"/>
        </a:lnSpc>
        <a:spcBef>
          <a:spcPct val="0"/>
        </a:spcBef>
        <a:buNone/>
        <a:defRPr sz="4000" b="0" i="0" kern="1200" cap="all" baseline="0">
          <a:solidFill>
            <a:schemeClr val="tx1"/>
          </a:solidFill>
          <a:latin typeface="+mj-lt"/>
          <a:ea typeface="+mj-ea"/>
          <a:cs typeface="+mj-cs"/>
        </a:defRPr>
      </a:lvl1pPr>
    </p:titleStyle>
    <p:bodyStyle>
      <a:lvl1pPr marL="285750" indent="-285750" algn="l" defTabSz="914400" rtl="0" eaLnBrk="1" latinLnBrk="0" hangingPunct="1">
        <a:lnSpc>
          <a:spcPct val="100000"/>
        </a:lnSpc>
        <a:spcBef>
          <a:spcPts val="1000"/>
        </a:spcBef>
        <a:buFont typeface="Arial" panose="020B0604020202020204" pitchFamily="34" charset="0"/>
        <a:buChar char="•"/>
        <a:defRPr sz="1800" b="0" i="0" kern="1200">
          <a:solidFill>
            <a:schemeClr val="tx1"/>
          </a:solidFill>
          <a:latin typeface="+mn-lt"/>
          <a:ea typeface="+mn-ea"/>
          <a:cs typeface="+mn-cs"/>
        </a:defRPr>
      </a:lvl1pPr>
      <a:lvl2pPr marL="514350" indent="-285750" algn="l" defTabSz="914400" rtl="0" eaLnBrk="1" latinLnBrk="0" hangingPunct="1">
        <a:lnSpc>
          <a:spcPct val="100000"/>
        </a:lnSpc>
        <a:spcBef>
          <a:spcPts val="500"/>
        </a:spcBef>
        <a:buFont typeface="Arial" panose="020B0604020202020204" pitchFamily="34" charset="0"/>
        <a:buChar char="•"/>
        <a:defRPr sz="1600" b="0" i="0" kern="1200">
          <a:solidFill>
            <a:schemeClr val="tx1"/>
          </a:solidFill>
          <a:latin typeface="+mn-lt"/>
          <a:ea typeface="+mn-ea"/>
          <a:cs typeface="+mn-cs"/>
        </a:defRPr>
      </a:lvl2pPr>
      <a:lvl3pPr marL="742950" indent="-285750" algn="l" defTabSz="914400" rtl="0" eaLnBrk="1" latinLnBrk="0" hangingPunct="1">
        <a:lnSpc>
          <a:spcPct val="100000"/>
        </a:lnSpc>
        <a:spcBef>
          <a:spcPts val="500"/>
        </a:spcBef>
        <a:buFont typeface="Arial" panose="020B0604020202020204" pitchFamily="34" charset="0"/>
        <a:buChar char="•"/>
        <a:defRPr sz="1400" b="0" i="0" kern="1200">
          <a:solidFill>
            <a:schemeClr val="tx1"/>
          </a:solidFill>
          <a:latin typeface="+mn-lt"/>
          <a:ea typeface="+mn-ea"/>
          <a:cs typeface="+mn-cs"/>
        </a:defRPr>
      </a:lvl3pPr>
      <a:lvl4pPr marL="971550" indent="-285750" algn="l" defTabSz="914400" rtl="0" eaLnBrk="1" latinLnBrk="0" hangingPunct="1">
        <a:lnSpc>
          <a:spcPct val="100000"/>
        </a:lnSpc>
        <a:spcBef>
          <a:spcPts val="500"/>
        </a:spcBef>
        <a:buFont typeface="Arial" panose="020B0604020202020204" pitchFamily="34" charset="0"/>
        <a:buChar char="•"/>
        <a:defRPr sz="1400" kern="1200">
          <a:solidFill>
            <a:schemeClr val="tx1"/>
          </a:solidFill>
          <a:latin typeface="+mn-lt"/>
          <a:ea typeface="+mn-ea"/>
          <a:cs typeface="+mn-cs"/>
        </a:defRPr>
      </a:lvl4pPr>
      <a:lvl5pPr marL="1200150" indent="-285750" algn="l" defTabSz="914400" rtl="0" eaLnBrk="1" latinLnBrk="0" hangingPunct="1">
        <a:lnSpc>
          <a:spcPct val="100000"/>
        </a:lnSpc>
        <a:spcBef>
          <a:spcPts val="500"/>
        </a:spcBef>
        <a:buFont typeface="Arial" panose="020B0604020202020204" pitchFamily="34" charset="0"/>
        <a:buChar char="•"/>
        <a:defRPr sz="14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5" orient="horz" pos="2160" userDrawn="1">
          <p15:clr>
            <a:srgbClr val="F26B43"/>
          </p15:clr>
        </p15:guide>
        <p15:guide id="6" pos="3840" userDrawn="1">
          <p15:clr>
            <a:srgbClr val="F26B43"/>
          </p15:clr>
        </p15:guide>
      </p15:sldGuideLst>
    </p:ext>
  </p:extLst>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28.xml"/></Relationships>
</file>

<file path=ppt/slides/_rels/slide3.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1.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4.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28.xml"/></Relationships>
</file>

<file path=ppt/slides/_rels/slide5.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0.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0.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1.xml"/></Relationships>
</file>

<file path=ppt/slides/_rels/slide9.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27.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8" Type="http://schemas.openxmlformats.org/officeDocument/2006/relationships/hyperlink" Target="http://www.hamilton-barnes.com/" TargetMode="External"/><Relationship Id="rId3" Type="http://schemas.openxmlformats.org/officeDocument/2006/relationships/hyperlink" Target="https://carebridge.com/resources/blog/why-is-feedback-important-in-the-workplace/" TargetMode="External"/><Relationship Id="rId7" Type="http://schemas.openxmlformats.org/officeDocument/2006/relationships/hyperlink" Target="https://doi.org/10.1136/leader-2020-000218" TargetMode="External"/><Relationship Id="rId12" Type="http://schemas.openxmlformats.org/officeDocument/2006/relationships/hyperlink" Target="https://www.wgu.edu/blog/leadership-theories-styles2004.html" TargetMode="External"/><Relationship Id="rId2" Type="http://schemas.openxmlformats.org/officeDocument/2006/relationships/hyperlink" Target="https://online.jwu.edu/blog/why-is-employee-motivation-important-in-the-workplace/" TargetMode="External"/><Relationship Id="rId1" Type="http://schemas.openxmlformats.org/officeDocument/2006/relationships/slideLayout" Target="../slideLayouts/slideLayout2.xml"/><Relationship Id="rId6" Type="http://schemas.openxmlformats.org/officeDocument/2006/relationships/hyperlink" Target="https://www.bamboohr.com/blog/what-is-job-shadowing" TargetMode="External"/><Relationship Id="rId11" Type="http://schemas.openxmlformats.org/officeDocument/2006/relationships/hyperlink" Target="https://talentsprint.com/blog/what-is-democratic-leadership" TargetMode="External"/><Relationship Id="rId5" Type="http://schemas.openxmlformats.org/officeDocument/2006/relationships/hyperlink" Target="https://www.nu.edu/blog/what-is-transformational-leadership/" TargetMode="External"/><Relationship Id="rId10" Type="http://schemas.openxmlformats.org/officeDocument/2006/relationships/hyperlink" Target="https://www.ncbi.nlm.nih.gov/books/NBK614516/" TargetMode="External"/><Relationship Id="rId4" Type="http://schemas.openxmlformats.org/officeDocument/2006/relationships/hyperlink" Target="https://www.mindwell-leeds.org.uk/professionals/mindwell-at-work-a-guide-for-leeds-employers/why-is-staff-wellbeing-important/" TargetMode="External"/><Relationship Id="rId9" Type="http://schemas.openxmlformats.org/officeDocument/2006/relationships/hyperlink" Target="https://www.hamilton-barnes.com/resources/blog/the-importance-of-being-an-approachable-leader/"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6BFC534-D45B-C515-59E3-4C260019E016}"/>
              </a:ext>
            </a:extLst>
          </p:cNvPr>
          <p:cNvSpPr>
            <a:spLocks noGrp="1"/>
          </p:cNvSpPr>
          <p:nvPr>
            <p:ph type="ctrTitle"/>
          </p:nvPr>
        </p:nvSpPr>
        <p:spPr>
          <a:xfrm>
            <a:off x="3855720" y="5560076"/>
            <a:ext cx="4480560" cy="141692"/>
          </a:xfrm>
        </p:spPr>
        <p:txBody>
          <a:bodyPr vert="horz" lIns="91440" tIns="45720" rIns="91440" bIns="45720" rtlCol="0" anchor="b" anchorCtr="0">
            <a:noAutofit/>
          </a:bodyPr>
          <a:lstStyle/>
          <a:p>
            <a:r>
              <a:rPr lang="en-US" sz="4000">
                <a:ea typeface="+mj-lt"/>
                <a:cs typeface="+mj-lt"/>
              </a:rPr>
              <a:t>A critical analysis of leadership style and development preferences. </a:t>
            </a:r>
            <a:endParaRPr lang="en-US"/>
          </a:p>
          <a:p>
            <a:endParaRPr lang="en-US" dirty="0"/>
          </a:p>
          <a:p>
            <a:endParaRPr lang="en-US" dirty="0"/>
          </a:p>
        </p:txBody>
      </p:sp>
      <p:sp>
        <p:nvSpPr>
          <p:cNvPr id="3" name="Subtitle 2">
            <a:extLst>
              <a:ext uri="{FF2B5EF4-FFF2-40B4-BE49-F238E27FC236}">
                <a16:creationId xmlns:a16="http://schemas.microsoft.com/office/drawing/2014/main" id="{22950508-6902-F575-FCC4-234E6821BF41}"/>
              </a:ext>
            </a:extLst>
          </p:cNvPr>
          <p:cNvSpPr>
            <a:spLocks noGrp="1"/>
          </p:cNvSpPr>
          <p:nvPr>
            <p:ph type="subTitle" idx="1"/>
          </p:nvPr>
        </p:nvSpPr>
        <p:spPr>
          <a:xfrm>
            <a:off x="4221480" y="4245427"/>
            <a:ext cx="3749040" cy="1463040"/>
          </a:xfrm>
        </p:spPr>
        <p:txBody>
          <a:bodyPr/>
          <a:lstStyle/>
          <a:p>
            <a:r>
              <a:rPr lang="en-US"/>
              <a:t>By Ryan Lewis </a:t>
            </a:r>
            <a:endParaRPr lang="en-US" dirty="0"/>
          </a:p>
          <a:p>
            <a:r>
              <a:rPr lang="en-US"/>
              <a:t>2306019</a:t>
            </a:r>
          </a:p>
          <a:p>
            <a:r>
              <a:rPr lang="en-US"/>
              <a:t>BMBM6023</a:t>
            </a:r>
          </a:p>
          <a:p>
            <a:r>
              <a:rPr lang="en-US"/>
              <a:t>21/04/26</a:t>
            </a:r>
            <a:endParaRPr lang="en-US" dirty="0"/>
          </a:p>
        </p:txBody>
      </p:sp>
    </p:spTree>
    <p:extLst>
      <p:ext uri="{BB962C8B-B14F-4D97-AF65-F5344CB8AC3E}">
        <p14:creationId xmlns:p14="http://schemas.microsoft.com/office/powerpoint/2010/main" val="269995494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666CAEE-ED5D-7821-CC39-729F3FA58B18}"/>
              </a:ext>
            </a:extLst>
          </p:cNvPr>
          <p:cNvSpPr>
            <a:spLocks noGrp="1"/>
          </p:cNvSpPr>
          <p:nvPr>
            <p:ph type="title"/>
          </p:nvPr>
        </p:nvSpPr>
        <p:spPr>
          <a:xfrm>
            <a:off x="1207007" y="786384"/>
            <a:ext cx="5456295" cy="1005840"/>
          </a:xfrm>
        </p:spPr>
        <p:txBody>
          <a:bodyPr anchor="b">
            <a:normAutofit/>
          </a:bodyPr>
          <a:lstStyle/>
          <a:p>
            <a:r>
              <a:rPr lang="en-GB"/>
              <a:t>Introduction </a:t>
            </a:r>
          </a:p>
        </p:txBody>
      </p:sp>
      <p:sp>
        <p:nvSpPr>
          <p:cNvPr id="4" name="Content Placeholder 3">
            <a:extLst>
              <a:ext uri="{FF2B5EF4-FFF2-40B4-BE49-F238E27FC236}">
                <a16:creationId xmlns:a16="http://schemas.microsoft.com/office/drawing/2014/main" id="{4E26A206-41D5-0E0B-F1CD-57A2BD2D991C}"/>
              </a:ext>
            </a:extLst>
          </p:cNvPr>
          <p:cNvSpPr>
            <a:spLocks noGrp="1"/>
          </p:cNvSpPr>
          <p:nvPr>
            <p:ph sz="quarter" idx="14"/>
          </p:nvPr>
        </p:nvSpPr>
        <p:spPr>
          <a:xfrm>
            <a:off x="1207007" y="1920240"/>
            <a:ext cx="5456295" cy="4206240"/>
          </a:xfrm>
        </p:spPr>
        <p:txBody>
          <a:bodyPr vert="horz" lIns="91440" tIns="45720" rIns="91440" bIns="45720" rtlCol="0" anchor="t">
            <a:normAutofit lnSpcReduction="10000"/>
          </a:bodyPr>
          <a:lstStyle/>
          <a:p>
            <a:r>
              <a:rPr lang="en-GB"/>
              <a:t>Good afternoon. Thank you for the opportunity to present today.</a:t>
            </a:r>
            <a:endParaRPr lang="en-US"/>
          </a:p>
          <a:p>
            <a:r>
              <a:rPr lang="en-GB" dirty="0"/>
              <a:t>I am applying for the position of HR Manager at </a:t>
            </a:r>
            <a:r>
              <a:rPr lang="en-GB" dirty="0" err="1"/>
              <a:t>Havencares</a:t>
            </a:r>
            <a:r>
              <a:rPr lang="en-GB" dirty="0"/>
              <a:t> Insurance. In this presentation, I will critically analyse my leadership style and explain why it is well suited to address the current internal and external challenges facing the organisation. These challenges include high employee turnover, increased absence due to mental health and illness, </a:t>
            </a:r>
            <a:r>
              <a:rPr lang="en-GB"/>
              <a:t>and performance concerns within the call centre environment </a:t>
            </a:r>
          </a:p>
          <a:p>
            <a:r>
              <a:rPr lang="en-GB" dirty="0"/>
              <a:t>I will demonstrate how my leadership approach supports employee wellbeing, motivation and development, which are essential for improving organisational performance. I will also identify areas for my own professional development and explain how the organisation can support me in becoming an effective senior leader.</a:t>
            </a:r>
          </a:p>
          <a:p>
            <a:r>
              <a:rPr lang="en-GB" dirty="0"/>
              <a:t>Overall, this presentation will show how my leadership style aligns with the needs of </a:t>
            </a:r>
            <a:r>
              <a:rPr lang="en-GB" dirty="0" err="1"/>
              <a:t>Havencares</a:t>
            </a:r>
            <a:r>
              <a:rPr lang="en-GB" dirty="0"/>
              <a:t> Insurance and how I can positively contribute to the success of the organisation.</a:t>
            </a:r>
          </a:p>
          <a:p>
            <a:endParaRPr lang="en-GB" dirty="0"/>
          </a:p>
        </p:txBody>
      </p:sp>
      <p:pic>
        <p:nvPicPr>
          <p:cNvPr id="6" name="Picture 5" descr="Call Centre Isometric Stock Photos, Images and Backgrounds for Free Download">
            <a:extLst>
              <a:ext uri="{FF2B5EF4-FFF2-40B4-BE49-F238E27FC236}">
                <a16:creationId xmlns:a16="http://schemas.microsoft.com/office/drawing/2014/main" id="{C3FE529A-E6F6-176F-61DF-976C44582139}"/>
              </a:ext>
            </a:extLst>
          </p:cNvPr>
          <p:cNvPicPr>
            <a:picLocks noChangeAspect="1"/>
          </p:cNvPicPr>
          <p:nvPr/>
        </p:nvPicPr>
        <p:blipFill>
          <a:blip r:embed="rId2"/>
          <a:srcRect l="25369" r="28735" b="2"/>
          <a:stretch>
            <a:fillRect/>
          </a:stretch>
        </p:blipFill>
        <p:spPr>
          <a:xfrm>
            <a:off x="7078133" y="402336"/>
            <a:ext cx="4307415" cy="6053328"/>
          </a:xfrm>
          <a:prstGeom prst="rect">
            <a:avLst/>
          </a:prstGeom>
          <a:noFill/>
        </p:spPr>
      </p:pic>
      <p:sp>
        <p:nvSpPr>
          <p:cNvPr id="5" name="Slide Number Placeholder 4">
            <a:extLst>
              <a:ext uri="{FF2B5EF4-FFF2-40B4-BE49-F238E27FC236}">
                <a16:creationId xmlns:a16="http://schemas.microsoft.com/office/drawing/2014/main" id="{586C762F-8965-189A-5A59-50AF7062CD4F}"/>
              </a:ext>
            </a:extLst>
          </p:cNvPr>
          <p:cNvSpPr>
            <a:spLocks noGrp="1"/>
          </p:cNvSpPr>
          <p:nvPr>
            <p:ph type="sldNum" sz="quarter" idx="17"/>
          </p:nvPr>
        </p:nvSpPr>
        <p:spPr>
          <a:xfrm>
            <a:off x="11573385" y="6229552"/>
            <a:ext cx="429207" cy="365125"/>
          </a:xfrm>
        </p:spPr>
        <p:txBody>
          <a:bodyPr anchor="ctr">
            <a:normAutofit/>
          </a:bodyPr>
          <a:lstStyle/>
          <a:p>
            <a:pPr>
              <a:spcAft>
                <a:spcPts val="600"/>
              </a:spcAft>
            </a:pPr>
            <a:fld id="{CC057153-B650-4DEB-B370-79DDCFDCE934}" type="slidenum">
              <a:rPr lang="en-US" smtClean="0"/>
              <a:pPr>
                <a:spcAft>
                  <a:spcPts val="600"/>
                </a:spcAft>
              </a:pPr>
              <a:t>2</a:t>
            </a:fld>
            <a:endParaRPr lang="en-US"/>
          </a:p>
        </p:txBody>
      </p:sp>
    </p:spTree>
    <p:extLst>
      <p:ext uri="{BB962C8B-B14F-4D97-AF65-F5344CB8AC3E}">
        <p14:creationId xmlns:p14="http://schemas.microsoft.com/office/powerpoint/2010/main" val="42513157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C82F47-CD70-F0AF-CFA1-77C112476C01}"/>
              </a:ext>
            </a:extLst>
          </p:cNvPr>
          <p:cNvSpPr>
            <a:spLocks noGrp="1"/>
          </p:cNvSpPr>
          <p:nvPr>
            <p:ph type="title"/>
          </p:nvPr>
        </p:nvSpPr>
        <p:spPr>
          <a:xfrm>
            <a:off x="1069849" y="640080"/>
            <a:ext cx="10058400" cy="731519"/>
          </a:xfrm>
        </p:spPr>
        <p:txBody>
          <a:bodyPr anchor="t">
            <a:normAutofit/>
          </a:bodyPr>
          <a:lstStyle/>
          <a:p>
            <a:r>
              <a:rPr lang="en-GB"/>
              <a:t>Organisation Context</a:t>
            </a:r>
            <a:endParaRPr lang="en-US"/>
          </a:p>
        </p:txBody>
      </p:sp>
      <p:sp>
        <p:nvSpPr>
          <p:cNvPr id="5" name="Slide Number Placeholder 4">
            <a:extLst>
              <a:ext uri="{FF2B5EF4-FFF2-40B4-BE49-F238E27FC236}">
                <a16:creationId xmlns:a16="http://schemas.microsoft.com/office/drawing/2014/main" id="{13399922-A2E8-2232-3ACF-9AE6C811D8C3}"/>
              </a:ext>
            </a:extLst>
          </p:cNvPr>
          <p:cNvSpPr>
            <a:spLocks noGrp="1"/>
          </p:cNvSpPr>
          <p:nvPr>
            <p:ph type="sldNum" sz="quarter" idx="12"/>
          </p:nvPr>
        </p:nvSpPr>
        <p:spPr>
          <a:xfrm>
            <a:off x="11573385" y="6229552"/>
            <a:ext cx="429207" cy="365125"/>
          </a:xfrm>
        </p:spPr>
        <p:txBody>
          <a:bodyPr anchor="ctr">
            <a:normAutofit/>
          </a:bodyPr>
          <a:lstStyle/>
          <a:p>
            <a:pPr>
              <a:spcAft>
                <a:spcPts val="600"/>
              </a:spcAft>
            </a:pPr>
            <a:fld id="{CC057153-B650-4DEB-B370-79DDCFDCE934}" type="slidenum">
              <a:rPr lang="en-US" smtClean="0"/>
              <a:pPr>
                <a:spcAft>
                  <a:spcPts val="600"/>
                </a:spcAft>
              </a:pPr>
              <a:t>3</a:t>
            </a:fld>
            <a:endParaRPr lang="en-US"/>
          </a:p>
        </p:txBody>
      </p:sp>
      <p:graphicFrame>
        <p:nvGraphicFramePr>
          <p:cNvPr id="14" name="Content Placeholder 3">
            <a:extLst>
              <a:ext uri="{FF2B5EF4-FFF2-40B4-BE49-F238E27FC236}">
                <a16:creationId xmlns:a16="http://schemas.microsoft.com/office/drawing/2014/main" id="{1A437073-CB7D-105B-B599-8EE2568965C4}"/>
              </a:ext>
            </a:extLst>
          </p:cNvPr>
          <p:cNvGraphicFramePr>
            <a:graphicFrameLocks noGrp="1"/>
          </p:cNvGraphicFramePr>
          <p:nvPr>
            <p:ph sz="quarter" idx="14"/>
            <p:extLst>
              <p:ext uri="{D42A27DB-BD31-4B8C-83A1-F6EECF244321}">
                <p14:modId xmlns:p14="http://schemas.microsoft.com/office/powerpoint/2010/main" val="428907724"/>
              </p:ext>
            </p:extLst>
          </p:nvPr>
        </p:nvGraphicFramePr>
        <p:xfrm>
          <a:off x="1069975" y="1463675"/>
          <a:ext cx="10052050" cy="475456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13160873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A079C3-CE7F-9E30-56C4-154FC9BC7F0D}"/>
              </a:ext>
            </a:extLst>
          </p:cNvPr>
          <p:cNvSpPr>
            <a:spLocks noGrp="1"/>
          </p:cNvSpPr>
          <p:nvPr>
            <p:ph type="title"/>
          </p:nvPr>
        </p:nvSpPr>
        <p:spPr>
          <a:xfrm>
            <a:off x="964050" y="178993"/>
            <a:ext cx="5456295" cy="1005840"/>
          </a:xfrm>
        </p:spPr>
        <p:txBody>
          <a:bodyPr anchor="b">
            <a:normAutofit/>
          </a:bodyPr>
          <a:lstStyle/>
          <a:p>
            <a:r>
              <a:rPr lang="en-GB"/>
              <a:t>Leadership Theory</a:t>
            </a:r>
            <a:endParaRPr lang="en-US"/>
          </a:p>
        </p:txBody>
      </p:sp>
      <p:sp>
        <p:nvSpPr>
          <p:cNvPr id="4" name="Content Placeholder 3">
            <a:extLst>
              <a:ext uri="{FF2B5EF4-FFF2-40B4-BE49-F238E27FC236}">
                <a16:creationId xmlns:a16="http://schemas.microsoft.com/office/drawing/2014/main" id="{F1A33087-A282-9D77-6639-52853BA3EB33}"/>
              </a:ext>
            </a:extLst>
          </p:cNvPr>
          <p:cNvSpPr>
            <a:spLocks noGrp="1"/>
          </p:cNvSpPr>
          <p:nvPr>
            <p:ph sz="quarter" idx="14"/>
          </p:nvPr>
        </p:nvSpPr>
        <p:spPr>
          <a:xfrm>
            <a:off x="964050" y="1180327"/>
            <a:ext cx="5456295" cy="4206240"/>
          </a:xfrm>
        </p:spPr>
        <p:txBody>
          <a:bodyPr vert="horz" lIns="91440" tIns="45720" rIns="91440" bIns="45720" rtlCol="0" anchor="t">
            <a:noAutofit/>
          </a:bodyPr>
          <a:lstStyle/>
          <a:p>
            <a:pPr>
              <a:lnSpc>
                <a:spcPct val="90000"/>
              </a:lnSpc>
              <a:spcBef>
                <a:spcPct val="20000"/>
              </a:spcBef>
              <a:spcAft>
                <a:spcPts val="600"/>
              </a:spcAft>
              <a:buClr>
                <a:srgbClr val="83992A"/>
              </a:buClr>
              <a:buSzPct val="115000"/>
              <a:buFont typeface="Arial"/>
            </a:pPr>
            <a:r>
              <a:rPr lang="en-GB" sz="1200" dirty="0"/>
              <a:t>Leadership style refers to the way a leader guides, influences and manages employees in order to achieve organisational goals. According to (Western Governors University, 2020) "Leadership theories are the explanations of how and why certain people become leaders."  It also affects how managers communicate with staff, make decisions and support employee development.</a:t>
            </a:r>
            <a:endParaRPr lang="en-US" sz="1200" dirty="0"/>
          </a:p>
          <a:p>
            <a:pPr marL="285750" indent="-285750">
              <a:lnSpc>
                <a:spcPct val="90000"/>
              </a:lnSpc>
              <a:spcBef>
                <a:spcPct val="20000"/>
              </a:spcBef>
              <a:spcAft>
                <a:spcPts val="600"/>
              </a:spcAft>
              <a:buClr>
                <a:srgbClr val="83992A"/>
              </a:buClr>
              <a:buSzPct val="115000"/>
              <a:buFont typeface="Arial"/>
            </a:pPr>
            <a:r>
              <a:rPr lang="en-GB" sz="1200" dirty="0"/>
              <a:t>Different leadership styles can impact employee motivation, wellbeing and performance. For example, some leaders focus on achieving targets, while others prioritise teamwork, communication and employee growth.</a:t>
            </a:r>
          </a:p>
          <a:p>
            <a:pPr marL="285750" indent="-285750">
              <a:lnSpc>
                <a:spcPct val="90000"/>
              </a:lnSpc>
              <a:spcBef>
                <a:spcPct val="20000"/>
              </a:spcBef>
              <a:spcAft>
                <a:spcPts val="600"/>
              </a:spcAft>
              <a:buClr>
                <a:srgbClr val="83992A"/>
              </a:buClr>
              <a:buSzPct val="115000"/>
              <a:buFont typeface="Arial"/>
            </a:pPr>
            <a:r>
              <a:rPr lang="en-GB" sz="1200" b="1" dirty="0"/>
              <a:t>Transformational leadership</a:t>
            </a:r>
            <a:r>
              <a:rPr lang="en-GB" sz="1200" dirty="0"/>
              <a:t> focuses on inspiring and motivating employees to achieve their full potential. Transformational leaders encourage innovation, support personal development and create a positive working environment.</a:t>
            </a:r>
          </a:p>
          <a:p>
            <a:pPr marL="285750" indent="-285750">
              <a:lnSpc>
                <a:spcPct val="90000"/>
              </a:lnSpc>
              <a:spcBef>
                <a:spcPct val="20000"/>
              </a:spcBef>
              <a:spcAft>
                <a:spcPts val="600"/>
              </a:spcAft>
              <a:buClr>
                <a:srgbClr val="83992A"/>
              </a:buClr>
              <a:buSzPct val="115000"/>
              <a:buFont typeface="Arial"/>
            </a:pPr>
            <a:r>
              <a:rPr lang="en-GB" sz="1200" b="1"/>
              <a:t>Democratic leadership</a:t>
            </a:r>
            <a:r>
              <a:rPr lang="en-GB" sz="1200"/>
              <a:t> involves employees in decision-making and encourages collaboration. This leadership style helps employees feel valued and listened to, which can increase job satisfaction and engagement.</a:t>
            </a:r>
          </a:p>
          <a:p>
            <a:pPr marL="285750" indent="-285750">
              <a:lnSpc>
                <a:spcPct val="90000"/>
              </a:lnSpc>
              <a:spcBef>
                <a:spcPct val="20000"/>
              </a:spcBef>
              <a:spcAft>
                <a:spcPts val="600"/>
              </a:spcAft>
              <a:buClr>
                <a:srgbClr val="83992A"/>
              </a:buClr>
              <a:buSzPct val="115000"/>
              <a:buFont typeface="Arial"/>
            </a:pPr>
            <a:r>
              <a:rPr lang="en-GB" sz="1200" b="1" dirty="0"/>
              <a:t>Transactional leadership</a:t>
            </a:r>
            <a:r>
              <a:rPr lang="en-GB" sz="1200" dirty="0"/>
              <a:t> focuses on structure, clear roles and performance targets. Leaders using this style often monitor progress closely and reward employees for meeting objectives.</a:t>
            </a:r>
          </a:p>
          <a:p>
            <a:pPr>
              <a:lnSpc>
                <a:spcPct val="90000"/>
              </a:lnSpc>
              <a:spcBef>
                <a:spcPct val="20000"/>
              </a:spcBef>
              <a:spcAft>
                <a:spcPts val="600"/>
              </a:spcAft>
              <a:buClr>
                <a:srgbClr val="83992A"/>
              </a:buClr>
              <a:buSzPct val="115000"/>
              <a:buFont typeface="Arial"/>
            </a:pPr>
            <a:r>
              <a:rPr lang="en-GB" sz="1200"/>
              <a:t>Understanding leadership theory is important because different situations require different leadership approaches. In challenging work environments. According to (Price-Dowd, 2020)understanding leadership theory can " help leaders be more effective through comprehending how and why they do what they do, as well as helping them identify where and when they need to adapt their style." It ensures that leaders choose styles that support both organisational performance and employee wellbeing.</a:t>
            </a:r>
          </a:p>
          <a:p>
            <a:pPr marL="285750" indent="-285750">
              <a:lnSpc>
                <a:spcPct val="90000"/>
              </a:lnSpc>
              <a:spcBef>
                <a:spcPct val="20000"/>
              </a:spcBef>
              <a:spcAft>
                <a:spcPts val="600"/>
              </a:spcAft>
              <a:buClr>
                <a:srgbClr val="83992A"/>
              </a:buClr>
              <a:buSzPct val="115000"/>
              <a:buFont typeface="Arial"/>
            </a:pPr>
            <a:endParaRPr lang="en-GB" sz="1000"/>
          </a:p>
        </p:txBody>
      </p:sp>
      <p:pic>
        <p:nvPicPr>
          <p:cNvPr id="6" name="Picture 5" descr="What are the Different Types of Leaders and How Do Their Styles Impact  Retention">
            <a:extLst>
              <a:ext uri="{FF2B5EF4-FFF2-40B4-BE49-F238E27FC236}">
                <a16:creationId xmlns:a16="http://schemas.microsoft.com/office/drawing/2014/main" id="{566497D5-6F17-E635-1C6B-A1D02100935A}"/>
              </a:ext>
            </a:extLst>
          </p:cNvPr>
          <p:cNvPicPr>
            <a:picLocks noChangeAspect="1"/>
          </p:cNvPicPr>
          <p:nvPr/>
        </p:nvPicPr>
        <p:blipFill>
          <a:blip r:embed="rId2"/>
          <a:srcRect l="17605" r="12659" b="-1"/>
          <a:stretch>
            <a:fillRect/>
          </a:stretch>
        </p:blipFill>
        <p:spPr>
          <a:xfrm>
            <a:off x="7078133" y="402336"/>
            <a:ext cx="4307415" cy="6053328"/>
          </a:xfrm>
          <a:prstGeom prst="rect">
            <a:avLst/>
          </a:prstGeom>
          <a:noFill/>
        </p:spPr>
      </p:pic>
      <p:sp>
        <p:nvSpPr>
          <p:cNvPr id="5" name="Slide Number Placeholder 4">
            <a:extLst>
              <a:ext uri="{FF2B5EF4-FFF2-40B4-BE49-F238E27FC236}">
                <a16:creationId xmlns:a16="http://schemas.microsoft.com/office/drawing/2014/main" id="{19D198D4-BFE0-DC50-B348-263B8442B006}"/>
              </a:ext>
            </a:extLst>
          </p:cNvPr>
          <p:cNvSpPr>
            <a:spLocks noGrp="1"/>
          </p:cNvSpPr>
          <p:nvPr>
            <p:ph type="sldNum" sz="quarter" idx="17"/>
          </p:nvPr>
        </p:nvSpPr>
        <p:spPr>
          <a:xfrm>
            <a:off x="11573385" y="6229552"/>
            <a:ext cx="429207" cy="365125"/>
          </a:xfrm>
        </p:spPr>
        <p:txBody>
          <a:bodyPr anchor="ctr">
            <a:normAutofit/>
          </a:bodyPr>
          <a:lstStyle/>
          <a:p>
            <a:pPr>
              <a:spcAft>
                <a:spcPts val="600"/>
              </a:spcAft>
            </a:pPr>
            <a:fld id="{CC057153-B650-4DEB-B370-79DDCFDCE934}" type="slidenum">
              <a:rPr lang="en-US" smtClean="0"/>
              <a:pPr>
                <a:spcAft>
                  <a:spcPts val="600"/>
                </a:spcAft>
              </a:pPr>
              <a:t>4</a:t>
            </a:fld>
            <a:endParaRPr lang="en-US"/>
          </a:p>
        </p:txBody>
      </p:sp>
    </p:spTree>
    <p:extLst>
      <p:ext uri="{BB962C8B-B14F-4D97-AF65-F5344CB8AC3E}">
        <p14:creationId xmlns:p14="http://schemas.microsoft.com/office/powerpoint/2010/main" val="406633826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4280C75-EE60-3064-0BD3-8B3610EABAC0}"/>
              </a:ext>
            </a:extLst>
          </p:cNvPr>
          <p:cNvSpPr>
            <a:spLocks noGrp="1"/>
          </p:cNvSpPr>
          <p:nvPr>
            <p:ph type="title"/>
          </p:nvPr>
        </p:nvSpPr>
        <p:spPr>
          <a:xfrm>
            <a:off x="1066800" y="640080"/>
            <a:ext cx="10058400" cy="731518"/>
          </a:xfrm>
        </p:spPr>
        <p:txBody>
          <a:bodyPr anchor="t">
            <a:normAutofit/>
          </a:bodyPr>
          <a:lstStyle/>
          <a:p>
            <a:r>
              <a:rPr lang="en-GB">
                <a:solidFill>
                  <a:schemeClr val="bg2"/>
                </a:solidFill>
              </a:rPr>
              <a:t>               My leadership style </a:t>
            </a:r>
            <a:endParaRPr lang="en-GB" dirty="0">
              <a:solidFill>
                <a:schemeClr val="bg2"/>
              </a:solidFill>
            </a:endParaRPr>
          </a:p>
        </p:txBody>
      </p:sp>
      <p:sp>
        <p:nvSpPr>
          <p:cNvPr id="10" name="Footer Placeholder 2">
            <a:extLst>
              <a:ext uri="{FF2B5EF4-FFF2-40B4-BE49-F238E27FC236}">
                <a16:creationId xmlns:a16="http://schemas.microsoft.com/office/drawing/2014/main" id="{96F0D2C3-DCF9-9661-4815-7A1D750E8040}"/>
              </a:ext>
            </a:extLst>
          </p:cNvPr>
          <p:cNvSpPr>
            <a:spLocks noGrp="1"/>
          </p:cNvSpPr>
          <p:nvPr>
            <p:ph type="ftr" sz="quarter" idx="11"/>
          </p:nvPr>
        </p:nvSpPr>
        <p:spPr>
          <a:xfrm rot="16200000">
            <a:off x="-1005840" y="1525384"/>
            <a:ext cx="2805405" cy="365125"/>
          </a:xfrm>
        </p:spPr>
        <p:txBody>
          <a:bodyPr/>
          <a:lstStyle/>
          <a:p>
            <a:pPr>
              <a:spcAft>
                <a:spcPts val="600"/>
              </a:spcAft>
            </a:pPr>
            <a:r>
              <a:rPr lang="en-US"/>
              <a:t>SAMPLE FOOTER TEXT</a:t>
            </a:r>
          </a:p>
        </p:txBody>
      </p:sp>
      <p:sp>
        <p:nvSpPr>
          <p:cNvPr id="5" name="Slide Number Placeholder 4">
            <a:extLst>
              <a:ext uri="{FF2B5EF4-FFF2-40B4-BE49-F238E27FC236}">
                <a16:creationId xmlns:a16="http://schemas.microsoft.com/office/drawing/2014/main" id="{0C83412F-4439-7A01-BD57-DF0091BFFC79}"/>
              </a:ext>
            </a:extLst>
          </p:cNvPr>
          <p:cNvSpPr>
            <a:spLocks noGrp="1"/>
          </p:cNvSpPr>
          <p:nvPr>
            <p:ph type="sldNum" sz="quarter" idx="12"/>
          </p:nvPr>
        </p:nvSpPr>
        <p:spPr>
          <a:xfrm>
            <a:off x="11573385" y="6229552"/>
            <a:ext cx="429207" cy="365125"/>
          </a:xfrm>
        </p:spPr>
        <p:txBody>
          <a:bodyPr anchor="ctr">
            <a:normAutofit/>
          </a:bodyPr>
          <a:lstStyle/>
          <a:p>
            <a:pPr>
              <a:spcAft>
                <a:spcPts val="600"/>
              </a:spcAft>
            </a:pPr>
            <a:fld id="{CC057153-B650-4DEB-B370-79DDCFDCE934}" type="slidenum">
              <a:rPr lang="en-US" smtClean="0"/>
              <a:pPr>
                <a:spcAft>
                  <a:spcPts val="600"/>
                </a:spcAft>
              </a:pPr>
              <a:t>5</a:t>
            </a:fld>
            <a:endParaRPr lang="en-US"/>
          </a:p>
        </p:txBody>
      </p:sp>
      <p:graphicFrame>
        <p:nvGraphicFramePr>
          <p:cNvPr id="8" name="Content Placeholder 3">
            <a:extLst>
              <a:ext uri="{FF2B5EF4-FFF2-40B4-BE49-F238E27FC236}">
                <a16:creationId xmlns:a16="http://schemas.microsoft.com/office/drawing/2014/main" id="{B64957EE-4E98-CCDB-00DE-30ACC2C719C3}"/>
              </a:ext>
            </a:extLst>
          </p:cNvPr>
          <p:cNvGraphicFramePr>
            <a:graphicFrameLocks noGrp="1"/>
          </p:cNvGraphicFramePr>
          <p:nvPr>
            <p:ph idx="1"/>
            <p:extLst>
              <p:ext uri="{D42A27DB-BD31-4B8C-83A1-F6EECF244321}">
                <p14:modId xmlns:p14="http://schemas.microsoft.com/office/powerpoint/2010/main" val="1835693964"/>
              </p:ext>
            </p:extLst>
          </p:nvPr>
        </p:nvGraphicFramePr>
        <p:xfrm>
          <a:off x="194366" y="1374693"/>
          <a:ext cx="11604486" cy="517320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65505108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054BD99-F4EF-3DA7-5DBB-4E6B9E502437}"/>
              </a:ext>
            </a:extLst>
          </p:cNvPr>
          <p:cNvSpPr>
            <a:spLocks noGrp="1"/>
          </p:cNvSpPr>
          <p:nvPr>
            <p:ph type="title"/>
          </p:nvPr>
        </p:nvSpPr>
        <p:spPr>
          <a:xfrm>
            <a:off x="1066800" y="640080"/>
            <a:ext cx="10058400" cy="731518"/>
          </a:xfrm>
        </p:spPr>
        <p:txBody>
          <a:bodyPr anchor="t">
            <a:normAutofit/>
          </a:bodyPr>
          <a:lstStyle/>
          <a:p>
            <a:r>
              <a:rPr lang="en-GB"/>
              <a:t>Evidence of My Leadership Skills</a:t>
            </a:r>
            <a:endParaRPr lang="en-US"/>
          </a:p>
        </p:txBody>
      </p:sp>
      <p:sp>
        <p:nvSpPr>
          <p:cNvPr id="4" name="Content Placeholder 3">
            <a:extLst>
              <a:ext uri="{FF2B5EF4-FFF2-40B4-BE49-F238E27FC236}">
                <a16:creationId xmlns:a16="http://schemas.microsoft.com/office/drawing/2014/main" id="{FE673D1A-F438-D885-29C4-2F10CED8505D}"/>
              </a:ext>
            </a:extLst>
          </p:cNvPr>
          <p:cNvSpPr>
            <a:spLocks noGrp="1"/>
          </p:cNvSpPr>
          <p:nvPr>
            <p:ph idx="1"/>
          </p:nvPr>
        </p:nvSpPr>
        <p:spPr>
          <a:xfrm>
            <a:off x="1066800" y="1463040"/>
            <a:ext cx="10058400" cy="4389120"/>
          </a:xfrm>
        </p:spPr>
        <p:txBody>
          <a:bodyPr vert="horz" lIns="91440" tIns="45720" rIns="91440" bIns="45720" rtlCol="0" anchor="t">
            <a:normAutofit fontScale="92500"/>
          </a:bodyPr>
          <a:lstStyle/>
          <a:p>
            <a:r>
              <a:rPr lang="en-GB" sz="1300" dirty="0"/>
              <a:t>In my workplace, colleagues often come to me for help when they are unsure about tasks, even though they could ask a manager. I believe this shows that they feel comfortable approaching me and trust me to support them. I always try to be supportive, as I understand that some people may feel nervous asking questions or may lack confidence in certain situations(Sarah Ellis-Barker, 2023) states that "Approachability creates a culture of open communication, which results in empowered employees, more </a:t>
            </a:r>
            <a:r>
              <a:rPr lang="en-GB" sz="1300"/>
              <a:t>collaborative problem solving and improved productivity." I believe being approachable is key to helping</a:t>
            </a:r>
            <a:r>
              <a:rPr lang="en-GB" sz="1300" dirty="0"/>
              <a:t> colleges settle in and makes them more productive at their jobs. </a:t>
            </a:r>
            <a:endParaRPr lang="en-US"/>
          </a:p>
          <a:p>
            <a:r>
              <a:rPr lang="en-GB" sz="1300"/>
              <a:t>For example, there have been several occasions where colleagues have been unsure about how to complete certain tasks or deal with difficult customers at work. When this happens, they normally ask me about it, and I try to explain things clearly for them so that they understand what they need to do. I help where I can and try to make them feel more confident in their abilities. I also encourage them to ask questions, which helps create a positive and open working environment where people feel comfortable asking for support.</a:t>
            </a:r>
          </a:p>
          <a:p>
            <a:r>
              <a:rPr lang="en-GB" sz="1300"/>
              <a:t>Because of the support I regularly provide to others, I was recognised by my workplace and awarded MVP of the Month. The positive feedback I had received from colleagues and customers who appreciated my help. Furthermore, I have been offered a senior sales position which I had to turn down due to my commitments with university work.</a:t>
            </a:r>
          </a:p>
          <a:p>
            <a:r>
              <a:rPr lang="en-GB" sz="1300" dirty="0"/>
              <a:t>These examples demonstrates emotional intelligence, as I am able to recognise when colleagues may feel unsure or lack confidence and respond in a supportive and understanding way. It also demonstrates transformational leadership, as I help motivate others and build their confidence so they can perform their roles effectively. Additionally, encouraging open communication reflects democratic leadership, as I promote teamwork and create an environment where people feel comfortable sharing concerns.</a:t>
            </a:r>
          </a:p>
          <a:p>
            <a:r>
              <a:rPr lang="en-GB" sz="1300" dirty="0"/>
              <a:t>Overall, this experience shows that I naturally demonstrate leadership qualities by supporting others, building trust and contributing to a positive working environment. Receiving the MVP award highlights that my contribution has been recognised as valuable to both colleagues and the organisation.</a:t>
            </a:r>
          </a:p>
          <a:p>
            <a:endParaRPr lang="en-GB" sz="1300"/>
          </a:p>
        </p:txBody>
      </p:sp>
      <p:sp>
        <p:nvSpPr>
          <p:cNvPr id="5" name="Slide Number Placeholder 4">
            <a:extLst>
              <a:ext uri="{FF2B5EF4-FFF2-40B4-BE49-F238E27FC236}">
                <a16:creationId xmlns:a16="http://schemas.microsoft.com/office/drawing/2014/main" id="{3875DAF3-0BF0-FD48-1B39-FDDB7BA69592}"/>
              </a:ext>
            </a:extLst>
          </p:cNvPr>
          <p:cNvSpPr>
            <a:spLocks noGrp="1"/>
          </p:cNvSpPr>
          <p:nvPr>
            <p:ph type="sldNum" sz="quarter" idx="12"/>
          </p:nvPr>
        </p:nvSpPr>
        <p:spPr>
          <a:xfrm>
            <a:off x="11573385" y="6229552"/>
            <a:ext cx="429207" cy="365125"/>
          </a:xfrm>
        </p:spPr>
        <p:txBody>
          <a:bodyPr anchor="ctr">
            <a:normAutofit/>
          </a:bodyPr>
          <a:lstStyle/>
          <a:p>
            <a:pPr>
              <a:spcAft>
                <a:spcPts val="600"/>
              </a:spcAft>
            </a:pPr>
            <a:fld id="{CC057153-B650-4DEB-B370-79DDCFDCE934}" type="slidenum">
              <a:rPr lang="en-US" smtClean="0"/>
              <a:pPr>
                <a:spcAft>
                  <a:spcPts val="600"/>
                </a:spcAft>
              </a:pPr>
              <a:t>6</a:t>
            </a:fld>
            <a:endParaRPr lang="en-US"/>
          </a:p>
        </p:txBody>
      </p:sp>
    </p:spTree>
    <p:extLst>
      <p:ext uri="{BB962C8B-B14F-4D97-AF65-F5344CB8AC3E}">
        <p14:creationId xmlns:p14="http://schemas.microsoft.com/office/powerpoint/2010/main" val="290128772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4E46363-C7C7-7C5F-9477-0490187B6C2A}"/>
              </a:ext>
            </a:extLst>
          </p:cNvPr>
          <p:cNvSpPr>
            <a:spLocks noGrp="1"/>
          </p:cNvSpPr>
          <p:nvPr>
            <p:ph type="title"/>
          </p:nvPr>
        </p:nvSpPr>
        <p:spPr/>
        <p:txBody>
          <a:bodyPr/>
          <a:lstStyle/>
          <a:p>
            <a:r>
              <a:rPr lang="en-GB">
                <a:ea typeface="+mj-lt"/>
                <a:cs typeface="+mj-lt"/>
              </a:rPr>
              <a:t>Organisational Challenges</a:t>
            </a:r>
            <a:endParaRPr lang="en-US"/>
          </a:p>
        </p:txBody>
      </p:sp>
      <p:sp>
        <p:nvSpPr>
          <p:cNvPr id="4" name="Content Placeholder 3">
            <a:extLst>
              <a:ext uri="{FF2B5EF4-FFF2-40B4-BE49-F238E27FC236}">
                <a16:creationId xmlns:a16="http://schemas.microsoft.com/office/drawing/2014/main" id="{387CB6B5-A4BB-3DE8-0D60-B6BE490E7D66}"/>
              </a:ext>
            </a:extLst>
          </p:cNvPr>
          <p:cNvSpPr>
            <a:spLocks noGrp="1"/>
          </p:cNvSpPr>
          <p:nvPr>
            <p:ph sz="quarter" idx="13"/>
          </p:nvPr>
        </p:nvSpPr>
        <p:spPr/>
        <p:txBody>
          <a:bodyPr vert="horz" lIns="91440" tIns="45720" rIns="91440" bIns="45720" rtlCol="0" anchor="t">
            <a:normAutofit lnSpcReduction="10000"/>
          </a:bodyPr>
          <a:lstStyle/>
          <a:p>
            <a:r>
              <a:rPr lang="en-GB" dirty="0" err="1">
                <a:ea typeface="+mn-lt"/>
                <a:cs typeface="+mn-lt"/>
              </a:rPr>
              <a:t>Havencares</a:t>
            </a:r>
            <a:r>
              <a:rPr lang="en-GB" dirty="0">
                <a:ea typeface="+mn-lt"/>
                <a:cs typeface="+mn-lt"/>
              </a:rPr>
              <a:t> Insurance is currently facing several key challenges within its Cardiff call centre, which are impacting employee wellbeing and overall organisational performance .</a:t>
            </a:r>
            <a:endParaRPr lang="en-GB" dirty="0"/>
          </a:p>
          <a:p>
            <a:r>
              <a:rPr lang="en-GB" dirty="0">
                <a:ea typeface="+mn-lt"/>
                <a:cs typeface="+mn-lt"/>
              </a:rPr>
              <a:t>One of the main challenges is high staff turnover, where employees are frequently leaving the organisation. This can increase recruitment and training costs, as well as place additional pressure on existing staff who must cover workloads.</a:t>
            </a:r>
            <a:endParaRPr lang="en-GB" dirty="0"/>
          </a:p>
          <a:p>
            <a:r>
              <a:rPr lang="en-GB" dirty="0">
                <a:ea typeface="+mn-lt"/>
                <a:cs typeface="+mn-lt"/>
              </a:rPr>
              <a:t>Another significant issue is high levels of absence, particularly due to mental health concerns and common illnesses such as colds and flu. The call centre environment can be stressful, as employees are required to handle a high volume of calls and often deal with frustrated or upset customers. This can negatively affect both physical and mental wellbeing.</a:t>
            </a:r>
            <a:endParaRPr lang="en-GB" dirty="0"/>
          </a:p>
          <a:p>
            <a:r>
              <a:rPr lang="en-GB" dirty="0">
                <a:ea typeface="+mn-lt"/>
                <a:cs typeface="+mn-lt"/>
              </a:rPr>
              <a:t>The organisation is also experiencing poor performance and long-term illness among longer-serving employees. This may be linked to burnout which according to (Science, Whitacre and </a:t>
            </a:r>
            <a:r>
              <a:rPr lang="en-GB" dirty="0" err="1">
                <a:ea typeface="+mn-lt"/>
                <a:cs typeface="+mn-lt"/>
              </a:rPr>
              <a:t>Wullert</a:t>
            </a:r>
            <a:r>
              <a:rPr lang="en-GB" dirty="0">
                <a:ea typeface="+mn-lt"/>
                <a:cs typeface="+mn-lt"/>
              </a:rPr>
              <a:t>, 2025) "Workers experiencing burnout also report higher levels of anxiety and depression." There is also a lack of motivation or limited opportunities for development within the role. Repetitive tasks and a sedentary working environment can further contribute to these issues.</a:t>
            </a:r>
            <a:endParaRPr lang="en-GB" dirty="0"/>
          </a:p>
          <a:p>
            <a:r>
              <a:rPr lang="en-GB">
                <a:ea typeface="+mn-lt"/>
                <a:cs typeface="+mn-lt"/>
              </a:rPr>
              <a:t>Additionally, the nature of call centre work can lead to low job satisfaction, as employees may feel there are limited opportunities for progression and personal growth. This can reduce motivation and engagement over time.</a:t>
            </a:r>
            <a:endParaRPr lang="en-GB"/>
          </a:p>
          <a:p>
            <a:r>
              <a:rPr lang="en-GB" dirty="0">
                <a:ea typeface="+mn-lt"/>
                <a:cs typeface="+mn-lt"/>
              </a:rPr>
              <a:t>These challenges highlight the need for effective leadership that focuses not only on performance but also on employee wellbeing which according to (</a:t>
            </a:r>
            <a:r>
              <a:rPr lang="en-GB" dirty="0" err="1">
                <a:ea typeface="+mn-lt"/>
                <a:cs typeface="+mn-lt"/>
              </a:rPr>
              <a:t>Mindwell</a:t>
            </a:r>
            <a:r>
              <a:rPr lang="en-GB" dirty="0">
                <a:ea typeface="+mn-lt"/>
                <a:cs typeface="+mn-lt"/>
              </a:rPr>
              <a:t>, 2022) " staff who feel valued, supported, and listened to are more likely to stay engaged and perform at their best." Addressing these issues is essential to improving staff retention, reducing absence and creating a more positive and productive working environment.</a:t>
            </a:r>
            <a:endParaRPr lang="en-GB" dirty="0"/>
          </a:p>
          <a:p>
            <a:endParaRPr lang="en-GB" dirty="0"/>
          </a:p>
        </p:txBody>
      </p:sp>
      <p:sp>
        <p:nvSpPr>
          <p:cNvPr id="5" name="Slide Number Placeholder 4">
            <a:extLst>
              <a:ext uri="{FF2B5EF4-FFF2-40B4-BE49-F238E27FC236}">
                <a16:creationId xmlns:a16="http://schemas.microsoft.com/office/drawing/2014/main" id="{EB202E56-FD02-9467-CD65-92CD430B7C3D}"/>
              </a:ext>
            </a:extLst>
          </p:cNvPr>
          <p:cNvSpPr>
            <a:spLocks noGrp="1"/>
          </p:cNvSpPr>
          <p:nvPr>
            <p:ph type="sldNum" sz="quarter" idx="12"/>
          </p:nvPr>
        </p:nvSpPr>
        <p:spPr/>
        <p:txBody>
          <a:bodyPr/>
          <a:lstStyle/>
          <a:p>
            <a:fld id="{CC057153-B650-4DEB-B370-79DDCFDCE934}" type="slidenum">
              <a:rPr lang="en-US" smtClean="0"/>
              <a:pPr/>
              <a:t>7</a:t>
            </a:fld>
            <a:endParaRPr lang="en-US" dirty="0"/>
          </a:p>
        </p:txBody>
      </p:sp>
    </p:spTree>
    <p:extLst>
      <p:ext uri="{BB962C8B-B14F-4D97-AF65-F5344CB8AC3E}">
        <p14:creationId xmlns:p14="http://schemas.microsoft.com/office/powerpoint/2010/main" val="363569606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CF16879-7C6B-A11A-9CC9-A12EA7FD3EEC}"/>
              </a:ext>
            </a:extLst>
          </p:cNvPr>
          <p:cNvSpPr>
            <a:spLocks noGrp="1"/>
          </p:cNvSpPr>
          <p:nvPr>
            <p:ph type="title"/>
          </p:nvPr>
        </p:nvSpPr>
        <p:spPr>
          <a:xfrm>
            <a:off x="1069849" y="640080"/>
            <a:ext cx="10058400" cy="731519"/>
          </a:xfrm>
        </p:spPr>
        <p:txBody>
          <a:bodyPr anchor="t">
            <a:normAutofit/>
          </a:bodyPr>
          <a:lstStyle/>
          <a:p>
            <a:r>
              <a:rPr lang="en-GB"/>
              <a:t>Future challenges </a:t>
            </a:r>
          </a:p>
        </p:txBody>
      </p:sp>
      <p:sp>
        <p:nvSpPr>
          <p:cNvPr id="4" name="Content Placeholder 3">
            <a:extLst>
              <a:ext uri="{FF2B5EF4-FFF2-40B4-BE49-F238E27FC236}">
                <a16:creationId xmlns:a16="http://schemas.microsoft.com/office/drawing/2014/main" id="{DDFBDE91-1564-D2E7-A4EA-B75AEFB823D4}"/>
              </a:ext>
            </a:extLst>
          </p:cNvPr>
          <p:cNvSpPr>
            <a:spLocks noGrp="1"/>
          </p:cNvSpPr>
          <p:nvPr>
            <p:ph sz="quarter" idx="14"/>
          </p:nvPr>
        </p:nvSpPr>
        <p:spPr>
          <a:xfrm>
            <a:off x="1069975" y="1463675"/>
            <a:ext cx="10052050" cy="4754563"/>
          </a:xfrm>
        </p:spPr>
        <p:txBody>
          <a:bodyPr vert="horz" lIns="91440" tIns="45720" rIns="91440" bIns="45720" rtlCol="0" anchor="t">
            <a:normAutofit/>
          </a:bodyPr>
          <a:lstStyle/>
          <a:p>
            <a:pPr marL="0" indent="0">
              <a:buNone/>
            </a:pPr>
            <a:endParaRPr lang="en-GB" sz="1600" dirty="0"/>
          </a:p>
          <a:p>
            <a:r>
              <a:rPr lang="en-GB" sz="1600" dirty="0"/>
              <a:t>In addition to current challenges, </a:t>
            </a:r>
            <a:r>
              <a:rPr lang="en-GB" sz="1600" dirty="0" err="1"/>
              <a:t>Havencares</a:t>
            </a:r>
            <a:r>
              <a:rPr lang="en-GB" sz="1600" dirty="0"/>
              <a:t> Insurance is likely to face several future challenges that may impact both employees and organisational performance.</a:t>
            </a:r>
          </a:p>
          <a:p>
            <a:r>
              <a:rPr lang="en-GB" sz="1600" dirty="0"/>
              <a:t>One key challenge is increased competition within the industry, meaning the organisation will need to maintain high levels of customer service and efficiency to remain competitive. This may place additional pressure on employees within the call centre.</a:t>
            </a:r>
          </a:p>
          <a:p>
            <a:r>
              <a:rPr lang="en-GB" sz="1600"/>
              <a:t>Another future challenge is the growing importance of employee wellbeing and mental health. Employees are increasingly expecting organisations to provide support and create a positive working environment. Failure to meet these expectations could result in higher staff turnover and reduced engagement.</a:t>
            </a:r>
            <a:endParaRPr lang="en-GB" sz="1600" dirty="0"/>
          </a:p>
          <a:p>
            <a:r>
              <a:rPr lang="en-GB" sz="1600"/>
              <a:t>The organisation may also face technological changes, such as the introduction of new systems or automation within the call centre. This will require employees to adapt and develop new skills, which could be challenging without proper training and support.</a:t>
            </a:r>
            <a:endParaRPr lang="en-GB" sz="1600" dirty="0"/>
          </a:p>
          <a:p>
            <a:r>
              <a:rPr lang="en-GB" sz="1600" dirty="0"/>
              <a:t>Additionally, economic pressures, such as the cost-of-living crisis, may continue to impact employees, potentially increasing stress levels and affecting attendance and performance.</a:t>
            </a:r>
          </a:p>
          <a:p>
            <a:endParaRPr lang="en-GB" dirty="0"/>
          </a:p>
        </p:txBody>
      </p:sp>
      <p:sp>
        <p:nvSpPr>
          <p:cNvPr id="5" name="Slide Number Placeholder 4">
            <a:extLst>
              <a:ext uri="{FF2B5EF4-FFF2-40B4-BE49-F238E27FC236}">
                <a16:creationId xmlns:a16="http://schemas.microsoft.com/office/drawing/2014/main" id="{CA8F1D05-575C-1701-0972-AF28847DA0B4}"/>
              </a:ext>
            </a:extLst>
          </p:cNvPr>
          <p:cNvSpPr>
            <a:spLocks noGrp="1"/>
          </p:cNvSpPr>
          <p:nvPr>
            <p:ph type="sldNum" sz="quarter" idx="12"/>
          </p:nvPr>
        </p:nvSpPr>
        <p:spPr>
          <a:xfrm>
            <a:off x="11573385" y="6229552"/>
            <a:ext cx="429207" cy="365125"/>
          </a:xfrm>
        </p:spPr>
        <p:txBody>
          <a:bodyPr anchor="ctr">
            <a:normAutofit/>
          </a:bodyPr>
          <a:lstStyle/>
          <a:p>
            <a:pPr>
              <a:spcAft>
                <a:spcPts val="600"/>
              </a:spcAft>
            </a:pPr>
            <a:fld id="{CC057153-B650-4DEB-B370-79DDCFDCE934}" type="slidenum">
              <a:rPr lang="en-US" smtClean="0"/>
              <a:pPr>
                <a:spcAft>
                  <a:spcPts val="600"/>
                </a:spcAft>
              </a:pPr>
              <a:t>8</a:t>
            </a:fld>
            <a:endParaRPr lang="en-US"/>
          </a:p>
        </p:txBody>
      </p:sp>
    </p:spTree>
    <p:extLst>
      <p:ext uri="{BB962C8B-B14F-4D97-AF65-F5344CB8AC3E}">
        <p14:creationId xmlns:p14="http://schemas.microsoft.com/office/powerpoint/2010/main" val="375652476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Title 1">
            <a:extLst>
              <a:ext uri="{FF2B5EF4-FFF2-40B4-BE49-F238E27FC236}">
                <a16:creationId xmlns:a16="http://schemas.microsoft.com/office/drawing/2014/main" id="{8FC6E7F8-2DCD-A7B5-603C-FC03F85764E1}"/>
              </a:ext>
            </a:extLst>
          </p:cNvPr>
          <p:cNvSpPr>
            <a:spLocks noGrp="1"/>
          </p:cNvSpPr>
          <p:nvPr>
            <p:ph type="title"/>
          </p:nvPr>
        </p:nvSpPr>
        <p:spPr>
          <a:xfrm>
            <a:off x="819195" y="306329"/>
            <a:ext cx="3291840" cy="1499616"/>
          </a:xfrm>
        </p:spPr>
        <p:txBody>
          <a:bodyPr vert="horz" lIns="91440" tIns="45720" rIns="91440" bIns="45720" rtlCol="0" anchor="b">
            <a:normAutofit/>
          </a:bodyPr>
          <a:lstStyle/>
          <a:p>
            <a:pPr>
              <a:lnSpc>
                <a:spcPct val="90000"/>
              </a:lnSpc>
            </a:pPr>
            <a:r>
              <a:rPr lang="en-US" sz="2500" b="0" i="0" kern="1200" cap="all" baseline="0">
                <a:latin typeface="+mj-lt"/>
                <a:ea typeface="+mj-ea"/>
                <a:cs typeface="+mj-cs"/>
              </a:rPr>
              <a:t>One of the results that I got from my questionnaire</a:t>
            </a:r>
          </a:p>
        </p:txBody>
      </p:sp>
      <p:sp>
        <p:nvSpPr>
          <p:cNvPr id="3" name="TextBox 2">
            <a:extLst>
              <a:ext uri="{FF2B5EF4-FFF2-40B4-BE49-F238E27FC236}">
                <a16:creationId xmlns:a16="http://schemas.microsoft.com/office/drawing/2014/main" id="{67DFFBF6-11D5-87F9-E737-2654239021C6}"/>
              </a:ext>
            </a:extLst>
          </p:cNvPr>
          <p:cNvSpPr txBox="1"/>
          <p:nvPr/>
        </p:nvSpPr>
        <p:spPr>
          <a:xfrm>
            <a:off x="578874" y="2077584"/>
            <a:ext cx="4342163" cy="4000951"/>
          </a:xfrm>
          <a:prstGeom prst="rect">
            <a:avLst/>
          </a:prstGeom>
        </p:spPr>
        <p:txBody>
          <a:bodyPr rot="0" spcFirstLastPara="0" vertOverflow="overflow" horzOverflow="overflow" vert="horz" wrap="square" lIns="91440" tIns="45720" rIns="91440" bIns="45720" numCol="1" spcCol="0" rtlCol="0" fromWordArt="0" anchor="t" anchorCtr="0" forceAA="0" compatLnSpc="1">
            <a:prstTxWarp prst="textNoShape">
              <a:avLst/>
            </a:prstTxWarp>
            <a:noAutofit/>
          </a:bodyPr>
          <a:lstStyle/>
          <a:p>
            <a:pPr marL="285750" indent="-285750">
              <a:lnSpc>
                <a:spcPct val="90000"/>
              </a:lnSpc>
              <a:spcBef>
                <a:spcPts val="1000"/>
              </a:spcBef>
              <a:buFont typeface="Arial" panose="020B0604020202020204" pitchFamily="34" charset="0"/>
              <a:buChar char="•"/>
            </a:pPr>
            <a:r>
              <a:rPr lang="en-US" sz="1400" b="0" i="0"/>
              <a:t>This pie chart shows the results</a:t>
            </a:r>
            <a:r>
              <a:rPr lang="en-US" sz="1400"/>
              <a:t> of one of the questions</a:t>
            </a:r>
            <a:r>
              <a:rPr lang="en-US" sz="1400" b="0" i="0"/>
              <a:t> from my leadership questionnaire, which was completed by colleagues</a:t>
            </a:r>
            <a:r>
              <a:rPr lang="en-US" sz="1400"/>
              <a:t> and family </a:t>
            </a:r>
            <a:r>
              <a:rPr lang="en-US" sz="1400" b="0" i="0"/>
              <a:t>to give feedback on my leadership </a:t>
            </a:r>
            <a:r>
              <a:rPr lang="en-US" sz="1400" b="0" i="0" dirty="0"/>
              <a:t>style.</a:t>
            </a:r>
          </a:p>
          <a:p>
            <a:pPr marL="285750" indent="-285750">
              <a:lnSpc>
                <a:spcPct val="90000"/>
              </a:lnSpc>
              <a:spcBef>
                <a:spcPts val="1000"/>
              </a:spcBef>
              <a:buFont typeface="Arial" panose="020B0604020202020204" pitchFamily="34" charset="0"/>
              <a:buChar char="•"/>
            </a:pPr>
            <a:r>
              <a:rPr lang="en-US" sz="1400" b="0" i="0" dirty="0"/>
              <a:t>The results show that my leadership style is mainly transformational, with strong democratic qualities. </a:t>
            </a:r>
            <a:endParaRPr lang="en-US" sz="1400" dirty="0"/>
          </a:p>
          <a:p>
            <a:pPr marL="285750" indent="-285750">
              <a:lnSpc>
                <a:spcPct val="90000"/>
              </a:lnSpc>
              <a:spcBef>
                <a:spcPts val="1000"/>
              </a:spcBef>
              <a:buFont typeface="Arial" panose="020B0604020202020204" pitchFamily="34" charset="0"/>
              <a:buChar char="•"/>
            </a:pPr>
            <a:r>
              <a:rPr lang="en-US" sz="1400" b="0" i="0"/>
              <a:t>A smaller proportion of responses may reflect other styles, such as transactional leadership, which shows that I can also focus on structure and task completion when needed.</a:t>
            </a:r>
            <a:endParaRPr lang="en-US"/>
          </a:p>
          <a:p>
            <a:pPr marL="285750" indent="-285750">
              <a:lnSpc>
                <a:spcPct val="90000"/>
              </a:lnSpc>
              <a:spcBef>
                <a:spcPts val="1000"/>
              </a:spcBef>
              <a:buFont typeface="Arial" panose="020B0604020202020204" pitchFamily="34" charset="0"/>
              <a:buChar char="•"/>
            </a:pPr>
            <a:r>
              <a:rPr lang="en-US" sz="1400" b="0" i="0"/>
              <a:t>Overall, the results highlight that I take a people-focused approach to leadership, supporting both employee wellbeing and team performance.</a:t>
            </a:r>
          </a:p>
          <a:p>
            <a:pPr marL="285750" indent="-285750">
              <a:lnSpc>
                <a:spcPct val="90000"/>
              </a:lnSpc>
              <a:spcBef>
                <a:spcPts val="1000"/>
              </a:spcBef>
              <a:buFont typeface="Arial" panose="020B0604020202020204" pitchFamily="34" charset="0"/>
              <a:buChar char="•"/>
            </a:pPr>
            <a:endParaRPr lang="en-US" sz="1100" b="0" i="0"/>
          </a:p>
        </p:txBody>
      </p:sp>
      <p:pic>
        <p:nvPicPr>
          <p:cNvPr id="6" name="Picture 5" descr="Forms response chart. Question title: When working in a team, I usually. Number of responses: 8 responses.">
            <a:extLst>
              <a:ext uri="{FF2B5EF4-FFF2-40B4-BE49-F238E27FC236}">
                <a16:creationId xmlns:a16="http://schemas.microsoft.com/office/drawing/2014/main" id="{7088BC01-1C6E-EFB7-25E4-6E7C6339F1FD}"/>
              </a:ext>
            </a:extLst>
          </p:cNvPr>
          <p:cNvPicPr>
            <a:picLocks noChangeAspect="1"/>
          </p:cNvPicPr>
          <p:nvPr/>
        </p:nvPicPr>
        <p:blipFill>
          <a:blip r:embed="rId2"/>
          <a:stretch>
            <a:fillRect/>
          </a:stretch>
        </p:blipFill>
        <p:spPr>
          <a:xfrm>
            <a:off x="4925692" y="2073311"/>
            <a:ext cx="6455664" cy="2711378"/>
          </a:xfrm>
          <a:prstGeom prst="rect">
            <a:avLst/>
          </a:prstGeom>
          <a:noFill/>
        </p:spPr>
      </p:pic>
      <p:sp>
        <p:nvSpPr>
          <p:cNvPr id="5" name="Slide Number Placeholder 4">
            <a:extLst>
              <a:ext uri="{FF2B5EF4-FFF2-40B4-BE49-F238E27FC236}">
                <a16:creationId xmlns:a16="http://schemas.microsoft.com/office/drawing/2014/main" id="{15553325-6FE6-0D72-B11C-80EFC6D51892}"/>
              </a:ext>
            </a:extLst>
          </p:cNvPr>
          <p:cNvSpPr>
            <a:spLocks noGrp="1"/>
          </p:cNvSpPr>
          <p:nvPr>
            <p:ph type="sldNum" sz="quarter" idx="17"/>
          </p:nvPr>
        </p:nvSpPr>
        <p:spPr>
          <a:xfrm>
            <a:off x="11573385" y="6229552"/>
            <a:ext cx="429207" cy="365125"/>
          </a:xfrm>
        </p:spPr>
        <p:txBody>
          <a:bodyPr vert="horz" lIns="91440" tIns="45720" rIns="91440" bIns="45720" rtlCol="0" anchor="ctr">
            <a:normAutofit/>
          </a:bodyPr>
          <a:lstStyle/>
          <a:p>
            <a:pPr>
              <a:spcAft>
                <a:spcPts val="600"/>
              </a:spcAft>
            </a:pPr>
            <a:fld id="{CC057153-B650-4DEB-B370-79DDCFDCE934}" type="slidenum">
              <a:rPr lang="en-US" smtClean="0"/>
              <a:pPr>
                <a:spcAft>
                  <a:spcPts val="600"/>
                </a:spcAft>
              </a:pPr>
              <a:t>9</a:t>
            </a:fld>
            <a:endParaRPr lang="en-US"/>
          </a:p>
        </p:txBody>
      </p:sp>
    </p:spTree>
    <p:extLst>
      <p:ext uri="{BB962C8B-B14F-4D97-AF65-F5344CB8AC3E}">
        <p14:creationId xmlns:p14="http://schemas.microsoft.com/office/powerpoint/2010/main" val="151406689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D03D265-B1FD-D6BA-5A58-4952B01695AE}"/>
              </a:ext>
            </a:extLst>
          </p:cNvPr>
          <p:cNvSpPr>
            <a:spLocks noGrp="1"/>
          </p:cNvSpPr>
          <p:nvPr>
            <p:ph type="title"/>
          </p:nvPr>
        </p:nvSpPr>
        <p:spPr/>
        <p:txBody>
          <a:bodyPr/>
          <a:lstStyle/>
          <a:p>
            <a:r>
              <a:rPr lang="en-GB">
                <a:ea typeface="+mj-lt"/>
                <a:cs typeface="+mj-lt"/>
              </a:rPr>
              <a:t>Why My Leadership Style Fits</a:t>
            </a:r>
            <a:endParaRPr lang="en-US"/>
          </a:p>
        </p:txBody>
      </p:sp>
      <p:sp>
        <p:nvSpPr>
          <p:cNvPr id="4" name="Content Placeholder 3">
            <a:extLst>
              <a:ext uri="{FF2B5EF4-FFF2-40B4-BE49-F238E27FC236}">
                <a16:creationId xmlns:a16="http://schemas.microsoft.com/office/drawing/2014/main" id="{4B015D90-FEE5-4133-BE22-DE1627D3B5EA}"/>
              </a:ext>
            </a:extLst>
          </p:cNvPr>
          <p:cNvSpPr>
            <a:spLocks noGrp="1"/>
          </p:cNvSpPr>
          <p:nvPr>
            <p:ph sz="quarter" idx="13"/>
          </p:nvPr>
        </p:nvSpPr>
        <p:spPr/>
        <p:txBody>
          <a:bodyPr vert="horz" lIns="91440" tIns="45720" rIns="91440" bIns="45720" rtlCol="0" anchor="t">
            <a:normAutofit/>
          </a:bodyPr>
          <a:lstStyle/>
          <a:p>
            <a:r>
              <a:rPr lang="en-GB" dirty="0">
                <a:ea typeface="+mn-lt"/>
                <a:cs typeface="+mn-lt"/>
              </a:rPr>
              <a:t>My leadership style, which is primarily transformational with democratic qualities, is well suited to address the key challenges facing </a:t>
            </a:r>
            <a:r>
              <a:rPr lang="en-GB" dirty="0" err="1">
                <a:ea typeface="+mn-lt"/>
                <a:cs typeface="+mn-lt"/>
              </a:rPr>
              <a:t>Havencares</a:t>
            </a:r>
            <a:r>
              <a:rPr lang="en-GB" dirty="0">
                <a:ea typeface="+mn-lt"/>
                <a:cs typeface="+mn-lt"/>
              </a:rPr>
              <a:t> Insurance .</a:t>
            </a:r>
            <a:endParaRPr lang="en-GB" dirty="0"/>
          </a:p>
          <a:p>
            <a:r>
              <a:rPr lang="en-GB" dirty="0">
                <a:ea typeface="+mn-lt"/>
                <a:cs typeface="+mn-lt"/>
              </a:rPr>
              <a:t>The organisation is currently experiencing high staff turnover, absence due to mental health issues and performance concerns. Transformational leadership focuses on supporting and motivating employees, which according to </a:t>
            </a:r>
            <a:r>
              <a:rPr lang="en-GB">
                <a:ea typeface="+mn-lt"/>
                <a:cs typeface="+mn-lt"/>
              </a:rPr>
              <a:t>(Allen, 2024) "Increased Job Satisfaction and Engagement" which can help improve wellbeing and reduce stress in a demanding call centre environment. By </a:t>
            </a:r>
            <a:r>
              <a:rPr lang="en-GB" dirty="0">
                <a:ea typeface="+mn-lt"/>
                <a:cs typeface="+mn-lt"/>
              </a:rPr>
              <a:t>creating a positive and supportive culture, employees are more likely to feel valued and remain with the organisation.</a:t>
            </a:r>
            <a:endParaRPr lang="en-GB" dirty="0"/>
          </a:p>
          <a:p>
            <a:r>
              <a:rPr lang="en-GB">
                <a:ea typeface="+mn-lt"/>
                <a:cs typeface="+mn-lt"/>
              </a:rPr>
              <a:t>In addition, my democratic leadership approach encourages teamwork and open communication. By involving employees in decision-making and listening to their concerns, I can help improve engagement and job satisfaction. This is particularly important in a call centre environment where employees may feel undervalued or lack motivation.</a:t>
            </a:r>
            <a:endParaRPr lang="en-GB"/>
          </a:p>
          <a:p>
            <a:r>
              <a:rPr lang="en-GB">
                <a:ea typeface="+mn-lt"/>
                <a:cs typeface="+mn-lt"/>
              </a:rPr>
              <a:t>My leadership style also supports employee development, helping individuals build confidence and improve performance. This can address issues related to low productivity and long-term absence by encouraging a more motivated and capable workforce.</a:t>
            </a:r>
            <a:endParaRPr lang="en-GB"/>
          </a:p>
          <a:p>
            <a:r>
              <a:rPr lang="en-GB" dirty="0">
                <a:ea typeface="+mn-lt"/>
                <a:cs typeface="+mn-lt"/>
              </a:rPr>
              <a:t>Overall, by combining motivation, support and collaboration, my leadership style can help create a positive working environment, improve employee wellbeing and enhance organisational performance.</a:t>
            </a:r>
            <a:endParaRPr lang="en-GB" dirty="0"/>
          </a:p>
          <a:p>
            <a:endParaRPr lang="en-GB" dirty="0"/>
          </a:p>
        </p:txBody>
      </p:sp>
      <p:sp>
        <p:nvSpPr>
          <p:cNvPr id="5" name="Slide Number Placeholder 4">
            <a:extLst>
              <a:ext uri="{FF2B5EF4-FFF2-40B4-BE49-F238E27FC236}">
                <a16:creationId xmlns:a16="http://schemas.microsoft.com/office/drawing/2014/main" id="{3178F39F-9273-5C84-D2DA-508834579D87}"/>
              </a:ext>
            </a:extLst>
          </p:cNvPr>
          <p:cNvSpPr>
            <a:spLocks noGrp="1"/>
          </p:cNvSpPr>
          <p:nvPr>
            <p:ph type="sldNum" sz="quarter" idx="12"/>
          </p:nvPr>
        </p:nvSpPr>
        <p:spPr/>
        <p:txBody>
          <a:bodyPr/>
          <a:lstStyle/>
          <a:p>
            <a:fld id="{CC057153-B650-4DEB-B370-79DDCFDCE934}" type="slidenum">
              <a:rPr lang="en-US" smtClean="0"/>
              <a:pPr/>
              <a:t>10</a:t>
            </a:fld>
            <a:endParaRPr lang="en-US" dirty="0"/>
          </a:p>
        </p:txBody>
      </p:sp>
    </p:spTree>
    <p:extLst>
      <p:ext uri="{BB962C8B-B14F-4D97-AF65-F5344CB8AC3E}">
        <p14:creationId xmlns:p14="http://schemas.microsoft.com/office/powerpoint/2010/main" val="158391299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53357D-1ECD-05B2-B45E-7337C1A8B956}"/>
              </a:ext>
            </a:extLst>
          </p:cNvPr>
          <p:cNvSpPr>
            <a:spLocks noGrp="1"/>
          </p:cNvSpPr>
          <p:nvPr>
            <p:ph type="title"/>
          </p:nvPr>
        </p:nvSpPr>
        <p:spPr/>
        <p:txBody>
          <a:bodyPr/>
          <a:lstStyle/>
          <a:p>
            <a:r>
              <a:rPr lang="en-GB">
                <a:ea typeface="+mj-lt"/>
                <a:cs typeface="+mj-lt"/>
              </a:rPr>
              <a:t>My Development Needs</a:t>
            </a:r>
            <a:endParaRPr lang="en-US"/>
          </a:p>
        </p:txBody>
      </p:sp>
      <p:sp>
        <p:nvSpPr>
          <p:cNvPr id="4" name="Content Placeholder 3">
            <a:extLst>
              <a:ext uri="{FF2B5EF4-FFF2-40B4-BE49-F238E27FC236}">
                <a16:creationId xmlns:a16="http://schemas.microsoft.com/office/drawing/2014/main" id="{3A70BE88-F81B-F99F-964F-02C68023D219}"/>
              </a:ext>
            </a:extLst>
          </p:cNvPr>
          <p:cNvSpPr>
            <a:spLocks noGrp="1"/>
          </p:cNvSpPr>
          <p:nvPr>
            <p:ph sz="quarter" idx="13"/>
          </p:nvPr>
        </p:nvSpPr>
        <p:spPr/>
        <p:txBody>
          <a:bodyPr vert="horz" lIns="91440" tIns="45720" rIns="91440" bIns="45720" rtlCol="0" anchor="t">
            <a:normAutofit/>
          </a:bodyPr>
          <a:lstStyle/>
          <a:p>
            <a:r>
              <a:rPr lang="en-GB">
                <a:ea typeface="+mn-lt"/>
                <a:cs typeface="+mn-lt"/>
              </a:rPr>
              <a:t>As I am applying for my first senior leadership role, it is important that I recognise areas where I can continue to develop in order to be an effective HR Manager.</a:t>
            </a:r>
            <a:endParaRPr lang="en-GB" dirty="0"/>
          </a:p>
          <a:p>
            <a:r>
              <a:rPr lang="en-GB">
                <a:ea typeface="+mn-lt"/>
                <a:cs typeface="+mn-lt"/>
              </a:rPr>
              <a:t>One key area for development is strategic decision-making. Moving into a senior role requires thinking more long-term and aligning decisions with organisational goals. Developing this skill will allow me to contribute more effectively to business planning.</a:t>
            </a:r>
            <a:endParaRPr lang="en-GB"/>
          </a:p>
          <a:p>
            <a:r>
              <a:rPr lang="en-GB">
                <a:ea typeface="+mn-lt"/>
                <a:cs typeface="+mn-lt"/>
              </a:rPr>
              <a:t>Another area is managing larger teams and increased responsibility. While I have experience supporting colleagues, stepping into a senior position will require overseeing more people and handling more complex situations.</a:t>
            </a:r>
            <a:endParaRPr lang="en-GB"/>
          </a:p>
          <a:p>
            <a:r>
              <a:rPr lang="en-GB" dirty="0">
                <a:ea typeface="+mn-lt"/>
                <a:cs typeface="+mn-lt"/>
              </a:rPr>
              <a:t>I would also like to further develop my confidence in senior leadership situations, such as presenting ideas, influencing decisions and working alongside senior managers.</a:t>
            </a:r>
            <a:endParaRPr lang="en-GB"/>
          </a:p>
          <a:p>
            <a:r>
              <a:rPr lang="en-GB">
                <a:ea typeface="+mn-lt"/>
                <a:cs typeface="+mn-lt"/>
              </a:rPr>
              <a:t>In addition, expanding my HR knowledge and professional skills, particularly in areas such as employment law and employee wellbeing strategies, will support me in making informed and effective decisions.</a:t>
            </a:r>
            <a:endParaRPr lang="en-GB"/>
          </a:p>
          <a:p>
            <a:r>
              <a:rPr lang="en-GB" dirty="0">
                <a:ea typeface="+mn-lt"/>
                <a:cs typeface="+mn-lt"/>
              </a:rPr>
              <a:t>Recognising these development needs demonstrates my self-awareness and commitment to continuous improvement as a leader.</a:t>
            </a:r>
            <a:endParaRPr lang="en-GB" dirty="0"/>
          </a:p>
          <a:p>
            <a:endParaRPr lang="en-GB" dirty="0"/>
          </a:p>
        </p:txBody>
      </p:sp>
      <p:sp>
        <p:nvSpPr>
          <p:cNvPr id="5" name="Slide Number Placeholder 4">
            <a:extLst>
              <a:ext uri="{FF2B5EF4-FFF2-40B4-BE49-F238E27FC236}">
                <a16:creationId xmlns:a16="http://schemas.microsoft.com/office/drawing/2014/main" id="{B9789162-4818-9154-F841-6B58228D335E}"/>
              </a:ext>
            </a:extLst>
          </p:cNvPr>
          <p:cNvSpPr>
            <a:spLocks noGrp="1"/>
          </p:cNvSpPr>
          <p:nvPr>
            <p:ph type="sldNum" sz="quarter" idx="12"/>
          </p:nvPr>
        </p:nvSpPr>
        <p:spPr/>
        <p:txBody>
          <a:bodyPr/>
          <a:lstStyle/>
          <a:p>
            <a:fld id="{CC057153-B650-4DEB-B370-79DDCFDCE934}" type="slidenum">
              <a:rPr lang="en-US" smtClean="0"/>
              <a:pPr/>
              <a:t>11</a:t>
            </a:fld>
            <a:endParaRPr lang="en-US" dirty="0"/>
          </a:p>
        </p:txBody>
      </p:sp>
    </p:spTree>
    <p:extLst>
      <p:ext uri="{BB962C8B-B14F-4D97-AF65-F5344CB8AC3E}">
        <p14:creationId xmlns:p14="http://schemas.microsoft.com/office/powerpoint/2010/main" val="335817210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FC264B9-207F-2B42-B439-9D7E84787B04}"/>
              </a:ext>
            </a:extLst>
          </p:cNvPr>
          <p:cNvSpPr>
            <a:spLocks noGrp="1"/>
          </p:cNvSpPr>
          <p:nvPr>
            <p:ph type="title"/>
          </p:nvPr>
        </p:nvSpPr>
        <p:spPr/>
        <p:txBody>
          <a:bodyPr/>
          <a:lstStyle/>
          <a:p>
            <a:r>
              <a:rPr lang="en-GB">
                <a:ea typeface="+mj-lt"/>
                <a:cs typeface="+mj-lt"/>
              </a:rPr>
              <a:t>Support Needed from Organisation</a:t>
            </a:r>
            <a:endParaRPr lang="en-US"/>
          </a:p>
        </p:txBody>
      </p:sp>
      <p:sp>
        <p:nvSpPr>
          <p:cNvPr id="4" name="Content Placeholder 3">
            <a:extLst>
              <a:ext uri="{FF2B5EF4-FFF2-40B4-BE49-F238E27FC236}">
                <a16:creationId xmlns:a16="http://schemas.microsoft.com/office/drawing/2014/main" id="{71201647-E0D2-A2EA-4065-1C4C07763644}"/>
              </a:ext>
            </a:extLst>
          </p:cNvPr>
          <p:cNvSpPr>
            <a:spLocks noGrp="1"/>
          </p:cNvSpPr>
          <p:nvPr>
            <p:ph sz="quarter" idx="13"/>
          </p:nvPr>
        </p:nvSpPr>
        <p:spPr/>
        <p:txBody>
          <a:bodyPr vert="horz" lIns="91440" tIns="45720" rIns="91440" bIns="45720" rtlCol="0" anchor="t">
            <a:normAutofit/>
          </a:bodyPr>
          <a:lstStyle/>
          <a:p>
            <a:r>
              <a:rPr lang="en-GB" dirty="0">
                <a:ea typeface="+mn-lt"/>
                <a:cs typeface="+mn-lt"/>
              </a:rPr>
              <a:t>In order to successfully transition into a senior leadership role, it is important that I receive proper support from the organisation. This will enable me to develop my skills, build confidence, and perform effectively as an HR Manager.</a:t>
            </a:r>
            <a:endParaRPr lang="en-GB" dirty="0"/>
          </a:p>
          <a:p>
            <a:r>
              <a:rPr lang="en-GB" dirty="0">
                <a:ea typeface="+mn-lt"/>
                <a:cs typeface="+mn-lt"/>
              </a:rPr>
              <a:t>One key form of support would be mentoring from an experienced senior leader. </a:t>
            </a:r>
            <a:r>
              <a:rPr lang="en-GB" dirty="0" err="1">
                <a:ea typeface="+mn-lt"/>
                <a:cs typeface="+mn-lt"/>
              </a:rPr>
              <a:t>Shadowi</a:t>
            </a:r>
            <a:r>
              <a:rPr lang="en-GB" dirty="0">
                <a:ea typeface="+mn-lt"/>
                <a:cs typeface="+mn-lt"/>
              </a:rPr>
              <a:t>ng someone with more experience than myself would be beneficial as it is " a type of on-the-job training where an employee learns from a more experienced co-worker by following" as stated by (NeSmith, 2026) Having guidance from someone with experience would help me develop my strategic thinking, decision-making and leadership approach.</a:t>
            </a:r>
            <a:endParaRPr lang="en-GB" dirty="0"/>
          </a:p>
          <a:p>
            <a:r>
              <a:rPr lang="en-GB" dirty="0">
                <a:ea typeface="+mn-lt"/>
                <a:cs typeface="+mn-lt"/>
              </a:rPr>
              <a:t>In addition, access to leadership training and development programmes would be valuable. These could focus on areas such as managing people, employment law and strategic HR practices, helping me build the knowledge required for the role.</a:t>
            </a:r>
            <a:endParaRPr lang="en-GB" dirty="0"/>
          </a:p>
          <a:p>
            <a:r>
              <a:rPr lang="en-GB" dirty="0">
                <a:ea typeface="+mn-lt"/>
                <a:cs typeface="+mn-lt"/>
              </a:rPr>
              <a:t>Regular feedback and performance reviews would also support my development, allowing me to reflect on my progress and identify areas for improvement. According to (Durham, 2024) "Regular feedback helps build trust and open communication within teams" I believe that this would greatly help my ability to lead and support everyone in the team.</a:t>
            </a:r>
            <a:endParaRPr lang="en-GB" dirty="0"/>
          </a:p>
          <a:p>
            <a:r>
              <a:rPr lang="en-GB">
                <a:ea typeface="+mn-lt"/>
                <a:cs typeface="+mn-lt"/>
              </a:rPr>
              <a:t>Opportunities for coaching and shadowing experienced managers would help me gain practical experience and understand how senior leaders handle complex situations.</a:t>
            </a:r>
            <a:endParaRPr lang="en-GB"/>
          </a:p>
          <a:p>
            <a:r>
              <a:rPr lang="en-GB" dirty="0">
                <a:ea typeface="+mn-lt"/>
                <a:cs typeface="+mn-lt"/>
              </a:rPr>
              <a:t>Providing this support will not only benefit my personal development but also ensure that I am able to contribute effectively to the organisation and support its long-term success.</a:t>
            </a:r>
            <a:endParaRPr lang="en-GB" dirty="0"/>
          </a:p>
          <a:p>
            <a:pPr marL="0" indent="0">
              <a:buNone/>
            </a:pPr>
            <a:endParaRPr lang="en-GB" dirty="0"/>
          </a:p>
        </p:txBody>
      </p:sp>
      <p:sp>
        <p:nvSpPr>
          <p:cNvPr id="5" name="Slide Number Placeholder 4">
            <a:extLst>
              <a:ext uri="{FF2B5EF4-FFF2-40B4-BE49-F238E27FC236}">
                <a16:creationId xmlns:a16="http://schemas.microsoft.com/office/drawing/2014/main" id="{DEB2A93C-E375-F53E-F496-96070627CF1E}"/>
              </a:ext>
            </a:extLst>
          </p:cNvPr>
          <p:cNvSpPr>
            <a:spLocks noGrp="1"/>
          </p:cNvSpPr>
          <p:nvPr>
            <p:ph type="sldNum" sz="quarter" idx="12"/>
          </p:nvPr>
        </p:nvSpPr>
        <p:spPr/>
        <p:txBody>
          <a:bodyPr/>
          <a:lstStyle/>
          <a:p>
            <a:fld id="{CC057153-B650-4DEB-B370-79DDCFDCE934}" type="slidenum">
              <a:rPr lang="en-US" smtClean="0"/>
              <a:pPr/>
              <a:t>12</a:t>
            </a:fld>
            <a:endParaRPr lang="en-US" dirty="0"/>
          </a:p>
        </p:txBody>
      </p:sp>
    </p:spTree>
    <p:extLst>
      <p:ext uri="{BB962C8B-B14F-4D97-AF65-F5344CB8AC3E}">
        <p14:creationId xmlns:p14="http://schemas.microsoft.com/office/powerpoint/2010/main" val="384956536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2EAFF7-2C7A-FA9D-BB47-FB6E6A66ED34}"/>
              </a:ext>
            </a:extLst>
          </p:cNvPr>
          <p:cNvSpPr>
            <a:spLocks noGrp="1"/>
          </p:cNvSpPr>
          <p:nvPr>
            <p:ph type="title"/>
          </p:nvPr>
        </p:nvSpPr>
        <p:spPr/>
        <p:txBody>
          <a:bodyPr/>
          <a:lstStyle/>
          <a:p>
            <a:r>
              <a:rPr lang="en-GB"/>
              <a:t>Conclusion </a:t>
            </a:r>
          </a:p>
        </p:txBody>
      </p:sp>
      <p:sp>
        <p:nvSpPr>
          <p:cNvPr id="4" name="Content Placeholder 3">
            <a:extLst>
              <a:ext uri="{FF2B5EF4-FFF2-40B4-BE49-F238E27FC236}">
                <a16:creationId xmlns:a16="http://schemas.microsoft.com/office/drawing/2014/main" id="{04BBE41C-5763-9539-58A8-FAA1C7E5A60A}"/>
              </a:ext>
            </a:extLst>
          </p:cNvPr>
          <p:cNvSpPr>
            <a:spLocks noGrp="1"/>
          </p:cNvSpPr>
          <p:nvPr>
            <p:ph sz="quarter" idx="13"/>
          </p:nvPr>
        </p:nvSpPr>
        <p:spPr/>
        <p:txBody>
          <a:bodyPr vert="horz" lIns="91440" tIns="45720" rIns="91440" bIns="45720" rtlCol="0" anchor="t">
            <a:normAutofit lnSpcReduction="10000"/>
          </a:bodyPr>
          <a:lstStyle/>
          <a:p>
            <a:pPr marL="0" indent="0">
              <a:buNone/>
            </a:pPr>
            <a:r>
              <a:rPr lang="en-GB" sz="1600" dirty="0">
                <a:ea typeface="+mn-lt"/>
                <a:cs typeface="+mn-lt"/>
              </a:rPr>
              <a:t>In conclusion, this presentation has demonstrated that my leadership style is primarily transformational, with democratic qualities, which is well suited to the challenges facing </a:t>
            </a:r>
            <a:r>
              <a:rPr lang="en-GB" sz="1600" dirty="0" err="1">
                <a:ea typeface="+mn-lt"/>
                <a:cs typeface="+mn-lt"/>
              </a:rPr>
              <a:t>Havencares</a:t>
            </a:r>
            <a:r>
              <a:rPr lang="en-GB" sz="1600" dirty="0">
                <a:ea typeface="+mn-lt"/>
                <a:cs typeface="+mn-lt"/>
              </a:rPr>
              <a:t> Insurance .</a:t>
            </a:r>
            <a:endParaRPr lang="en-GB" sz="1600"/>
          </a:p>
          <a:p>
            <a:pPr marL="0" indent="0">
              <a:buNone/>
            </a:pPr>
            <a:r>
              <a:rPr lang="en-GB" sz="1600" dirty="0">
                <a:ea typeface="+mn-lt"/>
                <a:cs typeface="+mn-lt"/>
              </a:rPr>
              <a:t>The organisation is currently experiencing issues such as high staff turnover, absence and performance concerns. My leadership approach focuses on supporting employees, encouraging teamwork and creating a positive working environment, which can help address these challenges by improving wellbeing, motivation and overall performance.</a:t>
            </a:r>
            <a:endParaRPr lang="en-GB" sz="1600"/>
          </a:p>
          <a:p>
            <a:pPr marL="0" indent="0">
              <a:buNone/>
            </a:pPr>
            <a:r>
              <a:rPr lang="en-GB" sz="1600" dirty="0">
                <a:ea typeface="+mn-lt"/>
                <a:cs typeface="+mn-lt"/>
              </a:rPr>
              <a:t>The evidence provided, including feedback from colleagues and my experience of supporting others in the workplace, demonstrates that I am a supportive, approachable and effective leader. Being recognised as MVP of the Month further highlights my positive contribution to the team.</a:t>
            </a:r>
            <a:endParaRPr lang="en-GB" sz="1600"/>
          </a:p>
          <a:p>
            <a:pPr marL="0" indent="0">
              <a:buNone/>
            </a:pPr>
            <a:r>
              <a:rPr lang="en-GB" sz="1600" dirty="0">
                <a:ea typeface="+mn-lt"/>
                <a:cs typeface="+mn-lt"/>
              </a:rPr>
              <a:t>I have also identified key areas for my own development, such as strategic decision-making and confidence in a senior role, and outlined how the organisation can support me in these areas.</a:t>
            </a:r>
            <a:endParaRPr lang="en-GB" sz="1600"/>
          </a:p>
          <a:p>
            <a:pPr marL="0" indent="0">
              <a:buNone/>
            </a:pPr>
            <a:r>
              <a:rPr lang="en-GB" sz="1600">
                <a:ea typeface="+mn-lt"/>
                <a:cs typeface="+mn-lt"/>
              </a:rPr>
              <a:t>Overall, I believe my leadership style, combined with my commitment to continuous development, will enable me to make a valuable contribution as an HR Manager and support the long-term success of the organisation.</a:t>
            </a:r>
            <a:endParaRPr lang="en-GB" sz="1600"/>
          </a:p>
          <a:p>
            <a:pPr marL="0" indent="0">
              <a:buNone/>
            </a:pPr>
            <a:r>
              <a:rPr lang="en-GB" sz="1600">
                <a:ea typeface="+mn-lt"/>
                <a:cs typeface="+mn-lt"/>
              </a:rPr>
              <a:t>Thank you for listening.</a:t>
            </a:r>
            <a:endParaRPr lang="en-GB" sz="1600"/>
          </a:p>
          <a:p>
            <a:pPr marL="0" indent="0">
              <a:buNone/>
            </a:pPr>
            <a:r>
              <a:rPr lang="en-GB" sz="1600" dirty="0"/>
              <a:t>Does anyone have any </a:t>
            </a:r>
            <a:r>
              <a:rPr lang="en-GB" sz="1600"/>
              <a:t>questions?</a:t>
            </a:r>
            <a:endParaRPr lang="en-GB" sz="1600" dirty="0"/>
          </a:p>
          <a:p>
            <a:pPr marL="0" indent="0">
              <a:buNone/>
            </a:pPr>
            <a:endParaRPr lang="en-GB" dirty="0"/>
          </a:p>
        </p:txBody>
      </p:sp>
      <p:sp>
        <p:nvSpPr>
          <p:cNvPr id="5" name="Slide Number Placeholder 4">
            <a:extLst>
              <a:ext uri="{FF2B5EF4-FFF2-40B4-BE49-F238E27FC236}">
                <a16:creationId xmlns:a16="http://schemas.microsoft.com/office/drawing/2014/main" id="{B05FC4B2-E149-B026-9626-3E77B92D1029}"/>
              </a:ext>
            </a:extLst>
          </p:cNvPr>
          <p:cNvSpPr>
            <a:spLocks noGrp="1"/>
          </p:cNvSpPr>
          <p:nvPr>
            <p:ph type="sldNum" sz="quarter" idx="12"/>
          </p:nvPr>
        </p:nvSpPr>
        <p:spPr/>
        <p:txBody>
          <a:bodyPr/>
          <a:lstStyle/>
          <a:p>
            <a:fld id="{CC057153-B650-4DEB-B370-79DDCFDCE934}" type="slidenum">
              <a:rPr lang="en-US" smtClean="0"/>
              <a:pPr/>
              <a:t>13</a:t>
            </a:fld>
            <a:endParaRPr lang="en-US" dirty="0"/>
          </a:p>
        </p:txBody>
      </p:sp>
    </p:spTree>
    <p:extLst>
      <p:ext uri="{BB962C8B-B14F-4D97-AF65-F5344CB8AC3E}">
        <p14:creationId xmlns:p14="http://schemas.microsoft.com/office/powerpoint/2010/main" val="3627018516"/>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B1C793-27D0-8B50-53D5-5C8DD84A19AE}"/>
              </a:ext>
            </a:extLst>
          </p:cNvPr>
          <p:cNvSpPr>
            <a:spLocks noGrp="1"/>
          </p:cNvSpPr>
          <p:nvPr>
            <p:ph type="title"/>
          </p:nvPr>
        </p:nvSpPr>
        <p:spPr/>
        <p:txBody>
          <a:bodyPr/>
          <a:lstStyle/>
          <a:p>
            <a:r>
              <a:rPr lang="en-GB"/>
              <a:t>Reference page </a:t>
            </a:r>
          </a:p>
        </p:txBody>
      </p:sp>
      <p:sp>
        <p:nvSpPr>
          <p:cNvPr id="4" name="Content Placeholder 3">
            <a:extLst>
              <a:ext uri="{FF2B5EF4-FFF2-40B4-BE49-F238E27FC236}">
                <a16:creationId xmlns:a16="http://schemas.microsoft.com/office/drawing/2014/main" id="{A551417F-C377-FA53-A03D-F790DB8E9B63}"/>
              </a:ext>
            </a:extLst>
          </p:cNvPr>
          <p:cNvSpPr>
            <a:spLocks noGrp="1"/>
          </p:cNvSpPr>
          <p:nvPr>
            <p:ph sz="quarter" idx="13"/>
          </p:nvPr>
        </p:nvSpPr>
        <p:spPr/>
        <p:txBody>
          <a:bodyPr vert="horz" lIns="91440" tIns="45720" rIns="91440" bIns="45720" rtlCol="0" anchor="t">
            <a:normAutofit fontScale="92500" lnSpcReduction="20000"/>
          </a:bodyPr>
          <a:lstStyle/>
          <a:p>
            <a:r>
              <a:rPr lang="en-GB">
                <a:solidFill>
                  <a:srgbClr val="000000"/>
                </a:solidFill>
                <a:ea typeface="+mn-lt"/>
                <a:cs typeface="+mn-lt"/>
              </a:rPr>
              <a:t>Allen, T. (2024). Why is Employee Motivation Important in the Workplace? - JWU College of Professional Studies. [online] JWU College of Professional Studies. Available at: </a:t>
            </a:r>
            <a:r>
              <a:rPr lang="en-GB" dirty="0">
                <a:solidFill>
                  <a:srgbClr val="000000"/>
                </a:solidFill>
                <a:ea typeface="+mn-lt"/>
                <a:cs typeface="+mn-lt"/>
                <a:hlinkClick r:id="rId2"/>
              </a:rPr>
              <a:t>https://online.jwu.edu/blog/why-is-employee-motivation-important-in-the-workplace/</a:t>
            </a:r>
            <a:r>
              <a:rPr lang="en-GB" dirty="0">
                <a:solidFill>
                  <a:srgbClr val="000000"/>
                </a:solidFill>
                <a:ea typeface="+mn-lt"/>
                <a:cs typeface="+mn-lt"/>
              </a:rPr>
              <a:t>.</a:t>
            </a:r>
            <a:endParaRPr lang="en-GB"/>
          </a:p>
          <a:p>
            <a:r>
              <a:rPr lang="en-GB" dirty="0">
                <a:solidFill>
                  <a:srgbClr val="000000"/>
                </a:solidFill>
                <a:ea typeface="+mn-lt"/>
                <a:cs typeface="+mn-lt"/>
              </a:rPr>
              <a:t>Durham, D. (2024). Why is Feedback Important in the Workplace? [online] </a:t>
            </a:r>
            <a:r>
              <a:rPr lang="en-GB" dirty="0" err="1">
                <a:solidFill>
                  <a:srgbClr val="000000"/>
                </a:solidFill>
                <a:ea typeface="+mn-lt"/>
                <a:cs typeface="+mn-lt"/>
              </a:rPr>
              <a:t>Carebridge</a:t>
            </a:r>
            <a:r>
              <a:rPr lang="en-GB" dirty="0">
                <a:solidFill>
                  <a:srgbClr val="000000"/>
                </a:solidFill>
                <a:ea typeface="+mn-lt"/>
                <a:cs typeface="+mn-lt"/>
              </a:rPr>
              <a:t> EAP. Available at: </a:t>
            </a:r>
            <a:r>
              <a:rPr lang="en-GB" dirty="0">
                <a:solidFill>
                  <a:srgbClr val="000000"/>
                </a:solidFill>
                <a:ea typeface="+mn-lt"/>
                <a:cs typeface="+mn-lt"/>
                <a:hlinkClick r:id="rId3"/>
              </a:rPr>
              <a:t>https://carebridge.com/resources/blog/why-is-feedback-important-in-the-workplace/</a:t>
            </a:r>
            <a:r>
              <a:rPr lang="en-GB" dirty="0">
                <a:solidFill>
                  <a:srgbClr val="000000"/>
                </a:solidFill>
                <a:ea typeface="+mn-lt"/>
                <a:cs typeface="+mn-lt"/>
              </a:rPr>
              <a:t>.</a:t>
            </a:r>
            <a:endParaRPr lang="en-GB">
              <a:ea typeface="+mn-lt"/>
              <a:cs typeface="+mn-lt"/>
            </a:endParaRPr>
          </a:p>
          <a:p>
            <a:r>
              <a:rPr lang="en-GB" dirty="0" err="1">
                <a:solidFill>
                  <a:srgbClr val="000000"/>
                </a:solidFill>
                <a:ea typeface="+mn-lt"/>
                <a:cs typeface="+mn-lt"/>
              </a:rPr>
              <a:t>Mindwell</a:t>
            </a:r>
            <a:r>
              <a:rPr lang="en-GB" dirty="0">
                <a:solidFill>
                  <a:srgbClr val="000000"/>
                </a:solidFill>
                <a:ea typeface="+mn-lt"/>
                <a:cs typeface="+mn-lt"/>
              </a:rPr>
              <a:t> (2022). Why is staff wellbeing important? [online] </a:t>
            </a:r>
            <a:r>
              <a:rPr lang="en-GB" dirty="0" err="1">
                <a:solidFill>
                  <a:srgbClr val="000000"/>
                </a:solidFill>
                <a:ea typeface="+mn-lt"/>
                <a:cs typeface="+mn-lt"/>
              </a:rPr>
              <a:t>MindWell</a:t>
            </a:r>
            <a:r>
              <a:rPr lang="en-GB" dirty="0">
                <a:solidFill>
                  <a:srgbClr val="000000"/>
                </a:solidFill>
                <a:ea typeface="+mn-lt"/>
                <a:cs typeface="+mn-lt"/>
              </a:rPr>
              <a:t>. Available at: </a:t>
            </a:r>
            <a:r>
              <a:rPr lang="en-GB" dirty="0">
                <a:solidFill>
                  <a:srgbClr val="000000"/>
                </a:solidFill>
                <a:ea typeface="+mn-lt"/>
                <a:cs typeface="+mn-lt"/>
                <a:hlinkClick r:id="rId4"/>
              </a:rPr>
              <a:t>https://www.mindwell-leeds.org.uk/professionals/mindwell-at-work-a-guide-for-leeds-employers/why-is-staff-wellbeing-important/</a:t>
            </a:r>
            <a:r>
              <a:rPr lang="en-GB" dirty="0">
                <a:solidFill>
                  <a:srgbClr val="000000"/>
                </a:solidFill>
                <a:ea typeface="+mn-lt"/>
                <a:cs typeface="+mn-lt"/>
              </a:rPr>
              <a:t>.</a:t>
            </a:r>
            <a:endParaRPr lang="en-GB"/>
          </a:p>
          <a:p>
            <a:r>
              <a:rPr lang="en-GB">
                <a:solidFill>
                  <a:srgbClr val="000000"/>
                </a:solidFill>
                <a:ea typeface="+mn-lt"/>
                <a:cs typeface="+mn-lt"/>
              </a:rPr>
              <a:t>‌National University (2023). What is transformational leadership? [online] National University. Available at: </a:t>
            </a:r>
            <a:r>
              <a:rPr lang="en-GB" dirty="0">
                <a:solidFill>
                  <a:srgbClr val="000000"/>
                </a:solidFill>
                <a:ea typeface="+mn-lt"/>
                <a:cs typeface="+mn-lt"/>
                <a:hlinkClick r:id="rId5"/>
              </a:rPr>
              <a:t>https://www.nu.edu/blog/what-is-transformational-leadership/</a:t>
            </a:r>
            <a:r>
              <a:rPr lang="en-GB" dirty="0">
                <a:solidFill>
                  <a:srgbClr val="000000"/>
                </a:solidFill>
                <a:ea typeface="+mn-lt"/>
                <a:cs typeface="+mn-lt"/>
              </a:rPr>
              <a:t>.</a:t>
            </a:r>
            <a:endParaRPr lang="en-GB">
              <a:ea typeface="+mn-lt"/>
              <a:cs typeface="+mn-lt"/>
            </a:endParaRPr>
          </a:p>
          <a:p>
            <a:r>
              <a:rPr lang="en-GB">
                <a:solidFill>
                  <a:srgbClr val="000000"/>
                </a:solidFill>
                <a:ea typeface="+mn-lt"/>
                <a:cs typeface="+mn-lt"/>
              </a:rPr>
              <a:t>‌NeSmith, M. (2026). What Is Job Shadowing? And Why Is It Great for Businesses? [online] Bamboohr.com. Available at: </a:t>
            </a:r>
            <a:r>
              <a:rPr lang="en-GB" dirty="0">
                <a:solidFill>
                  <a:srgbClr val="000000"/>
                </a:solidFill>
                <a:ea typeface="+mn-lt"/>
                <a:cs typeface="+mn-lt"/>
                <a:hlinkClick r:id="rId6"/>
              </a:rPr>
              <a:t>https://www.bamboohr.com/blog/what-is-job-shadowing</a:t>
            </a:r>
            <a:r>
              <a:rPr lang="en-GB" dirty="0">
                <a:solidFill>
                  <a:srgbClr val="000000"/>
                </a:solidFill>
                <a:ea typeface="+mn-lt"/>
                <a:cs typeface="+mn-lt"/>
              </a:rPr>
              <a:t> </a:t>
            </a:r>
            <a:endParaRPr lang="en-GB" dirty="0">
              <a:ea typeface="+mn-lt"/>
              <a:cs typeface="+mn-lt"/>
            </a:endParaRPr>
          </a:p>
          <a:p>
            <a:r>
              <a:rPr lang="en-GB" dirty="0">
                <a:solidFill>
                  <a:srgbClr val="000000"/>
                </a:solidFill>
                <a:ea typeface="+mn-lt"/>
                <a:cs typeface="+mn-lt"/>
              </a:rPr>
              <a:t>Price-Dowd, C. (2020). Your leadership style: Why understanding yourself matters. BMJ Leader, [online] 4(4), pp.165–167. </a:t>
            </a:r>
            <a:r>
              <a:rPr lang="en-GB" dirty="0" err="1">
                <a:solidFill>
                  <a:srgbClr val="000000"/>
                </a:solidFill>
                <a:ea typeface="+mn-lt"/>
                <a:cs typeface="+mn-lt"/>
              </a:rPr>
              <a:t>doi</a:t>
            </a:r>
            <a:r>
              <a:rPr lang="en-GB" dirty="0">
                <a:solidFill>
                  <a:srgbClr val="000000"/>
                </a:solidFill>
                <a:ea typeface="+mn-lt"/>
                <a:cs typeface="+mn-lt"/>
              </a:rPr>
              <a:t>: </a:t>
            </a:r>
            <a:r>
              <a:rPr lang="en-GB" dirty="0">
                <a:solidFill>
                  <a:srgbClr val="000000"/>
                </a:solidFill>
                <a:ea typeface="+mn-lt"/>
                <a:cs typeface="+mn-lt"/>
                <a:hlinkClick r:id="rId7"/>
              </a:rPr>
              <a:t>https://doi.org/10.1136/leader-2020-000218</a:t>
            </a:r>
            <a:r>
              <a:rPr lang="en-GB" dirty="0">
                <a:solidFill>
                  <a:srgbClr val="000000"/>
                </a:solidFill>
                <a:ea typeface="+mn-lt"/>
                <a:cs typeface="+mn-lt"/>
              </a:rPr>
              <a:t> </a:t>
            </a:r>
            <a:endParaRPr lang="en-GB" dirty="0"/>
          </a:p>
          <a:p>
            <a:r>
              <a:rPr lang="en-GB">
                <a:solidFill>
                  <a:srgbClr val="000000"/>
                </a:solidFill>
                <a:ea typeface="+mn-lt"/>
                <a:cs typeface="+mn-lt"/>
              </a:rPr>
              <a:t>‌Sarah Ellis-Barker (2023). The importance of being an approachable leader. [online] </a:t>
            </a:r>
            <a:r>
              <a:rPr lang="en-GB" dirty="0">
                <a:solidFill>
                  <a:srgbClr val="000000"/>
                </a:solidFill>
                <a:ea typeface="+mn-lt"/>
                <a:cs typeface="+mn-lt"/>
                <a:hlinkClick r:id="rId8"/>
              </a:rPr>
              <a:t>www.hamilton-barnes.com</a:t>
            </a:r>
            <a:r>
              <a:rPr lang="en-GB">
                <a:solidFill>
                  <a:srgbClr val="000000"/>
                </a:solidFill>
                <a:ea typeface="+mn-lt"/>
                <a:cs typeface="+mn-lt"/>
              </a:rPr>
              <a:t>. Available at: </a:t>
            </a:r>
            <a:r>
              <a:rPr lang="en-GB" dirty="0">
                <a:solidFill>
                  <a:srgbClr val="000000"/>
                </a:solidFill>
                <a:ea typeface="+mn-lt"/>
                <a:cs typeface="+mn-lt"/>
                <a:hlinkClick r:id="rId9"/>
              </a:rPr>
              <a:t>https://www.hamilton-barnes.com/resources/blog/the-importance-of-being-an-approachable-leader/</a:t>
            </a:r>
            <a:r>
              <a:rPr lang="en-GB" dirty="0">
                <a:solidFill>
                  <a:srgbClr val="000000"/>
                </a:solidFill>
                <a:ea typeface="+mn-lt"/>
                <a:cs typeface="+mn-lt"/>
              </a:rPr>
              <a:t>.</a:t>
            </a:r>
            <a:endParaRPr lang="en-GB">
              <a:ea typeface="+mn-lt"/>
              <a:cs typeface="+mn-lt"/>
            </a:endParaRPr>
          </a:p>
          <a:p>
            <a:r>
              <a:rPr lang="en-GB" dirty="0">
                <a:solidFill>
                  <a:srgbClr val="000000"/>
                </a:solidFill>
                <a:ea typeface="+mn-lt"/>
                <a:cs typeface="+mn-lt"/>
              </a:rPr>
              <a:t>‌Science, in, Whitacre, P. and </a:t>
            </a:r>
            <a:r>
              <a:rPr lang="en-GB" dirty="0" err="1">
                <a:solidFill>
                  <a:srgbClr val="000000"/>
                </a:solidFill>
                <a:ea typeface="+mn-lt"/>
                <a:cs typeface="+mn-lt"/>
              </a:rPr>
              <a:t>Wullert</a:t>
            </a:r>
            <a:r>
              <a:rPr lang="en-GB" dirty="0">
                <a:solidFill>
                  <a:srgbClr val="000000"/>
                </a:solidFill>
                <a:ea typeface="+mn-lt"/>
                <a:cs typeface="+mn-lt"/>
              </a:rPr>
              <a:t>, K. (2025). Job Burnout: Consequences for Individuals, Organizations, and Equity. [online] Nih.gov. Available at: </a:t>
            </a:r>
            <a:r>
              <a:rPr lang="en-GB" dirty="0">
                <a:solidFill>
                  <a:srgbClr val="000000"/>
                </a:solidFill>
                <a:ea typeface="+mn-lt"/>
                <a:cs typeface="+mn-lt"/>
                <a:hlinkClick r:id="rId10"/>
              </a:rPr>
              <a:t>https://www.ncbi.nlm.nih.gov/books/NBK614516/</a:t>
            </a:r>
            <a:r>
              <a:rPr lang="en-GB" dirty="0">
                <a:solidFill>
                  <a:srgbClr val="000000"/>
                </a:solidFill>
                <a:ea typeface="+mn-lt"/>
                <a:cs typeface="+mn-lt"/>
              </a:rPr>
              <a:t>.</a:t>
            </a:r>
            <a:endParaRPr lang="en-GB" dirty="0">
              <a:ea typeface="+mn-lt"/>
              <a:cs typeface="+mn-lt"/>
            </a:endParaRPr>
          </a:p>
          <a:p>
            <a:r>
              <a:rPr lang="en-GB" dirty="0">
                <a:solidFill>
                  <a:srgbClr val="000000"/>
                </a:solidFill>
                <a:ea typeface="+mn-lt"/>
                <a:cs typeface="+mn-lt"/>
              </a:rPr>
              <a:t>‌</a:t>
            </a:r>
            <a:r>
              <a:rPr lang="en-GB" dirty="0" err="1">
                <a:solidFill>
                  <a:srgbClr val="000000"/>
                </a:solidFill>
                <a:ea typeface="+mn-lt"/>
                <a:cs typeface="+mn-lt"/>
              </a:rPr>
              <a:t>TalentSprint</a:t>
            </a:r>
            <a:r>
              <a:rPr lang="en-GB" dirty="0">
                <a:solidFill>
                  <a:srgbClr val="000000"/>
                </a:solidFill>
                <a:ea typeface="+mn-lt"/>
                <a:cs typeface="+mn-lt"/>
              </a:rPr>
              <a:t> (2025). What Is Democratic Leadership? A Style That Empowers Teams. [online] Talentsprint.com. Available at: </a:t>
            </a:r>
            <a:r>
              <a:rPr lang="en-GB" dirty="0">
                <a:solidFill>
                  <a:srgbClr val="000000"/>
                </a:solidFill>
                <a:ea typeface="+mn-lt"/>
                <a:cs typeface="+mn-lt"/>
                <a:hlinkClick r:id="rId11"/>
              </a:rPr>
              <a:t>https://talentsprint.com/blog/what-is-democratic-leadership</a:t>
            </a:r>
            <a:r>
              <a:rPr lang="en-GB" dirty="0">
                <a:solidFill>
                  <a:srgbClr val="000000"/>
                </a:solidFill>
                <a:ea typeface="+mn-lt"/>
                <a:cs typeface="+mn-lt"/>
              </a:rPr>
              <a:t>.</a:t>
            </a:r>
            <a:endParaRPr lang="en-GB"/>
          </a:p>
          <a:p>
            <a:r>
              <a:rPr lang="en-GB">
                <a:solidFill>
                  <a:srgbClr val="000000"/>
                </a:solidFill>
                <a:ea typeface="+mn-lt"/>
                <a:cs typeface="+mn-lt"/>
              </a:rPr>
              <a:t>Western Governors University (2020). Leadership Theories and Styles. [online] Western Governors University. Available at: </a:t>
            </a:r>
            <a:r>
              <a:rPr lang="en-GB" dirty="0">
                <a:solidFill>
                  <a:srgbClr val="000000"/>
                </a:solidFill>
                <a:ea typeface="+mn-lt"/>
                <a:cs typeface="+mn-lt"/>
                <a:hlinkClick r:id="rId12"/>
              </a:rPr>
              <a:t>https://www.wgu.edu/blog/leadership-theories-styles2004.html</a:t>
            </a:r>
            <a:r>
              <a:rPr lang="en-GB" dirty="0">
                <a:solidFill>
                  <a:srgbClr val="000000"/>
                </a:solidFill>
                <a:ea typeface="+mn-lt"/>
                <a:cs typeface="+mn-lt"/>
              </a:rPr>
              <a:t>.</a:t>
            </a:r>
            <a:endParaRPr lang="en-GB"/>
          </a:p>
          <a:p>
            <a:pPr marL="0" indent="0">
              <a:buNone/>
            </a:pPr>
            <a:endParaRPr lang="en-GB" dirty="0">
              <a:solidFill>
                <a:srgbClr val="000000"/>
              </a:solidFill>
              <a:latin typeface="Calibri"/>
              <a:ea typeface="Calibri"/>
              <a:cs typeface="Calibri"/>
            </a:endParaRPr>
          </a:p>
          <a:p>
            <a:endParaRPr lang="en-GB" dirty="0">
              <a:solidFill>
                <a:srgbClr val="000000"/>
              </a:solidFill>
              <a:latin typeface="Calibri"/>
              <a:ea typeface="Calibri"/>
              <a:cs typeface="Calibri"/>
            </a:endParaRPr>
          </a:p>
          <a:p>
            <a:endParaRPr lang="en-GB" dirty="0">
              <a:solidFill>
                <a:srgbClr val="000000"/>
              </a:solidFill>
              <a:latin typeface="Calibri"/>
              <a:ea typeface="Calibri"/>
              <a:cs typeface="Calibri"/>
            </a:endParaRPr>
          </a:p>
          <a:p>
            <a:endParaRPr lang="en-GB" dirty="0">
              <a:solidFill>
                <a:srgbClr val="000000"/>
              </a:solidFill>
              <a:latin typeface="Calibri"/>
              <a:ea typeface="Calibri"/>
              <a:cs typeface="Calibri"/>
            </a:endParaRPr>
          </a:p>
          <a:p>
            <a:endParaRPr lang="en-GB" dirty="0">
              <a:solidFill>
                <a:srgbClr val="000000"/>
              </a:solidFill>
              <a:latin typeface="Calibri"/>
              <a:ea typeface="Calibri"/>
              <a:cs typeface="Calibri"/>
            </a:endParaRPr>
          </a:p>
          <a:p>
            <a:endParaRPr lang="en-GB" dirty="0">
              <a:solidFill>
                <a:srgbClr val="000000"/>
              </a:solidFill>
              <a:latin typeface="Calibri"/>
              <a:ea typeface="Calibri"/>
              <a:cs typeface="Calibri"/>
            </a:endParaRPr>
          </a:p>
          <a:p>
            <a:endParaRPr lang="en-GB" dirty="0">
              <a:solidFill>
                <a:srgbClr val="000000"/>
              </a:solidFill>
              <a:latin typeface="Calibri"/>
              <a:ea typeface="Calibri"/>
              <a:cs typeface="Calibri"/>
            </a:endParaRPr>
          </a:p>
          <a:p>
            <a:endParaRPr lang="en-GB" dirty="0">
              <a:solidFill>
                <a:srgbClr val="000000"/>
              </a:solidFill>
              <a:latin typeface="Calibri"/>
              <a:ea typeface="Calibri"/>
              <a:cs typeface="Calibri"/>
            </a:endParaRPr>
          </a:p>
          <a:p>
            <a:endParaRPr lang="en-GB" dirty="0">
              <a:solidFill>
                <a:srgbClr val="2C2F21"/>
              </a:solidFill>
              <a:latin typeface="Bahnschrift Light"/>
              <a:ea typeface="Calibri"/>
              <a:cs typeface="Calibri"/>
            </a:endParaRPr>
          </a:p>
        </p:txBody>
      </p:sp>
      <p:sp>
        <p:nvSpPr>
          <p:cNvPr id="5" name="Slide Number Placeholder 4">
            <a:extLst>
              <a:ext uri="{FF2B5EF4-FFF2-40B4-BE49-F238E27FC236}">
                <a16:creationId xmlns:a16="http://schemas.microsoft.com/office/drawing/2014/main" id="{AE869019-86B3-797F-D59A-500EAB79781C}"/>
              </a:ext>
            </a:extLst>
          </p:cNvPr>
          <p:cNvSpPr>
            <a:spLocks noGrp="1"/>
          </p:cNvSpPr>
          <p:nvPr>
            <p:ph type="sldNum" sz="quarter" idx="12"/>
          </p:nvPr>
        </p:nvSpPr>
        <p:spPr/>
        <p:txBody>
          <a:bodyPr/>
          <a:lstStyle/>
          <a:p>
            <a:fld id="{CC057153-B650-4DEB-B370-79DDCFDCE934}" type="slidenum">
              <a:rPr lang="en-US" smtClean="0"/>
              <a:pPr/>
              <a:t>14</a:t>
            </a:fld>
            <a:endParaRPr lang="en-US" dirty="0"/>
          </a:p>
        </p:txBody>
      </p:sp>
    </p:spTree>
    <p:extLst>
      <p:ext uri="{BB962C8B-B14F-4D97-AF65-F5344CB8AC3E}">
        <p14:creationId xmlns:p14="http://schemas.microsoft.com/office/powerpoint/2010/main" val="1607053782"/>
      </p:ext>
    </p:extLst>
  </p:cSld>
  <p:clrMapOvr>
    <a:masterClrMapping/>
  </p:clrMapOvr>
</p:sld>
</file>

<file path=ppt/theme/theme1.xml><?xml version="1.0" encoding="utf-8"?>
<a:theme xmlns:a="http://schemas.openxmlformats.org/drawingml/2006/main" name="Circinate">
  <a:themeElements>
    <a:clrScheme name="Custom 9">
      <a:dk1>
        <a:srgbClr val="2C2F21"/>
      </a:dk1>
      <a:lt1>
        <a:srgbClr val="EBE3D8"/>
      </a:lt1>
      <a:dk2>
        <a:srgbClr val="000000"/>
      </a:dk2>
      <a:lt2>
        <a:srgbClr val="FFFFFF"/>
      </a:lt2>
      <a:accent1>
        <a:srgbClr val="625D3F"/>
      </a:accent1>
      <a:accent2>
        <a:srgbClr val="0E273F"/>
      </a:accent2>
      <a:accent3>
        <a:srgbClr val="C9C4BE"/>
      </a:accent3>
      <a:accent4>
        <a:srgbClr val="A39481"/>
      </a:accent4>
      <a:accent5>
        <a:srgbClr val="2C1E20"/>
      </a:accent5>
      <a:accent6>
        <a:srgbClr val="E8E8E8"/>
      </a:accent6>
      <a:hlink>
        <a:srgbClr val="467886"/>
      </a:hlink>
      <a:folHlink>
        <a:srgbClr val="96607D"/>
      </a:folHlink>
    </a:clrScheme>
    <a:fontScheme name="Custom 22">
      <a:majorFont>
        <a:latin typeface="Bahnschrift Light"/>
        <a:ea typeface=""/>
        <a:cs typeface=""/>
      </a:majorFont>
      <a:minorFont>
        <a:latin typeface="Bahnschrift Light"/>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Circinate_CoPilot Layouts_win32_EF_v10" id="{57103A69-FC02-49FB-8E53-10BABFFCD93C}" vid="{B3D2483F-31ED-465D-9D6C-68F8665CCF95}"/>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30" ma:contentTypeDescription="Create a new document." ma:contentTypeScope="" ma:versionID="cec0622158e8f13124e9e8fd4de31bd1">
  <xsd:schema xmlns:xsd="http://www.w3.org/2001/XMLSchema" xmlns:xs="http://www.w3.org/2001/XMLSchema" xmlns:p="http://schemas.microsoft.com/office/2006/metadata/properties" xmlns:ns1="http://schemas.microsoft.com/sharepoint/v3" xmlns:ns2="71af3243-3dd4-4a8d-8c0d-dd76da1f02a5" xmlns:ns3="16c05727-aa75-4e4a-9b5f-8a80a1165891" xmlns:ns4="230e9df3-be65-4c73-a93b-d1236ebd677e" targetNamespace="http://schemas.microsoft.com/office/2006/metadata/properties" ma:root="true" ma:fieldsID="3b52f30ab005d15df08657af532e6e38" ns1:_="" ns2:_="" ns3:_="" ns4:_="">
    <xsd:import namespace="http://schemas.microsoft.com/sharepoint/v3"/>
    <xsd:import namespace="71af3243-3dd4-4a8d-8c0d-dd76da1f02a5"/>
    <xsd:import namespace="16c05727-aa75-4e4a-9b5f-8a80a1165891"/>
    <xsd:import namespace="230e9df3-be65-4c73-a93b-d1236ebd677e"/>
    <xsd:element name="properties">
      <xsd:complexType>
        <xsd:sequence>
          <xsd:element name="documentManagement">
            <xsd:complexType>
              <xsd:all>
                <xsd:element ref="ns2:Status" minOccurs="0"/>
                <xsd:element ref="ns2:Image" minOccurs="0"/>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element ref="ns1:_ip_UnifiedCompliancePolicyProperties" minOccurs="0"/>
                <xsd:element ref="ns1:_ip_UnifiedCompliancePolicyUIAction" minOccurs="0"/>
                <xsd:element ref="ns4:TaxCatchAll" minOccurs="0"/>
                <xsd:element ref="ns2:ImageTagsTaxHTField" minOccurs="0"/>
                <xsd:element ref="ns2:MediaServiceLocation" minOccurs="0"/>
                <xsd:element ref="ns2:MediaLengthInSeconds" minOccurs="0"/>
                <xsd:element ref="ns2:Background" minOccurs="0"/>
                <xsd:element ref="ns2:MediaServiceSearchProperties" minOccurs="0"/>
                <xsd:element ref="ns2:MediaServiceDocTags" minOccurs="0"/>
                <xsd:element ref="ns2:MediaServiceObjectDetectorVersions" minOccurs="0"/>
                <xsd:element ref="ns2:MediaServiceSystemTags" minOccurs="0"/>
                <xsd:element ref="ns2:MediaServiceBillingMetadata"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_ip_UnifiedCompliancePolicyProperties" ma:index="20" nillable="true" ma:displayName="Unified Compliance Policy Properties" ma:hidden="true" ma:internalName="_ip_UnifiedCompliancePolicyProperties" ma:readOnly="false">
      <xsd:simpleType>
        <xsd:restriction base="dms:Note"/>
      </xsd:simpleType>
    </xsd:element>
    <xsd:element name="_ip_UnifiedCompliancePolicyUIAction" ma:index="21" nillable="true" ma:displayName="Unified Compliance Policy UI Action" ma:hidden="true" ma:internalName="_ip_UnifiedCompliancePolicyUIAction" ma:readOnly="fals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Status" ma:index="2" nillable="true" ma:displayName="Status" ma:default="Not started" ma:format="Dropdown" ma:hidden="true" ma:internalName="Status" ma:readOnly="false">
      <xsd:simpleType>
        <xsd:restriction base="dms:Choice">
          <xsd:enumeration value="Not started"/>
          <xsd:enumeration value="In Progress"/>
          <xsd:enumeration value="Completed"/>
        </xsd:restriction>
      </xsd:simpleType>
    </xsd:element>
    <xsd:element name="Image" ma:index="3" nillable="true" ma:displayName="Image" ma:format="Image" ma:hidden="true" ma:internalName="Image" ma:readOnly="false">
      <xsd:complexType>
        <xsd:complexContent>
          <xsd:extension base="dms:URL">
            <xsd:sequence>
              <xsd:element name="Url" type="dms:ValidUrl" minOccurs="0" nillable="true"/>
              <xsd:element name="Description" type="xsd:string" nillable="true"/>
            </xsd:sequence>
          </xsd:extension>
        </xsd:complexContent>
      </xsd:complexType>
    </xsd:element>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hidden="true" ma:internalName="MediaServiceOCR" ma:readOnly="true">
      <xsd:simpleType>
        <xsd:restriction base="dms:Note"/>
      </xsd:simpleType>
    </xsd:element>
    <xsd:element name="MediaServiceAutoTags" ma:index="11" nillable="true" ma:displayName="MediaServiceAutoTags" ma:hidden="true"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hidden="true" ma:internalName="MediaServiceKeyPoints" ma:readOnly="false">
      <xsd:simpleType>
        <xsd:restriction base="dms:Note"/>
      </xsd:simpleType>
    </xsd:element>
    <xsd:element name="MediaServiceDateTaken" ma:index="18" nillable="true" ma:displayName="MediaServiceDateTaken" ma:hidden="true" ma:internalName="MediaServiceDateTaken" ma:readOnly="true">
      <xsd:simpleType>
        <xsd:restriction base="dms:Text"/>
      </xsd:simpleType>
    </xsd:element>
    <xsd:element name="ImageTagsTaxHTField" ma:index="25" nillable="true" ma:taxonomy="true" ma:internalName="ImageTagsTaxHTField" ma:taxonomyFieldName="MediaServiceImageTags" ma:displayName="Image Tags" ma:readOnly="false" ma:fieldId="{5cf76f15-5ced-4ddc-b409-7134ff3c332f}" ma:taxonomyMulti="true" ma:sspId="e385fb40-52d4-4fae-9c5b-3e8ff8a5878e" ma:termSetId="09814cd3-568e-fe90-9814-8d621ff8fb84" ma:anchorId="fba54fb3-c3e1-fe81-a776-ca4b69148c4d" ma:open="true" ma:isKeyword="false">
      <xsd:complexType>
        <xsd:sequence>
          <xsd:element ref="pc:Terms" minOccurs="0" maxOccurs="1"/>
        </xsd:sequence>
      </xsd:complexType>
    </xsd:element>
    <xsd:element name="MediaServiceLocation" ma:index="26" nillable="true" ma:displayName="Location" ma:hidden="true" ma:internalName="MediaServiceLocation" ma:readOnly="true">
      <xsd:simpleType>
        <xsd:restriction base="dms:Text"/>
      </xsd:simpleType>
    </xsd:element>
    <xsd:element name="MediaLengthInSeconds" ma:index="27" nillable="true" ma:displayName="MediaLengthInSeconds" ma:hidden="true" ma:internalName="MediaLengthInSeconds" ma:readOnly="true">
      <xsd:simpleType>
        <xsd:restriction base="dms:Unknown"/>
      </xsd:simpleType>
    </xsd:element>
    <xsd:element name="Background" ma:index="28" nillable="true" ma:displayName="Background" ma:default="0" ma:format="Dropdown" ma:hidden="true" ma:internalName="Background" ma:readOnly="false">
      <xsd:simpleType>
        <xsd:restriction base="dms:Boolean"/>
      </xsd:simpleType>
    </xsd:element>
    <xsd:element name="MediaServiceSearchProperties" ma:index="29" nillable="true" ma:displayName="MediaServiceSearchProperties" ma:hidden="true" ma:internalName="MediaServiceSearchProperties" ma:readOnly="true">
      <xsd:simpleType>
        <xsd:restriction base="dms:Note"/>
      </xsd:simpleType>
    </xsd:element>
    <xsd:element name="MediaServiceDocTags" ma:index="30" nillable="true" ma:displayName="MediaServiceDocTags" ma:hidden="true" ma:internalName="MediaServiceDocTags" ma:readOnly="true">
      <xsd:simpleType>
        <xsd:restriction base="dms:Note"/>
      </xsd:simpleType>
    </xsd:element>
    <xsd:element name="MediaServiceObjectDetectorVersions" ma:index="31" nillable="true" ma:displayName="MediaServiceObjectDetectorVersions" ma:description="" ma:hidden="true" ma:indexed="true" ma:internalName="MediaServiceObjectDetectorVersions" ma:readOnly="true">
      <xsd:simpleType>
        <xsd:restriction base="dms:Text"/>
      </xsd:simpleType>
    </xsd:element>
    <xsd:element name="MediaServiceSystemTags" ma:index="32" nillable="true" ma:displayName="MediaServiceSystemTags" ma:hidden="true" ma:internalName="MediaServiceSystemTags" ma:readOnly="true">
      <xsd:simpleType>
        <xsd:restriction base="dms:Note"/>
      </xsd:simpleType>
    </xsd:element>
    <xsd:element name="MediaServiceBillingMetadata" ma:index="33" nillable="true" ma:displayName="MediaServiceBillingMetadata" ma:hidden="true" ma:internalName="MediaServiceBillingMetadata"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hidden="true"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hidden="true" ma:internalName="SharedWithDetails"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230e9df3-be65-4c73-a93b-d1236ebd677e" elementFormDefault="qualified">
    <xsd:import namespace="http://schemas.microsoft.com/office/2006/documentManagement/types"/>
    <xsd:import namespace="http://schemas.microsoft.com/office/infopath/2007/PartnerControls"/>
    <xsd:element name="TaxCatchAll" ma:index="23" nillable="true" ma:displayName="Taxonomy Catch All Column" ma:hidden="true" ma:list="{3f6bfcbc-3db3-4ae6-bd76-326f0798ad28}" ma:internalName="TaxCatchAll" ma:readOnly="false" ma:showField="CatchAllData" ma:web="16c05727-aa75-4e4a-9b5f-8a80a1165891">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displayName="Content Type"/>
        <xsd:element ref="dc:title" minOccurs="0" maxOccurs="1" ma:index="1"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p:properties xmlns:p="http://schemas.microsoft.com/office/2006/metadata/properties" xmlns:xsi="http://www.w3.org/2001/XMLSchema-instance" xmlns:pc="http://schemas.microsoft.com/office/infopath/2007/PartnerControls">
  <documentManagement>
    <_ip_UnifiedCompliancePolicyUIAction xmlns="http://schemas.microsoft.com/sharepoint/v3" xsi:nil="true"/>
    <Image xmlns="71af3243-3dd4-4a8d-8c0d-dd76da1f02a5">
      <Url xsi:nil="true"/>
      <Description xsi:nil="true"/>
    </Image>
    <Status xmlns="71af3243-3dd4-4a8d-8c0d-dd76da1f02a5">Not started</Status>
    <Background xmlns="71af3243-3dd4-4a8d-8c0d-dd76da1f02a5">false</Background>
    <_ip_UnifiedCompliancePolicyProperties xmlns="http://schemas.microsoft.com/sharepoint/v3" xsi:nil="true"/>
    <ImageTagsTaxHTField xmlns="71af3243-3dd4-4a8d-8c0d-dd76da1f02a5">
      <Terms xmlns="http://schemas.microsoft.com/office/infopath/2007/PartnerControls"/>
    </ImageTagsTaxHTField>
    <TaxCatchAll xmlns="230e9df3-be65-4c73-a93b-d1236ebd677e" xsi:nil="true"/>
    <MediaServiceKeyPoints xmlns="71af3243-3dd4-4a8d-8c0d-dd76da1f02a5" xsi:nil="true"/>
  </documentManagement>
</p:properties>
</file>

<file path=customXml/itemProps1.xml><?xml version="1.0" encoding="utf-8"?>
<ds:datastoreItem xmlns:ds="http://schemas.openxmlformats.org/officeDocument/2006/customXml" ds:itemID="{D3301439-688F-4D19-B908-B48B62C56078}">
  <ds:schemaRefs>
    <ds:schemaRef ds:uri="http://schemas.microsoft.com/sharepoint/v3/contenttype/forms"/>
  </ds:schemaRefs>
</ds:datastoreItem>
</file>

<file path=customXml/itemProps2.xml><?xml version="1.0" encoding="utf-8"?>
<ds:datastoreItem xmlns:ds="http://schemas.openxmlformats.org/officeDocument/2006/customXml" ds:itemID="{9EEC3793-C1BC-496C-A03C-202DFFC513D6}">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http://schemas.microsoft.com/sharepoint/v3"/>
    <ds:schemaRef ds:uri="71af3243-3dd4-4a8d-8c0d-dd76da1f02a5"/>
    <ds:schemaRef ds:uri="16c05727-aa75-4e4a-9b5f-8a80a1165891"/>
    <ds:schemaRef ds:uri="230e9df3-be65-4c73-a93b-d1236ebd677e"/>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D1CEDABF-7176-4A42-8EF9-E5D4DD31FF6C}">
  <ds:schemaRefs>
    <ds:schemaRef ds:uri="http://schemas.microsoft.com/office/infopath/2007/PartnerControls"/>
    <ds:schemaRef ds:uri="http://purl.org/dc/terms/"/>
    <ds:schemaRef ds:uri="http://schemas.microsoft.com/office/2006/metadata/properties"/>
    <ds:schemaRef ds:uri="http://schemas.microsoft.com/office/2006/documentManagement/types"/>
    <ds:schemaRef ds:uri="http://purl.org/dc/dcmitype/"/>
    <ds:schemaRef ds:uri="http://schemas.openxmlformats.org/package/2006/metadata/core-properties"/>
    <ds:schemaRef ds:uri="http://www.w3.org/XML/1998/namespace"/>
    <ds:schemaRef ds:uri="230e9df3-be65-4c73-a93b-d1236ebd677e"/>
    <ds:schemaRef ds:uri="http://purl.org/dc/elements/1.1/"/>
    <ds:schemaRef ds:uri="16c05727-aa75-4e4a-9b5f-8a80a1165891"/>
    <ds:schemaRef ds:uri="71af3243-3dd4-4a8d-8c0d-dd76da1f02a5"/>
    <ds:schemaRef ds:uri="http://schemas.microsoft.com/sharepoint/v3"/>
  </ds:schemaRefs>
</ds:datastoreItem>
</file>

<file path=docMetadata/LabelInfo.xml><?xml version="1.0" encoding="utf-8"?>
<clbl:labelList xmlns:clbl="http://schemas.microsoft.com/office/2020/mipLabelMetadata"/>
</file>

<file path=docProps/app.xml><?xml version="1.0" encoding="utf-8"?>
<Properties xmlns="http://schemas.openxmlformats.org/officeDocument/2006/extended-properties" xmlns:vt="http://schemas.openxmlformats.org/officeDocument/2006/docPropsVTypes">
  <Template/>
  <TotalTime>0</TotalTime>
  <Words>4</Words>
  <Application>Microsoft Office PowerPoint</Application>
  <PresentationFormat>Widescreen</PresentationFormat>
  <Paragraphs>2</Paragraphs>
  <Slides>14</Slides>
  <Notes>0</Notes>
  <HiddenSlides>0</HiddenSlides>
  <MMClips>0</MMClips>
  <ScaleCrop>false</ScaleCrop>
  <HeadingPairs>
    <vt:vector size="4" baseType="variant">
      <vt:variant>
        <vt:lpstr>Theme</vt:lpstr>
      </vt:variant>
      <vt:variant>
        <vt:i4>1</vt:i4>
      </vt:variant>
      <vt:variant>
        <vt:lpstr>Slide Titles</vt:lpstr>
      </vt:variant>
      <vt:variant>
        <vt:i4>14</vt:i4>
      </vt:variant>
    </vt:vector>
  </HeadingPairs>
  <TitlesOfParts>
    <vt:vector size="15" baseType="lpstr">
      <vt:lpstr>Circinate</vt:lpstr>
      <vt:lpstr>A critical analysis of leadership style and development preferences.   </vt:lpstr>
      <vt:lpstr>Introduction </vt:lpstr>
      <vt:lpstr>Organisation Context</vt:lpstr>
      <vt:lpstr>Leadership Theory</vt:lpstr>
      <vt:lpstr>               My leadership style </vt:lpstr>
      <vt:lpstr>Evidence of My Leadership Skills</vt:lpstr>
      <vt:lpstr>Organisational Challenges</vt:lpstr>
      <vt:lpstr>Future challenges </vt:lpstr>
      <vt:lpstr>One of the results that I got from my questionnaire</vt:lpstr>
      <vt:lpstr>Why My Leadership Style Fits</vt:lpstr>
      <vt:lpstr>My Development Needs</vt:lpstr>
      <vt:lpstr>Support Needed from Organisation</vt:lpstr>
      <vt:lpstr>Conclusion </vt:lpstr>
      <vt:lpstr>Reference page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
  <cp:revision>485</cp:revision>
  <dcterms:created xsi:type="dcterms:W3CDTF">2026-04-10T16:06:20Z</dcterms:created>
  <dcterms:modified xsi:type="dcterms:W3CDTF">2026-04-17T22:21:28Z</dcterms:modified>
  <cp:contentStatus/>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0x01010079F111ED35F8CC479449609E8A0923A6</vt:lpwstr>
  </property>
  <property fmtid="{D5CDD505-2E9C-101B-9397-08002B2CF9AE}" pid="3" name="MediaServiceImageTags">
    <vt:lpwstr/>
  </property>
</Properties>
</file>