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56" r:id="rId1"/>
    <p:sldMasterId id="2147484168" r:id="rId2"/>
    <p:sldMasterId id="2147484180" r:id="rId3"/>
  </p:sldMasterIdLst>
  <p:notesMasterIdLst>
    <p:notesMasterId r:id="rId57"/>
  </p:notesMasterIdLst>
  <p:sldIdLst>
    <p:sldId id="384" r:id="rId4"/>
    <p:sldId id="457" r:id="rId5"/>
    <p:sldId id="497" r:id="rId6"/>
    <p:sldId id="478" r:id="rId7"/>
    <p:sldId id="516" r:id="rId8"/>
    <p:sldId id="517" r:id="rId9"/>
    <p:sldId id="496" r:id="rId10"/>
    <p:sldId id="495" r:id="rId11"/>
    <p:sldId id="498" r:id="rId12"/>
    <p:sldId id="499" r:id="rId13"/>
    <p:sldId id="500" r:id="rId14"/>
    <p:sldId id="284" r:id="rId15"/>
    <p:sldId id="285" r:id="rId16"/>
    <p:sldId id="479" r:id="rId17"/>
    <p:sldId id="502" r:id="rId18"/>
    <p:sldId id="480" r:id="rId19"/>
    <p:sldId id="481" r:id="rId20"/>
    <p:sldId id="482" r:id="rId21"/>
    <p:sldId id="483" r:id="rId22"/>
    <p:sldId id="484" r:id="rId23"/>
    <p:sldId id="504" r:id="rId24"/>
    <p:sldId id="515" r:id="rId25"/>
    <p:sldId id="503" r:id="rId26"/>
    <p:sldId id="507" r:id="rId27"/>
    <p:sldId id="508" r:id="rId28"/>
    <p:sldId id="509" r:id="rId29"/>
    <p:sldId id="510" r:id="rId30"/>
    <p:sldId id="511" r:id="rId31"/>
    <p:sldId id="512" r:id="rId32"/>
    <p:sldId id="518" r:id="rId33"/>
    <p:sldId id="513" r:id="rId34"/>
    <p:sldId id="514" r:id="rId35"/>
    <p:sldId id="519" r:id="rId36"/>
    <p:sldId id="520" r:id="rId37"/>
    <p:sldId id="521" r:id="rId38"/>
    <p:sldId id="522" r:id="rId39"/>
    <p:sldId id="523" r:id="rId40"/>
    <p:sldId id="468" r:id="rId41"/>
    <p:sldId id="469" r:id="rId42"/>
    <p:sldId id="489" r:id="rId43"/>
    <p:sldId id="525" r:id="rId44"/>
    <p:sldId id="505" r:id="rId45"/>
    <p:sldId id="506" r:id="rId46"/>
    <p:sldId id="526" r:id="rId47"/>
    <p:sldId id="527" r:id="rId48"/>
    <p:sldId id="306" r:id="rId49"/>
    <p:sldId id="312" r:id="rId50"/>
    <p:sldId id="261" r:id="rId51"/>
    <p:sldId id="262" r:id="rId52"/>
    <p:sldId id="263" r:id="rId53"/>
    <p:sldId id="528" r:id="rId54"/>
    <p:sldId id="343" r:id="rId55"/>
    <p:sldId id="344" r:id="rId56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6F2068-3103-4FE2-B88A-CDFA86C3F426}" v="153" dt="2023-03-08T17:32:02.2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93" autoAdjust="0"/>
    <p:restoredTop sz="93447" autoAdjust="0"/>
  </p:normalViewPr>
  <p:slideViewPr>
    <p:cSldViewPr>
      <p:cViewPr varScale="1">
        <p:scale>
          <a:sx n="63" d="100"/>
          <a:sy n="63" d="100"/>
        </p:scale>
        <p:origin x="716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636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63" Type="http://schemas.microsoft.com/office/2015/10/relationships/revisionInfo" Target="revisionInfo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presProps" Target="presProps.xml"/><Relationship Id="rId5" Type="http://schemas.openxmlformats.org/officeDocument/2006/relationships/slide" Target="slides/slide2.xml"/><Relationship Id="rId61" Type="http://schemas.openxmlformats.org/officeDocument/2006/relationships/tableStyles" Target="tableStyles.xml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viewProps" Target="viewProps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" userId="acfce3dd-66c2-4b6d-8e85-a3a71175ae38" providerId="ADAL" clId="{D2980CC5-7706-4FB9-A183-BC92870D072C}"/>
    <pc:docChg chg="modSld">
      <pc:chgData name="Simon" userId="acfce3dd-66c2-4b6d-8e85-a3a71175ae38" providerId="ADAL" clId="{D2980CC5-7706-4FB9-A183-BC92870D072C}" dt="2021-02-26T15:31:25.989" v="8" actId="20577"/>
      <pc:docMkLst>
        <pc:docMk/>
      </pc:docMkLst>
      <pc:sldChg chg="modSp mod">
        <pc:chgData name="Simon" userId="acfce3dd-66c2-4b6d-8e85-a3a71175ae38" providerId="ADAL" clId="{D2980CC5-7706-4FB9-A183-BC92870D072C}" dt="2021-02-26T15:31:25.989" v="8" actId="20577"/>
        <pc:sldMkLst>
          <pc:docMk/>
          <pc:sldMk cId="0" sldId="384"/>
        </pc:sldMkLst>
        <pc:spChg chg="mod">
          <ac:chgData name="Simon" userId="acfce3dd-66c2-4b6d-8e85-a3a71175ae38" providerId="ADAL" clId="{D2980CC5-7706-4FB9-A183-BC92870D072C}" dt="2021-02-26T15:31:25.989" v="8" actId="20577"/>
          <ac:spMkLst>
            <pc:docMk/>
            <pc:sldMk cId="0" sldId="384"/>
            <ac:spMk id="15362" creationId="{00000000-0000-0000-0000-000000000000}"/>
          </ac:spMkLst>
        </pc:spChg>
      </pc:sldChg>
    </pc:docChg>
  </pc:docChgLst>
  <pc:docChgLst>
    <pc:chgData name="Simon" userId="acfce3dd-66c2-4b6d-8e85-a3a71175ae38" providerId="ADAL" clId="{5ED5E9D5-97F0-45AD-800F-EC3A8B4C37C6}"/>
    <pc:docChg chg="custSel addSld delSld modSld sldOrd">
      <pc:chgData name="Simon" userId="acfce3dd-66c2-4b6d-8e85-a3a71175ae38" providerId="ADAL" clId="{5ED5E9D5-97F0-45AD-800F-EC3A8B4C37C6}" dt="2021-03-12T11:16:38.168" v="737" actId="20577"/>
      <pc:docMkLst>
        <pc:docMk/>
      </pc:docMkLst>
      <pc:sldChg chg="modSp mod">
        <pc:chgData name="Simon" userId="acfce3dd-66c2-4b6d-8e85-a3a71175ae38" providerId="ADAL" clId="{5ED5E9D5-97F0-45AD-800F-EC3A8B4C37C6}" dt="2021-03-02T06:59:38.856" v="379" actId="1076"/>
        <pc:sldMkLst>
          <pc:docMk/>
          <pc:sldMk cId="1186746135" sldId="261"/>
        </pc:sldMkLst>
        <pc:spChg chg="mod">
          <ac:chgData name="Simon" userId="acfce3dd-66c2-4b6d-8e85-a3a71175ae38" providerId="ADAL" clId="{5ED5E9D5-97F0-45AD-800F-EC3A8B4C37C6}" dt="2021-03-02T06:59:38.856" v="379" actId="1076"/>
          <ac:spMkLst>
            <pc:docMk/>
            <pc:sldMk cId="1186746135" sldId="261"/>
            <ac:spMk id="2" creationId="{00000000-0000-0000-0000-000000000000}"/>
          </ac:spMkLst>
        </pc:spChg>
        <pc:spChg chg="mod">
          <ac:chgData name="Simon" userId="acfce3dd-66c2-4b6d-8e85-a3a71175ae38" providerId="ADAL" clId="{5ED5E9D5-97F0-45AD-800F-EC3A8B4C37C6}" dt="2021-03-02T06:58:51.152" v="374" actId="14100"/>
          <ac:spMkLst>
            <pc:docMk/>
            <pc:sldMk cId="1186746135" sldId="261"/>
            <ac:spMk id="3" creationId="{00000000-0000-0000-0000-000000000000}"/>
          </ac:spMkLst>
        </pc:spChg>
      </pc:sldChg>
      <pc:sldChg chg="modSp mod modAnim">
        <pc:chgData name="Simon" userId="acfce3dd-66c2-4b6d-8e85-a3a71175ae38" providerId="ADAL" clId="{5ED5E9D5-97F0-45AD-800F-EC3A8B4C37C6}" dt="2021-03-02T07:02:50.664" v="401" actId="255"/>
        <pc:sldMkLst>
          <pc:docMk/>
          <pc:sldMk cId="4183826686" sldId="262"/>
        </pc:sldMkLst>
        <pc:spChg chg="mod">
          <ac:chgData name="Simon" userId="acfce3dd-66c2-4b6d-8e85-a3a71175ae38" providerId="ADAL" clId="{5ED5E9D5-97F0-45AD-800F-EC3A8B4C37C6}" dt="2021-03-02T06:59:30.943" v="378" actId="1076"/>
          <ac:spMkLst>
            <pc:docMk/>
            <pc:sldMk cId="4183826686" sldId="262"/>
            <ac:spMk id="2" creationId="{00000000-0000-0000-0000-000000000000}"/>
          </ac:spMkLst>
        </pc:spChg>
        <pc:spChg chg="mod">
          <ac:chgData name="Simon" userId="acfce3dd-66c2-4b6d-8e85-a3a71175ae38" providerId="ADAL" clId="{5ED5E9D5-97F0-45AD-800F-EC3A8B4C37C6}" dt="2021-03-02T07:02:50.664" v="401" actId="255"/>
          <ac:spMkLst>
            <pc:docMk/>
            <pc:sldMk cId="4183826686" sldId="262"/>
            <ac:spMk id="3" creationId="{00000000-0000-0000-0000-000000000000}"/>
          </ac:spMkLst>
        </pc:spChg>
      </pc:sldChg>
      <pc:sldChg chg="modSp mod">
        <pc:chgData name="Simon" userId="acfce3dd-66c2-4b6d-8e85-a3a71175ae38" providerId="ADAL" clId="{5ED5E9D5-97F0-45AD-800F-EC3A8B4C37C6}" dt="2021-03-02T07:02:34.750" v="399" actId="255"/>
        <pc:sldMkLst>
          <pc:docMk/>
          <pc:sldMk cId="2966039315" sldId="263"/>
        </pc:sldMkLst>
        <pc:spChg chg="mod">
          <ac:chgData name="Simon" userId="acfce3dd-66c2-4b6d-8e85-a3a71175ae38" providerId="ADAL" clId="{5ED5E9D5-97F0-45AD-800F-EC3A8B4C37C6}" dt="2021-03-02T06:59:25.827" v="377" actId="1076"/>
          <ac:spMkLst>
            <pc:docMk/>
            <pc:sldMk cId="2966039315" sldId="263"/>
            <ac:spMk id="2" creationId="{00000000-0000-0000-0000-000000000000}"/>
          </ac:spMkLst>
        </pc:spChg>
        <pc:spChg chg="mod">
          <ac:chgData name="Simon" userId="acfce3dd-66c2-4b6d-8e85-a3a71175ae38" providerId="ADAL" clId="{5ED5E9D5-97F0-45AD-800F-EC3A8B4C37C6}" dt="2021-03-02T07:02:34.750" v="399" actId="255"/>
          <ac:spMkLst>
            <pc:docMk/>
            <pc:sldMk cId="2966039315" sldId="263"/>
            <ac:spMk id="3" creationId="{00000000-0000-0000-0000-000000000000}"/>
          </ac:spMkLst>
        </pc:spChg>
      </pc:sldChg>
      <pc:sldChg chg="delSp modSp add mod">
        <pc:chgData name="Simon" userId="acfce3dd-66c2-4b6d-8e85-a3a71175ae38" providerId="ADAL" clId="{5ED5E9D5-97F0-45AD-800F-EC3A8B4C37C6}" dt="2021-03-05T11:41:57.245" v="724" actId="20577"/>
        <pc:sldMkLst>
          <pc:docMk/>
          <pc:sldMk cId="0" sldId="276"/>
        </pc:sldMkLst>
        <pc:spChg chg="del">
          <ac:chgData name="Simon" userId="acfce3dd-66c2-4b6d-8e85-a3a71175ae38" providerId="ADAL" clId="{5ED5E9D5-97F0-45AD-800F-EC3A8B4C37C6}" dt="2021-03-02T07:14:59.997" v="408" actId="478"/>
          <ac:spMkLst>
            <pc:docMk/>
            <pc:sldMk cId="0" sldId="276"/>
            <ac:spMk id="4" creationId="{C1C79CC0-D340-4B91-AC92-62398DA4028F}"/>
          </ac:spMkLst>
        </pc:spChg>
        <pc:spChg chg="mod">
          <ac:chgData name="Simon" userId="acfce3dd-66c2-4b6d-8e85-a3a71175ae38" providerId="ADAL" clId="{5ED5E9D5-97F0-45AD-800F-EC3A8B4C37C6}" dt="2021-03-05T11:41:57.245" v="724" actId="20577"/>
          <ac:spMkLst>
            <pc:docMk/>
            <pc:sldMk cId="0" sldId="276"/>
            <ac:spMk id="66563" creationId="{6371D989-8C86-4F76-BBD6-48B13280EB0D}"/>
          </ac:spMkLst>
        </pc:spChg>
        <pc:spChg chg="mod">
          <ac:chgData name="Simon" userId="acfce3dd-66c2-4b6d-8e85-a3a71175ae38" providerId="ADAL" clId="{5ED5E9D5-97F0-45AD-800F-EC3A8B4C37C6}" dt="2021-03-02T07:14:56.847" v="407" actId="1076"/>
          <ac:spMkLst>
            <pc:docMk/>
            <pc:sldMk cId="0" sldId="276"/>
            <ac:spMk id="66564" creationId="{8111B7D4-CEAF-4719-BDED-9C5249DFCA64}"/>
          </ac:spMkLst>
        </pc:spChg>
      </pc:sldChg>
      <pc:sldChg chg="add">
        <pc:chgData name="Simon" userId="acfce3dd-66c2-4b6d-8e85-a3a71175ae38" providerId="ADAL" clId="{5ED5E9D5-97F0-45AD-800F-EC3A8B4C37C6}" dt="2021-03-05T11:46:12.618" v="727"/>
        <pc:sldMkLst>
          <pc:docMk/>
          <pc:sldMk cId="0" sldId="316"/>
        </pc:sldMkLst>
      </pc:sldChg>
      <pc:sldChg chg="add">
        <pc:chgData name="Simon" userId="acfce3dd-66c2-4b6d-8e85-a3a71175ae38" providerId="ADAL" clId="{5ED5E9D5-97F0-45AD-800F-EC3A8B4C37C6}" dt="2021-03-05T11:46:12.618" v="727"/>
        <pc:sldMkLst>
          <pc:docMk/>
          <pc:sldMk cId="0" sldId="317"/>
        </pc:sldMkLst>
      </pc:sldChg>
      <pc:sldChg chg="add ord">
        <pc:chgData name="Simon" userId="acfce3dd-66c2-4b6d-8e85-a3a71175ae38" providerId="ADAL" clId="{5ED5E9D5-97F0-45AD-800F-EC3A8B4C37C6}" dt="2021-03-05T11:45:41.608" v="726"/>
        <pc:sldMkLst>
          <pc:docMk/>
          <pc:sldMk cId="0" sldId="319"/>
        </pc:sldMkLst>
      </pc:sldChg>
      <pc:sldChg chg="add">
        <pc:chgData name="Simon" userId="acfce3dd-66c2-4b6d-8e85-a3a71175ae38" providerId="ADAL" clId="{5ED5E9D5-97F0-45AD-800F-EC3A8B4C37C6}" dt="2021-03-05T11:46:12.618" v="727"/>
        <pc:sldMkLst>
          <pc:docMk/>
          <pc:sldMk cId="0" sldId="322"/>
        </pc:sldMkLst>
      </pc:sldChg>
      <pc:sldChg chg="add">
        <pc:chgData name="Simon" userId="acfce3dd-66c2-4b6d-8e85-a3a71175ae38" providerId="ADAL" clId="{5ED5E9D5-97F0-45AD-800F-EC3A8B4C37C6}" dt="2021-03-05T11:36:33.953" v="679"/>
        <pc:sldMkLst>
          <pc:docMk/>
          <pc:sldMk cId="0" sldId="326"/>
        </pc:sldMkLst>
      </pc:sldChg>
      <pc:sldChg chg="add">
        <pc:chgData name="Simon" userId="acfce3dd-66c2-4b6d-8e85-a3a71175ae38" providerId="ADAL" clId="{5ED5E9D5-97F0-45AD-800F-EC3A8B4C37C6}" dt="2021-03-05T11:38:15.027" v="681"/>
        <pc:sldMkLst>
          <pc:docMk/>
          <pc:sldMk cId="0" sldId="329"/>
        </pc:sldMkLst>
      </pc:sldChg>
      <pc:sldChg chg="add">
        <pc:chgData name="Simon" userId="acfce3dd-66c2-4b6d-8e85-a3a71175ae38" providerId="ADAL" clId="{5ED5E9D5-97F0-45AD-800F-EC3A8B4C37C6}" dt="2021-03-05T11:37:34.195" v="680"/>
        <pc:sldMkLst>
          <pc:docMk/>
          <pc:sldMk cId="0" sldId="333"/>
        </pc:sldMkLst>
      </pc:sldChg>
      <pc:sldChg chg="add del">
        <pc:chgData name="Simon" userId="acfce3dd-66c2-4b6d-8e85-a3a71175ae38" providerId="ADAL" clId="{5ED5E9D5-97F0-45AD-800F-EC3A8B4C37C6}" dt="2021-03-05T11:41:01.219" v="683" actId="47"/>
        <pc:sldMkLst>
          <pc:docMk/>
          <pc:sldMk cId="0" sldId="337"/>
        </pc:sldMkLst>
      </pc:sldChg>
      <pc:sldChg chg="add">
        <pc:chgData name="Simon" userId="acfce3dd-66c2-4b6d-8e85-a3a71175ae38" providerId="ADAL" clId="{5ED5E9D5-97F0-45AD-800F-EC3A8B4C37C6}" dt="2021-03-02T07:08:14.968" v="403"/>
        <pc:sldMkLst>
          <pc:docMk/>
          <pc:sldMk cId="0" sldId="340"/>
        </pc:sldMkLst>
      </pc:sldChg>
      <pc:sldChg chg="add">
        <pc:chgData name="Simon" userId="acfce3dd-66c2-4b6d-8e85-a3a71175ae38" providerId="ADAL" clId="{5ED5E9D5-97F0-45AD-800F-EC3A8B4C37C6}" dt="2021-03-02T07:08:14.968" v="403"/>
        <pc:sldMkLst>
          <pc:docMk/>
          <pc:sldMk cId="0" sldId="341"/>
        </pc:sldMkLst>
      </pc:sldChg>
      <pc:sldChg chg="modSp add del mod">
        <pc:chgData name="Simon" userId="acfce3dd-66c2-4b6d-8e85-a3a71175ae38" providerId="ADAL" clId="{5ED5E9D5-97F0-45AD-800F-EC3A8B4C37C6}" dt="2021-03-05T11:32:07.978" v="653" actId="14100"/>
        <pc:sldMkLst>
          <pc:docMk/>
          <pc:sldMk cId="2054955159" sldId="343"/>
        </pc:sldMkLst>
        <pc:spChg chg="mod">
          <ac:chgData name="Simon" userId="acfce3dd-66c2-4b6d-8e85-a3a71175ae38" providerId="ADAL" clId="{5ED5E9D5-97F0-45AD-800F-EC3A8B4C37C6}" dt="2021-03-05T11:32:07.978" v="653" actId="14100"/>
          <ac:spMkLst>
            <pc:docMk/>
            <pc:sldMk cId="2054955159" sldId="343"/>
            <ac:spMk id="3" creationId="{00000000-0000-0000-0000-000000000000}"/>
          </ac:spMkLst>
        </pc:spChg>
      </pc:sldChg>
      <pc:sldChg chg="modSp add mod">
        <pc:chgData name="Simon" userId="acfce3dd-66c2-4b6d-8e85-a3a71175ae38" providerId="ADAL" clId="{5ED5E9D5-97F0-45AD-800F-EC3A8B4C37C6}" dt="2021-03-05T11:32:54.973" v="678" actId="14100"/>
        <pc:sldMkLst>
          <pc:docMk/>
          <pc:sldMk cId="3213759658" sldId="344"/>
        </pc:sldMkLst>
        <pc:spChg chg="mod">
          <ac:chgData name="Simon" userId="acfce3dd-66c2-4b6d-8e85-a3a71175ae38" providerId="ADAL" clId="{5ED5E9D5-97F0-45AD-800F-EC3A8B4C37C6}" dt="2021-03-05T11:32:54.973" v="678" actId="14100"/>
          <ac:spMkLst>
            <pc:docMk/>
            <pc:sldMk cId="3213759658" sldId="344"/>
            <ac:spMk id="3" creationId="{00000000-0000-0000-0000-000000000000}"/>
          </ac:spMkLst>
        </pc:spChg>
      </pc:sldChg>
      <pc:sldChg chg="add">
        <pc:chgData name="Simon" userId="acfce3dd-66c2-4b6d-8e85-a3a71175ae38" providerId="ADAL" clId="{5ED5E9D5-97F0-45AD-800F-EC3A8B4C37C6}" dt="2021-03-05T11:47:37.447" v="728"/>
        <pc:sldMkLst>
          <pc:docMk/>
          <pc:sldMk cId="0" sldId="346"/>
        </pc:sldMkLst>
      </pc:sldChg>
      <pc:sldChg chg="modSp mod">
        <pc:chgData name="Simon" userId="acfce3dd-66c2-4b6d-8e85-a3a71175ae38" providerId="ADAL" clId="{5ED5E9D5-97F0-45AD-800F-EC3A8B4C37C6}" dt="2021-03-12T11:16:38.168" v="737" actId="20577"/>
        <pc:sldMkLst>
          <pc:docMk/>
          <pc:sldMk cId="0" sldId="384"/>
        </pc:sldMkLst>
        <pc:spChg chg="mod">
          <ac:chgData name="Simon" userId="acfce3dd-66c2-4b6d-8e85-a3a71175ae38" providerId="ADAL" clId="{5ED5E9D5-97F0-45AD-800F-EC3A8B4C37C6}" dt="2021-03-02T06:36:23.189" v="32" actId="1076"/>
          <ac:spMkLst>
            <pc:docMk/>
            <pc:sldMk cId="0" sldId="384"/>
            <ac:spMk id="15362" creationId="{00000000-0000-0000-0000-000000000000}"/>
          </ac:spMkLst>
        </pc:spChg>
        <pc:spChg chg="mod">
          <ac:chgData name="Simon" userId="acfce3dd-66c2-4b6d-8e85-a3a71175ae38" providerId="ADAL" clId="{5ED5E9D5-97F0-45AD-800F-EC3A8B4C37C6}" dt="2021-03-12T11:16:38.168" v="737" actId="20577"/>
          <ac:spMkLst>
            <pc:docMk/>
            <pc:sldMk cId="0" sldId="384"/>
            <ac:spMk id="15363" creationId="{00000000-0000-0000-0000-000000000000}"/>
          </ac:spMkLst>
        </pc:spChg>
      </pc:sldChg>
      <pc:sldChg chg="del">
        <pc:chgData name="Simon" userId="acfce3dd-66c2-4b6d-8e85-a3a71175ae38" providerId="ADAL" clId="{5ED5E9D5-97F0-45AD-800F-EC3A8B4C37C6}" dt="2021-03-02T06:37:17.560" v="105" actId="47"/>
        <pc:sldMkLst>
          <pc:docMk/>
          <pc:sldMk cId="0" sldId="389"/>
        </pc:sldMkLst>
      </pc:sldChg>
      <pc:sldChg chg="del">
        <pc:chgData name="Simon" userId="acfce3dd-66c2-4b6d-8e85-a3a71175ae38" providerId="ADAL" clId="{5ED5E9D5-97F0-45AD-800F-EC3A8B4C37C6}" dt="2021-03-02T06:37:17.560" v="105" actId="47"/>
        <pc:sldMkLst>
          <pc:docMk/>
          <pc:sldMk cId="0" sldId="390"/>
        </pc:sldMkLst>
      </pc:sldChg>
      <pc:sldChg chg="del">
        <pc:chgData name="Simon" userId="acfce3dd-66c2-4b6d-8e85-a3a71175ae38" providerId="ADAL" clId="{5ED5E9D5-97F0-45AD-800F-EC3A8B4C37C6}" dt="2021-03-02T06:37:17.560" v="105" actId="47"/>
        <pc:sldMkLst>
          <pc:docMk/>
          <pc:sldMk cId="0" sldId="391"/>
        </pc:sldMkLst>
      </pc:sldChg>
      <pc:sldChg chg="del">
        <pc:chgData name="Simon" userId="acfce3dd-66c2-4b6d-8e85-a3a71175ae38" providerId="ADAL" clId="{5ED5E9D5-97F0-45AD-800F-EC3A8B4C37C6}" dt="2021-03-02T06:37:17.560" v="105" actId="47"/>
        <pc:sldMkLst>
          <pc:docMk/>
          <pc:sldMk cId="0" sldId="392"/>
        </pc:sldMkLst>
      </pc:sldChg>
      <pc:sldChg chg="del">
        <pc:chgData name="Simon" userId="acfce3dd-66c2-4b6d-8e85-a3a71175ae38" providerId="ADAL" clId="{5ED5E9D5-97F0-45AD-800F-EC3A8B4C37C6}" dt="2021-03-02T06:37:17.560" v="105" actId="47"/>
        <pc:sldMkLst>
          <pc:docMk/>
          <pc:sldMk cId="0" sldId="411"/>
        </pc:sldMkLst>
      </pc:sldChg>
      <pc:sldChg chg="del">
        <pc:chgData name="Simon" userId="acfce3dd-66c2-4b6d-8e85-a3a71175ae38" providerId="ADAL" clId="{5ED5E9D5-97F0-45AD-800F-EC3A8B4C37C6}" dt="2021-03-02T06:37:22.448" v="106" actId="47"/>
        <pc:sldMkLst>
          <pc:docMk/>
          <pc:sldMk cId="0" sldId="418"/>
        </pc:sldMkLst>
      </pc:sldChg>
      <pc:sldChg chg="del">
        <pc:chgData name="Simon" userId="acfce3dd-66c2-4b6d-8e85-a3a71175ae38" providerId="ADAL" clId="{5ED5E9D5-97F0-45AD-800F-EC3A8B4C37C6}" dt="2021-03-02T06:37:22.448" v="106" actId="47"/>
        <pc:sldMkLst>
          <pc:docMk/>
          <pc:sldMk cId="0" sldId="420"/>
        </pc:sldMkLst>
      </pc:sldChg>
      <pc:sldChg chg="del">
        <pc:chgData name="Simon" userId="acfce3dd-66c2-4b6d-8e85-a3a71175ae38" providerId="ADAL" clId="{5ED5E9D5-97F0-45AD-800F-EC3A8B4C37C6}" dt="2021-03-02T06:37:22.448" v="106" actId="47"/>
        <pc:sldMkLst>
          <pc:docMk/>
          <pc:sldMk cId="0" sldId="421"/>
        </pc:sldMkLst>
      </pc:sldChg>
      <pc:sldChg chg="modSp mod">
        <pc:chgData name="Simon" userId="acfce3dd-66c2-4b6d-8e85-a3a71175ae38" providerId="ADAL" clId="{5ED5E9D5-97F0-45AD-800F-EC3A8B4C37C6}" dt="2021-03-02T07:17:40.972" v="627" actId="14100"/>
        <pc:sldMkLst>
          <pc:docMk/>
          <pc:sldMk cId="0" sldId="457"/>
        </pc:sldMkLst>
        <pc:spChg chg="mod">
          <ac:chgData name="Simon" userId="acfce3dd-66c2-4b6d-8e85-a3a71175ae38" providerId="ADAL" clId="{5ED5E9D5-97F0-45AD-800F-EC3A8B4C37C6}" dt="2021-03-02T07:17:36.261" v="626" actId="14100"/>
          <ac:spMkLst>
            <pc:docMk/>
            <pc:sldMk cId="0" sldId="457"/>
            <ac:spMk id="4100" creationId="{00000000-0000-0000-0000-000000000000}"/>
          </ac:spMkLst>
        </pc:spChg>
        <pc:spChg chg="mod">
          <ac:chgData name="Simon" userId="acfce3dd-66c2-4b6d-8e85-a3a71175ae38" providerId="ADAL" clId="{5ED5E9D5-97F0-45AD-800F-EC3A8B4C37C6}" dt="2021-03-02T07:17:40.972" v="627" actId="14100"/>
          <ac:spMkLst>
            <pc:docMk/>
            <pc:sldMk cId="0" sldId="457"/>
            <ac:spMk id="15362" creationId="{00000000-0000-0000-0000-000000000000}"/>
          </ac:spMkLst>
        </pc:spChg>
      </pc:sldChg>
      <pc:sldChg chg="del">
        <pc:chgData name="Simon" userId="acfce3dd-66c2-4b6d-8e85-a3a71175ae38" providerId="ADAL" clId="{5ED5E9D5-97F0-45AD-800F-EC3A8B4C37C6}" dt="2021-03-02T06:37:17.560" v="105" actId="47"/>
        <pc:sldMkLst>
          <pc:docMk/>
          <pc:sldMk cId="0" sldId="458"/>
        </pc:sldMkLst>
      </pc:sldChg>
      <pc:sldChg chg="del">
        <pc:chgData name="Simon" userId="acfce3dd-66c2-4b6d-8e85-a3a71175ae38" providerId="ADAL" clId="{5ED5E9D5-97F0-45AD-800F-EC3A8B4C37C6}" dt="2021-03-02T06:37:22.448" v="106" actId="47"/>
        <pc:sldMkLst>
          <pc:docMk/>
          <pc:sldMk cId="0" sldId="459"/>
        </pc:sldMkLst>
      </pc:sldChg>
      <pc:sldChg chg="del">
        <pc:chgData name="Simon" userId="acfce3dd-66c2-4b6d-8e85-a3a71175ae38" providerId="ADAL" clId="{5ED5E9D5-97F0-45AD-800F-EC3A8B4C37C6}" dt="2021-03-02T06:39:09.458" v="124" actId="47"/>
        <pc:sldMkLst>
          <pc:docMk/>
          <pc:sldMk cId="0" sldId="460"/>
        </pc:sldMkLst>
      </pc:sldChg>
      <pc:sldChg chg="del">
        <pc:chgData name="Simon" userId="acfce3dd-66c2-4b6d-8e85-a3a71175ae38" providerId="ADAL" clId="{5ED5E9D5-97F0-45AD-800F-EC3A8B4C37C6}" dt="2021-03-02T06:39:09.458" v="124" actId="47"/>
        <pc:sldMkLst>
          <pc:docMk/>
          <pc:sldMk cId="0" sldId="461"/>
        </pc:sldMkLst>
      </pc:sldChg>
      <pc:sldChg chg="del">
        <pc:chgData name="Simon" userId="acfce3dd-66c2-4b6d-8e85-a3a71175ae38" providerId="ADAL" clId="{5ED5E9D5-97F0-45AD-800F-EC3A8B4C37C6}" dt="2021-03-02T06:39:09.458" v="124" actId="47"/>
        <pc:sldMkLst>
          <pc:docMk/>
          <pc:sldMk cId="0" sldId="462"/>
        </pc:sldMkLst>
      </pc:sldChg>
      <pc:sldChg chg="del">
        <pc:chgData name="Simon" userId="acfce3dd-66c2-4b6d-8e85-a3a71175ae38" providerId="ADAL" clId="{5ED5E9D5-97F0-45AD-800F-EC3A8B4C37C6}" dt="2021-03-02T06:39:09.458" v="124" actId="47"/>
        <pc:sldMkLst>
          <pc:docMk/>
          <pc:sldMk cId="0" sldId="463"/>
        </pc:sldMkLst>
      </pc:sldChg>
      <pc:sldChg chg="del">
        <pc:chgData name="Simon" userId="acfce3dd-66c2-4b6d-8e85-a3a71175ae38" providerId="ADAL" clId="{5ED5E9D5-97F0-45AD-800F-EC3A8B4C37C6}" dt="2021-03-02T06:37:33.750" v="107" actId="47"/>
        <pc:sldMkLst>
          <pc:docMk/>
          <pc:sldMk cId="0" sldId="465"/>
        </pc:sldMkLst>
      </pc:sldChg>
      <pc:sldChg chg="del">
        <pc:chgData name="Simon" userId="acfce3dd-66c2-4b6d-8e85-a3a71175ae38" providerId="ADAL" clId="{5ED5E9D5-97F0-45AD-800F-EC3A8B4C37C6}" dt="2021-03-02T06:37:33.750" v="107" actId="47"/>
        <pc:sldMkLst>
          <pc:docMk/>
          <pc:sldMk cId="0" sldId="466"/>
        </pc:sldMkLst>
      </pc:sldChg>
      <pc:sldChg chg="del">
        <pc:chgData name="Simon" userId="acfce3dd-66c2-4b6d-8e85-a3a71175ae38" providerId="ADAL" clId="{5ED5E9D5-97F0-45AD-800F-EC3A8B4C37C6}" dt="2021-03-02T06:37:22.448" v="106" actId="47"/>
        <pc:sldMkLst>
          <pc:docMk/>
          <pc:sldMk cId="0" sldId="467"/>
        </pc:sldMkLst>
      </pc:sldChg>
      <pc:sldChg chg="del">
        <pc:chgData name="Simon" userId="acfce3dd-66c2-4b6d-8e85-a3a71175ae38" providerId="ADAL" clId="{5ED5E9D5-97F0-45AD-800F-EC3A8B4C37C6}" dt="2021-03-02T06:37:33.750" v="107" actId="47"/>
        <pc:sldMkLst>
          <pc:docMk/>
          <pc:sldMk cId="1629446851" sldId="468"/>
        </pc:sldMkLst>
      </pc:sldChg>
      <pc:sldChg chg="del">
        <pc:chgData name="Simon" userId="acfce3dd-66c2-4b6d-8e85-a3a71175ae38" providerId="ADAL" clId="{5ED5E9D5-97F0-45AD-800F-EC3A8B4C37C6}" dt="2021-03-02T06:37:33.750" v="107" actId="47"/>
        <pc:sldMkLst>
          <pc:docMk/>
          <pc:sldMk cId="3474290332" sldId="469"/>
        </pc:sldMkLst>
      </pc:sldChg>
      <pc:sldChg chg="del">
        <pc:chgData name="Simon" userId="acfce3dd-66c2-4b6d-8e85-a3a71175ae38" providerId="ADAL" clId="{5ED5E9D5-97F0-45AD-800F-EC3A8B4C37C6}" dt="2021-03-02T06:39:02.087" v="123" actId="47"/>
        <pc:sldMkLst>
          <pc:docMk/>
          <pc:sldMk cId="0" sldId="470"/>
        </pc:sldMkLst>
      </pc:sldChg>
      <pc:sldChg chg="del">
        <pc:chgData name="Simon" userId="acfce3dd-66c2-4b6d-8e85-a3a71175ae38" providerId="ADAL" clId="{5ED5E9D5-97F0-45AD-800F-EC3A8B4C37C6}" dt="2021-03-02T06:39:02.087" v="123" actId="47"/>
        <pc:sldMkLst>
          <pc:docMk/>
          <pc:sldMk cId="0" sldId="471"/>
        </pc:sldMkLst>
      </pc:sldChg>
      <pc:sldChg chg="del">
        <pc:chgData name="Simon" userId="acfce3dd-66c2-4b6d-8e85-a3a71175ae38" providerId="ADAL" clId="{5ED5E9D5-97F0-45AD-800F-EC3A8B4C37C6}" dt="2021-03-02T06:39:09.458" v="124" actId="47"/>
        <pc:sldMkLst>
          <pc:docMk/>
          <pc:sldMk cId="0" sldId="472"/>
        </pc:sldMkLst>
      </pc:sldChg>
      <pc:sldChg chg="del">
        <pc:chgData name="Simon" userId="acfce3dd-66c2-4b6d-8e85-a3a71175ae38" providerId="ADAL" clId="{5ED5E9D5-97F0-45AD-800F-EC3A8B4C37C6}" dt="2021-03-02T06:39:09.458" v="124" actId="47"/>
        <pc:sldMkLst>
          <pc:docMk/>
          <pc:sldMk cId="0" sldId="473"/>
        </pc:sldMkLst>
      </pc:sldChg>
      <pc:sldChg chg="del">
        <pc:chgData name="Simon" userId="acfce3dd-66c2-4b6d-8e85-a3a71175ae38" providerId="ADAL" clId="{5ED5E9D5-97F0-45AD-800F-EC3A8B4C37C6}" dt="2021-03-02T06:37:33.750" v="107" actId="47"/>
        <pc:sldMkLst>
          <pc:docMk/>
          <pc:sldMk cId="0" sldId="475"/>
        </pc:sldMkLst>
      </pc:sldChg>
      <pc:sldChg chg="del">
        <pc:chgData name="Simon" userId="acfce3dd-66c2-4b6d-8e85-a3a71175ae38" providerId="ADAL" clId="{5ED5E9D5-97F0-45AD-800F-EC3A8B4C37C6}" dt="2021-03-02T06:37:33.750" v="107" actId="47"/>
        <pc:sldMkLst>
          <pc:docMk/>
          <pc:sldMk cId="0" sldId="476"/>
        </pc:sldMkLst>
      </pc:sldChg>
      <pc:sldChg chg="del">
        <pc:chgData name="Simon" userId="acfce3dd-66c2-4b6d-8e85-a3a71175ae38" providerId="ADAL" clId="{5ED5E9D5-97F0-45AD-800F-EC3A8B4C37C6}" dt="2021-03-02T06:37:22.448" v="106" actId="47"/>
        <pc:sldMkLst>
          <pc:docMk/>
          <pc:sldMk cId="0" sldId="477"/>
        </pc:sldMkLst>
      </pc:sldChg>
      <pc:sldChg chg="delSp modSp mod">
        <pc:chgData name="Simon" userId="acfce3dd-66c2-4b6d-8e85-a3a71175ae38" providerId="ADAL" clId="{5ED5E9D5-97F0-45AD-800F-EC3A8B4C37C6}" dt="2021-03-02T06:38:07.337" v="111" actId="207"/>
        <pc:sldMkLst>
          <pc:docMk/>
          <pc:sldMk cId="3389209699" sldId="478"/>
        </pc:sldMkLst>
        <pc:spChg chg="del">
          <ac:chgData name="Simon" userId="acfce3dd-66c2-4b6d-8e85-a3a71175ae38" providerId="ADAL" clId="{5ED5E9D5-97F0-45AD-800F-EC3A8B4C37C6}" dt="2021-03-02T06:37:51.241" v="108" actId="478"/>
          <ac:spMkLst>
            <pc:docMk/>
            <pc:sldMk cId="3389209699" sldId="478"/>
            <ac:spMk id="5" creationId="{00000000-0000-0000-0000-000000000000}"/>
          </ac:spMkLst>
        </pc:spChg>
        <pc:spChg chg="mod">
          <ac:chgData name="Simon" userId="acfce3dd-66c2-4b6d-8e85-a3a71175ae38" providerId="ADAL" clId="{5ED5E9D5-97F0-45AD-800F-EC3A8B4C37C6}" dt="2021-03-02T06:38:07.337" v="111" actId="207"/>
          <ac:spMkLst>
            <pc:docMk/>
            <pc:sldMk cId="3389209699" sldId="478"/>
            <ac:spMk id="15362" creationId="{00000000-0000-0000-0000-000000000000}"/>
          </ac:spMkLst>
        </pc:spChg>
        <pc:spChg chg="mod">
          <ac:chgData name="Simon" userId="acfce3dd-66c2-4b6d-8e85-a3a71175ae38" providerId="ADAL" clId="{5ED5E9D5-97F0-45AD-800F-EC3A8B4C37C6}" dt="2021-03-02T06:37:56.668" v="109" actId="1076"/>
          <ac:spMkLst>
            <pc:docMk/>
            <pc:sldMk cId="3389209699" sldId="478"/>
            <ac:spMk id="201731" creationId="{00000000-0000-0000-0000-000000000000}"/>
          </ac:spMkLst>
        </pc:spChg>
      </pc:sldChg>
      <pc:sldChg chg="modSp mod">
        <pc:chgData name="Simon" userId="acfce3dd-66c2-4b6d-8e85-a3a71175ae38" providerId="ADAL" clId="{5ED5E9D5-97F0-45AD-800F-EC3A8B4C37C6}" dt="2021-03-02T06:53:34.469" v="371" actId="1076"/>
        <pc:sldMkLst>
          <pc:docMk/>
          <pc:sldMk cId="3490354535" sldId="482"/>
        </pc:sldMkLst>
        <pc:picChg chg="mod">
          <ac:chgData name="Simon" userId="acfce3dd-66c2-4b6d-8e85-a3a71175ae38" providerId="ADAL" clId="{5ED5E9D5-97F0-45AD-800F-EC3A8B4C37C6}" dt="2021-03-02T06:53:34.469" v="371" actId="1076"/>
          <ac:picMkLst>
            <pc:docMk/>
            <pc:sldMk cId="3490354535" sldId="482"/>
            <ac:picMk id="71682" creationId="{00000000-0000-0000-0000-000000000000}"/>
          </ac:picMkLst>
        </pc:picChg>
      </pc:sldChg>
      <pc:sldChg chg="del">
        <pc:chgData name="Simon" userId="acfce3dd-66c2-4b6d-8e85-a3a71175ae38" providerId="ADAL" clId="{5ED5E9D5-97F0-45AD-800F-EC3A8B4C37C6}" dt="2021-03-02T06:39:02.087" v="123" actId="47"/>
        <pc:sldMkLst>
          <pc:docMk/>
          <pc:sldMk cId="3118420332" sldId="489"/>
        </pc:sldMkLst>
      </pc:sldChg>
      <pc:sldChg chg="del">
        <pc:chgData name="Simon" userId="acfce3dd-66c2-4b6d-8e85-a3a71175ae38" providerId="ADAL" clId="{5ED5E9D5-97F0-45AD-800F-EC3A8B4C37C6}" dt="2021-03-02T06:39:02.087" v="123" actId="47"/>
        <pc:sldMkLst>
          <pc:docMk/>
          <pc:sldMk cId="3646254228" sldId="490"/>
        </pc:sldMkLst>
      </pc:sldChg>
      <pc:sldChg chg="del">
        <pc:chgData name="Simon" userId="acfce3dd-66c2-4b6d-8e85-a3a71175ae38" providerId="ADAL" clId="{5ED5E9D5-97F0-45AD-800F-EC3A8B4C37C6}" dt="2021-03-02T06:39:09.458" v="124" actId="47"/>
        <pc:sldMkLst>
          <pc:docMk/>
          <pc:sldMk cId="65131605" sldId="491"/>
        </pc:sldMkLst>
      </pc:sldChg>
      <pc:sldChg chg="del">
        <pc:chgData name="Simon" userId="acfce3dd-66c2-4b6d-8e85-a3a71175ae38" providerId="ADAL" clId="{5ED5E9D5-97F0-45AD-800F-EC3A8B4C37C6}" dt="2021-03-02T06:39:09.458" v="124" actId="47"/>
        <pc:sldMkLst>
          <pc:docMk/>
          <pc:sldMk cId="4229137204" sldId="492"/>
        </pc:sldMkLst>
      </pc:sldChg>
      <pc:sldChg chg="del">
        <pc:chgData name="Simon" userId="acfce3dd-66c2-4b6d-8e85-a3a71175ae38" providerId="ADAL" clId="{5ED5E9D5-97F0-45AD-800F-EC3A8B4C37C6}" dt="2021-03-02T06:37:33.750" v="107" actId="47"/>
        <pc:sldMkLst>
          <pc:docMk/>
          <pc:sldMk cId="1696352217" sldId="495"/>
        </pc:sldMkLst>
      </pc:sldChg>
      <pc:sldChg chg="modSp new mod">
        <pc:chgData name="Simon" userId="acfce3dd-66c2-4b6d-8e85-a3a71175ae38" providerId="ADAL" clId="{5ED5E9D5-97F0-45AD-800F-EC3A8B4C37C6}" dt="2021-03-02T06:51:02.621" v="370" actId="13926"/>
        <pc:sldMkLst>
          <pc:docMk/>
          <pc:sldMk cId="3918116092" sldId="495"/>
        </pc:sldMkLst>
        <pc:spChg chg="mod">
          <ac:chgData name="Simon" userId="acfce3dd-66c2-4b6d-8e85-a3a71175ae38" providerId="ADAL" clId="{5ED5E9D5-97F0-45AD-800F-EC3A8B4C37C6}" dt="2021-03-02T06:42:49.572" v="174" actId="255"/>
          <ac:spMkLst>
            <pc:docMk/>
            <pc:sldMk cId="3918116092" sldId="495"/>
            <ac:spMk id="2" creationId="{41596903-A346-4AA9-8666-DD0702B6FEDA}"/>
          </ac:spMkLst>
        </pc:spChg>
        <pc:spChg chg="mod">
          <ac:chgData name="Simon" userId="acfce3dd-66c2-4b6d-8e85-a3a71175ae38" providerId="ADAL" clId="{5ED5E9D5-97F0-45AD-800F-EC3A8B4C37C6}" dt="2021-03-02T06:51:02.621" v="370" actId="13926"/>
          <ac:spMkLst>
            <pc:docMk/>
            <pc:sldMk cId="3918116092" sldId="495"/>
            <ac:spMk id="3" creationId="{B4382716-BFAB-43B0-AC3E-B7F6CD352D34}"/>
          </ac:spMkLst>
        </pc:spChg>
      </pc:sldChg>
      <pc:sldChg chg="del">
        <pc:chgData name="Simon" userId="acfce3dd-66c2-4b6d-8e85-a3a71175ae38" providerId="ADAL" clId="{5ED5E9D5-97F0-45AD-800F-EC3A8B4C37C6}" dt="2021-03-02T06:37:33.750" v="107" actId="47"/>
        <pc:sldMkLst>
          <pc:docMk/>
          <pc:sldMk cId="411852580" sldId="496"/>
        </pc:sldMkLst>
      </pc:sldChg>
      <pc:sldChg chg="modSp add mod">
        <pc:chgData name="Simon" userId="acfce3dd-66c2-4b6d-8e85-a3a71175ae38" providerId="ADAL" clId="{5ED5E9D5-97F0-45AD-800F-EC3A8B4C37C6}" dt="2021-03-02T06:49:43.546" v="369" actId="14100"/>
        <pc:sldMkLst>
          <pc:docMk/>
          <pc:sldMk cId="434624384" sldId="496"/>
        </pc:sldMkLst>
        <pc:spChg chg="mod">
          <ac:chgData name="Simon" userId="acfce3dd-66c2-4b6d-8e85-a3a71175ae38" providerId="ADAL" clId="{5ED5E9D5-97F0-45AD-800F-EC3A8B4C37C6}" dt="2021-03-02T06:49:43.546" v="369" actId="14100"/>
          <ac:spMkLst>
            <pc:docMk/>
            <pc:sldMk cId="434624384" sldId="496"/>
            <ac:spMk id="3" creationId="{B4382716-BFAB-43B0-AC3E-B7F6CD352D34}"/>
          </ac:spMkLst>
        </pc:spChg>
      </pc:sldChg>
      <pc:sldChg chg="del">
        <pc:chgData name="Simon" userId="acfce3dd-66c2-4b6d-8e85-a3a71175ae38" providerId="ADAL" clId="{5ED5E9D5-97F0-45AD-800F-EC3A8B4C37C6}" dt="2021-03-02T06:37:33.750" v="107" actId="47"/>
        <pc:sldMkLst>
          <pc:docMk/>
          <pc:sldMk cId="2083847690" sldId="497"/>
        </pc:sldMkLst>
      </pc:sldChg>
    </pc:docChg>
  </pc:docChgLst>
  <pc:docChgLst>
    <pc:chgData name="Simon Williams (IMH)" userId="acfce3dd-66c2-4b6d-8e85-a3a71175ae38" providerId="ADAL" clId="{D56F2068-3103-4FE2-B88A-CDFA86C3F426}"/>
    <pc:docChg chg="undo custSel addSld delSld modSld sldOrd delMainMaster">
      <pc:chgData name="Simon Williams (IMH)" userId="acfce3dd-66c2-4b6d-8e85-a3a71175ae38" providerId="ADAL" clId="{D56F2068-3103-4FE2-B88A-CDFA86C3F426}" dt="2023-03-08T17:37:10.257" v="4510" actId="14100"/>
      <pc:docMkLst>
        <pc:docMk/>
      </pc:docMkLst>
      <pc:sldChg chg="del">
        <pc:chgData name="Simon Williams (IMH)" userId="acfce3dd-66c2-4b6d-8e85-a3a71175ae38" providerId="ADAL" clId="{D56F2068-3103-4FE2-B88A-CDFA86C3F426}" dt="2023-03-08T17:04:56.816" v="3478" actId="2696"/>
        <pc:sldMkLst>
          <pc:docMk/>
          <pc:sldMk cId="1186746135" sldId="261"/>
        </pc:sldMkLst>
      </pc:sldChg>
      <pc:sldChg chg="addSp modSp add mod setBg">
        <pc:chgData name="Simon Williams (IMH)" userId="acfce3dd-66c2-4b6d-8e85-a3a71175ae38" providerId="ADAL" clId="{D56F2068-3103-4FE2-B88A-CDFA86C3F426}" dt="2023-03-08T17:35:11.032" v="4483" actId="26606"/>
        <pc:sldMkLst>
          <pc:docMk/>
          <pc:sldMk cId="3279333882" sldId="261"/>
        </pc:sldMkLst>
        <pc:spChg chg="mod">
          <ac:chgData name="Simon Williams (IMH)" userId="acfce3dd-66c2-4b6d-8e85-a3a71175ae38" providerId="ADAL" clId="{D56F2068-3103-4FE2-B88A-CDFA86C3F426}" dt="2023-03-08T17:35:11.032" v="4483" actId="26606"/>
          <ac:spMkLst>
            <pc:docMk/>
            <pc:sldMk cId="3279333882" sldId="261"/>
            <ac:spMk id="2" creationId="{00000000-0000-0000-0000-000000000000}"/>
          </ac:spMkLst>
        </pc:spChg>
        <pc:spChg chg="mod">
          <ac:chgData name="Simon Williams (IMH)" userId="acfce3dd-66c2-4b6d-8e85-a3a71175ae38" providerId="ADAL" clId="{D56F2068-3103-4FE2-B88A-CDFA86C3F426}" dt="2023-03-08T17:35:11.032" v="4483" actId="26606"/>
          <ac:spMkLst>
            <pc:docMk/>
            <pc:sldMk cId="3279333882" sldId="261"/>
            <ac:spMk id="3" creationId="{00000000-0000-0000-0000-000000000000}"/>
          </ac:spMkLst>
        </pc:spChg>
        <pc:spChg chg="add">
          <ac:chgData name="Simon Williams (IMH)" userId="acfce3dd-66c2-4b6d-8e85-a3a71175ae38" providerId="ADAL" clId="{D56F2068-3103-4FE2-B88A-CDFA86C3F426}" dt="2023-03-08T17:35:11.032" v="4483" actId="26606"/>
          <ac:spMkLst>
            <pc:docMk/>
            <pc:sldMk cId="3279333882" sldId="261"/>
            <ac:spMk id="8" creationId="{C2554CA6-288E-4202-BC52-2E5A8F0C0AED}"/>
          </ac:spMkLst>
        </pc:spChg>
        <pc:spChg chg="add">
          <ac:chgData name="Simon Williams (IMH)" userId="acfce3dd-66c2-4b6d-8e85-a3a71175ae38" providerId="ADAL" clId="{D56F2068-3103-4FE2-B88A-CDFA86C3F426}" dt="2023-03-08T17:35:11.032" v="4483" actId="26606"/>
          <ac:spMkLst>
            <pc:docMk/>
            <pc:sldMk cId="3279333882" sldId="261"/>
            <ac:spMk id="10" creationId="{B10BB131-AC8E-4A8E-A5D1-36260F720C3B}"/>
          </ac:spMkLst>
        </pc:spChg>
        <pc:spChg chg="add">
          <ac:chgData name="Simon Williams (IMH)" userId="acfce3dd-66c2-4b6d-8e85-a3a71175ae38" providerId="ADAL" clId="{D56F2068-3103-4FE2-B88A-CDFA86C3F426}" dt="2023-03-08T17:35:11.032" v="4483" actId="26606"/>
          <ac:spMkLst>
            <pc:docMk/>
            <pc:sldMk cId="3279333882" sldId="261"/>
            <ac:spMk id="12" creationId="{5B7778FC-632E-4DCA-A7CB-0D7731CCF970}"/>
          </ac:spMkLst>
        </pc:spChg>
        <pc:spChg chg="add">
          <ac:chgData name="Simon Williams (IMH)" userId="acfce3dd-66c2-4b6d-8e85-a3a71175ae38" providerId="ADAL" clId="{D56F2068-3103-4FE2-B88A-CDFA86C3F426}" dt="2023-03-08T17:35:11.032" v="4483" actId="26606"/>
          <ac:spMkLst>
            <pc:docMk/>
            <pc:sldMk cId="3279333882" sldId="261"/>
            <ac:spMk id="14" creationId="{FA23A907-97FB-4A8F-880A-DD77401C4296}"/>
          </ac:spMkLst>
        </pc:spChg>
      </pc:sldChg>
      <pc:sldChg chg="add">
        <pc:chgData name="Simon Williams (IMH)" userId="acfce3dd-66c2-4b6d-8e85-a3a71175ae38" providerId="ADAL" clId="{D56F2068-3103-4FE2-B88A-CDFA86C3F426}" dt="2023-03-08T17:05:06.707" v="3479"/>
        <pc:sldMkLst>
          <pc:docMk/>
          <pc:sldMk cId="3788857634" sldId="262"/>
        </pc:sldMkLst>
      </pc:sldChg>
      <pc:sldChg chg="del">
        <pc:chgData name="Simon Williams (IMH)" userId="acfce3dd-66c2-4b6d-8e85-a3a71175ae38" providerId="ADAL" clId="{D56F2068-3103-4FE2-B88A-CDFA86C3F426}" dt="2023-03-08T17:04:56.816" v="3478" actId="2696"/>
        <pc:sldMkLst>
          <pc:docMk/>
          <pc:sldMk cId="4183826686" sldId="262"/>
        </pc:sldMkLst>
      </pc:sldChg>
      <pc:sldChg chg="add">
        <pc:chgData name="Simon Williams (IMH)" userId="acfce3dd-66c2-4b6d-8e85-a3a71175ae38" providerId="ADAL" clId="{D56F2068-3103-4FE2-B88A-CDFA86C3F426}" dt="2023-03-08T17:05:06.707" v="3479"/>
        <pc:sldMkLst>
          <pc:docMk/>
          <pc:sldMk cId="2492479306" sldId="263"/>
        </pc:sldMkLst>
      </pc:sldChg>
      <pc:sldChg chg="del">
        <pc:chgData name="Simon Williams (IMH)" userId="acfce3dd-66c2-4b6d-8e85-a3a71175ae38" providerId="ADAL" clId="{D56F2068-3103-4FE2-B88A-CDFA86C3F426}" dt="2023-03-08T17:04:56.816" v="3478" actId="2696"/>
        <pc:sldMkLst>
          <pc:docMk/>
          <pc:sldMk cId="2966039315" sldId="263"/>
        </pc:sldMkLst>
      </pc:sldChg>
      <pc:sldChg chg="del">
        <pc:chgData name="Simon Williams (IMH)" userId="acfce3dd-66c2-4b6d-8e85-a3a71175ae38" providerId="ADAL" clId="{D56F2068-3103-4FE2-B88A-CDFA86C3F426}" dt="2023-03-08T17:16:05.637" v="3527" actId="47"/>
        <pc:sldMkLst>
          <pc:docMk/>
          <pc:sldMk cId="0" sldId="276"/>
        </pc:sldMkLst>
      </pc:sldChg>
      <pc:sldChg chg="addSp delSp modSp add del mod delAnim">
        <pc:chgData name="Simon Williams (IMH)" userId="acfce3dd-66c2-4b6d-8e85-a3a71175ae38" providerId="ADAL" clId="{D56F2068-3103-4FE2-B88A-CDFA86C3F426}" dt="2023-03-08T13:25:54.359" v="1527" actId="47"/>
        <pc:sldMkLst>
          <pc:docMk/>
          <pc:sldMk cId="0" sldId="281"/>
        </pc:sldMkLst>
        <pc:spChg chg="add mod">
          <ac:chgData name="Simon Williams (IMH)" userId="acfce3dd-66c2-4b6d-8e85-a3a71175ae38" providerId="ADAL" clId="{D56F2068-3103-4FE2-B88A-CDFA86C3F426}" dt="2023-03-08T13:24:06.355" v="1505" actId="21"/>
          <ac:spMkLst>
            <pc:docMk/>
            <pc:sldMk cId="0" sldId="281"/>
            <ac:spMk id="3" creationId="{8C8E7E15-2A16-A1D2-860C-B12B146A14F1}"/>
          </ac:spMkLst>
        </pc:spChg>
        <pc:spChg chg="del">
          <ac:chgData name="Simon Williams (IMH)" userId="acfce3dd-66c2-4b6d-8e85-a3a71175ae38" providerId="ADAL" clId="{D56F2068-3103-4FE2-B88A-CDFA86C3F426}" dt="2023-03-08T13:23:29.608" v="1499" actId="478"/>
          <ac:spMkLst>
            <pc:docMk/>
            <pc:sldMk cId="0" sldId="281"/>
            <ac:spMk id="5" creationId="{00000000-0000-0000-0000-000000000000}"/>
          </ac:spMkLst>
        </pc:spChg>
        <pc:spChg chg="mod">
          <ac:chgData name="Simon Williams (IMH)" userId="acfce3dd-66c2-4b6d-8e85-a3a71175ae38" providerId="ADAL" clId="{D56F2068-3103-4FE2-B88A-CDFA86C3F426}" dt="2023-03-08T13:23:46.015" v="1501" actId="21"/>
          <ac:spMkLst>
            <pc:docMk/>
            <pc:sldMk cId="0" sldId="281"/>
            <ac:spMk id="22530" creationId="{00000000-0000-0000-0000-000000000000}"/>
          </ac:spMkLst>
        </pc:spChg>
        <pc:spChg chg="del mod">
          <ac:chgData name="Simon Williams (IMH)" userId="acfce3dd-66c2-4b6d-8e85-a3a71175ae38" providerId="ADAL" clId="{D56F2068-3103-4FE2-B88A-CDFA86C3F426}" dt="2023-03-08T13:24:06.355" v="1505" actId="21"/>
          <ac:spMkLst>
            <pc:docMk/>
            <pc:sldMk cId="0" sldId="281"/>
            <ac:spMk id="202755" creationId="{00000000-0000-0000-0000-000000000000}"/>
          </ac:spMkLst>
        </pc:spChg>
      </pc:sldChg>
      <pc:sldChg chg="delSp modSp mod">
        <pc:chgData name="Simon Williams (IMH)" userId="acfce3dd-66c2-4b6d-8e85-a3a71175ae38" providerId="ADAL" clId="{D56F2068-3103-4FE2-B88A-CDFA86C3F426}" dt="2023-03-07T15:06:51.111" v="581" actId="478"/>
        <pc:sldMkLst>
          <pc:docMk/>
          <pc:sldMk cId="0" sldId="284"/>
        </pc:sldMkLst>
        <pc:spChg chg="del mod">
          <ac:chgData name="Simon Williams (IMH)" userId="acfce3dd-66c2-4b6d-8e85-a3a71175ae38" providerId="ADAL" clId="{D56F2068-3103-4FE2-B88A-CDFA86C3F426}" dt="2023-03-07T15:06:51.111" v="581" actId="478"/>
          <ac:spMkLst>
            <pc:docMk/>
            <pc:sldMk cId="0" sldId="284"/>
            <ac:spMk id="9" creationId="{00000000-0000-0000-0000-000000000000}"/>
          </ac:spMkLst>
        </pc:spChg>
        <pc:spChg chg="del">
          <ac:chgData name="Simon Williams (IMH)" userId="acfce3dd-66c2-4b6d-8e85-a3a71175ae38" providerId="ADAL" clId="{D56F2068-3103-4FE2-B88A-CDFA86C3F426}" dt="2023-03-07T14:53:51.495" v="495" actId="478"/>
          <ac:spMkLst>
            <pc:docMk/>
            <pc:sldMk cId="0" sldId="284"/>
            <ac:spMk id="196611" creationId="{00000000-0000-0000-0000-000000000000}"/>
          </ac:spMkLst>
        </pc:spChg>
        <pc:spChg chg="del">
          <ac:chgData name="Simon Williams (IMH)" userId="acfce3dd-66c2-4b6d-8e85-a3a71175ae38" providerId="ADAL" clId="{D56F2068-3103-4FE2-B88A-CDFA86C3F426}" dt="2023-03-07T14:53:57.106" v="497" actId="478"/>
          <ac:spMkLst>
            <pc:docMk/>
            <pc:sldMk cId="0" sldId="284"/>
            <ac:spMk id="196612" creationId="{00000000-0000-0000-0000-000000000000}"/>
          </ac:spMkLst>
        </pc:spChg>
        <pc:spChg chg="del">
          <ac:chgData name="Simon Williams (IMH)" userId="acfce3dd-66c2-4b6d-8e85-a3a71175ae38" providerId="ADAL" clId="{D56F2068-3103-4FE2-B88A-CDFA86C3F426}" dt="2023-03-07T14:54:00.005" v="498" actId="478"/>
          <ac:spMkLst>
            <pc:docMk/>
            <pc:sldMk cId="0" sldId="284"/>
            <ac:spMk id="196613" creationId="{00000000-0000-0000-0000-000000000000}"/>
          </ac:spMkLst>
        </pc:spChg>
        <pc:spChg chg="del">
          <ac:chgData name="Simon Williams (IMH)" userId="acfce3dd-66c2-4b6d-8e85-a3a71175ae38" providerId="ADAL" clId="{D56F2068-3103-4FE2-B88A-CDFA86C3F426}" dt="2023-03-07T14:54:05.381" v="499" actId="478"/>
          <ac:spMkLst>
            <pc:docMk/>
            <pc:sldMk cId="0" sldId="284"/>
            <ac:spMk id="196614" creationId="{00000000-0000-0000-0000-000000000000}"/>
          </ac:spMkLst>
        </pc:spChg>
        <pc:spChg chg="del">
          <ac:chgData name="Simon Williams (IMH)" userId="acfce3dd-66c2-4b6d-8e85-a3a71175ae38" providerId="ADAL" clId="{D56F2068-3103-4FE2-B88A-CDFA86C3F426}" dt="2023-03-07T14:53:54.754" v="496" actId="478"/>
          <ac:spMkLst>
            <pc:docMk/>
            <pc:sldMk cId="0" sldId="284"/>
            <ac:spMk id="196615" creationId="{00000000-0000-0000-0000-000000000000}"/>
          </ac:spMkLst>
        </pc:spChg>
        <pc:picChg chg="mod">
          <ac:chgData name="Simon Williams (IMH)" userId="acfce3dd-66c2-4b6d-8e85-a3a71175ae38" providerId="ADAL" clId="{D56F2068-3103-4FE2-B88A-CDFA86C3F426}" dt="2023-03-07T15:06:35.437" v="579" actId="14100"/>
          <ac:picMkLst>
            <pc:docMk/>
            <pc:sldMk cId="0" sldId="284"/>
            <ac:picMk id="24578" creationId="{00000000-0000-0000-0000-000000000000}"/>
          </ac:picMkLst>
        </pc:picChg>
      </pc:sldChg>
      <pc:sldChg chg="addSp delSp modSp mod">
        <pc:chgData name="Simon Williams (IMH)" userId="acfce3dd-66c2-4b6d-8e85-a3a71175ae38" providerId="ADAL" clId="{D56F2068-3103-4FE2-B88A-CDFA86C3F426}" dt="2023-03-07T15:07:12.503" v="585" actId="478"/>
        <pc:sldMkLst>
          <pc:docMk/>
          <pc:sldMk cId="0" sldId="285"/>
        </pc:sldMkLst>
        <pc:spChg chg="del">
          <ac:chgData name="Simon Williams (IMH)" userId="acfce3dd-66c2-4b6d-8e85-a3a71175ae38" providerId="ADAL" clId="{D56F2068-3103-4FE2-B88A-CDFA86C3F426}" dt="2023-03-07T15:07:12.503" v="585" actId="478"/>
          <ac:spMkLst>
            <pc:docMk/>
            <pc:sldMk cId="0" sldId="285"/>
            <ac:spMk id="4" creationId="{00000000-0000-0000-0000-000000000000}"/>
          </ac:spMkLst>
        </pc:spChg>
        <pc:picChg chg="add del mod">
          <ac:chgData name="Simon Williams (IMH)" userId="acfce3dd-66c2-4b6d-8e85-a3a71175ae38" providerId="ADAL" clId="{D56F2068-3103-4FE2-B88A-CDFA86C3F426}" dt="2023-03-07T15:07:09.022" v="584" actId="478"/>
          <ac:picMkLst>
            <pc:docMk/>
            <pc:sldMk cId="0" sldId="285"/>
            <ac:picMk id="25602" creationId="{00000000-0000-0000-0000-000000000000}"/>
          </ac:picMkLst>
        </pc:picChg>
      </pc:sldChg>
      <pc:sldChg chg="addSp delSp modSp del mod">
        <pc:chgData name="Simon Williams (IMH)" userId="acfce3dd-66c2-4b6d-8e85-a3a71175ae38" providerId="ADAL" clId="{D56F2068-3103-4FE2-B88A-CDFA86C3F426}" dt="2023-03-08T13:19:54.195" v="1487" actId="47"/>
        <pc:sldMkLst>
          <pc:docMk/>
          <pc:sldMk cId="0" sldId="287"/>
        </pc:sldMkLst>
        <pc:spChg chg="add mod">
          <ac:chgData name="Simon Williams (IMH)" userId="acfce3dd-66c2-4b6d-8e85-a3a71175ae38" providerId="ADAL" clId="{D56F2068-3103-4FE2-B88A-CDFA86C3F426}" dt="2023-03-08T13:15:42.503" v="1439" actId="21"/>
          <ac:spMkLst>
            <pc:docMk/>
            <pc:sldMk cId="0" sldId="287"/>
            <ac:spMk id="3" creationId="{057A8EC5-4A7A-4755-A121-43A8D30285F1}"/>
          </ac:spMkLst>
        </pc:spChg>
        <pc:spChg chg="del mod">
          <ac:chgData name="Simon Williams (IMH)" userId="acfce3dd-66c2-4b6d-8e85-a3a71175ae38" providerId="ADAL" clId="{D56F2068-3103-4FE2-B88A-CDFA86C3F426}" dt="2023-03-08T13:15:16.218" v="1435" actId="478"/>
          <ac:spMkLst>
            <pc:docMk/>
            <pc:sldMk cId="0" sldId="287"/>
            <ac:spMk id="7" creationId="{00000000-0000-0000-0000-000000000000}"/>
          </ac:spMkLst>
        </pc:spChg>
        <pc:spChg chg="del mod">
          <ac:chgData name="Simon Williams (IMH)" userId="acfce3dd-66c2-4b6d-8e85-a3a71175ae38" providerId="ADAL" clId="{D56F2068-3103-4FE2-B88A-CDFA86C3F426}" dt="2023-03-08T13:15:42.503" v="1439" actId="21"/>
          <ac:spMkLst>
            <pc:docMk/>
            <pc:sldMk cId="0" sldId="287"/>
            <ac:spMk id="27651" creationId="{00000000-0000-0000-0000-000000000000}"/>
          </ac:spMkLst>
        </pc:spChg>
        <pc:picChg chg="mod">
          <ac:chgData name="Simon Williams (IMH)" userId="acfce3dd-66c2-4b6d-8e85-a3a71175ae38" providerId="ADAL" clId="{D56F2068-3103-4FE2-B88A-CDFA86C3F426}" dt="2023-03-08T13:15:26.364" v="1437" actId="14100"/>
          <ac:picMkLst>
            <pc:docMk/>
            <pc:sldMk cId="0" sldId="287"/>
            <ac:picMk id="27652" creationId="{00000000-0000-0000-0000-000000000000}"/>
          </ac:picMkLst>
        </pc:picChg>
      </pc:sldChg>
      <pc:sldChg chg="addSp modSp mod setBg">
        <pc:chgData name="Simon Williams (IMH)" userId="acfce3dd-66c2-4b6d-8e85-a3a71175ae38" providerId="ADAL" clId="{D56F2068-3103-4FE2-B88A-CDFA86C3F426}" dt="2023-03-08T17:34:46.487" v="4475" actId="27636"/>
        <pc:sldMkLst>
          <pc:docMk/>
          <pc:sldMk cId="0" sldId="306"/>
        </pc:sldMkLst>
        <pc:spChg chg="mod">
          <ac:chgData name="Simon Williams (IMH)" userId="acfce3dd-66c2-4b6d-8e85-a3a71175ae38" providerId="ADAL" clId="{D56F2068-3103-4FE2-B88A-CDFA86C3F426}" dt="2023-03-08T17:34:34.261" v="4465" actId="26606"/>
          <ac:spMkLst>
            <pc:docMk/>
            <pc:sldMk cId="0" sldId="306"/>
            <ac:spMk id="2" creationId="{00000000-0000-0000-0000-000000000000}"/>
          </ac:spMkLst>
        </pc:spChg>
        <pc:spChg chg="mod">
          <ac:chgData name="Simon Williams (IMH)" userId="acfce3dd-66c2-4b6d-8e85-a3a71175ae38" providerId="ADAL" clId="{D56F2068-3103-4FE2-B88A-CDFA86C3F426}" dt="2023-03-08T17:34:46.487" v="4475" actId="27636"/>
          <ac:spMkLst>
            <pc:docMk/>
            <pc:sldMk cId="0" sldId="306"/>
            <ac:spMk id="3" creationId="{00000000-0000-0000-0000-000000000000}"/>
          </ac:spMkLst>
        </pc:spChg>
        <pc:spChg chg="add">
          <ac:chgData name="Simon Williams (IMH)" userId="acfce3dd-66c2-4b6d-8e85-a3a71175ae38" providerId="ADAL" clId="{D56F2068-3103-4FE2-B88A-CDFA86C3F426}" dt="2023-03-08T17:34:34.261" v="4465" actId="26606"/>
          <ac:spMkLst>
            <pc:docMk/>
            <pc:sldMk cId="0" sldId="306"/>
            <ac:spMk id="8" creationId="{C2554CA6-288E-4202-BC52-2E5A8F0C0AED}"/>
          </ac:spMkLst>
        </pc:spChg>
        <pc:spChg chg="add">
          <ac:chgData name="Simon Williams (IMH)" userId="acfce3dd-66c2-4b6d-8e85-a3a71175ae38" providerId="ADAL" clId="{D56F2068-3103-4FE2-B88A-CDFA86C3F426}" dt="2023-03-08T17:34:34.261" v="4465" actId="26606"/>
          <ac:spMkLst>
            <pc:docMk/>
            <pc:sldMk cId="0" sldId="306"/>
            <ac:spMk id="10" creationId="{B10BB131-AC8E-4A8E-A5D1-36260F720C3B}"/>
          </ac:spMkLst>
        </pc:spChg>
        <pc:spChg chg="add">
          <ac:chgData name="Simon Williams (IMH)" userId="acfce3dd-66c2-4b6d-8e85-a3a71175ae38" providerId="ADAL" clId="{D56F2068-3103-4FE2-B88A-CDFA86C3F426}" dt="2023-03-08T17:34:34.261" v="4465" actId="26606"/>
          <ac:spMkLst>
            <pc:docMk/>
            <pc:sldMk cId="0" sldId="306"/>
            <ac:spMk id="12" creationId="{5B7778FC-632E-4DCA-A7CB-0D7731CCF970}"/>
          </ac:spMkLst>
        </pc:spChg>
        <pc:spChg chg="add">
          <ac:chgData name="Simon Williams (IMH)" userId="acfce3dd-66c2-4b6d-8e85-a3a71175ae38" providerId="ADAL" clId="{D56F2068-3103-4FE2-B88A-CDFA86C3F426}" dt="2023-03-08T17:34:34.261" v="4465" actId="26606"/>
          <ac:spMkLst>
            <pc:docMk/>
            <pc:sldMk cId="0" sldId="306"/>
            <ac:spMk id="14" creationId="{FA23A907-97FB-4A8F-880A-DD77401C4296}"/>
          </ac:spMkLst>
        </pc:spChg>
      </pc:sldChg>
      <pc:sldChg chg="addSp modSp mod setBg">
        <pc:chgData name="Simon Williams (IMH)" userId="acfce3dd-66c2-4b6d-8e85-a3a71175ae38" providerId="ADAL" clId="{D56F2068-3103-4FE2-B88A-CDFA86C3F426}" dt="2023-03-08T17:35:01.143" v="4482" actId="27636"/>
        <pc:sldMkLst>
          <pc:docMk/>
          <pc:sldMk cId="0" sldId="312"/>
        </pc:sldMkLst>
        <pc:spChg chg="mod">
          <ac:chgData name="Simon Williams (IMH)" userId="acfce3dd-66c2-4b6d-8e85-a3a71175ae38" providerId="ADAL" clId="{D56F2068-3103-4FE2-B88A-CDFA86C3F426}" dt="2023-03-08T17:34:53.221" v="4476" actId="26606"/>
          <ac:spMkLst>
            <pc:docMk/>
            <pc:sldMk cId="0" sldId="312"/>
            <ac:spMk id="2" creationId="{00000000-0000-0000-0000-000000000000}"/>
          </ac:spMkLst>
        </pc:spChg>
        <pc:spChg chg="mod">
          <ac:chgData name="Simon Williams (IMH)" userId="acfce3dd-66c2-4b6d-8e85-a3a71175ae38" providerId="ADAL" clId="{D56F2068-3103-4FE2-B88A-CDFA86C3F426}" dt="2023-03-08T17:35:01.143" v="4482" actId="27636"/>
          <ac:spMkLst>
            <pc:docMk/>
            <pc:sldMk cId="0" sldId="312"/>
            <ac:spMk id="3" creationId="{00000000-0000-0000-0000-000000000000}"/>
          </ac:spMkLst>
        </pc:spChg>
        <pc:spChg chg="add">
          <ac:chgData name="Simon Williams (IMH)" userId="acfce3dd-66c2-4b6d-8e85-a3a71175ae38" providerId="ADAL" clId="{D56F2068-3103-4FE2-B88A-CDFA86C3F426}" dt="2023-03-08T17:34:53.221" v="4476" actId="26606"/>
          <ac:spMkLst>
            <pc:docMk/>
            <pc:sldMk cId="0" sldId="312"/>
            <ac:spMk id="8" creationId="{C2554CA6-288E-4202-BC52-2E5A8F0C0AED}"/>
          </ac:spMkLst>
        </pc:spChg>
        <pc:spChg chg="add">
          <ac:chgData name="Simon Williams (IMH)" userId="acfce3dd-66c2-4b6d-8e85-a3a71175ae38" providerId="ADAL" clId="{D56F2068-3103-4FE2-B88A-CDFA86C3F426}" dt="2023-03-08T17:34:53.221" v="4476" actId="26606"/>
          <ac:spMkLst>
            <pc:docMk/>
            <pc:sldMk cId="0" sldId="312"/>
            <ac:spMk id="10" creationId="{B10BB131-AC8E-4A8E-A5D1-36260F720C3B}"/>
          </ac:spMkLst>
        </pc:spChg>
        <pc:spChg chg="add">
          <ac:chgData name="Simon Williams (IMH)" userId="acfce3dd-66c2-4b6d-8e85-a3a71175ae38" providerId="ADAL" clId="{D56F2068-3103-4FE2-B88A-CDFA86C3F426}" dt="2023-03-08T17:34:53.221" v="4476" actId="26606"/>
          <ac:spMkLst>
            <pc:docMk/>
            <pc:sldMk cId="0" sldId="312"/>
            <ac:spMk id="12" creationId="{5B7778FC-632E-4DCA-A7CB-0D7731CCF970}"/>
          </ac:spMkLst>
        </pc:spChg>
        <pc:spChg chg="add">
          <ac:chgData name="Simon Williams (IMH)" userId="acfce3dd-66c2-4b6d-8e85-a3a71175ae38" providerId="ADAL" clId="{D56F2068-3103-4FE2-B88A-CDFA86C3F426}" dt="2023-03-08T17:34:53.221" v="4476" actId="26606"/>
          <ac:spMkLst>
            <pc:docMk/>
            <pc:sldMk cId="0" sldId="312"/>
            <ac:spMk id="14" creationId="{FA23A907-97FB-4A8F-880A-DD77401C4296}"/>
          </ac:spMkLst>
        </pc:spChg>
      </pc:sldChg>
      <pc:sldChg chg="del">
        <pc:chgData name="Simon Williams (IMH)" userId="acfce3dd-66c2-4b6d-8e85-a3a71175ae38" providerId="ADAL" clId="{D56F2068-3103-4FE2-B88A-CDFA86C3F426}" dt="2023-03-08T17:16:18.591" v="3529" actId="47"/>
        <pc:sldMkLst>
          <pc:docMk/>
          <pc:sldMk cId="0" sldId="316"/>
        </pc:sldMkLst>
      </pc:sldChg>
      <pc:sldChg chg="del">
        <pc:chgData name="Simon Williams (IMH)" userId="acfce3dd-66c2-4b6d-8e85-a3a71175ae38" providerId="ADAL" clId="{D56F2068-3103-4FE2-B88A-CDFA86C3F426}" dt="2023-03-08T17:16:18.591" v="3529" actId="47"/>
        <pc:sldMkLst>
          <pc:docMk/>
          <pc:sldMk cId="0" sldId="317"/>
        </pc:sldMkLst>
      </pc:sldChg>
      <pc:sldChg chg="del">
        <pc:chgData name="Simon Williams (IMH)" userId="acfce3dd-66c2-4b6d-8e85-a3a71175ae38" providerId="ADAL" clId="{D56F2068-3103-4FE2-B88A-CDFA86C3F426}" dt="2023-03-08T17:16:18.591" v="3529" actId="47"/>
        <pc:sldMkLst>
          <pc:docMk/>
          <pc:sldMk cId="0" sldId="319"/>
        </pc:sldMkLst>
      </pc:sldChg>
      <pc:sldChg chg="del">
        <pc:chgData name="Simon Williams (IMH)" userId="acfce3dd-66c2-4b6d-8e85-a3a71175ae38" providerId="ADAL" clId="{D56F2068-3103-4FE2-B88A-CDFA86C3F426}" dt="2023-03-08T17:16:18.591" v="3529" actId="47"/>
        <pc:sldMkLst>
          <pc:docMk/>
          <pc:sldMk cId="0" sldId="322"/>
        </pc:sldMkLst>
      </pc:sldChg>
      <pc:sldChg chg="del">
        <pc:chgData name="Simon Williams (IMH)" userId="acfce3dd-66c2-4b6d-8e85-a3a71175ae38" providerId="ADAL" clId="{D56F2068-3103-4FE2-B88A-CDFA86C3F426}" dt="2023-03-08T17:16:13.274" v="3528" actId="47"/>
        <pc:sldMkLst>
          <pc:docMk/>
          <pc:sldMk cId="0" sldId="326"/>
        </pc:sldMkLst>
      </pc:sldChg>
      <pc:sldChg chg="del">
        <pc:chgData name="Simon Williams (IMH)" userId="acfce3dd-66c2-4b6d-8e85-a3a71175ae38" providerId="ADAL" clId="{D56F2068-3103-4FE2-B88A-CDFA86C3F426}" dt="2023-03-08T17:16:13.274" v="3528" actId="47"/>
        <pc:sldMkLst>
          <pc:docMk/>
          <pc:sldMk cId="0" sldId="329"/>
        </pc:sldMkLst>
      </pc:sldChg>
      <pc:sldChg chg="del">
        <pc:chgData name="Simon Williams (IMH)" userId="acfce3dd-66c2-4b6d-8e85-a3a71175ae38" providerId="ADAL" clId="{D56F2068-3103-4FE2-B88A-CDFA86C3F426}" dt="2023-03-08T17:16:18.591" v="3529" actId="47"/>
        <pc:sldMkLst>
          <pc:docMk/>
          <pc:sldMk cId="0" sldId="333"/>
        </pc:sldMkLst>
      </pc:sldChg>
      <pc:sldChg chg="del">
        <pc:chgData name="Simon Williams (IMH)" userId="acfce3dd-66c2-4b6d-8e85-a3a71175ae38" providerId="ADAL" clId="{D56F2068-3103-4FE2-B88A-CDFA86C3F426}" dt="2023-03-07T15:04:10.566" v="526" actId="47"/>
        <pc:sldMkLst>
          <pc:docMk/>
          <pc:sldMk cId="0" sldId="340"/>
        </pc:sldMkLst>
      </pc:sldChg>
      <pc:sldChg chg="del">
        <pc:chgData name="Simon Williams (IMH)" userId="acfce3dd-66c2-4b6d-8e85-a3a71175ae38" providerId="ADAL" clId="{D56F2068-3103-4FE2-B88A-CDFA86C3F426}" dt="2023-03-07T15:04:12.425" v="527" actId="47"/>
        <pc:sldMkLst>
          <pc:docMk/>
          <pc:sldMk cId="0" sldId="341"/>
        </pc:sldMkLst>
      </pc:sldChg>
      <pc:sldChg chg="del">
        <pc:chgData name="Simon Williams (IMH)" userId="acfce3dd-66c2-4b6d-8e85-a3a71175ae38" providerId="ADAL" clId="{D56F2068-3103-4FE2-B88A-CDFA86C3F426}" dt="2023-03-08T17:04:22.918" v="3476" actId="2696"/>
        <pc:sldMkLst>
          <pc:docMk/>
          <pc:sldMk cId="2054955159" sldId="343"/>
        </pc:sldMkLst>
      </pc:sldChg>
      <pc:sldChg chg="add">
        <pc:chgData name="Simon Williams (IMH)" userId="acfce3dd-66c2-4b6d-8e85-a3a71175ae38" providerId="ADAL" clId="{D56F2068-3103-4FE2-B88A-CDFA86C3F426}" dt="2023-03-08T17:04:27.717" v="3477"/>
        <pc:sldMkLst>
          <pc:docMk/>
          <pc:sldMk cId="2054955159" sldId="343"/>
        </pc:sldMkLst>
      </pc:sldChg>
      <pc:sldChg chg="del">
        <pc:chgData name="Simon Williams (IMH)" userId="acfce3dd-66c2-4b6d-8e85-a3a71175ae38" providerId="ADAL" clId="{D56F2068-3103-4FE2-B88A-CDFA86C3F426}" dt="2023-03-08T17:04:22.918" v="3476" actId="2696"/>
        <pc:sldMkLst>
          <pc:docMk/>
          <pc:sldMk cId="3213759658" sldId="344"/>
        </pc:sldMkLst>
      </pc:sldChg>
      <pc:sldChg chg="add">
        <pc:chgData name="Simon Williams (IMH)" userId="acfce3dd-66c2-4b6d-8e85-a3a71175ae38" providerId="ADAL" clId="{D56F2068-3103-4FE2-B88A-CDFA86C3F426}" dt="2023-03-08T17:04:27.717" v="3477"/>
        <pc:sldMkLst>
          <pc:docMk/>
          <pc:sldMk cId="3213759658" sldId="344"/>
        </pc:sldMkLst>
      </pc:sldChg>
      <pc:sldChg chg="del">
        <pc:chgData name="Simon Williams (IMH)" userId="acfce3dd-66c2-4b6d-8e85-a3a71175ae38" providerId="ADAL" clId="{D56F2068-3103-4FE2-B88A-CDFA86C3F426}" dt="2023-03-08T17:16:18.591" v="3529" actId="47"/>
        <pc:sldMkLst>
          <pc:docMk/>
          <pc:sldMk cId="0" sldId="346"/>
        </pc:sldMkLst>
      </pc:sldChg>
      <pc:sldChg chg="addSp delSp modSp mod setBg">
        <pc:chgData name="Simon Williams (IMH)" userId="acfce3dd-66c2-4b6d-8e85-a3a71175ae38" providerId="ADAL" clId="{D56F2068-3103-4FE2-B88A-CDFA86C3F426}" dt="2023-03-08T17:37:10.257" v="4510" actId="14100"/>
        <pc:sldMkLst>
          <pc:docMk/>
          <pc:sldMk cId="0" sldId="384"/>
        </pc:sldMkLst>
        <pc:spChg chg="mod">
          <ac:chgData name="Simon Williams (IMH)" userId="acfce3dd-66c2-4b6d-8e85-a3a71175ae38" providerId="ADAL" clId="{D56F2068-3103-4FE2-B88A-CDFA86C3F426}" dt="2023-03-08T17:37:00.346" v="4506" actId="403"/>
          <ac:spMkLst>
            <pc:docMk/>
            <pc:sldMk cId="0" sldId="384"/>
            <ac:spMk id="15362" creationId="{00000000-0000-0000-0000-000000000000}"/>
          </ac:spMkLst>
        </pc:spChg>
        <pc:spChg chg="mod">
          <ac:chgData name="Simon Williams (IMH)" userId="acfce3dd-66c2-4b6d-8e85-a3a71175ae38" providerId="ADAL" clId="{D56F2068-3103-4FE2-B88A-CDFA86C3F426}" dt="2023-03-08T17:36:55.739" v="4504" actId="403"/>
          <ac:spMkLst>
            <pc:docMk/>
            <pc:sldMk cId="0" sldId="384"/>
            <ac:spMk id="15363" creationId="{00000000-0000-0000-0000-000000000000}"/>
          </ac:spMkLst>
        </pc:spChg>
        <pc:spChg chg="add del">
          <ac:chgData name="Simon Williams (IMH)" userId="acfce3dd-66c2-4b6d-8e85-a3a71175ae38" providerId="ADAL" clId="{D56F2068-3103-4FE2-B88A-CDFA86C3F426}" dt="2023-03-08T17:29:11.161" v="4372" actId="26606"/>
          <ac:spMkLst>
            <pc:docMk/>
            <pc:sldMk cId="0" sldId="384"/>
            <ac:spMk id="15368" creationId="{DF05ACD0-FF4A-4F8F-B5C5-6A4EBD0D1B38}"/>
          </ac:spMkLst>
        </pc:spChg>
        <pc:spChg chg="add del">
          <ac:chgData name="Simon Williams (IMH)" userId="acfce3dd-66c2-4b6d-8e85-a3a71175ae38" providerId="ADAL" clId="{D56F2068-3103-4FE2-B88A-CDFA86C3F426}" dt="2023-03-08T17:29:11.161" v="4372" actId="26606"/>
          <ac:spMkLst>
            <pc:docMk/>
            <pc:sldMk cId="0" sldId="384"/>
            <ac:spMk id="15370" creationId="{4C9AFA28-B5ED-4346-9AF7-68A157F16C7E}"/>
          </ac:spMkLst>
        </pc:spChg>
        <pc:spChg chg="add del">
          <ac:chgData name="Simon Williams (IMH)" userId="acfce3dd-66c2-4b6d-8e85-a3a71175ae38" providerId="ADAL" clId="{D56F2068-3103-4FE2-B88A-CDFA86C3F426}" dt="2023-03-08T17:29:12.863" v="4374" actId="26606"/>
          <ac:spMkLst>
            <pc:docMk/>
            <pc:sldMk cId="0" sldId="384"/>
            <ac:spMk id="15372" creationId="{87CC2527-562A-4F69-B487-4371E5B243E7}"/>
          </ac:spMkLst>
        </pc:spChg>
        <pc:spChg chg="add del">
          <ac:chgData name="Simon Williams (IMH)" userId="acfce3dd-66c2-4b6d-8e85-a3a71175ae38" providerId="ADAL" clId="{D56F2068-3103-4FE2-B88A-CDFA86C3F426}" dt="2023-03-08T17:36:04.965" v="4495" actId="26606"/>
          <ac:spMkLst>
            <pc:docMk/>
            <pc:sldMk cId="0" sldId="384"/>
            <ac:spMk id="15375" creationId="{DF05ACD0-FF4A-4F8F-B5C5-6A4EBD0D1B38}"/>
          </ac:spMkLst>
        </pc:spChg>
        <pc:spChg chg="add del">
          <ac:chgData name="Simon Williams (IMH)" userId="acfce3dd-66c2-4b6d-8e85-a3a71175ae38" providerId="ADAL" clId="{D56F2068-3103-4FE2-B88A-CDFA86C3F426}" dt="2023-03-08T17:36:04.965" v="4495" actId="26606"/>
          <ac:spMkLst>
            <pc:docMk/>
            <pc:sldMk cId="0" sldId="384"/>
            <ac:spMk id="15376" creationId="{4C9AFA28-B5ED-4346-9AF7-68A157F16C7E}"/>
          </ac:spMkLst>
        </pc:spChg>
        <pc:spChg chg="add del">
          <ac:chgData name="Simon Williams (IMH)" userId="acfce3dd-66c2-4b6d-8e85-a3a71175ae38" providerId="ADAL" clId="{D56F2068-3103-4FE2-B88A-CDFA86C3F426}" dt="2023-03-08T17:36:04.943" v="4494" actId="26606"/>
          <ac:spMkLst>
            <pc:docMk/>
            <pc:sldMk cId="0" sldId="384"/>
            <ac:spMk id="15381" creationId="{2B577FF9-3543-4875-815D-3D87BD8A2002}"/>
          </ac:spMkLst>
        </pc:spChg>
        <pc:spChg chg="add del">
          <ac:chgData name="Simon Williams (IMH)" userId="acfce3dd-66c2-4b6d-8e85-a3a71175ae38" providerId="ADAL" clId="{D56F2068-3103-4FE2-B88A-CDFA86C3F426}" dt="2023-03-08T17:36:04.943" v="4494" actId="26606"/>
          <ac:spMkLst>
            <pc:docMk/>
            <pc:sldMk cId="0" sldId="384"/>
            <ac:spMk id="15383" creationId="{F5569EEC-E12F-4856-B407-02B2813A4AA5}"/>
          </ac:spMkLst>
        </pc:spChg>
        <pc:spChg chg="add del">
          <ac:chgData name="Simon Williams (IMH)" userId="acfce3dd-66c2-4b6d-8e85-a3a71175ae38" providerId="ADAL" clId="{D56F2068-3103-4FE2-B88A-CDFA86C3F426}" dt="2023-03-08T17:36:04.943" v="4494" actId="26606"/>
          <ac:spMkLst>
            <pc:docMk/>
            <pc:sldMk cId="0" sldId="384"/>
            <ac:spMk id="15385" creationId="{CF860788-3A6A-45A3-B3F1-06F159665603}"/>
          </ac:spMkLst>
        </pc:spChg>
        <pc:spChg chg="add del">
          <ac:chgData name="Simon Williams (IMH)" userId="acfce3dd-66c2-4b6d-8e85-a3a71175ae38" providerId="ADAL" clId="{D56F2068-3103-4FE2-B88A-CDFA86C3F426}" dt="2023-03-08T17:36:04.943" v="4494" actId="26606"/>
          <ac:spMkLst>
            <pc:docMk/>
            <pc:sldMk cId="0" sldId="384"/>
            <ac:spMk id="15387" creationId="{DF1E3393-B852-4883-B778-ED3525112942}"/>
          </ac:spMkLst>
        </pc:spChg>
        <pc:spChg chg="add del">
          <ac:chgData name="Simon Williams (IMH)" userId="acfce3dd-66c2-4b6d-8e85-a3a71175ae38" providerId="ADAL" clId="{D56F2068-3103-4FE2-B88A-CDFA86C3F426}" dt="2023-03-08T17:36:04.943" v="4494" actId="26606"/>
          <ac:spMkLst>
            <pc:docMk/>
            <pc:sldMk cId="0" sldId="384"/>
            <ac:spMk id="15389" creationId="{39853D09-4205-4CC7-83EB-288E886AC9E4}"/>
          </ac:spMkLst>
        </pc:spChg>
        <pc:spChg chg="add del">
          <ac:chgData name="Simon Williams (IMH)" userId="acfce3dd-66c2-4b6d-8e85-a3a71175ae38" providerId="ADAL" clId="{D56F2068-3103-4FE2-B88A-CDFA86C3F426}" dt="2023-03-08T17:36:04.943" v="4494" actId="26606"/>
          <ac:spMkLst>
            <pc:docMk/>
            <pc:sldMk cId="0" sldId="384"/>
            <ac:spMk id="15391" creationId="{0D040B79-3E73-4A31-840D-D6B9C9FDFC46}"/>
          </ac:spMkLst>
        </pc:spChg>
        <pc:spChg chg="add del">
          <ac:chgData name="Simon Williams (IMH)" userId="acfce3dd-66c2-4b6d-8e85-a3a71175ae38" providerId="ADAL" clId="{D56F2068-3103-4FE2-B88A-CDFA86C3F426}" dt="2023-03-08T17:36:04.943" v="4494" actId="26606"/>
          <ac:spMkLst>
            <pc:docMk/>
            <pc:sldMk cId="0" sldId="384"/>
            <ac:spMk id="15393" creationId="{156C6AE5-3F8B-42AC-9EA4-1B686A11E93F}"/>
          </ac:spMkLst>
        </pc:spChg>
        <pc:spChg chg="add del">
          <ac:chgData name="Simon Williams (IMH)" userId="acfce3dd-66c2-4b6d-8e85-a3a71175ae38" providerId="ADAL" clId="{D56F2068-3103-4FE2-B88A-CDFA86C3F426}" dt="2023-03-08T17:36:44.427" v="4497" actId="26606"/>
          <ac:spMkLst>
            <pc:docMk/>
            <pc:sldMk cId="0" sldId="384"/>
            <ac:spMk id="15395" creationId="{A34066D6-1B59-4642-A86D-39464CEE971B}"/>
          </ac:spMkLst>
        </pc:spChg>
        <pc:spChg chg="add del">
          <ac:chgData name="Simon Williams (IMH)" userId="acfce3dd-66c2-4b6d-8e85-a3a71175ae38" providerId="ADAL" clId="{D56F2068-3103-4FE2-B88A-CDFA86C3F426}" dt="2023-03-08T17:36:44.427" v="4497" actId="26606"/>
          <ac:spMkLst>
            <pc:docMk/>
            <pc:sldMk cId="0" sldId="384"/>
            <ac:spMk id="15396" creationId="{18E928D9-3091-4385-B979-265D55AD02CE}"/>
          </ac:spMkLst>
        </pc:spChg>
        <pc:spChg chg="add del">
          <ac:chgData name="Simon Williams (IMH)" userId="acfce3dd-66c2-4b6d-8e85-a3a71175ae38" providerId="ADAL" clId="{D56F2068-3103-4FE2-B88A-CDFA86C3F426}" dt="2023-03-08T17:36:44.427" v="4497" actId="26606"/>
          <ac:spMkLst>
            <pc:docMk/>
            <pc:sldMk cId="0" sldId="384"/>
            <ac:spMk id="15397" creationId="{7D602432-D774-4CF5-94E8-7D52D01059D2}"/>
          </ac:spMkLst>
        </pc:spChg>
        <pc:spChg chg="add del">
          <ac:chgData name="Simon Williams (IMH)" userId="acfce3dd-66c2-4b6d-8e85-a3a71175ae38" providerId="ADAL" clId="{D56F2068-3103-4FE2-B88A-CDFA86C3F426}" dt="2023-03-08T17:36:44.427" v="4497" actId="26606"/>
          <ac:spMkLst>
            <pc:docMk/>
            <pc:sldMk cId="0" sldId="384"/>
            <ac:spMk id="15398" creationId="{CBF9EBB4-5078-47B2-AAA0-DF4A88D8182A}"/>
          </ac:spMkLst>
        </pc:spChg>
        <pc:spChg chg="add">
          <ac:chgData name="Simon Williams (IMH)" userId="acfce3dd-66c2-4b6d-8e85-a3a71175ae38" providerId="ADAL" clId="{D56F2068-3103-4FE2-B88A-CDFA86C3F426}" dt="2023-03-08T17:36:44.427" v="4497" actId="26606"/>
          <ac:spMkLst>
            <pc:docMk/>
            <pc:sldMk cId="0" sldId="384"/>
            <ac:spMk id="15403" creationId="{DF05ACD0-FF4A-4F8F-B5C5-6A4EBD0D1B38}"/>
          </ac:spMkLst>
        </pc:spChg>
        <pc:spChg chg="add">
          <ac:chgData name="Simon Williams (IMH)" userId="acfce3dd-66c2-4b6d-8e85-a3a71175ae38" providerId="ADAL" clId="{D56F2068-3103-4FE2-B88A-CDFA86C3F426}" dt="2023-03-08T17:36:44.427" v="4497" actId="26606"/>
          <ac:spMkLst>
            <pc:docMk/>
            <pc:sldMk cId="0" sldId="384"/>
            <ac:spMk id="15405" creationId="{4C9AFA28-B5ED-4346-9AF7-68A157F16C7E}"/>
          </ac:spMkLst>
        </pc:spChg>
        <pc:picChg chg="add mod ord">
          <ac:chgData name="Simon Williams (IMH)" userId="acfce3dd-66c2-4b6d-8e85-a3a71175ae38" providerId="ADAL" clId="{D56F2068-3103-4FE2-B88A-CDFA86C3F426}" dt="2023-03-08T17:37:10.257" v="4510" actId="14100"/>
          <ac:picMkLst>
            <pc:docMk/>
            <pc:sldMk cId="0" sldId="384"/>
            <ac:picMk id="2" creationId="{C5112970-F45A-0BAA-065C-98BD05738597}"/>
          </ac:picMkLst>
        </pc:picChg>
        <pc:cxnChg chg="add del">
          <ac:chgData name="Simon Williams (IMH)" userId="acfce3dd-66c2-4b6d-8e85-a3a71175ae38" providerId="ADAL" clId="{D56F2068-3103-4FE2-B88A-CDFA86C3F426}" dt="2023-03-08T17:29:12.863" v="4374" actId="26606"/>
          <ac:cxnSpMkLst>
            <pc:docMk/>
            <pc:sldMk cId="0" sldId="384"/>
            <ac:cxnSpMk id="15373" creationId="{BCDAEC91-5BCE-4B55-9CC0-43EF94CB734B}"/>
          </ac:cxnSpMkLst>
        </pc:cxnChg>
      </pc:sldChg>
      <pc:sldChg chg="addSp delSp modSp mod setBg">
        <pc:chgData name="Simon Williams (IMH)" userId="acfce3dd-66c2-4b6d-8e85-a3a71175ae38" providerId="ADAL" clId="{D56F2068-3103-4FE2-B88A-CDFA86C3F426}" dt="2023-03-08T17:30:34.415" v="4405" actId="26606"/>
        <pc:sldMkLst>
          <pc:docMk/>
          <pc:sldMk cId="0" sldId="457"/>
        </pc:sldMkLst>
        <pc:spChg chg="mod">
          <ac:chgData name="Simon Williams (IMH)" userId="acfce3dd-66c2-4b6d-8e85-a3a71175ae38" providerId="ADAL" clId="{D56F2068-3103-4FE2-B88A-CDFA86C3F426}" dt="2023-03-08T17:30:34.415" v="4405" actId="26606"/>
          <ac:spMkLst>
            <pc:docMk/>
            <pc:sldMk cId="0" sldId="457"/>
            <ac:spMk id="4100" creationId="{00000000-0000-0000-0000-000000000000}"/>
          </ac:spMkLst>
        </pc:spChg>
        <pc:spChg chg="mod">
          <ac:chgData name="Simon Williams (IMH)" userId="acfce3dd-66c2-4b6d-8e85-a3a71175ae38" providerId="ADAL" clId="{D56F2068-3103-4FE2-B88A-CDFA86C3F426}" dt="2023-03-08T17:30:34.415" v="4405" actId="26606"/>
          <ac:spMkLst>
            <pc:docMk/>
            <pc:sldMk cId="0" sldId="457"/>
            <ac:spMk id="15362" creationId="{00000000-0000-0000-0000-000000000000}"/>
          </ac:spMkLst>
        </pc:spChg>
        <pc:spChg chg="add del">
          <ac:chgData name="Simon Williams (IMH)" userId="acfce3dd-66c2-4b6d-8e85-a3a71175ae38" providerId="ADAL" clId="{D56F2068-3103-4FE2-B88A-CDFA86C3F426}" dt="2023-03-08T17:30:34.384" v="4404" actId="26606"/>
          <ac:spMkLst>
            <pc:docMk/>
            <pc:sldMk cId="0" sldId="457"/>
            <ac:spMk id="15367" creationId="{98DDA986-B6EE-4642-AC60-0490373E69D0}"/>
          </ac:spMkLst>
        </pc:spChg>
        <pc:spChg chg="add del">
          <ac:chgData name="Simon Williams (IMH)" userId="acfce3dd-66c2-4b6d-8e85-a3a71175ae38" providerId="ADAL" clId="{D56F2068-3103-4FE2-B88A-CDFA86C3F426}" dt="2023-03-08T17:30:34.384" v="4404" actId="26606"/>
          <ac:spMkLst>
            <pc:docMk/>
            <pc:sldMk cId="0" sldId="457"/>
            <ac:spMk id="15369" creationId="{80B62878-12EF-4E97-A284-47BAFC30DA2E}"/>
          </ac:spMkLst>
        </pc:spChg>
        <pc:spChg chg="add del">
          <ac:chgData name="Simon Williams (IMH)" userId="acfce3dd-66c2-4b6d-8e85-a3a71175ae38" providerId="ADAL" clId="{D56F2068-3103-4FE2-B88A-CDFA86C3F426}" dt="2023-03-08T17:30:34.384" v="4404" actId="26606"/>
          <ac:spMkLst>
            <pc:docMk/>
            <pc:sldMk cId="0" sldId="457"/>
            <ac:spMk id="15371" creationId="{6D79188D-1ED5-4705-B8C7-5D6FB7670AB3}"/>
          </ac:spMkLst>
        </pc:spChg>
        <pc:spChg chg="add">
          <ac:chgData name="Simon Williams (IMH)" userId="acfce3dd-66c2-4b6d-8e85-a3a71175ae38" providerId="ADAL" clId="{D56F2068-3103-4FE2-B88A-CDFA86C3F426}" dt="2023-03-08T17:30:34.415" v="4405" actId="26606"/>
          <ac:spMkLst>
            <pc:docMk/>
            <pc:sldMk cId="0" sldId="457"/>
            <ac:spMk id="15373" creationId="{FA23A907-97FB-4A8F-880A-DD77401C4296}"/>
          </ac:spMkLst>
        </pc:spChg>
        <pc:spChg chg="add">
          <ac:chgData name="Simon Williams (IMH)" userId="acfce3dd-66c2-4b6d-8e85-a3a71175ae38" providerId="ADAL" clId="{D56F2068-3103-4FE2-B88A-CDFA86C3F426}" dt="2023-03-08T17:30:34.415" v="4405" actId="26606"/>
          <ac:spMkLst>
            <pc:docMk/>
            <pc:sldMk cId="0" sldId="457"/>
            <ac:spMk id="15374" creationId="{C2554CA6-288E-4202-BC52-2E5A8F0C0AED}"/>
          </ac:spMkLst>
        </pc:spChg>
        <pc:spChg chg="add">
          <ac:chgData name="Simon Williams (IMH)" userId="acfce3dd-66c2-4b6d-8e85-a3a71175ae38" providerId="ADAL" clId="{D56F2068-3103-4FE2-B88A-CDFA86C3F426}" dt="2023-03-08T17:30:34.415" v="4405" actId="26606"/>
          <ac:spMkLst>
            <pc:docMk/>
            <pc:sldMk cId="0" sldId="457"/>
            <ac:spMk id="15375" creationId="{B10BB131-AC8E-4A8E-A5D1-36260F720C3B}"/>
          </ac:spMkLst>
        </pc:spChg>
        <pc:spChg chg="add">
          <ac:chgData name="Simon Williams (IMH)" userId="acfce3dd-66c2-4b6d-8e85-a3a71175ae38" providerId="ADAL" clId="{D56F2068-3103-4FE2-B88A-CDFA86C3F426}" dt="2023-03-08T17:30:34.415" v="4405" actId="26606"/>
          <ac:spMkLst>
            <pc:docMk/>
            <pc:sldMk cId="0" sldId="457"/>
            <ac:spMk id="15376" creationId="{5B7778FC-632E-4DCA-A7CB-0D7731CCF970}"/>
          </ac:spMkLst>
        </pc:spChg>
      </pc:sldChg>
      <pc:sldChg chg="modSp mod">
        <pc:chgData name="Simon Williams (IMH)" userId="acfce3dd-66c2-4b6d-8e85-a3a71175ae38" providerId="ADAL" clId="{D56F2068-3103-4FE2-B88A-CDFA86C3F426}" dt="2023-03-08T16:33:21.594" v="3119" actId="14100"/>
        <pc:sldMkLst>
          <pc:docMk/>
          <pc:sldMk cId="1629446851" sldId="468"/>
        </pc:sldMkLst>
        <pc:spChg chg="mod">
          <ac:chgData name="Simon Williams (IMH)" userId="acfce3dd-66c2-4b6d-8e85-a3a71175ae38" providerId="ADAL" clId="{D56F2068-3103-4FE2-B88A-CDFA86C3F426}" dt="2023-03-08T16:33:21.594" v="3119" actId="14100"/>
          <ac:spMkLst>
            <pc:docMk/>
            <pc:sldMk cId="1629446851" sldId="468"/>
            <ac:spMk id="4" creationId="{00000000-0000-0000-0000-000000000000}"/>
          </ac:spMkLst>
        </pc:spChg>
        <pc:picChg chg="mod">
          <ac:chgData name="Simon Williams (IMH)" userId="acfce3dd-66c2-4b6d-8e85-a3a71175ae38" providerId="ADAL" clId="{D56F2068-3103-4FE2-B88A-CDFA86C3F426}" dt="2023-03-08T16:33:12.587" v="3118" actId="14100"/>
          <ac:picMkLst>
            <pc:docMk/>
            <pc:sldMk cId="1629446851" sldId="468"/>
            <ac:picMk id="2" creationId="{00000000-0000-0000-0000-000000000000}"/>
          </ac:picMkLst>
        </pc:picChg>
      </pc:sldChg>
      <pc:sldChg chg="modSp mod">
        <pc:chgData name="Simon Williams (IMH)" userId="acfce3dd-66c2-4b6d-8e85-a3a71175ae38" providerId="ADAL" clId="{D56F2068-3103-4FE2-B88A-CDFA86C3F426}" dt="2023-03-08T16:33:38.692" v="3123" actId="14100"/>
        <pc:sldMkLst>
          <pc:docMk/>
          <pc:sldMk cId="3474290332" sldId="469"/>
        </pc:sldMkLst>
        <pc:picChg chg="mod">
          <ac:chgData name="Simon Williams (IMH)" userId="acfce3dd-66c2-4b6d-8e85-a3a71175ae38" providerId="ADAL" clId="{D56F2068-3103-4FE2-B88A-CDFA86C3F426}" dt="2023-03-08T16:33:38.692" v="3123" actId="14100"/>
          <ac:picMkLst>
            <pc:docMk/>
            <pc:sldMk cId="3474290332" sldId="469"/>
            <ac:picMk id="2" creationId="{00000000-0000-0000-0000-000000000000}"/>
          </ac:picMkLst>
        </pc:picChg>
      </pc:sldChg>
      <pc:sldChg chg="addSp delSp modSp mod setBg modAnim">
        <pc:chgData name="Simon Williams (IMH)" userId="acfce3dd-66c2-4b6d-8e85-a3a71175ae38" providerId="ADAL" clId="{D56F2068-3103-4FE2-B88A-CDFA86C3F426}" dt="2023-03-08T17:31:42.992" v="4426" actId="14100"/>
        <pc:sldMkLst>
          <pc:docMk/>
          <pc:sldMk cId="3389209699" sldId="478"/>
        </pc:sldMkLst>
        <pc:spChg chg="mod">
          <ac:chgData name="Simon Williams (IMH)" userId="acfce3dd-66c2-4b6d-8e85-a3a71175ae38" providerId="ADAL" clId="{D56F2068-3103-4FE2-B88A-CDFA86C3F426}" dt="2023-03-08T17:30:58.608" v="4411" actId="26606"/>
          <ac:spMkLst>
            <pc:docMk/>
            <pc:sldMk cId="3389209699" sldId="478"/>
            <ac:spMk id="15362" creationId="{00000000-0000-0000-0000-000000000000}"/>
          </ac:spMkLst>
        </pc:spChg>
        <pc:spChg chg="mod">
          <ac:chgData name="Simon Williams (IMH)" userId="acfce3dd-66c2-4b6d-8e85-a3a71175ae38" providerId="ADAL" clId="{D56F2068-3103-4FE2-B88A-CDFA86C3F426}" dt="2023-03-08T17:31:42.992" v="4426" actId="14100"/>
          <ac:spMkLst>
            <pc:docMk/>
            <pc:sldMk cId="3389209699" sldId="478"/>
            <ac:spMk id="201731" creationId="{00000000-0000-0000-0000-000000000000}"/>
          </ac:spMkLst>
        </pc:spChg>
        <pc:spChg chg="add del">
          <ac:chgData name="Simon Williams (IMH)" userId="acfce3dd-66c2-4b6d-8e85-a3a71175ae38" providerId="ADAL" clId="{D56F2068-3103-4FE2-B88A-CDFA86C3F426}" dt="2023-03-08T17:31:15.473" v="4417" actId="26606"/>
          <ac:spMkLst>
            <pc:docMk/>
            <pc:sldMk cId="3389209699" sldId="478"/>
            <ac:spMk id="201736" creationId="{C2554CA6-288E-4202-BC52-2E5A8F0C0AED}"/>
          </ac:spMkLst>
        </pc:spChg>
        <pc:spChg chg="add del">
          <ac:chgData name="Simon Williams (IMH)" userId="acfce3dd-66c2-4b6d-8e85-a3a71175ae38" providerId="ADAL" clId="{D56F2068-3103-4FE2-B88A-CDFA86C3F426}" dt="2023-03-08T17:31:15.473" v="4417" actId="26606"/>
          <ac:spMkLst>
            <pc:docMk/>
            <pc:sldMk cId="3389209699" sldId="478"/>
            <ac:spMk id="201738" creationId="{B10BB131-AC8E-4A8E-A5D1-36260F720C3B}"/>
          </ac:spMkLst>
        </pc:spChg>
        <pc:spChg chg="add del">
          <ac:chgData name="Simon Williams (IMH)" userId="acfce3dd-66c2-4b6d-8e85-a3a71175ae38" providerId="ADAL" clId="{D56F2068-3103-4FE2-B88A-CDFA86C3F426}" dt="2023-03-08T17:31:15.473" v="4417" actId="26606"/>
          <ac:spMkLst>
            <pc:docMk/>
            <pc:sldMk cId="3389209699" sldId="478"/>
            <ac:spMk id="201740" creationId="{5B7778FC-632E-4DCA-A7CB-0D7731CCF970}"/>
          </ac:spMkLst>
        </pc:spChg>
        <pc:spChg chg="add del">
          <ac:chgData name="Simon Williams (IMH)" userId="acfce3dd-66c2-4b6d-8e85-a3a71175ae38" providerId="ADAL" clId="{D56F2068-3103-4FE2-B88A-CDFA86C3F426}" dt="2023-03-08T17:31:15.473" v="4417" actId="26606"/>
          <ac:spMkLst>
            <pc:docMk/>
            <pc:sldMk cId="3389209699" sldId="478"/>
            <ac:spMk id="201742" creationId="{FA23A907-97FB-4A8F-880A-DD77401C4296}"/>
          </ac:spMkLst>
        </pc:spChg>
        <pc:spChg chg="add">
          <ac:chgData name="Simon Williams (IMH)" userId="acfce3dd-66c2-4b6d-8e85-a3a71175ae38" providerId="ADAL" clId="{D56F2068-3103-4FE2-B88A-CDFA86C3F426}" dt="2023-03-08T17:31:15.473" v="4417" actId="26606"/>
          <ac:spMkLst>
            <pc:docMk/>
            <pc:sldMk cId="3389209699" sldId="478"/>
            <ac:spMk id="201747" creationId="{C2554CA6-288E-4202-BC52-2E5A8F0C0AED}"/>
          </ac:spMkLst>
        </pc:spChg>
        <pc:spChg chg="add">
          <ac:chgData name="Simon Williams (IMH)" userId="acfce3dd-66c2-4b6d-8e85-a3a71175ae38" providerId="ADAL" clId="{D56F2068-3103-4FE2-B88A-CDFA86C3F426}" dt="2023-03-08T17:31:15.473" v="4417" actId="26606"/>
          <ac:spMkLst>
            <pc:docMk/>
            <pc:sldMk cId="3389209699" sldId="478"/>
            <ac:spMk id="201749" creationId="{B10BB131-AC8E-4A8E-A5D1-36260F720C3B}"/>
          </ac:spMkLst>
        </pc:spChg>
        <pc:spChg chg="add">
          <ac:chgData name="Simon Williams (IMH)" userId="acfce3dd-66c2-4b6d-8e85-a3a71175ae38" providerId="ADAL" clId="{D56F2068-3103-4FE2-B88A-CDFA86C3F426}" dt="2023-03-08T17:31:15.473" v="4417" actId="26606"/>
          <ac:spMkLst>
            <pc:docMk/>
            <pc:sldMk cId="3389209699" sldId="478"/>
            <ac:spMk id="201751" creationId="{5B7778FC-632E-4DCA-A7CB-0D7731CCF970}"/>
          </ac:spMkLst>
        </pc:spChg>
        <pc:spChg chg="add">
          <ac:chgData name="Simon Williams (IMH)" userId="acfce3dd-66c2-4b6d-8e85-a3a71175ae38" providerId="ADAL" clId="{D56F2068-3103-4FE2-B88A-CDFA86C3F426}" dt="2023-03-08T17:31:15.473" v="4417" actId="26606"/>
          <ac:spMkLst>
            <pc:docMk/>
            <pc:sldMk cId="3389209699" sldId="478"/>
            <ac:spMk id="201753" creationId="{FA23A907-97FB-4A8F-880A-DD77401C4296}"/>
          </ac:spMkLst>
        </pc:spChg>
      </pc:sldChg>
      <pc:sldChg chg="addSp delSp modSp mod">
        <pc:chgData name="Simon Williams (IMH)" userId="acfce3dd-66c2-4b6d-8e85-a3a71175ae38" providerId="ADAL" clId="{D56F2068-3103-4FE2-B88A-CDFA86C3F426}" dt="2023-03-07T15:02:51.100" v="525" actId="14100"/>
        <pc:sldMkLst>
          <pc:docMk/>
          <pc:sldMk cId="649983748" sldId="479"/>
        </pc:sldMkLst>
        <pc:spChg chg="del">
          <ac:chgData name="Simon Williams (IMH)" userId="acfce3dd-66c2-4b6d-8e85-a3a71175ae38" providerId="ADAL" clId="{D56F2068-3103-4FE2-B88A-CDFA86C3F426}" dt="2023-03-07T14:56:19.774" v="507" actId="478"/>
          <ac:spMkLst>
            <pc:docMk/>
            <pc:sldMk cId="649983748" sldId="479"/>
            <ac:spMk id="4" creationId="{00000000-0000-0000-0000-000000000000}"/>
          </ac:spMkLst>
        </pc:spChg>
        <pc:spChg chg="del">
          <ac:chgData name="Simon Williams (IMH)" userId="acfce3dd-66c2-4b6d-8e85-a3a71175ae38" providerId="ADAL" clId="{D56F2068-3103-4FE2-B88A-CDFA86C3F426}" dt="2023-03-07T14:56:04.685" v="504" actId="478"/>
          <ac:spMkLst>
            <pc:docMk/>
            <pc:sldMk cId="649983748" sldId="479"/>
            <ac:spMk id="10" creationId="{00000000-0000-0000-0000-000000000000}"/>
          </ac:spMkLst>
        </pc:spChg>
        <pc:picChg chg="add mod">
          <ac:chgData name="Simon Williams (IMH)" userId="acfce3dd-66c2-4b6d-8e85-a3a71175ae38" providerId="ADAL" clId="{D56F2068-3103-4FE2-B88A-CDFA86C3F426}" dt="2023-03-07T15:02:51.100" v="525" actId="14100"/>
          <ac:picMkLst>
            <pc:docMk/>
            <pc:sldMk cId="649983748" sldId="479"/>
            <ac:picMk id="3" creationId="{13B634FA-4A71-6D55-4578-39E65747900D}"/>
          </ac:picMkLst>
        </pc:picChg>
        <pc:picChg chg="add mod">
          <ac:chgData name="Simon Williams (IMH)" userId="acfce3dd-66c2-4b6d-8e85-a3a71175ae38" providerId="ADAL" clId="{D56F2068-3103-4FE2-B88A-CDFA86C3F426}" dt="2023-03-07T15:02:47.348" v="524" actId="14100"/>
          <ac:picMkLst>
            <pc:docMk/>
            <pc:sldMk cId="649983748" sldId="479"/>
            <ac:picMk id="6" creationId="{9DDE964E-A7E5-51FB-5C6A-6850F2DADB95}"/>
          </ac:picMkLst>
        </pc:picChg>
        <pc:picChg chg="mod">
          <ac:chgData name="Simon Williams (IMH)" userId="acfce3dd-66c2-4b6d-8e85-a3a71175ae38" providerId="ADAL" clId="{D56F2068-3103-4FE2-B88A-CDFA86C3F426}" dt="2023-03-07T14:56:22.571" v="508" actId="1076"/>
          <ac:picMkLst>
            <pc:docMk/>
            <pc:sldMk cId="649983748" sldId="479"/>
            <ac:picMk id="1026" creationId="{00000000-0000-0000-0000-000000000000}"/>
          </ac:picMkLst>
        </pc:picChg>
        <pc:picChg chg="del">
          <ac:chgData name="Simon Williams (IMH)" userId="acfce3dd-66c2-4b6d-8e85-a3a71175ae38" providerId="ADAL" clId="{D56F2068-3103-4FE2-B88A-CDFA86C3F426}" dt="2023-03-07T14:56:16.627" v="506" actId="478"/>
          <ac:picMkLst>
            <pc:docMk/>
            <pc:sldMk cId="649983748" sldId="479"/>
            <ac:picMk id="1028" creationId="{00000000-0000-0000-0000-000000000000}"/>
          </ac:picMkLst>
        </pc:picChg>
      </pc:sldChg>
      <pc:sldChg chg="addSp modSp mod">
        <pc:chgData name="Simon Williams (IMH)" userId="acfce3dd-66c2-4b6d-8e85-a3a71175ae38" providerId="ADAL" clId="{D56F2068-3103-4FE2-B88A-CDFA86C3F426}" dt="2023-03-08T13:30:05.330" v="1686" actId="207"/>
        <pc:sldMkLst>
          <pc:docMk/>
          <pc:sldMk cId="4022488635" sldId="480"/>
        </pc:sldMkLst>
        <pc:spChg chg="add mod">
          <ac:chgData name="Simon Williams (IMH)" userId="acfce3dd-66c2-4b6d-8e85-a3a71175ae38" providerId="ADAL" clId="{D56F2068-3103-4FE2-B88A-CDFA86C3F426}" dt="2023-03-08T13:30:05.330" v="1686" actId="207"/>
          <ac:spMkLst>
            <pc:docMk/>
            <pc:sldMk cId="4022488635" sldId="480"/>
            <ac:spMk id="2" creationId="{E8DC864B-9D7D-14F6-2F6A-89B383FB7EAF}"/>
          </ac:spMkLst>
        </pc:spChg>
        <pc:picChg chg="mod">
          <ac:chgData name="Simon Williams (IMH)" userId="acfce3dd-66c2-4b6d-8e85-a3a71175ae38" providerId="ADAL" clId="{D56F2068-3103-4FE2-B88A-CDFA86C3F426}" dt="2023-03-08T13:27:54.742" v="1558" actId="14100"/>
          <ac:picMkLst>
            <pc:docMk/>
            <pc:sldMk cId="4022488635" sldId="480"/>
            <ac:picMk id="59394" creationId="{00000000-0000-0000-0000-000000000000}"/>
          </ac:picMkLst>
        </pc:picChg>
      </pc:sldChg>
      <pc:sldChg chg="modSp mod">
        <pc:chgData name="Simon Williams (IMH)" userId="acfce3dd-66c2-4b6d-8e85-a3a71175ae38" providerId="ADAL" clId="{D56F2068-3103-4FE2-B88A-CDFA86C3F426}" dt="2023-03-07T15:07:52.149" v="586" actId="14100"/>
        <pc:sldMkLst>
          <pc:docMk/>
          <pc:sldMk cId="3490354535" sldId="482"/>
        </pc:sldMkLst>
        <pc:picChg chg="mod">
          <ac:chgData name="Simon Williams (IMH)" userId="acfce3dd-66c2-4b6d-8e85-a3a71175ae38" providerId="ADAL" clId="{D56F2068-3103-4FE2-B88A-CDFA86C3F426}" dt="2023-03-07T15:07:52.149" v="586" actId="14100"/>
          <ac:picMkLst>
            <pc:docMk/>
            <pc:sldMk cId="3490354535" sldId="482"/>
            <ac:picMk id="71682" creationId="{00000000-0000-0000-0000-000000000000}"/>
          </ac:picMkLst>
        </pc:picChg>
      </pc:sldChg>
      <pc:sldChg chg="del">
        <pc:chgData name="Simon Williams (IMH)" userId="acfce3dd-66c2-4b6d-8e85-a3a71175ae38" providerId="ADAL" clId="{D56F2068-3103-4FE2-B88A-CDFA86C3F426}" dt="2023-03-08T17:16:28.753" v="3530" actId="47"/>
        <pc:sldMkLst>
          <pc:docMk/>
          <pc:sldMk cId="2137582757" sldId="488"/>
        </pc:sldMkLst>
      </pc:sldChg>
      <pc:sldChg chg="modSp mod">
        <pc:chgData name="Simon Williams (IMH)" userId="acfce3dd-66c2-4b6d-8e85-a3a71175ae38" providerId="ADAL" clId="{D56F2068-3103-4FE2-B88A-CDFA86C3F426}" dt="2023-03-08T16:35:23.589" v="3128" actId="14100"/>
        <pc:sldMkLst>
          <pc:docMk/>
          <pc:sldMk cId="2275630562" sldId="489"/>
        </pc:sldMkLst>
        <pc:picChg chg="mod">
          <ac:chgData name="Simon Williams (IMH)" userId="acfce3dd-66c2-4b6d-8e85-a3a71175ae38" providerId="ADAL" clId="{D56F2068-3103-4FE2-B88A-CDFA86C3F426}" dt="2023-03-08T16:35:23.589" v="3128" actId="14100"/>
          <ac:picMkLst>
            <pc:docMk/>
            <pc:sldMk cId="2275630562" sldId="489"/>
            <ac:picMk id="3" creationId="{00000000-0000-0000-0000-000000000000}"/>
          </ac:picMkLst>
        </pc:picChg>
      </pc:sldChg>
      <pc:sldChg chg="delSp del mod">
        <pc:chgData name="Simon Williams (IMH)" userId="acfce3dd-66c2-4b6d-8e85-a3a71175ae38" providerId="ADAL" clId="{D56F2068-3103-4FE2-B88A-CDFA86C3F426}" dt="2023-03-08T16:31:05.892" v="3112" actId="47"/>
        <pc:sldMkLst>
          <pc:docMk/>
          <pc:sldMk cId="1992225818" sldId="493"/>
        </pc:sldMkLst>
        <pc:spChg chg="del">
          <ac:chgData name="Simon Williams (IMH)" userId="acfce3dd-66c2-4b6d-8e85-a3a71175ae38" providerId="ADAL" clId="{D56F2068-3103-4FE2-B88A-CDFA86C3F426}" dt="2023-03-07T15:08:30.364" v="587" actId="478"/>
          <ac:spMkLst>
            <pc:docMk/>
            <pc:sldMk cId="1992225818" sldId="493"/>
            <ac:spMk id="2" creationId="{00000000-0000-0000-0000-000000000000}"/>
          </ac:spMkLst>
        </pc:spChg>
      </pc:sldChg>
      <pc:sldChg chg="delSp modSp del mod">
        <pc:chgData name="Simon Williams (IMH)" userId="acfce3dd-66c2-4b6d-8e85-a3a71175ae38" providerId="ADAL" clId="{D56F2068-3103-4FE2-B88A-CDFA86C3F426}" dt="2023-03-08T16:31:10.274" v="3113" actId="47"/>
        <pc:sldMkLst>
          <pc:docMk/>
          <pc:sldMk cId="4189879238" sldId="494"/>
        </pc:sldMkLst>
        <pc:spChg chg="del">
          <ac:chgData name="Simon Williams (IMH)" userId="acfce3dd-66c2-4b6d-8e85-a3a71175ae38" providerId="ADAL" clId="{D56F2068-3103-4FE2-B88A-CDFA86C3F426}" dt="2023-03-07T15:08:35.346" v="588" actId="478"/>
          <ac:spMkLst>
            <pc:docMk/>
            <pc:sldMk cId="4189879238" sldId="494"/>
            <ac:spMk id="2" creationId="{00000000-0000-0000-0000-000000000000}"/>
          </ac:spMkLst>
        </pc:spChg>
        <pc:spChg chg="mod">
          <ac:chgData name="Simon Williams (IMH)" userId="acfce3dd-66c2-4b6d-8e85-a3a71175ae38" providerId="ADAL" clId="{D56F2068-3103-4FE2-B88A-CDFA86C3F426}" dt="2023-03-07T15:08:57.479" v="591" actId="1076"/>
          <ac:spMkLst>
            <pc:docMk/>
            <pc:sldMk cId="4189879238" sldId="494"/>
            <ac:spMk id="44036" creationId="{00000000-0000-0000-0000-000000000000}"/>
          </ac:spMkLst>
        </pc:spChg>
        <pc:graphicFrameChg chg="mod">
          <ac:chgData name="Simon Williams (IMH)" userId="acfce3dd-66c2-4b6d-8e85-a3a71175ae38" providerId="ADAL" clId="{D56F2068-3103-4FE2-B88A-CDFA86C3F426}" dt="2023-03-07T15:08:44.073" v="589" actId="1076"/>
          <ac:graphicFrameMkLst>
            <pc:docMk/>
            <pc:sldMk cId="4189879238" sldId="494"/>
            <ac:graphicFrameMk id="3" creationId="{00000000-0000-0000-0000-000000000000}"/>
          </ac:graphicFrameMkLst>
        </pc:graphicFrameChg>
      </pc:sldChg>
      <pc:sldChg chg="addSp modSp mod setBg">
        <pc:chgData name="Simon Williams (IMH)" userId="acfce3dd-66c2-4b6d-8e85-a3a71175ae38" providerId="ADAL" clId="{D56F2068-3103-4FE2-B88A-CDFA86C3F426}" dt="2023-03-08T17:33:32.613" v="4453" actId="26606"/>
        <pc:sldMkLst>
          <pc:docMk/>
          <pc:sldMk cId="3918116092" sldId="495"/>
        </pc:sldMkLst>
        <pc:spChg chg="mod">
          <ac:chgData name="Simon Williams (IMH)" userId="acfce3dd-66c2-4b6d-8e85-a3a71175ae38" providerId="ADAL" clId="{D56F2068-3103-4FE2-B88A-CDFA86C3F426}" dt="2023-03-08T17:33:32.613" v="4453" actId="26606"/>
          <ac:spMkLst>
            <pc:docMk/>
            <pc:sldMk cId="3918116092" sldId="495"/>
            <ac:spMk id="2" creationId="{41596903-A346-4AA9-8666-DD0702B6FEDA}"/>
          </ac:spMkLst>
        </pc:spChg>
        <pc:spChg chg="mod">
          <ac:chgData name="Simon Williams (IMH)" userId="acfce3dd-66c2-4b6d-8e85-a3a71175ae38" providerId="ADAL" clId="{D56F2068-3103-4FE2-B88A-CDFA86C3F426}" dt="2023-03-08T17:33:32.613" v="4453" actId="26606"/>
          <ac:spMkLst>
            <pc:docMk/>
            <pc:sldMk cId="3918116092" sldId="495"/>
            <ac:spMk id="3" creationId="{B4382716-BFAB-43B0-AC3E-B7F6CD352D34}"/>
          </ac:spMkLst>
        </pc:spChg>
        <pc:spChg chg="add">
          <ac:chgData name="Simon Williams (IMH)" userId="acfce3dd-66c2-4b6d-8e85-a3a71175ae38" providerId="ADAL" clId="{D56F2068-3103-4FE2-B88A-CDFA86C3F426}" dt="2023-03-08T17:33:32.613" v="4453" actId="26606"/>
          <ac:spMkLst>
            <pc:docMk/>
            <pc:sldMk cId="3918116092" sldId="495"/>
            <ac:spMk id="8" creationId="{C2554CA6-288E-4202-BC52-2E5A8F0C0AED}"/>
          </ac:spMkLst>
        </pc:spChg>
        <pc:spChg chg="add">
          <ac:chgData name="Simon Williams (IMH)" userId="acfce3dd-66c2-4b6d-8e85-a3a71175ae38" providerId="ADAL" clId="{D56F2068-3103-4FE2-B88A-CDFA86C3F426}" dt="2023-03-08T17:33:32.613" v="4453" actId="26606"/>
          <ac:spMkLst>
            <pc:docMk/>
            <pc:sldMk cId="3918116092" sldId="495"/>
            <ac:spMk id="10" creationId="{B10BB131-AC8E-4A8E-A5D1-36260F720C3B}"/>
          </ac:spMkLst>
        </pc:spChg>
        <pc:spChg chg="add">
          <ac:chgData name="Simon Williams (IMH)" userId="acfce3dd-66c2-4b6d-8e85-a3a71175ae38" providerId="ADAL" clId="{D56F2068-3103-4FE2-B88A-CDFA86C3F426}" dt="2023-03-08T17:33:32.613" v="4453" actId="26606"/>
          <ac:spMkLst>
            <pc:docMk/>
            <pc:sldMk cId="3918116092" sldId="495"/>
            <ac:spMk id="12" creationId="{5B7778FC-632E-4DCA-A7CB-0D7731CCF970}"/>
          </ac:spMkLst>
        </pc:spChg>
        <pc:spChg chg="add">
          <ac:chgData name="Simon Williams (IMH)" userId="acfce3dd-66c2-4b6d-8e85-a3a71175ae38" providerId="ADAL" clId="{D56F2068-3103-4FE2-B88A-CDFA86C3F426}" dt="2023-03-08T17:33:32.613" v="4453" actId="26606"/>
          <ac:spMkLst>
            <pc:docMk/>
            <pc:sldMk cId="3918116092" sldId="495"/>
            <ac:spMk id="14" creationId="{FA23A907-97FB-4A8F-880A-DD77401C4296}"/>
          </ac:spMkLst>
        </pc:spChg>
      </pc:sldChg>
      <pc:sldChg chg="addSp delSp modSp mod setBg">
        <pc:chgData name="Simon Williams (IMH)" userId="acfce3dd-66c2-4b6d-8e85-a3a71175ae38" providerId="ADAL" clId="{D56F2068-3103-4FE2-B88A-CDFA86C3F426}" dt="2023-03-08T17:33:11" v="4452" actId="14100"/>
        <pc:sldMkLst>
          <pc:docMk/>
          <pc:sldMk cId="434624384" sldId="496"/>
        </pc:sldMkLst>
        <pc:spChg chg="add del mod">
          <ac:chgData name="Simon Williams (IMH)" userId="acfce3dd-66c2-4b6d-8e85-a3a71175ae38" providerId="ADAL" clId="{D56F2068-3103-4FE2-B88A-CDFA86C3F426}" dt="2023-03-08T17:32:29.801" v="4434" actId="26606"/>
          <ac:spMkLst>
            <pc:docMk/>
            <pc:sldMk cId="434624384" sldId="496"/>
            <ac:spMk id="2" creationId="{41596903-A346-4AA9-8666-DD0702B6FEDA}"/>
          </ac:spMkLst>
        </pc:spChg>
        <pc:spChg chg="mod">
          <ac:chgData name="Simon Williams (IMH)" userId="acfce3dd-66c2-4b6d-8e85-a3a71175ae38" providerId="ADAL" clId="{D56F2068-3103-4FE2-B88A-CDFA86C3F426}" dt="2023-03-08T17:33:11" v="4452" actId="14100"/>
          <ac:spMkLst>
            <pc:docMk/>
            <pc:sldMk cId="434624384" sldId="496"/>
            <ac:spMk id="3" creationId="{B4382716-BFAB-43B0-AC3E-B7F6CD352D34}"/>
          </ac:spMkLst>
        </pc:spChg>
        <pc:spChg chg="add del mod">
          <ac:chgData name="Simon Williams (IMH)" userId="acfce3dd-66c2-4b6d-8e85-a3a71175ae38" providerId="ADAL" clId="{D56F2068-3103-4FE2-B88A-CDFA86C3F426}" dt="2023-03-07T13:48:05.423" v="222" actId="478"/>
          <ac:spMkLst>
            <pc:docMk/>
            <pc:sldMk cId="434624384" sldId="496"/>
            <ac:spMk id="5" creationId="{8F3FC0CA-3A48-3020-36C2-00ADD858E994}"/>
          </ac:spMkLst>
        </pc:spChg>
        <pc:spChg chg="add mod">
          <ac:chgData name="Simon Williams (IMH)" userId="acfce3dd-66c2-4b6d-8e85-a3a71175ae38" providerId="ADAL" clId="{D56F2068-3103-4FE2-B88A-CDFA86C3F426}" dt="2023-03-08T17:33:01.073" v="4449" actId="1076"/>
          <ac:spMkLst>
            <pc:docMk/>
            <pc:sldMk cId="434624384" sldId="496"/>
            <ac:spMk id="7" creationId="{DC34C1F3-0D01-8CDB-D052-ED436B6FF02A}"/>
          </ac:spMkLst>
        </pc:spChg>
        <pc:spChg chg="add">
          <ac:chgData name="Simon Williams (IMH)" userId="acfce3dd-66c2-4b6d-8e85-a3a71175ae38" providerId="ADAL" clId="{D56F2068-3103-4FE2-B88A-CDFA86C3F426}" dt="2023-03-08T17:32:29.801" v="4434" actId="26606"/>
          <ac:spMkLst>
            <pc:docMk/>
            <pc:sldMk cId="434624384" sldId="496"/>
            <ac:spMk id="12" creationId="{8CA06CD6-90CA-4C45-856C-6771339E1E22}"/>
          </ac:spMkLst>
        </pc:spChg>
        <pc:cxnChg chg="add">
          <ac:chgData name="Simon Williams (IMH)" userId="acfce3dd-66c2-4b6d-8e85-a3a71175ae38" providerId="ADAL" clId="{D56F2068-3103-4FE2-B88A-CDFA86C3F426}" dt="2023-03-08T17:32:29.801" v="4434" actId="26606"/>
          <ac:cxnSpMkLst>
            <pc:docMk/>
            <pc:sldMk cId="434624384" sldId="496"/>
            <ac:cxnSpMk id="14" creationId="{5021601D-2758-4B15-A31C-FDA184C51B3A}"/>
          </ac:cxnSpMkLst>
        </pc:cxnChg>
      </pc:sldChg>
      <pc:sldChg chg="addSp modSp new mod setBg">
        <pc:chgData name="Simon Williams (IMH)" userId="acfce3dd-66c2-4b6d-8e85-a3a71175ae38" providerId="ADAL" clId="{D56F2068-3103-4FE2-B88A-CDFA86C3F426}" dt="2023-03-08T17:30:53.312" v="4410" actId="403"/>
        <pc:sldMkLst>
          <pc:docMk/>
          <pc:sldMk cId="3626578126" sldId="497"/>
        </pc:sldMkLst>
        <pc:spChg chg="mod">
          <ac:chgData name="Simon Williams (IMH)" userId="acfce3dd-66c2-4b6d-8e85-a3a71175ae38" providerId="ADAL" clId="{D56F2068-3103-4FE2-B88A-CDFA86C3F426}" dt="2023-03-08T17:30:46.736" v="4406" actId="26606"/>
          <ac:spMkLst>
            <pc:docMk/>
            <pc:sldMk cId="3626578126" sldId="497"/>
            <ac:spMk id="2" creationId="{37C5838C-E797-EF34-DA42-720491DDCCA6}"/>
          </ac:spMkLst>
        </pc:spChg>
        <pc:spChg chg="mod">
          <ac:chgData name="Simon Williams (IMH)" userId="acfce3dd-66c2-4b6d-8e85-a3a71175ae38" providerId="ADAL" clId="{D56F2068-3103-4FE2-B88A-CDFA86C3F426}" dt="2023-03-08T17:30:53.312" v="4410" actId="403"/>
          <ac:spMkLst>
            <pc:docMk/>
            <pc:sldMk cId="3626578126" sldId="497"/>
            <ac:spMk id="3" creationId="{7B77E699-4A27-88B5-F4DF-F0EF233911A1}"/>
          </ac:spMkLst>
        </pc:spChg>
        <pc:spChg chg="add">
          <ac:chgData name="Simon Williams (IMH)" userId="acfce3dd-66c2-4b6d-8e85-a3a71175ae38" providerId="ADAL" clId="{D56F2068-3103-4FE2-B88A-CDFA86C3F426}" dt="2023-03-08T17:30:46.736" v="4406" actId="26606"/>
          <ac:spMkLst>
            <pc:docMk/>
            <pc:sldMk cId="3626578126" sldId="497"/>
            <ac:spMk id="8" creationId="{C2554CA6-288E-4202-BC52-2E5A8F0C0AED}"/>
          </ac:spMkLst>
        </pc:spChg>
        <pc:spChg chg="add">
          <ac:chgData name="Simon Williams (IMH)" userId="acfce3dd-66c2-4b6d-8e85-a3a71175ae38" providerId="ADAL" clId="{D56F2068-3103-4FE2-B88A-CDFA86C3F426}" dt="2023-03-08T17:30:46.736" v="4406" actId="26606"/>
          <ac:spMkLst>
            <pc:docMk/>
            <pc:sldMk cId="3626578126" sldId="497"/>
            <ac:spMk id="10" creationId="{B10BB131-AC8E-4A8E-A5D1-36260F720C3B}"/>
          </ac:spMkLst>
        </pc:spChg>
        <pc:spChg chg="add">
          <ac:chgData name="Simon Williams (IMH)" userId="acfce3dd-66c2-4b6d-8e85-a3a71175ae38" providerId="ADAL" clId="{D56F2068-3103-4FE2-B88A-CDFA86C3F426}" dt="2023-03-08T17:30:46.736" v="4406" actId="26606"/>
          <ac:spMkLst>
            <pc:docMk/>
            <pc:sldMk cId="3626578126" sldId="497"/>
            <ac:spMk id="12" creationId="{5B7778FC-632E-4DCA-A7CB-0D7731CCF970}"/>
          </ac:spMkLst>
        </pc:spChg>
        <pc:spChg chg="add">
          <ac:chgData name="Simon Williams (IMH)" userId="acfce3dd-66c2-4b6d-8e85-a3a71175ae38" providerId="ADAL" clId="{D56F2068-3103-4FE2-B88A-CDFA86C3F426}" dt="2023-03-08T17:30:46.736" v="4406" actId="26606"/>
          <ac:spMkLst>
            <pc:docMk/>
            <pc:sldMk cId="3626578126" sldId="497"/>
            <ac:spMk id="14" creationId="{FA23A907-97FB-4A8F-880A-DD77401C4296}"/>
          </ac:spMkLst>
        </pc:spChg>
      </pc:sldChg>
      <pc:sldChg chg="addSp delSp modSp new mod modClrScheme chgLayout">
        <pc:chgData name="Simon Williams (IMH)" userId="acfce3dd-66c2-4b6d-8e85-a3a71175ae38" providerId="ADAL" clId="{D56F2068-3103-4FE2-B88A-CDFA86C3F426}" dt="2023-03-07T15:05:58.876" v="574" actId="1076"/>
        <pc:sldMkLst>
          <pc:docMk/>
          <pc:sldMk cId="1722447598" sldId="498"/>
        </pc:sldMkLst>
        <pc:spChg chg="del mod ord">
          <ac:chgData name="Simon Williams (IMH)" userId="acfce3dd-66c2-4b6d-8e85-a3a71175ae38" providerId="ADAL" clId="{D56F2068-3103-4FE2-B88A-CDFA86C3F426}" dt="2023-03-07T13:55:15.247" v="248" actId="700"/>
          <ac:spMkLst>
            <pc:docMk/>
            <pc:sldMk cId="1722447598" sldId="498"/>
            <ac:spMk id="2" creationId="{557B0817-55F8-3D48-A049-9BA3B4B23ADB}"/>
          </ac:spMkLst>
        </pc:spChg>
        <pc:spChg chg="del">
          <ac:chgData name="Simon Williams (IMH)" userId="acfce3dd-66c2-4b6d-8e85-a3a71175ae38" providerId="ADAL" clId="{D56F2068-3103-4FE2-B88A-CDFA86C3F426}" dt="2023-03-07T13:55:15.247" v="248" actId="700"/>
          <ac:spMkLst>
            <pc:docMk/>
            <pc:sldMk cId="1722447598" sldId="498"/>
            <ac:spMk id="3" creationId="{456BB0C0-EBA5-01DE-1A96-F94992CA86DE}"/>
          </ac:spMkLst>
        </pc:spChg>
        <pc:spChg chg="add mod ord">
          <ac:chgData name="Simon Williams (IMH)" userId="acfce3dd-66c2-4b6d-8e85-a3a71175ae38" providerId="ADAL" clId="{D56F2068-3103-4FE2-B88A-CDFA86C3F426}" dt="2023-03-07T15:05:58.876" v="574" actId="1076"/>
          <ac:spMkLst>
            <pc:docMk/>
            <pc:sldMk cId="1722447598" sldId="498"/>
            <ac:spMk id="4" creationId="{DD469BF2-63CB-B17E-DC63-4E20D14ADEAB}"/>
          </ac:spMkLst>
        </pc:spChg>
      </pc:sldChg>
      <pc:sldChg chg="addSp modSp add del mod setBg">
        <pc:chgData name="Simon Williams (IMH)" userId="acfce3dd-66c2-4b6d-8e85-a3a71175ae38" providerId="ADAL" clId="{D56F2068-3103-4FE2-B88A-CDFA86C3F426}" dt="2023-03-08T17:33:57.468" v="4463" actId="27636"/>
        <pc:sldMkLst>
          <pc:docMk/>
          <pc:sldMk cId="590629298" sldId="499"/>
        </pc:sldMkLst>
        <pc:spChg chg="mod ord">
          <ac:chgData name="Simon Williams (IMH)" userId="acfce3dd-66c2-4b6d-8e85-a3a71175ae38" providerId="ADAL" clId="{D56F2068-3103-4FE2-B88A-CDFA86C3F426}" dt="2023-03-08T17:33:44.184" v="4454" actId="26606"/>
          <ac:spMkLst>
            <pc:docMk/>
            <pc:sldMk cId="590629298" sldId="499"/>
            <ac:spMk id="2" creationId="{F94F44C8-4C4B-85CD-2E59-6E9AA5605C3A}"/>
          </ac:spMkLst>
        </pc:spChg>
        <pc:spChg chg="add mod ord">
          <ac:chgData name="Simon Williams (IMH)" userId="acfce3dd-66c2-4b6d-8e85-a3a71175ae38" providerId="ADAL" clId="{D56F2068-3103-4FE2-B88A-CDFA86C3F426}" dt="2023-03-08T17:33:57.468" v="4463" actId="27636"/>
          <ac:spMkLst>
            <pc:docMk/>
            <pc:sldMk cId="590629298" sldId="499"/>
            <ac:spMk id="3" creationId="{7E14EA87-A4FC-3D1F-AB89-0D851F5F6876}"/>
          </ac:spMkLst>
        </pc:spChg>
        <pc:spChg chg="add">
          <ac:chgData name="Simon Williams (IMH)" userId="acfce3dd-66c2-4b6d-8e85-a3a71175ae38" providerId="ADAL" clId="{D56F2068-3103-4FE2-B88A-CDFA86C3F426}" dt="2023-03-08T17:33:44.184" v="4454" actId="26606"/>
          <ac:spMkLst>
            <pc:docMk/>
            <pc:sldMk cId="590629298" sldId="499"/>
            <ac:spMk id="8" creationId="{C2554CA6-288E-4202-BC52-2E5A8F0C0AED}"/>
          </ac:spMkLst>
        </pc:spChg>
        <pc:spChg chg="add">
          <ac:chgData name="Simon Williams (IMH)" userId="acfce3dd-66c2-4b6d-8e85-a3a71175ae38" providerId="ADAL" clId="{D56F2068-3103-4FE2-B88A-CDFA86C3F426}" dt="2023-03-08T17:33:44.184" v="4454" actId="26606"/>
          <ac:spMkLst>
            <pc:docMk/>
            <pc:sldMk cId="590629298" sldId="499"/>
            <ac:spMk id="10" creationId="{B10BB131-AC8E-4A8E-A5D1-36260F720C3B}"/>
          </ac:spMkLst>
        </pc:spChg>
        <pc:spChg chg="add">
          <ac:chgData name="Simon Williams (IMH)" userId="acfce3dd-66c2-4b6d-8e85-a3a71175ae38" providerId="ADAL" clId="{D56F2068-3103-4FE2-B88A-CDFA86C3F426}" dt="2023-03-08T17:33:44.184" v="4454" actId="26606"/>
          <ac:spMkLst>
            <pc:docMk/>
            <pc:sldMk cId="590629298" sldId="499"/>
            <ac:spMk id="12" creationId="{5B7778FC-632E-4DCA-A7CB-0D7731CCF970}"/>
          </ac:spMkLst>
        </pc:spChg>
        <pc:spChg chg="add">
          <ac:chgData name="Simon Williams (IMH)" userId="acfce3dd-66c2-4b6d-8e85-a3a71175ae38" providerId="ADAL" clId="{D56F2068-3103-4FE2-B88A-CDFA86C3F426}" dt="2023-03-08T17:33:44.184" v="4454" actId="26606"/>
          <ac:spMkLst>
            <pc:docMk/>
            <pc:sldMk cId="590629298" sldId="499"/>
            <ac:spMk id="14" creationId="{FA23A907-97FB-4A8F-880A-DD77401C4296}"/>
          </ac:spMkLst>
        </pc:spChg>
      </pc:sldChg>
      <pc:sldChg chg="addSp delSp modSp new mod modAnim">
        <pc:chgData name="Simon Williams (IMH)" userId="acfce3dd-66c2-4b6d-8e85-a3a71175ae38" providerId="ADAL" clId="{D56F2068-3103-4FE2-B88A-CDFA86C3F426}" dt="2023-03-07T15:06:09.822" v="576" actId="207"/>
        <pc:sldMkLst>
          <pc:docMk/>
          <pc:sldMk cId="1522966057" sldId="500"/>
        </pc:sldMkLst>
        <pc:spChg chg="mod">
          <ac:chgData name="Simon Williams (IMH)" userId="acfce3dd-66c2-4b6d-8e85-a3a71175ae38" providerId="ADAL" clId="{D56F2068-3103-4FE2-B88A-CDFA86C3F426}" dt="2023-03-07T15:06:09.822" v="576" actId="207"/>
          <ac:spMkLst>
            <pc:docMk/>
            <pc:sldMk cId="1522966057" sldId="500"/>
            <ac:spMk id="2" creationId="{FF6AD4D4-5CCC-7A1C-AB8A-433B22729970}"/>
          </ac:spMkLst>
        </pc:spChg>
        <pc:spChg chg="del">
          <ac:chgData name="Simon Williams (IMH)" userId="acfce3dd-66c2-4b6d-8e85-a3a71175ae38" providerId="ADAL" clId="{D56F2068-3103-4FE2-B88A-CDFA86C3F426}" dt="2023-03-07T14:19:27.704" v="439" actId="478"/>
          <ac:spMkLst>
            <pc:docMk/>
            <pc:sldMk cId="1522966057" sldId="500"/>
            <ac:spMk id="3" creationId="{E9A50AF3-9BFF-9540-D165-447A68738640}"/>
          </ac:spMkLst>
        </pc:spChg>
        <pc:spChg chg="add mod">
          <ac:chgData name="Simon Williams (IMH)" userId="acfce3dd-66c2-4b6d-8e85-a3a71175ae38" providerId="ADAL" clId="{D56F2068-3103-4FE2-B88A-CDFA86C3F426}" dt="2023-03-07T14:26:03.989" v="492" actId="404"/>
          <ac:spMkLst>
            <pc:docMk/>
            <pc:sldMk cId="1522966057" sldId="500"/>
            <ac:spMk id="8" creationId="{EFE23C1C-4B01-9AFD-EFD5-FD6637FD6B5D}"/>
          </ac:spMkLst>
        </pc:spChg>
        <pc:spChg chg="add mod">
          <ac:chgData name="Simon Williams (IMH)" userId="acfce3dd-66c2-4b6d-8e85-a3a71175ae38" providerId="ADAL" clId="{D56F2068-3103-4FE2-B88A-CDFA86C3F426}" dt="2023-03-07T14:26:43.564" v="493" actId="571"/>
          <ac:spMkLst>
            <pc:docMk/>
            <pc:sldMk cId="1522966057" sldId="500"/>
            <ac:spMk id="9" creationId="{0BFB297C-5FE9-EBC2-4C9A-DBEE4D5238E3}"/>
          </ac:spMkLst>
        </pc:spChg>
        <pc:picChg chg="add mod">
          <ac:chgData name="Simon Williams (IMH)" userId="acfce3dd-66c2-4b6d-8e85-a3a71175ae38" providerId="ADAL" clId="{D56F2068-3103-4FE2-B88A-CDFA86C3F426}" dt="2023-03-07T14:23:46.266" v="476" actId="14100"/>
          <ac:picMkLst>
            <pc:docMk/>
            <pc:sldMk cId="1522966057" sldId="500"/>
            <ac:picMk id="5" creationId="{06388913-DAA2-E7C2-8968-E4D146373F76}"/>
          </ac:picMkLst>
        </pc:picChg>
        <pc:picChg chg="add mod">
          <ac:chgData name="Simon Williams (IMH)" userId="acfce3dd-66c2-4b6d-8e85-a3a71175ae38" providerId="ADAL" clId="{D56F2068-3103-4FE2-B88A-CDFA86C3F426}" dt="2023-03-07T14:23:58.474" v="478" actId="14100"/>
          <ac:picMkLst>
            <pc:docMk/>
            <pc:sldMk cId="1522966057" sldId="500"/>
            <ac:picMk id="7" creationId="{3EA52E35-1D59-CAA4-4A1D-AEC5C527BAE0}"/>
          </ac:picMkLst>
        </pc:picChg>
      </pc:sldChg>
      <pc:sldChg chg="delSp modSp add del mod">
        <pc:chgData name="Simon Williams (IMH)" userId="acfce3dd-66c2-4b6d-8e85-a3a71175ae38" providerId="ADAL" clId="{D56F2068-3103-4FE2-B88A-CDFA86C3F426}" dt="2023-03-07T15:06:16.326" v="577" actId="47"/>
        <pc:sldMkLst>
          <pc:docMk/>
          <pc:sldMk cId="2307624008" sldId="501"/>
        </pc:sldMkLst>
        <pc:spChg chg="mod">
          <ac:chgData name="Simon Williams (IMH)" userId="acfce3dd-66c2-4b6d-8e85-a3a71175ae38" providerId="ADAL" clId="{D56F2068-3103-4FE2-B88A-CDFA86C3F426}" dt="2023-03-07T15:02:05.924" v="514"/>
          <ac:spMkLst>
            <pc:docMk/>
            <pc:sldMk cId="2307624008" sldId="501"/>
            <ac:spMk id="2" creationId="{FF6AD4D4-5CCC-7A1C-AB8A-433B22729970}"/>
          </ac:spMkLst>
        </pc:spChg>
        <pc:picChg chg="del">
          <ac:chgData name="Simon Williams (IMH)" userId="acfce3dd-66c2-4b6d-8e85-a3a71175ae38" providerId="ADAL" clId="{D56F2068-3103-4FE2-B88A-CDFA86C3F426}" dt="2023-03-07T14:22:42.563" v="468" actId="478"/>
          <ac:picMkLst>
            <pc:docMk/>
            <pc:sldMk cId="2307624008" sldId="501"/>
            <ac:picMk id="5" creationId="{06388913-DAA2-E7C2-8968-E4D146373F76}"/>
          </ac:picMkLst>
        </pc:picChg>
      </pc:sldChg>
      <pc:sldChg chg="modSp add">
        <pc:chgData name="Simon Williams (IMH)" userId="acfce3dd-66c2-4b6d-8e85-a3a71175ae38" providerId="ADAL" clId="{D56F2068-3103-4FE2-B88A-CDFA86C3F426}" dt="2023-03-07T15:02:05.924" v="514"/>
        <pc:sldMkLst>
          <pc:docMk/>
          <pc:sldMk cId="564747592" sldId="502"/>
        </pc:sldMkLst>
        <pc:spChg chg="mod">
          <ac:chgData name="Simon Williams (IMH)" userId="acfce3dd-66c2-4b6d-8e85-a3a71175ae38" providerId="ADAL" clId="{D56F2068-3103-4FE2-B88A-CDFA86C3F426}" dt="2023-03-07T15:02:05.924" v="514"/>
          <ac:spMkLst>
            <pc:docMk/>
            <pc:sldMk cId="564747592" sldId="502"/>
            <ac:spMk id="4" creationId="{00000000-0000-0000-0000-000000000000}"/>
          </ac:spMkLst>
        </pc:spChg>
      </pc:sldChg>
      <pc:sldChg chg="addSp delSp modSp new mod">
        <pc:chgData name="Simon Williams (IMH)" userId="acfce3dd-66c2-4b6d-8e85-a3a71175ae38" providerId="ADAL" clId="{D56F2068-3103-4FE2-B88A-CDFA86C3F426}" dt="2023-03-08T13:08:18.755" v="1368" actId="14100"/>
        <pc:sldMkLst>
          <pc:docMk/>
          <pc:sldMk cId="2383208023" sldId="503"/>
        </pc:sldMkLst>
        <pc:spChg chg="mod">
          <ac:chgData name="Simon Williams (IMH)" userId="acfce3dd-66c2-4b6d-8e85-a3a71175ae38" providerId="ADAL" clId="{D56F2068-3103-4FE2-B88A-CDFA86C3F426}" dt="2023-03-07T15:13:06.223" v="629" actId="20577"/>
          <ac:spMkLst>
            <pc:docMk/>
            <pc:sldMk cId="2383208023" sldId="503"/>
            <ac:spMk id="2" creationId="{8E30C861-FC87-8158-7C5F-CDFB8BB3A043}"/>
          </ac:spMkLst>
        </pc:spChg>
        <pc:spChg chg="del">
          <ac:chgData name="Simon Williams (IMH)" userId="acfce3dd-66c2-4b6d-8e85-a3a71175ae38" providerId="ADAL" clId="{D56F2068-3103-4FE2-B88A-CDFA86C3F426}" dt="2023-03-07T15:12:40.586" v="593" actId="478"/>
          <ac:spMkLst>
            <pc:docMk/>
            <pc:sldMk cId="2383208023" sldId="503"/>
            <ac:spMk id="3" creationId="{7E27BF4C-F1AE-7BD8-AA0D-580EC8A63338}"/>
          </ac:spMkLst>
        </pc:spChg>
        <pc:picChg chg="add mod">
          <ac:chgData name="Simon Williams (IMH)" userId="acfce3dd-66c2-4b6d-8e85-a3a71175ae38" providerId="ADAL" clId="{D56F2068-3103-4FE2-B88A-CDFA86C3F426}" dt="2023-03-08T13:08:18.755" v="1368" actId="14100"/>
          <ac:picMkLst>
            <pc:docMk/>
            <pc:sldMk cId="2383208023" sldId="503"/>
            <ac:picMk id="4" creationId="{78FDB79D-189E-67F8-834C-ACB79CC8B333}"/>
          </ac:picMkLst>
        </pc:picChg>
        <pc:picChg chg="add mod">
          <ac:chgData name="Simon Williams (IMH)" userId="acfce3dd-66c2-4b6d-8e85-a3a71175ae38" providerId="ADAL" clId="{D56F2068-3103-4FE2-B88A-CDFA86C3F426}" dt="2023-03-07T15:18:51.150" v="693" actId="1076"/>
          <ac:picMkLst>
            <pc:docMk/>
            <pc:sldMk cId="2383208023" sldId="503"/>
            <ac:picMk id="5" creationId="{C6208B16-6669-EFE1-7150-C3939BB668E0}"/>
          </ac:picMkLst>
        </pc:picChg>
        <pc:picChg chg="add mod">
          <ac:chgData name="Simon Williams (IMH)" userId="acfce3dd-66c2-4b6d-8e85-a3a71175ae38" providerId="ADAL" clId="{D56F2068-3103-4FE2-B88A-CDFA86C3F426}" dt="2023-03-08T13:07:42.891" v="1364" actId="1076"/>
          <ac:picMkLst>
            <pc:docMk/>
            <pc:sldMk cId="2383208023" sldId="503"/>
            <ac:picMk id="7" creationId="{D912AAFD-D240-6BAA-2D67-0AFFD1CB971A}"/>
          </ac:picMkLst>
        </pc:picChg>
      </pc:sldChg>
      <pc:sldChg chg="addSp delSp modSp add mod">
        <pc:chgData name="Simon Williams (IMH)" userId="acfce3dd-66c2-4b6d-8e85-a3a71175ae38" providerId="ADAL" clId="{D56F2068-3103-4FE2-B88A-CDFA86C3F426}" dt="2023-03-08T13:02:23.994" v="1149" actId="1076"/>
        <pc:sldMkLst>
          <pc:docMk/>
          <pc:sldMk cId="1582885946" sldId="504"/>
        </pc:sldMkLst>
        <pc:spChg chg="add del mod">
          <ac:chgData name="Simon Williams (IMH)" userId="acfce3dd-66c2-4b6d-8e85-a3a71175ae38" providerId="ADAL" clId="{D56F2068-3103-4FE2-B88A-CDFA86C3F426}" dt="2023-03-08T13:02:20.421" v="1148" actId="478"/>
          <ac:spMkLst>
            <pc:docMk/>
            <pc:sldMk cId="1582885946" sldId="504"/>
            <ac:spMk id="2" creationId="{A913825D-03E4-0E40-6FAE-5CABD5ADFF44}"/>
          </ac:spMkLst>
        </pc:spChg>
        <pc:spChg chg="del">
          <ac:chgData name="Simon Williams (IMH)" userId="acfce3dd-66c2-4b6d-8e85-a3a71175ae38" providerId="ADAL" clId="{D56F2068-3103-4FE2-B88A-CDFA86C3F426}" dt="2023-03-07T15:15:10.274" v="632" actId="478"/>
          <ac:spMkLst>
            <pc:docMk/>
            <pc:sldMk cId="1582885946" sldId="504"/>
            <ac:spMk id="4" creationId="{00000000-0000-0000-0000-000000000000}"/>
          </ac:spMkLst>
        </pc:spChg>
        <pc:spChg chg="add mod">
          <ac:chgData name="Simon Williams (IMH)" userId="acfce3dd-66c2-4b6d-8e85-a3a71175ae38" providerId="ADAL" clId="{D56F2068-3103-4FE2-B88A-CDFA86C3F426}" dt="2023-03-08T13:01:47.515" v="1145" actId="1076"/>
          <ac:spMkLst>
            <pc:docMk/>
            <pc:sldMk cId="1582885946" sldId="504"/>
            <ac:spMk id="5" creationId="{FFAA8FC6-73F9-493C-B883-B749A71D00CA}"/>
          </ac:spMkLst>
        </pc:spChg>
        <pc:spChg chg="del">
          <ac:chgData name="Simon Williams (IMH)" userId="acfce3dd-66c2-4b6d-8e85-a3a71175ae38" providerId="ADAL" clId="{D56F2068-3103-4FE2-B88A-CDFA86C3F426}" dt="2023-03-07T15:16:05.131" v="645" actId="478"/>
          <ac:spMkLst>
            <pc:docMk/>
            <pc:sldMk cId="1582885946" sldId="504"/>
            <ac:spMk id="11" creationId="{00000000-0000-0000-0000-000000000000}"/>
          </ac:spMkLst>
        </pc:spChg>
        <pc:picChg chg="add mod">
          <ac:chgData name="Simon Williams (IMH)" userId="acfce3dd-66c2-4b6d-8e85-a3a71175ae38" providerId="ADAL" clId="{D56F2068-3103-4FE2-B88A-CDFA86C3F426}" dt="2023-03-08T13:02:23.994" v="1149" actId="1076"/>
          <ac:picMkLst>
            <pc:docMk/>
            <pc:sldMk cId="1582885946" sldId="504"/>
            <ac:picMk id="3" creationId="{94C0153A-A901-090C-60E8-3A75C5368035}"/>
          </ac:picMkLst>
        </pc:picChg>
        <pc:picChg chg="mod">
          <ac:chgData name="Simon Williams (IMH)" userId="acfce3dd-66c2-4b6d-8e85-a3a71175ae38" providerId="ADAL" clId="{D56F2068-3103-4FE2-B88A-CDFA86C3F426}" dt="2023-03-07T15:16:40.949" v="682" actId="1076"/>
          <ac:picMkLst>
            <pc:docMk/>
            <pc:sldMk cId="1582885946" sldId="504"/>
            <ac:picMk id="1026" creationId="{00000000-0000-0000-0000-000000000000}"/>
          </ac:picMkLst>
        </pc:picChg>
        <pc:picChg chg="del">
          <ac:chgData name="Simon Williams (IMH)" userId="acfce3dd-66c2-4b6d-8e85-a3a71175ae38" providerId="ADAL" clId="{D56F2068-3103-4FE2-B88A-CDFA86C3F426}" dt="2023-03-07T15:15:06.401" v="631" actId="478"/>
          <ac:picMkLst>
            <pc:docMk/>
            <pc:sldMk cId="1582885946" sldId="504"/>
            <ac:picMk id="1028" creationId="{00000000-0000-0000-0000-000000000000}"/>
          </ac:picMkLst>
        </pc:picChg>
      </pc:sldChg>
      <pc:sldChg chg="addSp delSp modSp add mod">
        <pc:chgData name="Simon Williams (IMH)" userId="acfce3dd-66c2-4b6d-8e85-a3a71175ae38" providerId="ADAL" clId="{D56F2068-3103-4FE2-B88A-CDFA86C3F426}" dt="2023-03-07T15:24:24.444" v="780" actId="1076"/>
        <pc:sldMkLst>
          <pc:docMk/>
          <pc:sldMk cId="641041009" sldId="505"/>
        </pc:sldMkLst>
        <pc:spChg chg="mod">
          <ac:chgData name="Simon Williams (IMH)" userId="acfce3dd-66c2-4b6d-8e85-a3a71175ae38" providerId="ADAL" clId="{D56F2068-3103-4FE2-B88A-CDFA86C3F426}" dt="2023-03-07T15:20:20.829" v="739" actId="404"/>
          <ac:spMkLst>
            <pc:docMk/>
            <pc:sldMk cId="641041009" sldId="505"/>
            <ac:spMk id="2" creationId="{8E30C861-FC87-8158-7C5F-CDFB8BB3A043}"/>
          </ac:spMkLst>
        </pc:spChg>
        <pc:spChg chg="add mod">
          <ac:chgData name="Simon Williams (IMH)" userId="acfce3dd-66c2-4b6d-8e85-a3a71175ae38" providerId="ADAL" clId="{D56F2068-3103-4FE2-B88A-CDFA86C3F426}" dt="2023-03-07T15:24:24.444" v="780" actId="1076"/>
          <ac:spMkLst>
            <pc:docMk/>
            <pc:sldMk cId="641041009" sldId="505"/>
            <ac:spMk id="6" creationId="{10B627E0-AF0C-E82E-5901-82D883B0C9E4}"/>
          </ac:spMkLst>
        </pc:spChg>
        <pc:picChg chg="add mod">
          <ac:chgData name="Simon Williams (IMH)" userId="acfce3dd-66c2-4b6d-8e85-a3a71175ae38" providerId="ADAL" clId="{D56F2068-3103-4FE2-B88A-CDFA86C3F426}" dt="2023-03-07T15:21:26.245" v="751" actId="14100"/>
          <ac:picMkLst>
            <pc:docMk/>
            <pc:sldMk cId="641041009" sldId="505"/>
            <ac:picMk id="4" creationId="{6C5F1614-7078-AE58-1CEE-2424219A1FFF}"/>
          </ac:picMkLst>
        </pc:picChg>
        <pc:picChg chg="mod">
          <ac:chgData name="Simon Williams (IMH)" userId="acfce3dd-66c2-4b6d-8e85-a3a71175ae38" providerId="ADAL" clId="{D56F2068-3103-4FE2-B88A-CDFA86C3F426}" dt="2023-03-07T15:21:17.397" v="749" actId="14100"/>
          <ac:picMkLst>
            <pc:docMk/>
            <pc:sldMk cId="641041009" sldId="505"/>
            <ac:picMk id="5" creationId="{C6208B16-6669-EFE1-7150-C3939BB668E0}"/>
          </ac:picMkLst>
        </pc:picChg>
        <pc:picChg chg="del">
          <ac:chgData name="Simon Williams (IMH)" userId="acfce3dd-66c2-4b6d-8e85-a3a71175ae38" providerId="ADAL" clId="{D56F2068-3103-4FE2-B88A-CDFA86C3F426}" dt="2023-03-07T15:20:28.944" v="742" actId="478"/>
          <ac:picMkLst>
            <pc:docMk/>
            <pc:sldMk cId="641041009" sldId="505"/>
            <ac:picMk id="7" creationId="{D912AAFD-D240-6BAA-2D67-0AFFD1CB971A}"/>
          </ac:picMkLst>
        </pc:picChg>
      </pc:sldChg>
      <pc:sldChg chg="addSp delSp modSp add mod">
        <pc:chgData name="Simon Williams (IMH)" userId="acfce3dd-66c2-4b6d-8e85-a3a71175ae38" providerId="ADAL" clId="{D56F2068-3103-4FE2-B88A-CDFA86C3F426}" dt="2023-03-08T16:59:21.214" v="3204" actId="1076"/>
        <pc:sldMkLst>
          <pc:docMk/>
          <pc:sldMk cId="3369954543" sldId="506"/>
        </pc:sldMkLst>
        <pc:spChg chg="mod">
          <ac:chgData name="Simon Williams (IMH)" userId="acfce3dd-66c2-4b6d-8e85-a3a71175ae38" providerId="ADAL" clId="{D56F2068-3103-4FE2-B88A-CDFA86C3F426}" dt="2023-03-07T15:26:23.026" v="814" actId="20577"/>
          <ac:spMkLst>
            <pc:docMk/>
            <pc:sldMk cId="3369954543" sldId="506"/>
            <ac:spMk id="2" creationId="{8E30C861-FC87-8158-7C5F-CDFB8BB3A043}"/>
          </ac:spMkLst>
        </pc:spChg>
        <pc:spChg chg="del">
          <ac:chgData name="Simon Williams (IMH)" userId="acfce3dd-66c2-4b6d-8e85-a3a71175ae38" providerId="ADAL" clId="{D56F2068-3103-4FE2-B88A-CDFA86C3F426}" dt="2023-03-07T15:25:31.115" v="783" actId="478"/>
          <ac:spMkLst>
            <pc:docMk/>
            <pc:sldMk cId="3369954543" sldId="506"/>
            <ac:spMk id="6" creationId="{10B627E0-AF0C-E82E-5901-82D883B0C9E4}"/>
          </ac:spMkLst>
        </pc:spChg>
        <pc:spChg chg="add mod">
          <ac:chgData name="Simon Williams (IMH)" userId="acfce3dd-66c2-4b6d-8e85-a3a71175ae38" providerId="ADAL" clId="{D56F2068-3103-4FE2-B88A-CDFA86C3F426}" dt="2023-03-08T16:59:21.214" v="3204" actId="1076"/>
          <ac:spMkLst>
            <pc:docMk/>
            <pc:sldMk cId="3369954543" sldId="506"/>
            <ac:spMk id="6" creationId="{730312ED-D17A-E625-7DFF-31D411631077}"/>
          </ac:spMkLst>
        </pc:spChg>
        <pc:picChg chg="add mod">
          <ac:chgData name="Simon Williams (IMH)" userId="acfce3dd-66c2-4b6d-8e85-a3a71175ae38" providerId="ADAL" clId="{D56F2068-3103-4FE2-B88A-CDFA86C3F426}" dt="2023-03-08T13:21:58.652" v="1497" actId="1076"/>
          <ac:picMkLst>
            <pc:docMk/>
            <pc:sldMk cId="3369954543" sldId="506"/>
            <ac:picMk id="4" creationId="{561EE325-D886-818C-D415-48FCB0453BA3}"/>
          </ac:picMkLst>
        </pc:picChg>
        <pc:picChg chg="del">
          <ac:chgData name="Simon Williams (IMH)" userId="acfce3dd-66c2-4b6d-8e85-a3a71175ae38" providerId="ADAL" clId="{D56F2068-3103-4FE2-B88A-CDFA86C3F426}" dt="2023-03-07T15:25:27.536" v="782" actId="478"/>
          <ac:picMkLst>
            <pc:docMk/>
            <pc:sldMk cId="3369954543" sldId="506"/>
            <ac:picMk id="4" creationId="{6C5F1614-7078-AE58-1CEE-2424219A1FFF}"/>
          </ac:picMkLst>
        </pc:picChg>
        <pc:picChg chg="mod">
          <ac:chgData name="Simon Williams (IMH)" userId="acfce3dd-66c2-4b6d-8e85-a3a71175ae38" providerId="ADAL" clId="{D56F2068-3103-4FE2-B88A-CDFA86C3F426}" dt="2023-03-08T13:21:21.847" v="1492" actId="1076"/>
          <ac:picMkLst>
            <pc:docMk/>
            <pc:sldMk cId="3369954543" sldId="506"/>
            <ac:picMk id="5" creationId="{C6208B16-6669-EFE1-7150-C3939BB668E0}"/>
          </ac:picMkLst>
        </pc:picChg>
        <pc:picChg chg="add mod">
          <ac:chgData name="Simon Williams (IMH)" userId="acfce3dd-66c2-4b6d-8e85-a3a71175ae38" providerId="ADAL" clId="{D56F2068-3103-4FE2-B88A-CDFA86C3F426}" dt="2023-03-08T13:21:19.155" v="1491" actId="14100"/>
          <ac:picMkLst>
            <pc:docMk/>
            <pc:sldMk cId="3369954543" sldId="506"/>
            <ac:picMk id="7" creationId="{F2BDE825-DF01-93DE-87CA-C5A1927BA7C4}"/>
          </ac:picMkLst>
        </pc:picChg>
      </pc:sldChg>
      <pc:sldChg chg="addSp delSp modSp mod ord modAnim">
        <pc:chgData name="Simon Williams (IMH)" userId="acfce3dd-66c2-4b6d-8e85-a3a71175ae38" providerId="ADAL" clId="{D56F2068-3103-4FE2-B88A-CDFA86C3F426}" dt="2023-03-08T13:48:05.367" v="1984" actId="14100"/>
        <pc:sldMkLst>
          <pc:docMk/>
          <pc:sldMk cId="651107701" sldId="507"/>
        </pc:sldMkLst>
        <pc:spChg chg="mod">
          <ac:chgData name="Simon Williams (IMH)" userId="acfce3dd-66c2-4b6d-8e85-a3a71175ae38" providerId="ADAL" clId="{D56F2068-3103-4FE2-B88A-CDFA86C3F426}" dt="2023-03-08T13:27:03.634" v="1553" actId="20577"/>
          <ac:spMkLst>
            <pc:docMk/>
            <pc:sldMk cId="651107701" sldId="507"/>
            <ac:spMk id="2" creationId="{8E30C861-FC87-8158-7C5F-CDFB8BB3A043}"/>
          </ac:spMkLst>
        </pc:spChg>
        <pc:spChg chg="add mod">
          <ac:chgData name="Simon Williams (IMH)" userId="acfce3dd-66c2-4b6d-8e85-a3a71175ae38" providerId="ADAL" clId="{D56F2068-3103-4FE2-B88A-CDFA86C3F426}" dt="2023-03-08T13:35:27.964" v="1825" actId="1076"/>
          <ac:spMkLst>
            <pc:docMk/>
            <pc:sldMk cId="651107701" sldId="507"/>
            <ac:spMk id="8" creationId="{BE6DEC9C-2402-566F-CAC7-B7C30EFB5871}"/>
          </ac:spMkLst>
        </pc:spChg>
        <pc:spChg chg="add mod">
          <ac:chgData name="Simon Williams (IMH)" userId="acfce3dd-66c2-4b6d-8e85-a3a71175ae38" providerId="ADAL" clId="{D56F2068-3103-4FE2-B88A-CDFA86C3F426}" dt="2023-03-08T13:38:14.551" v="1829" actId="692"/>
          <ac:spMkLst>
            <pc:docMk/>
            <pc:sldMk cId="651107701" sldId="507"/>
            <ac:spMk id="12" creationId="{D3B2B56A-4A84-4027-858D-4A4F668F97CD}"/>
          </ac:spMkLst>
        </pc:spChg>
        <pc:spChg chg="add mod">
          <ac:chgData name="Simon Williams (IMH)" userId="acfce3dd-66c2-4b6d-8e85-a3a71175ae38" providerId="ADAL" clId="{D56F2068-3103-4FE2-B88A-CDFA86C3F426}" dt="2023-03-08T13:38:49.477" v="1831" actId="14100"/>
          <ac:spMkLst>
            <pc:docMk/>
            <pc:sldMk cId="651107701" sldId="507"/>
            <ac:spMk id="13" creationId="{E0DD5157-D675-8BF8-4FBB-A4A42571720E}"/>
          </ac:spMkLst>
        </pc:spChg>
        <pc:spChg chg="add mod">
          <ac:chgData name="Simon Williams (IMH)" userId="acfce3dd-66c2-4b6d-8e85-a3a71175ae38" providerId="ADAL" clId="{D56F2068-3103-4FE2-B88A-CDFA86C3F426}" dt="2023-03-08T13:42:19.341" v="1880" actId="1076"/>
          <ac:spMkLst>
            <pc:docMk/>
            <pc:sldMk cId="651107701" sldId="507"/>
            <ac:spMk id="17" creationId="{AA9C0E28-87E1-D4C0-9F65-3D1A25254C1D}"/>
          </ac:spMkLst>
        </pc:spChg>
        <pc:spChg chg="add mod">
          <ac:chgData name="Simon Williams (IMH)" userId="acfce3dd-66c2-4b6d-8e85-a3a71175ae38" providerId="ADAL" clId="{D56F2068-3103-4FE2-B88A-CDFA86C3F426}" dt="2023-03-08T13:45:37.117" v="1972" actId="1076"/>
          <ac:spMkLst>
            <pc:docMk/>
            <pc:sldMk cId="651107701" sldId="507"/>
            <ac:spMk id="18" creationId="{883400A6-7A63-92E0-C10A-D4A16FC94E10}"/>
          </ac:spMkLst>
        </pc:spChg>
        <pc:picChg chg="add mod">
          <ac:chgData name="Simon Williams (IMH)" userId="acfce3dd-66c2-4b6d-8e85-a3a71175ae38" providerId="ADAL" clId="{D56F2068-3103-4FE2-B88A-CDFA86C3F426}" dt="2023-03-08T13:30:57.780" v="1688" actId="1076"/>
          <ac:picMkLst>
            <pc:docMk/>
            <pc:sldMk cId="651107701" sldId="507"/>
            <ac:picMk id="4" creationId="{4ED001F8-601D-1808-F041-4FC378D5F765}"/>
          </ac:picMkLst>
        </pc:picChg>
        <pc:picChg chg="mod">
          <ac:chgData name="Simon Williams (IMH)" userId="acfce3dd-66c2-4b6d-8e85-a3a71175ae38" providerId="ADAL" clId="{D56F2068-3103-4FE2-B88A-CDFA86C3F426}" dt="2023-03-07T15:28:12.808" v="857" actId="1076"/>
          <ac:picMkLst>
            <pc:docMk/>
            <pc:sldMk cId="651107701" sldId="507"/>
            <ac:picMk id="5" creationId="{C6208B16-6669-EFE1-7150-C3939BB668E0}"/>
          </ac:picMkLst>
        </pc:picChg>
        <pc:picChg chg="del">
          <ac:chgData name="Simon Williams (IMH)" userId="acfce3dd-66c2-4b6d-8e85-a3a71175ae38" providerId="ADAL" clId="{D56F2068-3103-4FE2-B88A-CDFA86C3F426}" dt="2023-03-07T15:27:22.085" v="841" actId="478"/>
          <ac:picMkLst>
            <pc:docMk/>
            <pc:sldMk cId="651107701" sldId="507"/>
            <ac:picMk id="7" creationId="{F2BDE825-DF01-93DE-87CA-C5A1927BA7C4}"/>
          </ac:picMkLst>
        </pc:picChg>
        <pc:cxnChg chg="add mod">
          <ac:chgData name="Simon Williams (IMH)" userId="acfce3dd-66c2-4b6d-8e85-a3a71175ae38" providerId="ADAL" clId="{D56F2068-3103-4FE2-B88A-CDFA86C3F426}" dt="2023-03-08T13:46:58.582" v="1981" actId="14100"/>
          <ac:cxnSpMkLst>
            <pc:docMk/>
            <pc:sldMk cId="651107701" sldId="507"/>
            <ac:cxnSpMk id="6" creationId="{543562BF-4B9E-891B-54DB-CEB873C03CAC}"/>
          </ac:cxnSpMkLst>
        </pc:cxnChg>
        <pc:cxnChg chg="add mod">
          <ac:chgData name="Simon Williams (IMH)" userId="acfce3dd-66c2-4b6d-8e85-a3a71175ae38" providerId="ADAL" clId="{D56F2068-3103-4FE2-B88A-CDFA86C3F426}" dt="2023-03-08T13:48:05.367" v="1984" actId="14100"/>
          <ac:cxnSpMkLst>
            <pc:docMk/>
            <pc:sldMk cId="651107701" sldId="507"/>
            <ac:cxnSpMk id="10" creationId="{2DC75461-F001-1944-203C-0335905F33C8}"/>
          </ac:cxnSpMkLst>
        </pc:cxnChg>
        <pc:cxnChg chg="add mod">
          <ac:chgData name="Simon Williams (IMH)" userId="acfce3dd-66c2-4b6d-8e85-a3a71175ae38" providerId="ADAL" clId="{D56F2068-3103-4FE2-B88A-CDFA86C3F426}" dt="2023-03-08T13:47:04.590" v="1982" actId="14100"/>
          <ac:cxnSpMkLst>
            <pc:docMk/>
            <pc:sldMk cId="651107701" sldId="507"/>
            <ac:cxnSpMk id="15" creationId="{C3BFC476-0E51-FD16-69E6-0B53B90C2C26}"/>
          </ac:cxnSpMkLst>
        </pc:cxnChg>
        <pc:cxnChg chg="add mod">
          <ac:chgData name="Simon Williams (IMH)" userId="acfce3dd-66c2-4b6d-8e85-a3a71175ae38" providerId="ADAL" clId="{D56F2068-3103-4FE2-B88A-CDFA86C3F426}" dt="2023-03-08T13:46:02.734" v="1975" actId="14100"/>
          <ac:cxnSpMkLst>
            <pc:docMk/>
            <pc:sldMk cId="651107701" sldId="507"/>
            <ac:cxnSpMk id="20" creationId="{77B8CF3E-D5EA-C9E8-94C3-C73439B9EDBF}"/>
          </ac:cxnSpMkLst>
        </pc:cxnChg>
        <pc:cxnChg chg="add mod">
          <ac:chgData name="Simon Williams (IMH)" userId="acfce3dd-66c2-4b6d-8e85-a3a71175ae38" providerId="ADAL" clId="{D56F2068-3103-4FE2-B88A-CDFA86C3F426}" dt="2023-03-08T13:46:29.903" v="1979" actId="14100"/>
          <ac:cxnSpMkLst>
            <pc:docMk/>
            <pc:sldMk cId="651107701" sldId="507"/>
            <ac:cxnSpMk id="22" creationId="{F3DFECC9-20D6-0260-774C-D61737C57794}"/>
          </ac:cxnSpMkLst>
        </pc:cxnChg>
      </pc:sldChg>
      <pc:sldChg chg="addSp delSp modSp add mod ord">
        <pc:chgData name="Simon Williams (IMH)" userId="acfce3dd-66c2-4b6d-8e85-a3a71175ae38" providerId="ADAL" clId="{D56F2068-3103-4FE2-B88A-CDFA86C3F426}" dt="2023-03-08T11:54:05.637" v="1132"/>
        <pc:sldMkLst>
          <pc:docMk/>
          <pc:sldMk cId="1993615915" sldId="508"/>
        </pc:sldMkLst>
        <pc:spChg chg="mod">
          <ac:chgData name="Simon Williams (IMH)" userId="acfce3dd-66c2-4b6d-8e85-a3a71175ae38" providerId="ADAL" clId="{D56F2068-3103-4FE2-B88A-CDFA86C3F426}" dt="2023-03-07T15:31:31.933" v="915" actId="14100"/>
          <ac:spMkLst>
            <pc:docMk/>
            <pc:sldMk cId="1993615915" sldId="508"/>
            <ac:spMk id="2" creationId="{8E30C861-FC87-8158-7C5F-CDFB8BB3A043}"/>
          </ac:spMkLst>
        </pc:spChg>
        <pc:picChg chg="del">
          <ac:chgData name="Simon Williams (IMH)" userId="acfce3dd-66c2-4b6d-8e85-a3a71175ae38" providerId="ADAL" clId="{D56F2068-3103-4FE2-B88A-CDFA86C3F426}" dt="2023-03-07T15:31:34.519" v="916" actId="478"/>
          <ac:picMkLst>
            <pc:docMk/>
            <pc:sldMk cId="1993615915" sldId="508"/>
            <ac:picMk id="4" creationId="{4ED001F8-601D-1808-F041-4FC378D5F765}"/>
          </ac:picMkLst>
        </pc:picChg>
        <pc:picChg chg="add mod">
          <ac:chgData name="Simon Williams (IMH)" userId="acfce3dd-66c2-4b6d-8e85-a3a71175ae38" providerId="ADAL" clId="{D56F2068-3103-4FE2-B88A-CDFA86C3F426}" dt="2023-03-07T15:32:07.497" v="920" actId="14100"/>
          <ac:picMkLst>
            <pc:docMk/>
            <pc:sldMk cId="1993615915" sldId="508"/>
            <ac:picMk id="6" creationId="{48411F37-9DB3-2519-8DBD-EA32B30D7D45}"/>
          </ac:picMkLst>
        </pc:picChg>
      </pc:sldChg>
      <pc:sldChg chg="addSp delSp modSp add mod ord">
        <pc:chgData name="Simon Williams (IMH)" userId="acfce3dd-66c2-4b6d-8e85-a3a71175ae38" providerId="ADAL" clId="{D56F2068-3103-4FE2-B88A-CDFA86C3F426}" dt="2023-03-08T13:57:04.082" v="2139" actId="404"/>
        <pc:sldMkLst>
          <pc:docMk/>
          <pc:sldMk cId="3514776481" sldId="509"/>
        </pc:sldMkLst>
        <pc:spChg chg="mod">
          <ac:chgData name="Simon Williams (IMH)" userId="acfce3dd-66c2-4b6d-8e85-a3a71175ae38" providerId="ADAL" clId="{D56F2068-3103-4FE2-B88A-CDFA86C3F426}" dt="2023-03-08T13:50:35.590" v="1992" actId="1076"/>
          <ac:spMkLst>
            <pc:docMk/>
            <pc:sldMk cId="3514776481" sldId="509"/>
            <ac:spMk id="2" creationId="{8E30C861-FC87-8158-7C5F-CDFB8BB3A043}"/>
          </ac:spMkLst>
        </pc:spChg>
        <pc:spChg chg="add mod">
          <ac:chgData name="Simon Williams (IMH)" userId="acfce3dd-66c2-4b6d-8e85-a3a71175ae38" providerId="ADAL" clId="{D56F2068-3103-4FE2-B88A-CDFA86C3F426}" dt="2023-03-08T13:52:22.734" v="2006" actId="692"/>
          <ac:spMkLst>
            <pc:docMk/>
            <pc:sldMk cId="3514776481" sldId="509"/>
            <ac:spMk id="7" creationId="{6B8B7409-EBC7-3E3E-F350-57EA11428911}"/>
          </ac:spMkLst>
        </pc:spChg>
        <pc:spChg chg="add mod">
          <ac:chgData name="Simon Williams (IMH)" userId="acfce3dd-66c2-4b6d-8e85-a3a71175ae38" providerId="ADAL" clId="{D56F2068-3103-4FE2-B88A-CDFA86C3F426}" dt="2023-03-08T13:54:37.566" v="2062" actId="1076"/>
          <ac:spMkLst>
            <pc:docMk/>
            <pc:sldMk cId="3514776481" sldId="509"/>
            <ac:spMk id="8" creationId="{F865C28A-E6FC-7ACE-4D4D-A91C4D75D490}"/>
          </ac:spMkLst>
        </pc:spChg>
        <pc:spChg chg="add mod">
          <ac:chgData name="Simon Williams (IMH)" userId="acfce3dd-66c2-4b6d-8e85-a3a71175ae38" providerId="ADAL" clId="{D56F2068-3103-4FE2-B88A-CDFA86C3F426}" dt="2023-03-08T13:54:02.432" v="2047" actId="571"/>
          <ac:spMkLst>
            <pc:docMk/>
            <pc:sldMk cId="3514776481" sldId="509"/>
            <ac:spMk id="11" creationId="{BBE68B61-0D8A-5F87-6DE6-73017E23FACB}"/>
          </ac:spMkLst>
        </pc:spChg>
        <pc:spChg chg="add mod">
          <ac:chgData name="Simon Williams (IMH)" userId="acfce3dd-66c2-4b6d-8e85-a3a71175ae38" providerId="ADAL" clId="{D56F2068-3103-4FE2-B88A-CDFA86C3F426}" dt="2023-03-08T13:54:28.612" v="2060" actId="6549"/>
          <ac:spMkLst>
            <pc:docMk/>
            <pc:sldMk cId="3514776481" sldId="509"/>
            <ac:spMk id="12" creationId="{34BE2394-B4BC-65D7-847A-BD815E626466}"/>
          </ac:spMkLst>
        </pc:spChg>
        <pc:spChg chg="add mod">
          <ac:chgData name="Simon Williams (IMH)" userId="acfce3dd-66c2-4b6d-8e85-a3a71175ae38" providerId="ADAL" clId="{D56F2068-3103-4FE2-B88A-CDFA86C3F426}" dt="2023-03-08T13:57:04.082" v="2139" actId="404"/>
          <ac:spMkLst>
            <pc:docMk/>
            <pc:sldMk cId="3514776481" sldId="509"/>
            <ac:spMk id="15" creationId="{3D9746D8-D793-849E-2945-4FBE8365C863}"/>
          </ac:spMkLst>
        </pc:spChg>
        <pc:spChg chg="add mod">
          <ac:chgData name="Simon Williams (IMH)" userId="acfce3dd-66c2-4b6d-8e85-a3a71175ae38" providerId="ADAL" clId="{D56F2068-3103-4FE2-B88A-CDFA86C3F426}" dt="2023-03-08T13:56:54.081" v="2138" actId="404"/>
          <ac:spMkLst>
            <pc:docMk/>
            <pc:sldMk cId="3514776481" sldId="509"/>
            <ac:spMk id="18" creationId="{7F1569DF-605C-5262-BD43-9CC31ED5D024}"/>
          </ac:spMkLst>
        </pc:spChg>
        <pc:picChg chg="add mod">
          <ac:chgData name="Simon Williams (IMH)" userId="acfce3dd-66c2-4b6d-8e85-a3a71175ae38" providerId="ADAL" clId="{D56F2068-3103-4FE2-B88A-CDFA86C3F426}" dt="2023-03-08T13:50:47.644" v="1997" actId="1076"/>
          <ac:picMkLst>
            <pc:docMk/>
            <pc:sldMk cId="3514776481" sldId="509"/>
            <ac:picMk id="4" creationId="{36C77D76-899B-142A-37AD-406E299975FC}"/>
          </ac:picMkLst>
        </pc:picChg>
        <pc:picChg chg="mod">
          <ac:chgData name="Simon Williams (IMH)" userId="acfce3dd-66c2-4b6d-8e85-a3a71175ae38" providerId="ADAL" clId="{D56F2068-3103-4FE2-B88A-CDFA86C3F426}" dt="2023-03-08T13:50:50.629" v="1998" actId="14100"/>
          <ac:picMkLst>
            <pc:docMk/>
            <pc:sldMk cId="3514776481" sldId="509"/>
            <ac:picMk id="5" creationId="{C6208B16-6669-EFE1-7150-C3939BB668E0}"/>
          </ac:picMkLst>
        </pc:picChg>
        <pc:picChg chg="del">
          <ac:chgData name="Simon Williams (IMH)" userId="acfce3dd-66c2-4b6d-8e85-a3a71175ae38" providerId="ADAL" clId="{D56F2068-3103-4FE2-B88A-CDFA86C3F426}" dt="2023-03-07T15:32:16.816" v="922" actId="478"/>
          <ac:picMkLst>
            <pc:docMk/>
            <pc:sldMk cId="3514776481" sldId="509"/>
            <ac:picMk id="6" creationId="{48411F37-9DB3-2519-8DBD-EA32B30D7D45}"/>
          </ac:picMkLst>
        </pc:picChg>
        <pc:picChg chg="add mod">
          <ac:chgData name="Simon Williams (IMH)" userId="acfce3dd-66c2-4b6d-8e85-a3a71175ae38" providerId="ADAL" clId="{D56F2068-3103-4FE2-B88A-CDFA86C3F426}" dt="2023-03-08T13:51:02.182" v="2001" actId="14100"/>
          <ac:picMkLst>
            <pc:docMk/>
            <pc:sldMk cId="3514776481" sldId="509"/>
            <ac:picMk id="6" creationId="{55697809-A687-7873-A5CF-CEAE43CEE419}"/>
          </ac:picMkLst>
        </pc:picChg>
        <pc:cxnChg chg="add del mod">
          <ac:chgData name="Simon Williams (IMH)" userId="acfce3dd-66c2-4b6d-8e85-a3a71175ae38" providerId="ADAL" clId="{D56F2068-3103-4FE2-B88A-CDFA86C3F426}" dt="2023-03-08T13:54:32.432" v="2061" actId="478"/>
          <ac:cxnSpMkLst>
            <pc:docMk/>
            <pc:sldMk cId="3514776481" sldId="509"/>
            <ac:cxnSpMk id="10" creationId="{56929C5E-FB08-CB42-0CCB-DE3C81923EE9}"/>
          </ac:cxnSpMkLst>
        </pc:cxnChg>
        <pc:cxnChg chg="add mod">
          <ac:chgData name="Simon Williams (IMH)" userId="acfce3dd-66c2-4b6d-8e85-a3a71175ae38" providerId="ADAL" clId="{D56F2068-3103-4FE2-B88A-CDFA86C3F426}" dt="2023-03-08T13:55:40.258" v="2069" actId="692"/>
          <ac:cxnSpMkLst>
            <pc:docMk/>
            <pc:sldMk cId="3514776481" sldId="509"/>
            <ac:cxnSpMk id="14" creationId="{481FCF7A-A62A-8CA8-1007-F80ED4A792C4}"/>
          </ac:cxnSpMkLst>
        </pc:cxnChg>
        <pc:cxnChg chg="add mod">
          <ac:chgData name="Simon Williams (IMH)" userId="acfce3dd-66c2-4b6d-8e85-a3a71175ae38" providerId="ADAL" clId="{D56F2068-3103-4FE2-B88A-CDFA86C3F426}" dt="2023-03-08T13:56:21.958" v="2123" actId="14100"/>
          <ac:cxnSpMkLst>
            <pc:docMk/>
            <pc:sldMk cId="3514776481" sldId="509"/>
            <ac:cxnSpMk id="16" creationId="{CE9F1D19-7464-7D28-1601-B3D184669B6D}"/>
          </ac:cxnSpMkLst>
        </pc:cxnChg>
      </pc:sldChg>
      <pc:sldChg chg="addSp delSp modSp add mod ord">
        <pc:chgData name="Simon Williams (IMH)" userId="acfce3dd-66c2-4b6d-8e85-a3a71175ae38" providerId="ADAL" clId="{D56F2068-3103-4FE2-B88A-CDFA86C3F426}" dt="2023-03-08T14:05:06.927" v="2381" actId="6549"/>
        <pc:sldMkLst>
          <pc:docMk/>
          <pc:sldMk cId="1746153037" sldId="510"/>
        </pc:sldMkLst>
        <pc:spChg chg="mod">
          <ac:chgData name="Simon Williams (IMH)" userId="acfce3dd-66c2-4b6d-8e85-a3a71175ae38" providerId="ADAL" clId="{D56F2068-3103-4FE2-B88A-CDFA86C3F426}" dt="2023-03-08T14:01:37.230" v="2311" actId="1076"/>
          <ac:spMkLst>
            <pc:docMk/>
            <pc:sldMk cId="1746153037" sldId="510"/>
            <ac:spMk id="2" creationId="{8E30C861-FC87-8158-7C5F-CDFB8BB3A043}"/>
          </ac:spMkLst>
        </pc:spChg>
        <pc:spChg chg="add mod">
          <ac:chgData name="Simon Williams (IMH)" userId="acfce3dd-66c2-4b6d-8e85-a3a71175ae38" providerId="ADAL" clId="{D56F2068-3103-4FE2-B88A-CDFA86C3F426}" dt="2023-03-08T14:00:14.048" v="2260" actId="20577"/>
          <ac:spMkLst>
            <pc:docMk/>
            <pc:sldMk cId="1746153037" sldId="510"/>
            <ac:spMk id="3" creationId="{A3C50EAE-0F69-4C91-CE6A-3D1D6078F559}"/>
          </ac:spMkLst>
        </pc:spChg>
        <pc:spChg chg="add mod">
          <ac:chgData name="Simon Williams (IMH)" userId="acfce3dd-66c2-4b6d-8e85-a3a71175ae38" providerId="ADAL" clId="{D56F2068-3103-4FE2-B88A-CDFA86C3F426}" dt="2023-03-08T14:03:16.818" v="2326" actId="207"/>
          <ac:spMkLst>
            <pc:docMk/>
            <pc:sldMk cId="1746153037" sldId="510"/>
            <ac:spMk id="4" creationId="{DF1FC091-D43A-1794-05BC-6757370F66E2}"/>
          </ac:spMkLst>
        </pc:spChg>
        <pc:spChg chg="add mod">
          <ac:chgData name="Simon Williams (IMH)" userId="acfce3dd-66c2-4b6d-8e85-a3a71175ae38" providerId="ADAL" clId="{D56F2068-3103-4FE2-B88A-CDFA86C3F426}" dt="2023-03-08T14:01:53.495" v="2315" actId="1076"/>
          <ac:spMkLst>
            <pc:docMk/>
            <pc:sldMk cId="1746153037" sldId="510"/>
            <ac:spMk id="7" creationId="{B7AAA342-4B7A-E723-5E9D-A3D17AF2C7EC}"/>
          </ac:spMkLst>
        </pc:spChg>
        <pc:spChg chg="add mod">
          <ac:chgData name="Simon Williams (IMH)" userId="acfce3dd-66c2-4b6d-8e85-a3a71175ae38" providerId="ADAL" clId="{D56F2068-3103-4FE2-B88A-CDFA86C3F426}" dt="2023-03-08T14:04:28.888" v="2369" actId="14100"/>
          <ac:spMkLst>
            <pc:docMk/>
            <pc:sldMk cId="1746153037" sldId="510"/>
            <ac:spMk id="12" creationId="{DA2D8108-E3BB-FF5E-A0FE-5613D1EAE88E}"/>
          </ac:spMkLst>
        </pc:spChg>
        <pc:spChg chg="add mod">
          <ac:chgData name="Simon Williams (IMH)" userId="acfce3dd-66c2-4b6d-8e85-a3a71175ae38" providerId="ADAL" clId="{D56F2068-3103-4FE2-B88A-CDFA86C3F426}" dt="2023-03-08T14:04:53.323" v="2378" actId="20577"/>
          <ac:spMkLst>
            <pc:docMk/>
            <pc:sldMk cId="1746153037" sldId="510"/>
            <ac:spMk id="13" creationId="{0AC94A7A-9FE5-DD32-E5FA-8A6F53D19BA8}"/>
          </ac:spMkLst>
        </pc:spChg>
        <pc:spChg chg="add mod">
          <ac:chgData name="Simon Williams (IMH)" userId="acfce3dd-66c2-4b6d-8e85-a3a71175ae38" providerId="ADAL" clId="{D56F2068-3103-4FE2-B88A-CDFA86C3F426}" dt="2023-03-08T14:05:06.927" v="2381" actId="6549"/>
          <ac:spMkLst>
            <pc:docMk/>
            <pc:sldMk cId="1746153037" sldId="510"/>
            <ac:spMk id="14" creationId="{38578A35-CA99-B262-C310-0A030AAA561E}"/>
          </ac:spMkLst>
        </pc:spChg>
        <pc:picChg chg="del">
          <ac:chgData name="Simon Williams (IMH)" userId="acfce3dd-66c2-4b6d-8e85-a3a71175ae38" providerId="ADAL" clId="{D56F2068-3103-4FE2-B88A-CDFA86C3F426}" dt="2023-03-07T15:33:56.621" v="1006" actId="478"/>
          <ac:picMkLst>
            <pc:docMk/>
            <pc:sldMk cId="1746153037" sldId="510"/>
            <ac:picMk id="4" creationId="{36C77D76-899B-142A-37AD-406E299975FC}"/>
          </ac:picMkLst>
        </pc:picChg>
        <pc:picChg chg="add mod">
          <ac:chgData name="Simon Williams (IMH)" userId="acfce3dd-66c2-4b6d-8e85-a3a71175ae38" providerId="ADAL" clId="{D56F2068-3103-4FE2-B88A-CDFA86C3F426}" dt="2023-03-08T13:58:45.054" v="2141" actId="1076"/>
          <ac:picMkLst>
            <pc:docMk/>
            <pc:sldMk cId="1746153037" sldId="510"/>
            <ac:picMk id="6" creationId="{E7147155-F7BC-86F6-0B70-3605716B3F81}"/>
          </ac:picMkLst>
        </pc:picChg>
        <pc:cxnChg chg="add mod">
          <ac:chgData name="Simon Williams (IMH)" userId="acfce3dd-66c2-4b6d-8e85-a3a71175ae38" providerId="ADAL" clId="{D56F2068-3103-4FE2-B88A-CDFA86C3F426}" dt="2023-03-08T14:02:42.722" v="2322" actId="692"/>
          <ac:cxnSpMkLst>
            <pc:docMk/>
            <pc:sldMk cId="1746153037" sldId="510"/>
            <ac:cxnSpMk id="9" creationId="{614A270D-B1B0-AB63-23AE-E67CA6243F69}"/>
          </ac:cxnSpMkLst>
        </pc:cxnChg>
        <pc:cxnChg chg="add mod">
          <ac:chgData name="Simon Williams (IMH)" userId="acfce3dd-66c2-4b6d-8e85-a3a71175ae38" providerId="ADAL" clId="{D56F2068-3103-4FE2-B88A-CDFA86C3F426}" dt="2023-03-08T14:03:50.833" v="2327" actId="571"/>
          <ac:cxnSpMkLst>
            <pc:docMk/>
            <pc:sldMk cId="1746153037" sldId="510"/>
            <ac:cxnSpMk id="10" creationId="{AB207768-926B-1E60-9FB6-72515DF09944}"/>
          </ac:cxnSpMkLst>
        </pc:cxnChg>
        <pc:cxnChg chg="add mod">
          <ac:chgData name="Simon Williams (IMH)" userId="acfce3dd-66c2-4b6d-8e85-a3a71175ae38" providerId="ADAL" clId="{D56F2068-3103-4FE2-B88A-CDFA86C3F426}" dt="2023-03-08T14:04:03.307" v="2328" actId="571"/>
          <ac:cxnSpMkLst>
            <pc:docMk/>
            <pc:sldMk cId="1746153037" sldId="510"/>
            <ac:cxnSpMk id="11" creationId="{3F1D0240-826F-4E24-9E42-FDA9398E636B}"/>
          </ac:cxnSpMkLst>
        </pc:cxnChg>
      </pc:sldChg>
      <pc:sldChg chg="addSp delSp modSp add mod ord">
        <pc:chgData name="Simon Williams (IMH)" userId="acfce3dd-66c2-4b6d-8e85-a3a71175ae38" providerId="ADAL" clId="{D56F2068-3103-4FE2-B88A-CDFA86C3F426}" dt="2023-03-08T14:07:57.960" v="2423" actId="20577"/>
        <pc:sldMkLst>
          <pc:docMk/>
          <pc:sldMk cId="1146903014" sldId="511"/>
        </pc:sldMkLst>
        <pc:spChg chg="mod">
          <ac:chgData name="Simon Williams (IMH)" userId="acfce3dd-66c2-4b6d-8e85-a3a71175ae38" providerId="ADAL" clId="{D56F2068-3103-4FE2-B88A-CDFA86C3F426}" dt="2023-03-08T14:07:57.960" v="2423" actId="20577"/>
          <ac:spMkLst>
            <pc:docMk/>
            <pc:sldMk cId="1146903014" sldId="511"/>
            <ac:spMk id="2" creationId="{8E30C861-FC87-8158-7C5F-CDFB8BB3A043}"/>
          </ac:spMkLst>
        </pc:spChg>
        <pc:spChg chg="add mod">
          <ac:chgData name="Simon Williams (IMH)" userId="acfce3dd-66c2-4b6d-8e85-a3a71175ae38" providerId="ADAL" clId="{D56F2068-3103-4FE2-B88A-CDFA86C3F426}" dt="2023-03-08T14:07:17.025" v="2402" actId="1076"/>
          <ac:spMkLst>
            <pc:docMk/>
            <pc:sldMk cId="1146903014" sldId="511"/>
            <ac:spMk id="11" creationId="{439BD864-6160-CEF8-F57B-AC97034003FC}"/>
          </ac:spMkLst>
        </pc:spChg>
        <pc:spChg chg="add mod">
          <ac:chgData name="Simon Williams (IMH)" userId="acfce3dd-66c2-4b6d-8e85-a3a71175ae38" providerId="ADAL" clId="{D56F2068-3103-4FE2-B88A-CDFA86C3F426}" dt="2023-03-08T14:07:39.814" v="2406" actId="6549"/>
          <ac:spMkLst>
            <pc:docMk/>
            <pc:sldMk cId="1146903014" sldId="511"/>
            <ac:spMk id="12" creationId="{B5AA361C-28CD-74A4-69B1-FB180576C2B7}"/>
          </ac:spMkLst>
        </pc:spChg>
        <pc:spChg chg="add mod">
          <ac:chgData name="Simon Williams (IMH)" userId="acfce3dd-66c2-4b6d-8e85-a3a71175ae38" providerId="ADAL" clId="{D56F2068-3103-4FE2-B88A-CDFA86C3F426}" dt="2023-03-08T14:07:50.295" v="2412" actId="6549"/>
          <ac:spMkLst>
            <pc:docMk/>
            <pc:sldMk cId="1146903014" sldId="511"/>
            <ac:spMk id="13" creationId="{D2EF030F-9912-672B-F8B2-DC11B41ECC52}"/>
          </ac:spMkLst>
        </pc:spChg>
        <pc:picChg chg="add mod">
          <ac:chgData name="Simon Williams (IMH)" userId="acfce3dd-66c2-4b6d-8e85-a3a71175ae38" providerId="ADAL" clId="{D56F2068-3103-4FE2-B88A-CDFA86C3F426}" dt="2023-03-08T14:07:12.615" v="2401" actId="1076"/>
          <ac:picMkLst>
            <pc:docMk/>
            <pc:sldMk cId="1146903014" sldId="511"/>
            <ac:picMk id="4" creationId="{05221BD1-41A2-C95B-915E-ECC66B9F9658}"/>
          </ac:picMkLst>
        </pc:picChg>
        <pc:picChg chg="del">
          <ac:chgData name="Simon Williams (IMH)" userId="acfce3dd-66c2-4b6d-8e85-a3a71175ae38" providerId="ADAL" clId="{D56F2068-3103-4FE2-B88A-CDFA86C3F426}" dt="2023-03-07T15:35:01.931" v="1024" actId="478"/>
          <ac:picMkLst>
            <pc:docMk/>
            <pc:sldMk cId="1146903014" sldId="511"/>
            <ac:picMk id="6" creationId="{E7147155-F7BC-86F6-0B70-3605716B3F81}"/>
          </ac:picMkLst>
        </pc:picChg>
        <pc:picChg chg="add mod">
          <ac:chgData name="Simon Williams (IMH)" userId="acfce3dd-66c2-4b6d-8e85-a3a71175ae38" providerId="ADAL" clId="{D56F2068-3103-4FE2-B88A-CDFA86C3F426}" dt="2023-03-07T15:36:21.349" v="1038" actId="14100"/>
          <ac:picMkLst>
            <pc:docMk/>
            <pc:sldMk cId="1146903014" sldId="511"/>
            <ac:picMk id="8" creationId="{B54626D5-F47E-6DFF-9A4B-76C627A677DC}"/>
          </ac:picMkLst>
        </pc:picChg>
        <pc:cxnChg chg="add mod">
          <ac:chgData name="Simon Williams (IMH)" userId="acfce3dd-66c2-4b6d-8e85-a3a71175ae38" providerId="ADAL" clId="{D56F2068-3103-4FE2-B88A-CDFA86C3F426}" dt="2023-03-08T14:06:14.818" v="2388" actId="692"/>
          <ac:cxnSpMkLst>
            <pc:docMk/>
            <pc:sldMk cId="1146903014" sldId="511"/>
            <ac:cxnSpMk id="6" creationId="{8DEADF63-8FC8-12E9-F25D-0910BC99C790}"/>
          </ac:cxnSpMkLst>
        </pc:cxnChg>
        <pc:cxnChg chg="add mod">
          <ac:chgData name="Simon Williams (IMH)" userId="acfce3dd-66c2-4b6d-8e85-a3a71175ae38" providerId="ADAL" clId="{D56F2068-3103-4FE2-B88A-CDFA86C3F426}" dt="2023-03-08T14:06:33.359" v="2390" actId="14100"/>
          <ac:cxnSpMkLst>
            <pc:docMk/>
            <pc:sldMk cId="1146903014" sldId="511"/>
            <ac:cxnSpMk id="7" creationId="{C440930B-333E-1F85-D244-30705545A28F}"/>
          </ac:cxnSpMkLst>
        </pc:cxnChg>
        <pc:cxnChg chg="add mod">
          <ac:chgData name="Simon Williams (IMH)" userId="acfce3dd-66c2-4b6d-8e85-a3a71175ae38" providerId="ADAL" clId="{D56F2068-3103-4FE2-B88A-CDFA86C3F426}" dt="2023-03-08T14:06:39.201" v="2391" actId="571"/>
          <ac:cxnSpMkLst>
            <pc:docMk/>
            <pc:sldMk cId="1146903014" sldId="511"/>
            <ac:cxnSpMk id="10" creationId="{2CACF2FE-4F65-A641-DF17-54A452D200BE}"/>
          </ac:cxnSpMkLst>
        </pc:cxnChg>
      </pc:sldChg>
      <pc:sldChg chg="addSp delSp modSp add mod ord">
        <pc:chgData name="Simon Williams (IMH)" userId="acfce3dd-66c2-4b6d-8e85-a3a71175ae38" providerId="ADAL" clId="{D56F2068-3103-4FE2-B88A-CDFA86C3F426}" dt="2023-03-08T14:15:56.780" v="2449" actId="1076"/>
        <pc:sldMkLst>
          <pc:docMk/>
          <pc:sldMk cId="2216877877" sldId="512"/>
        </pc:sldMkLst>
        <pc:spChg chg="mod">
          <ac:chgData name="Simon Williams (IMH)" userId="acfce3dd-66c2-4b6d-8e85-a3a71175ae38" providerId="ADAL" clId="{D56F2068-3103-4FE2-B88A-CDFA86C3F426}" dt="2023-03-07T15:37:12.491" v="1071" actId="20577"/>
          <ac:spMkLst>
            <pc:docMk/>
            <pc:sldMk cId="2216877877" sldId="512"/>
            <ac:spMk id="2" creationId="{8E30C861-FC87-8158-7C5F-CDFB8BB3A043}"/>
          </ac:spMkLst>
        </pc:spChg>
        <pc:spChg chg="add mod">
          <ac:chgData name="Simon Williams (IMH)" userId="acfce3dd-66c2-4b6d-8e85-a3a71175ae38" providerId="ADAL" clId="{D56F2068-3103-4FE2-B88A-CDFA86C3F426}" dt="2023-03-08T14:08:47.017" v="2431" actId="113"/>
          <ac:spMkLst>
            <pc:docMk/>
            <pc:sldMk cId="2216877877" sldId="512"/>
            <ac:spMk id="3" creationId="{3A828988-E317-13A8-616D-FDC0F6729F96}"/>
          </ac:spMkLst>
        </pc:spChg>
        <pc:spChg chg="add mod">
          <ac:chgData name="Simon Williams (IMH)" userId="acfce3dd-66c2-4b6d-8e85-a3a71175ae38" providerId="ADAL" clId="{D56F2068-3103-4FE2-B88A-CDFA86C3F426}" dt="2023-03-08T14:09:53.623" v="2443" actId="14100"/>
          <ac:spMkLst>
            <pc:docMk/>
            <pc:sldMk cId="2216877877" sldId="512"/>
            <ac:spMk id="8" creationId="{6766A9DC-2D24-A29E-8C85-60CFE6B302C9}"/>
          </ac:spMkLst>
        </pc:spChg>
        <pc:spChg chg="add mod">
          <ac:chgData name="Simon Williams (IMH)" userId="acfce3dd-66c2-4b6d-8e85-a3a71175ae38" providerId="ADAL" clId="{D56F2068-3103-4FE2-B88A-CDFA86C3F426}" dt="2023-03-08T14:15:55.994" v="2448" actId="1076"/>
          <ac:spMkLst>
            <pc:docMk/>
            <pc:sldMk cId="2216877877" sldId="512"/>
            <ac:spMk id="9" creationId="{79F3F58C-0B9D-4499-8029-49C26359AD7B}"/>
          </ac:spMkLst>
        </pc:spChg>
        <pc:picChg chg="del">
          <ac:chgData name="Simon Williams (IMH)" userId="acfce3dd-66c2-4b6d-8e85-a3a71175ae38" providerId="ADAL" clId="{D56F2068-3103-4FE2-B88A-CDFA86C3F426}" dt="2023-03-07T15:37:15.973" v="1072" actId="478"/>
          <ac:picMkLst>
            <pc:docMk/>
            <pc:sldMk cId="2216877877" sldId="512"/>
            <ac:picMk id="4" creationId="{05221BD1-41A2-C95B-915E-ECC66B9F9658}"/>
          </ac:picMkLst>
        </pc:picChg>
        <pc:picChg chg="add mod">
          <ac:chgData name="Simon Williams (IMH)" userId="acfce3dd-66c2-4b6d-8e85-a3a71175ae38" providerId="ADAL" clId="{D56F2068-3103-4FE2-B88A-CDFA86C3F426}" dt="2023-03-08T14:15:56.780" v="2449" actId="1076"/>
          <ac:picMkLst>
            <pc:docMk/>
            <pc:sldMk cId="2216877877" sldId="512"/>
            <ac:picMk id="6" creationId="{697C3F34-FF83-3D75-2B2D-04C98AC5FA3C}"/>
          </ac:picMkLst>
        </pc:picChg>
        <pc:picChg chg="del">
          <ac:chgData name="Simon Williams (IMH)" userId="acfce3dd-66c2-4b6d-8e85-a3a71175ae38" providerId="ADAL" clId="{D56F2068-3103-4FE2-B88A-CDFA86C3F426}" dt="2023-03-07T15:37:17.968" v="1073" actId="478"/>
          <ac:picMkLst>
            <pc:docMk/>
            <pc:sldMk cId="2216877877" sldId="512"/>
            <ac:picMk id="8" creationId="{B54626D5-F47E-6DFF-9A4B-76C627A677DC}"/>
          </ac:picMkLst>
        </pc:picChg>
        <pc:cxnChg chg="add mod">
          <ac:chgData name="Simon Williams (IMH)" userId="acfce3dd-66c2-4b6d-8e85-a3a71175ae38" providerId="ADAL" clId="{D56F2068-3103-4FE2-B88A-CDFA86C3F426}" dt="2023-03-08T14:09:19.755" v="2438" actId="692"/>
          <ac:cxnSpMkLst>
            <pc:docMk/>
            <pc:sldMk cId="2216877877" sldId="512"/>
            <ac:cxnSpMk id="7" creationId="{57790223-3F19-B133-252A-E7DDB519B3E7}"/>
          </ac:cxnSpMkLst>
        </pc:cxnChg>
      </pc:sldChg>
      <pc:sldChg chg="addSp delSp modSp add mod ord">
        <pc:chgData name="Simon Williams (IMH)" userId="acfce3dd-66c2-4b6d-8e85-a3a71175ae38" providerId="ADAL" clId="{D56F2068-3103-4FE2-B88A-CDFA86C3F426}" dt="2023-03-08T15:57:47.440" v="2496" actId="20577"/>
        <pc:sldMkLst>
          <pc:docMk/>
          <pc:sldMk cId="2936818894" sldId="513"/>
        </pc:sldMkLst>
        <pc:spChg chg="mod">
          <ac:chgData name="Simon Williams (IMH)" userId="acfce3dd-66c2-4b6d-8e85-a3a71175ae38" providerId="ADAL" clId="{D56F2068-3103-4FE2-B88A-CDFA86C3F426}" dt="2023-03-07T15:40:42.054" v="1112" actId="14100"/>
          <ac:spMkLst>
            <pc:docMk/>
            <pc:sldMk cId="2936818894" sldId="513"/>
            <ac:spMk id="2" creationId="{8E30C861-FC87-8158-7C5F-CDFB8BB3A043}"/>
          </ac:spMkLst>
        </pc:spChg>
        <pc:spChg chg="add mod">
          <ac:chgData name="Simon Williams (IMH)" userId="acfce3dd-66c2-4b6d-8e85-a3a71175ae38" providerId="ADAL" clId="{D56F2068-3103-4FE2-B88A-CDFA86C3F426}" dt="2023-03-08T15:57:47.440" v="2496" actId="20577"/>
          <ac:spMkLst>
            <pc:docMk/>
            <pc:sldMk cId="2936818894" sldId="513"/>
            <ac:spMk id="7" creationId="{7357EA41-5136-4CB2-3B20-25E113F5CAD5}"/>
          </ac:spMkLst>
        </pc:spChg>
        <pc:picChg chg="add mod">
          <ac:chgData name="Simon Williams (IMH)" userId="acfce3dd-66c2-4b6d-8e85-a3a71175ae38" providerId="ADAL" clId="{D56F2068-3103-4FE2-B88A-CDFA86C3F426}" dt="2023-03-07T15:40:29.344" v="1103" actId="14100"/>
          <ac:picMkLst>
            <pc:docMk/>
            <pc:sldMk cId="2936818894" sldId="513"/>
            <ac:picMk id="4" creationId="{86FD8676-932A-ADB1-23AA-B392C0ABF68C}"/>
          </ac:picMkLst>
        </pc:picChg>
        <pc:picChg chg="del">
          <ac:chgData name="Simon Williams (IMH)" userId="acfce3dd-66c2-4b6d-8e85-a3a71175ae38" providerId="ADAL" clId="{D56F2068-3103-4FE2-B88A-CDFA86C3F426}" dt="2023-03-07T15:40:00.082" v="1099" actId="478"/>
          <ac:picMkLst>
            <pc:docMk/>
            <pc:sldMk cId="2936818894" sldId="513"/>
            <ac:picMk id="6" creationId="{697C3F34-FF83-3D75-2B2D-04C98AC5FA3C}"/>
          </ac:picMkLst>
        </pc:picChg>
        <pc:cxnChg chg="add mod">
          <ac:chgData name="Simon Williams (IMH)" userId="acfce3dd-66c2-4b6d-8e85-a3a71175ae38" providerId="ADAL" clId="{D56F2068-3103-4FE2-B88A-CDFA86C3F426}" dt="2023-03-08T15:57:28.903" v="2483" actId="692"/>
          <ac:cxnSpMkLst>
            <pc:docMk/>
            <pc:sldMk cId="2936818894" sldId="513"/>
            <ac:cxnSpMk id="6" creationId="{C229EF12-C948-86EE-9410-2FD5C37E2F68}"/>
          </ac:cxnSpMkLst>
        </pc:cxnChg>
      </pc:sldChg>
      <pc:sldChg chg="addSp delSp modSp add mod ord">
        <pc:chgData name="Simon Williams (IMH)" userId="acfce3dd-66c2-4b6d-8e85-a3a71175ae38" providerId="ADAL" clId="{D56F2068-3103-4FE2-B88A-CDFA86C3F426}" dt="2023-03-08T15:58:31.924" v="2499"/>
        <pc:sldMkLst>
          <pc:docMk/>
          <pc:sldMk cId="3369090325" sldId="514"/>
        </pc:sldMkLst>
        <pc:spChg chg="mod">
          <ac:chgData name="Simon Williams (IMH)" userId="acfce3dd-66c2-4b6d-8e85-a3a71175ae38" providerId="ADAL" clId="{D56F2068-3103-4FE2-B88A-CDFA86C3F426}" dt="2023-03-07T15:40:53.101" v="1118" actId="14100"/>
          <ac:spMkLst>
            <pc:docMk/>
            <pc:sldMk cId="3369090325" sldId="514"/>
            <ac:spMk id="2" creationId="{8E30C861-FC87-8158-7C5F-CDFB8BB3A043}"/>
          </ac:spMkLst>
        </pc:spChg>
        <pc:spChg chg="add mod">
          <ac:chgData name="Simon Williams (IMH)" userId="acfce3dd-66c2-4b6d-8e85-a3a71175ae38" providerId="ADAL" clId="{D56F2068-3103-4FE2-B88A-CDFA86C3F426}" dt="2023-03-08T15:58:31.924" v="2499"/>
          <ac:spMkLst>
            <pc:docMk/>
            <pc:sldMk cId="3369090325" sldId="514"/>
            <ac:spMk id="4" creationId="{7F4D2E21-30BD-1039-2A83-D0384D1D32F8}"/>
          </ac:spMkLst>
        </pc:spChg>
        <pc:picChg chg="del">
          <ac:chgData name="Simon Williams (IMH)" userId="acfce3dd-66c2-4b6d-8e85-a3a71175ae38" providerId="ADAL" clId="{D56F2068-3103-4FE2-B88A-CDFA86C3F426}" dt="2023-03-07T15:40:54.690" v="1119" actId="478"/>
          <ac:picMkLst>
            <pc:docMk/>
            <pc:sldMk cId="3369090325" sldId="514"/>
            <ac:picMk id="4" creationId="{86FD8676-932A-ADB1-23AA-B392C0ABF68C}"/>
          </ac:picMkLst>
        </pc:picChg>
        <pc:picChg chg="add mod">
          <ac:chgData name="Simon Williams (IMH)" userId="acfce3dd-66c2-4b6d-8e85-a3a71175ae38" providerId="ADAL" clId="{D56F2068-3103-4FE2-B88A-CDFA86C3F426}" dt="2023-03-07T15:41:47.398" v="1127" actId="14100"/>
          <ac:picMkLst>
            <pc:docMk/>
            <pc:sldMk cId="3369090325" sldId="514"/>
            <ac:picMk id="6" creationId="{10E70808-3140-1DD4-FC22-89AEA799BA72}"/>
          </ac:picMkLst>
        </pc:picChg>
        <pc:picChg chg="add mod">
          <ac:chgData name="Simon Williams (IMH)" userId="acfce3dd-66c2-4b6d-8e85-a3a71175ae38" providerId="ADAL" clId="{D56F2068-3103-4FE2-B88A-CDFA86C3F426}" dt="2023-03-07T15:41:50.205" v="1128" actId="14100"/>
          <ac:picMkLst>
            <pc:docMk/>
            <pc:sldMk cId="3369090325" sldId="514"/>
            <ac:picMk id="8" creationId="{D5A53107-D805-A10C-CE39-6D70390E56F3}"/>
          </ac:picMkLst>
        </pc:picChg>
        <pc:cxnChg chg="add mod">
          <ac:chgData name="Simon Williams (IMH)" userId="acfce3dd-66c2-4b6d-8e85-a3a71175ae38" providerId="ADAL" clId="{D56F2068-3103-4FE2-B88A-CDFA86C3F426}" dt="2023-03-08T15:58:16.528" v="2498" actId="1076"/>
          <ac:cxnSpMkLst>
            <pc:docMk/>
            <pc:sldMk cId="3369090325" sldId="514"/>
            <ac:cxnSpMk id="3" creationId="{481FC0F3-B96D-0AB1-D624-F003FBC0B390}"/>
          </ac:cxnSpMkLst>
        </pc:cxnChg>
      </pc:sldChg>
      <pc:sldChg chg="addSp delSp modSp add mod">
        <pc:chgData name="Simon Williams (IMH)" userId="acfce3dd-66c2-4b6d-8e85-a3a71175ae38" providerId="ADAL" clId="{D56F2068-3103-4FE2-B88A-CDFA86C3F426}" dt="2023-03-08T13:05:19.504" v="1362" actId="1076"/>
        <pc:sldMkLst>
          <pc:docMk/>
          <pc:sldMk cId="1104239743" sldId="515"/>
        </pc:sldMkLst>
        <pc:spChg chg="mod">
          <ac:chgData name="Simon Williams (IMH)" userId="acfce3dd-66c2-4b6d-8e85-a3a71175ae38" providerId="ADAL" clId="{D56F2068-3103-4FE2-B88A-CDFA86C3F426}" dt="2023-03-08T13:03:45.453" v="1249" actId="20577"/>
          <ac:spMkLst>
            <pc:docMk/>
            <pc:sldMk cId="1104239743" sldId="515"/>
            <ac:spMk id="5" creationId="{FFAA8FC6-73F9-493C-B883-B749A71D00CA}"/>
          </ac:spMkLst>
        </pc:spChg>
        <pc:spChg chg="add mod">
          <ac:chgData name="Simon Williams (IMH)" userId="acfce3dd-66c2-4b6d-8e85-a3a71175ae38" providerId="ADAL" clId="{D56F2068-3103-4FE2-B88A-CDFA86C3F426}" dt="2023-03-08T13:05:19.504" v="1362" actId="1076"/>
          <ac:spMkLst>
            <pc:docMk/>
            <pc:sldMk cId="1104239743" sldId="515"/>
            <ac:spMk id="6" creationId="{320B5E0A-97B5-FCD2-C396-ED9521CA371C}"/>
          </ac:spMkLst>
        </pc:spChg>
        <pc:picChg chg="del">
          <ac:chgData name="Simon Williams (IMH)" userId="acfce3dd-66c2-4b6d-8e85-a3a71175ae38" providerId="ADAL" clId="{D56F2068-3103-4FE2-B88A-CDFA86C3F426}" dt="2023-03-08T13:02:34.036" v="1151" actId="478"/>
          <ac:picMkLst>
            <pc:docMk/>
            <pc:sldMk cId="1104239743" sldId="515"/>
            <ac:picMk id="3" creationId="{94C0153A-A901-090C-60E8-3A75C5368035}"/>
          </ac:picMkLst>
        </pc:picChg>
        <pc:picChg chg="add mod">
          <ac:chgData name="Simon Williams (IMH)" userId="acfce3dd-66c2-4b6d-8e85-a3a71175ae38" providerId="ADAL" clId="{D56F2068-3103-4FE2-B88A-CDFA86C3F426}" dt="2023-03-08T13:04:17.865" v="1253" actId="14100"/>
          <ac:picMkLst>
            <pc:docMk/>
            <pc:sldMk cId="1104239743" sldId="515"/>
            <ac:picMk id="4" creationId="{E1AF81E8-CAE9-9AF2-760E-2B695F9A0037}"/>
          </ac:picMkLst>
        </pc:picChg>
      </pc:sldChg>
      <pc:sldChg chg="addSp delSp modSp new mod">
        <pc:chgData name="Simon Williams (IMH)" userId="acfce3dd-66c2-4b6d-8e85-a3a71175ae38" providerId="ADAL" clId="{D56F2068-3103-4FE2-B88A-CDFA86C3F426}" dt="2023-03-08T13:19:41.196" v="1486" actId="1076"/>
        <pc:sldMkLst>
          <pc:docMk/>
          <pc:sldMk cId="2127238559" sldId="516"/>
        </pc:sldMkLst>
        <pc:spChg chg="mod">
          <ac:chgData name="Simon Williams (IMH)" userId="acfce3dd-66c2-4b6d-8e85-a3a71175ae38" providerId="ADAL" clId="{D56F2068-3103-4FE2-B88A-CDFA86C3F426}" dt="2023-03-08T13:17:10.907" v="1460" actId="1076"/>
          <ac:spMkLst>
            <pc:docMk/>
            <pc:sldMk cId="2127238559" sldId="516"/>
            <ac:spMk id="2" creationId="{34B4C229-6D4A-D8E4-03CE-8896C23D9F23}"/>
          </ac:spMkLst>
        </pc:spChg>
        <pc:spChg chg="del">
          <ac:chgData name="Simon Williams (IMH)" userId="acfce3dd-66c2-4b6d-8e85-a3a71175ae38" providerId="ADAL" clId="{D56F2068-3103-4FE2-B88A-CDFA86C3F426}" dt="2023-03-08T13:15:48.190" v="1440" actId="478"/>
          <ac:spMkLst>
            <pc:docMk/>
            <pc:sldMk cId="2127238559" sldId="516"/>
            <ac:spMk id="3" creationId="{2DE5C432-2749-467B-584F-2177983D7824}"/>
          </ac:spMkLst>
        </pc:spChg>
        <pc:spChg chg="add mod">
          <ac:chgData name="Simon Williams (IMH)" userId="acfce3dd-66c2-4b6d-8e85-a3a71175ae38" providerId="ADAL" clId="{D56F2068-3103-4FE2-B88A-CDFA86C3F426}" dt="2023-03-08T13:19:35.798" v="1485" actId="403"/>
          <ac:spMkLst>
            <pc:docMk/>
            <pc:sldMk cId="2127238559" sldId="516"/>
            <ac:spMk id="4" creationId="{CBCE4FD1-8B22-FC2A-B000-659820753B8F}"/>
          </ac:spMkLst>
        </pc:spChg>
        <pc:spChg chg="add mod">
          <ac:chgData name="Simon Williams (IMH)" userId="acfce3dd-66c2-4b6d-8e85-a3a71175ae38" providerId="ADAL" clId="{D56F2068-3103-4FE2-B88A-CDFA86C3F426}" dt="2023-03-08T13:19:41.196" v="1486" actId="1076"/>
          <ac:spMkLst>
            <pc:docMk/>
            <pc:sldMk cId="2127238559" sldId="516"/>
            <ac:spMk id="5" creationId="{673CF5E1-7AF0-7AA5-3D32-92FA83A16930}"/>
          </ac:spMkLst>
        </pc:spChg>
        <pc:picChg chg="add mod">
          <ac:chgData name="Simon Williams (IMH)" userId="acfce3dd-66c2-4b6d-8e85-a3a71175ae38" providerId="ADAL" clId="{D56F2068-3103-4FE2-B88A-CDFA86C3F426}" dt="2023-03-08T13:17:03.979" v="1458" actId="1076"/>
          <ac:picMkLst>
            <pc:docMk/>
            <pc:sldMk cId="2127238559" sldId="516"/>
            <ac:picMk id="6" creationId="{07620DB5-05DD-1957-C5E9-C08734AC9096}"/>
          </ac:picMkLst>
        </pc:picChg>
      </pc:sldChg>
      <pc:sldChg chg="addSp delSp modSp new mod setBg modAnim">
        <pc:chgData name="Simon Williams (IMH)" userId="acfce3dd-66c2-4b6d-8e85-a3a71175ae38" providerId="ADAL" clId="{D56F2068-3103-4FE2-B88A-CDFA86C3F426}" dt="2023-03-08T17:32:09.687" v="4433" actId="1076"/>
        <pc:sldMkLst>
          <pc:docMk/>
          <pc:sldMk cId="1169713813" sldId="517"/>
        </pc:sldMkLst>
        <pc:spChg chg="mod">
          <ac:chgData name="Simon Williams (IMH)" userId="acfce3dd-66c2-4b6d-8e85-a3a71175ae38" providerId="ADAL" clId="{D56F2068-3103-4FE2-B88A-CDFA86C3F426}" dt="2023-03-08T17:31:51.653" v="4427" actId="26606"/>
          <ac:spMkLst>
            <pc:docMk/>
            <pc:sldMk cId="1169713813" sldId="517"/>
            <ac:spMk id="2" creationId="{8B6110B6-1D85-5492-C6CF-F2399994711D}"/>
          </ac:spMkLst>
        </pc:spChg>
        <pc:spChg chg="del">
          <ac:chgData name="Simon Williams (IMH)" userId="acfce3dd-66c2-4b6d-8e85-a3a71175ae38" providerId="ADAL" clId="{D56F2068-3103-4FE2-B88A-CDFA86C3F426}" dt="2023-03-08T13:24:20.725" v="1508" actId="478"/>
          <ac:spMkLst>
            <pc:docMk/>
            <pc:sldMk cId="1169713813" sldId="517"/>
            <ac:spMk id="3" creationId="{7C9CD90D-3180-108E-EE83-712A8BCEFEE5}"/>
          </ac:spMkLst>
        </pc:spChg>
        <pc:spChg chg="add mod">
          <ac:chgData name="Simon Williams (IMH)" userId="acfce3dd-66c2-4b6d-8e85-a3a71175ae38" providerId="ADAL" clId="{D56F2068-3103-4FE2-B88A-CDFA86C3F426}" dt="2023-03-08T17:32:09.687" v="4433" actId="1076"/>
          <ac:spMkLst>
            <pc:docMk/>
            <pc:sldMk cId="1169713813" sldId="517"/>
            <ac:spMk id="4" creationId="{79FD23A4-3CE7-1827-7572-3FA81FF2B442}"/>
          </ac:spMkLst>
        </pc:spChg>
        <pc:spChg chg="add">
          <ac:chgData name="Simon Williams (IMH)" userId="acfce3dd-66c2-4b6d-8e85-a3a71175ae38" providerId="ADAL" clId="{D56F2068-3103-4FE2-B88A-CDFA86C3F426}" dt="2023-03-08T17:31:51.653" v="4427" actId="26606"/>
          <ac:spMkLst>
            <pc:docMk/>
            <pc:sldMk cId="1169713813" sldId="517"/>
            <ac:spMk id="9" creationId="{C2554CA6-288E-4202-BC52-2E5A8F0C0AED}"/>
          </ac:spMkLst>
        </pc:spChg>
        <pc:spChg chg="add">
          <ac:chgData name="Simon Williams (IMH)" userId="acfce3dd-66c2-4b6d-8e85-a3a71175ae38" providerId="ADAL" clId="{D56F2068-3103-4FE2-B88A-CDFA86C3F426}" dt="2023-03-08T17:31:51.653" v="4427" actId="26606"/>
          <ac:spMkLst>
            <pc:docMk/>
            <pc:sldMk cId="1169713813" sldId="517"/>
            <ac:spMk id="11" creationId="{B10BB131-AC8E-4A8E-A5D1-36260F720C3B}"/>
          </ac:spMkLst>
        </pc:spChg>
        <pc:spChg chg="add">
          <ac:chgData name="Simon Williams (IMH)" userId="acfce3dd-66c2-4b6d-8e85-a3a71175ae38" providerId="ADAL" clId="{D56F2068-3103-4FE2-B88A-CDFA86C3F426}" dt="2023-03-08T17:31:51.653" v="4427" actId="26606"/>
          <ac:spMkLst>
            <pc:docMk/>
            <pc:sldMk cId="1169713813" sldId="517"/>
            <ac:spMk id="13" creationId="{5B7778FC-632E-4DCA-A7CB-0D7731CCF970}"/>
          </ac:spMkLst>
        </pc:spChg>
        <pc:spChg chg="add">
          <ac:chgData name="Simon Williams (IMH)" userId="acfce3dd-66c2-4b6d-8e85-a3a71175ae38" providerId="ADAL" clId="{D56F2068-3103-4FE2-B88A-CDFA86C3F426}" dt="2023-03-08T17:31:51.653" v="4427" actId="26606"/>
          <ac:spMkLst>
            <pc:docMk/>
            <pc:sldMk cId="1169713813" sldId="517"/>
            <ac:spMk id="15" creationId="{FA23A907-97FB-4A8F-880A-DD77401C4296}"/>
          </ac:spMkLst>
        </pc:spChg>
      </pc:sldChg>
      <pc:sldChg chg="addSp delSp modSp new mod">
        <pc:chgData name="Simon Williams (IMH)" userId="acfce3dd-66c2-4b6d-8e85-a3a71175ae38" providerId="ADAL" clId="{D56F2068-3103-4FE2-B88A-CDFA86C3F426}" dt="2023-03-08T14:19:54.167" v="2476" actId="14100"/>
        <pc:sldMkLst>
          <pc:docMk/>
          <pc:sldMk cId="837476484" sldId="518"/>
        </pc:sldMkLst>
        <pc:spChg chg="del">
          <ac:chgData name="Simon Williams (IMH)" userId="acfce3dd-66c2-4b6d-8e85-a3a71175ae38" providerId="ADAL" clId="{D56F2068-3103-4FE2-B88A-CDFA86C3F426}" dt="2023-03-08T14:19:35.289" v="2471" actId="478"/>
          <ac:spMkLst>
            <pc:docMk/>
            <pc:sldMk cId="837476484" sldId="518"/>
            <ac:spMk id="2" creationId="{C166DB2A-341D-2A4A-40F1-B28CA9D6060E}"/>
          </ac:spMkLst>
        </pc:spChg>
        <pc:spChg chg="del">
          <ac:chgData name="Simon Williams (IMH)" userId="acfce3dd-66c2-4b6d-8e85-a3a71175ae38" providerId="ADAL" clId="{D56F2068-3103-4FE2-B88A-CDFA86C3F426}" dt="2023-03-08T14:16:59.096" v="2451" actId="478"/>
          <ac:spMkLst>
            <pc:docMk/>
            <pc:sldMk cId="837476484" sldId="518"/>
            <ac:spMk id="3" creationId="{1DC6DC61-2F0D-C1AB-B3F3-8D68C315C90C}"/>
          </ac:spMkLst>
        </pc:spChg>
        <pc:picChg chg="add del mod">
          <ac:chgData name="Simon Williams (IMH)" userId="acfce3dd-66c2-4b6d-8e85-a3a71175ae38" providerId="ADAL" clId="{D56F2068-3103-4FE2-B88A-CDFA86C3F426}" dt="2023-03-08T14:18:16.739" v="2465" actId="478"/>
          <ac:picMkLst>
            <pc:docMk/>
            <pc:sldMk cId="837476484" sldId="518"/>
            <ac:picMk id="5" creationId="{6494709A-9D96-B71C-0061-098718793623}"/>
          </ac:picMkLst>
        </pc:picChg>
        <pc:picChg chg="add mod">
          <ac:chgData name="Simon Williams (IMH)" userId="acfce3dd-66c2-4b6d-8e85-a3a71175ae38" providerId="ADAL" clId="{D56F2068-3103-4FE2-B88A-CDFA86C3F426}" dt="2023-03-08T14:19:05.445" v="2470" actId="14100"/>
          <ac:picMkLst>
            <pc:docMk/>
            <pc:sldMk cId="837476484" sldId="518"/>
            <ac:picMk id="7" creationId="{2DB6126C-2925-4725-84E0-501D2E3FCACD}"/>
          </ac:picMkLst>
        </pc:picChg>
        <pc:picChg chg="add mod">
          <ac:chgData name="Simon Williams (IMH)" userId="acfce3dd-66c2-4b6d-8e85-a3a71175ae38" providerId="ADAL" clId="{D56F2068-3103-4FE2-B88A-CDFA86C3F426}" dt="2023-03-08T14:18:59.149" v="2469" actId="14100"/>
          <ac:picMkLst>
            <pc:docMk/>
            <pc:sldMk cId="837476484" sldId="518"/>
            <ac:picMk id="9" creationId="{1EF2995B-9D27-8057-B262-E3E33CA7C418}"/>
          </ac:picMkLst>
        </pc:picChg>
        <pc:picChg chg="add mod">
          <ac:chgData name="Simon Williams (IMH)" userId="acfce3dd-66c2-4b6d-8e85-a3a71175ae38" providerId="ADAL" clId="{D56F2068-3103-4FE2-B88A-CDFA86C3F426}" dt="2023-03-08T14:19:54.167" v="2476" actId="14100"/>
          <ac:picMkLst>
            <pc:docMk/>
            <pc:sldMk cId="837476484" sldId="518"/>
            <ac:picMk id="11" creationId="{09B25ECF-FA0C-A996-71DC-5D52BD50BFC4}"/>
          </ac:picMkLst>
        </pc:picChg>
      </pc:sldChg>
      <pc:sldChg chg="addSp delSp modSp new mod">
        <pc:chgData name="Simon Williams (IMH)" userId="acfce3dd-66c2-4b6d-8e85-a3a71175ae38" providerId="ADAL" clId="{D56F2068-3103-4FE2-B88A-CDFA86C3F426}" dt="2023-03-08T16:04:08.361" v="2547" actId="14100"/>
        <pc:sldMkLst>
          <pc:docMk/>
          <pc:sldMk cId="1618844648" sldId="519"/>
        </pc:sldMkLst>
        <pc:spChg chg="del">
          <ac:chgData name="Simon Williams (IMH)" userId="acfce3dd-66c2-4b6d-8e85-a3a71175ae38" providerId="ADAL" clId="{D56F2068-3103-4FE2-B88A-CDFA86C3F426}" dt="2023-03-08T16:00:23.614" v="2510" actId="478"/>
          <ac:spMkLst>
            <pc:docMk/>
            <pc:sldMk cId="1618844648" sldId="519"/>
            <ac:spMk id="2" creationId="{56D13D0C-DEDB-4CFA-54AE-5643525ACFBD}"/>
          </ac:spMkLst>
        </pc:spChg>
        <pc:spChg chg="del">
          <ac:chgData name="Simon Williams (IMH)" userId="acfce3dd-66c2-4b6d-8e85-a3a71175ae38" providerId="ADAL" clId="{D56F2068-3103-4FE2-B88A-CDFA86C3F426}" dt="2023-03-08T15:59:18.278" v="2501" actId="478"/>
          <ac:spMkLst>
            <pc:docMk/>
            <pc:sldMk cId="1618844648" sldId="519"/>
            <ac:spMk id="3" creationId="{FFBFC729-1381-31A0-0670-AFCD3E48D5B9}"/>
          </ac:spMkLst>
        </pc:spChg>
        <pc:spChg chg="add mod">
          <ac:chgData name="Simon Williams (IMH)" userId="acfce3dd-66c2-4b6d-8e85-a3a71175ae38" providerId="ADAL" clId="{D56F2068-3103-4FE2-B88A-CDFA86C3F426}" dt="2023-03-08T16:01:49.420" v="2521" actId="1076"/>
          <ac:spMkLst>
            <pc:docMk/>
            <pc:sldMk cId="1618844648" sldId="519"/>
            <ac:spMk id="10" creationId="{3F9742B5-692B-B5AB-3B07-088F325789AB}"/>
          </ac:spMkLst>
        </pc:spChg>
        <pc:spChg chg="add mod">
          <ac:chgData name="Simon Williams (IMH)" userId="acfce3dd-66c2-4b6d-8e85-a3a71175ae38" providerId="ADAL" clId="{D56F2068-3103-4FE2-B88A-CDFA86C3F426}" dt="2023-03-08T16:02:10.343" v="2526" actId="6549"/>
          <ac:spMkLst>
            <pc:docMk/>
            <pc:sldMk cId="1618844648" sldId="519"/>
            <ac:spMk id="11" creationId="{84F9ED33-7A85-89BD-1104-A60E42CF8E62}"/>
          </ac:spMkLst>
        </pc:spChg>
        <pc:spChg chg="add mod">
          <ac:chgData name="Simon Williams (IMH)" userId="acfce3dd-66c2-4b6d-8e85-a3a71175ae38" providerId="ADAL" clId="{D56F2068-3103-4FE2-B88A-CDFA86C3F426}" dt="2023-03-08T16:02:32.159" v="2529" actId="6549"/>
          <ac:spMkLst>
            <pc:docMk/>
            <pc:sldMk cId="1618844648" sldId="519"/>
            <ac:spMk id="12" creationId="{74F3E8EE-3356-5E59-5419-243698C157AE}"/>
          </ac:spMkLst>
        </pc:spChg>
        <pc:spChg chg="add mod">
          <ac:chgData name="Simon Williams (IMH)" userId="acfce3dd-66c2-4b6d-8e85-a3a71175ae38" providerId="ADAL" clId="{D56F2068-3103-4FE2-B88A-CDFA86C3F426}" dt="2023-03-08T16:02:51.968" v="2534" actId="6549"/>
          <ac:spMkLst>
            <pc:docMk/>
            <pc:sldMk cId="1618844648" sldId="519"/>
            <ac:spMk id="13" creationId="{9C29E359-03C0-F233-7B0A-BA3E553BC46D}"/>
          </ac:spMkLst>
        </pc:spChg>
        <pc:picChg chg="add mod">
          <ac:chgData name="Simon Williams (IMH)" userId="acfce3dd-66c2-4b6d-8e85-a3a71175ae38" providerId="ADAL" clId="{D56F2068-3103-4FE2-B88A-CDFA86C3F426}" dt="2023-03-08T15:59:42.095" v="2505" actId="14100"/>
          <ac:picMkLst>
            <pc:docMk/>
            <pc:sldMk cId="1618844648" sldId="519"/>
            <ac:picMk id="5" creationId="{F980E6C6-E39B-6D39-0D33-93EFBA491B78}"/>
          </ac:picMkLst>
        </pc:picChg>
        <pc:picChg chg="add mod">
          <ac:chgData name="Simon Williams (IMH)" userId="acfce3dd-66c2-4b6d-8e85-a3a71175ae38" providerId="ADAL" clId="{D56F2068-3103-4FE2-B88A-CDFA86C3F426}" dt="2023-03-08T16:00:12.825" v="2509" actId="14100"/>
          <ac:picMkLst>
            <pc:docMk/>
            <pc:sldMk cId="1618844648" sldId="519"/>
            <ac:picMk id="7" creationId="{AE3FA6A6-DC59-698A-C31D-BA99B3A0766F}"/>
          </ac:picMkLst>
        </pc:picChg>
        <pc:picChg chg="add mod">
          <ac:chgData name="Simon Williams (IMH)" userId="acfce3dd-66c2-4b6d-8e85-a3a71175ae38" providerId="ADAL" clId="{D56F2068-3103-4FE2-B88A-CDFA86C3F426}" dt="2023-03-08T16:00:55.031" v="2516" actId="14100"/>
          <ac:picMkLst>
            <pc:docMk/>
            <pc:sldMk cId="1618844648" sldId="519"/>
            <ac:picMk id="9" creationId="{B0A06B48-BA35-BB5F-BDC5-DB1970D3E85E}"/>
          </ac:picMkLst>
        </pc:picChg>
        <pc:cxnChg chg="add mod">
          <ac:chgData name="Simon Williams (IMH)" userId="acfce3dd-66c2-4b6d-8e85-a3a71175ae38" providerId="ADAL" clId="{D56F2068-3103-4FE2-B88A-CDFA86C3F426}" dt="2023-03-08T16:03:25.545" v="2541" actId="692"/>
          <ac:cxnSpMkLst>
            <pc:docMk/>
            <pc:sldMk cId="1618844648" sldId="519"/>
            <ac:cxnSpMk id="15" creationId="{318489A8-B2C7-CCAE-4AF2-54D2A09B5888}"/>
          </ac:cxnSpMkLst>
        </pc:cxnChg>
        <pc:cxnChg chg="add mod">
          <ac:chgData name="Simon Williams (IMH)" userId="acfce3dd-66c2-4b6d-8e85-a3a71175ae38" providerId="ADAL" clId="{D56F2068-3103-4FE2-B88A-CDFA86C3F426}" dt="2023-03-08T16:03:38.650" v="2543" actId="14100"/>
          <ac:cxnSpMkLst>
            <pc:docMk/>
            <pc:sldMk cId="1618844648" sldId="519"/>
            <ac:cxnSpMk id="16" creationId="{3499A4D0-AB04-E978-6A53-6D2901804191}"/>
          </ac:cxnSpMkLst>
        </pc:cxnChg>
        <pc:cxnChg chg="add mod">
          <ac:chgData name="Simon Williams (IMH)" userId="acfce3dd-66c2-4b6d-8e85-a3a71175ae38" providerId="ADAL" clId="{D56F2068-3103-4FE2-B88A-CDFA86C3F426}" dt="2023-03-08T16:03:54.135" v="2545" actId="14100"/>
          <ac:cxnSpMkLst>
            <pc:docMk/>
            <pc:sldMk cId="1618844648" sldId="519"/>
            <ac:cxnSpMk id="18" creationId="{5B0E1A46-D00B-6305-E4B1-063D79E2FD82}"/>
          </ac:cxnSpMkLst>
        </pc:cxnChg>
        <pc:cxnChg chg="add mod">
          <ac:chgData name="Simon Williams (IMH)" userId="acfce3dd-66c2-4b6d-8e85-a3a71175ae38" providerId="ADAL" clId="{D56F2068-3103-4FE2-B88A-CDFA86C3F426}" dt="2023-03-08T16:04:08.361" v="2547" actId="14100"/>
          <ac:cxnSpMkLst>
            <pc:docMk/>
            <pc:sldMk cId="1618844648" sldId="519"/>
            <ac:cxnSpMk id="20" creationId="{261DC09A-A27C-6F9C-06C9-0677F40C4AE9}"/>
          </ac:cxnSpMkLst>
        </pc:cxnChg>
      </pc:sldChg>
      <pc:sldChg chg="addSp delSp modSp new mod">
        <pc:chgData name="Simon Williams (IMH)" userId="acfce3dd-66c2-4b6d-8e85-a3a71175ae38" providerId="ADAL" clId="{D56F2068-3103-4FE2-B88A-CDFA86C3F426}" dt="2023-03-08T16:09:21.095" v="2668" actId="14100"/>
        <pc:sldMkLst>
          <pc:docMk/>
          <pc:sldMk cId="1480416867" sldId="520"/>
        </pc:sldMkLst>
        <pc:spChg chg="del">
          <ac:chgData name="Simon Williams (IMH)" userId="acfce3dd-66c2-4b6d-8e85-a3a71175ae38" providerId="ADAL" clId="{D56F2068-3103-4FE2-B88A-CDFA86C3F426}" dt="2023-03-08T16:05:21.509" v="2550" actId="478"/>
          <ac:spMkLst>
            <pc:docMk/>
            <pc:sldMk cId="1480416867" sldId="520"/>
            <ac:spMk id="2" creationId="{15D8E7D8-587E-EC63-8B23-B33828EB4766}"/>
          </ac:spMkLst>
        </pc:spChg>
        <pc:spChg chg="del">
          <ac:chgData name="Simon Williams (IMH)" userId="acfce3dd-66c2-4b6d-8e85-a3a71175ae38" providerId="ADAL" clId="{D56F2068-3103-4FE2-B88A-CDFA86C3F426}" dt="2023-03-08T16:05:39.312" v="2554" actId="478"/>
          <ac:spMkLst>
            <pc:docMk/>
            <pc:sldMk cId="1480416867" sldId="520"/>
            <ac:spMk id="3" creationId="{6295EA13-E85F-C987-D132-396782A0BC72}"/>
          </ac:spMkLst>
        </pc:spChg>
        <pc:spChg chg="add mod">
          <ac:chgData name="Simon Williams (IMH)" userId="acfce3dd-66c2-4b6d-8e85-a3a71175ae38" providerId="ADAL" clId="{D56F2068-3103-4FE2-B88A-CDFA86C3F426}" dt="2023-03-08T16:09:16.764" v="2667" actId="122"/>
          <ac:spMkLst>
            <pc:docMk/>
            <pc:sldMk cId="1480416867" sldId="520"/>
            <ac:spMk id="10" creationId="{3C901772-71C7-12F2-7E35-A97AB8896354}"/>
          </ac:spMkLst>
        </pc:spChg>
        <pc:picChg chg="add mod">
          <ac:chgData name="Simon Williams (IMH)" userId="acfce3dd-66c2-4b6d-8e85-a3a71175ae38" providerId="ADAL" clId="{D56F2068-3103-4FE2-B88A-CDFA86C3F426}" dt="2023-03-08T16:05:35.515" v="2553" actId="14100"/>
          <ac:picMkLst>
            <pc:docMk/>
            <pc:sldMk cId="1480416867" sldId="520"/>
            <ac:picMk id="5" creationId="{5BD5A38B-C47C-668F-0B67-4823315E7CF4}"/>
          </ac:picMkLst>
        </pc:picChg>
        <pc:picChg chg="add mod">
          <ac:chgData name="Simon Williams (IMH)" userId="acfce3dd-66c2-4b6d-8e85-a3a71175ae38" providerId="ADAL" clId="{D56F2068-3103-4FE2-B88A-CDFA86C3F426}" dt="2023-03-08T16:09:21.095" v="2668" actId="14100"/>
          <ac:picMkLst>
            <pc:docMk/>
            <pc:sldMk cId="1480416867" sldId="520"/>
            <ac:picMk id="7" creationId="{4BB94752-7874-85F1-CD2B-AA73CE77EA43}"/>
          </ac:picMkLst>
        </pc:picChg>
        <pc:picChg chg="add mod">
          <ac:chgData name="Simon Williams (IMH)" userId="acfce3dd-66c2-4b6d-8e85-a3a71175ae38" providerId="ADAL" clId="{D56F2068-3103-4FE2-B88A-CDFA86C3F426}" dt="2023-03-08T16:06:35.452" v="2562" actId="14100"/>
          <ac:picMkLst>
            <pc:docMk/>
            <pc:sldMk cId="1480416867" sldId="520"/>
            <ac:picMk id="9" creationId="{63FEC444-B5D0-BBFC-8555-FB636586BB6C}"/>
          </ac:picMkLst>
        </pc:picChg>
      </pc:sldChg>
      <pc:sldChg chg="addSp delSp modSp add mod">
        <pc:chgData name="Simon Williams (IMH)" userId="acfce3dd-66c2-4b6d-8e85-a3a71175ae38" providerId="ADAL" clId="{D56F2068-3103-4FE2-B88A-CDFA86C3F426}" dt="2023-03-08T16:10:09.238" v="2688" actId="6549"/>
        <pc:sldMkLst>
          <pc:docMk/>
          <pc:sldMk cId="2165222545" sldId="521"/>
        </pc:sldMkLst>
        <pc:spChg chg="mod">
          <ac:chgData name="Simon Williams (IMH)" userId="acfce3dd-66c2-4b6d-8e85-a3a71175ae38" providerId="ADAL" clId="{D56F2068-3103-4FE2-B88A-CDFA86C3F426}" dt="2023-03-08T16:10:09.238" v="2688" actId="6549"/>
          <ac:spMkLst>
            <pc:docMk/>
            <pc:sldMk cId="2165222545" sldId="521"/>
            <ac:spMk id="10" creationId="{3C901772-71C7-12F2-7E35-A97AB8896354}"/>
          </ac:spMkLst>
        </pc:spChg>
        <pc:picChg chg="add mod">
          <ac:chgData name="Simon Williams (IMH)" userId="acfce3dd-66c2-4b6d-8e85-a3a71175ae38" providerId="ADAL" clId="{D56F2068-3103-4FE2-B88A-CDFA86C3F426}" dt="2023-03-08T16:08:36.569" v="2648" actId="14100"/>
          <ac:picMkLst>
            <pc:docMk/>
            <pc:sldMk cId="2165222545" sldId="521"/>
            <ac:picMk id="3" creationId="{9CBF985F-51AD-4C0F-4495-85904778BD75}"/>
          </ac:picMkLst>
        </pc:picChg>
        <pc:picChg chg="del">
          <ac:chgData name="Simon Williams (IMH)" userId="acfce3dd-66c2-4b6d-8e85-a3a71175ae38" providerId="ADAL" clId="{D56F2068-3103-4FE2-B88A-CDFA86C3F426}" dt="2023-03-08T16:08:04.671" v="2644" actId="478"/>
          <ac:picMkLst>
            <pc:docMk/>
            <pc:sldMk cId="2165222545" sldId="521"/>
            <ac:picMk id="7" creationId="{4BB94752-7874-85F1-CD2B-AA73CE77EA43}"/>
          </ac:picMkLst>
        </pc:picChg>
      </pc:sldChg>
      <pc:sldChg chg="addSp delSp modSp new mod">
        <pc:chgData name="Simon Williams (IMH)" userId="acfce3dd-66c2-4b6d-8e85-a3a71175ae38" providerId="ADAL" clId="{D56F2068-3103-4FE2-B88A-CDFA86C3F426}" dt="2023-03-08T16:16:40.624" v="2955" actId="20577"/>
        <pc:sldMkLst>
          <pc:docMk/>
          <pc:sldMk cId="2400893097" sldId="522"/>
        </pc:sldMkLst>
        <pc:spChg chg="del">
          <ac:chgData name="Simon Williams (IMH)" userId="acfce3dd-66c2-4b6d-8e85-a3a71175ae38" providerId="ADAL" clId="{D56F2068-3103-4FE2-B88A-CDFA86C3F426}" dt="2023-03-08T16:10:46.110" v="2690" actId="478"/>
          <ac:spMkLst>
            <pc:docMk/>
            <pc:sldMk cId="2400893097" sldId="522"/>
            <ac:spMk id="2" creationId="{F229759F-C962-D219-B43E-56EE131438E7}"/>
          </ac:spMkLst>
        </pc:spChg>
        <pc:spChg chg="del">
          <ac:chgData name="Simon Williams (IMH)" userId="acfce3dd-66c2-4b6d-8e85-a3a71175ae38" providerId="ADAL" clId="{D56F2068-3103-4FE2-B88A-CDFA86C3F426}" dt="2023-03-08T16:11:08.354" v="2691" actId="478"/>
          <ac:spMkLst>
            <pc:docMk/>
            <pc:sldMk cId="2400893097" sldId="522"/>
            <ac:spMk id="3" creationId="{56473591-09D7-CB48-D03F-323524E190C5}"/>
          </ac:spMkLst>
        </pc:spChg>
        <pc:spChg chg="add mod">
          <ac:chgData name="Simon Williams (IMH)" userId="acfce3dd-66c2-4b6d-8e85-a3a71175ae38" providerId="ADAL" clId="{D56F2068-3103-4FE2-B88A-CDFA86C3F426}" dt="2023-03-08T16:13:09.935" v="2702" actId="1076"/>
          <ac:spMkLst>
            <pc:docMk/>
            <pc:sldMk cId="2400893097" sldId="522"/>
            <ac:spMk id="6" creationId="{8E33A612-B2E8-D18B-AD87-94689413F5B1}"/>
          </ac:spMkLst>
        </pc:spChg>
        <pc:spChg chg="add mod">
          <ac:chgData name="Simon Williams (IMH)" userId="acfce3dd-66c2-4b6d-8e85-a3a71175ae38" providerId="ADAL" clId="{D56F2068-3103-4FE2-B88A-CDFA86C3F426}" dt="2023-03-08T16:16:40.624" v="2955" actId="20577"/>
          <ac:spMkLst>
            <pc:docMk/>
            <pc:sldMk cId="2400893097" sldId="522"/>
            <ac:spMk id="7" creationId="{C63B22D9-42A8-9265-94EF-E81F9C3B1475}"/>
          </ac:spMkLst>
        </pc:spChg>
        <pc:picChg chg="add mod">
          <ac:chgData name="Simon Williams (IMH)" userId="acfce3dd-66c2-4b6d-8e85-a3a71175ae38" providerId="ADAL" clId="{D56F2068-3103-4FE2-B88A-CDFA86C3F426}" dt="2023-03-08T16:13:05.181" v="2701" actId="1076"/>
          <ac:picMkLst>
            <pc:docMk/>
            <pc:sldMk cId="2400893097" sldId="522"/>
            <ac:picMk id="5" creationId="{5316E37E-006E-0ABB-40F4-0A4C35B02BA2}"/>
          </ac:picMkLst>
        </pc:picChg>
      </pc:sldChg>
      <pc:sldChg chg="addSp delSp modSp new mod">
        <pc:chgData name="Simon Williams (IMH)" userId="acfce3dd-66c2-4b6d-8e85-a3a71175ae38" providerId="ADAL" clId="{D56F2068-3103-4FE2-B88A-CDFA86C3F426}" dt="2023-03-08T16:23:40.032" v="3111" actId="13926"/>
        <pc:sldMkLst>
          <pc:docMk/>
          <pc:sldMk cId="1637479969" sldId="523"/>
        </pc:sldMkLst>
        <pc:spChg chg="mod">
          <ac:chgData name="Simon Williams (IMH)" userId="acfce3dd-66c2-4b6d-8e85-a3a71175ae38" providerId="ADAL" clId="{D56F2068-3103-4FE2-B88A-CDFA86C3F426}" dt="2023-03-08T16:18:03.824" v="2975" actId="20577"/>
          <ac:spMkLst>
            <pc:docMk/>
            <pc:sldMk cId="1637479969" sldId="523"/>
            <ac:spMk id="2" creationId="{F546DE64-C286-AC2B-4AE3-3DFD433D3557}"/>
          </ac:spMkLst>
        </pc:spChg>
        <pc:spChg chg="del">
          <ac:chgData name="Simon Williams (IMH)" userId="acfce3dd-66c2-4b6d-8e85-a3a71175ae38" providerId="ADAL" clId="{D56F2068-3103-4FE2-B88A-CDFA86C3F426}" dt="2023-03-08T16:18:09.944" v="2976" actId="478"/>
          <ac:spMkLst>
            <pc:docMk/>
            <pc:sldMk cId="1637479969" sldId="523"/>
            <ac:spMk id="3" creationId="{0658BC71-F651-864C-225A-3D95CB940537}"/>
          </ac:spMkLst>
        </pc:spChg>
        <pc:spChg chg="add mod">
          <ac:chgData name="Simon Williams (IMH)" userId="acfce3dd-66c2-4b6d-8e85-a3a71175ae38" providerId="ADAL" clId="{D56F2068-3103-4FE2-B88A-CDFA86C3F426}" dt="2023-03-08T16:21:35.212" v="2992" actId="692"/>
          <ac:spMkLst>
            <pc:docMk/>
            <pc:sldMk cId="1637479969" sldId="523"/>
            <ac:spMk id="8" creationId="{BF728D6F-F122-75AA-DA09-E03CB6125D57}"/>
          </ac:spMkLst>
        </pc:spChg>
        <pc:spChg chg="add mod">
          <ac:chgData name="Simon Williams (IMH)" userId="acfce3dd-66c2-4b6d-8e85-a3a71175ae38" providerId="ADAL" clId="{D56F2068-3103-4FE2-B88A-CDFA86C3F426}" dt="2023-03-08T16:21:55.363" v="2994" actId="14100"/>
          <ac:spMkLst>
            <pc:docMk/>
            <pc:sldMk cId="1637479969" sldId="523"/>
            <ac:spMk id="9" creationId="{9AB82CAC-65C1-EBC6-0519-2EA2A3CAC05D}"/>
          </ac:spMkLst>
        </pc:spChg>
        <pc:spChg chg="add mod">
          <ac:chgData name="Simon Williams (IMH)" userId="acfce3dd-66c2-4b6d-8e85-a3a71175ae38" providerId="ADAL" clId="{D56F2068-3103-4FE2-B88A-CDFA86C3F426}" dt="2023-03-08T16:23:40.032" v="3111" actId="13926"/>
          <ac:spMkLst>
            <pc:docMk/>
            <pc:sldMk cId="1637479969" sldId="523"/>
            <ac:spMk id="12" creationId="{92C6628E-08B1-2F03-28F7-8DC464486D86}"/>
          </ac:spMkLst>
        </pc:spChg>
        <pc:picChg chg="add mod">
          <ac:chgData name="Simon Williams (IMH)" userId="acfce3dd-66c2-4b6d-8e85-a3a71175ae38" providerId="ADAL" clId="{D56F2068-3103-4FE2-B88A-CDFA86C3F426}" dt="2023-03-08T16:19:58.876" v="2987" actId="1076"/>
          <ac:picMkLst>
            <pc:docMk/>
            <pc:sldMk cId="1637479969" sldId="523"/>
            <ac:picMk id="5" creationId="{AFB3B505-3E38-5ACF-C3F0-715C1771E0EA}"/>
          </ac:picMkLst>
        </pc:picChg>
        <pc:picChg chg="add mod">
          <ac:chgData name="Simon Williams (IMH)" userId="acfce3dd-66c2-4b6d-8e85-a3a71175ae38" providerId="ADAL" clId="{D56F2068-3103-4FE2-B88A-CDFA86C3F426}" dt="2023-03-08T16:20:06.637" v="2989" actId="14100"/>
          <ac:picMkLst>
            <pc:docMk/>
            <pc:sldMk cId="1637479969" sldId="523"/>
            <ac:picMk id="7" creationId="{B2430925-09D3-E4F7-FDFB-4E947D964B9A}"/>
          </ac:picMkLst>
        </pc:picChg>
        <pc:cxnChg chg="add mod">
          <ac:chgData name="Simon Williams (IMH)" userId="acfce3dd-66c2-4b6d-8e85-a3a71175ae38" providerId="ADAL" clId="{D56F2068-3103-4FE2-B88A-CDFA86C3F426}" dt="2023-03-08T16:22:26.697" v="3001" actId="692"/>
          <ac:cxnSpMkLst>
            <pc:docMk/>
            <pc:sldMk cId="1637479969" sldId="523"/>
            <ac:cxnSpMk id="11" creationId="{7D286B2D-4F6C-CF57-5134-F56E7C05AFF5}"/>
          </ac:cxnSpMkLst>
        </pc:cxnChg>
      </pc:sldChg>
      <pc:sldChg chg="modSp new del mod">
        <pc:chgData name="Simon Williams (IMH)" userId="acfce3dd-66c2-4b6d-8e85-a3a71175ae38" providerId="ADAL" clId="{D56F2068-3103-4FE2-B88A-CDFA86C3F426}" dt="2023-03-08T16:58:18.117" v="3200" actId="47"/>
        <pc:sldMkLst>
          <pc:docMk/>
          <pc:sldMk cId="1343090337" sldId="524"/>
        </pc:sldMkLst>
        <pc:spChg chg="mod">
          <ac:chgData name="Simon Williams (IMH)" userId="acfce3dd-66c2-4b6d-8e85-a3a71175ae38" providerId="ADAL" clId="{D56F2068-3103-4FE2-B88A-CDFA86C3F426}" dt="2023-03-08T16:36:12.982" v="3196" actId="20577"/>
          <ac:spMkLst>
            <pc:docMk/>
            <pc:sldMk cId="1343090337" sldId="524"/>
            <ac:spMk id="2" creationId="{9296BC4C-D036-E92C-C291-CDCF02367485}"/>
          </ac:spMkLst>
        </pc:spChg>
      </pc:sldChg>
      <pc:sldChg chg="new del">
        <pc:chgData name="Simon Williams (IMH)" userId="acfce3dd-66c2-4b6d-8e85-a3a71175ae38" providerId="ADAL" clId="{D56F2068-3103-4FE2-B88A-CDFA86C3F426}" dt="2023-03-08T16:57:23.782" v="3198" actId="47"/>
        <pc:sldMkLst>
          <pc:docMk/>
          <pc:sldMk cId="475721927" sldId="525"/>
        </pc:sldMkLst>
      </pc:sldChg>
      <pc:sldChg chg="delSp modSp add mod">
        <pc:chgData name="Simon Williams (IMH)" userId="acfce3dd-66c2-4b6d-8e85-a3a71175ae38" providerId="ADAL" clId="{D56F2068-3103-4FE2-B88A-CDFA86C3F426}" dt="2023-03-08T17:24:12.744" v="4254" actId="1076"/>
        <pc:sldMkLst>
          <pc:docMk/>
          <pc:sldMk cId="1205803447" sldId="525"/>
        </pc:sldMkLst>
        <pc:spChg chg="mod">
          <ac:chgData name="Simon Williams (IMH)" userId="acfce3dd-66c2-4b6d-8e85-a3a71175ae38" providerId="ADAL" clId="{D56F2068-3103-4FE2-B88A-CDFA86C3F426}" dt="2023-03-08T17:24:12.744" v="4254" actId="1076"/>
          <ac:spMkLst>
            <pc:docMk/>
            <pc:sldMk cId="1205803447" sldId="525"/>
            <ac:spMk id="2" creationId="{9296BC4C-D036-E92C-C291-CDCF02367485}"/>
          </ac:spMkLst>
        </pc:spChg>
        <pc:spChg chg="del">
          <ac:chgData name="Simon Williams (IMH)" userId="acfce3dd-66c2-4b6d-8e85-a3a71175ae38" providerId="ADAL" clId="{D56F2068-3103-4FE2-B88A-CDFA86C3F426}" dt="2023-03-08T17:24:06.936" v="4251" actId="478"/>
          <ac:spMkLst>
            <pc:docMk/>
            <pc:sldMk cId="1205803447" sldId="525"/>
            <ac:spMk id="3" creationId="{CD0AABD2-F8C4-8DA1-49BE-7B7EAF50431D}"/>
          </ac:spMkLst>
        </pc:spChg>
      </pc:sldChg>
      <pc:sldChg chg="addSp modSp new mod setBg">
        <pc:chgData name="Simon Williams (IMH)" userId="acfce3dd-66c2-4b6d-8e85-a3a71175ae38" providerId="ADAL" clId="{D56F2068-3103-4FE2-B88A-CDFA86C3F426}" dt="2023-03-08T17:34:23.200" v="4464" actId="26606"/>
        <pc:sldMkLst>
          <pc:docMk/>
          <pc:sldMk cId="454490685" sldId="526"/>
        </pc:sldMkLst>
        <pc:spChg chg="mod">
          <ac:chgData name="Simon Williams (IMH)" userId="acfce3dd-66c2-4b6d-8e85-a3a71175ae38" providerId="ADAL" clId="{D56F2068-3103-4FE2-B88A-CDFA86C3F426}" dt="2023-03-08T17:34:23.200" v="4464" actId="26606"/>
          <ac:spMkLst>
            <pc:docMk/>
            <pc:sldMk cId="454490685" sldId="526"/>
            <ac:spMk id="2" creationId="{4281D238-1398-1FFA-BA98-43799DFCD1B7}"/>
          </ac:spMkLst>
        </pc:spChg>
        <pc:spChg chg="mod">
          <ac:chgData name="Simon Williams (IMH)" userId="acfce3dd-66c2-4b6d-8e85-a3a71175ae38" providerId="ADAL" clId="{D56F2068-3103-4FE2-B88A-CDFA86C3F426}" dt="2023-03-08T17:34:23.200" v="4464" actId="26606"/>
          <ac:spMkLst>
            <pc:docMk/>
            <pc:sldMk cId="454490685" sldId="526"/>
            <ac:spMk id="3" creationId="{6EC4C2EF-AF3B-1D64-3D05-C48BF1AB7DFF}"/>
          </ac:spMkLst>
        </pc:spChg>
        <pc:spChg chg="add">
          <ac:chgData name="Simon Williams (IMH)" userId="acfce3dd-66c2-4b6d-8e85-a3a71175ae38" providerId="ADAL" clId="{D56F2068-3103-4FE2-B88A-CDFA86C3F426}" dt="2023-03-08T17:34:23.200" v="4464" actId="26606"/>
          <ac:spMkLst>
            <pc:docMk/>
            <pc:sldMk cId="454490685" sldId="526"/>
            <ac:spMk id="8" creationId="{C2554CA6-288E-4202-BC52-2E5A8F0C0AED}"/>
          </ac:spMkLst>
        </pc:spChg>
        <pc:spChg chg="add">
          <ac:chgData name="Simon Williams (IMH)" userId="acfce3dd-66c2-4b6d-8e85-a3a71175ae38" providerId="ADAL" clId="{D56F2068-3103-4FE2-B88A-CDFA86C3F426}" dt="2023-03-08T17:34:23.200" v="4464" actId="26606"/>
          <ac:spMkLst>
            <pc:docMk/>
            <pc:sldMk cId="454490685" sldId="526"/>
            <ac:spMk id="10" creationId="{B10BB131-AC8E-4A8E-A5D1-36260F720C3B}"/>
          </ac:spMkLst>
        </pc:spChg>
        <pc:spChg chg="add">
          <ac:chgData name="Simon Williams (IMH)" userId="acfce3dd-66c2-4b6d-8e85-a3a71175ae38" providerId="ADAL" clId="{D56F2068-3103-4FE2-B88A-CDFA86C3F426}" dt="2023-03-08T17:34:23.200" v="4464" actId="26606"/>
          <ac:spMkLst>
            <pc:docMk/>
            <pc:sldMk cId="454490685" sldId="526"/>
            <ac:spMk id="12" creationId="{5B7778FC-632E-4DCA-A7CB-0D7731CCF970}"/>
          </ac:spMkLst>
        </pc:spChg>
        <pc:spChg chg="add">
          <ac:chgData name="Simon Williams (IMH)" userId="acfce3dd-66c2-4b6d-8e85-a3a71175ae38" providerId="ADAL" clId="{D56F2068-3103-4FE2-B88A-CDFA86C3F426}" dt="2023-03-08T17:34:23.200" v="4464" actId="26606"/>
          <ac:spMkLst>
            <pc:docMk/>
            <pc:sldMk cId="454490685" sldId="526"/>
            <ac:spMk id="14" creationId="{FA23A907-97FB-4A8F-880A-DD77401C4296}"/>
          </ac:spMkLst>
        </pc:spChg>
      </pc:sldChg>
      <pc:sldChg chg="modSp add mod">
        <pc:chgData name="Simon Williams (IMH)" userId="acfce3dd-66c2-4b6d-8e85-a3a71175ae38" providerId="ADAL" clId="{D56F2068-3103-4FE2-B88A-CDFA86C3F426}" dt="2023-03-08T17:08:51.014" v="3526" actId="1076"/>
        <pc:sldMkLst>
          <pc:docMk/>
          <pc:sldMk cId="0" sldId="527"/>
        </pc:sldMkLst>
        <pc:spChg chg="mod">
          <ac:chgData name="Simon Williams (IMH)" userId="acfce3dd-66c2-4b6d-8e85-a3a71175ae38" providerId="ADAL" clId="{D56F2068-3103-4FE2-B88A-CDFA86C3F426}" dt="2023-03-08T17:08:51.014" v="3526" actId="1076"/>
          <ac:spMkLst>
            <pc:docMk/>
            <pc:sldMk cId="0" sldId="527"/>
            <ac:spMk id="66564" creationId="{8111B7D4-CEAF-4719-BDED-9C5249DFCA64}"/>
          </ac:spMkLst>
        </pc:spChg>
      </pc:sldChg>
      <pc:sldChg chg="addSp modSp new mod setBg">
        <pc:chgData name="Simon Williams (IMH)" userId="acfce3dd-66c2-4b6d-8e85-a3a71175ae38" providerId="ADAL" clId="{D56F2068-3103-4FE2-B88A-CDFA86C3F426}" dt="2023-03-08T17:35:45.083" v="4492" actId="27636"/>
        <pc:sldMkLst>
          <pc:docMk/>
          <pc:sldMk cId="2836894631" sldId="528"/>
        </pc:sldMkLst>
        <pc:spChg chg="mod">
          <ac:chgData name="Simon Williams (IMH)" userId="acfce3dd-66c2-4b6d-8e85-a3a71175ae38" providerId="ADAL" clId="{D56F2068-3103-4FE2-B88A-CDFA86C3F426}" dt="2023-03-08T17:35:28.664" v="4484" actId="26606"/>
          <ac:spMkLst>
            <pc:docMk/>
            <pc:sldMk cId="2836894631" sldId="528"/>
            <ac:spMk id="2" creationId="{237B56EA-F4A2-D3CA-21AC-8BCB734F7A1D}"/>
          </ac:spMkLst>
        </pc:spChg>
        <pc:spChg chg="mod">
          <ac:chgData name="Simon Williams (IMH)" userId="acfce3dd-66c2-4b6d-8e85-a3a71175ae38" providerId="ADAL" clId="{D56F2068-3103-4FE2-B88A-CDFA86C3F426}" dt="2023-03-08T17:35:45.083" v="4492" actId="27636"/>
          <ac:spMkLst>
            <pc:docMk/>
            <pc:sldMk cId="2836894631" sldId="528"/>
            <ac:spMk id="3" creationId="{FB51670F-C385-609A-CACC-90A44A227155}"/>
          </ac:spMkLst>
        </pc:spChg>
        <pc:spChg chg="add">
          <ac:chgData name="Simon Williams (IMH)" userId="acfce3dd-66c2-4b6d-8e85-a3a71175ae38" providerId="ADAL" clId="{D56F2068-3103-4FE2-B88A-CDFA86C3F426}" dt="2023-03-08T17:35:28.664" v="4484" actId="26606"/>
          <ac:spMkLst>
            <pc:docMk/>
            <pc:sldMk cId="2836894631" sldId="528"/>
            <ac:spMk id="8" creationId="{C2554CA6-288E-4202-BC52-2E5A8F0C0AED}"/>
          </ac:spMkLst>
        </pc:spChg>
        <pc:spChg chg="add">
          <ac:chgData name="Simon Williams (IMH)" userId="acfce3dd-66c2-4b6d-8e85-a3a71175ae38" providerId="ADAL" clId="{D56F2068-3103-4FE2-B88A-CDFA86C3F426}" dt="2023-03-08T17:35:28.664" v="4484" actId="26606"/>
          <ac:spMkLst>
            <pc:docMk/>
            <pc:sldMk cId="2836894631" sldId="528"/>
            <ac:spMk id="10" creationId="{B10BB131-AC8E-4A8E-A5D1-36260F720C3B}"/>
          </ac:spMkLst>
        </pc:spChg>
        <pc:spChg chg="add">
          <ac:chgData name="Simon Williams (IMH)" userId="acfce3dd-66c2-4b6d-8e85-a3a71175ae38" providerId="ADAL" clId="{D56F2068-3103-4FE2-B88A-CDFA86C3F426}" dt="2023-03-08T17:35:28.664" v="4484" actId="26606"/>
          <ac:spMkLst>
            <pc:docMk/>
            <pc:sldMk cId="2836894631" sldId="528"/>
            <ac:spMk id="12" creationId="{5B7778FC-632E-4DCA-A7CB-0D7731CCF970}"/>
          </ac:spMkLst>
        </pc:spChg>
        <pc:spChg chg="add">
          <ac:chgData name="Simon Williams (IMH)" userId="acfce3dd-66c2-4b6d-8e85-a3a71175ae38" providerId="ADAL" clId="{D56F2068-3103-4FE2-B88A-CDFA86C3F426}" dt="2023-03-08T17:35:28.664" v="4484" actId="26606"/>
          <ac:spMkLst>
            <pc:docMk/>
            <pc:sldMk cId="2836894631" sldId="528"/>
            <ac:spMk id="14" creationId="{FA23A907-97FB-4A8F-880A-DD77401C4296}"/>
          </ac:spMkLst>
        </pc:spChg>
      </pc:sldChg>
      <pc:sldMasterChg chg="del delSldLayout">
        <pc:chgData name="Simon Williams (IMH)" userId="acfce3dd-66c2-4b6d-8e85-a3a71175ae38" providerId="ADAL" clId="{D56F2068-3103-4FE2-B88A-CDFA86C3F426}" dt="2023-03-07T14:02:10.455" v="288" actId="47"/>
        <pc:sldMasterMkLst>
          <pc:docMk/>
          <pc:sldMasterMk cId="1785164454" sldId="2147484168"/>
        </pc:sldMasterMkLst>
        <pc:sldLayoutChg chg="del">
          <pc:chgData name="Simon Williams (IMH)" userId="acfce3dd-66c2-4b6d-8e85-a3a71175ae38" providerId="ADAL" clId="{D56F2068-3103-4FE2-B88A-CDFA86C3F426}" dt="2023-03-07T14:02:10.455" v="288" actId="47"/>
          <pc:sldLayoutMkLst>
            <pc:docMk/>
            <pc:sldMasterMk cId="1785164454" sldId="2147484168"/>
            <pc:sldLayoutMk cId="2524412910" sldId="2147484169"/>
          </pc:sldLayoutMkLst>
        </pc:sldLayoutChg>
        <pc:sldLayoutChg chg="del">
          <pc:chgData name="Simon Williams (IMH)" userId="acfce3dd-66c2-4b6d-8e85-a3a71175ae38" providerId="ADAL" clId="{D56F2068-3103-4FE2-B88A-CDFA86C3F426}" dt="2023-03-07T14:02:10.455" v="288" actId="47"/>
          <pc:sldLayoutMkLst>
            <pc:docMk/>
            <pc:sldMasterMk cId="1785164454" sldId="2147484168"/>
            <pc:sldLayoutMk cId="79074665" sldId="2147484170"/>
          </pc:sldLayoutMkLst>
        </pc:sldLayoutChg>
        <pc:sldLayoutChg chg="del">
          <pc:chgData name="Simon Williams (IMH)" userId="acfce3dd-66c2-4b6d-8e85-a3a71175ae38" providerId="ADAL" clId="{D56F2068-3103-4FE2-B88A-CDFA86C3F426}" dt="2023-03-07T14:02:10.455" v="288" actId="47"/>
          <pc:sldLayoutMkLst>
            <pc:docMk/>
            <pc:sldMasterMk cId="1785164454" sldId="2147484168"/>
            <pc:sldLayoutMk cId="650636545" sldId="2147484171"/>
          </pc:sldLayoutMkLst>
        </pc:sldLayoutChg>
        <pc:sldLayoutChg chg="del">
          <pc:chgData name="Simon Williams (IMH)" userId="acfce3dd-66c2-4b6d-8e85-a3a71175ae38" providerId="ADAL" clId="{D56F2068-3103-4FE2-B88A-CDFA86C3F426}" dt="2023-03-07T14:02:10.455" v="288" actId="47"/>
          <pc:sldLayoutMkLst>
            <pc:docMk/>
            <pc:sldMasterMk cId="1785164454" sldId="2147484168"/>
            <pc:sldLayoutMk cId="2316227327" sldId="2147484172"/>
          </pc:sldLayoutMkLst>
        </pc:sldLayoutChg>
        <pc:sldLayoutChg chg="del">
          <pc:chgData name="Simon Williams (IMH)" userId="acfce3dd-66c2-4b6d-8e85-a3a71175ae38" providerId="ADAL" clId="{D56F2068-3103-4FE2-B88A-CDFA86C3F426}" dt="2023-03-07T14:02:10.455" v="288" actId="47"/>
          <pc:sldLayoutMkLst>
            <pc:docMk/>
            <pc:sldMasterMk cId="1785164454" sldId="2147484168"/>
            <pc:sldLayoutMk cId="1917317659" sldId="2147484173"/>
          </pc:sldLayoutMkLst>
        </pc:sldLayoutChg>
        <pc:sldLayoutChg chg="del">
          <pc:chgData name="Simon Williams (IMH)" userId="acfce3dd-66c2-4b6d-8e85-a3a71175ae38" providerId="ADAL" clId="{D56F2068-3103-4FE2-B88A-CDFA86C3F426}" dt="2023-03-07T14:02:10.455" v="288" actId="47"/>
          <pc:sldLayoutMkLst>
            <pc:docMk/>
            <pc:sldMasterMk cId="1785164454" sldId="2147484168"/>
            <pc:sldLayoutMk cId="457308676" sldId="2147484174"/>
          </pc:sldLayoutMkLst>
        </pc:sldLayoutChg>
        <pc:sldLayoutChg chg="del">
          <pc:chgData name="Simon Williams (IMH)" userId="acfce3dd-66c2-4b6d-8e85-a3a71175ae38" providerId="ADAL" clId="{D56F2068-3103-4FE2-B88A-CDFA86C3F426}" dt="2023-03-07T14:02:10.455" v="288" actId="47"/>
          <pc:sldLayoutMkLst>
            <pc:docMk/>
            <pc:sldMasterMk cId="1785164454" sldId="2147484168"/>
            <pc:sldLayoutMk cId="1818772691" sldId="2147484175"/>
          </pc:sldLayoutMkLst>
        </pc:sldLayoutChg>
        <pc:sldLayoutChg chg="del">
          <pc:chgData name="Simon Williams (IMH)" userId="acfce3dd-66c2-4b6d-8e85-a3a71175ae38" providerId="ADAL" clId="{D56F2068-3103-4FE2-B88A-CDFA86C3F426}" dt="2023-03-07T14:02:10.455" v="288" actId="47"/>
          <pc:sldLayoutMkLst>
            <pc:docMk/>
            <pc:sldMasterMk cId="1785164454" sldId="2147484168"/>
            <pc:sldLayoutMk cId="2527825984" sldId="2147484176"/>
          </pc:sldLayoutMkLst>
        </pc:sldLayoutChg>
        <pc:sldLayoutChg chg="del">
          <pc:chgData name="Simon Williams (IMH)" userId="acfce3dd-66c2-4b6d-8e85-a3a71175ae38" providerId="ADAL" clId="{D56F2068-3103-4FE2-B88A-CDFA86C3F426}" dt="2023-03-07T14:02:10.455" v="288" actId="47"/>
          <pc:sldLayoutMkLst>
            <pc:docMk/>
            <pc:sldMasterMk cId="1785164454" sldId="2147484168"/>
            <pc:sldLayoutMk cId="137929954" sldId="2147484177"/>
          </pc:sldLayoutMkLst>
        </pc:sldLayoutChg>
        <pc:sldLayoutChg chg="del">
          <pc:chgData name="Simon Williams (IMH)" userId="acfce3dd-66c2-4b6d-8e85-a3a71175ae38" providerId="ADAL" clId="{D56F2068-3103-4FE2-B88A-CDFA86C3F426}" dt="2023-03-07T14:02:10.455" v="288" actId="47"/>
          <pc:sldLayoutMkLst>
            <pc:docMk/>
            <pc:sldMasterMk cId="1785164454" sldId="2147484168"/>
            <pc:sldLayoutMk cId="3261499631" sldId="2147484178"/>
          </pc:sldLayoutMkLst>
        </pc:sldLayoutChg>
        <pc:sldLayoutChg chg="del">
          <pc:chgData name="Simon Williams (IMH)" userId="acfce3dd-66c2-4b6d-8e85-a3a71175ae38" providerId="ADAL" clId="{D56F2068-3103-4FE2-B88A-CDFA86C3F426}" dt="2023-03-07T14:02:10.455" v="288" actId="47"/>
          <pc:sldLayoutMkLst>
            <pc:docMk/>
            <pc:sldMasterMk cId="1785164454" sldId="2147484168"/>
            <pc:sldLayoutMk cId="465536236" sldId="214748417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Tahoma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Tahoma" charset="0"/>
              </a:defRPr>
            </a:lvl1pPr>
          </a:lstStyle>
          <a:p>
            <a:pPr>
              <a:defRPr/>
            </a:pPr>
            <a:fld id="{63FEC25D-01DF-4ED6-8818-2EE2C5828E05}" type="datetimeFigureOut">
              <a:rPr lang="en-GB"/>
              <a:pPr>
                <a:defRPr/>
              </a:pPr>
              <a:t>08/03/2023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Tahoma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66ED5B04-EFF7-477E-B633-AFC4BE5CBF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434742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6ED5B04-EFF7-477E-B633-AFC4BE5CBFCE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02486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6ED5B04-EFF7-477E-B633-AFC4BE5CBFCE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20624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60420" name="Slide Number Placeholder 3"/>
          <p:cNvSpPr txBox="1">
            <a:spLocks noGrp="1"/>
          </p:cNvSpPr>
          <p:nvPr/>
        </p:nvSpPr>
        <p:spPr bwMode="auto">
          <a:xfrm>
            <a:off x="3884614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73E3A699-7B2A-4F5F-88E0-8C2CAA0AB4C0}" type="slidenum">
              <a:rPr lang="en-GB" sz="1200">
                <a:latin typeface="Calibri" pitchFamily="34" charset="0"/>
              </a:rPr>
              <a:pPr algn="r"/>
              <a:t>16</a:t>
            </a:fld>
            <a:endParaRPr lang="en-GB" sz="120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58842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62468" name="Slide Number Placeholder 3"/>
          <p:cNvSpPr txBox="1">
            <a:spLocks noGrp="1"/>
          </p:cNvSpPr>
          <p:nvPr/>
        </p:nvSpPr>
        <p:spPr bwMode="auto">
          <a:xfrm>
            <a:off x="3884614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3C7383C6-E44C-4297-8CD5-453101A4C483}" type="slidenum">
              <a:rPr lang="en-GB" sz="1200">
                <a:latin typeface="Calibri" pitchFamily="34" charset="0"/>
              </a:rPr>
              <a:pPr algn="r"/>
              <a:t>17</a:t>
            </a:fld>
            <a:endParaRPr lang="en-GB" sz="120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86955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72708" name="Slide Number Placeholder 3"/>
          <p:cNvSpPr txBox="1">
            <a:spLocks noGrp="1"/>
          </p:cNvSpPr>
          <p:nvPr/>
        </p:nvSpPr>
        <p:spPr bwMode="auto">
          <a:xfrm>
            <a:off x="3884614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59D40087-91B2-4933-916A-8D5C8DB3A787}" type="slidenum">
              <a:rPr lang="en-GB" sz="1200">
                <a:latin typeface="Calibri" pitchFamily="34" charset="0"/>
              </a:rPr>
              <a:pPr algn="r"/>
              <a:t>18</a:t>
            </a:fld>
            <a:endParaRPr lang="en-GB" sz="120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75776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74756" name="Slide Number Placeholder 3"/>
          <p:cNvSpPr txBox="1">
            <a:spLocks noGrp="1"/>
          </p:cNvSpPr>
          <p:nvPr/>
        </p:nvSpPr>
        <p:spPr bwMode="auto">
          <a:xfrm>
            <a:off x="3884614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7195227A-9D5F-4B8E-BCE2-DA8BE5D5E564}" type="slidenum">
              <a:rPr lang="en-GB" sz="1200">
                <a:latin typeface="Calibri" pitchFamily="34" charset="0"/>
              </a:rPr>
              <a:pPr algn="r"/>
              <a:t>19</a:t>
            </a:fld>
            <a:endParaRPr lang="en-GB" sz="120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85219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817CB24-1952-45B4-BC74-0E6C6624F5C8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5141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49325" y="371475"/>
            <a:ext cx="4854575" cy="36417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Indicator definition: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baseline="0" dirty="0"/>
              <a:t>Life expectancy at birth</a:t>
            </a:r>
            <a:endParaRPr lang="en-GB" dirty="0"/>
          </a:p>
          <a:p>
            <a:endParaRPr lang="en-GB" b="1" dirty="0"/>
          </a:p>
          <a:p>
            <a:r>
              <a:rPr lang="en-GB" b="1" dirty="0"/>
              <a:t>Data source, demography, geography &amp; period: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Public Health Mortality (PHM), Office for National Statistics (ONS)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="0" baseline="0" dirty="0"/>
              <a:t>Mid-Year Population Estimates (MYE), </a:t>
            </a:r>
            <a:r>
              <a:rPr lang="en-GB" b="0" dirty="0"/>
              <a:t>Office for National Statistics (ONS)</a:t>
            </a:r>
            <a:r>
              <a:rPr lang="en-GB" b="0" baseline="0" dirty="0"/>
              <a:t>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="0" baseline="0" dirty="0"/>
              <a:t>Males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="0" baseline="0" dirty="0"/>
              <a:t>Wales &amp; United Kingdom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baseline="0" dirty="0"/>
              <a:t>2001-03 to 2015-17</a:t>
            </a:r>
            <a:endParaRPr lang="en-GB" b="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61950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49325" y="371475"/>
            <a:ext cx="4854575" cy="36417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Indicator definition: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baseline="0" dirty="0"/>
              <a:t>Life expectancy at birth</a:t>
            </a:r>
            <a:endParaRPr lang="en-GB" dirty="0"/>
          </a:p>
          <a:p>
            <a:endParaRPr lang="en-GB" b="1" dirty="0"/>
          </a:p>
          <a:p>
            <a:r>
              <a:rPr lang="en-GB" b="1" dirty="0"/>
              <a:t>Data source, demography, geography &amp; period: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Public Health Mortality (PHM), Office for National Statistics (ONS)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="0" baseline="0" dirty="0"/>
              <a:t>Mid-Year Population Estimates (MYE), </a:t>
            </a:r>
            <a:r>
              <a:rPr lang="en-GB" b="0" dirty="0"/>
              <a:t>Office for National Statistics (ONS)</a:t>
            </a:r>
            <a:r>
              <a:rPr lang="en-GB" b="0" baseline="0" dirty="0"/>
              <a:t>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="0" baseline="0" dirty="0"/>
              <a:t>Females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="0" baseline="0" dirty="0"/>
              <a:t>Wales &amp; United Kingdom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baseline="0" dirty="0"/>
              <a:t>2001-03 to 2015-17</a:t>
            </a:r>
            <a:endParaRPr lang="en-GB" b="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23817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49325" y="371475"/>
            <a:ext cx="4854575" cy="36417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Indicator definition: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baseline="0" dirty="0"/>
              <a:t>Life expectancy at birth</a:t>
            </a:r>
            <a:endParaRPr lang="en-GB" dirty="0"/>
          </a:p>
          <a:p>
            <a:endParaRPr lang="en-GB" b="1" dirty="0"/>
          </a:p>
          <a:p>
            <a:r>
              <a:rPr lang="en-GB" b="1" dirty="0"/>
              <a:t>Data source, demography, geography &amp; period: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Global Health Data Exchange (IHME)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="0" baseline="0" dirty="0"/>
              <a:t>Persons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="0" baseline="0" dirty="0"/>
              <a:t>UK nations and other select countries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baseline="0" dirty="0"/>
              <a:t>1990 to 2017</a:t>
            </a: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8443313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85B67E5E-80B6-4097-B692-1D723967BE7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FF716C4-CE3F-49AF-980C-2199BA4C2584}" type="slidenum">
              <a:rPr kumimoji="0" lang="fi-FI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fi-FI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+mn-ea"/>
              <a:cs typeface="+mn-cs"/>
            </a:endParaRPr>
          </a:p>
        </p:txBody>
      </p:sp>
      <p:sp>
        <p:nvSpPr>
          <p:cNvPr id="67586" name="Rectangle 2">
            <a:extLst>
              <a:ext uri="{FF2B5EF4-FFF2-40B4-BE49-F238E27FC236}">
                <a16:creationId xmlns:a16="http://schemas.microsoft.com/office/drawing/2014/main" id="{5843C5C6-CF11-4815-8AE7-FFE016D8B91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2950"/>
            <a:ext cx="4956175" cy="3716338"/>
          </a:xfrm>
          <a:ln/>
        </p:spPr>
      </p:sp>
      <p:sp>
        <p:nvSpPr>
          <p:cNvPr id="67587" name="Rectangle 3">
            <a:extLst>
              <a:ext uri="{FF2B5EF4-FFF2-40B4-BE49-F238E27FC236}">
                <a16:creationId xmlns:a16="http://schemas.microsoft.com/office/drawing/2014/main" id="{EDE12430-462E-4B1A-B955-66A0C26A07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6463" y="4706938"/>
            <a:ext cx="4981575" cy="4456112"/>
          </a:xfrm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34F3-720D-44C0-BE25-FDFFF9F83F38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615DA-6116-48D6-A10F-72EA5A8C33A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4030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34F3-720D-44C0-BE25-FDFFF9F83F38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615DA-6116-48D6-A10F-72EA5A8C33A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74204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34F3-720D-44C0-BE25-FDFFF9F83F38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615DA-6116-48D6-A10F-72EA5A8C33A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4576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34F3-720D-44C0-BE25-FDFFF9F83F38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615DA-6116-48D6-A10F-72EA5A8C33A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88553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34F3-720D-44C0-BE25-FDFFF9F83F38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615DA-6116-48D6-A10F-72EA5A8C33A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48421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34F3-720D-44C0-BE25-FDFFF9F83F38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615DA-6116-48D6-A10F-72EA5A8C33A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8039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34F3-720D-44C0-BE25-FDFFF9F83F38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615DA-6116-48D6-A10F-72EA5A8C33A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049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34F3-720D-44C0-BE25-FDFFF9F83F38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615DA-6116-48D6-A10F-72EA5A8C33A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8021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34F3-720D-44C0-BE25-FDFFF9F83F38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615DA-6116-48D6-A10F-72EA5A8C33A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30491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34F3-720D-44C0-BE25-FDFFF9F83F38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615DA-6116-48D6-A10F-72EA5A8C33A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03510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34F3-720D-44C0-BE25-FDFFF9F83F38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615DA-6116-48D6-A10F-72EA5A8C33A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85242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35" y="2130529"/>
            <a:ext cx="7772331" cy="146977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68" y="3886776"/>
            <a:ext cx="6400664" cy="1751929"/>
          </a:xfrm>
        </p:spPr>
        <p:txBody>
          <a:bodyPr/>
          <a:lstStyle>
            <a:lvl1pPr marL="0" indent="0" algn="ctr">
              <a:buNone/>
              <a:defRPr/>
            </a:lvl1pPr>
            <a:lvl2pPr marL="391135" indent="0" algn="ctr">
              <a:buNone/>
              <a:defRPr/>
            </a:lvl2pPr>
            <a:lvl3pPr marL="782269" indent="0" algn="ctr">
              <a:buNone/>
              <a:defRPr/>
            </a:lvl3pPr>
            <a:lvl4pPr marL="1173404" indent="0" algn="ctr">
              <a:buNone/>
              <a:defRPr/>
            </a:lvl4pPr>
            <a:lvl5pPr marL="1564538" indent="0" algn="ctr">
              <a:buNone/>
              <a:defRPr/>
            </a:lvl5pPr>
            <a:lvl6pPr marL="1955673" indent="0" algn="ctr">
              <a:buNone/>
              <a:defRPr/>
            </a:lvl6pPr>
            <a:lvl7pPr marL="2346808" indent="0" algn="ctr">
              <a:buNone/>
              <a:defRPr/>
            </a:lvl7pPr>
            <a:lvl8pPr marL="2737942" indent="0" algn="ctr">
              <a:buNone/>
              <a:defRPr/>
            </a:lvl8pPr>
            <a:lvl9pPr marL="3129077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Inequalities in Health February 2014</a:t>
            </a:r>
          </a:p>
        </p:txBody>
      </p:sp>
    </p:spTree>
    <p:extLst>
      <p:ext uri="{BB962C8B-B14F-4D97-AF65-F5344CB8AC3E}">
        <p14:creationId xmlns:p14="http://schemas.microsoft.com/office/powerpoint/2010/main" val="35233818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Inequalities in Health February 2014</a:t>
            </a:r>
          </a:p>
        </p:txBody>
      </p:sp>
    </p:spTree>
    <p:extLst>
      <p:ext uri="{BB962C8B-B14F-4D97-AF65-F5344CB8AC3E}">
        <p14:creationId xmlns:p14="http://schemas.microsoft.com/office/powerpoint/2010/main" val="2661004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503" y="4406453"/>
            <a:ext cx="7772332" cy="1361811"/>
          </a:xfrm>
        </p:spPr>
        <p:txBody>
          <a:bodyPr anchor="t"/>
          <a:lstStyle>
            <a:lvl1pPr algn="l">
              <a:defRPr sz="3422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503" y="2906445"/>
            <a:ext cx="7772332" cy="1500008"/>
          </a:xfrm>
        </p:spPr>
        <p:txBody>
          <a:bodyPr anchor="b"/>
          <a:lstStyle>
            <a:lvl1pPr marL="0" indent="0">
              <a:buNone/>
              <a:defRPr sz="1711"/>
            </a:lvl1pPr>
            <a:lvl2pPr marL="391135" indent="0">
              <a:buNone/>
              <a:defRPr sz="1540"/>
            </a:lvl2pPr>
            <a:lvl3pPr marL="782269" indent="0">
              <a:buNone/>
              <a:defRPr sz="1369"/>
            </a:lvl3pPr>
            <a:lvl4pPr marL="1173404" indent="0">
              <a:buNone/>
              <a:defRPr sz="1198"/>
            </a:lvl4pPr>
            <a:lvl5pPr marL="1564538" indent="0">
              <a:buNone/>
              <a:defRPr sz="1198"/>
            </a:lvl5pPr>
            <a:lvl6pPr marL="1955673" indent="0">
              <a:buNone/>
              <a:defRPr sz="1198"/>
            </a:lvl6pPr>
            <a:lvl7pPr marL="2346808" indent="0">
              <a:buNone/>
              <a:defRPr sz="1198"/>
            </a:lvl7pPr>
            <a:lvl8pPr marL="2737942" indent="0">
              <a:buNone/>
              <a:defRPr sz="1198"/>
            </a:lvl8pPr>
            <a:lvl9pPr marL="3129077" indent="0">
              <a:buNone/>
              <a:defRPr sz="119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Inequalities in Health February 2014</a:t>
            </a:r>
          </a:p>
        </p:txBody>
      </p:sp>
    </p:spTree>
    <p:extLst>
      <p:ext uri="{BB962C8B-B14F-4D97-AF65-F5344CB8AC3E}">
        <p14:creationId xmlns:p14="http://schemas.microsoft.com/office/powerpoint/2010/main" val="24438611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7070" y="1796554"/>
            <a:ext cx="3820299" cy="3869501"/>
          </a:xfrm>
        </p:spPr>
        <p:txBody>
          <a:bodyPr/>
          <a:lstStyle>
            <a:lvl1pPr>
              <a:defRPr sz="2395"/>
            </a:lvl1pPr>
            <a:lvl2pPr>
              <a:defRPr sz="2053"/>
            </a:lvl2pPr>
            <a:lvl3pPr>
              <a:defRPr sz="1711"/>
            </a:lvl3pPr>
            <a:lvl4pPr>
              <a:defRPr sz="1540"/>
            </a:lvl4pPr>
            <a:lvl5pPr>
              <a:defRPr sz="1540"/>
            </a:lvl5pPr>
            <a:lvl6pPr>
              <a:defRPr sz="1540"/>
            </a:lvl6pPr>
            <a:lvl7pPr>
              <a:defRPr sz="1540"/>
            </a:lvl7pPr>
            <a:lvl8pPr>
              <a:defRPr sz="1540"/>
            </a:lvl8pPr>
            <a:lvl9pPr>
              <a:defRPr sz="15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7746" y="1796554"/>
            <a:ext cx="3821657" cy="3869501"/>
          </a:xfrm>
        </p:spPr>
        <p:txBody>
          <a:bodyPr/>
          <a:lstStyle>
            <a:lvl1pPr>
              <a:defRPr sz="2395"/>
            </a:lvl1pPr>
            <a:lvl2pPr>
              <a:defRPr sz="2053"/>
            </a:lvl2pPr>
            <a:lvl3pPr>
              <a:defRPr sz="1711"/>
            </a:lvl3pPr>
            <a:lvl4pPr>
              <a:defRPr sz="1540"/>
            </a:lvl4pPr>
            <a:lvl5pPr>
              <a:defRPr sz="1540"/>
            </a:lvl5pPr>
            <a:lvl6pPr>
              <a:defRPr sz="1540"/>
            </a:lvl6pPr>
            <a:lvl7pPr>
              <a:defRPr sz="1540"/>
            </a:lvl7pPr>
            <a:lvl8pPr>
              <a:defRPr sz="1540"/>
            </a:lvl8pPr>
            <a:lvl9pPr>
              <a:defRPr sz="15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Inequalities in Health February 2014</a:t>
            </a:r>
          </a:p>
        </p:txBody>
      </p:sp>
    </p:spTree>
    <p:extLst>
      <p:ext uri="{BB962C8B-B14F-4D97-AF65-F5344CB8AC3E}">
        <p14:creationId xmlns:p14="http://schemas.microsoft.com/office/powerpoint/2010/main" val="1304000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676" y="274954"/>
            <a:ext cx="8228649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676" y="1534557"/>
            <a:ext cx="4040308" cy="640599"/>
          </a:xfrm>
        </p:spPr>
        <p:txBody>
          <a:bodyPr anchor="b"/>
          <a:lstStyle>
            <a:lvl1pPr marL="0" indent="0">
              <a:buNone/>
              <a:defRPr sz="2053" b="1"/>
            </a:lvl1pPr>
            <a:lvl2pPr marL="391135" indent="0">
              <a:buNone/>
              <a:defRPr sz="1711" b="1"/>
            </a:lvl2pPr>
            <a:lvl3pPr marL="782269" indent="0">
              <a:buNone/>
              <a:defRPr sz="1540" b="1"/>
            </a:lvl3pPr>
            <a:lvl4pPr marL="1173404" indent="0">
              <a:buNone/>
              <a:defRPr sz="1369" b="1"/>
            </a:lvl4pPr>
            <a:lvl5pPr marL="1564538" indent="0">
              <a:buNone/>
              <a:defRPr sz="1369" b="1"/>
            </a:lvl5pPr>
            <a:lvl6pPr marL="1955673" indent="0">
              <a:buNone/>
              <a:defRPr sz="1369" b="1"/>
            </a:lvl6pPr>
            <a:lvl7pPr marL="2346808" indent="0">
              <a:buNone/>
              <a:defRPr sz="1369" b="1"/>
            </a:lvl7pPr>
            <a:lvl8pPr marL="2737942" indent="0">
              <a:buNone/>
              <a:defRPr sz="1369" b="1"/>
            </a:lvl8pPr>
            <a:lvl9pPr marL="3129077" indent="0">
              <a:buNone/>
              <a:defRPr sz="136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676" y="2175156"/>
            <a:ext cx="4040308" cy="3951555"/>
          </a:xfrm>
        </p:spPr>
        <p:txBody>
          <a:bodyPr/>
          <a:lstStyle>
            <a:lvl1pPr>
              <a:defRPr sz="2053"/>
            </a:lvl1pPr>
            <a:lvl2pPr>
              <a:defRPr sz="1711"/>
            </a:lvl2pPr>
            <a:lvl3pPr>
              <a:defRPr sz="1540"/>
            </a:lvl3pPr>
            <a:lvl4pPr>
              <a:defRPr sz="1369"/>
            </a:lvl4pPr>
            <a:lvl5pPr>
              <a:defRPr sz="1369"/>
            </a:lvl5pPr>
            <a:lvl6pPr>
              <a:defRPr sz="1369"/>
            </a:lvl6pPr>
            <a:lvl7pPr>
              <a:defRPr sz="1369"/>
            </a:lvl7pPr>
            <a:lvl8pPr>
              <a:defRPr sz="1369"/>
            </a:lvl8pPr>
            <a:lvl9pPr>
              <a:defRPr sz="136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4657" y="1534557"/>
            <a:ext cx="4041667" cy="640599"/>
          </a:xfrm>
        </p:spPr>
        <p:txBody>
          <a:bodyPr anchor="b"/>
          <a:lstStyle>
            <a:lvl1pPr marL="0" indent="0">
              <a:buNone/>
              <a:defRPr sz="2053" b="1"/>
            </a:lvl1pPr>
            <a:lvl2pPr marL="391135" indent="0">
              <a:buNone/>
              <a:defRPr sz="1711" b="1"/>
            </a:lvl2pPr>
            <a:lvl3pPr marL="782269" indent="0">
              <a:buNone/>
              <a:defRPr sz="1540" b="1"/>
            </a:lvl3pPr>
            <a:lvl4pPr marL="1173404" indent="0">
              <a:buNone/>
              <a:defRPr sz="1369" b="1"/>
            </a:lvl4pPr>
            <a:lvl5pPr marL="1564538" indent="0">
              <a:buNone/>
              <a:defRPr sz="1369" b="1"/>
            </a:lvl5pPr>
            <a:lvl6pPr marL="1955673" indent="0">
              <a:buNone/>
              <a:defRPr sz="1369" b="1"/>
            </a:lvl6pPr>
            <a:lvl7pPr marL="2346808" indent="0">
              <a:buNone/>
              <a:defRPr sz="1369" b="1"/>
            </a:lvl7pPr>
            <a:lvl8pPr marL="2737942" indent="0">
              <a:buNone/>
              <a:defRPr sz="1369" b="1"/>
            </a:lvl8pPr>
            <a:lvl9pPr marL="3129077" indent="0">
              <a:buNone/>
              <a:defRPr sz="136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4657" y="2175156"/>
            <a:ext cx="4041667" cy="3951555"/>
          </a:xfrm>
        </p:spPr>
        <p:txBody>
          <a:bodyPr/>
          <a:lstStyle>
            <a:lvl1pPr>
              <a:defRPr sz="2053"/>
            </a:lvl1pPr>
            <a:lvl2pPr>
              <a:defRPr sz="1711"/>
            </a:lvl2pPr>
            <a:lvl3pPr>
              <a:defRPr sz="1540"/>
            </a:lvl3pPr>
            <a:lvl4pPr>
              <a:defRPr sz="1369"/>
            </a:lvl4pPr>
            <a:lvl5pPr>
              <a:defRPr sz="1369"/>
            </a:lvl5pPr>
            <a:lvl6pPr>
              <a:defRPr sz="1369"/>
            </a:lvl6pPr>
            <a:lvl7pPr>
              <a:defRPr sz="1369"/>
            </a:lvl7pPr>
            <a:lvl8pPr>
              <a:defRPr sz="1369"/>
            </a:lvl8pPr>
            <a:lvl9pPr>
              <a:defRPr sz="136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Inequalities in Health February 2014</a:t>
            </a:r>
          </a:p>
        </p:txBody>
      </p:sp>
    </p:spTree>
    <p:extLst>
      <p:ext uri="{BB962C8B-B14F-4D97-AF65-F5344CB8AC3E}">
        <p14:creationId xmlns:p14="http://schemas.microsoft.com/office/powerpoint/2010/main" val="8667968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Inequalities in Health February 2014</a:t>
            </a:r>
          </a:p>
        </p:txBody>
      </p:sp>
    </p:spTree>
    <p:extLst>
      <p:ext uri="{BB962C8B-B14F-4D97-AF65-F5344CB8AC3E}">
        <p14:creationId xmlns:p14="http://schemas.microsoft.com/office/powerpoint/2010/main" val="13430625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Inequalities in Health February 2014</a:t>
            </a:r>
          </a:p>
        </p:txBody>
      </p:sp>
    </p:spTree>
    <p:extLst>
      <p:ext uri="{BB962C8B-B14F-4D97-AF65-F5344CB8AC3E}">
        <p14:creationId xmlns:p14="http://schemas.microsoft.com/office/powerpoint/2010/main" val="14830264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676" y="273514"/>
            <a:ext cx="3008162" cy="1161715"/>
          </a:xfrm>
        </p:spPr>
        <p:txBody>
          <a:bodyPr anchor="b"/>
          <a:lstStyle>
            <a:lvl1pPr algn="l">
              <a:defRPr sz="1711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4485" y="273515"/>
            <a:ext cx="5111839" cy="5853196"/>
          </a:xfrm>
        </p:spPr>
        <p:txBody>
          <a:bodyPr/>
          <a:lstStyle>
            <a:lvl1pPr>
              <a:defRPr sz="2738"/>
            </a:lvl1pPr>
            <a:lvl2pPr>
              <a:defRPr sz="2395"/>
            </a:lvl2pPr>
            <a:lvl3pPr>
              <a:defRPr sz="2053"/>
            </a:lvl3pPr>
            <a:lvl4pPr>
              <a:defRPr sz="1711"/>
            </a:lvl4pPr>
            <a:lvl5pPr>
              <a:defRPr sz="1711"/>
            </a:lvl5pPr>
            <a:lvl6pPr>
              <a:defRPr sz="1711"/>
            </a:lvl6pPr>
            <a:lvl7pPr>
              <a:defRPr sz="1711"/>
            </a:lvl7pPr>
            <a:lvl8pPr>
              <a:defRPr sz="1711"/>
            </a:lvl8pPr>
            <a:lvl9pPr>
              <a:defRPr sz="1711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676" y="1435228"/>
            <a:ext cx="3008162" cy="4691482"/>
          </a:xfrm>
        </p:spPr>
        <p:txBody>
          <a:bodyPr/>
          <a:lstStyle>
            <a:lvl1pPr marL="0" indent="0">
              <a:buNone/>
              <a:defRPr sz="1198"/>
            </a:lvl1pPr>
            <a:lvl2pPr marL="391135" indent="0">
              <a:buNone/>
              <a:defRPr sz="1027"/>
            </a:lvl2pPr>
            <a:lvl3pPr marL="782269" indent="0">
              <a:buNone/>
              <a:defRPr sz="856"/>
            </a:lvl3pPr>
            <a:lvl4pPr marL="1173404" indent="0">
              <a:buNone/>
              <a:defRPr sz="770"/>
            </a:lvl4pPr>
            <a:lvl5pPr marL="1564538" indent="0">
              <a:buNone/>
              <a:defRPr sz="770"/>
            </a:lvl5pPr>
            <a:lvl6pPr marL="1955673" indent="0">
              <a:buNone/>
              <a:defRPr sz="770"/>
            </a:lvl6pPr>
            <a:lvl7pPr marL="2346808" indent="0">
              <a:buNone/>
              <a:defRPr sz="770"/>
            </a:lvl7pPr>
            <a:lvl8pPr marL="2737942" indent="0">
              <a:buNone/>
              <a:defRPr sz="770"/>
            </a:lvl8pPr>
            <a:lvl9pPr marL="3129077" indent="0">
              <a:buNone/>
              <a:defRPr sz="77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Inequalities in Health February 2014</a:t>
            </a:r>
          </a:p>
        </p:txBody>
      </p:sp>
    </p:spTree>
    <p:extLst>
      <p:ext uri="{BB962C8B-B14F-4D97-AF65-F5344CB8AC3E}">
        <p14:creationId xmlns:p14="http://schemas.microsoft.com/office/powerpoint/2010/main" val="424791220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675" y="4800889"/>
            <a:ext cx="5486671" cy="565741"/>
          </a:xfrm>
        </p:spPr>
        <p:txBody>
          <a:bodyPr anchor="b"/>
          <a:lstStyle>
            <a:lvl1pPr algn="l">
              <a:defRPr sz="1711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675" y="613247"/>
            <a:ext cx="5486671" cy="4114224"/>
          </a:xfrm>
        </p:spPr>
        <p:txBody>
          <a:bodyPr/>
          <a:lstStyle>
            <a:lvl1pPr marL="0" indent="0">
              <a:buNone/>
              <a:defRPr sz="2738"/>
            </a:lvl1pPr>
            <a:lvl2pPr marL="391135" indent="0">
              <a:buNone/>
              <a:defRPr sz="2395"/>
            </a:lvl2pPr>
            <a:lvl3pPr marL="782269" indent="0">
              <a:buNone/>
              <a:defRPr sz="2053"/>
            </a:lvl3pPr>
            <a:lvl4pPr marL="1173404" indent="0">
              <a:buNone/>
              <a:defRPr sz="1711"/>
            </a:lvl4pPr>
            <a:lvl5pPr marL="1564538" indent="0">
              <a:buNone/>
              <a:defRPr sz="1711"/>
            </a:lvl5pPr>
            <a:lvl6pPr marL="1955673" indent="0">
              <a:buNone/>
              <a:defRPr sz="1711"/>
            </a:lvl6pPr>
            <a:lvl7pPr marL="2346808" indent="0">
              <a:buNone/>
              <a:defRPr sz="1711"/>
            </a:lvl7pPr>
            <a:lvl8pPr marL="2737942" indent="0">
              <a:buNone/>
              <a:defRPr sz="1711"/>
            </a:lvl8pPr>
            <a:lvl9pPr marL="3129077" indent="0">
              <a:buNone/>
              <a:defRPr sz="1711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675" y="5366630"/>
            <a:ext cx="5486671" cy="806146"/>
          </a:xfrm>
        </p:spPr>
        <p:txBody>
          <a:bodyPr/>
          <a:lstStyle>
            <a:lvl1pPr marL="0" indent="0">
              <a:buNone/>
              <a:defRPr sz="1198"/>
            </a:lvl1pPr>
            <a:lvl2pPr marL="391135" indent="0">
              <a:buNone/>
              <a:defRPr sz="1027"/>
            </a:lvl2pPr>
            <a:lvl3pPr marL="782269" indent="0">
              <a:buNone/>
              <a:defRPr sz="856"/>
            </a:lvl3pPr>
            <a:lvl4pPr marL="1173404" indent="0">
              <a:buNone/>
              <a:defRPr sz="770"/>
            </a:lvl4pPr>
            <a:lvl5pPr marL="1564538" indent="0">
              <a:buNone/>
              <a:defRPr sz="770"/>
            </a:lvl5pPr>
            <a:lvl6pPr marL="1955673" indent="0">
              <a:buNone/>
              <a:defRPr sz="770"/>
            </a:lvl6pPr>
            <a:lvl7pPr marL="2346808" indent="0">
              <a:buNone/>
              <a:defRPr sz="770"/>
            </a:lvl7pPr>
            <a:lvl8pPr marL="2737942" indent="0">
              <a:buNone/>
              <a:defRPr sz="770"/>
            </a:lvl8pPr>
            <a:lvl9pPr marL="3129077" indent="0">
              <a:buNone/>
              <a:defRPr sz="77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Inequalities in Health February 2014</a:t>
            </a:r>
          </a:p>
        </p:txBody>
      </p:sp>
    </p:spTree>
    <p:extLst>
      <p:ext uri="{BB962C8B-B14F-4D97-AF65-F5344CB8AC3E}">
        <p14:creationId xmlns:p14="http://schemas.microsoft.com/office/powerpoint/2010/main" val="21410808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Inequalities in Health February 2014</a:t>
            </a:r>
          </a:p>
        </p:txBody>
      </p:sp>
    </p:spTree>
    <p:extLst>
      <p:ext uri="{BB962C8B-B14F-4D97-AF65-F5344CB8AC3E}">
        <p14:creationId xmlns:p14="http://schemas.microsoft.com/office/powerpoint/2010/main" val="25265161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7338" y="414589"/>
            <a:ext cx="1942064" cy="5251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17070" y="414589"/>
            <a:ext cx="5699891" cy="525146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Inequalities in Health February 2014</a:t>
            </a:r>
          </a:p>
        </p:txBody>
      </p:sp>
    </p:spTree>
    <p:extLst>
      <p:ext uri="{BB962C8B-B14F-4D97-AF65-F5344CB8AC3E}">
        <p14:creationId xmlns:p14="http://schemas.microsoft.com/office/powerpoint/2010/main" val="11374201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gradFill flip="none" rotWithShape="1">
          <a:gsLst>
            <a:gs pos="10000">
              <a:srgbClr val="324F82"/>
            </a:gs>
            <a:gs pos="100000">
              <a:srgbClr val="28B8CE"/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/>
          <p:cNvCxnSpPr/>
          <p:nvPr userDrawn="1"/>
        </p:nvCxnSpPr>
        <p:spPr>
          <a:xfrm>
            <a:off x="538842" y="1868557"/>
            <a:ext cx="648528" cy="0"/>
          </a:xfrm>
          <a:prstGeom prst="line">
            <a:avLst/>
          </a:prstGeom>
          <a:ln w="28575">
            <a:solidFill>
              <a:srgbClr val="E0388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itle 1"/>
          <p:cNvSpPr>
            <a:spLocks noGrp="1"/>
          </p:cNvSpPr>
          <p:nvPr>
            <p:ph type="title" hasCustomPrompt="1"/>
          </p:nvPr>
        </p:nvSpPr>
        <p:spPr>
          <a:xfrm>
            <a:off x="538843" y="718458"/>
            <a:ext cx="7869662" cy="830997"/>
          </a:xfrm>
          <a:prstGeom prst="rect">
            <a:avLst/>
          </a:prstGeom>
        </p:spPr>
        <p:txBody>
          <a:bodyPr wrap="square" lIns="0" tIns="0" rIns="0" bIns="0" anchor="ctr">
            <a:normAutofit/>
          </a:bodyPr>
          <a:lstStyle>
            <a:lvl1pPr algn="l">
              <a:defRPr sz="4500" b="1" i="0" baseline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8" name="Content Placeholder 26"/>
          <p:cNvSpPr>
            <a:spLocks noGrp="1"/>
          </p:cNvSpPr>
          <p:nvPr>
            <p:ph sz="quarter" idx="14" hasCustomPrompt="1"/>
          </p:nvPr>
        </p:nvSpPr>
        <p:spPr>
          <a:xfrm>
            <a:off x="539354" y="2805102"/>
            <a:ext cx="7869150" cy="2492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1800" b="0" i="0" baseline="0">
                <a:solidFill>
                  <a:srgbClr val="F9C40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28th July 2017</a:t>
            </a:r>
          </a:p>
        </p:txBody>
      </p:sp>
      <p:sp>
        <p:nvSpPr>
          <p:cNvPr id="10" name="Text Placeholder 4"/>
          <p:cNvSpPr>
            <a:spLocks noGrp="1"/>
          </p:cNvSpPr>
          <p:nvPr>
            <p:ph type="body" sz="quarter" idx="15" hasCustomPrompt="1"/>
          </p:nvPr>
        </p:nvSpPr>
        <p:spPr>
          <a:xfrm>
            <a:off x="539354" y="2253927"/>
            <a:ext cx="7868840" cy="367196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sz="2250" b="0" i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Presented By: Insert Name</a:t>
            </a: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354" y="5349764"/>
            <a:ext cx="3096769" cy="93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58146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gradFill flip="none" rotWithShape="1">
          <a:gsLst>
            <a:gs pos="10000">
              <a:srgbClr val="324F82"/>
            </a:gs>
            <a:gs pos="100000">
              <a:srgbClr val="28B8CE"/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/>
          <p:cNvCxnSpPr/>
          <p:nvPr userDrawn="1"/>
        </p:nvCxnSpPr>
        <p:spPr>
          <a:xfrm>
            <a:off x="538842" y="2703444"/>
            <a:ext cx="648528" cy="0"/>
          </a:xfrm>
          <a:prstGeom prst="line">
            <a:avLst/>
          </a:prstGeom>
          <a:ln w="28575">
            <a:solidFill>
              <a:srgbClr val="E0388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8843" y="5207313"/>
            <a:ext cx="2435442" cy="931754"/>
          </a:xfrm>
          <a:prstGeom prst="rect">
            <a:avLst/>
          </a:prstGeom>
        </p:spPr>
      </p:pic>
      <p:sp>
        <p:nvSpPr>
          <p:cNvPr id="28" name="Content Placeholder 26"/>
          <p:cNvSpPr>
            <a:spLocks noGrp="1"/>
          </p:cNvSpPr>
          <p:nvPr>
            <p:ph sz="quarter" idx="14" hasCustomPrompt="1"/>
          </p:nvPr>
        </p:nvSpPr>
        <p:spPr>
          <a:xfrm>
            <a:off x="539354" y="3639988"/>
            <a:ext cx="7869150" cy="2492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buNone/>
              <a:defRPr sz="1800" b="0" i="0" baseline="0">
                <a:solidFill>
                  <a:srgbClr val="F9C40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28th July 2017</a:t>
            </a:r>
          </a:p>
        </p:txBody>
      </p:sp>
      <p:sp>
        <p:nvSpPr>
          <p:cNvPr id="10" name="Text Placeholder 4"/>
          <p:cNvSpPr>
            <a:spLocks noGrp="1"/>
          </p:cNvSpPr>
          <p:nvPr>
            <p:ph type="body" sz="quarter" idx="15" hasCustomPrompt="1"/>
          </p:nvPr>
        </p:nvSpPr>
        <p:spPr>
          <a:xfrm>
            <a:off x="539354" y="3088814"/>
            <a:ext cx="7868840" cy="367196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sz="2250" b="0" i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Presented By: Insert Name</a:t>
            </a:r>
          </a:p>
        </p:txBody>
      </p:sp>
      <p:sp>
        <p:nvSpPr>
          <p:cNvPr id="12" name="Title 1"/>
          <p:cNvSpPr>
            <a:spLocks noGrp="1"/>
          </p:cNvSpPr>
          <p:nvPr>
            <p:ph type="title" hasCustomPrompt="1"/>
          </p:nvPr>
        </p:nvSpPr>
        <p:spPr>
          <a:xfrm>
            <a:off x="538843" y="929522"/>
            <a:ext cx="7869662" cy="1246495"/>
          </a:xfrm>
          <a:prstGeom prst="rect">
            <a:avLst/>
          </a:prstGeom>
        </p:spPr>
        <p:txBody>
          <a:bodyPr wrap="square" lIns="0" tIns="0" rIns="0" bIns="0" anchor="ctr">
            <a:spAutoFit/>
          </a:bodyPr>
          <a:lstStyle>
            <a:lvl1pPr algn="l">
              <a:defRPr sz="4500" b="1" i="0" baseline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r>
              <a:rPr lang="en-US" dirty="0"/>
              <a:t>Presentation Title </a:t>
            </a:r>
            <a:br>
              <a:rPr lang="en-US" dirty="0"/>
            </a:br>
            <a:r>
              <a:rPr lang="en-US" dirty="0"/>
              <a:t>Two Lines Template</a:t>
            </a:r>
          </a:p>
        </p:txBody>
      </p:sp>
    </p:spTree>
    <p:extLst>
      <p:ext uri="{BB962C8B-B14F-4D97-AF65-F5344CB8AC3E}">
        <p14:creationId xmlns:p14="http://schemas.microsoft.com/office/powerpoint/2010/main" val="393455569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Column Tex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6232988"/>
            <a:ext cx="9144000" cy="635025"/>
          </a:xfrm>
          <a:prstGeom prst="rect">
            <a:avLst/>
          </a:prstGeom>
          <a:gradFill>
            <a:gsLst>
              <a:gs pos="10000">
                <a:srgbClr val="324F82"/>
              </a:gs>
              <a:gs pos="100000">
                <a:srgbClr val="28B8CE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TextBox 21"/>
          <p:cNvSpPr txBox="1"/>
          <p:nvPr userDrawn="1"/>
        </p:nvSpPr>
        <p:spPr>
          <a:xfrm>
            <a:off x="-842341" y="-183873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0" name="Content Placeholder 17"/>
          <p:cNvSpPr>
            <a:spLocks noGrp="1"/>
          </p:cNvSpPr>
          <p:nvPr>
            <p:ph sz="quarter" idx="14" hasCustomPrompt="1"/>
          </p:nvPr>
        </p:nvSpPr>
        <p:spPr>
          <a:xfrm>
            <a:off x="536973" y="2230645"/>
            <a:ext cx="8070056" cy="1568122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214313" marR="0" indent="-214313" algn="l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 sz="1800" b="0" i="0" baseline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557213" indent="-214313">
              <a:buFont typeface="Courier New" charset="0"/>
              <a:buChar char="o"/>
              <a:defRPr sz="1350" b="0" i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2pPr>
            <a:lvl3pPr marL="900113" indent="-214313">
              <a:buFont typeface="Arial" charset="0"/>
              <a:buChar char="•"/>
              <a:defRPr sz="1200" b="0" i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Bullet Point Bullet Point</a:t>
            </a:r>
          </a:p>
          <a:p>
            <a:pPr lvl="1"/>
            <a:r>
              <a:rPr lang="en-US" dirty="0"/>
              <a:t>Bullet Point Bullet Point</a:t>
            </a:r>
          </a:p>
          <a:p>
            <a:pPr lvl="2"/>
            <a:r>
              <a:rPr lang="en-US" dirty="0"/>
              <a:t>Bullet Point Bullet Point</a:t>
            </a:r>
          </a:p>
          <a:p>
            <a:pPr lvl="0"/>
            <a:r>
              <a:rPr lang="en-US" dirty="0"/>
              <a:t>Bullet Point Bullet Point</a:t>
            </a:r>
          </a:p>
          <a:p>
            <a:pPr lvl="1"/>
            <a:r>
              <a:rPr lang="en-US" dirty="0"/>
              <a:t>Bullet Point Bullet Point</a:t>
            </a:r>
          </a:p>
          <a:p>
            <a:pPr lvl="2"/>
            <a:r>
              <a:rPr lang="en-US" dirty="0"/>
              <a:t>Bullet Point Bullet Point</a:t>
            </a:r>
          </a:p>
        </p:txBody>
      </p:sp>
      <p:sp>
        <p:nvSpPr>
          <p:cNvPr id="17" name="Text Placeholder 4"/>
          <p:cNvSpPr>
            <a:spLocks noGrp="1"/>
          </p:cNvSpPr>
          <p:nvPr>
            <p:ph type="body" sz="quarter" idx="16" hasCustomPrompt="1"/>
          </p:nvPr>
        </p:nvSpPr>
        <p:spPr>
          <a:xfrm>
            <a:off x="536971" y="1620679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b="0" i="0">
                <a:solidFill>
                  <a:srgbClr val="E0388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Slide Subheading</a:t>
            </a:r>
          </a:p>
        </p:txBody>
      </p:sp>
      <p:sp>
        <p:nvSpPr>
          <p:cNvPr id="9" name="Rectangle 8"/>
          <p:cNvSpPr/>
          <p:nvPr userDrawn="1"/>
        </p:nvSpPr>
        <p:spPr>
          <a:xfrm>
            <a:off x="-1" y="1"/>
            <a:ext cx="9144000" cy="1245889"/>
          </a:xfrm>
          <a:prstGeom prst="rect">
            <a:avLst/>
          </a:prstGeom>
          <a:gradFill>
            <a:gsLst>
              <a:gs pos="10000">
                <a:srgbClr val="324F82"/>
              </a:gs>
              <a:gs pos="100000">
                <a:srgbClr val="28B8CE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35000" rtlCol="0" anchor="ctr"/>
          <a:lstStyle/>
          <a:p>
            <a:pPr algn="ctr"/>
            <a:endParaRPr lang="en-US" dirty="0"/>
          </a:p>
        </p:txBody>
      </p:sp>
      <p:sp>
        <p:nvSpPr>
          <p:cNvPr id="12" name="Text Placeholder 4"/>
          <p:cNvSpPr>
            <a:spLocks noGrp="1"/>
          </p:cNvSpPr>
          <p:nvPr>
            <p:ph type="body" sz="quarter" idx="15" hasCustomPrompt="1"/>
          </p:nvPr>
        </p:nvSpPr>
        <p:spPr>
          <a:xfrm>
            <a:off x="1" y="-1"/>
            <a:ext cx="9143999" cy="1245890"/>
          </a:xfrm>
          <a:prstGeom prst="rect">
            <a:avLst/>
          </a:prstGeom>
        </p:spPr>
        <p:txBody>
          <a:bodyPr lIns="72000" tIns="36000" rIns="72000" bIns="36000"/>
          <a:lstStyle>
            <a:lvl1pPr marL="0" indent="0">
              <a:buNone/>
              <a:defRPr sz="1950" b="1" i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1 Column Text Slide Heading</a:t>
            </a:r>
          </a:p>
        </p:txBody>
      </p:sp>
      <p:sp>
        <p:nvSpPr>
          <p:cNvPr id="11" name="Slide Number Placeholder 1"/>
          <p:cNvSpPr>
            <a:spLocks noGrp="1"/>
          </p:cNvSpPr>
          <p:nvPr>
            <p:ph type="sldNum" sz="quarter" idx="4"/>
          </p:nvPr>
        </p:nvSpPr>
        <p:spPr>
          <a:xfrm>
            <a:off x="3543299" y="634922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500" b="1">
                <a:solidFill>
                  <a:schemeClr val="bg1"/>
                </a:solidFill>
                <a:latin typeface="Ubuntu"/>
              </a:defRPr>
            </a:lvl1pPr>
          </a:lstStyle>
          <a:p>
            <a:fld id="{9490A907-ADB8-4C17-B17B-3D619D329AB8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46484" y="6262451"/>
            <a:ext cx="1786215" cy="538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4225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Column Text Slide Reverse">
    <p:bg>
      <p:bgPr>
        <a:gradFill flip="none" rotWithShape="1">
          <a:gsLst>
            <a:gs pos="10000">
              <a:srgbClr val="324F82"/>
            </a:gs>
            <a:gs pos="100000">
              <a:srgbClr val="28B8CE"/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5"/>
          <p:cNvSpPr>
            <a:spLocks noGrp="1"/>
          </p:cNvSpPr>
          <p:nvPr>
            <p:ph sz="quarter" idx="10" hasCustomPrompt="1"/>
          </p:nvPr>
        </p:nvSpPr>
        <p:spPr>
          <a:xfrm>
            <a:off x="261369" y="6294969"/>
            <a:ext cx="2697956" cy="16619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200" b="1" i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Insert Document Title</a:t>
            </a:r>
          </a:p>
        </p:txBody>
      </p:sp>
      <p:cxnSp>
        <p:nvCxnSpPr>
          <p:cNvPr id="24" name="Straight Connector 23"/>
          <p:cNvCxnSpPr/>
          <p:nvPr userDrawn="1"/>
        </p:nvCxnSpPr>
        <p:spPr>
          <a:xfrm>
            <a:off x="538842" y="1868557"/>
            <a:ext cx="648528" cy="0"/>
          </a:xfrm>
          <a:prstGeom prst="line">
            <a:avLst/>
          </a:prstGeom>
          <a:ln w="28575">
            <a:solidFill>
              <a:srgbClr val="E0388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17"/>
          <p:cNvSpPr>
            <a:spLocks noGrp="1"/>
          </p:cNvSpPr>
          <p:nvPr>
            <p:ph sz="quarter" idx="14" hasCustomPrompt="1"/>
          </p:nvPr>
        </p:nvSpPr>
        <p:spPr>
          <a:xfrm>
            <a:off x="536973" y="2230645"/>
            <a:ext cx="8070056" cy="1568122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214313" marR="0" indent="-214313" algn="l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 sz="180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557213" indent="-214313">
              <a:buFont typeface="Courier New" charset="0"/>
              <a:buChar char="o"/>
              <a:defRPr sz="1350" b="0" i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2pPr>
            <a:lvl3pPr marL="900113" indent="-214313">
              <a:buFont typeface="Arial" charset="0"/>
              <a:buChar char="•"/>
              <a:defRPr sz="1200" b="0" i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Bullet Point Bullet Point</a:t>
            </a:r>
          </a:p>
          <a:p>
            <a:pPr lvl="1"/>
            <a:r>
              <a:rPr lang="en-US" dirty="0"/>
              <a:t>Bullet Point Bullet Point</a:t>
            </a:r>
          </a:p>
          <a:p>
            <a:pPr lvl="2"/>
            <a:r>
              <a:rPr lang="en-US" dirty="0"/>
              <a:t>Bullet Point Bullet Point</a:t>
            </a:r>
          </a:p>
          <a:p>
            <a:pPr lvl="0"/>
            <a:r>
              <a:rPr lang="en-US" dirty="0"/>
              <a:t>Bullet Point Bullet Point</a:t>
            </a:r>
          </a:p>
          <a:p>
            <a:pPr lvl="1"/>
            <a:r>
              <a:rPr lang="en-US" dirty="0"/>
              <a:t>Bullet Point Bullet Point</a:t>
            </a:r>
          </a:p>
          <a:p>
            <a:pPr lvl="2"/>
            <a:r>
              <a:rPr lang="en-US" dirty="0"/>
              <a:t>Bullet Point Bullet Point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15" hasCustomPrompt="1"/>
          </p:nvPr>
        </p:nvSpPr>
        <p:spPr>
          <a:xfrm>
            <a:off x="536973" y="716218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b="1" i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1 Column Text Slide Heading</a:t>
            </a:r>
          </a:p>
        </p:txBody>
      </p:sp>
      <p:sp>
        <p:nvSpPr>
          <p:cNvPr id="10" name="Text Placeholder 4"/>
          <p:cNvSpPr>
            <a:spLocks noGrp="1"/>
          </p:cNvSpPr>
          <p:nvPr>
            <p:ph type="body" sz="quarter" idx="16" hasCustomPrompt="1"/>
          </p:nvPr>
        </p:nvSpPr>
        <p:spPr>
          <a:xfrm>
            <a:off x="536972" y="1158975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b="0" i="0">
                <a:solidFill>
                  <a:srgbClr val="F9C40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Slide Subheading</a:t>
            </a:r>
          </a:p>
        </p:txBody>
      </p:sp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59198" y="6116749"/>
            <a:ext cx="1984802" cy="59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05747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 Tex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5991640"/>
            <a:ext cx="9144000" cy="904461"/>
          </a:xfrm>
          <a:prstGeom prst="rect">
            <a:avLst/>
          </a:prstGeom>
          <a:gradFill>
            <a:gsLst>
              <a:gs pos="10000">
                <a:srgbClr val="324F82"/>
              </a:gs>
              <a:gs pos="100000">
                <a:srgbClr val="28B8CE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0" hasCustomPrompt="1"/>
          </p:nvPr>
        </p:nvSpPr>
        <p:spPr>
          <a:xfrm>
            <a:off x="261369" y="6294969"/>
            <a:ext cx="2697956" cy="16619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200" b="1" i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Insert Document Title</a:t>
            </a:r>
          </a:p>
        </p:txBody>
      </p:sp>
      <p:cxnSp>
        <p:nvCxnSpPr>
          <p:cNvPr id="15" name="Straight Connector 14"/>
          <p:cNvCxnSpPr/>
          <p:nvPr userDrawn="1"/>
        </p:nvCxnSpPr>
        <p:spPr>
          <a:xfrm>
            <a:off x="538842" y="1868557"/>
            <a:ext cx="648528" cy="0"/>
          </a:xfrm>
          <a:prstGeom prst="line">
            <a:avLst/>
          </a:prstGeom>
          <a:ln w="28575">
            <a:solidFill>
              <a:srgbClr val="F9C4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Content Placeholder 17"/>
          <p:cNvSpPr>
            <a:spLocks noGrp="1"/>
          </p:cNvSpPr>
          <p:nvPr>
            <p:ph sz="quarter" idx="16" hasCustomPrompt="1"/>
          </p:nvPr>
        </p:nvSpPr>
        <p:spPr>
          <a:xfrm>
            <a:off x="536973" y="2230645"/>
            <a:ext cx="3766671" cy="156812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14313" marR="0" indent="-214313" algn="l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 sz="1800" b="0" i="0" baseline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557213" indent="-214313">
              <a:buFont typeface="Courier New" charset="0"/>
              <a:buChar char="o"/>
              <a:defRPr sz="1350" b="0" i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2pPr>
            <a:lvl3pPr marL="900113" indent="-214313">
              <a:buFont typeface="Arial" charset="0"/>
              <a:buChar char="•"/>
              <a:defRPr sz="1200" b="0" i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Bullet Point Bullet Point</a:t>
            </a:r>
          </a:p>
          <a:p>
            <a:pPr lvl="1"/>
            <a:r>
              <a:rPr lang="en-US" dirty="0"/>
              <a:t>Bullet Point Bullet Point</a:t>
            </a:r>
          </a:p>
          <a:p>
            <a:pPr lvl="2"/>
            <a:r>
              <a:rPr lang="en-US" dirty="0"/>
              <a:t>Bullet Point Bullet Point</a:t>
            </a:r>
          </a:p>
          <a:p>
            <a:pPr lvl="0"/>
            <a:r>
              <a:rPr lang="en-US" dirty="0"/>
              <a:t>Bullet Point Bullet Point</a:t>
            </a:r>
          </a:p>
          <a:p>
            <a:pPr lvl="1"/>
            <a:r>
              <a:rPr lang="en-US" dirty="0"/>
              <a:t>Bullet Point Bullet Point</a:t>
            </a:r>
          </a:p>
          <a:p>
            <a:pPr lvl="2"/>
            <a:r>
              <a:rPr lang="en-US" dirty="0"/>
              <a:t>Bullet Point Bullet Point</a:t>
            </a:r>
          </a:p>
        </p:txBody>
      </p:sp>
      <p:sp>
        <p:nvSpPr>
          <p:cNvPr id="20" name="Content Placeholder 17"/>
          <p:cNvSpPr>
            <a:spLocks noGrp="1"/>
          </p:cNvSpPr>
          <p:nvPr>
            <p:ph sz="quarter" idx="17" hasCustomPrompt="1"/>
          </p:nvPr>
        </p:nvSpPr>
        <p:spPr>
          <a:xfrm>
            <a:off x="4840357" y="2230645"/>
            <a:ext cx="3766671" cy="156812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14313" marR="0" indent="-214313" algn="l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 sz="1800" b="0" i="0" baseline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557213" indent="-214313">
              <a:buFont typeface="Courier New" charset="0"/>
              <a:buChar char="o"/>
              <a:defRPr sz="1350" b="0" i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2pPr>
            <a:lvl3pPr marL="900113" indent="-214313">
              <a:buFont typeface="Arial" charset="0"/>
              <a:buChar char="•"/>
              <a:defRPr sz="1200" b="0" i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Bullet Point Bullet Point</a:t>
            </a:r>
          </a:p>
          <a:p>
            <a:pPr lvl="1"/>
            <a:r>
              <a:rPr lang="en-US" dirty="0"/>
              <a:t>Bullet Point Bullet Point</a:t>
            </a:r>
          </a:p>
          <a:p>
            <a:pPr lvl="2"/>
            <a:r>
              <a:rPr lang="en-US" dirty="0"/>
              <a:t>Bullet Point Bullet Point</a:t>
            </a:r>
          </a:p>
          <a:p>
            <a:pPr lvl="0"/>
            <a:r>
              <a:rPr lang="en-US" dirty="0"/>
              <a:t>Bullet Point Bullet Point</a:t>
            </a:r>
          </a:p>
          <a:p>
            <a:pPr lvl="1"/>
            <a:r>
              <a:rPr lang="en-US" dirty="0"/>
              <a:t>Bullet Point Bullet Point</a:t>
            </a:r>
          </a:p>
          <a:p>
            <a:pPr lvl="2"/>
            <a:r>
              <a:rPr lang="en-US" dirty="0"/>
              <a:t>Bullet Point Bullet Point</a:t>
            </a:r>
          </a:p>
        </p:txBody>
      </p:sp>
      <p:sp>
        <p:nvSpPr>
          <p:cNvPr id="10" name="Text Placeholder 4"/>
          <p:cNvSpPr>
            <a:spLocks noGrp="1"/>
          </p:cNvSpPr>
          <p:nvPr>
            <p:ph type="body" sz="quarter" idx="15" hasCustomPrompt="1"/>
          </p:nvPr>
        </p:nvSpPr>
        <p:spPr>
          <a:xfrm>
            <a:off x="536973" y="716218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b="1" i="0">
                <a:solidFill>
                  <a:srgbClr val="324F8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2 Column Text Slide Heading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8" hasCustomPrompt="1"/>
          </p:nvPr>
        </p:nvSpPr>
        <p:spPr>
          <a:xfrm>
            <a:off x="536972" y="1158975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b="0" i="0">
                <a:solidFill>
                  <a:srgbClr val="E0388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Slide Subheading</a:t>
            </a:r>
          </a:p>
        </p:txBody>
      </p: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59198" y="6116749"/>
            <a:ext cx="1984802" cy="59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185235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 Text Slide Reverse">
    <p:bg>
      <p:bgPr>
        <a:gradFill flip="none" rotWithShape="1">
          <a:gsLst>
            <a:gs pos="10000">
              <a:srgbClr val="324F82"/>
            </a:gs>
            <a:gs pos="100000">
              <a:srgbClr val="28B8CE"/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5"/>
          <p:cNvSpPr>
            <a:spLocks noGrp="1"/>
          </p:cNvSpPr>
          <p:nvPr>
            <p:ph sz="quarter" idx="10" hasCustomPrompt="1"/>
          </p:nvPr>
        </p:nvSpPr>
        <p:spPr>
          <a:xfrm>
            <a:off x="261369" y="6294969"/>
            <a:ext cx="2697956" cy="16619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200" b="1" i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Insert Document Title</a:t>
            </a:r>
          </a:p>
        </p:txBody>
      </p:sp>
      <p:cxnSp>
        <p:nvCxnSpPr>
          <p:cNvPr id="24" name="Straight Connector 23"/>
          <p:cNvCxnSpPr/>
          <p:nvPr userDrawn="1"/>
        </p:nvCxnSpPr>
        <p:spPr>
          <a:xfrm>
            <a:off x="538842" y="1868557"/>
            <a:ext cx="648528" cy="0"/>
          </a:xfrm>
          <a:prstGeom prst="line">
            <a:avLst/>
          </a:prstGeom>
          <a:ln w="28575">
            <a:solidFill>
              <a:srgbClr val="E0388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17"/>
          <p:cNvSpPr>
            <a:spLocks noGrp="1"/>
          </p:cNvSpPr>
          <p:nvPr>
            <p:ph sz="quarter" idx="16" hasCustomPrompt="1"/>
          </p:nvPr>
        </p:nvSpPr>
        <p:spPr>
          <a:xfrm>
            <a:off x="536973" y="2230645"/>
            <a:ext cx="3766671" cy="156812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14313" marR="0" indent="-214313" algn="l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 sz="180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557213" indent="-214313">
              <a:buFont typeface="Courier New" charset="0"/>
              <a:buChar char="o"/>
              <a:defRPr sz="1350" b="0" i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2pPr>
            <a:lvl3pPr marL="900113" indent="-214313">
              <a:buFont typeface="Arial" charset="0"/>
              <a:buChar char="•"/>
              <a:defRPr sz="1200" b="0" i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Bullet Point Bullet Point</a:t>
            </a:r>
          </a:p>
          <a:p>
            <a:pPr lvl="1"/>
            <a:r>
              <a:rPr lang="en-US" dirty="0"/>
              <a:t>Bullet Point Bullet Point</a:t>
            </a:r>
          </a:p>
          <a:p>
            <a:pPr lvl="2"/>
            <a:r>
              <a:rPr lang="en-US" dirty="0"/>
              <a:t>Bullet Point Bullet Point</a:t>
            </a:r>
          </a:p>
          <a:p>
            <a:pPr lvl="0"/>
            <a:r>
              <a:rPr lang="en-US" dirty="0"/>
              <a:t>Bullet Point Bullet Point</a:t>
            </a:r>
          </a:p>
          <a:p>
            <a:pPr lvl="1"/>
            <a:r>
              <a:rPr lang="en-US" dirty="0"/>
              <a:t>Bullet Point Bullet Point</a:t>
            </a:r>
          </a:p>
          <a:p>
            <a:pPr lvl="2"/>
            <a:r>
              <a:rPr lang="en-US" dirty="0"/>
              <a:t>Bullet Point Bullet Point</a:t>
            </a:r>
          </a:p>
        </p:txBody>
      </p:sp>
      <p:sp>
        <p:nvSpPr>
          <p:cNvPr id="10" name="Content Placeholder 17"/>
          <p:cNvSpPr>
            <a:spLocks noGrp="1"/>
          </p:cNvSpPr>
          <p:nvPr>
            <p:ph sz="quarter" idx="17" hasCustomPrompt="1"/>
          </p:nvPr>
        </p:nvSpPr>
        <p:spPr>
          <a:xfrm>
            <a:off x="4840357" y="2230645"/>
            <a:ext cx="3766671" cy="156812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14313" marR="0" indent="-214313" algn="l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 sz="180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557213" indent="-214313">
              <a:buFont typeface="Courier New" charset="0"/>
              <a:buChar char="o"/>
              <a:defRPr sz="1350" b="0" i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2pPr>
            <a:lvl3pPr marL="900113" indent="-214313">
              <a:buFont typeface="Arial" charset="0"/>
              <a:buChar char="•"/>
              <a:defRPr sz="1200" b="0" i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Bullet Point Bullet Point</a:t>
            </a:r>
          </a:p>
          <a:p>
            <a:pPr lvl="1"/>
            <a:r>
              <a:rPr lang="en-US" dirty="0"/>
              <a:t>Bullet Point Bullet Point</a:t>
            </a:r>
          </a:p>
          <a:p>
            <a:pPr lvl="2"/>
            <a:r>
              <a:rPr lang="en-US" dirty="0"/>
              <a:t>Bullet Point Bullet Point</a:t>
            </a:r>
          </a:p>
          <a:p>
            <a:pPr lvl="0"/>
            <a:r>
              <a:rPr lang="en-US" dirty="0"/>
              <a:t>Bullet Point Bullet Point</a:t>
            </a:r>
          </a:p>
          <a:p>
            <a:pPr lvl="1"/>
            <a:r>
              <a:rPr lang="en-US" dirty="0"/>
              <a:t>Bullet Point Bullet Point</a:t>
            </a:r>
          </a:p>
          <a:p>
            <a:pPr lvl="2"/>
            <a:r>
              <a:rPr lang="en-US" dirty="0"/>
              <a:t>Bullet Point Bullet Point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5" hasCustomPrompt="1"/>
          </p:nvPr>
        </p:nvSpPr>
        <p:spPr>
          <a:xfrm>
            <a:off x="536973" y="716218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b="1" i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2 Column Text Slide Heading</a:t>
            </a:r>
          </a:p>
        </p:txBody>
      </p:sp>
      <p:sp>
        <p:nvSpPr>
          <p:cNvPr id="12" name="Text Placeholder 4"/>
          <p:cNvSpPr>
            <a:spLocks noGrp="1"/>
          </p:cNvSpPr>
          <p:nvPr>
            <p:ph type="body" sz="quarter" idx="18" hasCustomPrompt="1"/>
          </p:nvPr>
        </p:nvSpPr>
        <p:spPr>
          <a:xfrm>
            <a:off x="536972" y="1158975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b="0" i="0">
                <a:solidFill>
                  <a:srgbClr val="F9C40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Slide Subheading</a:t>
            </a:r>
          </a:p>
        </p:txBody>
      </p:sp>
      <p:pic>
        <p:nvPicPr>
          <p:cNvPr id="13" name="Picture 12"/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59198" y="6116749"/>
            <a:ext cx="1984802" cy="59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98467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 Tex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5953540"/>
            <a:ext cx="9144000" cy="904461"/>
          </a:xfrm>
          <a:prstGeom prst="rect">
            <a:avLst/>
          </a:prstGeom>
          <a:gradFill>
            <a:gsLst>
              <a:gs pos="10000">
                <a:srgbClr val="324F82"/>
              </a:gs>
              <a:gs pos="100000">
                <a:srgbClr val="28B8CE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5" name="Straight Connector 14"/>
          <p:cNvCxnSpPr/>
          <p:nvPr userDrawn="1"/>
        </p:nvCxnSpPr>
        <p:spPr>
          <a:xfrm>
            <a:off x="538842" y="1868557"/>
            <a:ext cx="648528" cy="0"/>
          </a:xfrm>
          <a:prstGeom prst="line">
            <a:avLst/>
          </a:prstGeom>
          <a:ln w="28575">
            <a:solidFill>
              <a:srgbClr val="F9C4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Content Placeholder 17"/>
          <p:cNvSpPr>
            <a:spLocks noGrp="1"/>
          </p:cNvSpPr>
          <p:nvPr>
            <p:ph sz="quarter" idx="15" hasCustomPrompt="1"/>
          </p:nvPr>
        </p:nvSpPr>
        <p:spPr>
          <a:xfrm>
            <a:off x="536973" y="2230645"/>
            <a:ext cx="2422352" cy="18466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14313" indent="-214313">
              <a:lnSpc>
                <a:spcPct val="100000"/>
              </a:lnSpc>
              <a:buFont typeface="Arial" charset="0"/>
              <a:buChar char="•"/>
              <a:defRPr sz="1200" b="0" i="0" baseline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6" name="Content Placeholder 5"/>
          <p:cNvSpPr>
            <a:spLocks noGrp="1"/>
          </p:cNvSpPr>
          <p:nvPr>
            <p:ph sz="quarter" idx="10" hasCustomPrompt="1"/>
          </p:nvPr>
        </p:nvSpPr>
        <p:spPr>
          <a:xfrm>
            <a:off x="261369" y="6294969"/>
            <a:ext cx="2697956" cy="16619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200" b="1" i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Insert Document Title</a:t>
            </a:r>
          </a:p>
        </p:txBody>
      </p:sp>
      <p:sp>
        <p:nvSpPr>
          <p:cNvPr id="28" name="Content Placeholder 17"/>
          <p:cNvSpPr>
            <a:spLocks noGrp="1"/>
          </p:cNvSpPr>
          <p:nvPr>
            <p:ph sz="quarter" idx="18" hasCustomPrompt="1"/>
          </p:nvPr>
        </p:nvSpPr>
        <p:spPr>
          <a:xfrm>
            <a:off x="3360823" y="2230643"/>
            <a:ext cx="2422352" cy="18466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14313" indent="-214313">
              <a:lnSpc>
                <a:spcPct val="100000"/>
              </a:lnSpc>
              <a:buFont typeface="Arial" charset="0"/>
              <a:buChar char="•"/>
              <a:defRPr sz="1200" b="0" i="0" baseline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9" name="Content Placeholder 17"/>
          <p:cNvSpPr>
            <a:spLocks noGrp="1"/>
          </p:cNvSpPr>
          <p:nvPr>
            <p:ph sz="quarter" idx="19" hasCustomPrompt="1"/>
          </p:nvPr>
        </p:nvSpPr>
        <p:spPr>
          <a:xfrm>
            <a:off x="6184674" y="2230642"/>
            <a:ext cx="2422352" cy="18466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14313" indent="-214313">
              <a:lnSpc>
                <a:spcPct val="100000"/>
              </a:lnSpc>
              <a:buFont typeface="Arial" charset="0"/>
              <a:buChar char="•"/>
              <a:defRPr sz="1200" b="0" i="0" baseline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20" hasCustomPrompt="1"/>
          </p:nvPr>
        </p:nvSpPr>
        <p:spPr>
          <a:xfrm>
            <a:off x="536973" y="716218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b="1" i="0">
                <a:solidFill>
                  <a:srgbClr val="324F8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3 Column Text Slide Heading</a:t>
            </a:r>
          </a:p>
        </p:txBody>
      </p:sp>
      <p:sp>
        <p:nvSpPr>
          <p:cNvPr id="12" name="Text Placeholder 4"/>
          <p:cNvSpPr>
            <a:spLocks noGrp="1"/>
          </p:cNvSpPr>
          <p:nvPr>
            <p:ph type="body" sz="quarter" idx="16" hasCustomPrompt="1"/>
          </p:nvPr>
        </p:nvSpPr>
        <p:spPr>
          <a:xfrm>
            <a:off x="536972" y="1158975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b="0" i="0">
                <a:solidFill>
                  <a:srgbClr val="E0388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Slide Subheading</a:t>
            </a:r>
          </a:p>
        </p:txBody>
      </p:sp>
      <p:pic>
        <p:nvPicPr>
          <p:cNvPr id="13" name="Picture 12"/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59198" y="6116749"/>
            <a:ext cx="1984802" cy="59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48919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 Text Slide Pull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5953540"/>
            <a:ext cx="9144000" cy="904461"/>
          </a:xfrm>
          <a:prstGeom prst="rect">
            <a:avLst/>
          </a:prstGeom>
          <a:gradFill>
            <a:gsLst>
              <a:gs pos="10000">
                <a:srgbClr val="324F82"/>
              </a:gs>
              <a:gs pos="100000">
                <a:srgbClr val="28B8CE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5" name="Straight Connector 14"/>
          <p:cNvCxnSpPr/>
          <p:nvPr userDrawn="1"/>
        </p:nvCxnSpPr>
        <p:spPr>
          <a:xfrm>
            <a:off x="538842" y="1868557"/>
            <a:ext cx="648528" cy="0"/>
          </a:xfrm>
          <a:prstGeom prst="line">
            <a:avLst/>
          </a:prstGeom>
          <a:ln w="28575">
            <a:solidFill>
              <a:srgbClr val="F9C4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Content Placeholder 17"/>
          <p:cNvSpPr>
            <a:spLocks noGrp="1"/>
          </p:cNvSpPr>
          <p:nvPr>
            <p:ph sz="quarter" idx="15" hasCustomPrompt="1"/>
          </p:nvPr>
        </p:nvSpPr>
        <p:spPr>
          <a:xfrm>
            <a:off x="536973" y="2230645"/>
            <a:ext cx="2422352" cy="18466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14313" indent="-214313">
              <a:lnSpc>
                <a:spcPct val="100000"/>
              </a:lnSpc>
              <a:buFont typeface="Arial" charset="0"/>
              <a:buChar char="•"/>
              <a:defRPr sz="1200" b="0" i="0" baseline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6" name="Content Placeholder 5"/>
          <p:cNvSpPr>
            <a:spLocks noGrp="1"/>
          </p:cNvSpPr>
          <p:nvPr>
            <p:ph sz="quarter" idx="10" hasCustomPrompt="1"/>
          </p:nvPr>
        </p:nvSpPr>
        <p:spPr>
          <a:xfrm>
            <a:off x="261369" y="6294969"/>
            <a:ext cx="2697956" cy="16619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200" b="1" i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Insert Document Title</a:t>
            </a:r>
          </a:p>
        </p:txBody>
      </p:sp>
      <p:sp>
        <p:nvSpPr>
          <p:cNvPr id="28" name="Content Placeholder 17"/>
          <p:cNvSpPr>
            <a:spLocks noGrp="1"/>
          </p:cNvSpPr>
          <p:nvPr>
            <p:ph sz="quarter" idx="18" hasCustomPrompt="1"/>
          </p:nvPr>
        </p:nvSpPr>
        <p:spPr>
          <a:xfrm>
            <a:off x="3360823" y="2230643"/>
            <a:ext cx="2422352" cy="18466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14313" indent="-214313">
              <a:lnSpc>
                <a:spcPct val="100000"/>
              </a:lnSpc>
              <a:buFont typeface="Arial" charset="0"/>
              <a:buChar char="•"/>
              <a:defRPr sz="1200" b="0" i="0" baseline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9" name="Content Placeholder 17"/>
          <p:cNvSpPr>
            <a:spLocks noGrp="1"/>
          </p:cNvSpPr>
          <p:nvPr>
            <p:ph sz="quarter" idx="19" hasCustomPrompt="1"/>
          </p:nvPr>
        </p:nvSpPr>
        <p:spPr>
          <a:xfrm>
            <a:off x="6184674" y="1868557"/>
            <a:ext cx="2422352" cy="3641970"/>
          </a:xfrm>
          <a:prstGeom prst="rect">
            <a:avLst/>
          </a:prstGeom>
          <a:solidFill>
            <a:srgbClr val="324F82"/>
          </a:solidFill>
        </p:spPr>
        <p:txBody>
          <a:bodyPr wrap="square" lIns="360000" tIns="360000" rIns="360000" bIns="360000">
            <a:noAutofit/>
          </a:bodyPr>
          <a:lstStyle>
            <a:lvl1pPr marL="214313" indent="-214313">
              <a:lnSpc>
                <a:spcPct val="100000"/>
              </a:lnSpc>
              <a:buFont typeface="Arial" charset="0"/>
              <a:buChar char="•"/>
              <a:defRPr sz="120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6" name="Text Placeholder 4"/>
          <p:cNvSpPr>
            <a:spLocks noGrp="1"/>
          </p:cNvSpPr>
          <p:nvPr>
            <p:ph type="body" sz="quarter" idx="20" hasCustomPrompt="1"/>
          </p:nvPr>
        </p:nvSpPr>
        <p:spPr>
          <a:xfrm>
            <a:off x="536973" y="716218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b="1" i="0">
                <a:solidFill>
                  <a:srgbClr val="324F8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3 Column Pull Out Slide Heading</a:t>
            </a:r>
          </a:p>
        </p:txBody>
      </p:sp>
      <p:sp>
        <p:nvSpPr>
          <p:cNvPr id="17" name="Text Placeholder 4"/>
          <p:cNvSpPr>
            <a:spLocks noGrp="1"/>
          </p:cNvSpPr>
          <p:nvPr>
            <p:ph type="body" sz="quarter" idx="16" hasCustomPrompt="1"/>
          </p:nvPr>
        </p:nvSpPr>
        <p:spPr>
          <a:xfrm>
            <a:off x="536972" y="1158975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b="0" i="0">
                <a:solidFill>
                  <a:srgbClr val="E0388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Slide Subheading</a:t>
            </a:r>
          </a:p>
        </p:txBody>
      </p:sp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59198" y="6116749"/>
            <a:ext cx="1984802" cy="59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1897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&amp; Image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5953540"/>
            <a:ext cx="9144000" cy="904461"/>
          </a:xfrm>
          <a:prstGeom prst="rect">
            <a:avLst/>
          </a:prstGeom>
          <a:gradFill>
            <a:gsLst>
              <a:gs pos="10000">
                <a:srgbClr val="324F82"/>
              </a:gs>
              <a:gs pos="100000">
                <a:srgbClr val="28B8CE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5" name="Straight Connector 14"/>
          <p:cNvCxnSpPr/>
          <p:nvPr userDrawn="1"/>
        </p:nvCxnSpPr>
        <p:spPr>
          <a:xfrm>
            <a:off x="538842" y="1868557"/>
            <a:ext cx="648528" cy="0"/>
          </a:xfrm>
          <a:prstGeom prst="line">
            <a:avLst/>
          </a:prstGeom>
          <a:ln w="28575">
            <a:solidFill>
              <a:srgbClr val="F9C4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3" title="Click the Icon to add your Image"/>
          <p:cNvSpPr>
            <a:spLocks noGrp="1" noChangeAspect="1"/>
          </p:cNvSpPr>
          <p:nvPr>
            <p:ph type="pic" sz="quarter" idx="16" hasCustomPrompt="1"/>
          </p:nvPr>
        </p:nvSpPr>
        <p:spPr>
          <a:xfrm>
            <a:off x="4840355" y="2230644"/>
            <a:ext cx="3766932" cy="2929007"/>
          </a:xfrm>
          <a:prstGeom prst="rect">
            <a:avLst/>
          </a:prstGeom>
          <a:solidFill>
            <a:schemeClr val="bg2"/>
          </a:solidFill>
        </p:spPr>
        <p:txBody>
          <a:bodyPr wrap="square" lIns="0" tIns="0" rIns="0" bIns="540000" anchor="b" anchorCtr="1">
            <a:noAutofit/>
          </a:bodyPr>
          <a:lstStyle>
            <a:lvl1pPr marL="0" indent="0" algn="ctr">
              <a:buNone/>
              <a:defRPr sz="900" b="0" i="0" baseline="0">
                <a:solidFill>
                  <a:schemeClr val="bg1">
                    <a:lumMod val="50000"/>
                  </a:schemeClr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 </a:t>
            </a:r>
          </a:p>
        </p:txBody>
      </p:sp>
      <p:sp>
        <p:nvSpPr>
          <p:cNvPr id="11" name="Content Placeholder 5"/>
          <p:cNvSpPr>
            <a:spLocks noGrp="1"/>
          </p:cNvSpPr>
          <p:nvPr>
            <p:ph sz="quarter" idx="10" hasCustomPrompt="1"/>
          </p:nvPr>
        </p:nvSpPr>
        <p:spPr>
          <a:xfrm>
            <a:off x="261369" y="6294969"/>
            <a:ext cx="2697956" cy="16619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200" b="1" i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Insert Document Title</a:t>
            </a:r>
          </a:p>
        </p:txBody>
      </p:sp>
      <p:sp>
        <p:nvSpPr>
          <p:cNvPr id="12" name="Content Placeholder 17"/>
          <p:cNvSpPr>
            <a:spLocks noGrp="1"/>
          </p:cNvSpPr>
          <p:nvPr>
            <p:ph sz="quarter" idx="17" hasCustomPrompt="1"/>
          </p:nvPr>
        </p:nvSpPr>
        <p:spPr>
          <a:xfrm>
            <a:off x="536973" y="2230645"/>
            <a:ext cx="3766670" cy="156812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14313" marR="0" indent="-214313" algn="l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 sz="1800" b="0" i="0" baseline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557213" indent="-214313">
              <a:buFont typeface="Courier New" charset="0"/>
              <a:buChar char="o"/>
              <a:defRPr sz="1350" b="0" i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2pPr>
            <a:lvl3pPr marL="900113" indent="-214313">
              <a:buFont typeface="Arial" charset="0"/>
              <a:buChar char="•"/>
              <a:defRPr sz="1200" b="0" i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Bullet Point Bullet Point</a:t>
            </a:r>
          </a:p>
          <a:p>
            <a:pPr lvl="1"/>
            <a:r>
              <a:rPr lang="en-US" dirty="0"/>
              <a:t>Bullet Point Bullet Point</a:t>
            </a:r>
          </a:p>
          <a:p>
            <a:pPr lvl="2"/>
            <a:r>
              <a:rPr lang="en-US" dirty="0"/>
              <a:t>Bullet Point Bullet Point</a:t>
            </a:r>
          </a:p>
          <a:p>
            <a:pPr lvl="0"/>
            <a:r>
              <a:rPr lang="en-US" dirty="0"/>
              <a:t>Bullet Point Bullet Point</a:t>
            </a:r>
          </a:p>
          <a:p>
            <a:pPr lvl="1"/>
            <a:r>
              <a:rPr lang="en-US" dirty="0"/>
              <a:t>Bullet Point Bullet Point</a:t>
            </a:r>
          </a:p>
          <a:p>
            <a:pPr lvl="2"/>
            <a:r>
              <a:rPr lang="en-US" dirty="0"/>
              <a:t>Bullet Point Bullet Point</a:t>
            </a:r>
          </a:p>
        </p:txBody>
      </p:sp>
      <p:sp>
        <p:nvSpPr>
          <p:cNvPr id="10" name="Text Placeholder 4"/>
          <p:cNvSpPr>
            <a:spLocks noGrp="1"/>
          </p:cNvSpPr>
          <p:nvPr>
            <p:ph type="body" sz="quarter" idx="15" hasCustomPrompt="1"/>
          </p:nvPr>
        </p:nvSpPr>
        <p:spPr>
          <a:xfrm>
            <a:off x="536973" y="716218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b="1" i="0">
                <a:solidFill>
                  <a:srgbClr val="324F8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Text &amp; Image Slide Heading</a:t>
            </a:r>
          </a:p>
        </p:txBody>
      </p:sp>
      <p:sp>
        <p:nvSpPr>
          <p:cNvPr id="17" name="Text Placeholder 4"/>
          <p:cNvSpPr>
            <a:spLocks noGrp="1"/>
          </p:cNvSpPr>
          <p:nvPr>
            <p:ph type="body" sz="quarter" idx="18" hasCustomPrompt="1"/>
          </p:nvPr>
        </p:nvSpPr>
        <p:spPr>
          <a:xfrm>
            <a:off x="536972" y="1158975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b="0" i="0">
                <a:solidFill>
                  <a:srgbClr val="E0388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Slide Subheading</a:t>
            </a:r>
          </a:p>
        </p:txBody>
      </p:sp>
      <p:pic>
        <p:nvPicPr>
          <p:cNvPr id="13" name="Picture 12"/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59198" y="6116749"/>
            <a:ext cx="1984802" cy="59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980925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Column Image &amp;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5953540"/>
            <a:ext cx="9144000" cy="904461"/>
          </a:xfrm>
          <a:prstGeom prst="rect">
            <a:avLst/>
          </a:prstGeom>
          <a:gradFill>
            <a:gsLst>
              <a:gs pos="10000">
                <a:srgbClr val="324F82"/>
              </a:gs>
              <a:gs pos="100000">
                <a:srgbClr val="28B8CE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27624" y="6116894"/>
            <a:ext cx="1565867" cy="599071"/>
          </a:xfrm>
          <a:prstGeom prst="rect">
            <a:avLst/>
          </a:prstGeom>
        </p:spPr>
      </p:pic>
      <p:sp>
        <p:nvSpPr>
          <p:cNvPr id="33" name="Content Placeholder 5"/>
          <p:cNvSpPr>
            <a:spLocks noGrp="1"/>
          </p:cNvSpPr>
          <p:nvPr>
            <p:ph sz="quarter" idx="10" hasCustomPrompt="1"/>
          </p:nvPr>
        </p:nvSpPr>
        <p:spPr>
          <a:xfrm>
            <a:off x="261369" y="6294969"/>
            <a:ext cx="2697956" cy="16619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200" b="1" i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Insert Document Title</a:t>
            </a:r>
          </a:p>
        </p:txBody>
      </p:sp>
      <p:sp>
        <p:nvSpPr>
          <p:cNvPr id="35" name="Content Placeholder 17"/>
          <p:cNvSpPr>
            <a:spLocks noGrp="1"/>
          </p:cNvSpPr>
          <p:nvPr>
            <p:ph sz="quarter" idx="15" hasCustomPrompt="1"/>
          </p:nvPr>
        </p:nvSpPr>
        <p:spPr>
          <a:xfrm>
            <a:off x="536972" y="3644420"/>
            <a:ext cx="1796240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ctr">
              <a:lnSpc>
                <a:spcPct val="100000"/>
              </a:lnSpc>
              <a:buNone/>
              <a:defRPr sz="1050" b="0" i="0" baseline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6" name="Picture Placeholder 3" title="Click the Icon to add your Image"/>
          <p:cNvSpPr>
            <a:spLocks noGrp="1" noChangeAspect="1"/>
          </p:cNvSpPr>
          <p:nvPr>
            <p:ph type="pic" sz="quarter" idx="16" hasCustomPrompt="1"/>
          </p:nvPr>
        </p:nvSpPr>
        <p:spPr>
          <a:xfrm>
            <a:off x="1080096" y="2122269"/>
            <a:ext cx="709993" cy="946657"/>
          </a:xfrm>
          <a:prstGeom prst="rect">
            <a:avLst/>
          </a:prstGeom>
          <a:noFill/>
        </p:spPr>
        <p:txBody>
          <a:bodyPr wrap="none" lIns="360000" tIns="0" rIns="360000" bIns="540000" anchor="b" anchorCtr="1">
            <a:noAutofit/>
          </a:bodyPr>
          <a:lstStyle>
            <a:lvl1pPr marL="0" indent="0" algn="ctr">
              <a:buNone/>
              <a:defRPr sz="750" b="0" i="0" baseline="0">
                <a:solidFill>
                  <a:schemeClr val="bg1">
                    <a:lumMod val="50000"/>
                  </a:schemeClr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</a:t>
            </a:r>
          </a:p>
        </p:txBody>
      </p:sp>
      <p:sp>
        <p:nvSpPr>
          <p:cNvPr id="37" name="Content Placeholder 17"/>
          <p:cNvSpPr>
            <a:spLocks noGrp="1"/>
          </p:cNvSpPr>
          <p:nvPr>
            <p:ph sz="quarter" idx="21" hasCustomPrompt="1"/>
          </p:nvPr>
        </p:nvSpPr>
        <p:spPr>
          <a:xfrm>
            <a:off x="536972" y="3308338"/>
            <a:ext cx="1796240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ctr">
              <a:lnSpc>
                <a:spcPct val="100000"/>
              </a:lnSpc>
              <a:buNone/>
              <a:defRPr sz="1050" b="1" i="0" baseline="0">
                <a:solidFill>
                  <a:srgbClr val="E038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Insert Subtitle Here</a:t>
            </a:r>
          </a:p>
        </p:txBody>
      </p:sp>
      <p:sp>
        <p:nvSpPr>
          <p:cNvPr id="44" name="Content Placeholder 17"/>
          <p:cNvSpPr>
            <a:spLocks noGrp="1"/>
          </p:cNvSpPr>
          <p:nvPr>
            <p:ph sz="quarter" idx="22" hasCustomPrompt="1"/>
          </p:nvPr>
        </p:nvSpPr>
        <p:spPr>
          <a:xfrm>
            <a:off x="6811048" y="3644420"/>
            <a:ext cx="1796240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ctr">
              <a:lnSpc>
                <a:spcPct val="100000"/>
              </a:lnSpc>
              <a:buNone/>
              <a:defRPr sz="1050" b="0" i="0" baseline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5" name="Picture Placeholder 3" title="Click the Icon to add your Image"/>
          <p:cNvSpPr>
            <a:spLocks noGrp="1" noChangeAspect="1"/>
          </p:cNvSpPr>
          <p:nvPr>
            <p:ph type="pic" sz="quarter" idx="23" hasCustomPrompt="1"/>
          </p:nvPr>
        </p:nvSpPr>
        <p:spPr>
          <a:xfrm>
            <a:off x="7354172" y="2122269"/>
            <a:ext cx="709993" cy="946657"/>
          </a:xfrm>
          <a:prstGeom prst="rect">
            <a:avLst/>
          </a:prstGeom>
          <a:noFill/>
        </p:spPr>
        <p:txBody>
          <a:bodyPr wrap="none" lIns="360000" tIns="0" rIns="360000" bIns="540000" anchor="b" anchorCtr="1">
            <a:noAutofit/>
          </a:bodyPr>
          <a:lstStyle>
            <a:lvl1pPr marL="0" indent="0" algn="ctr">
              <a:buNone/>
              <a:defRPr sz="750" b="0" i="0" baseline="0">
                <a:solidFill>
                  <a:schemeClr val="bg1">
                    <a:lumMod val="50000"/>
                  </a:schemeClr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</a:t>
            </a:r>
          </a:p>
        </p:txBody>
      </p:sp>
      <p:sp>
        <p:nvSpPr>
          <p:cNvPr id="46" name="Content Placeholder 17"/>
          <p:cNvSpPr>
            <a:spLocks noGrp="1"/>
          </p:cNvSpPr>
          <p:nvPr>
            <p:ph sz="quarter" idx="24" hasCustomPrompt="1"/>
          </p:nvPr>
        </p:nvSpPr>
        <p:spPr>
          <a:xfrm>
            <a:off x="6811048" y="3308338"/>
            <a:ext cx="1796240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ctr">
              <a:lnSpc>
                <a:spcPct val="100000"/>
              </a:lnSpc>
              <a:buNone/>
              <a:defRPr sz="1050" b="1" i="0" baseline="0">
                <a:solidFill>
                  <a:srgbClr val="E038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Insert Subtitle Here</a:t>
            </a:r>
          </a:p>
        </p:txBody>
      </p:sp>
      <p:sp>
        <p:nvSpPr>
          <p:cNvPr id="47" name="Content Placeholder 17"/>
          <p:cNvSpPr>
            <a:spLocks noGrp="1"/>
          </p:cNvSpPr>
          <p:nvPr>
            <p:ph sz="quarter" idx="25" hasCustomPrompt="1"/>
          </p:nvPr>
        </p:nvSpPr>
        <p:spPr>
          <a:xfrm>
            <a:off x="2628331" y="3638536"/>
            <a:ext cx="1796240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ctr">
              <a:lnSpc>
                <a:spcPct val="100000"/>
              </a:lnSpc>
              <a:buNone/>
              <a:defRPr sz="1050" b="0" i="0" baseline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8" name="Picture Placeholder 3" title="Click the Icon to add your Image"/>
          <p:cNvSpPr>
            <a:spLocks noGrp="1" noChangeAspect="1"/>
          </p:cNvSpPr>
          <p:nvPr>
            <p:ph type="pic" sz="quarter" idx="26" hasCustomPrompt="1"/>
          </p:nvPr>
        </p:nvSpPr>
        <p:spPr>
          <a:xfrm>
            <a:off x="3171455" y="2122269"/>
            <a:ext cx="709993" cy="946657"/>
          </a:xfrm>
          <a:prstGeom prst="rect">
            <a:avLst/>
          </a:prstGeom>
          <a:noFill/>
        </p:spPr>
        <p:txBody>
          <a:bodyPr wrap="none" lIns="360000" tIns="0" rIns="360000" bIns="540000" anchor="b" anchorCtr="1">
            <a:noAutofit/>
          </a:bodyPr>
          <a:lstStyle>
            <a:lvl1pPr marL="0" indent="0" algn="ctr">
              <a:buNone/>
              <a:defRPr sz="750" b="0" i="0" baseline="0">
                <a:solidFill>
                  <a:schemeClr val="bg1">
                    <a:lumMod val="50000"/>
                  </a:schemeClr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</a:t>
            </a:r>
          </a:p>
        </p:txBody>
      </p:sp>
      <p:sp>
        <p:nvSpPr>
          <p:cNvPr id="49" name="Content Placeholder 17"/>
          <p:cNvSpPr>
            <a:spLocks noGrp="1"/>
          </p:cNvSpPr>
          <p:nvPr>
            <p:ph sz="quarter" idx="27" hasCustomPrompt="1"/>
          </p:nvPr>
        </p:nvSpPr>
        <p:spPr>
          <a:xfrm>
            <a:off x="2628331" y="3302454"/>
            <a:ext cx="1796240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ctr">
              <a:lnSpc>
                <a:spcPct val="100000"/>
              </a:lnSpc>
              <a:buNone/>
              <a:defRPr sz="1050" b="1" i="0" baseline="0">
                <a:solidFill>
                  <a:srgbClr val="E038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Insert Subtitle Here</a:t>
            </a:r>
          </a:p>
        </p:txBody>
      </p:sp>
      <p:sp>
        <p:nvSpPr>
          <p:cNvPr id="50" name="Content Placeholder 17"/>
          <p:cNvSpPr>
            <a:spLocks noGrp="1"/>
          </p:cNvSpPr>
          <p:nvPr>
            <p:ph sz="quarter" idx="28" hasCustomPrompt="1"/>
          </p:nvPr>
        </p:nvSpPr>
        <p:spPr>
          <a:xfrm>
            <a:off x="4719689" y="3638536"/>
            <a:ext cx="1796240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ctr">
              <a:lnSpc>
                <a:spcPct val="100000"/>
              </a:lnSpc>
              <a:buNone/>
              <a:defRPr sz="1050" b="0" i="0" baseline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1" name="Picture Placeholder 3" title="Click the Icon to add your Image"/>
          <p:cNvSpPr>
            <a:spLocks noGrp="1" noChangeAspect="1"/>
          </p:cNvSpPr>
          <p:nvPr>
            <p:ph type="pic" sz="quarter" idx="29" hasCustomPrompt="1"/>
          </p:nvPr>
        </p:nvSpPr>
        <p:spPr>
          <a:xfrm>
            <a:off x="5262813" y="2122269"/>
            <a:ext cx="709993" cy="946657"/>
          </a:xfrm>
          <a:prstGeom prst="rect">
            <a:avLst/>
          </a:prstGeom>
          <a:noFill/>
        </p:spPr>
        <p:txBody>
          <a:bodyPr wrap="none" lIns="360000" tIns="0" rIns="360000" bIns="540000" anchor="b" anchorCtr="1">
            <a:noAutofit/>
          </a:bodyPr>
          <a:lstStyle>
            <a:lvl1pPr marL="0" indent="0" algn="ctr">
              <a:buNone/>
              <a:defRPr sz="750" b="0" i="0" baseline="0">
                <a:solidFill>
                  <a:schemeClr val="bg1">
                    <a:lumMod val="50000"/>
                  </a:schemeClr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</a:t>
            </a:r>
          </a:p>
        </p:txBody>
      </p:sp>
      <p:sp>
        <p:nvSpPr>
          <p:cNvPr id="52" name="Content Placeholder 17"/>
          <p:cNvSpPr>
            <a:spLocks noGrp="1"/>
          </p:cNvSpPr>
          <p:nvPr>
            <p:ph sz="quarter" idx="30" hasCustomPrompt="1"/>
          </p:nvPr>
        </p:nvSpPr>
        <p:spPr>
          <a:xfrm>
            <a:off x="4719689" y="3302454"/>
            <a:ext cx="1796240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ctr">
              <a:lnSpc>
                <a:spcPct val="100000"/>
              </a:lnSpc>
              <a:buNone/>
              <a:defRPr sz="1050" b="1" i="0" baseline="0">
                <a:solidFill>
                  <a:srgbClr val="E038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Insert Subtitle Here</a:t>
            </a:r>
          </a:p>
        </p:txBody>
      </p:sp>
      <p:sp>
        <p:nvSpPr>
          <p:cNvPr id="19" name="Text Placeholder 4"/>
          <p:cNvSpPr>
            <a:spLocks noGrp="1"/>
          </p:cNvSpPr>
          <p:nvPr>
            <p:ph type="body" sz="quarter" idx="31" hasCustomPrompt="1"/>
          </p:nvPr>
        </p:nvSpPr>
        <p:spPr>
          <a:xfrm>
            <a:off x="536973" y="716218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b="1" i="0">
                <a:solidFill>
                  <a:srgbClr val="324F8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4 Column Text &amp; Icon Slide Heading</a:t>
            </a:r>
          </a:p>
        </p:txBody>
      </p:sp>
      <p:sp>
        <p:nvSpPr>
          <p:cNvPr id="20" name="Text Placeholder 4"/>
          <p:cNvSpPr>
            <a:spLocks noGrp="1"/>
          </p:cNvSpPr>
          <p:nvPr>
            <p:ph type="body" sz="quarter" idx="32" hasCustomPrompt="1"/>
          </p:nvPr>
        </p:nvSpPr>
        <p:spPr>
          <a:xfrm>
            <a:off x="536972" y="1158975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b="0" i="0">
                <a:solidFill>
                  <a:srgbClr val="E0388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Slide Subheading</a:t>
            </a:r>
          </a:p>
        </p:txBody>
      </p:sp>
    </p:spTree>
    <p:extLst>
      <p:ext uri="{BB962C8B-B14F-4D97-AF65-F5344CB8AC3E}">
        <p14:creationId xmlns:p14="http://schemas.microsoft.com/office/powerpoint/2010/main" val="318604136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Column Image &amp; Text Reverse">
    <p:bg>
      <p:bgPr>
        <a:gradFill flip="none" rotWithShape="1">
          <a:gsLst>
            <a:gs pos="10000">
              <a:srgbClr val="324F82"/>
            </a:gs>
            <a:gs pos="100000">
              <a:srgbClr val="28B8CE"/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5"/>
          <p:cNvSpPr>
            <a:spLocks noGrp="1"/>
          </p:cNvSpPr>
          <p:nvPr>
            <p:ph sz="quarter" idx="10" hasCustomPrompt="1"/>
          </p:nvPr>
        </p:nvSpPr>
        <p:spPr>
          <a:xfrm>
            <a:off x="261369" y="6294969"/>
            <a:ext cx="2697956" cy="16619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200" b="1" i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Insert Document Title</a:t>
            </a:r>
          </a:p>
        </p:txBody>
      </p:sp>
      <p:sp>
        <p:nvSpPr>
          <p:cNvPr id="39" name="Content Placeholder 17"/>
          <p:cNvSpPr>
            <a:spLocks noGrp="1"/>
          </p:cNvSpPr>
          <p:nvPr>
            <p:ph sz="quarter" idx="21" hasCustomPrompt="1"/>
          </p:nvPr>
        </p:nvSpPr>
        <p:spPr>
          <a:xfrm>
            <a:off x="536972" y="3308338"/>
            <a:ext cx="1796240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ctr">
              <a:lnSpc>
                <a:spcPct val="100000"/>
              </a:lnSpc>
              <a:buNone/>
              <a:defRPr sz="1050" b="1" i="0" baseline="0">
                <a:solidFill>
                  <a:srgbClr val="F9C40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Insert Subtitle Here</a:t>
            </a:r>
          </a:p>
        </p:txBody>
      </p:sp>
      <p:sp>
        <p:nvSpPr>
          <p:cNvPr id="41" name="Content Placeholder 17"/>
          <p:cNvSpPr>
            <a:spLocks noGrp="1"/>
          </p:cNvSpPr>
          <p:nvPr>
            <p:ph sz="quarter" idx="24" hasCustomPrompt="1"/>
          </p:nvPr>
        </p:nvSpPr>
        <p:spPr>
          <a:xfrm>
            <a:off x="6811048" y="3308338"/>
            <a:ext cx="1796240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ctr">
              <a:lnSpc>
                <a:spcPct val="100000"/>
              </a:lnSpc>
              <a:buNone/>
              <a:defRPr sz="1050" b="1" i="0" baseline="0">
                <a:solidFill>
                  <a:srgbClr val="F9C40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Insert Subtitle Here</a:t>
            </a:r>
          </a:p>
        </p:txBody>
      </p:sp>
      <p:sp>
        <p:nvSpPr>
          <p:cNvPr id="43" name="Content Placeholder 17"/>
          <p:cNvSpPr>
            <a:spLocks noGrp="1"/>
          </p:cNvSpPr>
          <p:nvPr>
            <p:ph sz="quarter" idx="27" hasCustomPrompt="1"/>
          </p:nvPr>
        </p:nvSpPr>
        <p:spPr>
          <a:xfrm>
            <a:off x="2628331" y="3302454"/>
            <a:ext cx="1796240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ctr">
              <a:lnSpc>
                <a:spcPct val="100000"/>
              </a:lnSpc>
              <a:buNone/>
              <a:defRPr sz="1050" b="1" i="0" baseline="0">
                <a:solidFill>
                  <a:srgbClr val="F9C40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Insert Subtitle Here</a:t>
            </a:r>
          </a:p>
        </p:txBody>
      </p:sp>
      <p:sp>
        <p:nvSpPr>
          <p:cNvPr id="45" name="Content Placeholder 17"/>
          <p:cNvSpPr>
            <a:spLocks noGrp="1"/>
          </p:cNvSpPr>
          <p:nvPr>
            <p:ph sz="quarter" idx="30" hasCustomPrompt="1"/>
          </p:nvPr>
        </p:nvSpPr>
        <p:spPr>
          <a:xfrm>
            <a:off x="4719689" y="3302454"/>
            <a:ext cx="1796240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ctr">
              <a:lnSpc>
                <a:spcPct val="100000"/>
              </a:lnSpc>
              <a:buNone/>
              <a:defRPr sz="1050" b="1" i="0" baseline="0">
                <a:solidFill>
                  <a:srgbClr val="F9C40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Insert Subtitle Here</a:t>
            </a:r>
          </a:p>
        </p:txBody>
      </p:sp>
      <p:sp>
        <p:nvSpPr>
          <p:cNvPr id="47" name="Picture Placeholder 3" title="Click the Icon to add your Image"/>
          <p:cNvSpPr>
            <a:spLocks noGrp="1" noChangeAspect="1"/>
          </p:cNvSpPr>
          <p:nvPr>
            <p:ph type="pic" sz="quarter" idx="16" hasCustomPrompt="1"/>
          </p:nvPr>
        </p:nvSpPr>
        <p:spPr>
          <a:xfrm>
            <a:off x="1005547" y="2032809"/>
            <a:ext cx="859091" cy="1145455"/>
          </a:xfrm>
          <a:prstGeom prst="rect">
            <a:avLst/>
          </a:prstGeom>
          <a:noFill/>
        </p:spPr>
        <p:txBody>
          <a:bodyPr wrap="none" lIns="360000" tIns="0" rIns="360000" bIns="540000" anchor="b" anchorCtr="1">
            <a:noAutofit/>
          </a:bodyPr>
          <a:lstStyle>
            <a:lvl1pPr marL="0" indent="0" algn="ctr">
              <a:buNone/>
              <a:defRPr sz="75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</a:t>
            </a:r>
          </a:p>
        </p:txBody>
      </p:sp>
      <p:sp>
        <p:nvSpPr>
          <p:cNvPr id="48" name="Picture Placeholder 3" title="Click the Icon to add your Image"/>
          <p:cNvSpPr>
            <a:spLocks noGrp="1" noChangeAspect="1"/>
          </p:cNvSpPr>
          <p:nvPr>
            <p:ph type="pic" sz="quarter" idx="23" hasCustomPrompt="1"/>
          </p:nvPr>
        </p:nvSpPr>
        <p:spPr>
          <a:xfrm>
            <a:off x="7279623" y="2032809"/>
            <a:ext cx="859091" cy="1145455"/>
          </a:xfrm>
          <a:prstGeom prst="rect">
            <a:avLst/>
          </a:prstGeom>
          <a:noFill/>
        </p:spPr>
        <p:txBody>
          <a:bodyPr wrap="none" lIns="360000" tIns="0" rIns="360000" bIns="540000" anchor="b" anchorCtr="1">
            <a:noAutofit/>
          </a:bodyPr>
          <a:lstStyle>
            <a:lvl1pPr marL="0" indent="0" algn="ctr">
              <a:buNone/>
              <a:defRPr sz="75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</a:t>
            </a:r>
          </a:p>
        </p:txBody>
      </p:sp>
      <p:sp>
        <p:nvSpPr>
          <p:cNvPr id="49" name="Picture Placeholder 3" title="Click the Icon to add your Image"/>
          <p:cNvSpPr>
            <a:spLocks noGrp="1" noChangeAspect="1"/>
          </p:cNvSpPr>
          <p:nvPr>
            <p:ph type="pic" sz="quarter" idx="26" hasCustomPrompt="1"/>
          </p:nvPr>
        </p:nvSpPr>
        <p:spPr>
          <a:xfrm>
            <a:off x="3096906" y="2032809"/>
            <a:ext cx="859091" cy="1145455"/>
          </a:xfrm>
          <a:prstGeom prst="rect">
            <a:avLst/>
          </a:prstGeom>
          <a:noFill/>
        </p:spPr>
        <p:txBody>
          <a:bodyPr wrap="none" lIns="360000" tIns="0" rIns="360000" bIns="540000" anchor="b" anchorCtr="1">
            <a:noAutofit/>
          </a:bodyPr>
          <a:lstStyle>
            <a:lvl1pPr marL="0" indent="0" algn="ctr">
              <a:buNone/>
              <a:defRPr sz="75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</a:t>
            </a:r>
          </a:p>
        </p:txBody>
      </p:sp>
      <p:sp>
        <p:nvSpPr>
          <p:cNvPr id="50" name="Picture Placeholder 3" title="Click the Icon to add your Image"/>
          <p:cNvSpPr>
            <a:spLocks noGrp="1" noChangeAspect="1"/>
          </p:cNvSpPr>
          <p:nvPr>
            <p:ph type="pic" sz="quarter" idx="29" hasCustomPrompt="1"/>
          </p:nvPr>
        </p:nvSpPr>
        <p:spPr>
          <a:xfrm>
            <a:off x="5188264" y="2032809"/>
            <a:ext cx="859091" cy="1145455"/>
          </a:xfrm>
          <a:prstGeom prst="rect">
            <a:avLst/>
          </a:prstGeom>
          <a:noFill/>
        </p:spPr>
        <p:txBody>
          <a:bodyPr wrap="none" lIns="360000" tIns="0" rIns="360000" bIns="540000" anchor="b" anchorCtr="1">
            <a:noAutofit/>
          </a:bodyPr>
          <a:lstStyle>
            <a:lvl1pPr marL="0" indent="0" algn="ctr">
              <a:buNone/>
              <a:defRPr sz="75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</a:t>
            </a:r>
          </a:p>
        </p:txBody>
      </p:sp>
      <p:sp>
        <p:nvSpPr>
          <p:cNvPr id="18" name="Text Placeholder 4"/>
          <p:cNvSpPr>
            <a:spLocks noGrp="1"/>
          </p:cNvSpPr>
          <p:nvPr>
            <p:ph type="body" sz="quarter" idx="31" hasCustomPrompt="1"/>
          </p:nvPr>
        </p:nvSpPr>
        <p:spPr>
          <a:xfrm>
            <a:off x="536973" y="716218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b="1" i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4 Column Text &amp; Icon Slide Heading</a:t>
            </a:r>
          </a:p>
        </p:txBody>
      </p:sp>
      <p:sp>
        <p:nvSpPr>
          <p:cNvPr id="19" name="Text Placeholder 4"/>
          <p:cNvSpPr>
            <a:spLocks noGrp="1"/>
          </p:cNvSpPr>
          <p:nvPr>
            <p:ph type="body" sz="quarter" idx="32" hasCustomPrompt="1"/>
          </p:nvPr>
        </p:nvSpPr>
        <p:spPr>
          <a:xfrm>
            <a:off x="536972" y="1158975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b="0" i="0">
                <a:solidFill>
                  <a:srgbClr val="F9C40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Slide Subheading</a:t>
            </a:r>
          </a:p>
        </p:txBody>
      </p:sp>
      <p:sp>
        <p:nvSpPr>
          <p:cNvPr id="20" name="Content Placeholder 17"/>
          <p:cNvSpPr>
            <a:spLocks noGrp="1"/>
          </p:cNvSpPr>
          <p:nvPr>
            <p:ph sz="quarter" idx="15" hasCustomPrompt="1"/>
          </p:nvPr>
        </p:nvSpPr>
        <p:spPr>
          <a:xfrm>
            <a:off x="536972" y="3644420"/>
            <a:ext cx="1796240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ctr">
              <a:lnSpc>
                <a:spcPct val="100000"/>
              </a:lnSpc>
              <a:buNone/>
              <a:defRPr sz="105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1" name="Content Placeholder 17"/>
          <p:cNvSpPr>
            <a:spLocks noGrp="1"/>
          </p:cNvSpPr>
          <p:nvPr>
            <p:ph sz="quarter" idx="22" hasCustomPrompt="1"/>
          </p:nvPr>
        </p:nvSpPr>
        <p:spPr>
          <a:xfrm>
            <a:off x="6811048" y="3644420"/>
            <a:ext cx="1796240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ctr">
              <a:lnSpc>
                <a:spcPct val="100000"/>
              </a:lnSpc>
              <a:buNone/>
              <a:defRPr sz="105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2" name="Content Placeholder 17"/>
          <p:cNvSpPr>
            <a:spLocks noGrp="1"/>
          </p:cNvSpPr>
          <p:nvPr>
            <p:ph sz="quarter" idx="25" hasCustomPrompt="1"/>
          </p:nvPr>
        </p:nvSpPr>
        <p:spPr>
          <a:xfrm>
            <a:off x="2628331" y="3638536"/>
            <a:ext cx="1796240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ctr">
              <a:lnSpc>
                <a:spcPct val="100000"/>
              </a:lnSpc>
              <a:buNone/>
              <a:defRPr sz="105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3" name="Content Placeholder 17"/>
          <p:cNvSpPr>
            <a:spLocks noGrp="1"/>
          </p:cNvSpPr>
          <p:nvPr>
            <p:ph sz="quarter" idx="28" hasCustomPrompt="1"/>
          </p:nvPr>
        </p:nvSpPr>
        <p:spPr>
          <a:xfrm>
            <a:off x="4719689" y="3638536"/>
            <a:ext cx="1796240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ctr">
              <a:lnSpc>
                <a:spcPct val="100000"/>
              </a:lnSpc>
              <a:buNone/>
              <a:defRPr sz="105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pic>
        <p:nvPicPr>
          <p:cNvPr id="24" name="Picture 23"/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59198" y="6116749"/>
            <a:ext cx="1984802" cy="59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74270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7"/>
          <p:cNvSpPr>
            <a:spLocks noGrp="1"/>
          </p:cNvSpPr>
          <p:nvPr>
            <p:ph sz="quarter" idx="15" hasCustomPrompt="1"/>
          </p:nvPr>
        </p:nvSpPr>
        <p:spPr>
          <a:xfrm>
            <a:off x="536972" y="3239916"/>
            <a:ext cx="3570374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128588" indent="-128588" algn="l">
              <a:lnSpc>
                <a:spcPct val="100000"/>
              </a:lnSpc>
              <a:buFont typeface="Arial" charset="0"/>
              <a:buChar char="•"/>
              <a:defRPr sz="1050" b="0" i="0" baseline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" name="Picture Placeholder 3" title="Click the Icon to add your Image"/>
          <p:cNvSpPr>
            <a:spLocks noGrp="1" noChangeAspect="1"/>
          </p:cNvSpPr>
          <p:nvPr>
            <p:ph type="pic" sz="quarter" idx="16" hasCustomPrompt="1"/>
          </p:nvPr>
        </p:nvSpPr>
        <p:spPr>
          <a:xfrm>
            <a:off x="1967163" y="1495648"/>
            <a:ext cx="709993" cy="946657"/>
          </a:xfrm>
          <a:prstGeom prst="rect">
            <a:avLst/>
          </a:prstGeom>
          <a:noFill/>
        </p:spPr>
        <p:txBody>
          <a:bodyPr wrap="none" lIns="0" tIns="0" rIns="0" bIns="540000" anchor="b" anchorCtr="1">
            <a:noAutofit/>
          </a:bodyPr>
          <a:lstStyle>
            <a:lvl1pPr marL="0" indent="0" algn="ctr">
              <a:buNone/>
              <a:defRPr sz="900" b="0" i="0" baseline="0">
                <a:solidFill>
                  <a:schemeClr val="bg1">
                    <a:lumMod val="50000"/>
                  </a:schemeClr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 </a:t>
            </a:r>
          </a:p>
        </p:txBody>
      </p:sp>
      <p:sp>
        <p:nvSpPr>
          <p:cNvPr id="7" name="Content Placeholder 17"/>
          <p:cNvSpPr>
            <a:spLocks noGrp="1"/>
          </p:cNvSpPr>
          <p:nvPr>
            <p:ph sz="quarter" idx="21" hasCustomPrompt="1"/>
          </p:nvPr>
        </p:nvSpPr>
        <p:spPr>
          <a:xfrm>
            <a:off x="536972" y="2784566"/>
            <a:ext cx="3570374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ctr">
              <a:lnSpc>
                <a:spcPct val="100000"/>
              </a:lnSpc>
              <a:buNone/>
              <a:defRPr sz="1050" b="1" i="0" baseline="0">
                <a:solidFill>
                  <a:srgbClr val="E038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Insert Subtitle Here</a:t>
            </a:r>
          </a:p>
        </p:txBody>
      </p:sp>
      <p:sp>
        <p:nvSpPr>
          <p:cNvPr id="8" name="Content Placeholder 17"/>
          <p:cNvSpPr>
            <a:spLocks noGrp="1"/>
          </p:cNvSpPr>
          <p:nvPr>
            <p:ph sz="quarter" idx="22" hasCustomPrompt="1"/>
          </p:nvPr>
        </p:nvSpPr>
        <p:spPr>
          <a:xfrm>
            <a:off x="5036915" y="3239916"/>
            <a:ext cx="3570374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128588" indent="-128588" algn="l">
              <a:lnSpc>
                <a:spcPct val="100000"/>
              </a:lnSpc>
              <a:buFont typeface="Arial" charset="0"/>
              <a:buChar char="•"/>
              <a:defRPr sz="1050" b="0" i="0" baseline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" name="Picture Placeholder 3" title="Click the Icon to add your Image"/>
          <p:cNvSpPr>
            <a:spLocks noGrp="1" noChangeAspect="1"/>
          </p:cNvSpPr>
          <p:nvPr>
            <p:ph type="pic" sz="quarter" idx="23" hasCustomPrompt="1"/>
          </p:nvPr>
        </p:nvSpPr>
        <p:spPr>
          <a:xfrm>
            <a:off x="6492475" y="1432038"/>
            <a:ext cx="709993" cy="946657"/>
          </a:xfrm>
          <a:prstGeom prst="rect">
            <a:avLst/>
          </a:prstGeom>
          <a:noFill/>
        </p:spPr>
        <p:txBody>
          <a:bodyPr wrap="none" lIns="0" tIns="0" rIns="0" bIns="540000" anchor="b" anchorCtr="1">
            <a:noAutofit/>
          </a:bodyPr>
          <a:lstStyle>
            <a:lvl1pPr marL="0" indent="0" algn="ctr">
              <a:buNone/>
              <a:defRPr sz="900" b="0" i="0" baseline="0">
                <a:solidFill>
                  <a:schemeClr val="bg1">
                    <a:lumMod val="50000"/>
                  </a:schemeClr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 </a:t>
            </a:r>
          </a:p>
        </p:txBody>
      </p:sp>
      <p:sp>
        <p:nvSpPr>
          <p:cNvPr id="10" name="Content Placeholder 17"/>
          <p:cNvSpPr>
            <a:spLocks noGrp="1"/>
          </p:cNvSpPr>
          <p:nvPr>
            <p:ph sz="quarter" idx="24" hasCustomPrompt="1"/>
          </p:nvPr>
        </p:nvSpPr>
        <p:spPr>
          <a:xfrm>
            <a:off x="5036915" y="2784566"/>
            <a:ext cx="3570374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ctr">
              <a:lnSpc>
                <a:spcPct val="100000"/>
              </a:lnSpc>
              <a:buNone/>
              <a:defRPr sz="1050" b="1" i="0" baseline="0">
                <a:solidFill>
                  <a:srgbClr val="E038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Insert Subtitle Here</a:t>
            </a:r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4572131" y="2155353"/>
            <a:ext cx="0" cy="3001617"/>
          </a:xfrm>
          <a:prstGeom prst="line">
            <a:avLst/>
          </a:prstGeom>
          <a:ln>
            <a:solidFill>
              <a:srgbClr val="324F82">
                <a:alpha val="50000"/>
              </a:srgb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 userDrawn="1"/>
        </p:nvSpPr>
        <p:spPr>
          <a:xfrm>
            <a:off x="0" y="5953540"/>
            <a:ext cx="9144000" cy="904461"/>
          </a:xfrm>
          <a:prstGeom prst="rect">
            <a:avLst/>
          </a:prstGeom>
          <a:gradFill>
            <a:gsLst>
              <a:gs pos="10000">
                <a:srgbClr val="324F82"/>
              </a:gs>
              <a:gs pos="100000">
                <a:srgbClr val="28B8CE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27624" y="6116894"/>
            <a:ext cx="1565867" cy="599071"/>
          </a:xfrm>
          <a:prstGeom prst="rect">
            <a:avLst/>
          </a:prstGeom>
        </p:spPr>
      </p:pic>
      <p:sp>
        <p:nvSpPr>
          <p:cNvPr id="14" name="Content Placeholder 5"/>
          <p:cNvSpPr>
            <a:spLocks noGrp="1"/>
          </p:cNvSpPr>
          <p:nvPr>
            <p:ph sz="quarter" idx="10" hasCustomPrompt="1"/>
          </p:nvPr>
        </p:nvSpPr>
        <p:spPr>
          <a:xfrm>
            <a:off x="261369" y="6294969"/>
            <a:ext cx="2697956" cy="16619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200" b="1" i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Insert Document Title</a:t>
            </a:r>
          </a:p>
        </p:txBody>
      </p:sp>
      <p:sp>
        <p:nvSpPr>
          <p:cNvPr id="15" name="Text Placeholder 4"/>
          <p:cNvSpPr>
            <a:spLocks noGrp="1"/>
          </p:cNvSpPr>
          <p:nvPr>
            <p:ph type="body" sz="quarter" idx="25" hasCustomPrompt="1"/>
          </p:nvPr>
        </p:nvSpPr>
        <p:spPr>
          <a:xfrm>
            <a:off x="536973" y="716218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b="1" i="0">
                <a:solidFill>
                  <a:srgbClr val="324F8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2 Column Comparison Slide Heading</a:t>
            </a:r>
          </a:p>
        </p:txBody>
      </p:sp>
      <p:sp>
        <p:nvSpPr>
          <p:cNvPr id="16" name="Text Placeholder 4"/>
          <p:cNvSpPr>
            <a:spLocks noGrp="1"/>
          </p:cNvSpPr>
          <p:nvPr>
            <p:ph type="body" sz="quarter" idx="26" hasCustomPrompt="1"/>
          </p:nvPr>
        </p:nvSpPr>
        <p:spPr>
          <a:xfrm>
            <a:off x="536972" y="1158975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b="0" i="0">
                <a:solidFill>
                  <a:srgbClr val="E0388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Slide Subheading</a:t>
            </a:r>
          </a:p>
        </p:txBody>
      </p:sp>
    </p:spTree>
    <p:extLst>
      <p:ext uri="{BB962C8B-B14F-4D97-AF65-F5344CB8AC3E}">
        <p14:creationId xmlns:p14="http://schemas.microsoft.com/office/powerpoint/2010/main" val="277608155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 Comparison Reverse">
    <p:bg>
      <p:bgPr>
        <a:gradFill flip="none" rotWithShape="1">
          <a:gsLst>
            <a:gs pos="10000">
              <a:srgbClr val="324F82"/>
            </a:gs>
            <a:gs pos="100000">
              <a:srgbClr val="28B8CE"/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5"/>
          <p:cNvSpPr>
            <a:spLocks noGrp="1"/>
          </p:cNvSpPr>
          <p:nvPr>
            <p:ph sz="quarter" idx="10" hasCustomPrompt="1"/>
          </p:nvPr>
        </p:nvSpPr>
        <p:spPr>
          <a:xfrm>
            <a:off x="261369" y="6294969"/>
            <a:ext cx="2697956" cy="16619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200" b="1" i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Insert Document Title</a:t>
            </a:r>
          </a:p>
        </p:txBody>
      </p:sp>
      <p:sp>
        <p:nvSpPr>
          <p:cNvPr id="24" name="Content Placeholder 17"/>
          <p:cNvSpPr>
            <a:spLocks noGrp="1"/>
          </p:cNvSpPr>
          <p:nvPr>
            <p:ph sz="quarter" idx="15" hasCustomPrompt="1"/>
          </p:nvPr>
        </p:nvSpPr>
        <p:spPr>
          <a:xfrm>
            <a:off x="536972" y="3289612"/>
            <a:ext cx="3570374" cy="48474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128588" indent="-128588" algn="l">
              <a:lnSpc>
                <a:spcPct val="100000"/>
              </a:lnSpc>
              <a:buFont typeface="Arial" charset="0"/>
              <a:buChar char="•"/>
              <a:defRPr sz="105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 Quid </a:t>
            </a:r>
            <a:r>
              <a:rPr lang="en-US" dirty="0" err="1"/>
              <a:t>enim</a:t>
            </a:r>
            <a:r>
              <a:rPr lang="en-US" dirty="0"/>
              <a:t> de </a:t>
            </a:r>
            <a:r>
              <a:rPr lang="en-US" dirty="0" err="1"/>
              <a:t>amicitia</a:t>
            </a:r>
            <a:r>
              <a:rPr lang="en-US" dirty="0"/>
              <a:t> </a:t>
            </a:r>
            <a:r>
              <a:rPr lang="en-US" dirty="0" err="1"/>
              <a:t>statueris</a:t>
            </a:r>
            <a:r>
              <a:rPr lang="en-US" dirty="0"/>
              <a:t> </a:t>
            </a:r>
            <a:r>
              <a:rPr lang="en-US" dirty="0" err="1"/>
              <a:t>utilitatis</a:t>
            </a:r>
            <a:r>
              <a:rPr lang="en-US" dirty="0"/>
              <a:t> causa </a:t>
            </a:r>
            <a:r>
              <a:rPr lang="en-US" dirty="0" err="1"/>
              <a:t>expetenda</a:t>
            </a:r>
            <a:r>
              <a:rPr lang="en-US" dirty="0"/>
              <a:t> vides. Quod </a:t>
            </a:r>
            <a:r>
              <a:rPr lang="en-US" dirty="0" err="1"/>
              <a:t>vestri</a:t>
            </a:r>
            <a:r>
              <a:rPr lang="en-US" dirty="0"/>
              <a:t> non item.</a:t>
            </a:r>
          </a:p>
        </p:txBody>
      </p:sp>
      <p:sp>
        <p:nvSpPr>
          <p:cNvPr id="25" name="Picture Placeholder 3" title="Click the Icon to add your Image"/>
          <p:cNvSpPr>
            <a:spLocks noGrp="1" noChangeAspect="1"/>
          </p:cNvSpPr>
          <p:nvPr>
            <p:ph type="pic" sz="quarter" idx="16" hasCustomPrompt="1"/>
          </p:nvPr>
        </p:nvSpPr>
        <p:spPr>
          <a:xfrm>
            <a:off x="1967163" y="1495648"/>
            <a:ext cx="709993" cy="946657"/>
          </a:xfrm>
          <a:prstGeom prst="rect">
            <a:avLst/>
          </a:prstGeom>
          <a:noFill/>
        </p:spPr>
        <p:txBody>
          <a:bodyPr wrap="none" lIns="0" tIns="0" rIns="0" bIns="540000" anchor="b" anchorCtr="1">
            <a:noAutofit/>
          </a:bodyPr>
          <a:lstStyle>
            <a:lvl1pPr marL="0" indent="0" algn="ctr">
              <a:buNone/>
              <a:defRPr sz="90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 </a:t>
            </a:r>
          </a:p>
        </p:txBody>
      </p:sp>
      <p:sp>
        <p:nvSpPr>
          <p:cNvPr id="26" name="Content Placeholder 17"/>
          <p:cNvSpPr>
            <a:spLocks noGrp="1"/>
          </p:cNvSpPr>
          <p:nvPr>
            <p:ph sz="quarter" idx="21" hasCustomPrompt="1"/>
          </p:nvPr>
        </p:nvSpPr>
        <p:spPr>
          <a:xfrm>
            <a:off x="536972" y="2834261"/>
            <a:ext cx="3570374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ctr">
              <a:lnSpc>
                <a:spcPct val="100000"/>
              </a:lnSpc>
              <a:buNone/>
              <a:defRPr sz="1050" b="1" i="0" baseline="0">
                <a:solidFill>
                  <a:srgbClr val="F9C40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Insert Subtitle Here</a:t>
            </a:r>
          </a:p>
        </p:txBody>
      </p:sp>
      <p:sp>
        <p:nvSpPr>
          <p:cNvPr id="27" name="Content Placeholder 17"/>
          <p:cNvSpPr>
            <a:spLocks noGrp="1"/>
          </p:cNvSpPr>
          <p:nvPr>
            <p:ph sz="quarter" idx="22" hasCustomPrompt="1"/>
          </p:nvPr>
        </p:nvSpPr>
        <p:spPr>
          <a:xfrm>
            <a:off x="5036915" y="3289612"/>
            <a:ext cx="3570374" cy="48474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128588" indent="-128588" algn="l">
              <a:lnSpc>
                <a:spcPct val="100000"/>
              </a:lnSpc>
              <a:buFont typeface="Arial" charset="0"/>
              <a:buChar char="•"/>
              <a:defRPr sz="105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. Quid </a:t>
            </a:r>
            <a:r>
              <a:rPr lang="en-US" dirty="0" err="1"/>
              <a:t>enim</a:t>
            </a:r>
            <a:r>
              <a:rPr lang="en-US" dirty="0"/>
              <a:t> de </a:t>
            </a:r>
            <a:r>
              <a:rPr lang="en-US" dirty="0" err="1"/>
              <a:t>amicitia</a:t>
            </a:r>
            <a:r>
              <a:rPr lang="en-US" dirty="0"/>
              <a:t> </a:t>
            </a:r>
            <a:r>
              <a:rPr lang="en-US" dirty="0" err="1"/>
              <a:t>statueris</a:t>
            </a:r>
            <a:r>
              <a:rPr lang="en-US" dirty="0"/>
              <a:t> </a:t>
            </a:r>
            <a:r>
              <a:rPr lang="en-US" dirty="0" err="1"/>
              <a:t>utilitatis</a:t>
            </a:r>
            <a:r>
              <a:rPr lang="en-US" dirty="0"/>
              <a:t> causa </a:t>
            </a:r>
            <a:r>
              <a:rPr lang="en-US" dirty="0" err="1"/>
              <a:t>expetenda</a:t>
            </a:r>
            <a:r>
              <a:rPr lang="en-US" dirty="0"/>
              <a:t> vides. Quod </a:t>
            </a:r>
            <a:r>
              <a:rPr lang="en-US" dirty="0" err="1"/>
              <a:t>vestri</a:t>
            </a:r>
            <a:r>
              <a:rPr lang="en-US" dirty="0"/>
              <a:t> non item.</a:t>
            </a:r>
          </a:p>
        </p:txBody>
      </p:sp>
      <p:sp>
        <p:nvSpPr>
          <p:cNvPr id="28" name="Picture Placeholder 3" title="Click the Icon to add your Image"/>
          <p:cNvSpPr>
            <a:spLocks noGrp="1" noChangeAspect="1"/>
          </p:cNvSpPr>
          <p:nvPr>
            <p:ph type="pic" sz="quarter" idx="23" hasCustomPrompt="1"/>
          </p:nvPr>
        </p:nvSpPr>
        <p:spPr>
          <a:xfrm>
            <a:off x="6467106" y="1495648"/>
            <a:ext cx="709993" cy="946657"/>
          </a:xfrm>
          <a:prstGeom prst="rect">
            <a:avLst/>
          </a:prstGeom>
          <a:noFill/>
        </p:spPr>
        <p:txBody>
          <a:bodyPr wrap="none" lIns="0" tIns="0" rIns="0" bIns="540000" anchor="b" anchorCtr="1">
            <a:noAutofit/>
          </a:bodyPr>
          <a:lstStyle>
            <a:lvl1pPr marL="0" indent="0" algn="ctr">
              <a:buNone/>
              <a:defRPr sz="90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 </a:t>
            </a:r>
          </a:p>
        </p:txBody>
      </p:sp>
      <p:sp>
        <p:nvSpPr>
          <p:cNvPr id="29" name="Content Placeholder 17"/>
          <p:cNvSpPr>
            <a:spLocks noGrp="1"/>
          </p:cNvSpPr>
          <p:nvPr>
            <p:ph sz="quarter" idx="24" hasCustomPrompt="1"/>
          </p:nvPr>
        </p:nvSpPr>
        <p:spPr>
          <a:xfrm>
            <a:off x="5036915" y="2834261"/>
            <a:ext cx="3570374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ctr">
              <a:lnSpc>
                <a:spcPct val="100000"/>
              </a:lnSpc>
              <a:buNone/>
              <a:defRPr sz="1050" b="1" i="0" baseline="0">
                <a:solidFill>
                  <a:srgbClr val="F9C40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Insert Subtitle Here</a:t>
            </a:r>
          </a:p>
        </p:txBody>
      </p:sp>
      <p:cxnSp>
        <p:nvCxnSpPr>
          <p:cNvPr id="30" name="Straight Connector 29"/>
          <p:cNvCxnSpPr/>
          <p:nvPr userDrawn="1"/>
        </p:nvCxnSpPr>
        <p:spPr>
          <a:xfrm>
            <a:off x="4572131" y="2155353"/>
            <a:ext cx="0" cy="3001617"/>
          </a:xfrm>
          <a:prstGeom prst="line">
            <a:avLst/>
          </a:prstGeom>
          <a:ln>
            <a:solidFill>
              <a:schemeClr val="bg1">
                <a:alpha val="5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4"/>
          <p:cNvSpPr>
            <a:spLocks noGrp="1"/>
          </p:cNvSpPr>
          <p:nvPr>
            <p:ph type="body" sz="quarter" idx="25" hasCustomPrompt="1"/>
          </p:nvPr>
        </p:nvSpPr>
        <p:spPr>
          <a:xfrm>
            <a:off x="536973" y="716218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b="1" i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2 Column Comparison Slide Heading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26" hasCustomPrompt="1"/>
          </p:nvPr>
        </p:nvSpPr>
        <p:spPr>
          <a:xfrm>
            <a:off x="536972" y="1158975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b="0" i="0">
                <a:solidFill>
                  <a:srgbClr val="F9C40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Slide Subheading</a:t>
            </a:r>
          </a:p>
        </p:txBody>
      </p: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59198" y="6116749"/>
            <a:ext cx="1984802" cy="59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23470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 Ic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7"/>
          <p:cNvSpPr>
            <a:spLocks noGrp="1"/>
          </p:cNvSpPr>
          <p:nvPr>
            <p:ph sz="quarter" idx="15" hasCustomPrompt="1"/>
          </p:nvPr>
        </p:nvSpPr>
        <p:spPr>
          <a:xfrm>
            <a:off x="1466542" y="2106913"/>
            <a:ext cx="2640804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128588" indent="-128588" algn="l">
              <a:lnSpc>
                <a:spcPct val="100000"/>
              </a:lnSpc>
              <a:buFont typeface="Arial" charset="0"/>
              <a:buChar char="•"/>
              <a:defRPr sz="900" b="0" i="0" baseline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" name="Picture Placeholder 3" title="Click the Icon to add your Image"/>
          <p:cNvSpPr>
            <a:spLocks noGrp="1" noChangeAspect="1"/>
          </p:cNvSpPr>
          <p:nvPr>
            <p:ph type="pic" sz="quarter" idx="16" hasCustomPrompt="1"/>
          </p:nvPr>
        </p:nvSpPr>
        <p:spPr>
          <a:xfrm>
            <a:off x="636130" y="1805184"/>
            <a:ext cx="599141" cy="798855"/>
          </a:xfrm>
          <a:prstGeom prst="rect">
            <a:avLst/>
          </a:prstGeom>
          <a:noFill/>
        </p:spPr>
        <p:txBody>
          <a:bodyPr wrap="square" lIns="0" tIns="0" rIns="0" bIns="0" anchor="ctr" anchorCtr="1">
            <a:noAutofit/>
          </a:bodyPr>
          <a:lstStyle>
            <a:lvl1pPr marL="0" indent="0" algn="ctr">
              <a:buNone/>
              <a:defRPr sz="900" b="0" i="0" baseline="0">
                <a:solidFill>
                  <a:schemeClr val="bg1">
                    <a:lumMod val="50000"/>
                  </a:schemeClr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 </a:t>
            </a:r>
          </a:p>
        </p:txBody>
      </p:sp>
      <p:sp>
        <p:nvSpPr>
          <p:cNvPr id="7" name="Content Placeholder 17"/>
          <p:cNvSpPr>
            <a:spLocks noGrp="1"/>
          </p:cNvSpPr>
          <p:nvPr>
            <p:ph sz="quarter" idx="21" hasCustomPrompt="1"/>
          </p:nvPr>
        </p:nvSpPr>
        <p:spPr>
          <a:xfrm>
            <a:off x="1466542" y="1780480"/>
            <a:ext cx="2640804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100000"/>
              </a:lnSpc>
              <a:buNone/>
              <a:defRPr sz="1050" b="1" i="0" baseline="0">
                <a:solidFill>
                  <a:srgbClr val="E038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Insert Subtitle Here</a:t>
            </a:r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4572131" y="2155353"/>
            <a:ext cx="0" cy="3001617"/>
          </a:xfrm>
          <a:prstGeom prst="line">
            <a:avLst/>
          </a:prstGeom>
          <a:ln>
            <a:solidFill>
              <a:srgbClr val="324F82">
                <a:alpha val="50000"/>
              </a:srgb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 userDrawn="1"/>
        </p:nvSpPr>
        <p:spPr>
          <a:xfrm>
            <a:off x="0" y="5953540"/>
            <a:ext cx="9144000" cy="904461"/>
          </a:xfrm>
          <a:prstGeom prst="rect">
            <a:avLst/>
          </a:prstGeom>
          <a:gradFill>
            <a:gsLst>
              <a:gs pos="10000">
                <a:srgbClr val="324F82"/>
              </a:gs>
              <a:gs pos="100000">
                <a:srgbClr val="28B8CE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27624" y="6116894"/>
            <a:ext cx="1565867" cy="599071"/>
          </a:xfrm>
          <a:prstGeom prst="rect">
            <a:avLst/>
          </a:prstGeom>
        </p:spPr>
      </p:pic>
      <p:sp>
        <p:nvSpPr>
          <p:cNvPr id="14" name="Content Placeholder 5"/>
          <p:cNvSpPr>
            <a:spLocks noGrp="1"/>
          </p:cNvSpPr>
          <p:nvPr>
            <p:ph sz="quarter" idx="10" hasCustomPrompt="1"/>
          </p:nvPr>
        </p:nvSpPr>
        <p:spPr>
          <a:xfrm>
            <a:off x="261369" y="6294969"/>
            <a:ext cx="2697956" cy="16619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200" b="1" i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Insert Document Title</a:t>
            </a:r>
          </a:p>
        </p:txBody>
      </p:sp>
      <p:sp>
        <p:nvSpPr>
          <p:cNvPr id="15" name="Content Placeholder 17"/>
          <p:cNvSpPr>
            <a:spLocks noGrp="1"/>
          </p:cNvSpPr>
          <p:nvPr>
            <p:ph sz="quarter" idx="25" hasCustomPrompt="1"/>
          </p:nvPr>
        </p:nvSpPr>
        <p:spPr>
          <a:xfrm>
            <a:off x="1466542" y="3405717"/>
            <a:ext cx="2640804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128588" indent="-128588" algn="l">
              <a:lnSpc>
                <a:spcPct val="100000"/>
              </a:lnSpc>
              <a:buFont typeface="Arial" charset="0"/>
              <a:buChar char="•"/>
              <a:defRPr sz="900" b="0" i="0" baseline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6" name="Picture Placeholder 3" title="Click the Icon to add your Image"/>
          <p:cNvSpPr>
            <a:spLocks noGrp="1" noChangeAspect="1"/>
          </p:cNvSpPr>
          <p:nvPr>
            <p:ph type="pic" sz="quarter" idx="26" hasCustomPrompt="1"/>
          </p:nvPr>
        </p:nvSpPr>
        <p:spPr>
          <a:xfrm>
            <a:off x="636130" y="3103988"/>
            <a:ext cx="599141" cy="798855"/>
          </a:xfrm>
          <a:prstGeom prst="rect">
            <a:avLst/>
          </a:prstGeom>
          <a:noFill/>
        </p:spPr>
        <p:txBody>
          <a:bodyPr wrap="square" lIns="0" tIns="0" rIns="0" bIns="0" anchor="ctr" anchorCtr="1">
            <a:noAutofit/>
          </a:bodyPr>
          <a:lstStyle>
            <a:lvl1pPr marL="0" indent="0" algn="ctr">
              <a:buNone/>
              <a:defRPr sz="900" b="0" i="0" baseline="0">
                <a:solidFill>
                  <a:schemeClr val="bg1">
                    <a:lumMod val="50000"/>
                  </a:schemeClr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 </a:t>
            </a:r>
          </a:p>
        </p:txBody>
      </p:sp>
      <p:sp>
        <p:nvSpPr>
          <p:cNvPr id="17" name="Content Placeholder 17"/>
          <p:cNvSpPr>
            <a:spLocks noGrp="1"/>
          </p:cNvSpPr>
          <p:nvPr>
            <p:ph sz="quarter" idx="27" hasCustomPrompt="1"/>
          </p:nvPr>
        </p:nvSpPr>
        <p:spPr>
          <a:xfrm>
            <a:off x="1466542" y="3079284"/>
            <a:ext cx="2640804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100000"/>
              </a:lnSpc>
              <a:buNone/>
              <a:defRPr sz="1050" b="1" i="0" baseline="0">
                <a:solidFill>
                  <a:srgbClr val="E038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Insert Subtitle Here</a:t>
            </a:r>
          </a:p>
        </p:txBody>
      </p:sp>
      <p:sp>
        <p:nvSpPr>
          <p:cNvPr id="18" name="Content Placeholder 17"/>
          <p:cNvSpPr>
            <a:spLocks noGrp="1"/>
          </p:cNvSpPr>
          <p:nvPr>
            <p:ph sz="quarter" idx="28" hasCustomPrompt="1"/>
          </p:nvPr>
        </p:nvSpPr>
        <p:spPr>
          <a:xfrm>
            <a:off x="1466542" y="4735122"/>
            <a:ext cx="2640804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128588" indent="-128588" algn="l">
              <a:lnSpc>
                <a:spcPct val="100000"/>
              </a:lnSpc>
              <a:buFont typeface="Arial" charset="0"/>
              <a:buChar char="•"/>
              <a:defRPr sz="900" b="0" i="0" baseline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9" name="Picture Placeholder 3" title="Click the Icon to add your Image"/>
          <p:cNvSpPr>
            <a:spLocks noGrp="1" noChangeAspect="1"/>
          </p:cNvSpPr>
          <p:nvPr>
            <p:ph type="pic" sz="quarter" idx="29" hasCustomPrompt="1"/>
          </p:nvPr>
        </p:nvSpPr>
        <p:spPr>
          <a:xfrm>
            <a:off x="636130" y="4433393"/>
            <a:ext cx="599141" cy="798855"/>
          </a:xfrm>
          <a:prstGeom prst="rect">
            <a:avLst/>
          </a:prstGeom>
          <a:noFill/>
        </p:spPr>
        <p:txBody>
          <a:bodyPr wrap="square" lIns="0" tIns="0" rIns="0" bIns="0" anchor="ctr" anchorCtr="1">
            <a:noAutofit/>
          </a:bodyPr>
          <a:lstStyle>
            <a:lvl1pPr marL="0" indent="0" algn="ctr">
              <a:buNone/>
              <a:defRPr sz="900" b="0" i="0" baseline="0">
                <a:solidFill>
                  <a:schemeClr val="bg1">
                    <a:lumMod val="50000"/>
                  </a:schemeClr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 </a:t>
            </a:r>
          </a:p>
        </p:txBody>
      </p:sp>
      <p:sp>
        <p:nvSpPr>
          <p:cNvPr id="20" name="Content Placeholder 17"/>
          <p:cNvSpPr>
            <a:spLocks noGrp="1"/>
          </p:cNvSpPr>
          <p:nvPr>
            <p:ph sz="quarter" idx="30" hasCustomPrompt="1"/>
          </p:nvPr>
        </p:nvSpPr>
        <p:spPr>
          <a:xfrm>
            <a:off x="1466542" y="4408689"/>
            <a:ext cx="2640804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100000"/>
              </a:lnSpc>
              <a:buNone/>
              <a:defRPr sz="1050" b="1" i="0" baseline="0">
                <a:solidFill>
                  <a:srgbClr val="E038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Insert Subtitle Here</a:t>
            </a:r>
          </a:p>
        </p:txBody>
      </p:sp>
      <p:sp>
        <p:nvSpPr>
          <p:cNvPr id="21" name="Content Placeholder 17"/>
          <p:cNvSpPr>
            <a:spLocks noGrp="1"/>
          </p:cNvSpPr>
          <p:nvPr>
            <p:ph sz="quarter" idx="31" hasCustomPrompt="1"/>
          </p:nvPr>
        </p:nvSpPr>
        <p:spPr>
          <a:xfrm>
            <a:off x="5036916" y="2106913"/>
            <a:ext cx="2640804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128588" indent="-128588" algn="l">
              <a:lnSpc>
                <a:spcPct val="100000"/>
              </a:lnSpc>
              <a:buFont typeface="Arial" charset="0"/>
              <a:buChar char="•"/>
              <a:defRPr sz="900" b="0" i="0" baseline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3" name="Content Placeholder 17"/>
          <p:cNvSpPr>
            <a:spLocks noGrp="1"/>
          </p:cNvSpPr>
          <p:nvPr>
            <p:ph sz="quarter" idx="33" hasCustomPrompt="1"/>
          </p:nvPr>
        </p:nvSpPr>
        <p:spPr>
          <a:xfrm>
            <a:off x="5036916" y="1780480"/>
            <a:ext cx="2640804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100000"/>
              </a:lnSpc>
              <a:buNone/>
              <a:defRPr sz="1050" b="1" i="0" baseline="0">
                <a:solidFill>
                  <a:srgbClr val="E038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Insert Subtitle Here</a:t>
            </a:r>
          </a:p>
        </p:txBody>
      </p:sp>
      <p:sp>
        <p:nvSpPr>
          <p:cNvPr id="24" name="Content Placeholder 17"/>
          <p:cNvSpPr>
            <a:spLocks noGrp="1"/>
          </p:cNvSpPr>
          <p:nvPr>
            <p:ph sz="quarter" idx="34" hasCustomPrompt="1"/>
          </p:nvPr>
        </p:nvSpPr>
        <p:spPr>
          <a:xfrm>
            <a:off x="5036916" y="3405717"/>
            <a:ext cx="2640804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128588" indent="-128588" algn="l">
              <a:lnSpc>
                <a:spcPct val="100000"/>
              </a:lnSpc>
              <a:buFont typeface="Arial" charset="0"/>
              <a:buChar char="•"/>
              <a:defRPr sz="900" b="0" i="0" baseline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6" name="Content Placeholder 17"/>
          <p:cNvSpPr>
            <a:spLocks noGrp="1"/>
          </p:cNvSpPr>
          <p:nvPr>
            <p:ph sz="quarter" idx="36" hasCustomPrompt="1"/>
          </p:nvPr>
        </p:nvSpPr>
        <p:spPr>
          <a:xfrm>
            <a:off x="5036916" y="3079284"/>
            <a:ext cx="2640804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100000"/>
              </a:lnSpc>
              <a:buNone/>
              <a:defRPr sz="1050" b="1" i="0" baseline="0">
                <a:solidFill>
                  <a:srgbClr val="E038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Insert Subtitle Here</a:t>
            </a:r>
          </a:p>
        </p:txBody>
      </p:sp>
      <p:sp>
        <p:nvSpPr>
          <p:cNvPr id="27" name="Content Placeholder 17"/>
          <p:cNvSpPr>
            <a:spLocks noGrp="1"/>
          </p:cNvSpPr>
          <p:nvPr>
            <p:ph sz="quarter" idx="37" hasCustomPrompt="1"/>
          </p:nvPr>
        </p:nvSpPr>
        <p:spPr>
          <a:xfrm>
            <a:off x="5036916" y="4735122"/>
            <a:ext cx="2640804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128588" indent="-128588" algn="l">
              <a:lnSpc>
                <a:spcPct val="100000"/>
              </a:lnSpc>
              <a:buFont typeface="Arial" charset="0"/>
              <a:buChar char="•"/>
              <a:defRPr sz="900" b="0" i="0" baseline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9" name="Content Placeholder 17"/>
          <p:cNvSpPr>
            <a:spLocks noGrp="1"/>
          </p:cNvSpPr>
          <p:nvPr>
            <p:ph sz="quarter" idx="39" hasCustomPrompt="1"/>
          </p:nvPr>
        </p:nvSpPr>
        <p:spPr>
          <a:xfrm>
            <a:off x="5036916" y="4408689"/>
            <a:ext cx="2640804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100000"/>
              </a:lnSpc>
              <a:buNone/>
              <a:defRPr sz="1050" b="1" i="0" baseline="0">
                <a:solidFill>
                  <a:srgbClr val="E038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Insert Subtitle Here</a:t>
            </a:r>
          </a:p>
        </p:txBody>
      </p:sp>
      <p:sp>
        <p:nvSpPr>
          <p:cNvPr id="30" name="Picture Placeholder 3" title="Click the Icon to add your Image"/>
          <p:cNvSpPr>
            <a:spLocks noGrp="1" noChangeAspect="1"/>
          </p:cNvSpPr>
          <p:nvPr>
            <p:ph type="pic" sz="quarter" idx="32" hasCustomPrompt="1"/>
          </p:nvPr>
        </p:nvSpPr>
        <p:spPr>
          <a:xfrm>
            <a:off x="7908991" y="1805184"/>
            <a:ext cx="599141" cy="798855"/>
          </a:xfrm>
          <a:prstGeom prst="rect">
            <a:avLst/>
          </a:prstGeom>
          <a:noFill/>
        </p:spPr>
        <p:txBody>
          <a:bodyPr wrap="square" lIns="0" tIns="0" rIns="0" bIns="0" anchor="ctr" anchorCtr="1">
            <a:noAutofit/>
          </a:bodyPr>
          <a:lstStyle>
            <a:lvl1pPr marL="0" indent="0" algn="ctr">
              <a:buNone/>
              <a:defRPr sz="900" b="0" i="0" baseline="0">
                <a:solidFill>
                  <a:schemeClr val="bg1">
                    <a:lumMod val="50000"/>
                  </a:schemeClr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 </a:t>
            </a:r>
          </a:p>
        </p:txBody>
      </p:sp>
      <p:sp>
        <p:nvSpPr>
          <p:cNvPr id="31" name="Picture Placeholder 3" title="Click the Icon to add your Image"/>
          <p:cNvSpPr>
            <a:spLocks noGrp="1" noChangeAspect="1"/>
          </p:cNvSpPr>
          <p:nvPr>
            <p:ph type="pic" sz="quarter" idx="35" hasCustomPrompt="1"/>
          </p:nvPr>
        </p:nvSpPr>
        <p:spPr>
          <a:xfrm>
            <a:off x="7908991" y="3103988"/>
            <a:ext cx="599141" cy="798855"/>
          </a:xfrm>
          <a:prstGeom prst="rect">
            <a:avLst/>
          </a:prstGeom>
          <a:noFill/>
        </p:spPr>
        <p:txBody>
          <a:bodyPr wrap="square" lIns="0" tIns="0" rIns="0" bIns="0" anchor="ctr" anchorCtr="1">
            <a:noAutofit/>
          </a:bodyPr>
          <a:lstStyle>
            <a:lvl1pPr marL="0" indent="0" algn="ctr">
              <a:buNone/>
              <a:defRPr sz="900" b="0" i="0" baseline="0">
                <a:solidFill>
                  <a:schemeClr val="bg1">
                    <a:lumMod val="50000"/>
                  </a:schemeClr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 </a:t>
            </a:r>
          </a:p>
        </p:txBody>
      </p:sp>
      <p:sp>
        <p:nvSpPr>
          <p:cNvPr id="32" name="Picture Placeholder 3" title="Click the Icon to add your Image"/>
          <p:cNvSpPr>
            <a:spLocks noGrp="1" noChangeAspect="1"/>
          </p:cNvSpPr>
          <p:nvPr>
            <p:ph type="pic" sz="quarter" idx="38" hasCustomPrompt="1"/>
          </p:nvPr>
        </p:nvSpPr>
        <p:spPr>
          <a:xfrm>
            <a:off x="7908991" y="4433393"/>
            <a:ext cx="599141" cy="798855"/>
          </a:xfrm>
          <a:prstGeom prst="rect">
            <a:avLst/>
          </a:prstGeom>
          <a:noFill/>
        </p:spPr>
        <p:txBody>
          <a:bodyPr wrap="square" lIns="0" tIns="0" rIns="0" bIns="0" anchor="ctr" anchorCtr="1">
            <a:noAutofit/>
          </a:bodyPr>
          <a:lstStyle>
            <a:lvl1pPr marL="0" indent="0" algn="ctr">
              <a:buNone/>
              <a:defRPr sz="900" b="0" i="0" baseline="0">
                <a:solidFill>
                  <a:schemeClr val="bg1">
                    <a:lumMod val="50000"/>
                  </a:schemeClr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 </a:t>
            </a:r>
          </a:p>
        </p:txBody>
      </p:sp>
      <p:sp>
        <p:nvSpPr>
          <p:cNvPr id="28" name="Text Placeholder 4"/>
          <p:cNvSpPr>
            <a:spLocks noGrp="1"/>
          </p:cNvSpPr>
          <p:nvPr>
            <p:ph type="body" sz="quarter" idx="40" hasCustomPrompt="1"/>
          </p:nvPr>
        </p:nvSpPr>
        <p:spPr>
          <a:xfrm>
            <a:off x="536973" y="716218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b="1" i="0" baseline="0">
                <a:solidFill>
                  <a:srgbClr val="324F8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6 Icons &amp; Text Slide Heading</a:t>
            </a:r>
          </a:p>
        </p:txBody>
      </p:sp>
      <p:sp>
        <p:nvSpPr>
          <p:cNvPr id="33" name="Text Placeholder 4"/>
          <p:cNvSpPr>
            <a:spLocks noGrp="1"/>
          </p:cNvSpPr>
          <p:nvPr>
            <p:ph type="body" sz="quarter" idx="41" hasCustomPrompt="1"/>
          </p:nvPr>
        </p:nvSpPr>
        <p:spPr>
          <a:xfrm>
            <a:off x="536972" y="1158975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b="0" i="0">
                <a:solidFill>
                  <a:srgbClr val="E0388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Slide Subheading</a:t>
            </a:r>
          </a:p>
        </p:txBody>
      </p:sp>
    </p:spTree>
    <p:extLst>
      <p:ext uri="{BB962C8B-B14F-4D97-AF65-F5344CB8AC3E}">
        <p14:creationId xmlns:p14="http://schemas.microsoft.com/office/powerpoint/2010/main" val="123760999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2 Column Comparison Reverse">
    <p:bg>
      <p:bgPr>
        <a:gradFill flip="none" rotWithShape="1">
          <a:gsLst>
            <a:gs pos="10000">
              <a:srgbClr val="324F82"/>
            </a:gs>
            <a:gs pos="100000">
              <a:srgbClr val="28B8CE"/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27624" y="6116894"/>
            <a:ext cx="1565867" cy="599071"/>
          </a:xfrm>
          <a:prstGeom prst="rect">
            <a:avLst/>
          </a:prstGeom>
        </p:spPr>
      </p:pic>
      <p:sp>
        <p:nvSpPr>
          <p:cNvPr id="5" name="Content Placeholder 5"/>
          <p:cNvSpPr>
            <a:spLocks noGrp="1"/>
          </p:cNvSpPr>
          <p:nvPr>
            <p:ph sz="quarter" idx="10" hasCustomPrompt="1"/>
          </p:nvPr>
        </p:nvSpPr>
        <p:spPr>
          <a:xfrm>
            <a:off x="261369" y="6294969"/>
            <a:ext cx="2697956" cy="16619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200" b="1" i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Insert Document Title</a:t>
            </a:r>
          </a:p>
        </p:txBody>
      </p:sp>
      <p:sp>
        <p:nvSpPr>
          <p:cNvPr id="16" name="Picture Placeholder 3" title="Click the Icon to add your Image"/>
          <p:cNvSpPr>
            <a:spLocks noGrp="1" noChangeAspect="1"/>
          </p:cNvSpPr>
          <p:nvPr>
            <p:ph type="pic" sz="quarter" idx="16" hasCustomPrompt="1"/>
          </p:nvPr>
        </p:nvSpPr>
        <p:spPr>
          <a:xfrm>
            <a:off x="636130" y="1815123"/>
            <a:ext cx="599141" cy="798855"/>
          </a:xfrm>
          <a:prstGeom prst="rect">
            <a:avLst/>
          </a:prstGeom>
          <a:noFill/>
        </p:spPr>
        <p:txBody>
          <a:bodyPr wrap="square" lIns="0" tIns="0" rIns="0" bIns="0" anchor="ctr" anchorCtr="1">
            <a:noAutofit/>
          </a:bodyPr>
          <a:lstStyle>
            <a:lvl1pPr marL="0" indent="0" algn="ctr">
              <a:buNone/>
              <a:defRPr sz="90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 </a:t>
            </a:r>
          </a:p>
        </p:txBody>
      </p:sp>
      <p:sp>
        <p:nvSpPr>
          <p:cNvPr id="20" name="Picture Placeholder 3" title="Click the Icon to add your Image"/>
          <p:cNvSpPr>
            <a:spLocks noGrp="1" noChangeAspect="1"/>
          </p:cNvSpPr>
          <p:nvPr>
            <p:ph type="pic" sz="quarter" idx="26" hasCustomPrompt="1"/>
          </p:nvPr>
        </p:nvSpPr>
        <p:spPr>
          <a:xfrm>
            <a:off x="636130" y="3113927"/>
            <a:ext cx="599141" cy="798855"/>
          </a:xfrm>
          <a:prstGeom prst="rect">
            <a:avLst/>
          </a:prstGeom>
          <a:noFill/>
        </p:spPr>
        <p:txBody>
          <a:bodyPr wrap="square" lIns="0" tIns="0" rIns="0" bIns="0" anchor="ctr" anchorCtr="1">
            <a:noAutofit/>
          </a:bodyPr>
          <a:lstStyle>
            <a:lvl1pPr marL="0" indent="0" algn="ctr">
              <a:buNone/>
              <a:defRPr sz="90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 </a:t>
            </a:r>
          </a:p>
        </p:txBody>
      </p:sp>
      <p:sp>
        <p:nvSpPr>
          <p:cNvPr id="32" name="Picture Placeholder 3" title="Click the Icon to add your Image"/>
          <p:cNvSpPr>
            <a:spLocks noGrp="1" noChangeAspect="1"/>
          </p:cNvSpPr>
          <p:nvPr>
            <p:ph type="pic" sz="quarter" idx="29" hasCustomPrompt="1"/>
          </p:nvPr>
        </p:nvSpPr>
        <p:spPr>
          <a:xfrm>
            <a:off x="636130" y="4443332"/>
            <a:ext cx="599141" cy="798855"/>
          </a:xfrm>
          <a:prstGeom prst="rect">
            <a:avLst/>
          </a:prstGeom>
          <a:noFill/>
        </p:spPr>
        <p:txBody>
          <a:bodyPr wrap="square" lIns="0" tIns="0" rIns="0" bIns="0" anchor="ctr" anchorCtr="1">
            <a:noAutofit/>
          </a:bodyPr>
          <a:lstStyle>
            <a:lvl1pPr marL="0" indent="0" algn="ctr">
              <a:buNone/>
              <a:defRPr sz="90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 </a:t>
            </a:r>
          </a:p>
        </p:txBody>
      </p:sp>
      <p:sp>
        <p:nvSpPr>
          <p:cNvPr id="40" name="Picture Placeholder 3" title="Click the Icon to add your Image"/>
          <p:cNvSpPr>
            <a:spLocks noGrp="1" noChangeAspect="1"/>
          </p:cNvSpPr>
          <p:nvPr>
            <p:ph type="pic" sz="quarter" idx="32" hasCustomPrompt="1"/>
          </p:nvPr>
        </p:nvSpPr>
        <p:spPr>
          <a:xfrm>
            <a:off x="7908991" y="1815123"/>
            <a:ext cx="599141" cy="798855"/>
          </a:xfrm>
          <a:prstGeom prst="rect">
            <a:avLst/>
          </a:prstGeom>
          <a:noFill/>
        </p:spPr>
        <p:txBody>
          <a:bodyPr wrap="square" lIns="0" tIns="0" rIns="0" bIns="0" anchor="ctr" anchorCtr="1">
            <a:noAutofit/>
          </a:bodyPr>
          <a:lstStyle>
            <a:lvl1pPr marL="0" indent="0" algn="ctr">
              <a:buNone/>
              <a:defRPr sz="90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 </a:t>
            </a:r>
          </a:p>
        </p:txBody>
      </p:sp>
      <p:sp>
        <p:nvSpPr>
          <p:cNvPr id="41" name="Picture Placeholder 3" title="Click the Icon to add your Image"/>
          <p:cNvSpPr>
            <a:spLocks noGrp="1" noChangeAspect="1"/>
          </p:cNvSpPr>
          <p:nvPr>
            <p:ph type="pic" sz="quarter" idx="35" hasCustomPrompt="1"/>
          </p:nvPr>
        </p:nvSpPr>
        <p:spPr>
          <a:xfrm>
            <a:off x="7908991" y="3113927"/>
            <a:ext cx="599141" cy="798855"/>
          </a:xfrm>
          <a:prstGeom prst="rect">
            <a:avLst/>
          </a:prstGeom>
          <a:noFill/>
        </p:spPr>
        <p:txBody>
          <a:bodyPr wrap="square" lIns="0" tIns="0" rIns="0" bIns="0" anchor="ctr" anchorCtr="1">
            <a:noAutofit/>
          </a:bodyPr>
          <a:lstStyle>
            <a:lvl1pPr marL="0" indent="0" algn="ctr">
              <a:buNone/>
              <a:defRPr sz="90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 </a:t>
            </a:r>
          </a:p>
        </p:txBody>
      </p:sp>
      <p:sp>
        <p:nvSpPr>
          <p:cNvPr id="42" name="Picture Placeholder 3" title="Click the Icon to add your Image"/>
          <p:cNvSpPr>
            <a:spLocks noGrp="1" noChangeAspect="1"/>
          </p:cNvSpPr>
          <p:nvPr>
            <p:ph type="pic" sz="quarter" idx="38" hasCustomPrompt="1"/>
          </p:nvPr>
        </p:nvSpPr>
        <p:spPr>
          <a:xfrm>
            <a:off x="7908991" y="4443332"/>
            <a:ext cx="599141" cy="798855"/>
          </a:xfrm>
          <a:prstGeom prst="rect">
            <a:avLst/>
          </a:prstGeom>
          <a:noFill/>
        </p:spPr>
        <p:txBody>
          <a:bodyPr wrap="square" lIns="0" tIns="0" rIns="0" bIns="0" anchor="ctr" anchorCtr="1">
            <a:noAutofit/>
          </a:bodyPr>
          <a:lstStyle>
            <a:lvl1pPr marL="0" indent="0" algn="ctr">
              <a:buNone/>
              <a:defRPr sz="90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 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40" hasCustomPrompt="1"/>
          </p:nvPr>
        </p:nvSpPr>
        <p:spPr>
          <a:xfrm>
            <a:off x="536973" y="716218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b="1" i="0" baseline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6 Icons &amp; Text Slide Heading</a:t>
            </a:r>
          </a:p>
        </p:txBody>
      </p:sp>
      <p:sp>
        <p:nvSpPr>
          <p:cNvPr id="26" name="Text Placeholder 4"/>
          <p:cNvSpPr>
            <a:spLocks noGrp="1"/>
          </p:cNvSpPr>
          <p:nvPr>
            <p:ph type="body" sz="quarter" idx="41" hasCustomPrompt="1"/>
          </p:nvPr>
        </p:nvSpPr>
        <p:spPr>
          <a:xfrm>
            <a:off x="536972" y="1158975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b="0" i="0">
                <a:solidFill>
                  <a:srgbClr val="F9C40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Slide Subheading</a:t>
            </a:r>
          </a:p>
        </p:txBody>
      </p:sp>
      <p:sp>
        <p:nvSpPr>
          <p:cNvPr id="27" name="Content Placeholder 17"/>
          <p:cNvSpPr>
            <a:spLocks noGrp="1"/>
          </p:cNvSpPr>
          <p:nvPr>
            <p:ph sz="quarter" idx="15" hasCustomPrompt="1"/>
          </p:nvPr>
        </p:nvSpPr>
        <p:spPr>
          <a:xfrm>
            <a:off x="1466542" y="2106913"/>
            <a:ext cx="2640804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128588" indent="-128588" algn="l">
              <a:lnSpc>
                <a:spcPct val="100000"/>
              </a:lnSpc>
              <a:buFont typeface="Arial" charset="0"/>
              <a:buChar char="•"/>
              <a:defRPr sz="90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8" name="Content Placeholder 17"/>
          <p:cNvSpPr>
            <a:spLocks noGrp="1"/>
          </p:cNvSpPr>
          <p:nvPr>
            <p:ph sz="quarter" idx="21" hasCustomPrompt="1"/>
          </p:nvPr>
        </p:nvSpPr>
        <p:spPr>
          <a:xfrm>
            <a:off x="1466542" y="1780480"/>
            <a:ext cx="2640804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100000"/>
              </a:lnSpc>
              <a:buNone/>
              <a:defRPr sz="1050" b="1" i="0" baseline="0">
                <a:solidFill>
                  <a:srgbClr val="F9C40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Insert Subtitle Here</a:t>
            </a:r>
          </a:p>
        </p:txBody>
      </p:sp>
      <p:cxnSp>
        <p:nvCxnSpPr>
          <p:cNvPr id="29" name="Straight Connector 28"/>
          <p:cNvCxnSpPr/>
          <p:nvPr userDrawn="1"/>
        </p:nvCxnSpPr>
        <p:spPr>
          <a:xfrm>
            <a:off x="4572131" y="2155353"/>
            <a:ext cx="0" cy="3001617"/>
          </a:xfrm>
          <a:prstGeom prst="line">
            <a:avLst/>
          </a:prstGeom>
          <a:ln>
            <a:solidFill>
              <a:schemeClr val="bg1">
                <a:alpha val="50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Content Placeholder 17"/>
          <p:cNvSpPr>
            <a:spLocks noGrp="1"/>
          </p:cNvSpPr>
          <p:nvPr>
            <p:ph sz="quarter" idx="25" hasCustomPrompt="1"/>
          </p:nvPr>
        </p:nvSpPr>
        <p:spPr>
          <a:xfrm>
            <a:off x="1466542" y="3405717"/>
            <a:ext cx="2640804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128588" indent="-128588" algn="l">
              <a:lnSpc>
                <a:spcPct val="100000"/>
              </a:lnSpc>
              <a:buFont typeface="Arial" charset="0"/>
              <a:buChar char="•"/>
              <a:defRPr sz="90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3" name="Content Placeholder 17"/>
          <p:cNvSpPr>
            <a:spLocks noGrp="1"/>
          </p:cNvSpPr>
          <p:nvPr>
            <p:ph sz="quarter" idx="27" hasCustomPrompt="1"/>
          </p:nvPr>
        </p:nvSpPr>
        <p:spPr>
          <a:xfrm>
            <a:off x="1466542" y="3079284"/>
            <a:ext cx="2640804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100000"/>
              </a:lnSpc>
              <a:buNone/>
              <a:defRPr sz="1050" b="1" i="0" baseline="0">
                <a:solidFill>
                  <a:srgbClr val="F9C40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Insert Subtitle Here</a:t>
            </a:r>
          </a:p>
        </p:txBody>
      </p:sp>
      <p:sp>
        <p:nvSpPr>
          <p:cNvPr id="44" name="Content Placeholder 17"/>
          <p:cNvSpPr>
            <a:spLocks noGrp="1"/>
          </p:cNvSpPr>
          <p:nvPr>
            <p:ph sz="quarter" idx="28" hasCustomPrompt="1"/>
          </p:nvPr>
        </p:nvSpPr>
        <p:spPr>
          <a:xfrm>
            <a:off x="1466542" y="4735122"/>
            <a:ext cx="2640804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128588" indent="-128588" algn="l">
              <a:lnSpc>
                <a:spcPct val="100000"/>
              </a:lnSpc>
              <a:buFont typeface="Arial" charset="0"/>
              <a:buChar char="•"/>
              <a:defRPr sz="90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5" name="Content Placeholder 17"/>
          <p:cNvSpPr>
            <a:spLocks noGrp="1"/>
          </p:cNvSpPr>
          <p:nvPr>
            <p:ph sz="quarter" idx="30" hasCustomPrompt="1"/>
          </p:nvPr>
        </p:nvSpPr>
        <p:spPr>
          <a:xfrm>
            <a:off x="1466542" y="4408689"/>
            <a:ext cx="2640804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100000"/>
              </a:lnSpc>
              <a:buNone/>
              <a:defRPr sz="1050" b="1" i="0" baseline="0">
                <a:solidFill>
                  <a:srgbClr val="F9C40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Insert Subtitle Here</a:t>
            </a:r>
          </a:p>
        </p:txBody>
      </p:sp>
      <p:sp>
        <p:nvSpPr>
          <p:cNvPr id="46" name="Content Placeholder 17"/>
          <p:cNvSpPr>
            <a:spLocks noGrp="1"/>
          </p:cNvSpPr>
          <p:nvPr>
            <p:ph sz="quarter" idx="31" hasCustomPrompt="1"/>
          </p:nvPr>
        </p:nvSpPr>
        <p:spPr>
          <a:xfrm>
            <a:off x="5036916" y="2106913"/>
            <a:ext cx="2640804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128588" indent="-128588" algn="l">
              <a:lnSpc>
                <a:spcPct val="100000"/>
              </a:lnSpc>
              <a:buFont typeface="Arial" charset="0"/>
              <a:buChar char="•"/>
              <a:defRPr sz="90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7" name="Content Placeholder 17"/>
          <p:cNvSpPr>
            <a:spLocks noGrp="1"/>
          </p:cNvSpPr>
          <p:nvPr>
            <p:ph sz="quarter" idx="33" hasCustomPrompt="1"/>
          </p:nvPr>
        </p:nvSpPr>
        <p:spPr>
          <a:xfrm>
            <a:off x="5036916" y="1780480"/>
            <a:ext cx="2640804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100000"/>
              </a:lnSpc>
              <a:buNone/>
              <a:defRPr sz="1050" b="1" i="0" baseline="0">
                <a:solidFill>
                  <a:srgbClr val="F9C40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Insert Subtitle Here</a:t>
            </a:r>
          </a:p>
        </p:txBody>
      </p:sp>
      <p:sp>
        <p:nvSpPr>
          <p:cNvPr id="48" name="Content Placeholder 17"/>
          <p:cNvSpPr>
            <a:spLocks noGrp="1"/>
          </p:cNvSpPr>
          <p:nvPr>
            <p:ph sz="quarter" idx="34" hasCustomPrompt="1"/>
          </p:nvPr>
        </p:nvSpPr>
        <p:spPr>
          <a:xfrm>
            <a:off x="5036916" y="3405717"/>
            <a:ext cx="2640804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128588" indent="-128588" algn="l">
              <a:lnSpc>
                <a:spcPct val="100000"/>
              </a:lnSpc>
              <a:buFont typeface="Arial" charset="0"/>
              <a:buChar char="•"/>
              <a:defRPr sz="90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9" name="Content Placeholder 17"/>
          <p:cNvSpPr>
            <a:spLocks noGrp="1"/>
          </p:cNvSpPr>
          <p:nvPr>
            <p:ph sz="quarter" idx="36" hasCustomPrompt="1"/>
          </p:nvPr>
        </p:nvSpPr>
        <p:spPr>
          <a:xfrm>
            <a:off x="5036916" y="3079284"/>
            <a:ext cx="2640804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100000"/>
              </a:lnSpc>
              <a:buNone/>
              <a:defRPr sz="1050" b="1" i="0" baseline="0">
                <a:solidFill>
                  <a:srgbClr val="F9C40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Insert Subtitle Here</a:t>
            </a:r>
          </a:p>
        </p:txBody>
      </p:sp>
      <p:sp>
        <p:nvSpPr>
          <p:cNvPr id="50" name="Content Placeholder 17"/>
          <p:cNvSpPr>
            <a:spLocks noGrp="1"/>
          </p:cNvSpPr>
          <p:nvPr>
            <p:ph sz="quarter" idx="37" hasCustomPrompt="1"/>
          </p:nvPr>
        </p:nvSpPr>
        <p:spPr>
          <a:xfrm>
            <a:off x="5036916" y="4735122"/>
            <a:ext cx="2640804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128588" indent="-128588" algn="l">
              <a:lnSpc>
                <a:spcPct val="100000"/>
              </a:lnSpc>
              <a:buFont typeface="Arial" charset="0"/>
              <a:buChar char="•"/>
              <a:defRPr sz="90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1" name="Content Placeholder 17"/>
          <p:cNvSpPr>
            <a:spLocks noGrp="1"/>
          </p:cNvSpPr>
          <p:nvPr>
            <p:ph sz="quarter" idx="39" hasCustomPrompt="1"/>
          </p:nvPr>
        </p:nvSpPr>
        <p:spPr>
          <a:xfrm>
            <a:off x="5036916" y="4408689"/>
            <a:ext cx="2640804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l">
              <a:lnSpc>
                <a:spcPct val="100000"/>
              </a:lnSpc>
              <a:buNone/>
              <a:defRPr sz="1050" b="1" i="0" baseline="0">
                <a:solidFill>
                  <a:srgbClr val="F9C40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Insert Subtitle Here</a:t>
            </a:r>
          </a:p>
        </p:txBody>
      </p:sp>
    </p:spTree>
    <p:extLst>
      <p:ext uri="{BB962C8B-B14F-4D97-AF65-F5344CB8AC3E}">
        <p14:creationId xmlns:p14="http://schemas.microsoft.com/office/powerpoint/2010/main" val="13415070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ext &amp; Image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5953540"/>
            <a:ext cx="9144000" cy="904461"/>
          </a:xfrm>
          <a:prstGeom prst="rect">
            <a:avLst/>
          </a:prstGeom>
          <a:gradFill>
            <a:gsLst>
              <a:gs pos="10000">
                <a:srgbClr val="324F82"/>
              </a:gs>
              <a:gs pos="100000">
                <a:srgbClr val="28B8CE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27624" y="6116894"/>
            <a:ext cx="1565867" cy="599071"/>
          </a:xfrm>
          <a:prstGeom prst="rect">
            <a:avLst/>
          </a:prstGeom>
        </p:spPr>
      </p:pic>
      <p:sp>
        <p:nvSpPr>
          <p:cNvPr id="22" name="Content Placeholder 17"/>
          <p:cNvSpPr>
            <a:spLocks noGrp="1"/>
          </p:cNvSpPr>
          <p:nvPr>
            <p:ph sz="quarter" idx="15" hasCustomPrompt="1"/>
          </p:nvPr>
        </p:nvSpPr>
        <p:spPr>
          <a:xfrm>
            <a:off x="536972" y="4560199"/>
            <a:ext cx="248399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ctr">
              <a:lnSpc>
                <a:spcPct val="100000"/>
              </a:lnSpc>
              <a:buNone/>
              <a:defRPr sz="900" b="0" i="0" baseline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6" name="Picture Placeholder 3" title="Click the Icon to add your Image"/>
          <p:cNvSpPr>
            <a:spLocks noGrp="1" noChangeAspect="1"/>
          </p:cNvSpPr>
          <p:nvPr>
            <p:ph type="pic" sz="quarter" idx="16" hasCustomPrompt="1"/>
          </p:nvPr>
        </p:nvSpPr>
        <p:spPr>
          <a:xfrm>
            <a:off x="536972" y="2010140"/>
            <a:ext cx="2477540" cy="1943169"/>
          </a:xfrm>
          <a:prstGeom prst="rect">
            <a:avLst/>
          </a:prstGeom>
          <a:solidFill>
            <a:schemeClr val="bg2"/>
          </a:solidFill>
        </p:spPr>
        <p:txBody>
          <a:bodyPr wrap="square" lIns="360000" tIns="0" rIns="360000" bIns="540000" anchor="b" anchorCtr="1">
            <a:noAutofit/>
          </a:bodyPr>
          <a:lstStyle>
            <a:lvl1pPr marL="0" indent="0" algn="ctr">
              <a:buNone/>
              <a:defRPr sz="750" b="0" i="0" baseline="0">
                <a:solidFill>
                  <a:schemeClr val="bg1">
                    <a:lumMod val="50000"/>
                  </a:schemeClr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</a:t>
            </a:r>
          </a:p>
        </p:txBody>
      </p:sp>
      <p:sp>
        <p:nvSpPr>
          <p:cNvPr id="18" name="Content Placeholder 17"/>
          <p:cNvSpPr>
            <a:spLocks noGrp="1"/>
          </p:cNvSpPr>
          <p:nvPr>
            <p:ph sz="quarter" idx="21" hasCustomPrompt="1"/>
          </p:nvPr>
        </p:nvSpPr>
        <p:spPr>
          <a:xfrm>
            <a:off x="536972" y="4224117"/>
            <a:ext cx="2483999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ctr">
              <a:lnSpc>
                <a:spcPct val="100000"/>
              </a:lnSpc>
              <a:buNone/>
              <a:defRPr sz="1050" b="1" i="0" baseline="0">
                <a:solidFill>
                  <a:srgbClr val="4FB9AB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Insert Subtitle Here</a:t>
            </a:r>
          </a:p>
        </p:txBody>
      </p:sp>
      <p:sp>
        <p:nvSpPr>
          <p:cNvPr id="33" name="Content Placeholder 17"/>
          <p:cNvSpPr>
            <a:spLocks noGrp="1"/>
          </p:cNvSpPr>
          <p:nvPr>
            <p:ph sz="quarter" idx="22" hasCustomPrompt="1"/>
          </p:nvPr>
        </p:nvSpPr>
        <p:spPr>
          <a:xfrm>
            <a:off x="3330130" y="4537025"/>
            <a:ext cx="248399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ctr">
              <a:lnSpc>
                <a:spcPct val="100000"/>
              </a:lnSpc>
              <a:buNone/>
              <a:defRPr sz="900" b="0" i="0" baseline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5" name="Content Placeholder 17"/>
          <p:cNvSpPr>
            <a:spLocks noGrp="1"/>
          </p:cNvSpPr>
          <p:nvPr>
            <p:ph sz="quarter" idx="24" hasCustomPrompt="1"/>
          </p:nvPr>
        </p:nvSpPr>
        <p:spPr>
          <a:xfrm>
            <a:off x="3330130" y="4200943"/>
            <a:ext cx="2483999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ctr">
              <a:lnSpc>
                <a:spcPct val="100000"/>
              </a:lnSpc>
              <a:buNone/>
              <a:defRPr sz="1050" b="1" i="0" baseline="0">
                <a:solidFill>
                  <a:srgbClr val="4FB9AB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Insert Subtitle Here</a:t>
            </a:r>
          </a:p>
        </p:txBody>
      </p:sp>
      <p:sp>
        <p:nvSpPr>
          <p:cNvPr id="36" name="Content Placeholder 17"/>
          <p:cNvSpPr>
            <a:spLocks noGrp="1"/>
          </p:cNvSpPr>
          <p:nvPr>
            <p:ph sz="quarter" idx="25" hasCustomPrompt="1"/>
          </p:nvPr>
        </p:nvSpPr>
        <p:spPr>
          <a:xfrm>
            <a:off x="6123289" y="4537025"/>
            <a:ext cx="2483999" cy="1384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ctr">
              <a:lnSpc>
                <a:spcPct val="100000"/>
              </a:lnSpc>
              <a:buNone/>
              <a:defRPr sz="900" b="0" i="0" baseline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8" name="Content Placeholder 17"/>
          <p:cNvSpPr>
            <a:spLocks noGrp="1"/>
          </p:cNvSpPr>
          <p:nvPr>
            <p:ph sz="quarter" idx="27" hasCustomPrompt="1"/>
          </p:nvPr>
        </p:nvSpPr>
        <p:spPr>
          <a:xfrm>
            <a:off x="6123289" y="4200943"/>
            <a:ext cx="2483999" cy="16158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 algn="ctr">
              <a:lnSpc>
                <a:spcPct val="100000"/>
              </a:lnSpc>
              <a:buNone/>
              <a:defRPr sz="1050" b="1" i="0" baseline="0">
                <a:solidFill>
                  <a:srgbClr val="4FB9AB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3429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2pPr>
            <a:lvl3pPr marL="6858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Insert Subtitle Here</a:t>
            </a:r>
          </a:p>
        </p:txBody>
      </p:sp>
      <p:sp>
        <p:nvSpPr>
          <p:cNvPr id="41" name="Picture Placeholder 3" title="Click the Icon to add your Image"/>
          <p:cNvSpPr>
            <a:spLocks noGrp="1" noChangeAspect="1"/>
          </p:cNvSpPr>
          <p:nvPr>
            <p:ph type="pic" sz="quarter" idx="28" hasCustomPrompt="1"/>
          </p:nvPr>
        </p:nvSpPr>
        <p:spPr>
          <a:xfrm>
            <a:off x="3330130" y="2010140"/>
            <a:ext cx="2477540" cy="1943169"/>
          </a:xfrm>
          <a:prstGeom prst="rect">
            <a:avLst/>
          </a:prstGeom>
          <a:solidFill>
            <a:schemeClr val="bg2"/>
          </a:solidFill>
        </p:spPr>
        <p:txBody>
          <a:bodyPr wrap="square" lIns="360000" tIns="0" rIns="360000" bIns="540000" anchor="b" anchorCtr="1">
            <a:noAutofit/>
          </a:bodyPr>
          <a:lstStyle>
            <a:lvl1pPr marL="0" indent="0" algn="ctr">
              <a:buNone/>
              <a:defRPr sz="750" b="0" i="0" baseline="0">
                <a:solidFill>
                  <a:schemeClr val="bg1">
                    <a:lumMod val="50000"/>
                  </a:schemeClr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</a:t>
            </a:r>
          </a:p>
        </p:txBody>
      </p:sp>
      <p:sp>
        <p:nvSpPr>
          <p:cNvPr id="42" name="Picture Placeholder 3" title="Click the Icon to add your Image"/>
          <p:cNvSpPr>
            <a:spLocks noGrp="1" noChangeAspect="1"/>
          </p:cNvSpPr>
          <p:nvPr>
            <p:ph type="pic" sz="quarter" idx="29" hasCustomPrompt="1"/>
          </p:nvPr>
        </p:nvSpPr>
        <p:spPr>
          <a:xfrm>
            <a:off x="6126517" y="2003312"/>
            <a:ext cx="2477540" cy="1943169"/>
          </a:xfrm>
          <a:prstGeom prst="rect">
            <a:avLst/>
          </a:prstGeom>
          <a:solidFill>
            <a:schemeClr val="bg2"/>
          </a:solidFill>
        </p:spPr>
        <p:txBody>
          <a:bodyPr wrap="square" lIns="360000" tIns="0" rIns="360000" bIns="540000" anchor="b" anchorCtr="1">
            <a:noAutofit/>
          </a:bodyPr>
          <a:lstStyle>
            <a:lvl1pPr marL="0" indent="0" algn="ctr">
              <a:buNone/>
              <a:defRPr sz="750" b="0" i="0" baseline="0">
                <a:solidFill>
                  <a:schemeClr val="bg1">
                    <a:lumMod val="50000"/>
                  </a:schemeClr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</a:t>
            </a:r>
          </a:p>
        </p:txBody>
      </p:sp>
      <p:sp>
        <p:nvSpPr>
          <p:cNvPr id="44" name="Content Placeholder 5"/>
          <p:cNvSpPr>
            <a:spLocks noGrp="1"/>
          </p:cNvSpPr>
          <p:nvPr>
            <p:ph sz="quarter" idx="10" hasCustomPrompt="1"/>
          </p:nvPr>
        </p:nvSpPr>
        <p:spPr>
          <a:xfrm>
            <a:off x="261369" y="6294969"/>
            <a:ext cx="2697956" cy="16619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200" b="1" i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Insert Document Title</a:t>
            </a:r>
          </a:p>
        </p:txBody>
      </p:sp>
      <p:sp>
        <p:nvSpPr>
          <p:cNvPr id="17" name="Text Placeholder 4"/>
          <p:cNvSpPr>
            <a:spLocks noGrp="1"/>
          </p:cNvSpPr>
          <p:nvPr>
            <p:ph type="body" sz="quarter" idx="30" hasCustomPrompt="1"/>
          </p:nvPr>
        </p:nvSpPr>
        <p:spPr>
          <a:xfrm>
            <a:off x="536973" y="716218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b="1" i="0">
                <a:solidFill>
                  <a:srgbClr val="324F8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3 Column Text &amp; Image Slide Heading</a:t>
            </a:r>
          </a:p>
        </p:txBody>
      </p:sp>
      <p:sp>
        <p:nvSpPr>
          <p:cNvPr id="19" name="Text Placeholder 4"/>
          <p:cNvSpPr>
            <a:spLocks noGrp="1"/>
          </p:cNvSpPr>
          <p:nvPr>
            <p:ph type="body" sz="quarter" idx="31" hasCustomPrompt="1"/>
          </p:nvPr>
        </p:nvSpPr>
        <p:spPr>
          <a:xfrm>
            <a:off x="536972" y="1158975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b="0" i="0">
                <a:solidFill>
                  <a:srgbClr val="E0388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Slide Subheading</a:t>
            </a:r>
          </a:p>
        </p:txBody>
      </p:sp>
    </p:spTree>
    <p:extLst>
      <p:ext uri="{BB962C8B-B14F-4D97-AF65-F5344CB8AC3E}">
        <p14:creationId xmlns:p14="http://schemas.microsoft.com/office/powerpoint/2010/main" val="164818037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Pag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3" title="Click the Icon to add your Image"/>
          <p:cNvSpPr>
            <a:spLocks noGrp="1"/>
          </p:cNvSpPr>
          <p:nvPr>
            <p:ph type="pic" sz="quarter" idx="16" hasCustomPrompt="1"/>
          </p:nvPr>
        </p:nvSpPr>
        <p:spPr>
          <a:xfrm>
            <a:off x="0" y="1"/>
            <a:ext cx="9144000" cy="5974857"/>
          </a:xfrm>
          <a:prstGeom prst="rect">
            <a:avLst/>
          </a:prstGeom>
          <a:solidFill>
            <a:schemeClr val="bg2"/>
          </a:solidFill>
        </p:spPr>
        <p:txBody>
          <a:bodyPr wrap="square" lIns="0" tIns="0" rIns="0" bIns="1835999" anchor="b" anchorCtr="1">
            <a:noAutofit/>
          </a:bodyPr>
          <a:lstStyle>
            <a:lvl1pPr marL="0" indent="0" algn="ctr">
              <a:buNone/>
              <a:defRPr sz="900" b="0" i="0" baseline="0">
                <a:solidFill>
                  <a:schemeClr val="bg1">
                    <a:lumMod val="50000"/>
                  </a:schemeClr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 </a:t>
            </a:r>
          </a:p>
        </p:txBody>
      </p:sp>
      <p:sp>
        <p:nvSpPr>
          <p:cNvPr id="3" name="Rectangle 2"/>
          <p:cNvSpPr/>
          <p:nvPr userDrawn="1"/>
        </p:nvSpPr>
        <p:spPr>
          <a:xfrm>
            <a:off x="0" y="5953540"/>
            <a:ext cx="9144000" cy="904461"/>
          </a:xfrm>
          <a:prstGeom prst="rect">
            <a:avLst/>
          </a:prstGeom>
          <a:gradFill>
            <a:gsLst>
              <a:gs pos="10000">
                <a:srgbClr val="324F82"/>
              </a:gs>
              <a:gs pos="100000">
                <a:srgbClr val="28B8CE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27624" y="6116894"/>
            <a:ext cx="1565867" cy="599071"/>
          </a:xfrm>
          <a:prstGeom prst="rect">
            <a:avLst/>
          </a:prstGeom>
        </p:spPr>
      </p:pic>
      <p:sp>
        <p:nvSpPr>
          <p:cNvPr id="21" name="Content Placeholder 5"/>
          <p:cNvSpPr>
            <a:spLocks noGrp="1"/>
          </p:cNvSpPr>
          <p:nvPr>
            <p:ph sz="quarter" idx="10" hasCustomPrompt="1"/>
          </p:nvPr>
        </p:nvSpPr>
        <p:spPr>
          <a:xfrm>
            <a:off x="261369" y="6294969"/>
            <a:ext cx="2697956" cy="16619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200" b="1" i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Insert Document Title</a:t>
            </a:r>
          </a:p>
        </p:txBody>
      </p:sp>
    </p:spTree>
    <p:extLst>
      <p:ext uri="{BB962C8B-B14F-4D97-AF65-F5344CB8AC3E}">
        <p14:creationId xmlns:p14="http://schemas.microsoft.com/office/powerpoint/2010/main" val="12244107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Full Pag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3" title="Click the Icon to add your Image"/>
          <p:cNvSpPr>
            <a:spLocks noGrp="1"/>
          </p:cNvSpPr>
          <p:nvPr>
            <p:ph type="pic" sz="quarter" idx="16" hasCustomPrompt="1"/>
          </p:nvPr>
        </p:nvSpPr>
        <p:spPr>
          <a:xfrm>
            <a:off x="4567030" y="0"/>
            <a:ext cx="4576970" cy="6858000"/>
          </a:xfrm>
          <a:prstGeom prst="rect">
            <a:avLst/>
          </a:prstGeom>
          <a:solidFill>
            <a:schemeClr val="bg2"/>
          </a:solidFill>
        </p:spPr>
        <p:txBody>
          <a:bodyPr wrap="square" lIns="0" tIns="0" rIns="0" bIns="1835999" anchor="b" anchorCtr="1">
            <a:noAutofit/>
          </a:bodyPr>
          <a:lstStyle>
            <a:lvl1pPr marL="0" indent="0" algn="ctr">
              <a:buNone/>
              <a:defRPr sz="900" b="0" i="0" baseline="0">
                <a:solidFill>
                  <a:schemeClr val="bg1">
                    <a:lumMod val="50000"/>
                  </a:schemeClr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 </a:t>
            </a:r>
          </a:p>
        </p:txBody>
      </p:sp>
      <p:cxnSp>
        <p:nvCxnSpPr>
          <p:cNvPr id="13" name="Straight Connector 12"/>
          <p:cNvCxnSpPr/>
          <p:nvPr userDrawn="1"/>
        </p:nvCxnSpPr>
        <p:spPr>
          <a:xfrm>
            <a:off x="536714" y="1868557"/>
            <a:ext cx="648528" cy="0"/>
          </a:xfrm>
          <a:prstGeom prst="line">
            <a:avLst/>
          </a:prstGeom>
          <a:ln w="28575">
            <a:solidFill>
              <a:srgbClr val="F9C4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Content Placeholder 5"/>
          <p:cNvSpPr>
            <a:spLocks noGrp="1"/>
          </p:cNvSpPr>
          <p:nvPr>
            <p:ph sz="quarter" idx="10" hasCustomPrompt="1"/>
          </p:nvPr>
        </p:nvSpPr>
        <p:spPr>
          <a:xfrm>
            <a:off x="261369" y="6294969"/>
            <a:ext cx="2697956" cy="16619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200" b="1" i="0">
                <a:solidFill>
                  <a:srgbClr val="324F8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Insert Document Title</a:t>
            </a:r>
          </a:p>
        </p:txBody>
      </p:sp>
      <p:sp>
        <p:nvSpPr>
          <p:cNvPr id="22" name="Rectangle 21"/>
          <p:cNvSpPr/>
          <p:nvPr userDrawn="1"/>
        </p:nvSpPr>
        <p:spPr>
          <a:xfrm>
            <a:off x="4567030" y="5814392"/>
            <a:ext cx="4576970" cy="1043609"/>
          </a:xfrm>
          <a:prstGeom prst="rect">
            <a:avLst/>
          </a:prstGeom>
          <a:gradFill>
            <a:gsLst>
              <a:gs pos="100000">
                <a:srgbClr val="324F82">
                  <a:alpha val="50000"/>
                </a:srgbClr>
              </a:gs>
              <a:gs pos="0">
                <a:srgbClr val="324F82">
                  <a:alpha val="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3" name="Picture 2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27624" y="6116894"/>
            <a:ext cx="1565867" cy="599071"/>
          </a:xfrm>
          <a:prstGeom prst="rect">
            <a:avLst/>
          </a:prstGeom>
        </p:spPr>
      </p:pic>
      <p:sp>
        <p:nvSpPr>
          <p:cNvPr id="10" name="Content Placeholder 17"/>
          <p:cNvSpPr>
            <a:spLocks noGrp="1"/>
          </p:cNvSpPr>
          <p:nvPr>
            <p:ph sz="quarter" idx="18" hasCustomPrompt="1"/>
          </p:nvPr>
        </p:nvSpPr>
        <p:spPr>
          <a:xfrm>
            <a:off x="536973" y="2166731"/>
            <a:ext cx="3493344" cy="240347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14313" marR="0" indent="-214313" algn="l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 sz="1800" b="0" i="0" baseline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557213" indent="-214313">
              <a:buFont typeface="Courier New" charset="0"/>
              <a:buChar char="o"/>
              <a:defRPr sz="1350" b="0" i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2pPr>
            <a:lvl3pPr marL="900113" indent="-214313">
              <a:buFont typeface="Arial" charset="0"/>
              <a:buChar char="•"/>
              <a:defRPr sz="1200" b="0" i="0">
                <a:solidFill>
                  <a:srgbClr val="324F82"/>
                </a:solidFill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Bullet Point Bullet Point</a:t>
            </a:r>
          </a:p>
          <a:p>
            <a:pPr lvl="1"/>
            <a:r>
              <a:rPr lang="en-US" dirty="0"/>
              <a:t>Bullet Point Bullet Point</a:t>
            </a:r>
          </a:p>
          <a:p>
            <a:pPr lvl="2"/>
            <a:r>
              <a:rPr lang="en-US" dirty="0"/>
              <a:t>Bullet Point Bullet Point</a:t>
            </a:r>
          </a:p>
          <a:p>
            <a:pPr lvl="0"/>
            <a:r>
              <a:rPr lang="en-US" dirty="0"/>
              <a:t>Bullet Point Bullet Point</a:t>
            </a:r>
          </a:p>
          <a:p>
            <a:pPr lvl="1"/>
            <a:r>
              <a:rPr lang="en-US" dirty="0"/>
              <a:t>Bullet Point Bullet Point</a:t>
            </a:r>
          </a:p>
          <a:p>
            <a:pPr lvl="2"/>
            <a:r>
              <a:rPr lang="en-US" dirty="0"/>
              <a:t>Bullet Point Bullet Point</a:t>
            </a:r>
          </a:p>
          <a:p>
            <a:pPr lvl="0"/>
            <a:r>
              <a:rPr lang="en-US" dirty="0"/>
              <a:t>Bullet Point Bullet Point</a:t>
            </a:r>
          </a:p>
          <a:p>
            <a:pPr lvl="1"/>
            <a:r>
              <a:rPr lang="en-US" dirty="0"/>
              <a:t>Bullet Point Bullet Point</a:t>
            </a:r>
          </a:p>
          <a:p>
            <a:pPr lvl="2"/>
            <a:r>
              <a:rPr lang="en-US" dirty="0"/>
              <a:t>Bullet Point Bullet Point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5" hasCustomPrompt="1"/>
          </p:nvPr>
        </p:nvSpPr>
        <p:spPr>
          <a:xfrm>
            <a:off x="536973" y="716218"/>
            <a:ext cx="3493345" cy="393542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b="1" i="0" baseline="0">
                <a:solidFill>
                  <a:srgbClr val="324F8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Split Image Slide Heading</a:t>
            </a:r>
          </a:p>
        </p:txBody>
      </p:sp>
      <p:sp>
        <p:nvSpPr>
          <p:cNvPr id="15" name="Text Placeholder 4"/>
          <p:cNvSpPr>
            <a:spLocks noGrp="1"/>
          </p:cNvSpPr>
          <p:nvPr>
            <p:ph type="body" sz="quarter" idx="19" hasCustomPrompt="1"/>
          </p:nvPr>
        </p:nvSpPr>
        <p:spPr>
          <a:xfrm>
            <a:off x="536972" y="1158975"/>
            <a:ext cx="3493346" cy="393542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b="0" i="0">
                <a:solidFill>
                  <a:srgbClr val="E0388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Slide Subheading</a:t>
            </a:r>
          </a:p>
        </p:txBody>
      </p:sp>
    </p:spTree>
    <p:extLst>
      <p:ext uri="{BB962C8B-B14F-4D97-AF65-F5344CB8AC3E}">
        <p14:creationId xmlns:p14="http://schemas.microsoft.com/office/powerpoint/2010/main" val="166201893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Full Pag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3" title="Click the Icon to add your Image"/>
          <p:cNvSpPr>
            <a:spLocks noGrp="1"/>
          </p:cNvSpPr>
          <p:nvPr>
            <p:ph type="pic" sz="quarter" idx="16" hasCustomPrompt="1"/>
          </p:nvPr>
        </p:nvSpPr>
        <p:spPr>
          <a:xfrm>
            <a:off x="0" y="0"/>
            <a:ext cx="4576970" cy="6858000"/>
          </a:xfrm>
          <a:prstGeom prst="rect">
            <a:avLst/>
          </a:prstGeom>
          <a:solidFill>
            <a:schemeClr val="bg2"/>
          </a:solidFill>
        </p:spPr>
        <p:txBody>
          <a:bodyPr wrap="square" lIns="0" tIns="0" rIns="0" bIns="1835999" anchor="b" anchorCtr="1">
            <a:noAutofit/>
          </a:bodyPr>
          <a:lstStyle>
            <a:lvl1pPr marL="0" indent="0" algn="ctr">
              <a:buNone/>
              <a:defRPr sz="900" b="0" i="0" baseline="0">
                <a:solidFill>
                  <a:schemeClr val="bg1">
                    <a:lumMod val="50000"/>
                  </a:schemeClr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 </a:t>
            </a:r>
          </a:p>
        </p:txBody>
      </p:sp>
      <p:sp>
        <p:nvSpPr>
          <p:cNvPr id="3" name="Rectangle 2"/>
          <p:cNvSpPr/>
          <p:nvPr userDrawn="1"/>
        </p:nvSpPr>
        <p:spPr>
          <a:xfrm>
            <a:off x="4576969" y="1"/>
            <a:ext cx="4567031" cy="6858000"/>
          </a:xfrm>
          <a:prstGeom prst="rect">
            <a:avLst/>
          </a:prstGeom>
          <a:gradFill>
            <a:gsLst>
              <a:gs pos="10000">
                <a:srgbClr val="324F82"/>
              </a:gs>
              <a:gs pos="100000">
                <a:srgbClr val="28B8CE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27624" y="6116894"/>
            <a:ext cx="1565867" cy="599071"/>
          </a:xfrm>
          <a:prstGeom prst="rect">
            <a:avLst/>
          </a:prstGeom>
        </p:spPr>
      </p:pic>
      <p:cxnSp>
        <p:nvCxnSpPr>
          <p:cNvPr id="13" name="Straight Connector 12"/>
          <p:cNvCxnSpPr/>
          <p:nvPr userDrawn="1"/>
        </p:nvCxnSpPr>
        <p:spPr>
          <a:xfrm>
            <a:off x="5113683" y="1868557"/>
            <a:ext cx="648528" cy="0"/>
          </a:xfrm>
          <a:prstGeom prst="line">
            <a:avLst/>
          </a:prstGeom>
          <a:ln w="28575">
            <a:solidFill>
              <a:srgbClr val="E0388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/>
          <p:cNvSpPr/>
          <p:nvPr userDrawn="1"/>
        </p:nvSpPr>
        <p:spPr>
          <a:xfrm>
            <a:off x="0" y="5814392"/>
            <a:ext cx="4576970" cy="1043609"/>
          </a:xfrm>
          <a:prstGeom prst="rect">
            <a:avLst/>
          </a:prstGeom>
          <a:gradFill>
            <a:gsLst>
              <a:gs pos="100000">
                <a:schemeClr val="bg1">
                  <a:alpha val="49000"/>
                </a:schemeClr>
              </a:gs>
              <a:gs pos="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Content Placeholder 5"/>
          <p:cNvSpPr>
            <a:spLocks noGrp="1"/>
          </p:cNvSpPr>
          <p:nvPr>
            <p:ph sz="quarter" idx="10" hasCustomPrompt="1"/>
          </p:nvPr>
        </p:nvSpPr>
        <p:spPr>
          <a:xfrm>
            <a:off x="261369" y="6294969"/>
            <a:ext cx="2697956" cy="16619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200" b="1" i="0">
                <a:solidFill>
                  <a:srgbClr val="324F8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Insert Document Title</a:t>
            </a:r>
          </a:p>
        </p:txBody>
      </p:sp>
      <p:sp>
        <p:nvSpPr>
          <p:cNvPr id="15" name="Content Placeholder 17"/>
          <p:cNvSpPr>
            <a:spLocks noGrp="1"/>
          </p:cNvSpPr>
          <p:nvPr>
            <p:ph sz="quarter" idx="18" hasCustomPrompt="1"/>
          </p:nvPr>
        </p:nvSpPr>
        <p:spPr>
          <a:xfrm>
            <a:off x="5113942" y="2162651"/>
            <a:ext cx="3493344" cy="240347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14313" marR="0" indent="-214313" algn="l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 sz="180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  <a:lvl2pPr marL="557213" indent="-214313">
              <a:buFont typeface="Courier New" charset="0"/>
              <a:buChar char="o"/>
              <a:defRPr sz="1350" b="0" i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2pPr>
            <a:lvl3pPr marL="900113" indent="-214313">
              <a:buFont typeface="Arial" charset="0"/>
              <a:buChar char="•"/>
              <a:defRPr sz="1200" b="0" i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3pPr>
            <a:lvl4pPr marL="10287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4pPr>
            <a:lvl5pPr marL="1371600" indent="0">
              <a:buNone/>
              <a:defRPr sz="1050" b="0" i="0">
                <a:latin typeface="Verdana" charset="0"/>
                <a:ea typeface="Verdana" charset="0"/>
                <a:cs typeface="Verdana" charset="0"/>
              </a:defRPr>
            </a:lvl5pPr>
          </a:lstStyle>
          <a:p>
            <a:pPr lvl="0"/>
            <a:r>
              <a:rPr lang="en-US" dirty="0"/>
              <a:t>Bullet Point Bullet Point</a:t>
            </a:r>
          </a:p>
          <a:p>
            <a:pPr lvl="1"/>
            <a:r>
              <a:rPr lang="en-US" dirty="0"/>
              <a:t>Bullet Point Bullet Point</a:t>
            </a:r>
          </a:p>
          <a:p>
            <a:pPr lvl="2"/>
            <a:r>
              <a:rPr lang="en-US" dirty="0"/>
              <a:t>Bullet Point Bullet Point</a:t>
            </a:r>
          </a:p>
          <a:p>
            <a:pPr lvl="0"/>
            <a:r>
              <a:rPr lang="en-US" dirty="0"/>
              <a:t>Bullet Point Bullet Point</a:t>
            </a:r>
          </a:p>
          <a:p>
            <a:pPr lvl="1"/>
            <a:r>
              <a:rPr lang="en-US" dirty="0"/>
              <a:t>Bullet Point Bullet Point</a:t>
            </a:r>
          </a:p>
          <a:p>
            <a:pPr lvl="2"/>
            <a:r>
              <a:rPr lang="en-US" dirty="0"/>
              <a:t>Bullet Point Bullet Point</a:t>
            </a:r>
          </a:p>
          <a:p>
            <a:pPr lvl="0"/>
            <a:r>
              <a:rPr lang="en-US" dirty="0"/>
              <a:t>Bullet Point Bullet Point</a:t>
            </a:r>
          </a:p>
          <a:p>
            <a:pPr lvl="1"/>
            <a:r>
              <a:rPr lang="en-US" dirty="0"/>
              <a:t>Bullet Point Bullet Point</a:t>
            </a:r>
          </a:p>
          <a:p>
            <a:pPr lvl="2"/>
            <a:r>
              <a:rPr lang="en-US" dirty="0"/>
              <a:t>Bullet Point Bullet Point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5" hasCustomPrompt="1"/>
          </p:nvPr>
        </p:nvSpPr>
        <p:spPr>
          <a:xfrm>
            <a:off x="5113683" y="716218"/>
            <a:ext cx="3493345" cy="393542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b="1" i="0" baseline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Split Image Slide Heading</a:t>
            </a:r>
          </a:p>
        </p:txBody>
      </p:sp>
      <p:sp>
        <p:nvSpPr>
          <p:cNvPr id="19" name="Text Placeholder 4"/>
          <p:cNvSpPr>
            <a:spLocks noGrp="1"/>
          </p:cNvSpPr>
          <p:nvPr>
            <p:ph type="body" sz="quarter" idx="19" hasCustomPrompt="1"/>
          </p:nvPr>
        </p:nvSpPr>
        <p:spPr>
          <a:xfrm>
            <a:off x="5113683" y="1158975"/>
            <a:ext cx="3493346" cy="393542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None/>
              <a:defRPr b="0" i="0">
                <a:solidFill>
                  <a:srgbClr val="F9C40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Slide Subheading</a:t>
            </a:r>
          </a:p>
        </p:txBody>
      </p:sp>
    </p:spTree>
    <p:extLst>
      <p:ext uri="{BB962C8B-B14F-4D97-AF65-F5344CB8AC3E}">
        <p14:creationId xmlns:p14="http://schemas.microsoft.com/office/powerpoint/2010/main" val="346856484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5966419"/>
            <a:ext cx="9144000" cy="904461"/>
          </a:xfrm>
          <a:prstGeom prst="rect">
            <a:avLst/>
          </a:prstGeom>
          <a:gradFill>
            <a:gsLst>
              <a:gs pos="10000">
                <a:srgbClr val="324F82"/>
              </a:gs>
              <a:gs pos="100000">
                <a:srgbClr val="28B8CE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Content Placeholder 5"/>
          <p:cNvSpPr>
            <a:spLocks noGrp="1"/>
          </p:cNvSpPr>
          <p:nvPr>
            <p:ph sz="quarter" idx="10" hasCustomPrompt="1"/>
          </p:nvPr>
        </p:nvSpPr>
        <p:spPr>
          <a:xfrm>
            <a:off x="261369" y="6294969"/>
            <a:ext cx="2697956" cy="16619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200" b="1" i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Insert Document Title</a:t>
            </a: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59198" y="6116749"/>
            <a:ext cx="1984802" cy="59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831898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 Slide">
    <p:bg>
      <p:bgPr>
        <a:gradFill flip="none" rotWithShape="1">
          <a:gsLst>
            <a:gs pos="10000">
              <a:srgbClr val="324F82"/>
            </a:gs>
            <a:gs pos="100000">
              <a:srgbClr val="28B8CE"/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/>
          <p:cNvSpPr>
            <a:spLocks noGrp="1"/>
          </p:cNvSpPr>
          <p:nvPr>
            <p:ph type="title" hasCustomPrompt="1"/>
          </p:nvPr>
        </p:nvSpPr>
        <p:spPr>
          <a:xfrm>
            <a:off x="536713" y="715617"/>
            <a:ext cx="8070575" cy="5401276"/>
          </a:xfrm>
          <a:prstGeom prst="rect">
            <a:avLst/>
          </a:prstGeom>
        </p:spPr>
        <p:txBody>
          <a:bodyPr wrap="none" lIns="0" tIns="0" rIns="0" bIns="0" anchor="ctr" anchorCtr="1">
            <a:noAutofit/>
          </a:bodyPr>
          <a:lstStyle>
            <a:lvl1pPr algn="ctr">
              <a:defRPr sz="4500" b="1" i="0" baseline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r>
              <a:rPr lang="en-US" dirty="0"/>
              <a:t>Chapter/Slide Title</a:t>
            </a:r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59198" y="6116749"/>
            <a:ext cx="1984802" cy="59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42751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con Chapter Slide">
    <p:bg>
      <p:bgPr>
        <a:gradFill flip="none" rotWithShape="1">
          <a:gsLst>
            <a:gs pos="10000">
              <a:srgbClr val="324F82"/>
            </a:gs>
            <a:gs pos="100000">
              <a:srgbClr val="28B8CE"/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/>
          <p:cNvSpPr>
            <a:spLocks noGrp="1"/>
          </p:cNvSpPr>
          <p:nvPr>
            <p:ph type="title" hasCustomPrompt="1"/>
          </p:nvPr>
        </p:nvSpPr>
        <p:spPr>
          <a:xfrm>
            <a:off x="536713" y="2057401"/>
            <a:ext cx="8070575" cy="4059492"/>
          </a:xfrm>
          <a:prstGeom prst="rect">
            <a:avLst/>
          </a:prstGeom>
        </p:spPr>
        <p:txBody>
          <a:bodyPr wrap="none" lIns="0" tIns="0" rIns="0" bIns="0" anchor="ctr" anchorCtr="1">
            <a:noAutofit/>
          </a:bodyPr>
          <a:lstStyle>
            <a:lvl1pPr algn="ctr">
              <a:defRPr sz="4500" b="1" i="0" baseline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r>
              <a:rPr lang="en-US" dirty="0"/>
              <a:t>Icon Chapter Slide</a:t>
            </a:r>
          </a:p>
        </p:txBody>
      </p:sp>
      <p:sp>
        <p:nvSpPr>
          <p:cNvPr id="4" name="Picture Placeholder 3" title="Click the Icon to add your Image"/>
          <p:cNvSpPr>
            <a:spLocks noGrp="1" noChangeAspect="1"/>
          </p:cNvSpPr>
          <p:nvPr>
            <p:ph type="pic" sz="quarter" idx="16" hasCustomPrompt="1"/>
          </p:nvPr>
        </p:nvSpPr>
        <p:spPr>
          <a:xfrm>
            <a:off x="4072559" y="2057400"/>
            <a:ext cx="998882" cy="1331842"/>
          </a:xfrm>
          <a:prstGeom prst="rect">
            <a:avLst/>
          </a:prstGeom>
          <a:noFill/>
        </p:spPr>
        <p:txBody>
          <a:bodyPr wrap="square" lIns="0" tIns="0" rIns="0" bIns="540000" anchor="b" anchorCtr="1">
            <a:noAutofit/>
          </a:bodyPr>
          <a:lstStyle>
            <a:lvl1pPr marL="0" indent="0" algn="ctr">
              <a:buNone/>
              <a:defRPr sz="900" b="0" i="0" baseline="0">
                <a:solidFill>
                  <a:schemeClr val="bg1"/>
                </a:solidFill>
                <a:latin typeface="Verdana" charset="0"/>
                <a:ea typeface="Verdana" charset="0"/>
                <a:cs typeface="Verdana" charset="0"/>
              </a:defRPr>
            </a:lvl1pPr>
          </a:lstStyle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/>
              <a:t>Click the icon to add your image </a:t>
            </a: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59198" y="6116749"/>
            <a:ext cx="1984802" cy="59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481506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ny questions?">
    <p:bg>
      <p:bgPr>
        <a:gradFill flip="none" rotWithShape="1">
          <a:gsLst>
            <a:gs pos="10000">
              <a:srgbClr val="324F82"/>
            </a:gs>
            <a:gs pos="100000">
              <a:srgbClr val="28B8CE"/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 userDrawn="1"/>
        </p:nvSpPr>
        <p:spPr>
          <a:xfrm>
            <a:off x="536713" y="3315615"/>
            <a:ext cx="807305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300" b="1" i="0" dirty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rPr>
              <a:t>Thank</a:t>
            </a:r>
            <a:r>
              <a:rPr lang="en-US" sz="3300" b="1" i="0" baseline="0" dirty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rPr>
              <a:t> you for listening.</a:t>
            </a:r>
          </a:p>
          <a:p>
            <a:pPr algn="ctr"/>
            <a:r>
              <a:rPr lang="en-US" sz="3300" b="1" i="0" baseline="0" dirty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rPr>
              <a:t> Any questions?</a:t>
            </a:r>
            <a:endParaRPr lang="en-US" sz="3300" b="1" i="0" dirty="0">
              <a:solidFill>
                <a:schemeClr val="bg1"/>
              </a:solidFill>
              <a:latin typeface="Ubuntu" charset="0"/>
              <a:ea typeface="Ubuntu" charset="0"/>
              <a:cs typeface="Ubuntu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19792" y="1769165"/>
            <a:ext cx="1288415" cy="140928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 userDrawn="1"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59198" y="6116749"/>
            <a:ext cx="1984802" cy="59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452732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5953540"/>
            <a:ext cx="9144000" cy="904461"/>
          </a:xfrm>
          <a:prstGeom prst="rect">
            <a:avLst/>
          </a:prstGeom>
          <a:gradFill>
            <a:gsLst>
              <a:gs pos="10000">
                <a:srgbClr val="324F82"/>
              </a:gs>
              <a:gs pos="100000">
                <a:srgbClr val="28B8CE"/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Chart Placeholder 7"/>
          <p:cNvSpPr>
            <a:spLocks noGrp="1"/>
          </p:cNvSpPr>
          <p:nvPr>
            <p:ph type="chart" sz="quarter" idx="14" hasCustomPrompt="1"/>
          </p:nvPr>
        </p:nvSpPr>
        <p:spPr>
          <a:xfrm>
            <a:off x="536973" y="1838326"/>
            <a:ext cx="8070056" cy="3736975"/>
          </a:xfrm>
          <a:prstGeom prst="rect">
            <a:avLst/>
          </a:prstGeom>
        </p:spPr>
        <p:txBody>
          <a:bodyPr anchor="b" anchorCtr="1"/>
          <a:lstStyle>
            <a:lvl1pPr marL="0" indent="0">
              <a:buNone/>
              <a:defRPr sz="1050" b="0" i="0" baseline="0">
                <a:solidFill>
                  <a:srgbClr val="324F82"/>
                </a:solidFill>
                <a:latin typeface="Ubuntu Light" charset="0"/>
                <a:ea typeface="Ubuntu Light" charset="0"/>
                <a:cs typeface="Ubuntu Light" charset="0"/>
              </a:defRPr>
            </a:lvl1pPr>
          </a:lstStyle>
          <a:p>
            <a:r>
              <a:rPr lang="en-US" dirty="0"/>
              <a:t>Click the icon to start building your chart</a:t>
            </a:r>
          </a:p>
        </p:txBody>
      </p:sp>
      <p:sp>
        <p:nvSpPr>
          <p:cNvPr id="10" name="Content Placeholder 5"/>
          <p:cNvSpPr>
            <a:spLocks noGrp="1"/>
          </p:cNvSpPr>
          <p:nvPr>
            <p:ph sz="quarter" idx="10" hasCustomPrompt="1"/>
          </p:nvPr>
        </p:nvSpPr>
        <p:spPr>
          <a:xfrm>
            <a:off x="261369" y="6294969"/>
            <a:ext cx="2697956" cy="166199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>
              <a:buNone/>
              <a:defRPr sz="1200" b="1" i="0">
                <a:solidFill>
                  <a:schemeClr val="bg1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Insert Document Title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15" hasCustomPrompt="1"/>
          </p:nvPr>
        </p:nvSpPr>
        <p:spPr>
          <a:xfrm>
            <a:off x="536973" y="716218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b="1" i="0">
                <a:solidFill>
                  <a:srgbClr val="324F8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Chart Slide Heading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6" hasCustomPrompt="1"/>
          </p:nvPr>
        </p:nvSpPr>
        <p:spPr>
          <a:xfrm>
            <a:off x="536972" y="1158975"/>
            <a:ext cx="8070056" cy="393542"/>
          </a:xfrm>
          <a:prstGeom prst="rect">
            <a:avLst/>
          </a:prstGeom>
        </p:spPr>
        <p:txBody>
          <a:bodyPr lIns="0" tIns="0" rIns="0" bIns="0"/>
          <a:lstStyle>
            <a:lvl1pPr marL="0" indent="0" algn="ctr">
              <a:buNone/>
              <a:defRPr b="0" i="0">
                <a:solidFill>
                  <a:srgbClr val="E03882"/>
                </a:solidFill>
                <a:latin typeface="Ubuntu" charset="0"/>
                <a:ea typeface="Ubuntu" charset="0"/>
                <a:cs typeface="Ubuntu" charset="0"/>
              </a:defRPr>
            </a:lvl1pPr>
          </a:lstStyle>
          <a:p>
            <a:pPr lvl="0"/>
            <a:r>
              <a:rPr lang="en-US" dirty="0"/>
              <a:t>Slide Subheading</a:t>
            </a:r>
          </a:p>
        </p:txBody>
      </p: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59198" y="6116749"/>
            <a:ext cx="1984802" cy="59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7297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slideLayout" Target="../slideLayouts/slideLayout35.xml"/><Relationship Id="rId18" Type="http://schemas.openxmlformats.org/officeDocument/2006/relationships/slideLayout" Target="../slideLayouts/slideLayout40.xml"/><Relationship Id="rId3" Type="http://schemas.openxmlformats.org/officeDocument/2006/relationships/slideLayout" Target="../slideLayouts/slideLayout25.xml"/><Relationship Id="rId21" Type="http://schemas.openxmlformats.org/officeDocument/2006/relationships/slideLayout" Target="../slideLayouts/slideLayout43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17" Type="http://schemas.openxmlformats.org/officeDocument/2006/relationships/slideLayout" Target="../slideLayouts/slideLayout39.xml"/><Relationship Id="rId25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6" Type="http://schemas.openxmlformats.org/officeDocument/2006/relationships/slideLayout" Target="../slideLayouts/slideLayout38.xml"/><Relationship Id="rId20" Type="http://schemas.openxmlformats.org/officeDocument/2006/relationships/slideLayout" Target="../slideLayouts/slideLayout42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24" Type="http://schemas.openxmlformats.org/officeDocument/2006/relationships/slideLayout" Target="../slideLayouts/slideLayout46.xml"/><Relationship Id="rId5" Type="http://schemas.openxmlformats.org/officeDocument/2006/relationships/slideLayout" Target="../slideLayouts/slideLayout27.xml"/><Relationship Id="rId15" Type="http://schemas.openxmlformats.org/officeDocument/2006/relationships/slideLayout" Target="../slideLayouts/slideLayout37.xml"/><Relationship Id="rId23" Type="http://schemas.openxmlformats.org/officeDocument/2006/relationships/slideLayout" Target="../slideLayouts/slideLayout45.xml"/><Relationship Id="rId10" Type="http://schemas.openxmlformats.org/officeDocument/2006/relationships/slideLayout" Target="../slideLayouts/slideLayout32.xml"/><Relationship Id="rId19" Type="http://schemas.openxmlformats.org/officeDocument/2006/relationships/slideLayout" Target="../slideLayouts/slideLayout41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slideLayout" Target="../slideLayouts/slideLayout36.xml"/><Relationship Id="rId22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62AE34F3-720D-44C0-BE25-FDFFF9F83F38}" type="datetimeFigureOut">
              <a:rPr lang="en-GB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08/03/2023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02C615DA-6116-48D6-A10F-72EA5A8C33A1}" type="slidenum">
              <a:rPr lang="en-GB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65149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57" r:id="rId1"/>
    <p:sldLayoutId id="2147484158" r:id="rId2"/>
    <p:sldLayoutId id="2147484159" r:id="rId3"/>
    <p:sldLayoutId id="2147484160" r:id="rId4"/>
    <p:sldLayoutId id="2147484161" r:id="rId5"/>
    <p:sldLayoutId id="2147484162" r:id="rId6"/>
    <p:sldLayoutId id="2147484163" r:id="rId7"/>
    <p:sldLayoutId id="2147484164" r:id="rId8"/>
    <p:sldLayoutId id="2147484165" r:id="rId9"/>
    <p:sldLayoutId id="2147484166" r:id="rId10"/>
    <p:sldLayoutId id="21474841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ext slide2 b-ground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-2716" y="0"/>
            <a:ext cx="9149432" cy="68565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717070" y="414589"/>
            <a:ext cx="7757393" cy="1105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4287" tIns="52144" rIns="104287" bIns="52144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717070" y="1796554"/>
            <a:ext cx="7772332" cy="386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4287" tIns="52144" rIns="104287" bIns="5214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17070" y="6011546"/>
            <a:ext cx="5606183" cy="7600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bg1"/>
                </a:solidFill>
                <a:latin typeface="+mn-lt"/>
                <a:ea typeface="ＭＳ Ｐゴシック" pitchFamily="1" charset="-128"/>
                <a:cs typeface="+mn-cs"/>
              </a:defRPr>
            </a:lvl1pPr>
          </a:lstStyle>
          <a:p>
            <a:pPr>
              <a:defRPr/>
            </a:pPr>
            <a:r>
              <a:rPr lang="en-GB"/>
              <a:t>Inequalities in Health February 2014</a:t>
            </a:r>
          </a:p>
        </p:txBody>
      </p:sp>
    </p:spTree>
    <p:extLst>
      <p:ext uri="{BB962C8B-B14F-4D97-AF65-F5344CB8AC3E}">
        <p14:creationId xmlns:p14="http://schemas.microsoft.com/office/powerpoint/2010/main" val="2714305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69" r:id="rId1"/>
    <p:sldLayoutId id="2147484170" r:id="rId2"/>
    <p:sldLayoutId id="2147484171" r:id="rId3"/>
    <p:sldLayoutId id="2147484172" r:id="rId4"/>
    <p:sldLayoutId id="2147484173" r:id="rId5"/>
    <p:sldLayoutId id="2147484174" r:id="rId6"/>
    <p:sldLayoutId id="2147484175" r:id="rId7"/>
    <p:sldLayoutId id="2147484176" r:id="rId8"/>
    <p:sldLayoutId id="2147484177" r:id="rId9"/>
    <p:sldLayoutId id="2147484178" r:id="rId10"/>
    <p:sldLayoutId id="2147484179" r:id="rId11"/>
  </p:sldLayoutIdLst>
  <p:hf sldNum="0" hdr="0" dt="0"/>
  <p:txStyles>
    <p:titleStyle>
      <a:lvl1pPr algn="l" defTabSz="892276" rtl="0" eaLnBrk="0" fontAlgn="base" hangingPunct="0">
        <a:spcBef>
          <a:spcPct val="0"/>
        </a:spcBef>
        <a:spcAft>
          <a:spcPct val="0"/>
        </a:spcAft>
        <a:defRPr sz="3935">
          <a:solidFill>
            <a:srgbClr val="423F74"/>
          </a:solidFill>
          <a:latin typeface="+mj-lt"/>
          <a:ea typeface="+mj-ea"/>
          <a:cs typeface="ＭＳ Ｐゴシック"/>
        </a:defRPr>
      </a:lvl1pPr>
      <a:lvl2pPr algn="l" defTabSz="892276" rtl="0" eaLnBrk="0" fontAlgn="base" hangingPunct="0">
        <a:spcBef>
          <a:spcPct val="0"/>
        </a:spcBef>
        <a:spcAft>
          <a:spcPct val="0"/>
        </a:spcAft>
        <a:defRPr sz="3935">
          <a:solidFill>
            <a:srgbClr val="423F74"/>
          </a:solidFill>
          <a:latin typeface="Verdana Bold" pitchFamily="1" charset="0"/>
          <a:ea typeface="ＭＳ Ｐゴシック" pitchFamily="1" charset="-128"/>
          <a:cs typeface="ＭＳ Ｐゴシック"/>
        </a:defRPr>
      </a:lvl2pPr>
      <a:lvl3pPr algn="l" defTabSz="892276" rtl="0" eaLnBrk="0" fontAlgn="base" hangingPunct="0">
        <a:spcBef>
          <a:spcPct val="0"/>
        </a:spcBef>
        <a:spcAft>
          <a:spcPct val="0"/>
        </a:spcAft>
        <a:defRPr sz="3935">
          <a:solidFill>
            <a:srgbClr val="423F74"/>
          </a:solidFill>
          <a:latin typeface="Verdana Bold" pitchFamily="1" charset="0"/>
          <a:ea typeface="ＭＳ Ｐゴシック" pitchFamily="1" charset="-128"/>
          <a:cs typeface="ＭＳ Ｐゴシック"/>
        </a:defRPr>
      </a:lvl3pPr>
      <a:lvl4pPr algn="l" defTabSz="892276" rtl="0" eaLnBrk="0" fontAlgn="base" hangingPunct="0">
        <a:spcBef>
          <a:spcPct val="0"/>
        </a:spcBef>
        <a:spcAft>
          <a:spcPct val="0"/>
        </a:spcAft>
        <a:defRPr sz="3935">
          <a:solidFill>
            <a:srgbClr val="423F74"/>
          </a:solidFill>
          <a:latin typeface="Verdana Bold" pitchFamily="1" charset="0"/>
          <a:ea typeface="ＭＳ Ｐゴシック" pitchFamily="1" charset="-128"/>
          <a:cs typeface="ＭＳ Ｐゴシック"/>
        </a:defRPr>
      </a:lvl4pPr>
      <a:lvl5pPr algn="l" defTabSz="892276" rtl="0" eaLnBrk="0" fontAlgn="base" hangingPunct="0">
        <a:spcBef>
          <a:spcPct val="0"/>
        </a:spcBef>
        <a:spcAft>
          <a:spcPct val="0"/>
        </a:spcAft>
        <a:defRPr sz="3935">
          <a:solidFill>
            <a:srgbClr val="423F74"/>
          </a:solidFill>
          <a:latin typeface="Verdana Bold" pitchFamily="1" charset="0"/>
          <a:ea typeface="ＭＳ Ｐゴシック" pitchFamily="1" charset="-128"/>
          <a:cs typeface="ＭＳ Ｐゴシック"/>
        </a:defRPr>
      </a:lvl5pPr>
      <a:lvl6pPr marL="391135" algn="l" defTabSz="892276" rtl="0" fontAlgn="base">
        <a:spcBef>
          <a:spcPct val="0"/>
        </a:spcBef>
        <a:spcAft>
          <a:spcPct val="0"/>
        </a:spcAft>
        <a:defRPr sz="3935">
          <a:solidFill>
            <a:srgbClr val="423F74"/>
          </a:solidFill>
          <a:latin typeface="Verdana Bold" pitchFamily="1" charset="0"/>
          <a:ea typeface="ＭＳ Ｐゴシック" pitchFamily="1" charset="-128"/>
        </a:defRPr>
      </a:lvl6pPr>
      <a:lvl7pPr marL="782269" algn="l" defTabSz="892276" rtl="0" fontAlgn="base">
        <a:spcBef>
          <a:spcPct val="0"/>
        </a:spcBef>
        <a:spcAft>
          <a:spcPct val="0"/>
        </a:spcAft>
        <a:defRPr sz="3935">
          <a:solidFill>
            <a:srgbClr val="423F74"/>
          </a:solidFill>
          <a:latin typeface="Verdana Bold" pitchFamily="1" charset="0"/>
          <a:ea typeface="ＭＳ Ｐゴシック" pitchFamily="1" charset="-128"/>
        </a:defRPr>
      </a:lvl7pPr>
      <a:lvl8pPr marL="1173404" algn="l" defTabSz="892276" rtl="0" fontAlgn="base">
        <a:spcBef>
          <a:spcPct val="0"/>
        </a:spcBef>
        <a:spcAft>
          <a:spcPct val="0"/>
        </a:spcAft>
        <a:defRPr sz="3935">
          <a:solidFill>
            <a:srgbClr val="423F74"/>
          </a:solidFill>
          <a:latin typeface="Verdana Bold" pitchFamily="1" charset="0"/>
          <a:ea typeface="ＭＳ Ｐゴシック" pitchFamily="1" charset="-128"/>
        </a:defRPr>
      </a:lvl8pPr>
      <a:lvl9pPr marL="1564538" algn="l" defTabSz="892276" rtl="0" fontAlgn="base">
        <a:spcBef>
          <a:spcPct val="0"/>
        </a:spcBef>
        <a:spcAft>
          <a:spcPct val="0"/>
        </a:spcAft>
        <a:defRPr sz="3935">
          <a:solidFill>
            <a:srgbClr val="423F74"/>
          </a:solidFill>
          <a:latin typeface="Verdana Bold" pitchFamily="1" charset="0"/>
          <a:ea typeface="ＭＳ Ｐゴシック" pitchFamily="1" charset="-128"/>
        </a:defRPr>
      </a:lvl9pPr>
    </p:titleStyle>
    <p:bodyStyle>
      <a:lvl1pPr marL="334094" indent="-334094" algn="l" defTabSz="892276" rtl="0" eaLnBrk="0" fontAlgn="base" hangingPunct="0">
        <a:spcBef>
          <a:spcPct val="20000"/>
        </a:spcBef>
        <a:spcAft>
          <a:spcPct val="0"/>
        </a:spcAft>
        <a:buChar char="•"/>
        <a:defRPr sz="3080">
          <a:solidFill>
            <a:schemeClr val="tx1"/>
          </a:solidFill>
          <a:latin typeface="+mn-lt"/>
          <a:ea typeface="+mn-ea"/>
          <a:cs typeface="ＭＳ Ｐゴシック"/>
        </a:defRPr>
      </a:lvl1pPr>
      <a:lvl2pPr marL="725229" indent="-279770" algn="l" defTabSz="892276" rtl="0" eaLnBrk="0" fontAlgn="base" hangingPunct="0">
        <a:spcBef>
          <a:spcPct val="20000"/>
        </a:spcBef>
        <a:spcAft>
          <a:spcPct val="0"/>
        </a:spcAft>
        <a:buChar char="–"/>
        <a:defRPr sz="2738">
          <a:solidFill>
            <a:schemeClr val="tx1"/>
          </a:solidFill>
          <a:latin typeface="+mn-lt"/>
          <a:ea typeface="+mn-ea"/>
          <a:cs typeface="ＭＳ Ｐゴシック"/>
        </a:defRPr>
      </a:lvl2pPr>
      <a:lvl3pPr marL="1115006" indent="-222729" algn="l" defTabSz="892276" rtl="0" eaLnBrk="0" fontAlgn="base" hangingPunct="0">
        <a:spcBef>
          <a:spcPct val="20000"/>
        </a:spcBef>
        <a:spcAft>
          <a:spcPct val="0"/>
        </a:spcAft>
        <a:buChar char="•"/>
        <a:defRPr sz="2310">
          <a:solidFill>
            <a:schemeClr val="tx1"/>
          </a:solidFill>
          <a:latin typeface="+mn-lt"/>
          <a:ea typeface="+mn-ea"/>
          <a:cs typeface="ＭＳ Ｐゴシック"/>
        </a:defRPr>
      </a:lvl3pPr>
      <a:lvl4pPr marL="1561822" indent="-224088" algn="l" defTabSz="892276" rtl="0" eaLnBrk="0" fontAlgn="base" hangingPunct="0">
        <a:spcBef>
          <a:spcPct val="20000"/>
        </a:spcBef>
        <a:spcAft>
          <a:spcPct val="0"/>
        </a:spcAft>
        <a:buChar char="–"/>
        <a:defRPr sz="1968">
          <a:solidFill>
            <a:schemeClr val="tx1"/>
          </a:solidFill>
          <a:latin typeface="+mn-lt"/>
          <a:ea typeface="+mn-ea"/>
          <a:cs typeface="ＭＳ Ｐゴシック"/>
        </a:defRPr>
      </a:lvl4pPr>
      <a:lvl5pPr marL="2007281" indent="-222729" algn="l" defTabSz="892276" rtl="0" eaLnBrk="0" fontAlgn="base" hangingPunct="0">
        <a:spcBef>
          <a:spcPct val="20000"/>
        </a:spcBef>
        <a:spcAft>
          <a:spcPct val="0"/>
        </a:spcAft>
        <a:buChar char="»"/>
        <a:defRPr sz="1968">
          <a:solidFill>
            <a:schemeClr val="tx1"/>
          </a:solidFill>
          <a:latin typeface="+mn-lt"/>
          <a:ea typeface="+mn-ea"/>
          <a:cs typeface="ＭＳ Ｐゴシック"/>
        </a:defRPr>
      </a:lvl5pPr>
      <a:lvl6pPr marL="2398416" indent="-222729" algn="l" defTabSz="892276" rtl="0" fontAlgn="base">
        <a:spcBef>
          <a:spcPct val="20000"/>
        </a:spcBef>
        <a:spcAft>
          <a:spcPct val="0"/>
        </a:spcAft>
        <a:buChar char="»"/>
        <a:defRPr sz="1968">
          <a:solidFill>
            <a:schemeClr val="tx1"/>
          </a:solidFill>
          <a:latin typeface="+mn-lt"/>
          <a:ea typeface="+mn-ea"/>
        </a:defRPr>
      </a:lvl6pPr>
      <a:lvl7pPr marL="2789550" indent="-222729" algn="l" defTabSz="892276" rtl="0" fontAlgn="base">
        <a:spcBef>
          <a:spcPct val="20000"/>
        </a:spcBef>
        <a:spcAft>
          <a:spcPct val="0"/>
        </a:spcAft>
        <a:buChar char="»"/>
        <a:defRPr sz="1968">
          <a:solidFill>
            <a:schemeClr val="tx1"/>
          </a:solidFill>
          <a:latin typeface="+mn-lt"/>
          <a:ea typeface="+mn-ea"/>
        </a:defRPr>
      </a:lvl7pPr>
      <a:lvl8pPr marL="3180685" indent="-222729" algn="l" defTabSz="892276" rtl="0" fontAlgn="base">
        <a:spcBef>
          <a:spcPct val="20000"/>
        </a:spcBef>
        <a:spcAft>
          <a:spcPct val="0"/>
        </a:spcAft>
        <a:buChar char="»"/>
        <a:defRPr sz="1968">
          <a:solidFill>
            <a:schemeClr val="tx1"/>
          </a:solidFill>
          <a:latin typeface="+mn-lt"/>
          <a:ea typeface="+mn-ea"/>
        </a:defRPr>
      </a:lvl8pPr>
      <a:lvl9pPr marL="3571819" indent="-222729" algn="l" defTabSz="892276" rtl="0" fontAlgn="base">
        <a:spcBef>
          <a:spcPct val="20000"/>
        </a:spcBef>
        <a:spcAft>
          <a:spcPct val="0"/>
        </a:spcAft>
        <a:buChar char="»"/>
        <a:defRPr sz="1968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782269" rtl="0" eaLnBrk="1" latinLnBrk="0" hangingPunct="1">
        <a:defRPr sz="1540" kern="1200">
          <a:solidFill>
            <a:schemeClr val="tx1"/>
          </a:solidFill>
          <a:latin typeface="+mn-lt"/>
          <a:ea typeface="+mn-ea"/>
          <a:cs typeface="+mn-cs"/>
        </a:defRPr>
      </a:lvl1pPr>
      <a:lvl2pPr marL="391135" algn="l" defTabSz="782269" rtl="0" eaLnBrk="1" latinLnBrk="0" hangingPunct="1">
        <a:defRPr sz="1540" kern="1200">
          <a:solidFill>
            <a:schemeClr val="tx1"/>
          </a:solidFill>
          <a:latin typeface="+mn-lt"/>
          <a:ea typeface="+mn-ea"/>
          <a:cs typeface="+mn-cs"/>
        </a:defRPr>
      </a:lvl2pPr>
      <a:lvl3pPr marL="782269" algn="l" defTabSz="782269" rtl="0" eaLnBrk="1" latinLnBrk="0" hangingPunct="1">
        <a:defRPr sz="1540" kern="1200">
          <a:solidFill>
            <a:schemeClr val="tx1"/>
          </a:solidFill>
          <a:latin typeface="+mn-lt"/>
          <a:ea typeface="+mn-ea"/>
          <a:cs typeface="+mn-cs"/>
        </a:defRPr>
      </a:lvl3pPr>
      <a:lvl4pPr marL="1173404" algn="l" defTabSz="782269" rtl="0" eaLnBrk="1" latinLnBrk="0" hangingPunct="1">
        <a:defRPr sz="1540" kern="1200">
          <a:solidFill>
            <a:schemeClr val="tx1"/>
          </a:solidFill>
          <a:latin typeface="+mn-lt"/>
          <a:ea typeface="+mn-ea"/>
          <a:cs typeface="+mn-cs"/>
        </a:defRPr>
      </a:lvl4pPr>
      <a:lvl5pPr marL="1564538" algn="l" defTabSz="782269" rtl="0" eaLnBrk="1" latinLnBrk="0" hangingPunct="1">
        <a:defRPr sz="1540" kern="1200">
          <a:solidFill>
            <a:schemeClr val="tx1"/>
          </a:solidFill>
          <a:latin typeface="+mn-lt"/>
          <a:ea typeface="+mn-ea"/>
          <a:cs typeface="+mn-cs"/>
        </a:defRPr>
      </a:lvl5pPr>
      <a:lvl6pPr marL="1955673" algn="l" defTabSz="782269" rtl="0" eaLnBrk="1" latinLnBrk="0" hangingPunct="1">
        <a:defRPr sz="1540" kern="1200">
          <a:solidFill>
            <a:schemeClr val="tx1"/>
          </a:solidFill>
          <a:latin typeface="+mn-lt"/>
          <a:ea typeface="+mn-ea"/>
          <a:cs typeface="+mn-cs"/>
        </a:defRPr>
      </a:lvl6pPr>
      <a:lvl7pPr marL="2346808" algn="l" defTabSz="782269" rtl="0" eaLnBrk="1" latinLnBrk="0" hangingPunct="1">
        <a:defRPr sz="1540" kern="1200">
          <a:solidFill>
            <a:schemeClr val="tx1"/>
          </a:solidFill>
          <a:latin typeface="+mn-lt"/>
          <a:ea typeface="+mn-ea"/>
          <a:cs typeface="+mn-cs"/>
        </a:defRPr>
      </a:lvl7pPr>
      <a:lvl8pPr marL="2737942" algn="l" defTabSz="782269" rtl="0" eaLnBrk="1" latinLnBrk="0" hangingPunct="1">
        <a:defRPr sz="1540" kern="1200">
          <a:solidFill>
            <a:schemeClr val="tx1"/>
          </a:solidFill>
          <a:latin typeface="+mn-lt"/>
          <a:ea typeface="+mn-ea"/>
          <a:cs typeface="+mn-cs"/>
        </a:defRPr>
      </a:lvl8pPr>
      <a:lvl9pPr marL="3129077" algn="l" defTabSz="782269" rtl="0" eaLnBrk="1" latinLnBrk="0" hangingPunct="1">
        <a:defRPr sz="154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>
          <a:xfrm>
            <a:off x="3788891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0A907-ADB8-4C17-B17B-3D619D329AB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5083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81" r:id="rId1"/>
    <p:sldLayoutId id="2147484182" r:id="rId2"/>
    <p:sldLayoutId id="2147484183" r:id="rId3"/>
    <p:sldLayoutId id="2147484184" r:id="rId4"/>
    <p:sldLayoutId id="2147484185" r:id="rId5"/>
    <p:sldLayoutId id="2147484186" r:id="rId6"/>
    <p:sldLayoutId id="2147484187" r:id="rId7"/>
    <p:sldLayoutId id="2147484188" r:id="rId8"/>
    <p:sldLayoutId id="2147484189" r:id="rId9"/>
    <p:sldLayoutId id="2147484190" r:id="rId10"/>
    <p:sldLayoutId id="2147484191" r:id="rId11"/>
    <p:sldLayoutId id="2147484192" r:id="rId12"/>
    <p:sldLayoutId id="2147484193" r:id="rId13"/>
    <p:sldLayoutId id="2147484194" r:id="rId14"/>
    <p:sldLayoutId id="2147484195" r:id="rId15"/>
    <p:sldLayoutId id="2147484196" r:id="rId16"/>
    <p:sldLayoutId id="2147484197" r:id="rId17"/>
    <p:sldLayoutId id="2147484198" r:id="rId18"/>
    <p:sldLayoutId id="2147484199" r:id="rId19"/>
    <p:sldLayoutId id="2147484200" r:id="rId20"/>
    <p:sldLayoutId id="2147484201" r:id="rId21"/>
    <p:sldLayoutId id="2147484202" r:id="rId22"/>
    <p:sldLayoutId id="2147484203" r:id="rId23"/>
    <p:sldLayoutId id="2147484204" r:id="rId24"/>
  </p:sldLayoutIdLst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www.gov.wales/welsh-index-multiple-deprivation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apminder.org/answers/how-does-income-relate-to-life-expectancy/" TargetMode="External"/><Relationship Id="rId2" Type="http://schemas.openxmlformats.org/officeDocument/2006/relationships/hyperlink" Target="https://www.gapminder.org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emf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emf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emf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e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emf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emf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e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emf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emf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e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emf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emf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e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e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emf"/><Relationship Id="rId2" Type="http://schemas.openxmlformats.org/officeDocument/2006/relationships/image" Target="../media/image44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em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emf"/><Relationship Id="rId2" Type="http://schemas.openxmlformats.org/officeDocument/2006/relationships/image" Target="../media/image44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emf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emf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e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e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5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emf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emf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emf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403" name="Rectangle 15402">
            <a:extLst>
              <a:ext uri="{FF2B5EF4-FFF2-40B4-BE49-F238E27FC236}">
                <a16:creationId xmlns:a16="http://schemas.microsoft.com/office/drawing/2014/main" id="{DF05ACD0-FF4A-4F8F-B5C5-6A4EBD0D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405" name="Rectangle 15404">
            <a:extLst>
              <a:ext uri="{FF2B5EF4-FFF2-40B4-BE49-F238E27FC236}">
                <a16:creationId xmlns:a16="http://schemas.microsoft.com/office/drawing/2014/main" id="{4C9AFA28-B5ED-4346-9AF7-68A157F16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4350" y="685800"/>
            <a:ext cx="81153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04456" y="1380564"/>
            <a:ext cx="3421026" cy="2346229"/>
          </a:xfrm>
        </p:spPr>
        <p:txBody>
          <a:bodyPr anchor="b">
            <a:normAutofit/>
          </a:bodyPr>
          <a:lstStyle/>
          <a:p>
            <a:pPr eaLnBrk="1" hangingPunct="1">
              <a:defRPr/>
            </a:pPr>
            <a:r>
              <a:rPr lang="en-GB" sz="3600" dirty="0">
                <a:solidFill>
                  <a:srgbClr val="595959"/>
                </a:solidFill>
              </a:rPr>
              <a:t>BMHN4001</a:t>
            </a:r>
            <a:br>
              <a:rPr lang="en-GB" sz="3600" dirty="0">
                <a:solidFill>
                  <a:srgbClr val="595959"/>
                </a:solidFill>
              </a:rPr>
            </a:br>
            <a:r>
              <a:rPr lang="en-GB" sz="3600" dirty="0">
                <a:solidFill>
                  <a:srgbClr val="595959"/>
                </a:solidFill>
              </a:rPr>
              <a:t>Health, Exercise and Society</a:t>
            </a:r>
            <a:br>
              <a:rPr lang="en-GB" sz="2800" dirty="0">
                <a:solidFill>
                  <a:srgbClr val="595959"/>
                </a:solidFill>
              </a:rPr>
            </a:br>
            <a:endParaRPr lang="en-GB" sz="2800" dirty="0">
              <a:solidFill>
                <a:srgbClr val="595959"/>
              </a:solidFill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104456" y="4061345"/>
            <a:ext cx="3421026" cy="1416090"/>
          </a:xfrm>
        </p:spPr>
        <p:txBody>
          <a:bodyPr anchor="t">
            <a:normAutofit/>
          </a:bodyPr>
          <a:lstStyle/>
          <a:p>
            <a:pPr eaLnBrk="1" hangingPunct="1">
              <a:defRPr/>
            </a:pPr>
            <a:r>
              <a:rPr lang="en-GB" dirty="0">
                <a:solidFill>
                  <a:srgbClr val="595959"/>
                </a:solidFill>
              </a:rPr>
              <a:t>Health Equity &amp; Inequalities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5112970-F45A-0BAA-065C-98BD057385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761" r="3654"/>
          <a:stretch/>
        </p:blipFill>
        <p:spPr>
          <a:xfrm>
            <a:off x="4788024" y="1124744"/>
            <a:ext cx="3528391" cy="453650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74" name="Rectangle 15366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75" name="Oval 15368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78305" y="1396686"/>
            <a:ext cx="2430380" cy="40646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  <a:defRPr/>
            </a:pPr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Aims</a:t>
            </a:r>
          </a:p>
        </p:txBody>
      </p:sp>
      <p:sp>
        <p:nvSpPr>
          <p:cNvPr id="15376" name="Arc 15370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373" name="Oval 15372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00" name="TextBox 3"/>
          <p:cNvSpPr txBox="1">
            <a:spLocks noChangeArrowheads="1"/>
          </p:cNvSpPr>
          <p:nvPr/>
        </p:nvSpPr>
        <p:spPr bwMode="auto">
          <a:xfrm>
            <a:off x="4027614" y="1526033"/>
            <a:ext cx="4152298" cy="393528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>
                <a:latin typeface="+mn-lt"/>
              </a:rPr>
              <a:t>At the end of this lecture you should be able to…</a:t>
            </a:r>
          </a:p>
          <a:p>
            <a:pPr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endParaRPr lang="en-US" sz="2000">
              <a:latin typeface="+mn-lt"/>
            </a:endParaRPr>
          </a:p>
          <a:p>
            <a:pPr marL="342900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sz="2000">
                <a:latin typeface="+mn-lt"/>
              </a:rPr>
              <a:t>Outline what is meant by the term ‘health inequality’ and ‘health inequity’, and begin to describe health in relation to deprivation and other demographic factors.</a:t>
            </a:r>
          </a:p>
          <a:p>
            <a:pPr marL="342900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sz="2000">
                <a:latin typeface="+mn-lt"/>
              </a:rPr>
              <a:t>Recognise that a social gradient exists with regard to life expectancy and other health outcomes.</a:t>
            </a:r>
          </a:p>
          <a:p>
            <a:pPr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endParaRPr lang="en-US" altLang="en-US" sz="2000">
              <a:latin typeface="+mn-l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C5838C-E797-EF34-DA42-720491DDC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rmAutofit/>
          </a:bodyPr>
          <a:lstStyle/>
          <a:p>
            <a:r>
              <a:rPr lang="en-US" sz="4100">
                <a:solidFill>
                  <a:srgbClr val="FFFFFF"/>
                </a:solidFill>
              </a:rPr>
              <a:t>Previously</a:t>
            </a:r>
            <a:endParaRPr lang="en-GB" sz="41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77E699-4A27-88B5-F4DF-F0EF23391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7614" y="1526033"/>
            <a:ext cx="4152298" cy="3935281"/>
          </a:xfrm>
        </p:spPr>
        <p:txBody>
          <a:bodyPr>
            <a:normAutofit/>
          </a:bodyPr>
          <a:lstStyle/>
          <a:p>
            <a:r>
              <a:rPr lang="en-US" sz="2800" dirty="0"/>
              <a:t>Considered the wider determinants of health</a:t>
            </a:r>
          </a:p>
          <a:p>
            <a:pPr lvl="1"/>
            <a:r>
              <a:rPr lang="en-US" dirty="0"/>
              <a:t>Biological</a:t>
            </a:r>
          </a:p>
          <a:p>
            <a:pPr lvl="1"/>
            <a:r>
              <a:rPr lang="en-US" dirty="0" err="1"/>
              <a:t>Behavioural</a:t>
            </a:r>
            <a:endParaRPr lang="en-US" dirty="0"/>
          </a:p>
          <a:p>
            <a:pPr lvl="1"/>
            <a:r>
              <a:rPr lang="en-US" dirty="0"/>
              <a:t>Environmental</a:t>
            </a:r>
          </a:p>
          <a:p>
            <a:pPr lvl="1"/>
            <a:r>
              <a:rPr lang="en-US" dirty="0"/>
              <a:t>Social and cultural</a:t>
            </a:r>
          </a:p>
          <a:p>
            <a:pPr lvl="1"/>
            <a:r>
              <a:rPr lang="en-US" dirty="0"/>
              <a:t>Economic and political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65781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1747" name="Rectangle 201746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1749" name="Oval 201748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rmAutofit/>
          </a:bodyPr>
          <a:lstStyle/>
          <a:p>
            <a:r>
              <a:rPr lang="en-GB" altLang="en-US" sz="3700">
                <a:solidFill>
                  <a:srgbClr val="FFFFFF"/>
                </a:solidFill>
              </a:rPr>
              <a:t>Definitions</a:t>
            </a:r>
          </a:p>
        </p:txBody>
      </p:sp>
      <p:sp>
        <p:nvSpPr>
          <p:cNvPr id="201751" name="Arc 201750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1753" name="Oval 201752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1731" name="Rectangle 3"/>
          <p:cNvSpPr>
            <a:spLocks noGrp="1" noChangeArrowheads="1"/>
          </p:cNvSpPr>
          <p:nvPr>
            <p:ph idx="1"/>
          </p:nvPr>
        </p:nvSpPr>
        <p:spPr>
          <a:xfrm>
            <a:off x="3958570" y="1391811"/>
            <a:ext cx="4645878" cy="488452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altLang="en-US" sz="1400" dirty="0"/>
              <a:t>A </a:t>
            </a:r>
            <a:r>
              <a:rPr lang="en-GB" altLang="en-US" sz="1400" b="1" i="1" dirty="0"/>
              <a:t>health inequity</a:t>
            </a:r>
            <a:r>
              <a:rPr lang="en-GB" altLang="en-US" sz="1400" dirty="0"/>
              <a:t> is an unnecessary, avoidable, unfair and unjust difference between the health or healthcare of one person, and that of another (e.g. life-expectancy is less in lower income groups in comparison to higher income groups).</a:t>
            </a:r>
          </a:p>
          <a:p>
            <a:pPr>
              <a:lnSpc>
                <a:spcPct val="90000"/>
              </a:lnSpc>
            </a:pPr>
            <a:endParaRPr lang="en-GB" altLang="en-US" sz="1400" dirty="0"/>
          </a:p>
          <a:p>
            <a:pPr>
              <a:lnSpc>
                <a:spcPct val="90000"/>
              </a:lnSpc>
            </a:pPr>
            <a:r>
              <a:rPr lang="en-GB" altLang="en-US" sz="1400" dirty="0"/>
              <a:t>A </a:t>
            </a:r>
            <a:r>
              <a:rPr lang="en-GB" altLang="en-US" sz="1400" b="1" i="1" dirty="0"/>
              <a:t>health inequality </a:t>
            </a:r>
            <a:r>
              <a:rPr lang="en-GB" altLang="en-US" sz="1400" dirty="0"/>
              <a:t>is a difference in health or healthcare that people experience and is not necessarily unfair or unjust e.g. men experience more CVD than women of the same age.</a:t>
            </a:r>
          </a:p>
          <a:p>
            <a:pPr>
              <a:lnSpc>
                <a:spcPct val="90000"/>
              </a:lnSpc>
            </a:pPr>
            <a:endParaRPr lang="en-GB" altLang="en-US" sz="1400" dirty="0"/>
          </a:p>
          <a:p>
            <a:pPr>
              <a:lnSpc>
                <a:spcPct val="90000"/>
              </a:lnSpc>
            </a:pPr>
            <a:r>
              <a:rPr lang="en-US" altLang="en-US" sz="1400" b="1" dirty="0"/>
              <a:t>Social justice</a:t>
            </a:r>
            <a:r>
              <a:rPr lang="en-US" altLang="en-US" sz="1400" dirty="0"/>
              <a:t> is justice in terms of the distribution of wealth, opportunities, and privileges within a society.</a:t>
            </a:r>
          </a:p>
          <a:p>
            <a:pPr>
              <a:lnSpc>
                <a:spcPct val="90000"/>
              </a:lnSpc>
            </a:pPr>
            <a:endParaRPr lang="en-US" altLang="en-US" sz="1400" dirty="0"/>
          </a:p>
          <a:p>
            <a:pPr>
              <a:lnSpc>
                <a:spcPct val="90000"/>
              </a:lnSpc>
            </a:pPr>
            <a:r>
              <a:rPr lang="en-GB" altLang="en-US" sz="1400" b="1" dirty="0"/>
              <a:t>Social welfare </a:t>
            </a:r>
            <a:r>
              <a:rPr lang="en-US" altLang="en-US" sz="1400" dirty="0"/>
              <a:t>organized public or private social services for the assistance of disadvantaged groups</a:t>
            </a:r>
            <a:endParaRPr lang="en-GB" altLang="en-US" sz="1400" dirty="0"/>
          </a:p>
          <a:p>
            <a:pPr>
              <a:lnSpc>
                <a:spcPct val="90000"/>
              </a:lnSpc>
            </a:pPr>
            <a:endParaRPr lang="en-GB" altLang="en-US" sz="1400" dirty="0"/>
          </a:p>
          <a:p>
            <a:pPr>
              <a:lnSpc>
                <a:spcPct val="90000"/>
              </a:lnSpc>
            </a:pPr>
            <a:r>
              <a:rPr lang="en-GB" altLang="en-US" sz="1400" dirty="0"/>
              <a:t>Health inequity is concerned with social justice, values or politics, while inequalities in health are a matter of fact. Health inequities, like health inequalities, can be eradicated or reduced because they are products of human action.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1400" dirty="0"/>
          </a:p>
        </p:txBody>
      </p:sp>
    </p:spTree>
    <p:extLst>
      <p:ext uri="{BB962C8B-B14F-4D97-AF65-F5344CB8AC3E}">
        <p14:creationId xmlns:p14="http://schemas.microsoft.com/office/powerpoint/2010/main" val="3389209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7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7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173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4C229-6D4A-D8E4-03CE-8896C23D9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850106"/>
          </a:xfrm>
        </p:spPr>
        <p:txBody>
          <a:bodyPr/>
          <a:lstStyle/>
          <a:p>
            <a:r>
              <a:rPr lang="en-US" dirty="0"/>
              <a:t>Index of Multiple Deprivation</a:t>
            </a:r>
            <a:endParaRPr lang="en-GB" dirty="0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CBCE4FD1-8B22-FC2A-B000-659820753B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55928" y="1291506"/>
            <a:ext cx="3913224" cy="23902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4287" tIns="52144" rIns="104287" bIns="52144" numCol="1" anchor="ctr" anchorCtr="0" compatLnSpc="1">
            <a:prstTxWarp prst="textNoShape">
              <a:avLst/>
            </a:prstTxWarp>
          </a:bodyPr>
          <a:lstStyle>
            <a:lvl1pPr algn="l" defTabSz="892276" rtl="0" eaLnBrk="0" fontAlgn="base" hangingPunct="0">
              <a:spcBef>
                <a:spcPct val="0"/>
              </a:spcBef>
              <a:spcAft>
                <a:spcPct val="0"/>
              </a:spcAft>
              <a:defRPr sz="3935">
                <a:solidFill>
                  <a:srgbClr val="423F74"/>
                </a:solidFill>
                <a:latin typeface="+mj-lt"/>
                <a:ea typeface="+mj-ea"/>
                <a:cs typeface="ＭＳ Ｐゴシック"/>
              </a:defRPr>
            </a:lvl1pPr>
            <a:lvl2pPr algn="l" defTabSz="892276" rtl="0" eaLnBrk="0" fontAlgn="base" hangingPunct="0">
              <a:spcBef>
                <a:spcPct val="0"/>
              </a:spcBef>
              <a:spcAft>
                <a:spcPct val="0"/>
              </a:spcAft>
              <a:defRPr sz="3935">
                <a:solidFill>
                  <a:srgbClr val="423F74"/>
                </a:solidFill>
                <a:latin typeface="Verdana Bold" pitchFamily="1" charset="0"/>
                <a:ea typeface="ＭＳ Ｐゴシック" pitchFamily="1" charset="-128"/>
                <a:cs typeface="ＭＳ Ｐゴシック"/>
              </a:defRPr>
            </a:lvl2pPr>
            <a:lvl3pPr algn="l" defTabSz="892276" rtl="0" eaLnBrk="0" fontAlgn="base" hangingPunct="0">
              <a:spcBef>
                <a:spcPct val="0"/>
              </a:spcBef>
              <a:spcAft>
                <a:spcPct val="0"/>
              </a:spcAft>
              <a:defRPr sz="3935">
                <a:solidFill>
                  <a:srgbClr val="423F74"/>
                </a:solidFill>
                <a:latin typeface="Verdana Bold" pitchFamily="1" charset="0"/>
                <a:ea typeface="ＭＳ Ｐゴシック" pitchFamily="1" charset="-128"/>
                <a:cs typeface="ＭＳ Ｐゴシック"/>
              </a:defRPr>
            </a:lvl3pPr>
            <a:lvl4pPr algn="l" defTabSz="892276" rtl="0" eaLnBrk="0" fontAlgn="base" hangingPunct="0">
              <a:spcBef>
                <a:spcPct val="0"/>
              </a:spcBef>
              <a:spcAft>
                <a:spcPct val="0"/>
              </a:spcAft>
              <a:defRPr sz="3935">
                <a:solidFill>
                  <a:srgbClr val="423F74"/>
                </a:solidFill>
                <a:latin typeface="Verdana Bold" pitchFamily="1" charset="0"/>
                <a:ea typeface="ＭＳ Ｐゴシック" pitchFamily="1" charset="-128"/>
                <a:cs typeface="ＭＳ Ｐゴシック"/>
              </a:defRPr>
            </a:lvl4pPr>
            <a:lvl5pPr algn="l" defTabSz="892276" rtl="0" eaLnBrk="0" fontAlgn="base" hangingPunct="0">
              <a:spcBef>
                <a:spcPct val="0"/>
              </a:spcBef>
              <a:spcAft>
                <a:spcPct val="0"/>
              </a:spcAft>
              <a:defRPr sz="3935">
                <a:solidFill>
                  <a:srgbClr val="423F74"/>
                </a:solidFill>
                <a:latin typeface="Verdana Bold" pitchFamily="1" charset="0"/>
                <a:ea typeface="ＭＳ Ｐゴシック" pitchFamily="1" charset="-128"/>
                <a:cs typeface="ＭＳ Ｐゴシック"/>
              </a:defRPr>
            </a:lvl5pPr>
            <a:lvl6pPr marL="391135" algn="l" defTabSz="892276" rtl="0" fontAlgn="base">
              <a:spcBef>
                <a:spcPct val="0"/>
              </a:spcBef>
              <a:spcAft>
                <a:spcPct val="0"/>
              </a:spcAft>
              <a:defRPr sz="3935">
                <a:solidFill>
                  <a:srgbClr val="423F74"/>
                </a:solidFill>
                <a:latin typeface="Verdana Bold" pitchFamily="1" charset="0"/>
                <a:ea typeface="ＭＳ Ｐゴシック" pitchFamily="1" charset="-128"/>
              </a:defRPr>
            </a:lvl6pPr>
            <a:lvl7pPr marL="782269" algn="l" defTabSz="892276" rtl="0" fontAlgn="base">
              <a:spcBef>
                <a:spcPct val="0"/>
              </a:spcBef>
              <a:spcAft>
                <a:spcPct val="0"/>
              </a:spcAft>
              <a:defRPr sz="3935">
                <a:solidFill>
                  <a:srgbClr val="423F74"/>
                </a:solidFill>
                <a:latin typeface="Verdana Bold" pitchFamily="1" charset="0"/>
                <a:ea typeface="ＭＳ Ｐゴシック" pitchFamily="1" charset="-128"/>
              </a:defRPr>
            </a:lvl7pPr>
            <a:lvl8pPr marL="1173404" algn="l" defTabSz="892276" rtl="0" fontAlgn="base">
              <a:spcBef>
                <a:spcPct val="0"/>
              </a:spcBef>
              <a:spcAft>
                <a:spcPct val="0"/>
              </a:spcAft>
              <a:defRPr sz="3935">
                <a:solidFill>
                  <a:srgbClr val="423F74"/>
                </a:solidFill>
                <a:latin typeface="Verdana Bold" pitchFamily="1" charset="0"/>
                <a:ea typeface="ＭＳ Ｐゴシック" pitchFamily="1" charset="-128"/>
              </a:defRPr>
            </a:lvl8pPr>
            <a:lvl9pPr marL="1564538" algn="l" defTabSz="892276" rtl="0" fontAlgn="base">
              <a:spcBef>
                <a:spcPct val="0"/>
              </a:spcBef>
              <a:spcAft>
                <a:spcPct val="0"/>
              </a:spcAft>
              <a:defRPr sz="3935">
                <a:solidFill>
                  <a:srgbClr val="423F74"/>
                </a:solidFill>
                <a:latin typeface="Verdana Bold" pitchFamily="1" charset="0"/>
                <a:ea typeface="ＭＳ Ｐゴシック" pitchFamily="1" charset="-128"/>
              </a:defRPr>
            </a:lvl9pPr>
          </a:lstStyle>
          <a:p>
            <a:pPr marL="0" marR="0" lvl="0" indent="0" algn="l" defTabSz="892276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423F74"/>
                </a:solidFill>
                <a:effectLst/>
                <a:uLnTx/>
                <a:uFillTx/>
                <a:latin typeface="Verdana Bold"/>
                <a:ea typeface="ＭＳ Ｐゴシック"/>
              </a:rPr>
              <a:t>Welsh Index of Multiple Deprivation (WIMD)</a:t>
            </a:r>
          </a:p>
          <a:p>
            <a:pPr marL="0" marR="0" lvl="0" indent="0" algn="l" defTabSz="892276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400" b="0" i="0" u="none" strike="noStrike" kern="0" cap="none" spc="0" normalizeH="0" baseline="0" noProof="0" dirty="0">
              <a:ln>
                <a:noFill/>
              </a:ln>
              <a:solidFill>
                <a:srgbClr val="423F74"/>
              </a:solidFill>
              <a:effectLst/>
              <a:uLnTx/>
              <a:uFillTx/>
              <a:latin typeface="Verdana Bold"/>
              <a:ea typeface="ＭＳ Ｐゴシック"/>
            </a:endParaRPr>
          </a:p>
          <a:p>
            <a:pPr marL="0" marR="0" lvl="0" indent="0" algn="l" defTabSz="892276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hlinkClick r:id="rId2"/>
              </a:rPr>
              <a:t>Welsh Index of Multiple Deprivation | GOV.WALES</a:t>
            </a:r>
            <a:endParaRPr lang="en-US" sz="2000" dirty="0"/>
          </a:p>
          <a:p>
            <a:pPr marL="0" marR="0" lvl="0" indent="0" algn="l" defTabSz="892276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3200" b="0" i="0" u="none" strike="noStrike" kern="0" cap="none" spc="0" normalizeH="0" baseline="0" noProof="0" dirty="0">
              <a:ln>
                <a:noFill/>
              </a:ln>
              <a:solidFill>
                <a:srgbClr val="423F74"/>
              </a:solidFill>
              <a:effectLst/>
              <a:uLnTx/>
              <a:uFillTx/>
              <a:latin typeface="Verdana Bold"/>
              <a:ea typeface="ＭＳ Ｐゴシック"/>
            </a:endParaRPr>
          </a:p>
        </p:txBody>
      </p:sp>
      <p:sp>
        <p:nvSpPr>
          <p:cNvPr id="5" name="Text Box 5">
            <a:extLst>
              <a:ext uri="{FF2B5EF4-FFF2-40B4-BE49-F238E27FC236}">
                <a16:creationId xmlns:a16="http://schemas.microsoft.com/office/drawing/2014/main" id="{673CF5E1-7AF0-7AA5-3D32-92FA83A169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32040" y="3676680"/>
            <a:ext cx="3142104" cy="2675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89216" tIns="44609" rIns="89216" bIns="44609">
            <a:spAutoFit/>
          </a:bodyPr>
          <a:lstStyle/>
          <a:p>
            <a:pPr defTabSz="782269">
              <a:spcBef>
                <a:spcPct val="50000"/>
              </a:spcBef>
            </a:pPr>
            <a:r>
              <a:rPr lang="en-GB" altLang="en-US" sz="2400" dirty="0">
                <a:solidFill>
                  <a:srgbClr val="000000"/>
                </a:solidFill>
                <a:latin typeface="Arial" charset="0"/>
                <a:ea typeface="ＭＳ Ｐゴシック" pitchFamily="34" charset="-128"/>
              </a:rPr>
              <a:t>income, housing, employment, access to services, education, </a:t>
            </a:r>
            <a:r>
              <a:rPr lang="en-GB" altLang="en-US" sz="2400" b="1" i="1" dirty="0">
                <a:solidFill>
                  <a:srgbClr val="000000"/>
                </a:solidFill>
                <a:latin typeface="Arial" charset="0"/>
                <a:ea typeface="ＭＳ Ｐゴシック" pitchFamily="34" charset="-128"/>
              </a:rPr>
              <a:t>health</a:t>
            </a:r>
            <a:r>
              <a:rPr lang="en-GB" altLang="en-US" sz="2400" dirty="0">
                <a:solidFill>
                  <a:srgbClr val="000000"/>
                </a:solidFill>
                <a:latin typeface="Arial" charset="0"/>
                <a:ea typeface="ＭＳ Ｐゴシック" pitchFamily="34" charset="-128"/>
              </a:rPr>
              <a:t>, community safety and physical environment. 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7620DB5-05DD-1957-C5E9-C08734AC90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256" y="1268760"/>
            <a:ext cx="3800264" cy="5165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72385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6110B6-1D85-5492-C6CF-F239999471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kumimoji="0" lang="en-US" altLang="en-US" sz="3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Life Expectancy vs </a:t>
            </a:r>
            <a:br>
              <a:rPr kumimoji="0" lang="en-US" altLang="en-US" sz="3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US" altLang="en-US" sz="3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Healthy Life Expectancy</a:t>
            </a:r>
            <a:endParaRPr lang="en-US" sz="37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9FD23A4-3CE7-1827-7572-3FA81FF2B4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27614" y="847135"/>
            <a:ext cx="4152298" cy="3935281"/>
          </a:xfrm>
          <a:prstGeom prst="rect">
            <a:avLst/>
          </a:prstGeom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Autofit/>
          </a:bodyPr>
          <a:lstStyle>
            <a:lvl1pPr marL="334094" indent="-334094" algn="l" defTabSz="892276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080">
                <a:solidFill>
                  <a:schemeClr val="tx1"/>
                </a:solidFill>
                <a:latin typeface="+mn-lt"/>
                <a:ea typeface="+mn-ea"/>
                <a:cs typeface="ＭＳ Ｐゴシック"/>
              </a:defRPr>
            </a:lvl1pPr>
            <a:lvl2pPr marL="725229" indent="-279770" algn="l" defTabSz="892276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738">
                <a:solidFill>
                  <a:schemeClr val="tx1"/>
                </a:solidFill>
                <a:latin typeface="+mn-lt"/>
                <a:ea typeface="+mn-ea"/>
                <a:cs typeface="ＭＳ Ｐゴシック"/>
              </a:defRPr>
            </a:lvl2pPr>
            <a:lvl3pPr marL="1115006" indent="-222729" algn="l" defTabSz="892276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310">
                <a:solidFill>
                  <a:schemeClr val="tx1"/>
                </a:solidFill>
                <a:latin typeface="+mn-lt"/>
                <a:ea typeface="+mn-ea"/>
                <a:cs typeface="ＭＳ Ｐゴシック"/>
              </a:defRPr>
            </a:lvl3pPr>
            <a:lvl4pPr marL="1561822" indent="-224088" algn="l" defTabSz="892276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1968">
                <a:solidFill>
                  <a:schemeClr val="tx1"/>
                </a:solidFill>
                <a:latin typeface="+mn-lt"/>
                <a:ea typeface="+mn-ea"/>
                <a:cs typeface="ＭＳ Ｐゴシック"/>
              </a:defRPr>
            </a:lvl4pPr>
            <a:lvl5pPr marL="2007281" indent="-222729" algn="l" defTabSz="892276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968">
                <a:solidFill>
                  <a:schemeClr val="tx1"/>
                </a:solidFill>
                <a:latin typeface="+mn-lt"/>
                <a:ea typeface="+mn-ea"/>
                <a:cs typeface="ＭＳ Ｐゴシック"/>
              </a:defRPr>
            </a:lvl5pPr>
            <a:lvl6pPr marL="2398416" indent="-222729" algn="l" defTabSz="892276" rtl="0" fontAlgn="base">
              <a:spcBef>
                <a:spcPct val="20000"/>
              </a:spcBef>
              <a:spcAft>
                <a:spcPct val="0"/>
              </a:spcAft>
              <a:buChar char="»"/>
              <a:defRPr sz="1968">
                <a:solidFill>
                  <a:schemeClr val="tx1"/>
                </a:solidFill>
                <a:latin typeface="+mn-lt"/>
                <a:ea typeface="+mn-ea"/>
              </a:defRPr>
            </a:lvl6pPr>
            <a:lvl7pPr marL="2789550" indent="-222729" algn="l" defTabSz="892276" rtl="0" fontAlgn="base">
              <a:spcBef>
                <a:spcPct val="20000"/>
              </a:spcBef>
              <a:spcAft>
                <a:spcPct val="0"/>
              </a:spcAft>
              <a:buChar char="»"/>
              <a:defRPr sz="1968">
                <a:solidFill>
                  <a:schemeClr val="tx1"/>
                </a:solidFill>
                <a:latin typeface="+mn-lt"/>
                <a:ea typeface="+mn-ea"/>
              </a:defRPr>
            </a:lvl7pPr>
            <a:lvl8pPr marL="3180685" indent="-222729" algn="l" defTabSz="892276" rtl="0" fontAlgn="base">
              <a:spcBef>
                <a:spcPct val="20000"/>
              </a:spcBef>
              <a:spcAft>
                <a:spcPct val="0"/>
              </a:spcAft>
              <a:buChar char="»"/>
              <a:defRPr sz="1968">
                <a:solidFill>
                  <a:schemeClr val="tx1"/>
                </a:solidFill>
                <a:latin typeface="+mn-lt"/>
                <a:ea typeface="+mn-ea"/>
              </a:defRPr>
            </a:lvl8pPr>
            <a:lvl9pPr marL="3571819" indent="-222729" algn="l" defTabSz="892276" rtl="0" fontAlgn="base">
              <a:spcBef>
                <a:spcPct val="20000"/>
              </a:spcBef>
              <a:spcAft>
                <a:spcPct val="0"/>
              </a:spcAft>
              <a:buChar char="»"/>
              <a:defRPr sz="1968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34094" marR="0" lvl="0" indent="-228600" defTabSz="914400" eaLnBrk="1" fontAlgn="base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cs typeface="+mn-cs"/>
              </a:rPr>
              <a:t>Life expectancy</a:t>
            </a:r>
          </a:p>
          <a:p>
            <a:pPr marL="725229" marR="0" lvl="1" indent="-228600" defTabSz="914400" eaLnBrk="1" fontAlgn="base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cs typeface="+mn-cs"/>
              </a:rPr>
              <a:t>how long newborns will live on average </a:t>
            </a:r>
            <a:r>
              <a:rPr kumimoji="0" lang="en-US" altLang="en-US" sz="2400" b="0" i="1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cs typeface="+mn-cs"/>
              </a:rPr>
              <a:t>if conditions remain as in the specific year </a:t>
            </a:r>
            <a:r>
              <a:rPr kumimoji="0" lang="en-US" altLang="en-US" sz="2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cs typeface="+mn-cs"/>
              </a:rPr>
              <a:t>indefinitely</a:t>
            </a:r>
          </a:p>
          <a:p>
            <a:pPr marL="725229" marR="0" lvl="1" indent="-228600" defTabSz="914400" eaLnBrk="1" fontAlgn="base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cs typeface="+mn-cs"/>
              </a:rPr>
              <a:t>it is a mean</a:t>
            </a:r>
          </a:p>
          <a:p>
            <a:pPr marL="725229" marR="0" lvl="1" indent="-228600" defTabSz="914400" eaLnBrk="1" fontAlgn="base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cs typeface="+mn-cs"/>
              </a:rPr>
              <a:t>life expectancy is low where child deaths are common</a:t>
            </a:r>
          </a:p>
          <a:p>
            <a:pPr marL="725229" marR="0" lvl="1" indent="-228600" defTabSz="914400" eaLnBrk="1" fontAlgn="base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cs typeface="+mn-cs"/>
              </a:rPr>
              <a:t>once past childhood, life expectancy is much more similar between countries</a:t>
            </a:r>
          </a:p>
          <a:p>
            <a:pPr marL="334094" marR="0" lvl="0" indent="-228600" defTabSz="914400" eaLnBrk="1" fontAlgn="base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cs typeface="+mn-cs"/>
              </a:rPr>
              <a:t>Healthy Life expectancy</a:t>
            </a:r>
          </a:p>
          <a:p>
            <a:pPr lvl="1" indent="-228600" defTabSz="9144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kumimoji="0" lang="en-US" altLang="en-US" sz="2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cs typeface="+mn-cs"/>
              </a:rPr>
              <a:t>the time lived in good health without disability</a:t>
            </a:r>
          </a:p>
        </p:txBody>
      </p:sp>
    </p:spTree>
    <p:extLst>
      <p:ext uri="{BB962C8B-B14F-4D97-AF65-F5344CB8AC3E}">
        <p14:creationId xmlns:p14="http://schemas.microsoft.com/office/powerpoint/2010/main" val="1169713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41173" y="320040"/>
            <a:ext cx="8661654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596903-A346-4AA9-8666-DD0702B6F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963507"/>
            <a:ext cx="2620771" cy="49309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34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What are social determinants of health?</a:t>
            </a:r>
            <a:br>
              <a:rPr lang="en-US" sz="34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endParaRPr lang="en-US" sz="3400" kern="120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382716-BFAB-43B0-AC3E-B7F6CD352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2022" y="692696"/>
            <a:ext cx="4872425" cy="4464495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-228600">
              <a:lnSpc>
                <a:spcPct val="90000"/>
              </a:lnSpc>
            </a:pPr>
            <a:r>
              <a:rPr lang="en-US" altLang="en-US" sz="1900" i="1" dirty="0"/>
              <a:t>Structural determinants and conditions of daily life constitute the social determinants of health and they are </a:t>
            </a:r>
            <a:r>
              <a:rPr lang="en-US" altLang="en-US" sz="1900" b="1" i="1" dirty="0"/>
              <a:t>crucial to explaining health inequities</a:t>
            </a:r>
            <a:r>
              <a:rPr lang="en-US" altLang="en-US" sz="1900" i="1" dirty="0"/>
              <a:t>. More specifically these include distribution of </a:t>
            </a:r>
            <a:r>
              <a:rPr lang="en-US" altLang="en-US" sz="1900" b="1" i="1" dirty="0"/>
              <a:t>power, income, goods and services</a:t>
            </a:r>
            <a:r>
              <a:rPr lang="en-US" altLang="en-US" sz="1900" i="1" dirty="0"/>
              <a:t>, globally and nationally, as well as the immediate, visible circumstances of peoples lives, such as their </a:t>
            </a:r>
            <a:r>
              <a:rPr lang="en-US" altLang="en-US" sz="1900" b="1" i="1" dirty="0"/>
              <a:t>access to health care, schools and education</a:t>
            </a:r>
            <a:r>
              <a:rPr lang="en-US" altLang="en-US" sz="1900" i="1" dirty="0"/>
              <a:t>; their conditions of </a:t>
            </a:r>
            <a:r>
              <a:rPr lang="en-US" altLang="en-US" sz="1900" b="1" i="1" dirty="0"/>
              <a:t>work</a:t>
            </a:r>
            <a:r>
              <a:rPr lang="en-US" altLang="en-US" sz="1900" i="1" dirty="0"/>
              <a:t> and leisure; their homes, communities, and rural or urban settings; and their </a:t>
            </a:r>
            <a:r>
              <a:rPr lang="en-US" altLang="en-US" sz="1900" b="1" i="1" dirty="0"/>
              <a:t>chances of leading a flourishing life</a:t>
            </a:r>
          </a:p>
          <a:p>
            <a:pPr marL="0" indent="-228600">
              <a:lnSpc>
                <a:spcPct val="90000"/>
              </a:lnSpc>
            </a:pPr>
            <a:endParaRPr lang="en-US" sz="1400" i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34C1F3-0D01-8CDB-D052-ED436B6FF02A}"/>
              </a:ext>
            </a:extLst>
          </p:cNvPr>
          <p:cNvSpPr txBox="1"/>
          <p:nvPr/>
        </p:nvSpPr>
        <p:spPr>
          <a:xfrm>
            <a:off x="3732021" y="5417830"/>
            <a:ext cx="4688205" cy="6434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eaLnBrk="1" hangingPunct="1">
              <a:lnSpc>
                <a:spcPct val="90000"/>
              </a:lnSpc>
              <a:spcAft>
                <a:spcPts val="600"/>
              </a:spcAft>
            </a:pPr>
            <a:r>
              <a:rPr lang="en-US" sz="1700" b="1" dirty="0">
                <a:latin typeface="+mn-lt"/>
              </a:rPr>
              <a:t>WHO Commission on Social Determinants of Health, 2008</a:t>
            </a:r>
          </a:p>
        </p:txBody>
      </p:sp>
    </p:spTree>
    <p:extLst>
      <p:ext uri="{BB962C8B-B14F-4D97-AF65-F5344CB8AC3E}">
        <p14:creationId xmlns:p14="http://schemas.microsoft.com/office/powerpoint/2010/main" val="4346243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596903-A346-4AA9-8666-DD0702B6F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b="1">
                <a:solidFill>
                  <a:srgbClr val="FFFFFF"/>
                </a:solidFill>
              </a:rPr>
              <a:t>WHO Commission on Social Determinants of Health</a:t>
            </a:r>
            <a:endParaRPr lang="en-GB" sz="3100" b="1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382716-BFAB-43B0-AC3E-B7F6CD352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7614" y="1526033"/>
            <a:ext cx="4152298" cy="39352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000" i="1"/>
              <a:t>Social injustice is killing people on a grand scale.</a:t>
            </a:r>
          </a:p>
          <a:p>
            <a:pPr marL="0" indent="0">
              <a:buNone/>
            </a:pPr>
            <a:r>
              <a:rPr lang="en-US" sz="3000" i="1"/>
              <a:t>…a toxic combination of poor social policies, unfair economics, and bad politics is responsible for much of health inequity.</a:t>
            </a:r>
            <a:endParaRPr lang="en-GB" sz="3000" i="1"/>
          </a:p>
        </p:txBody>
      </p:sp>
    </p:spTree>
    <p:extLst>
      <p:ext uri="{BB962C8B-B14F-4D97-AF65-F5344CB8AC3E}">
        <p14:creationId xmlns:p14="http://schemas.microsoft.com/office/powerpoint/2010/main" val="39181160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D469BF2-63CB-B17E-DC63-4E20D14ADE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592" y="1556792"/>
            <a:ext cx="7543800" cy="1431925"/>
          </a:xfrm>
        </p:spPr>
        <p:txBody>
          <a:bodyPr>
            <a:normAutofit fontScale="90000"/>
          </a:bodyPr>
          <a:lstStyle/>
          <a:p>
            <a:r>
              <a:rPr lang="en-US" b="1" i="1" u="sng" dirty="0"/>
              <a:t>Some examples of health inequalities</a:t>
            </a:r>
            <a:endParaRPr lang="en-GB" b="1" i="1" u="sng" dirty="0"/>
          </a:p>
        </p:txBody>
      </p:sp>
    </p:spTree>
    <p:extLst>
      <p:ext uri="{BB962C8B-B14F-4D97-AF65-F5344CB8AC3E}">
        <p14:creationId xmlns:p14="http://schemas.microsoft.com/office/powerpoint/2010/main" val="17224475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4F44C8-4C4B-85CD-2E59-6E9AA5605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rgbClr val="FFFFFF"/>
                </a:solidFill>
              </a:rPr>
              <a:t>Gapminder</a:t>
            </a:r>
            <a:endParaRPr lang="en-GB" sz="37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4EA87-A4FC-3D1F-AB89-0D851F5F68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7614" y="1526033"/>
            <a:ext cx="4152298" cy="3935281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r>
              <a:rPr lang="en-GB" sz="2400" dirty="0" err="1">
                <a:hlinkClick r:id="rId2"/>
              </a:rPr>
              <a:t>Gapminder</a:t>
            </a:r>
            <a:endParaRPr lang="en-GB" sz="2400" dirty="0"/>
          </a:p>
          <a:p>
            <a:pPr>
              <a:lnSpc>
                <a:spcPct val="90000"/>
              </a:lnSpc>
            </a:pPr>
            <a:endParaRPr lang="en-US" sz="2400" dirty="0"/>
          </a:p>
          <a:p>
            <a:pPr>
              <a:lnSpc>
                <a:spcPct val="90000"/>
              </a:lnSpc>
            </a:pPr>
            <a:r>
              <a:rPr lang="en-US" sz="2400" dirty="0" err="1"/>
              <a:t>Gapminder</a:t>
            </a:r>
            <a:r>
              <a:rPr lang="en-US" sz="2400" dirty="0"/>
              <a:t> is an independent Swedish foundation with no political, religious, or economic affiliations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US" sz="2400" dirty="0" err="1"/>
              <a:t>Gapminder</a:t>
            </a:r>
            <a:r>
              <a:rPr lang="en-US" sz="2400" dirty="0"/>
              <a:t> identifies systematic misconceptions about important global trends and proportions and uses reliable data to develop easy to understand teaching materials to rid people of their misconceptions.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Founded by Professor Hans </a:t>
            </a:r>
            <a:r>
              <a:rPr lang="en-US" sz="2400" dirty="0" err="1"/>
              <a:t>Rosling</a:t>
            </a:r>
            <a:r>
              <a:rPr lang="en-US" sz="2400" dirty="0"/>
              <a:t>, uses reliable data to create </a:t>
            </a:r>
            <a:r>
              <a:rPr lang="en-US" sz="2400" dirty="0" err="1"/>
              <a:t>visualisations</a:t>
            </a:r>
            <a:r>
              <a:rPr lang="en-US" sz="2400" dirty="0"/>
              <a:t>….</a:t>
            </a:r>
          </a:p>
          <a:p>
            <a:pPr marL="0" indent="0">
              <a:lnSpc>
                <a:spcPct val="90000"/>
              </a:lnSpc>
              <a:buNone/>
            </a:pPr>
            <a:endParaRPr lang="en-US" sz="24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400" dirty="0">
                <a:hlinkClick r:id="rId3"/>
              </a:rPr>
              <a:t>How Does Income Relate to Life Expectancy? | </a:t>
            </a:r>
            <a:r>
              <a:rPr lang="en-US" sz="2400" dirty="0" err="1">
                <a:hlinkClick r:id="rId3"/>
              </a:rPr>
              <a:t>Gapminder</a:t>
            </a:r>
            <a:endParaRPr lang="en-US" sz="2400" dirty="0"/>
          </a:p>
          <a:p>
            <a:pPr marL="0" indent="0">
              <a:lnSpc>
                <a:spcPct val="90000"/>
              </a:lnSpc>
              <a:buNone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5906292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AD4D4-5CCC-7A1C-AB8A-433B22729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GDP and Life Expectancy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388913-DAA2-E7C2-8968-E4D146373F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362" y="1585338"/>
            <a:ext cx="4114638" cy="486799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EA52E35-1D59-CAA4-4A1D-AEC5C527BA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024" y="1596512"/>
            <a:ext cx="4213405" cy="485682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FE23C1C-4B01-9AFD-EFD5-FD6637FD6B5D}"/>
              </a:ext>
            </a:extLst>
          </p:cNvPr>
          <p:cNvSpPr/>
          <p:nvPr/>
        </p:nvSpPr>
        <p:spPr>
          <a:xfrm>
            <a:off x="827584" y="2276872"/>
            <a:ext cx="100811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No countries</a:t>
            </a: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BFB297C-5FE9-EBC2-4C9A-DBEE4D5238E3}"/>
              </a:ext>
            </a:extLst>
          </p:cNvPr>
          <p:cNvSpPr/>
          <p:nvPr/>
        </p:nvSpPr>
        <p:spPr>
          <a:xfrm>
            <a:off x="2843808" y="4149080"/>
            <a:ext cx="100811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No countries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2966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Slide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10271"/>
            <a:ext cx="9142642" cy="69682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Slide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71400"/>
            <a:ext cx="9142642" cy="702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52636"/>
            <a:ext cx="4561746" cy="6552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Box 10"/>
          <p:cNvSpPr txBox="1"/>
          <p:nvPr/>
        </p:nvSpPr>
        <p:spPr>
          <a:xfrm>
            <a:off x="5292080" y="5445224"/>
            <a:ext cx="3559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Professor Sir Michael Marmot, 2010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B634FA-4A71-6D55-4578-39E6574790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056" y="2204864"/>
            <a:ext cx="3775140" cy="325622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DDE964E-A7E5-51FB-5C6A-6850F2DADB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9058" y="191890"/>
            <a:ext cx="3787305" cy="2012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99837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270" y="188640"/>
            <a:ext cx="4561746" cy="6552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16632"/>
            <a:ext cx="4430474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Box 10"/>
          <p:cNvSpPr txBox="1"/>
          <p:nvPr/>
        </p:nvSpPr>
        <p:spPr>
          <a:xfrm>
            <a:off x="5292080" y="5445224"/>
            <a:ext cx="3559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Professor Sir Michael Marmot, 2010</a:t>
            </a:r>
          </a:p>
        </p:txBody>
      </p:sp>
    </p:spTree>
    <p:extLst>
      <p:ext uri="{BB962C8B-B14F-4D97-AF65-F5344CB8AC3E}">
        <p14:creationId xmlns:p14="http://schemas.microsoft.com/office/powerpoint/2010/main" val="5647475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4" name="Picture 1" descr="Final report figure 2_1M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404664"/>
            <a:ext cx="7632847" cy="465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8DC864B-9D7D-14F6-2F6A-89B383FB7EAF}"/>
              </a:ext>
            </a:extLst>
          </p:cNvPr>
          <p:cNvSpPr txBox="1"/>
          <p:nvPr/>
        </p:nvSpPr>
        <p:spPr>
          <a:xfrm>
            <a:off x="899591" y="5068341"/>
            <a:ext cx="74888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Note the </a:t>
            </a:r>
            <a:r>
              <a:rPr lang="en-US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‘social gradient’</a:t>
            </a:r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it’s not just the most disadvantaged who have lower life expectancy</a:t>
            </a:r>
            <a:endParaRPr lang="en-GB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224886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1" descr="Final report figure 2_1F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3" y="285750"/>
            <a:ext cx="8072437" cy="618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102775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82" name="Picture 2" descr="Final report figure 2_15M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6456" y="224631"/>
            <a:ext cx="7747992" cy="6408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903545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730" name="Picture 1" descr="Final report figure 2_15f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813" y="201613"/>
            <a:ext cx="7572375" cy="645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953955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1" descr="Final report figure 2_34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" y="214313"/>
            <a:ext cx="7858125" cy="642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839878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083560"/>
            <a:ext cx="3265602" cy="4690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4C0153A-A901-090C-60E8-3A75C53680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6464" y="1916832"/>
            <a:ext cx="4968552" cy="36817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AA8FC6-73F9-493C-B883-B749A71D00CA}"/>
              </a:ext>
            </a:extLst>
          </p:cNvPr>
          <p:cNvSpPr txBox="1"/>
          <p:nvPr/>
        </p:nvSpPr>
        <p:spPr>
          <a:xfrm>
            <a:off x="4067944" y="422374"/>
            <a:ext cx="44644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Recommendations in 6 domains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5828859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083560"/>
            <a:ext cx="3265602" cy="4690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AA8FC6-73F9-493C-B883-B749A71D00CA}"/>
              </a:ext>
            </a:extLst>
          </p:cNvPr>
          <p:cNvSpPr txBox="1"/>
          <p:nvPr/>
        </p:nvSpPr>
        <p:spPr>
          <a:xfrm>
            <a:off x="3851920" y="1083560"/>
            <a:ext cx="48965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Advocated ‘proportionate universalism’</a:t>
            </a:r>
            <a:endParaRPr lang="en-GB" sz="28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AF81E8-CAE9-9AF2-760E-2B695F9A00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936" y="2636912"/>
            <a:ext cx="4608512" cy="21834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20B5E0A-97B5-FCD2-C396-ED9521CA371C}"/>
              </a:ext>
            </a:extLst>
          </p:cNvPr>
          <p:cNvSpPr txBox="1"/>
          <p:nvPr/>
        </p:nvSpPr>
        <p:spPr>
          <a:xfrm>
            <a:off x="3995936" y="4820334"/>
            <a:ext cx="48965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Page 7 The Marmot Review 10 years 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42397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0C861-FC87-8158-7C5F-CDFB8BB3A0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Marmot Review – 10 years on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208B16-6669-EFE1-7150-C3939BB668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1782011"/>
            <a:ext cx="3107024" cy="38375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912AAFD-D240-6BAA-2D67-0AFFD1CB97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0760" y="1484784"/>
            <a:ext cx="4636040" cy="302433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8FDB79D-189E-67F8-834C-ACB79CC8B3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152" y="4509119"/>
            <a:ext cx="4488288" cy="1512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2080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0C861-FC87-8158-7C5F-CDFB8BB3A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89851"/>
            <a:ext cx="6984776" cy="1554973"/>
          </a:xfrm>
        </p:spPr>
        <p:txBody>
          <a:bodyPr>
            <a:noAutofit/>
          </a:bodyPr>
          <a:lstStyle/>
          <a:p>
            <a:pPr algn="l"/>
            <a:r>
              <a:rPr lang="en-US" sz="3600" dirty="0"/>
              <a:t>Life and Health Expectancy – Males</a:t>
            </a:r>
            <a:br>
              <a:rPr lang="en-US" sz="3600" dirty="0"/>
            </a:br>
            <a:r>
              <a:rPr lang="en-US" sz="2000" dirty="0"/>
              <a:t>DFLE = disability free life expectancy</a:t>
            </a:r>
            <a:endParaRPr lang="en-GB" sz="3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208B16-6669-EFE1-7150-C3939BB668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409" y="289852"/>
            <a:ext cx="1258972" cy="155497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ED001F8-601D-1808-F041-4FC378D5F7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1988840"/>
            <a:ext cx="7344816" cy="4392488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543562BF-4B9E-891B-54DB-CEB873C03CAC}"/>
              </a:ext>
            </a:extLst>
          </p:cNvPr>
          <p:cNvCxnSpPr>
            <a:cxnSpLocks/>
          </p:cNvCxnSpPr>
          <p:nvPr/>
        </p:nvCxnSpPr>
        <p:spPr>
          <a:xfrm flipH="1">
            <a:off x="6821298" y="3933056"/>
            <a:ext cx="991062" cy="420359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BE6DEC9C-2402-566F-CAC7-B7C30EFB5871}"/>
              </a:ext>
            </a:extLst>
          </p:cNvPr>
          <p:cNvSpPr txBox="1"/>
          <p:nvPr/>
        </p:nvSpPr>
        <p:spPr>
          <a:xfrm>
            <a:off x="7816616" y="1977152"/>
            <a:ext cx="125897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State pension age</a:t>
            </a:r>
          </a:p>
          <a:p>
            <a:endParaRPr lang="en-US" dirty="0"/>
          </a:p>
          <a:p>
            <a:r>
              <a:rPr lang="en-US" dirty="0"/>
              <a:t>Bottom = SPA in Jan 2020</a:t>
            </a:r>
          </a:p>
          <a:p>
            <a:r>
              <a:rPr lang="en-US" dirty="0"/>
              <a:t>Top =SPA in 2037-39</a:t>
            </a:r>
          </a:p>
          <a:p>
            <a:endParaRPr lang="en-US" dirty="0"/>
          </a:p>
          <a:p>
            <a:r>
              <a:rPr lang="en-US" dirty="0"/>
              <a:t>Intention: 32% of adult life should be above SPA</a:t>
            </a:r>
            <a:endParaRPr lang="en-GB" dirty="0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2DC75461-F001-1944-203C-0335905F33C8}"/>
              </a:ext>
            </a:extLst>
          </p:cNvPr>
          <p:cNvCxnSpPr>
            <a:cxnSpLocks/>
          </p:cNvCxnSpPr>
          <p:nvPr/>
        </p:nvCxnSpPr>
        <p:spPr>
          <a:xfrm>
            <a:off x="899592" y="4149080"/>
            <a:ext cx="0" cy="204335"/>
          </a:xfrm>
          <a:prstGeom prst="straightConnector1">
            <a:avLst/>
          </a:prstGeom>
          <a:ln w="1905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D3B2B56A-4A84-4027-858D-4A4F668F97CD}"/>
              </a:ext>
            </a:extLst>
          </p:cNvPr>
          <p:cNvSpPr/>
          <p:nvPr/>
        </p:nvSpPr>
        <p:spPr>
          <a:xfrm>
            <a:off x="1259632" y="4437112"/>
            <a:ext cx="2592284" cy="5760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0DD5157-D675-8BF8-4FBB-A4A42571720E}"/>
              </a:ext>
            </a:extLst>
          </p:cNvPr>
          <p:cNvSpPr/>
          <p:nvPr/>
        </p:nvSpPr>
        <p:spPr>
          <a:xfrm>
            <a:off x="6156176" y="4441408"/>
            <a:ext cx="549027" cy="5760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C3BFC476-0E51-FD16-69E6-0B53B90C2C26}"/>
              </a:ext>
            </a:extLst>
          </p:cNvPr>
          <p:cNvCxnSpPr>
            <a:cxnSpLocks/>
          </p:cNvCxnSpPr>
          <p:nvPr/>
        </p:nvCxnSpPr>
        <p:spPr>
          <a:xfrm>
            <a:off x="6764960" y="3717032"/>
            <a:ext cx="0" cy="636383"/>
          </a:xfrm>
          <a:prstGeom prst="straightConnector1">
            <a:avLst/>
          </a:prstGeom>
          <a:ln w="1905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AA9C0E28-87E1-D4C0-9F65-3D1A25254C1D}"/>
              </a:ext>
            </a:extLst>
          </p:cNvPr>
          <p:cNvSpPr txBox="1"/>
          <p:nvPr/>
        </p:nvSpPr>
        <p:spPr>
          <a:xfrm>
            <a:off x="1301945" y="4494311"/>
            <a:ext cx="25922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highlight>
                  <a:srgbClr val="FFFF00"/>
                </a:highlight>
              </a:rPr>
              <a:t>Living with a disability before SPA</a:t>
            </a:r>
            <a:endParaRPr lang="en-GB" b="1" dirty="0">
              <a:highlight>
                <a:srgbClr val="FFFF00"/>
              </a:highlight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83400A6-7A63-92E0-C10A-D4A16FC94E10}"/>
              </a:ext>
            </a:extLst>
          </p:cNvPr>
          <p:cNvSpPr txBox="1"/>
          <p:nvPr/>
        </p:nvSpPr>
        <p:spPr>
          <a:xfrm>
            <a:off x="1914011" y="2566645"/>
            <a:ext cx="13681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Pension years before expected death</a:t>
            </a:r>
            <a:endParaRPr lang="en-GB" sz="1200" dirty="0"/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7B8CF3E-D5EA-C9E8-94C3-C73439B9EDBF}"/>
              </a:ext>
            </a:extLst>
          </p:cNvPr>
          <p:cNvCxnSpPr>
            <a:cxnSpLocks/>
          </p:cNvCxnSpPr>
          <p:nvPr/>
        </p:nvCxnSpPr>
        <p:spPr>
          <a:xfrm flipH="1">
            <a:off x="971600" y="3270175"/>
            <a:ext cx="1351104" cy="878905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F3DFECC9-20D6-0260-774C-D61737C57794}"/>
              </a:ext>
            </a:extLst>
          </p:cNvPr>
          <p:cNvCxnSpPr>
            <a:cxnSpLocks/>
          </p:cNvCxnSpPr>
          <p:nvPr/>
        </p:nvCxnSpPr>
        <p:spPr>
          <a:xfrm>
            <a:off x="2699792" y="3224664"/>
            <a:ext cx="3888432" cy="708392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1107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7" grpId="0"/>
      <p:bldP spid="1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0C861-FC87-8158-7C5F-CDFB8BB3A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19" y="289851"/>
            <a:ext cx="7162889" cy="1554973"/>
          </a:xfrm>
        </p:spPr>
        <p:txBody>
          <a:bodyPr>
            <a:noAutofit/>
          </a:bodyPr>
          <a:lstStyle/>
          <a:p>
            <a:pPr algn="l"/>
            <a:r>
              <a:rPr lang="en-US" sz="3600" dirty="0"/>
              <a:t>Life and Health Expectancy – females</a:t>
            </a:r>
            <a:br>
              <a:rPr lang="en-US" sz="3600" dirty="0"/>
            </a:br>
            <a:r>
              <a:rPr lang="en-US" sz="2000" dirty="0"/>
              <a:t>DFLE = disability free life expectancy</a:t>
            </a:r>
            <a:endParaRPr lang="en-GB" sz="3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208B16-6669-EFE1-7150-C3939BB668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409" y="289852"/>
            <a:ext cx="1258972" cy="155497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8411F37-9DB3-2519-8DBD-EA32B30D7D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536" y="1988840"/>
            <a:ext cx="8277845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36159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0C861-FC87-8158-7C5F-CDFB8BB3A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32656"/>
            <a:ext cx="4896545" cy="834893"/>
          </a:xfrm>
        </p:spPr>
        <p:txBody>
          <a:bodyPr>
            <a:noAutofit/>
          </a:bodyPr>
          <a:lstStyle/>
          <a:p>
            <a:pPr algn="l"/>
            <a:r>
              <a:rPr lang="en-US" sz="3600" dirty="0"/>
              <a:t>Life Expectancy at Birth</a:t>
            </a:r>
            <a:endParaRPr lang="en-GB" sz="3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208B16-6669-EFE1-7150-C3939BB668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0312" y="275249"/>
            <a:ext cx="984077" cy="120953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6C77D76-899B-142A-37AD-406E299975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60" y="1624041"/>
            <a:ext cx="7968852" cy="36004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5697809-A687-7873-A5CF-CEAE43CEE4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3768" y="5284500"/>
            <a:ext cx="4248472" cy="1240844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6B8B7409-EBC7-3E3E-F350-57EA11428911}"/>
              </a:ext>
            </a:extLst>
          </p:cNvPr>
          <p:cNvSpPr/>
          <p:nvPr/>
        </p:nvSpPr>
        <p:spPr>
          <a:xfrm>
            <a:off x="6588224" y="2636912"/>
            <a:ext cx="216024" cy="122413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65C28A-E6FC-7ACE-4D4D-A91C4D75D490}"/>
              </a:ext>
            </a:extLst>
          </p:cNvPr>
          <p:cNvSpPr txBox="1"/>
          <p:nvPr/>
        </p:nvSpPr>
        <p:spPr>
          <a:xfrm>
            <a:off x="5220072" y="1920952"/>
            <a:ext cx="18456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78.7 for males</a:t>
            </a:r>
          </a:p>
          <a:p>
            <a:r>
              <a:rPr lang="en-US" dirty="0"/>
              <a:t>82.6 for females</a:t>
            </a:r>
            <a:endParaRPr lang="en-GB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BE68B61-0D8A-5F87-6DE6-73017E23FACB}"/>
              </a:ext>
            </a:extLst>
          </p:cNvPr>
          <p:cNvSpPr/>
          <p:nvPr/>
        </p:nvSpPr>
        <p:spPr>
          <a:xfrm>
            <a:off x="8028384" y="2485169"/>
            <a:ext cx="216024" cy="122413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4BE2394-B4BC-65D7-847A-BD815E626466}"/>
              </a:ext>
            </a:extLst>
          </p:cNvPr>
          <p:cNvSpPr txBox="1"/>
          <p:nvPr/>
        </p:nvSpPr>
        <p:spPr>
          <a:xfrm>
            <a:off x="7213547" y="1778779"/>
            <a:ext cx="18456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79.6 for males</a:t>
            </a:r>
          </a:p>
          <a:p>
            <a:r>
              <a:rPr lang="en-US" dirty="0"/>
              <a:t>83.2 for females</a:t>
            </a:r>
            <a:endParaRPr lang="en-GB" dirty="0"/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81FCF7A-A62A-8CA8-1007-F80ED4A792C4}"/>
              </a:ext>
            </a:extLst>
          </p:cNvPr>
          <p:cNvCxnSpPr/>
          <p:nvPr/>
        </p:nvCxnSpPr>
        <p:spPr>
          <a:xfrm>
            <a:off x="1619672" y="3861048"/>
            <a:ext cx="0" cy="720080"/>
          </a:xfrm>
          <a:prstGeom prst="straightConnector1">
            <a:avLst/>
          </a:prstGeom>
          <a:ln w="2540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3D9746D8-D793-849E-2945-4FBE8365C863}"/>
              </a:ext>
            </a:extLst>
          </p:cNvPr>
          <p:cNvSpPr txBox="1"/>
          <p:nvPr/>
        </p:nvSpPr>
        <p:spPr>
          <a:xfrm>
            <a:off x="1619672" y="3826328"/>
            <a:ext cx="9669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/>
              <a:t>6 year</a:t>
            </a:r>
          </a:p>
          <a:p>
            <a:r>
              <a:rPr lang="en-US" sz="1200" b="1" dirty="0"/>
              <a:t>difference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CE9F1D19-7464-7D28-1601-B3D184669B6D}"/>
              </a:ext>
            </a:extLst>
          </p:cNvPr>
          <p:cNvCxnSpPr>
            <a:cxnSpLocks/>
          </p:cNvCxnSpPr>
          <p:nvPr/>
        </p:nvCxnSpPr>
        <p:spPr>
          <a:xfrm>
            <a:off x="6948264" y="2888940"/>
            <a:ext cx="0" cy="535301"/>
          </a:xfrm>
          <a:prstGeom prst="straightConnector1">
            <a:avLst/>
          </a:prstGeom>
          <a:ln w="2540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7F1569DF-605C-5262-BD43-9CC31ED5D024}"/>
              </a:ext>
            </a:extLst>
          </p:cNvPr>
          <p:cNvSpPr txBox="1"/>
          <p:nvPr/>
        </p:nvSpPr>
        <p:spPr>
          <a:xfrm>
            <a:off x="6948264" y="2855279"/>
            <a:ext cx="9669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/>
              <a:t>3.6 year</a:t>
            </a:r>
          </a:p>
          <a:p>
            <a:r>
              <a:rPr lang="en-US" sz="1200" b="1" dirty="0"/>
              <a:t>difference</a:t>
            </a:r>
          </a:p>
        </p:txBody>
      </p:sp>
    </p:spTree>
    <p:extLst>
      <p:ext uri="{BB962C8B-B14F-4D97-AF65-F5344CB8AC3E}">
        <p14:creationId xmlns:p14="http://schemas.microsoft.com/office/powerpoint/2010/main" val="35147764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0C861-FC87-8158-7C5F-CDFB8BB3A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579" y="347068"/>
            <a:ext cx="5952629" cy="1338949"/>
          </a:xfrm>
        </p:spPr>
        <p:txBody>
          <a:bodyPr>
            <a:noAutofit/>
          </a:bodyPr>
          <a:lstStyle/>
          <a:p>
            <a:pPr algn="l"/>
            <a:r>
              <a:rPr lang="en-US" sz="3600" dirty="0"/>
              <a:t>Inequalities in Life Expectancy at Birth – Males (England)</a:t>
            </a:r>
            <a:endParaRPr lang="en-GB" sz="3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208B16-6669-EFE1-7150-C3939BB668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3449" y="188640"/>
            <a:ext cx="1258972" cy="155497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7147155-F7BC-86F6-0B70-3605716B3F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579" y="1916832"/>
            <a:ext cx="6192689" cy="456948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3C50EAE-0F69-4C91-CE6A-3D1D6078F559}"/>
              </a:ext>
            </a:extLst>
          </p:cNvPr>
          <p:cNvSpPr txBox="1"/>
          <p:nvPr/>
        </p:nvSpPr>
        <p:spPr>
          <a:xfrm>
            <a:off x="6804248" y="2274838"/>
            <a:ext cx="194421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What do we see?</a:t>
            </a:r>
          </a:p>
          <a:p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Stalling of life expectancy increase since 2010/11</a:t>
            </a:r>
          </a:p>
          <a:p>
            <a:pPr marL="342900" indent="-342900">
              <a:buAutoNum type="arabicPeriod"/>
            </a:pPr>
            <a:r>
              <a:rPr lang="en-US" dirty="0"/>
              <a:t>Widening of inequalities</a:t>
            </a:r>
          </a:p>
          <a:p>
            <a:pPr marL="342900" indent="-342900">
              <a:buAutoNum type="arabicPeriod"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F1FC091-D43A-1794-05BC-6757370F66E2}"/>
              </a:ext>
            </a:extLst>
          </p:cNvPr>
          <p:cNvSpPr/>
          <p:nvPr/>
        </p:nvSpPr>
        <p:spPr>
          <a:xfrm>
            <a:off x="4139952" y="2274838"/>
            <a:ext cx="45719" cy="2738338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AAA342-4B7A-E723-5E9D-A3D17AF2C7EC}"/>
              </a:ext>
            </a:extLst>
          </p:cNvPr>
          <p:cNvSpPr txBox="1"/>
          <p:nvPr/>
        </p:nvSpPr>
        <p:spPr>
          <a:xfrm>
            <a:off x="3467893" y="1735373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Start of UK Govt austerity policy</a:t>
            </a:r>
            <a:endParaRPr lang="en-GB" sz="1400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14A270D-B1B0-AB63-23AE-E67CA6243F69}"/>
              </a:ext>
            </a:extLst>
          </p:cNvPr>
          <p:cNvCxnSpPr/>
          <p:nvPr/>
        </p:nvCxnSpPr>
        <p:spPr>
          <a:xfrm>
            <a:off x="1187624" y="3429000"/>
            <a:ext cx="0" cy="1224136"/>
          </a:xfrm>
          <a:prstGeom prst="straightConnector1">
            <a:avLst/>
          </a:prstGeom>
          <a:ln w="2540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AB207768-926B-1E60-9FB6-72515DF09944}"/>
              </a:ext>
            </a:extLst>
          </p:cNvPr>
          <p:cNvCxnSpPr/>
          <p:nvPr/>
        </p:nvCxnSpPr>
        <p:spPr>
          <a:xfrm>
            <a:off x="3995936" y="2996952"/>
            <a:ext cx="0" cy="1224136"/>
          </a:xfrm>
          <a:prstGeom prst="straightConnector1">
            <a:avLst/>
          </a:prstGeom>
          <a:ln w="2540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F1D0240-826F-4E24-9E42-FDA9398E636B}"/>
              </a:ext>
            </a:extLst>
          </p:cNvPr>
          <p:cNvCxnSpPr/>
          <p:nvPr/>
        </p:nvCxnSpPr>
        <p:spPr>
          <a:xfrm>
            <a:off x="6228184" y="2816932"/>
            <a:ext cx="0" cy="1224136"/>
          </a:xfrm>
          <a:prstGeom prst="straightConnector1">
            <a:avLst/>
          </a:prstGeom>
          <a:ln w="2540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DA2D8108-E3BB-FF5E-A0FE-5613D1EAE88E}"/>
              </a:ext>
            </a:extLst>
          </p:cNvPr>
          <p:cNvSpPr txBox="1"/>
          <p:nvPr/>
        </p:nvSpPr>
        <p:spPr>
          <a:xfrm>
            <a:off x="1271650" y="3705999"/>
            <a:ext cx="8257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7.4 </a:t>
            </a:r>
            <a:r>
              <a:rPr lang="en-US" sz="1400" b="1" dirty="0" err="1"/>
              <a:t>yr</a:t>
            </a:r>
            <a:endParaRPr lang="en-GB" sz="14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AC94A7A-9FE5-DD32-E5FA-8A6F53D19BA8}"/>
              </a:ext>
            </a:extLst>
          </p:cNvPr>
          <p:cNvSpPr txBox="1"/>
          <p:nvPr/>
        </p:nvSpPr>
        <p:spPr>
          <a:xfrm>
            <a:off x="3314164" y="3429000"/>
            <a:ext cx="8257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7.5 </a:t>
            </a:r>
            <a:r>
              <a:rPr lang="en-US" sz="1400" b="1" dirty="0" err="1"/>
              <a:t>yr</a:t>
            </a:r>
            <a:endParaRPr lang="en-GB" sz="1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8578A35-CA99-B262-C310-0A030AAA561E}"/>
              </a:ext>
            </a:extLst>
          </p:cNvPr>
          <p:cNvSpPr txBox="1"/>
          <p:nvPr/>
        </p:nvSpPr>
        <p:spPr>
          <a:xfrm>
            <a:off x="5480772" y="3275111"/>
            <a:ext cx="8257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7.7 </a:t>
            </a:r>
            <a:r>
              <a:rPr lang="en-US" sz="1400" b="1" dirty="0" err="1"/>
              <a:t>yr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7461530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0C861-FC87-8158-7C5F-CDFB8BB3A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579" y="505875"/>
            <a:ext cx="5952629" cy="1338949"/>
          </a:xfrm>
        </p:spPr>
        <p:txBody>
          <a:bodyPr>
            <a:noAutofit/>
          </a:bodyPr>
          <a:lstStyle/>
          <a:p>
            <a:pPr algn="l"/>
            <a:r>
              <a:rPr lang="en-US" sz="3600" dirty="0"/>
              <a:t>Inequalities in Life Expectancy at Birth – Females (England)</a:t>
            </a:r>
            <a:endParaRPr lang="en-GB" sz="3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208B16-6669-EFE1-7150-C3939BB668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3449" y="188640"/>
            <a:ext cx="1258972" cy="155497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5221BD1-41A2-C95B-915E-ECC66B9F96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60" y="2002800"/>
            <a:ext cx="8040861" cy="345638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54626D5-F47E-6DFF-9A4B-76C627A677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9792" y="5589241"/>
            <a:ext cx="4464496" cy="1080120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DEADF63-8FC8-12E9-F25D-0910BC99C790}"/>
              </a:ext>
            </a:extLst>
          </p:cNvPr>
          <p:cNvCxnSpPr/>
          <p:nvPr/>
        </p:nvCxnSpPr>
        <p:spPr>
          <a:xfrm>
            <a:off x="1403648" y="3429000"/>
            <a:ext cx="0" cy="576064"/>
          </a:xfrm>
          <a:prstGeom prst="straightConnector1">
            <a:avLst/>
          </a:prstGeom>
          <a:ln w="2540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440930B-333E-1F85-D244-30705545A28F}"/>
              </a:ext>
            </a:extLst>
          </p:cNvPr>
          <p:cNvCxnSpPr>
            <a:cxnSpLocks/>
          </p:cNvCxnSpPr>
          <p:nvPr/>
        </p:nvCxnSpPr>
        <p:spPr>
          <a:xfrm>
            <a:off x="5220072" y="3140968"/>
            <a:ext cx="0" cy="720080"/>
          </a:xfrm>
          <a:prstGeom prst="straightConnector1">
            <a:avLst/>
          </a:prstGeom>
          <a:ln w="2540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2CACF2FE-4F65-A641-DF17-54A452D200BE}"/>
              </a:ext>
            </a:extLst>
          </p:cNvPr>
          <p:cNvCxnSpPr>
            <a:cxnSpLocks/>
          </p:cNvCxnSpPr>
          <p:nvPr/>
        </p:nvCxnSpPr>
        <p:spPr>
          <a:xfrm>
            <a:off x="8100392" y="3068960"/>
            <a:ext cx="0" cy="720080"/>
          </a:xfrm>
          <a:prstGeom prst="straightConnector1">
            <a:avLst/>
          </a:prstGeom>
          <a:ln w="2540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439BD864-6160-CEF8-F57B-AC97034003FC}"/>
              </a:ext>
            </a:extLst>
          </p:cNvPr>
          <p:cNvSpPr txBox="1"/>
          <p:nvPr/>
        </p:nvSpPr>
        <p:spPr>
          <a:xfrm>
            <a:off x="1436506" y="3563143"/>
            <a:ext cx="70243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/>
              <a:t>5.0 </a:t>
            </a:r>
            <a:r>
              <a:rPr lang="en-US" sz="1400" b="1" dirty="0" err="1"/>
              <a:t>yr</a:t>
            </a:r>
            <a:endParaRPr lang="en-GB" sz="1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5AA361C-28CD-74A4-69B1-FB180576C2B7}"/>
              </a:ext>
            </a:extLst>
          </p:cNvPr>
          <p:cNvSpPr txBox="1"/>
          <p:nvPr/>
        </p:nvSpPr>
        <p:spPr>
          <a:xfrm>
            <a:off x="4517636" y="3347119"/>
            <a:ext cx="70243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/>
              <a:t>5.4 </a:t>
            </a:r>
            <a:r>
              <a:rPr lang="en-US" sz="1400" b="1" dirty="0" err="1"/>
              <a:t>yr</a:t>
            </a:r>
            <a:endParaRPr lang="en-GB" sz="1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2EF030F-9912-672B-F8B2-DC11B41ECC52}"/>
              </a:ext>
            </a:extLst>
          </p:cNvPr>
          <p:cNvSpPr txBox="1"/>
          <p:nvPr/>
        </p:nvSpPr>
        <p:spPr>
          <a:xfrm>
            <a:off x="7393449" y="3275111"/>
            <a:ext cx="70243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/>
              <a:t>6.1 </a:t>
            </a:r>
            <a:r>
              <a:rPr lang="en-US" sz="1400" b="1" dirty="0" err="1"/>
              <a:t>yr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14690301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0C861-FC87-8158-7C5F-CDFB8BB3A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579" y="505875"/>
            <a:ext cx="5952629" cy="1338949"/>
          </a:xfrm>
        </p:spPr>
        <p:txBody>
          <a:bodyPr>
            <a:noAutofit/>
          </a:bodyPr>
          <a:lstStyle/>
          <a:p>
            <a:pPr algn="l"/>
            <a:r>
              <a:rPr lang="en-US" sz="3600" dirty="0"/>
              <a:t>Changes in Life Expectancy</a:t>
            </a:r>
            <a:endParaRPr lang="en-GB" sz="3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208B16-6669-EFE1-7150-C3939BB668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3449" y="188640"/>
            <a:ext cx="1258972" cy="155497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97C3F34-FF83-3D75-2B2D-04C98AC5FA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568" y="1943616"/>
            <a:ext cx="7968853" cy="453650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A828988-E317-13A8-616D-FDC0F6729F96}"/>
              </a:ext>
            </a:extLst>
          </p:cNvPr>
          <p:cNvSpPr txBox="1"/>
          <p:nvPr/>
        </p:nvSpPr>
        <p:spPr>
          <a:xfrm>
            <a:off x="251520" y="4797152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0.3 </a:t>
            </a:r>
            <a:r>
              <a:rPr lang="en-US" b="1" dirty="0" err="1"/>
              <a:t>yr</a:t>
            </a:r>
            <a:endParaRPr lang="en-GB" b="1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7790223-3F19-B133-252A-E7DDB519B3E7}"/>
              </a:ext>
            </a:extLst>
          </p:cNvPr>
          <p:cNvCxnSpPr/>
          <p:nvPr/>
        </p:nvCxnSpPr>
        <p:spPr>
          <a:xfrm>
            <a:off x="1103035" y="5013176"/>
            <a:ext cx="588645" cy="0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al 7">
            <a:extLst>
              <a:ext uri="{FF2B5EF4-FFF2-40B4-BE49-F238E27FC236}">
                <a16:creationId xmlns:a16="http://schemas.microsoft.com/office/drawing/2014/main" id="{6766A9DC-2D24-A29E-8C85-60CFE6B302C9}"/>
              </a:ext>
            </a:extLst>
          </p:cNvPr>
          <p:cNvSpPr/>
          <p:nvPr/>
        </p:nvSpPr>
        <p:spPr>
          <a:xfrm>
            <a:off x="4857080" y="5661248"/>
            <a:ext cx="3096344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F3F58C-0B9D-4499-8029-49C26359AD7B}"/>
              </a:ext>
            </a:extLst>
          </p:cNvPr>
          <p:cNvSpPr txBox="1"/>
          <p:nvPr/>
        </p:nvSpPr>
        <p:spPr>
          <a:xfrm>
            <a:off x="7985496" y="3842536"/>
            <a:ext cx="1040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~0.5 </a:t>
            </a:r>
            <a:r>
              <a:rPr lang="en-US" b="1" dirty="0" err="1"/>
              <a:t>yr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21687787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DB6126C-2925-4725-84E0-501D2E3FCA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7457" y="1772816"/>
            <a:ext cx="4402832" cy="446449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EF2995B-9D27-8057-B262-E3E33CA7C4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168" y="1772816"/>
            <a:ext cx="4074289" cy="439248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9B25ECF-FA0C-A996-71DC-5D52BD50BF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168" y="315811"/>
            <a:ext cx="8325296" cy="1168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47648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0C861-FC87-8158-7C5F-CDFB8BB3A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579" y="505875"/>
            <a:ext cx="6312669" cy="1338949"/>
          </a:xfrm>
        </p:spPr>
        <p:txBody>
          <a:bodyPr>
            <a:noAutofit/>
          </a:bodyPr>
          <a:lstStyle/>
          <a:p>
            <a:pPr algn="l"/>
            <a:r>
              <a:rPr lang="en-US" sz="3600" dirty="0"/>
              <a:t>Healthy Life Expectancy - Males</a:t>
            </a:r>
            <a:endParaRPr lang="en-GB" sz="3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208B16-6669-EFE1-7150-C3939BB668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3449" y="188640"/>
            <a:ext cx="1258972" cy="155497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6FD8676-932A-ADB1-23AA-B392C0ABF6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59" y="1811355"/>
            <a:ext cx="8040861" cy="4635383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C229EF12-C948-86EE-9410-2FD5C37E2F68}"/>
              </a:ext>
            </a:extLst>
          </p:cNvPr>
          <p:cNvCxnSpPr/>
          <p:nvPr/>
        </p:nvCxnSpPr>
        <p:spPr>
          <a:xfrm>
            <a:off x="7393449" y="3573016"/>
            <a:ext cx="0" cy="1512168"/>
          </a:xfrm>
          <a:prstGeom prst="straightConnector1">
            <a:avLst/>
          </a:prstGeom>
          <a:ln w="2540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7357EA41-5136-4CB2-3B20-25E113F5CAD5}"/>
              </a:ext>
            </a:extLst>
          </p:cNvPr>
          <p:cNvSpPr txBox="1"/>
          <p:nvPr/>
        </p:nvSpPr>
        <p:spPr>
          <a:xfrm>
            <a:off x="7668344" y="4077072"/>
            <a:ext cx="1053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12 years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681889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0C861-FC87-8158-7C5F-CDFB8BB3A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579" y="505875"/>
            <a:ext cx="6672709" cy="1338949"/>
          </a:xfrm>
        </p:spPr>
        <p:txBody>
          <a:bodyPr>
            <a:noAutofit/>
          </a:bodyPr>
          <a:lstStyle/>
          <a:p>
            <a:pPr algn="l"/>
            <a:r>
              <a:rPr lang="en-US" sz="3600" dirty="0"/>
              <a:t>Healthy Life Expectancy - females</a:t>
            </a:r>
            <a:endParaRPr lang="en-GB" sz="3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208B16-6669-EFE1-7150-C3939BB668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3449" y="188640"/>
            <a:ext cx="1258972" cy="155497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0E70808-3140-1DD4-FC22-89AEA799BA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3" y="2615450"/>
            <a:ext cx="7824838" cy="389280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5A53107-D805-A10C-CE39-6D70390E56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348" y="1837702"/>
            <a:ext cx="7995073" cy="727202"/>
          </a:xfrm>
          <a:prstGeom prst="rect">
            <a:avLst/>
          </a:prstGeom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481FC0F3-B96D-0AB1-D624-F003FBC0B390}"/>
              </a:ext>
            </a:extLst>
          </p:cNvPr>
          <p:cNvCxnSpPr/>
          <p:nvPr/>
        </p:nvCxnSpPr>
        <p:spPr>
          <a:xfrm>
            <a:off x="7596336" y="3645024"/>
            <a:ext cx="0" cy="1512168"/>
          </a:xfrm>
          <a:prstGeom prst="straightConnector1">
            <a:avLst/>
          </a:prstGeom>
          <a:ln w="2540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7F4D2E21-30BD-1039-2A83-D0384D1D32F8}"/>
              </a:ext>
            </a:extLst>
          </p:cNvPr>
          <p:cNvSpPr txBox="1"/>
          <p:nvPr/>
        </p:nvSpPr>
        <p:spPr>
          <a:xfrm>
            <a:off x="7668344" y="4077072"/>
            <a:ext cx="1053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12 years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909032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980E6C6-E39B-6D39-0D33-93EFBA491B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861" y="1844824"/>
            <a:ext cx="4267163" cy="424847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E3FA6A6-DC59-698A-C31D-BA99B3A076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1916832"/>
            <a:ext cx="3967386" cy="417646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0A06B48-BA35-BB5F-BDC5-DB1970D3E8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0861" y="404664"/>
            <a:ext cx="8083588" cy="108012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F9742B5-692B-B5AB-3B07-088F325789AB}"/>
              </a:ext>
            </a:extLst>
          </p:cNvPr>
          <p:cNvSpPr txBox="1"/>
          <p:nvPr/>
        </p:nvSpPr>
        <p:spPr>
          <a:xfrm>
            <a:off x="971600" y="2708920"/>
            <a:ext cx="663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30%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4F9ED33-7A85-89BD-1104-A60E42CF8E62}"/>
              </a:ext>
            </a:extLst>
          </p:cNvPr>
          <p:cNvSpPr txBox="1"/>
          <p:nvPr/>
        </p:nvSpPr>
        <p:spPr>
          <a:xfrm>
            <a:off x="3995936" y="4149080"/>
            <a:ext cx="663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15%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F3E8EE-3356-5E59-5419-243698C157AE}"/>
              </a:ext>
            </a:extLst>
          </p:cNvPr>
          <p:cNvSpPr txBox="1"/>
          <p:nvPr/>
        </p:nvSpPr>
        <p:spPr>
          <a:xfrm>
            <a:off x="5032106" y="2708920"/>
            <a:ext cx="663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34%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C29E359-03C0-F233-7B0A-BA3E553BC46D}"/>
              </a:ext>
            </a:extLst>
          </p:cNvPr>
          <p:cNvSpPr txBox="1"/>
          <p:nvPr/>
        </p:nvSpPr>
        <p:spPr>
          <a:xfrm>
            <a:off x="7876806" y="4159012"/>
            <a:ext cx="663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18%</a:t>
            </a:r>
            <a:endParaRPr lang="en-GB" dirty="0"/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18489A8-B2C7-CCAE-4AF2-54D2A09B5888}"/>
              </a:ext>
            </a:extLst>
          </p:cNvPr>
          <p:cNvCxnSpPr/>
          <p:nvPr/>
        </p:nvCxnSpPr>
        <p:spPr>
          <a:xfrm>
            <a:off x="1187624" y="3429000"/>
            <a:ext cx="0" cy="1512168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3499A4D0-AB04-E978-6A53-6D2901804191}"/>
              </a:ext>
            </a:extLst>
          </p:cNvPr>
          <p:cNvCxnSpPr>
            <a:cxnSpLocks/>
          </p:cNvCxnSpPr>
          <p:nvPr/>
        </p:nvCxnSpPr>
        <p:spPr>
          <a:xfrm>
            <a:off x="4327918" y="4437112"/>
            <a:ext cx="0" cy="504056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5B0E1A46-D00B-6305-E4B1-063D79E2FD82}"/>
              </a:ext>
            </a:extLst>
          </p:cNvPr>
          <p:cNvCxnSpPr>
            <a:cxnSpLocks/>
          </p:cNvCxnSpPr>
          <p:nvPr/>
        </p:nvCxnSpPr>
        <p:spPr>
          <a:xfrm>
            <a:off x="5220072" y="3212976"/>
            <a:ext cx="0" cy="1819424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261DC09A-A27C-6F9C-06C9-0677F40C4AE9}"/>
              </a:ext>
            </a:extLst>
          </p:cNvPr>
          <p:cNvCxnSpPr>
            <a:cxnSpLocks/>
          </p:cNvCxnSpPr>
          <p:nvPr/>
        </p:nvCxnSpPr>
        <p:spPr>
          <a:xfrm>
            <a:off x="8316416" y="4518412"/>
            <a:ext cx="0" cy="540380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884464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BD5A38B-C47C-668F-0B67-4823315E7C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248" y="260648"/>
            <a:ext cx="8225552" cy="72008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BB94752-7874-85F1-CD2B-AA73CE77EA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576" y="1988840"/>
            <a:ext cx="5832648" cy="403244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3FEC444-B5D0-BBFC-8555-FB636586BB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576" y="1330256"/>
            <a:ext cx="5184576" cy="4496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C901772-71C7-12F2-7E35-A97AB8896354}"/>
              </a:ext>
            </a:extLst>
          </p:cNvPr>
          <p:cNvSpPr txBox="1"/>
          <p:nvPr/>
        </p:nvSpPr>
        <p:spPr>
          <a:xfrm>
            <a:off x="6362248" y="3140968"/>
            <a:ext cx="2314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Declines in life expectancy</a:t>
            </a:r>
          </a:p>
          <a:p>
            <a:pPr algn="ctr"/>
            <a:r>
              <a:rPr lang="en-US" dirty="0"/>
              <a:t>in Wales and Scotland since</a:t>
            </a:r>
          </a:p>
          <a:p>
            <a:pPr algn="ctr"/>
            <a:r>
              <a:rPr lang="en-US" dirty="0"/>
              <a:t>2013-15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041686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BD5A38B-C47C-668F-0B67-4823315E7C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248" y="260648"/>
            <a:ext cx="8225552" cy="72008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3FEC444-B5D0-BBFC-8555-FB636586BB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576" y="1330256"/>
            <a:ext cx="5184576" cy="4496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C901772-71C7-12F2-7E35-A97AB8896354}"/>
              </a:ext>
            </a:extLst>
          </p:cNvPr>
          <p:cNvSpPr txBox="1"/>
          <p:nvPr/>
        </p:nvSpPr>
        <p:spPr>
          <a:xfrm>
            <a:off x="6362248" y="3140968"/>
            <a:ext cx="2314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Decline in life expectancy</a:t>
            </a:r>
          </a:p>
          <a:p>
            <a:pPr algn="ctr"/>
            <a:r>
              <a:rPr lang="en-US" dirty="0"/>
              <a:t>in Scotland since 2013-15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BF985F-51AD-4C0F-4495-85904778BD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576" y="2022676"/>
            <a:ext cx="5472608" cy="4142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22254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316E37E-006E-0ABB-40F4-0A4C35B02B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485775"/>
            <a:ext cx="5400599" cy="5886450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8E33A612-B2E8-D18B-AD87-94689413F5B1}"/>
              </a:ext>
            </a:extLst>
          </p:cNvPr>
          <p:cNvSpPr/>
          <p:nvPr/>
        </p:nvSpPr>
        <p:spPr>
          <a:xfrm>
            <a:off x="1115616" y="5013176"/>
            <a:ext cx="2880320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3B22D9-42A8-9265-94EF-E81F9C3B1475}"/>
              </a:ext>
            </a:extLst>
          </p:cNvPr>
          <p:cNvSpPr txBox="1"/>
          <p:nvPr/>
        </p:nvSpPr>
        <p:spPr>
          <a:xfrm>
            <a:off x="5508104" y="1772816"/>
            <a:ext cx="34563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UK men, second largest reduction in life expectancy improvement (73% slowdown) from 2011-16.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UK women, slowest rate of life expectancy improvement (90% slowdown).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089309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6DE64-C286-AC2B-4AE3-3DFD433D3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Avoidable Mortality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B3B505-3E38-5ACF-C3F0-715C1771E0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1680" y="1163179"/>
            <a:ext cx="6048672" cy="93610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2430925-09D3-E4F7-FDFB-4E947D964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592" y="2204865"/>
            <a:ext cx="7128792" cy="4378498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BF728D6F-F122-75AA-DA09-E03CB6125D57}"/>
              </a:ext>
            </a:extLst>
          </p:cNvPr>
          <p:cNvSpPr/>
          <p:nvPr/>
        </p:nvSpPr>
        <p:spPr>
          <a:xfrm>
            <a:off x="1835696" y="3212976"/>
            <a:ext cx="576064" cy="288032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9AB82CAC-65C1-EBC6-0519-2EA2A3CAC05D}"/>
              </a:ext>
            </a:extLst>
          </p:cNvPr>
          <p:cNvSpPr/>
          <p:nvPr/>
        </p:nvSpPr>
        <p:spPr>
          <a:xfrm>
            <a:off x="6948264" y="4941168"/>
            <a:ext cx="576064" cy="122413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D286B2D-4F6C-CF57-5134-F56E7C05AFF5}"/>
              </a:ext>
            </a:extLst>
          </p:cNvPr>
          <p:cNvCxnSpPr/>
          <p:nvPr/>
        </p:nvCxnSpPr>
        <p:spPr>
          <a:xfrm>
            <a:off x="2411760" y="3501008"/>
            <a:ext cx="4392488" cy="1368152"/>
          </a:xfrm>
          <a:prstGeom prst="straightConnector1">
            <a:avLst/>
          </a:prstGeom>
          <a:ln w="2540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92C6628E-08B1-2F03-28F7-8DC464486D86}"/>
              </a:ext>
            </a:extLst>
          </p:cNvPr>
          <p:cNvSpPr txBox="1"/>
          <p:nvPr/>
        </p:nvSpPr>
        <p:spPr>
          <a:xfrm>
            <a:off x="3366616" y="3105834"/>
            <a:ext cx="53912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highlight>
                  <a:srgbClr val="FFFF00"/>
                </a:highlight>
              </a:rPr>
              <a:t>Risk of avoidable mortality at least 3x higher</a:t>
            </a:r>
          </a:p>
          <a:p>
            <a:r>
              <a:rPr lang="en-US" b="1" dirty="0">
                <a:highlight>
                  <a:srgbClr val="FFFF00"/>
                </a:highlight>
              </a:rPr>
              <a:t>in most deprived compared to least deprived</a:t>
            </a:r>
            <a:endParaRPr lang="en-GB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63747996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5"/>
          </p:nvPr>
        </p:nvSpPr>
        <p:spPr>
          <a:xfrm>
            <a:off x="1" y="44623"/>
            <a:ext cx="9144000" cy="1201265"/>
          </a:xfrm>
        </p:spPr>
        <p:txBody>
          <a:bodyPr/>
          <a:lstStyle/>
          <a:p>
            <a:r>
              <a:rPr lang="en-GB" sz="2100" dirty="0"/>
              <a:t>Male life expectancy in Wales increased by 2.6 years between 2001-03 and 2010-12. Since 2010-12, improvement has slowed down to 0.2 years.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fld id="{9490A907-ADB8-4C17-B17B-3D619D329AB8}" type="slidenum">
              <a:rPr lang="en-GB">
                <a:solidFill>
                  <a:srgbClr val="FFFFFF"/>
                </a:solidFill>
              </a:rPr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t>38</a:t>
            </a:fld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805" t="9554" r="1299" b="1309"/>
          <a:stretch/>
        </p:blipFill>
        <p:spPr>
          <a:xfrm>
            <a:off x="611560" y="1556793"/>
            <a:ext cx="7920880" cy="4292784"/>
          </a:xfrm>
          <a:prstGeom prst="rect">
            <a:avLst/>
          </a:prstGeom>
        </p:spPr>
      </p:pic>
      <p:sp>
        <p:nvSpPr>
          <p:cNvPr id="7" name="Content Placeholder 1"/>
          <p:cNvSpPr txBox="1">
            <a:spLocks/>
          </p:cNvSpPr>
          <p:nvPr/>
        </p:nvSpPr>
        <p:spPr>
          <a:xfrm>
            <a:off x="199584" y="5662603"/>
            <a:ext cx="4002765" cy="186974"/>
          </a:xfrm>
          <a:prstGeom prst="rect">
            <a:avLst/>
          </a:prstGeom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685800" fontAlgn="auto">
              <a:spcBef>
                <a:spcPts val="750"/>
              </a:spcBef>
              <a:spcAft>
                <a:spcPts val="0"/>
              </a:spcAft>
              <a:buNone/>
            </a:pPr>
            <a:r>
              <a:rPr lang="en-GB" sz="1350" b="1" dirty="0">
                <a:solidFill>
                  <a:srgbClr val="FFFFFF"/>
                </a:solidFill>
                <a:latin typeface="Ubuntu"/>
              </a:rPr>
              <a:t>Life expectancy and healthy life expectancy</a:t>
            </a:r>
          </a:p>
        </p:txBody>
      </p:sp>
    </p:spTree>
    <p:extLst>
      <p:ext uri="{BB962C8B-B14F-4D97-AF65-F5344CB8AC3E}">
        <p14:creationId xmlns:p14="http://schemas.microsoft.com/office/powerpoint/2010/main" val="162944685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GB" sz="2100" dirty="0"/>
              <a:t>Female life expectancy in Wales increased by 2 years between 2001-03 and 2010-12. Since 2010-12, improvement has slowed down to 0.1 years.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fld id="{9490A907-ADB8-4C17-B17B-3D619D329AB8}" type="slidenum">
              <a:rPr lang="en-GB">
                <a:solidFill>
                  <a:srgbClr val="FFFFFF"/>
                </a:solidFill>
              </a:rPr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t>39</a:t>
            </a:fld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1052" t="10536" r="1547" b="1421"/>
          <a:stretch/>
        </p:blipFill>
        <p:spPr>
          <a:xfrm>
            <a:off x="395536" y="1414208"/>
            <a:ext cx="8136904" cy="4435369"/>
          </a:xfrm>
          <a:prstGeom prst="rect">
            <a:avLst/>
          </a:prstGeom>
        </p:spPr>
      </p:pic>
      <p:sp>
        <p:nvSpPr>
          <p:cNvPr id="6" name="Content Placeholder 1"/>
          <p:cNvSpPr txBox="1">
            <a:spLocks/>
          </p:cNvSpPr>
          <p:nvPr/>
        </p:nvSpPr>
        <p:spPr>
          <a:xfrm>
            <a:off x="199584" y="5662603"/>
            <a:ext cx="4002765" cy="186974"/>
          </a:xfrm>
          <a:prstGeom prst="rect">
            <a:avLst/>
          </a:prstGeom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685800" fontAlgn="auto">
              <a:spcBef>
                <a:spcPts val="750"/>
              </a:spcBef>
              <a:spcAft>
                <a:spcPts val="0"/>
              </a:spcAft>
              <a:buNone/>
            </a:pPr>
            <a:r>
              <a:rPr lang="en-GB" sz="1350" b="1" dirty="0">
                <a:solidFill>
                  <a:srgbClr val="FFFFFF"/>
                </a:solidFill>
                <a:latin typeface="Ubuntu"/>
              </a:rPr>
              <a:t>Life expectancy and healthy life expectancy</a:t>
            </a:r>
          </a:p>
        </p:txBody>
      </p:sp>
    </p:spTree>
    <p:extLst>
      <p:ext uri="{BB962C8B-B14F-4D97-AF65-F5344CB8AC3E}">
        <p14:creationId xmlns:p14="http://schemas.microsoft.com/office/powerpoint/2010/main" val="347429033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GB" sz="2100" dirty="0"/>
              <a:t>All UK nations, and many others across Europe, have seen a plateau in life expectancy since the turn of the decade. This plateau hasn’t been observed in Japan or Sweden though.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fld id="{9490A907-ADB8-4C17-B17B-3D619D329AB8}" type="slidenum">
              <a:rPr lang="en-GB">
                <a:solidFill>
                  <a:srgbClr val="FFFFFF"/>
                </a:solidFill>
              </a:rPr>
              <a:pPr defTabSz="685800" eaLnBrk="1" fontAlgn="auto" hangingPunct="1">
                <a:spcBef>
                  <a:spcPts val="0"/>
                </a:spcBef>
                <a:spcAft>
                  <a:spcPts val="0"/>
                </a:spcAft>
              </a:pPr>
              <a:t>40</a:t>
            </a:fld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704" t="3060" r="3572" b="2654"/>
          <a:stretch/>
        </p:blipFill>
        <p:spPr>
          <a:xfrm>
            <a:off x="467544" y="1350770"/>
            <a:ext cx="8352928" cy="4598509"/>
          </a:xfrm>
          <a:prstGeom prst="rect">
            <a:avLst/>
          </a:prstGeom>
        </p:spPr>
      </p:pic>
      <p:sp>
        <p:nvSpPr>
          <p:cNvPr id="6" name="Content Placeholder 1"/>
          <p:cNvSpPr txBox="1">
            <a:spLocks/>
          </p:cNvSpPr>
          <p:nvPr/>
        </p:nvSpPr>
        <p:spPr>
          <a:xfrm>
            <a:off x="199584" y="5662603"/>
            <a:ext cx="4002765" cy="186974"/>
          </a:xfrm>
          <a:prstGeom prst="rect">
            <a:avLst/>
          </a:prstGeom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685800" fontAlgn="auto">
              <a:spcBef>
                <a:spcPts val="750"/>
              </a:spcBef>
              <a:spcAft>
                <a:spcPts val="0"/>
              </a:spcAft>
              <a:buNone/>
            </a:pPr>
            <a:r>
              <a:rPr lang="en-GB" sz="1350" b="1" dirty="0">
                <a:solidFill>
                  <a:srgbClr val="FFFFFF"/>
                </a:solidFill>
                <a:latin typeface="Ubuntu"/>
              </a:rPr>
              <a:t>Life expectancy and healthy life expectancy</a:t>
            </a:r>
          </a:p>
        </p:txBody>
      </p:sp>
    </p:spTree>
    <p:extLst>
      <p:ext uri="{BB962C8B-B14F-4D97-AF65-F5344CB8AC3E}">
        <p14:creationId xmlns:p14="http://schemas.microsoft.com/office/powerpoint/2010/main" val="227563056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6BC4C-D036-E92C-C291-CDCF023674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60848"/>
            <a:ext cx="8229600" cy="2146250"/>
          </a:xfrm>
        </p:spPr>
        <p:txBody>
          <a:bodyPr>
            <a:normAutofit/>
          </a:bodyPr>
          <a:lstStyle/>
          <a:p>
            <a:r>
              <a:rPr lang="en-US" dirty="0"/>
              <a:t>Why has the increase in life expectancy slowed down or stopped?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580344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0C861-FC87-8158-7C5F-CDFB8BB3A0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/>
              <a:t>Public Sector Spending 2008-9 to 2018/19</a:t>
            </a:r>
            <a:endParaRPr lang="en-GB" sz="3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208B16-6669-EFE1-7150-C3939BB668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3508" y="5013175"/>
            <a:ext cx="1258972" cy="155497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C5F1614-7078-AE58-1CEE-2424219A1F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568" y="1461181"/>
            <a:ext cx="6768752" cy="499215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0B627E0-AF0C-E82E-5901-82D883B0C9E4}"/>
              </a:ext>
            </a:extLst>
          </p:cNvPr>
          <p:cNvSpPr txBox="1"/>
          <p:nvPr/>
        </p:nvSpPr>
        <p:spPr>
          <a:xfrm>
            <a:off x="7430202" y="2420888"/>
            <a:ext cx="16655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Decrease from</a:t>
            </a:r>
          </a:p>
          <a:p>
            <a:r>
              <a:rPr lang="en-US" dirty="0"/>
              <a:t>42% to 35%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104100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0C861-FC87-8158-7C5F-CDFB8BB3A0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/>
              <a:t>Public Sector Spending 2008-9 to 2018/19 according to deprivation</a:t>
            </a:r>
            <a:endParaRPr lang="en-GB" sz="3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208B16-6669-EFE1-7150-C3939BB668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7828" y="5033181"/>
            <a:ext cx="1258972" cy="155497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2BDE825-DF01-93DE-87CA-C5A1927BA7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533778"/>
            <a:ext cx="6768752" cy="347939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61EE325-D886-818C-D415-48FCB0453B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7624" y="5129315"/>
            <a:ext cx="5782783" cy="135192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30312ED-D17A-E625-7DFF-31D411631077}"/>
              </a:ext>
            </a:extLst>
          </p:cNvPr>
          <p:cNvSpPr/>
          <p:nvPr/>
        </p:nvSpPr>
        <p:spPr>
          <a:xfrm>
            <a:off x="4273808" y="6093296"/>
            <a:ext cx="2520280" cy="3879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95454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81D238-1398-1FFA-BA98-43799DFCD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rmAutofit/>
          </a:bodyPr>
          <a:lstStyle/>
          <a:p>
            <a:r>
              <a:rPr lang="en-US" sz="3400">
                <a:solidFill>
                  <a:srgbClr val="FFFFFF"/>
                </a:solidFill>
              </a:rPr>
              <a:t>Explanations for the Social Gradient</a:t>
            </a:r>
            <a:endParaRPr lang="en-GB" sz="34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C4C2EF-AF3B-1D64-3D05-C48BF1AB7D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7614" y="1526033"/>
            <a:ext cx="4152298" cy="39352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500"/>
              <a:t>Differences in </a:t>
            </a:r>
            <a:r>
              <a:rPr lang="en-US" sz="2500" err="1"/>
              <a:t>behaviour</a:t>
            </a:r>
            <a:endParaRPr lang="en-US" sz="2500"/>
          </a:p>
          <a:p>
            <a:pPr>
              <a:lnSpc>
                <a:spcPct val="90000"/>
              </a:lnSpc>
            </a:pPr>
            <a:r>
              <a:rPr lang="en-US" sz="2500"/>
              <a:t>Differences in access to healthcare</a:t>
            </a:r>
          </a:p>
          <a:p>
            <a:pPr>
              <a:lnSpc>
                <a:spcPct val="90000"/>
              </a:lnSpc>
            </a:pPr>
            <a:r>
              <a:rPr lang="en-US" sz="2500"/>
              <a:t>Differences in educational attainment and, therefore, an ability to understand and follow health advice</a:t>
            </a:r>
          </a:p>
          <a:p>
            <a:pPr>
              <a:lnSpc>
                <a:spcPct val="90000"/>
              </a:lnSpc>
            </a:pPr>
            <a:r>
              <a:rPr lang="en-US" sz="2500"/>
              <a:t>Differences in living conditions</a:t>
            </a:r>
          </a:p>
          <a:p>
            <a:pPr>
              <a:lnSpc>
                <a:spcPct val="90000"/>
              </a:lnSpc>
            </a:pPr>
            <a:r>
              <a:rPr lang="en-US" sz="2500"/>
              <a:t>Early life exposures</a:t>
            </a:r>
          </a:p>
          <a:p>
            <a:pPr>
              <a:lnSpc>
                <a:spcPct val="90000"/>
              </a:lnSpc>
            </a:pPr>
            <a:endParaRPr lang="en-GB" sz="2500"/>
          </a:p>
        </p:txBody>
      </p:sp>
    </p:spTree>
    <p:extLst>
      <p:ext uri="{BB962C8B-B14F-4D97-AF65-F5344CB8AC3E}">
        <p14:creationId xmlns:p14="http://schemas.microsoft.com/office/powerpoint/2010/main" val="45449068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3" name="Text Box 3">
            <a:extLst>
              <a:ext uri="{FF2B5EF4-FFF2-40B4-BE49-F238E27FC236}">
                <a16:creationId xmlns:a16="http://schemas.microsoft.com/office/drawing/2014/main" id="{6371D989-8C86-4F76-BBD6-48B13280EB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0704" y="1311275"/>
            <a:ext cx="7776096" cy="5327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 defTabSz="45450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defTabSz="45450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371600" indent="-457200" defTabSz="45450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828800" indent="-457200" defTabSz="45450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286000" indent="-457200" defTabSz="45450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743200" indent="-457200" defTabSz="454501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200400" indent="-457200" defTabSz="454501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657600" indent="-457200" defTabSz="454501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114800" indent="-457200" defTabSz="454501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457200" marR="0" lvl="0" indent="-457200" algn="l" defTabSz="4545013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Environmental and behavioural elements</a:t>
            </a:r>
          </a:p>
          <a:p>
            <a:pPr marL="457200" marR="0" lvl="0" indent="-457200" algn="l" defTabSz="4545013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Material (structural), behavioural and psychosocial factors</a:t>
            </a:r>
          </a:p>
          <a:p>
            <a:pPr marL="457200" marR="0" lvl="0" indent="-457200" algn="l" defTabSz="4545013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457200" marR="0" lvl="0" indent="-457200" algn="l" defTabSz="4545013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Mechanisms behind the socio-economic position differences in health</a:t>
            </a:r>
          </a:p>
          <a:p>
            <a:pPr marL="457200" marR="0" lvl="0" indent="-457200" algn="l" defTabSz="4545013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457200" marR="0" lvl="0" indent="-457200" algn="l" defTabSz="4545013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66CC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1. Causation mechanisms</a:t>
            </a:r>
          </a:p>
          <a:p>
            <a:pPr marL="914400" marR="0" lvl="1" indent="-457200" algn="l" defTabSz="4545013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Unequal distribution of risk factors for poor health</a:t>
            </a:r>
          </a:p>
          <a:p>
            <a:pPr marL="914400" marR="0" lvl="1" indent="-457200" algn="l" defTabSz="4545013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High SEP 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sym typeface="Wingdings" panose="05000000000000000000" pitchFamily="2" charset="2"/>
              </a:rPr>
              <a:t> better living conditions, healthier working conditions, healthier lifestyle including health-behaviour (smoking, alcohol consumption, obesity, physical activity, nutrition etc.)</a:t>
            </a:r>
          </a:p>
          <a:p>
            <a:pPr marL="457200" marR="0" lvl="0" indent="-457200" algn="l" defTabSz="4545013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  <a:sym typeface="Wingdings" panose="05000000000000000000" pitchFamily="2" charset="2"/>
            </a:endParaRPr>
          </a:p>
          <a:p>
            <a:pPr marL="457200" marR="0" lvl="0" indent="-457200" algn="l" defTabSz="4545013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66CC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sym typeface="Wingdings" panose="05000000000000000000" pitchFamily="2" charset="2"/>
              </a:rPr>
              <a:t>2. Selection mechanisms</a:t>
            </a:r>
          </a:p>
          <a:p>
            <a:pPr marL="914400" marR="0" lvl="1" indent="-457200" algn="l" defTabSz="4545013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sym typeface="Wingdings" panose="05000000000000000000" pitchFamily="2" charset="2"/>
              </a:rPr>
              <a:t>Health itself have influence on socio-economic position</a:t>
            </a:r>
          </a:p>
          <a:p>
            <a:pPr marL="914400" marR="0" lvl="1" indent="-457200" algn="l" defTabSz="4545013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sym typeface="Wingdings" panose="05000000000000000000" pitchFamily="2" charset="2"/>
              </a:rPr>
              <a:t>Poor health  low SEP</a:t>
            </a:r>
          </a:p>
          <a:p>
            <a:pPr marL="914400" marR="0" lvl="1" indent="-457200" algn="l" defTabSz="4545013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sym typeface="Wingdings" panose="05000000000000000000" pitchFamily="2" charset="2"/>
              </a:rPr>
              <a:t>Detrimental health behaviour low SEP</a:t>
            </a:r>
          </a:p>
          <a:p>
            <a:pPr marL="914400" marR="0" lvl="1" indent="-457200" algn="l" defTabSz="4545013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  <a:sym typeface="Wingdings" panose="05000000000000000000" pitchFamily="2" charset="2"/>
            </a:endParaRPr>
          </a:p>
          <a:p>
            <a:pPr marL="457200" marR="0" lvl="0" indent="-457200" algn="l" defTabSz="4545013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66CC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sym typeface="Wingdings" panose="05000000000000000000" pitchFamily="2" charset="2"/>
              </a:rPr>
              <a:t>3. Indirect selection mechanisms</a:t>
            </a:r>
          </a:p>
          <a:p>
            <a:pPr marL="914400" marR="0" lvl="1" indent="-457200" algn="l" defTabSz="4545013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sym typeface="Wingdings" panose="05000000000000000000" pitchFamily="2" charset="2"/>
              </a:rPr>
              <a:t>Low SEP and poor health are both caused by a third factor</a:t>
            </a: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457200" marR="0" lvl="0" indent="-457200" algn="l" defTabSz="4545013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457200" marR="0" lvl="0" indent="-457200" algn="l" defTabSz="4545013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6564" name="Rectangle 4">
            <a:extLst>
              <a:ext uri="{FF2B5EF4-FFF2-40B4-BE49-F238E27FC236}">
                <a16:creationId xmlns:a16="http://schemas.microsoft.com/office/drawing/2014/main" id="{8111B7D4-CEAF-4719-BDED-9C5249DFCA6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536" y="219113"/>
            <a:ext cx="8568952" cy="1008063"/>
          </a:xfrm>
        </p:spPr>
        <p:txBody>
          <a:bodyPr/>
          <a:lstStyle/>
          <a:p>
            <a:r>
              <a:rPr lang="fi-FI" altLang="en-US" sz="3000" dirty="0"/>
              <a:t>Traditional Explanations for Health Inequalities</a:t>
            </a:r>
            <a:br>
              <a:rPr lang="fi-FI" altLang="en-US" sz="3000" dirty="0"/>
            </a:br>
            <a:r>
              <a:rPr lang="fi-FI" altLang="en-US" sz="3000" dirty="0"/>
              <a:t>and the Social Gradient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665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665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6656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6656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6656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6656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6656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A Life-Course Perspective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7614" y="1526033"/>
            <a:ext cx="4504826" cy="461993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What is a life-course perspective?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It is a lens through which we can view health and the determinants of health and seek to understand, explain and improve health across populations.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It is an alternative to the reductionist perspective or reductionism.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It suggests that a complex interplay of biological, behavioural, psychological and social factors contribute to health and disease across a person’s life span.</a:t>
            </a:r>
          </a:p>
          <a:p>
            <a:pPr lvl="1">
              <a:lnSpc>
                <a:spcPct val="90000"/>
              </a:lnSpc>
            </a:pPr>
            <a:endParaRPr lang="en-GB" sz="1100" dirty="0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Life-Course Approach and Time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7614" y="1526033"/>
            <a:ext cx="4152298" cy="3935281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A life-course approach recognises the role of time in shaping health outcomes &amp; incorporates time into models that explain health outcomes.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Based largely on: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Barker’s hypothesis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Critical periods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Birth cohorts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Epigenetics</a:t>
            </a: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Case study: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7614" y="1526033"/>
            <a:ext cx="4152298" cy="3935281"/>
          </a:xfrm>
        </p:spPr>
        <p:txBody>
          <a:bodyPr>
            <a:normAutofit/>
          </a:bodyPr>
          <a:lstStyle/>
          <a:p>
            <a:r>
              <a:rPr lang="en-GB" sz="3000"/>
              <a:t>A 70 year old man with cardiovascular disease (CVD) smokes, has high blood pressure, obesity and high cholesterol.</a:t>
            </a:r>
          </a:p>
          <a:p>
            <a:pPr marL="0" indent="0">
              <a:buNone/>
            </a:pPr>
            <a:endParaRPr lang="en-GB" sz="3000"/>
          </a:p>
          <a:p>
            <a:r>
              <a:rPr lang="en-GB" sz="3000"/>
              <a:t>Why does he have CVD?</a:t>
            </a:r>
          </a:p>
        </p:txBody>
      </p:sp>
    </p:spTree>
    <p:extLst>
      <p:ext uri="{BB962C8B-B14F-4D97-AF65-F5344CB8AC3E}">
        <p14:creationId xmlns:p14="http://schemas.microsoft.com/office/powerpoint/2010/main" val="327933388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32656"/>
            <a:ext cx="7886700" cy="994172"/>
          </a:xfrm>
        </p:spPr>
        <p:txBody>
          <a:bodyPr>
            <a:normAutofit/>
          </a:bodyPr>
          <a:lstStyle/>
          <a:p>
            <a:r>
              <a:rPr lang="en-GB" sz="4500" b="1" dirty="0">
                <a:solidFill>
                  <a:srgbClr val="00B050"/>
                </a:solidFill>
              </a:rPr>
              <a:t>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17191"/>
            <a:ext cx="8424936" cy="4836145"/>
          </a:xfrm>
        </p:spPr>
        <p:txBody>
          <a:bodyPr>
            <a:normAutofit fontScale="55000" lnSpcReduction="20000"/>
          </a:bodyPr>
          <a:lstStyle/>
          <a:p>
            <a:r>
              <a:rPr lang="en-GB" sz="3600" dirty="0"/>
              <a:t>A 70 year old man with CVD smokes, has high blood pressure, obesity and high cholesterol.</a:t>
            </a:r>
          </a:p>
          <a:p>
            <a:r>
              <a:rPr lang="en-GB" sz="3600" dirty="0"/>
              <a:t>Why does he have CVD?</a:t>
            </a:r>
          </a:p>
          <a:p>
            <a:r>
              <a:rPr lang="en-GB" sz="3600" dirty="0"/>
              <a:t>Because...</a:t>
            </a:r>
          </a:p>
          <a:p>
            <a:pPr lvl="1"/>
            <a:r>
              <a:rPr lang="en-GB" sz="3600" dirty="0"/>
              <a:t>His mother was financially poor &amp; consumed a poor diet before he was born; he was born of low birth weight; his father was unemployed and the family experienced poverty and poor living conditions; he was not vaccinated and experienced measles and mumps in late adolescence; he rapidly gained weight during adolescence and became obese as a young adult; he was bullied at school and had many extended absences as a consequence; he has no educational qualifications and a manual job that he dislikes and causes a high level of stress because he has no control; he marries and has a child but divorces soon after because he loses his job – this causes more stress; he starts to smoke and drink alcohol excessively and gains weight; he is forced to live in poor quality rented accommodation and experiences social isolation ....  </a:t>
            </a:r>
          </a:p>
          <a:p>
            <a:r>
              <a:rPr lang="en-GB" sz="3600" dirty="0"/>
              <a:t>How could this man’s CVD have been prevented?</a:t>
            </a:r>
          </a:p>
        </p:txBody>
      </p:sp>
    </p:spTree>
    <p:extLst>
      <p:ext uri="{BB962C8B-B14F-4D97-AF65-F5344CB8AC3E}">
        <p14:creationId xmlns:p14="http://schemas.microsoft.com/office/powerpoint/2010/main" val="3788857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39752" y="230892"/>
            <a:ext cx="3923927" cy="1005577"/>
          </a:xfrm>
        </p:spPr>
        <p:txBody>
          <a:bodyPr>
            <a:normAutofit/>
          </a:bodyPr>
          <a:lstStyle/>
          <a:p>
            <a:r>
              <a:rPr lang="en-GB" sz="4500" b="1" dirty="0">
                <a:solidFill>
                  <a:srgbClr val="00B050"/>
                </a:solidFill>
              </a:rPr>
              <a:t>Case study: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700808"/>
            <a:ext cx="8640960" cy="4824536"/>
          </a:xfrm>
        </p:spPr>
        <p:txBody>
          <a:bodyPr>
            <a:normAutofit fontScale="40000" lnSpcReduction="20000"/>
          </a:bodyPr>
          <a:lstStyle/>
          <a:p>
            <a:r>
              <a:rPr lang="en-GB" sz="5000" dirty="0"/>
              <a:t>A 70 year old man from the same neighbourhood and who attended the same school as the previous man has no identifiable disease and is remarkably fit and healthy.</a:t>
            </a:r>
          </a:p>
          <a:p>
            <a:r>
              <a:rPr lang="en-GB" sz="5000" dirty="0"/>
              <a:t>Why the difference in outcome?</a:t>
            </a:r>
          </a:p>
          <a:p>
            <a:r>
              <a:rPr lang="en-GB" sz="5000" dirty="0"/>
              <a:t>Because...</a:t>
            </a:r>
          </a:p>
          <a:p>
            <a:pPr lvl="1"/>
            <a:r>
              <a:rPr lang="en-GB" sz="4200" dirty="0"/>
              <a:t>His parents were both highly educated and had professional well-paid jobs – household income was in the top 10% for the country; the timing of his birth was planned such that the mother was able to take 12 months off work to breastfeed and ‘bond’ with her son; she was normal weight, physically  active and consuming a healthy diet before and during the pregnancy;  the family home was owned, detached and close to </a:t>
            </a:r>
            <a:r>
              <a:rPr lang="en-GB" sz="4200" dirty="0" err="1"/>
              <a:t>greenspace</a:t>
            </a:r>
            <a:r>
              <a:rPr lang="en-GB" sz="4200" dirty="0"/>
              <a:t>; he was born of average birth weight, was fully vaccinated as a child and has remained of normal weight throughout his life; he enjoyed school and participated in many sporting and extracurricular activities; he left school with 10 GCSE’s graded A-C and went on to graduate with a Masters degree in engineering; he worked as an engineer for several years before establishing his own engineering consultancy which is doing very well; managing his own business can be stressful but he gets great job satisfaction because he is in control and employs several very capable people to help run the business;  he owns property in Spain and is now spending more time there than in the UK; his hobbies include wine tasting, music and walking</a:t>
            </a:r>
          </a:p>
          <a:p>
            <a:r>
              <a:rPr lang="en-GB" sz="5000" dirty="0"/>
              <a:t>What factors contribute to this man’s good health?</a:t>
            </a:r>
          </a:p>
        </p:txBody>
      </p:sp>
    </p:spTree>
    <p:extLst>
      <p:ext uri="{BB962C8B-B14F-4D97-AF65-F5344CB8AC3E}">
        <p14:creationId xmlns:p14="http://schemas.microsoft.com/office/powerpoint/2010/main" val="249247930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7B56EA-F4A2-D3CA-21AC-8BCB734F7A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Summary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1670F-C385-609A-CACC-90A44A2271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31845" y="1196752"/>
            <a:ext cx="4629619" cy="50795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/>
              <a:t>The UK and other similar countries see marked differences in the health and life expectancy of their populations according to social deprivation.</a:t>
            </a:r>
          </a:p>
          <a:p>
            <a:pPr>
              <a:lnSpc>
                <a:spcPct val="90000"/>
              </a:lnSpc>
            </a:pPr>
            <a:r>
              <a:rPr lang="en-US" sz="2000" dirty="0" err="1"/>
              <a:t>Recognising</a:t>
            </a:r>
            <a:r>
              <a:rPr lang="en-US" sz="2000" dirty="0"/>
              <a:t> that a social gradient of health exists is important.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These differences are avoidable and immoral; they are influenced by Government decisions.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Life expectancy has dramatically and steadily increased over the past century, but this increase has stopped or slowed down in the UK.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Don’t accept health inequalities as normal and unavoidable – speak up, advocate for a better, fairer and more equal society as everyone benefits.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83689463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Examples of Health Inequalities in Children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28800"/>
            <a:ext cx="8136904" cy="4209331"/>
          </a:xfrm>
        </p:spPr>
        <p:txBody>
          <a:bodyPr>
            <a:normAutofit/>
          </a:bodyPr>
          <a:lstStyle/>
          <a:p>
            <a:pPr lvl="1"/>
            <a:r>
              <a:rPr lang="en-GB" dirty="0"/>
              <a:t>Children from lower SES families are typically:</a:t>
            </a:r>
          </a:p>
          <a:p>
            <a:pPr lvl="2"/>
            <a:r>
              <a:rPr lang="en-GB" dirty="0"/>
              <a:t>More likely to die in infancy</a:t>
            </a:r>
          </a:p>
          <a:p>
            <a:pPr lvl="2"/>
            <a:r>
              <a:rPr lang="en-GB" dirty="0"/>
              <a:t>More likely to be born small as babies</a:t>
            </a:r>
          </a:p>
          <a:p>
            <a:pPr lvl="2"/>
            <a:r>
              <a:rPr lang="en-GB" dirty="0"/>
              <a:t>Paradoxically, more likely to have overweight or obesity</a:t>
            </a:r>
          </a:p>
          <a:p>
            <a:pPr lvl="2"/>
            <a:r>
              <a:rPr lang="en-GB" dirty="0"/>
              <a:t>More likely to have cerebral palsy</a:t>
            </a:r>
          </a:p>
          <a:p>
            <a:pPr lvl="2"/>
            <a:r>
              <a:rPr lang="en-GB" dirty="0"/>
              <a:t>More likely to experience intentional or non-intentional serious injury</a:t>
            </a:r>
          </a:p>
          <a:p>
            <a:pPr lvl="2"/>
            <a:r>
              <a:rPr lang="en-GB" dirty="0"/>
              <a:t>More likely to have social or behavioural problems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495515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/>
              <a:t>Examples of Health Inequalities in Behaviour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28800"/>
            <a:ext cx="8064896" cy="4209331"/>
          </a:xfrm>
        </p:spPr>
        <p:txBody>
          <a:bodyPr>
            <a:normAutofit/>
          </a:bodyPr>
          <a:lstStyle/>
          <a:p>
            <a:pPr lvl="1"/>
            <a:r>
              <a:rPr lang="en-GB" dirty="0"/>
              <a:t>Children from lower SES families are typically:</a:t>
            </a:r>
          </a:p>
          <a:p>
            <a:pPr lvl="2"/>
            <a:r>
              <a:rPr lang="en-GB" dirty="0"/>
              <a:t>More likely to be consuming an unhealthy diet</a:t>
            </a:r>
          </a:p>
          <a:p>
            <a:pPr lvl="2"/>
            <a:r>
              <a:rPr lang="en-GB" dirty="0"/>
              <a:t>Possibly more likely to be physically inactive and sedentary, especially girls</a:t>
            </a:r>
          </a:p>
          <a:p>
            <a:pPr lvl="2"/>
            <a:r>
              <a:rPr lang="en-GB" dirty="0"/>
              <a:t>Have at least one parent who is overweight or smokes – leads to inter-generational transmission</a:t>
            </a:r>
          </a:p>
          <a:p>
            <a:pPr lvl="2"/>
            <a:r>
              <a:rPr lang="en-GB" dirty="0"/>
              <a:t>Less likely to be breastfed and to have continued breastfeeding (up to 6 months)</a:t>
            </a:r>
          </a:p>
        </p:txBody>
      </p:sp>
    </p:spTree>
    <p:extLst>
      <p:ext uri="{BB962C8B-B14F-4D97-AF65-F5344CB8AC3E}">
        <p14:creationId xmlns:p14="http://schemas.microsoft.com/office/powerpoint/2010/main" val="32137596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lank Presentation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8CC63F"/>
      </a:accent2>
      <a:accent3>
        <a:srgbClr val="FFFFFF"/>
      </a:accent3>
      <a:accent4>
        <a:srgbClr val="000000"/>
      </a:accent4>
      <a:accent5>
        <a:srgbClr val="DAEDEF"/>
      </a:accent5>
      <a:accent6>
        <a:srgbClr val="7EB338"/>
      </a:accent6>
      <a:hlink>
        <a:srgbClr val="ED1C24"/>
      </a:hlink>
      <a:folHlink>
        <a:srgbClr val="000000"/>
      </a:folHlink>
    </a:clrScheme>
    <a:fontScheme name="Blank Presentation">
      <a:majorFont>
        <a:latin typeface="Verdana Bold"/>
        <a:ea typeface="ＭＳ Ｐゴシック"/>
        <a:cs typeface=""/>
      </a:majorFont>
      <a:minorFont>
        <a:latin typeface="Verdana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1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1" charset="-128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Office Theme">
  <a:themeElements>
    <a:clrScheme name="Public Health Wales Theme">
      <a:dk1>
        <a:srgbClr val="000000"/>
      </a:dk1>
      <a:lt1>
        <a:srgbClr val="FFFFFF"/>
      </a:lt1>
      <a:dk2>
        <a:srgbClr val="324F82"/>
      </a:dk2>
      <a:lt2>
        <a:srgbClr val="E7E6E6"/>
      </a:lt2>
      <a:accent1>
        <a:srgbClr val="324F82"/>
      </a:accent1>
      <a:accent2>
        <a:srgbClr val="28B8CE"/>
      </a:accent2>
      <a:accent3>
        <a:srgbClr val="4FB9AB"/>
      </a:accent3>
      <a:accent4>
        <a:srgbClr val="F8C402"/>
      </a:accent4>
      <a:accent5>
        <a:srgbClr val="DF3782"/>
      </a:accent5>
      <a:accent6>
        <a:srgbClr val="70AD47"/>
      </a:accent6>
      <a:hlink>
        <a:srgbClr val="28B8CE"/>
      </a:hlink>
      <a:folHlink>
        <a:srgbClr val="DF3782"/>
      </a:folHlink>
    </a:clrScheme>
    <a:fontScheme name="Consolas-Verdana">
      <a:majorFont>
        <a:latin typeface="Consolas" panose="020B0609020204030204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Verdana" panose="020B0604030504040204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>
          <a:defRPr sz="3000" b="0" i="0" dirty="0" smtClean="0">
            <a:solidFill>
              <a:schemeClr val="bg1"/>
            </a:solidFill>
            <a:latin typeface="Ubuntu" charset="0"/>
            <a:ea typeface="Ubuntu" charset="0"/>
            <a:cs typeface="Ubuntu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PHW PPT Template" id="{CF5567AB-625C-CB4D-8AD5-4A60DD3D97F6}" vid="{EBA284EE-FC4C-2544-8931-2A4AC1636704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Shimmer</Template>
  <TotalTime>4819</TotalTime>
  <Words>2113</Words>
  <Application>Microsoft Office PowerPoint</Application>
  <PresentationFormat>On-screen Show (4:3)</PresentationFormat>
  <Paragraphs>235</Paragraphs>
  <Slides>53</Slides>
  <Notes>11</Notes>
  <HiddenSlides>1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53</vt:i4>
      </vt:variant>
    </vt:vector>
  </HeadingPairs>
  <TitlesOfParts>
    <vt:vector size="65" baseType="lpstr">
      <vt:lpstr>Arial</vt:lpstr>
      <vt:lpstr>Calibri</vt:lpstr>
      <vt:lpstr>Courier New</vt:lpstr>
      <vt:lpstr>Tahoma</vt:lpstr>
      <vt:lpstr>Ubuntu</vt:lpstr>
      <vt:lpstr>Ubuntu Light</vt:lpstr>
      <vt:lpstr>Verdana</vt:lpstr>
      <vt:lpstr>Verdana Bold</vt:lpstr>
      <vt:lpstr>Wingdings</vt:lpstr>
      <vt:lpstr>Office Theme</vt:lpstr>
      <vt:lpstr>Blank Presentation</vt:lpstr>
      <vt:lpstr>1_Office Theme</vt:lpstr>
      <vt:lpstr>BMHN4001 Health, Exercise and Society </vt:lpstr>
      <vt:lpstr>Aims</vt:lpstr>
      <vt:lpstr>Previously</vt:lpstr>
      <vt:lpstr>Definitions</vt:lpstr>
      <vt:lpstr>Index of Multiple Deprivation</vt:lpstr>
      <vt:lpstr>Life Expectancy vs  Healthy Life Expectancy</vt:lpstr>
      <vt:lpstr>What are social determinants of health? </vt:lpstr>
      <vt:lpstr>WHO Commission on Social Determinants of Health</vt:lpstr>
      <vt:lpstr>Some examples of health inequalities</vt:lpstr>
      <vt:lpstr>Gapminder</vt:lpstr>
      <vt:lpstr>GDP and Life Expectancy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Marmot Review – 10 years on</vt:lpstr>
      <vt:lpstr>Life and Health Expectancy – Males DFLE = disability free life expectancy</vt:lpstr>
      <vt:lpstr>Life and Health Expectancy – females DFLE = disability free life expectancy</vt:lpstr>
      <vt:lpstr>Life Expectancy at Birth</vt:lpstr>
      <vt:lpstr>Inequalities in Life Expectancy at Birth – Males (England)</vt:lpstr>
      <vt:lpstr>Inequalities in Life Expectancy at Birth – Females (England)</vt:lpstr>
      <vt:lpstr>Changes in Life Expectancy</vt:lpstr>
      <vt:lpstr>PowerPoint Presentation</vt:lpstr>
      <vt:lpstr>Healthy Life Expectancy - Males</vt:lpstr>
      <vt:lpstr>Healthy Life Expectancy - females</vt:lpstr>
      <vt:lpstr>PowerPoint Presentation</vt:lpstr>
      <vt:lpstr>PowerPoint Presentation</vt:lpstr>
      <vt:lpstr>PowerPoint Presentation</vt:lpstr>
      <vt:lpstr>PowerPoint Presentation</vt:lpstr>
      <vt:lpstr>Avoidable Mortality</vt:lpstr>
      <vt:lpstr>PowerPoint Presentation</vt:lpstr>
      <vt:lpstr>PowerPoint Presentation</vt:lpstr>
      <vt:lpstr>PowerPoint Presentation</vt:lpstr>
      <vt:lpstr>Why has the increase in life expectancy slowed down or stopped?</vt:lpstr>
      <vt:lpstr>Public Sector Spending 2008-9 to 2018/19</vt:lpstr>
      <vt:lpstr>Public Sector Spending 2008-9 to 2018/19 according to deprivation</vt:lpstr>
      <vt:lpstr>Explanations for the Social Gradient</vt:lpstr>
      <vt:lpstr>Traditional Explanations for Health Inequalities and the Social Gradient</vt:lpstr>
      <vt:lpstr>A Life-Course Perspective</vt:lpstr>
      <vt:lpstr>The Life-Course Approach and Time</vt:lpstr>
      <vt:lpstr>Case study:</vt:lpstr>
      <vt:lpstr>Case study</vt:lpstr>
      <vt:lpstr>Case study:</vt:lpstr>
      <vt:lpstr>Summary</vt:lpstr>
      <vt:lpstr>Examples of Health Inequalities in Children</vt:lpstr>
      <vt:lpstr>Examples of Health Inequalities in Behaviour</vt:lpstr>
    </vt:vector>
  </TitlesOfParts>
  <Company>University of Glamorgan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Simon</dc:creator>
  <cp:lastModifiedBy>Simon Williams (IMH)</cp:lastModifiedBy>
  <cp:revision>658</cp:revision>
  <dcterms:created xsi:type="dcterms:W3CDTF">2008-09-28T19:47:44Z</dcterms:created>
  <dcterms:modified xsi:type="dcterms:W3CDTF">2023-03-08T17:37:12Z</dcterms:modified>
</cp:coreProperties>
</file>