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10/9/2019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10/9/2019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0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8" y="253470"/>
            <a:ext cx="348878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  <a:p>
            <a:endParaRPr lang="en-GB" sz="1400" b="1" u="sng" dirty="0"/>
          </a:p>
          <a:p>
            <a:r>
              <a:rPr lang="en-GB" sz="1400" b="1" u="sng" dirty="0"/>
              <a:t>- Master in civil engineering.</a:t>
            </a:r>
          </a:p>
          <a:p>
            <a:pPr marL="285750" indent="-285750">
              <a:buFontTx/>
              <a:buChar char="-"/>
            </a:pPr>
            <a:r>
              <a:rPr lang="en-GB" sz="1400" b="1" u="sng" dirty="0"/>
              <a:t>Love reading and photographing.</a:t>
            </a:r>
          </a:p>
          <a:p>
            <a:pPr marL="285750" indent="-285750">
              <a:buFontTx/>
              <a:buChar char="-"/>
            </a:pPr>
            <a:r>
              <a:rPr lang="en-GB" sz="1400" b="1" u="sng" dirty="0"/>
              <a:t>Sociable,</a:t>
            </a:r>
            <a:r>
              <a:rPr lang="en-IE" sz="1400" b="1" u="sng" dirty="0"/>
              <a:t> Time Management, Working under stress, Adaptability</a:t>
            </a:r>
            <a:endParaRPr lang="en-GB" sz="1400" b="1" u="sng" dirty="0"/>
          </a:p>
          <a:p>
            <a:pPr marL="285750" indent="-285750">
              <a:buFontTx/>
              <a:buChar char="-"/>
            </a:pPr>
            <a:r>
              <a:rPr lang="en-GB" sz="1400" b="1" u="sng" dirty="0"/>
              <a:t> Two languages: English/Arabic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1488759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94876" y="253470"/>
            <a:ext cx="3488787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r>
              <a:rPr lang="en-GB" sz="1200" dirty="0"/>
              <a:t>.</a:t>
            </a:r>
            <a:r>
              <a:rPr lang="en-IE" sz="1200" dirty="0"/>
              <a:t> September 2015 – June 2018 Private Tutor Freelancer</a:t>
            </a:r>
          </a:p>
          <a:p>
            <a:r>
              <a:rPr lang="en-IE" sz="1200" dirty="0"/>
              <a:t>Position: Mathematics Tutor</a:t>
            </a:r>
          </a:p>
          <a:p>
            <a:r>
              <a:rPr lang="en-IE" sz="1200" dirty="0"/>
              <a:t>Responsibilities: Teaching Mathematics for Leaving and Junior Cert students.</a:t>
            </a:r>
          </a:p>
          <a:p>
            <a:endParaRPr lang="en-IE" sz="1200" dirty="0"/>
          </a:p>
          <a:p>
            <a:r>
              <a:rPr lang="en-IE" sz="1200" dirty="0"/>
              <a:t>Sep 2010 – May 2011 &amp; Sep 2011 – May 2012   </a:t>
            </a:r>
          </a:p>
          <a:p>
            <a:r>
              <a:rPr lang="en-IE" sz="1200" dirty="0"/>
              <a:t>Michael O’Donnell Scholarship Programme, Dublin Institute of Technology </a:t>
            </a:r>
          </a:p>
          <a:p>
            <a:r>
              <a:rPr lang="en-IE" sz="1200" dirty="0"/>
              <a:t>Position: Mathematics Tutor </a:t>
            </a:r>
          </a:p>
          <a:p>
            <a:r>
              <a:rPr lang="en-IE" sz="1200" dirty="0"/>
              <a:t>Responsibilities: Teaching Mathematics for Leaving Cert students.</a:t>
            </a:r>
          </a:p>
          <a:p>
            <a:endParaRPr lang="en-IE" sz="1200" dirty="0"/>
          </a:p>
          <a:p>
            <a:endParaRPr lang="en-GB" sz="1200" dirty="0"/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401" y="3604878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pPr marL="285750" indent="-285750">
              <a:buFontTx/>
              <a:buChar char="-"/>
            </a:pPr>
            <a:r>
              <a:rPr lang="en-GB" sz="1400" b="1" u="sng" dirty="0"/>
              <a:t>Like teaching Mathematics</a:t>
            </a:r>
          </a:p>
          <a:p>
            <a:pPr marL="285750" indent="-285750">
              <a:buFontTx/>
              <a:buChar char="-"/>
            </a:pPr>
            <a:r>
              <a:rPr lang="en-GB" sz="1400" b="1" u="sng" dirty="0"/>
              <a:t>Like challenging question with different approaches.</a:t>
            </a:r>
          </a:p>
          <a:p>
            <a:pPr marL="285750" indent="-285750">
              <a:buFontTx/>
              <a:buChar char="-"/>
            </a:pPr>
            <a:r>
              <a:rPr lang="en-GB" sz="1400" b="1" u="sng" dirty="0"/>
              <a:t>Help students (under 18’s) with lower abilities in Math and Numeracy.</a:t>
            </a:r>
          </a:p>
          <a:p>
            <a:pPr marL="285750" indent="-285750">
              <a:buFontTx/>
              <a:buChar char="-"/>
            </a:pPr>
            <a:r>
              <a:rPr lang="en-GB" sz="1400" b="1" u="sng" dirty="0"/>
              <a:t>Mathematics is a core subject across the </a:t>
            </a:r>
            <a:r>
              <a:rPr lang="en-GB" sz="1400" b="1" u="sng" dirty="0" err="1"/>
              <a:t>curriculm</a:t>
            </a:r>
            <a:r>
              <a:rPr lang="en-GB" sz="1400" b="1" u="sng" dirty="0"/>
              <a:t>.</a:t>
            </a:r>
          </a:p>
          <a:p>
            <a:pPr marL="285750" indent="-285750">
              <a:buFontTx/>
              <a:buChar char="-"/>
            </a:pPr>
            <a:endParaRPr lang="en-GB" sz="1400" b="1" u="sng" dirty="0"/>
          </a:p>
          <a:p>
            <a:pPr marL="285750" indent="-285750">
              <a:buFontTx/>
              <a:buChar char="-"/>
            </a:pPr>
            <a:endParaRPr lang="en-GB" sz="1400" b="1" u="sng" dirty="0"/>
          </a:p>
          <a:p>
            <a:pPr marL="285750" indent="-285750">
              <a:buFontTx/>
              <a:buChar char="-"/>
            </a:pPr>
            <a:endParaRPr lang="en-GB" sz="1400" b="1" u="sng" dirty="0"/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1377691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46169" y="1438639"/>
            <a:ext cx="350550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r>
              <a:rPr lang="en-GB" sz="1200" b="1" u="sng" dirty="0"/>
              <a:t>Patient, good relationship with </a:t>
            </a:r>
            <a:r>
              <a:rPr lang="en-GB" sz="1200" b="1" u="sng" dirty="0" err="1"/>
              <a:t>collegues</a:t>
            </a:r>
            <a:r>
              <a:rPr lang="en-GB" sz="1200" b="1" u="sng" dirty="0"/>
              <a:t> and </a:t>
            </a:r>
            <a:r>
              <a:rPr lang="en-GB" sz="1200" b="1" u="sng" dirty="0" err="1"/>
              <a:t>learnerd</a:t>
            </a:r>
            <a:r>
              <a:rPr lang="en-GB" sz="1200" b="1" u="sng" dirty="0"/>
              <a:t>, Problem solving, role model</a:t>
            </a:r>
            <a:r>
              <a:rPr lang="en-GB" sz="1200" b="1" u="sng"/>
              <a:t>, challenging </a:t>
            </a:r>
            <a:endParaRPr lang="en-GB" sz="1200" b="1" u="sng" dirty="0"/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r>
              <a:rPr lang="en-GB" sz="1200" b="1" u="sng" dirty="0"/>
              <a:t>Mathematics/Numeracy 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9" y="4024141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64424" y="3680748"/>
            <a:ext cx="3539367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dirty="0"/>
          </a:p>
          <a:p>
            <a:r>
              <a:rPr lang="en-GB" sz="1200" dirty="0"/>
              <a:t>. 2018 - 2019 Course Gate Online (Accredited by CPD) - Advance Diploma in Teaching </a:t>
            </a:r>
          </a:p>
          <a:p>
            <a:r>
              <a:rPr lang="en-GB" sz="1200" dirty="0"/>
              <a:t>2016 - 2019 Technological University Dublin - MSc Sustainable Infrastructure</a:t>
            </a:r>
          </a:p>
          <a:p>
            <a:r>
              <a:rPr lang="en-GB" sz="1200" dirty="0"/>
              <a:t>2009 - 2014 Dublin Institute of Technology - BSc Civil &amp; Structure Engineering</a:t>
            </a:r>
          </a:p>
          <a:p>
            <a:r>
              <a:rPr lang="en-GB" sz="1200" dirty="0"/>
              <a:t>2007 - 2009 Sancta Maria College, </a:t>
            </a:r>
            <a:r>
              <a:rPr lang="en-GB" sz="1200" dirty="0" err="1"/>
              <a:t>Ballyroan</a:t>
            </a:r>
            <a:r>
              <a:rPr lang="en-GB" sz="1200" dirty="0"/>
              <a:t> - Leaving Certificate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60</TotalTime>
  <Words>240</Words>
  <Application>Microsoft Office PowerPoint</Application>
  <PresentationFormat>Widescreen</PresentationFormat>
  <Paragraphs>41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Aaya Aldulaimi (1903726)</cp:lastModifiedBy>
  <cp:revision>10</cp:revision>
  <dcterms:created xsi:type="dcterms:W3CDTF">2019-09-05T20:58:34Z</dcterms:created>
  <dcterms:modified xsi:type="dcterms:W3CDTF">2019-10-09T18:54:07Z</dcterms:modified>
</cp:coreProperties>
</file>