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9" r:id="rId3"/>
    <p:sldId id="265" r:id="rId4"/>
    <p:sldId id="290" r:id="rId5"/>
    <p:sldId id="288" r:id="rId6"/>
    <p:sldId id="272" r:id="rId7"/>
    <p:sldId id="291" r:id="rId8"/>
    <p:sldId id="292" r:id="rId9"/>
    <p:sldId id="262" r:id="rId10"/>
    <p:sldId id="263" r:id="rId11"/>
    <p:sldId id="270" r:id="rId12"/>
    <p:sldId id="271" r:id="rId13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184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907" y="1"/>
            <a:ext cx="2945184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959"/>
            <a:ext cx="2945184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907" y="9428959"/>
            <a:ext cx="2945184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CC995D3-1DEE-4E3B-929B-F3226877B3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259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184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907" y="1"/>
            <a:ext cx="2945184" cy="4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294" y="4715273"/>
            <a:ext cx="5439089" cy="4466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959"/>
            <a:ext cx="2945184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907" y="9428959"/>
            <a:ext cx="2945184" cy="49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40" tIns="45620" rIns="91240" bIns="456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E9CAD46-FC33-42F7-8A53-18A691C690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71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BE3D3-416B-4350-BB78-3455DCCE19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FBF5D-7BF8-4852-B86E-F61CD3A2C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F1518-6810-4E61-B158-E2444889BE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C950A-599D-40C9-B0A7-3EDAC35088D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AD7D5-AA01-4C08-B95F-E9E9AF8C0B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102BA-34A9-46A1-B2DE-324E932EAB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7541F-9F71-4317-B218-C1903981A1E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4570F-FA11-4A24-9190-00AAB10D63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0C605-3796-4006-BF80-FC41C9BD25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6138A-4044-469F-B8CF-DDC77F09C5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D90E5-31C0-49A7-98CD-6D54AAA2FD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CA6F183-BF86-4FB6-B187-AE4017E89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A5B994-90AA-4CF5-B839-AD469F88A08B}" type="slidenum">
              <a:rPr lang="en-GB"/>
              <a:pPr/>
              <a:t>1</a:t>
            </a:fld>
            <a:endParaRPr lang="en-GB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Reporting and Presenting Data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Will Fleming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Turning data into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Remember, we collect data first and then it is how we manipulate and interpret the data that turns it into information. Therefore it is important that the information is:</a:t>
            </a:r>
          </a:p>
          <a:p>
            <a:r>
              <a:rPr lang="en-GB" dirty="0" smtClean="0"/>
              <a:t>Well structured</a:t>
            </a:r>
          </a:p>
          <a:p>
            <a:r>
              <a:rPr lang="en-GB" dirty="0" smtClean="0"/>
              <a:t>Sensibly summarised</a:t>
            </a:r>
          </a:p>
          <a:p>
            <a:r>
              <a:rPr lang="en-GB" dirty="0" smtClean="0"/>
              <a:t>Clearly labelled and is….</a:t>
            </a:r>
          </a:p>
          <a:p>
            <a:r>
              <a:rPr lang="en-GB" dirty="0" smtClean="0"/>
              <a:t>Visually interesting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FBF5D-7BF8-4852-B86E-F61CD3A2CC2E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42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3F5167-B4E5-4B67-A817-44EE0C8E4D0A}" type="slidenum">
              <a:rPr lang="en-GB"/>
              <a:pPr/>
              <a:t>3</a:t>
            </a:fld>
            <a:endParaRPr lang="en-GB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Quantitative Data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24744"/>
            <a:ext cx="8496944" cy="5120481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This tends to be a relatively easier process than we have for qualitative data. We use: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Presentation – the analysed data can then be presented in many different ways.  Common forms are tables, bar charts and pie charts.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Tabulations – the main output will be in the form of tables.  These typically show the number and percentage of respondents in the sample and various subgroups.  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Cross tabulations - allow comparisons to be made between sub-samples, such as demographics, attitudes or behaviour.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Infographics – currently very popular.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Charts and Tables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1600200"/>
            <a:ext cx="3962400" cy="4525963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00201"/>
            <a:ext cx="4038600" cy="452596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FBF5D-7BF8-4852-B86E-F61CD3A2CC2E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571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Infographics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3970783" cy="4781128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00200"/>
            <a:ext cx="4038600" cy="4781128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81327"/>
            <a:ext cx="2133600" cy="340147"/>
          </a:xfrm>
        </p:spPr>
        <p:txBody>
          <a:bodyPr/>
          <a:lstStyle/>
          <a:p>
            <a:pPr>
              <a:defRPr/>
            </a:pPr>
            <a:fld id="{02BC950A-599D-40C9-B0A7-3EDAC35088D7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15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704D16D-147C-4BF0-9389-DD126BE51555}" type="slidenum">
              <a:rPr lang="en-GB"/>
              <a:pPr/>
              <a:t>6</a:t>
            </a:fld>
            <a:endParaRPr lang="en-GB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Presenting Qualitative Data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908720"/>
            <a:ext cx="8784976" cy="568863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Qualitative data can be organised in a number of ways (CIM 2009):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Organising data manually –</a:t>
            </a: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tabular method as with quants.</a:t>
            </a: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The cut and paste method creating piles of useful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data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ways you can ‘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cut n paste’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• Thematically 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case • By case and theme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Spider – type/ mind mapping diagrams.</a:t>
            </a: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Annotation method.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Organising data via computer –</a:t>
            </a: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Content analysis thru creating categories which can be compared and contrasted for linkages .</a:t>
            </a:r>
          </a:p>
          <a:p>
            <a:pPr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Text analysis from conversation and narrative.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Spider diagrams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8229600" cy="4608512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FBF5D-7BF8-4852-B86E-F61CD3A2CC2E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004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75060"/>
          </a:xfrm>
        </p:spPr>
        <p:txBody>
          <a:bodyPr/>
          <a:lstStyle/>
          <a:p>
            <a:r>
              <a:rPr lang="en-GB" dirty="0" smtClean="0"/>
              <a:t>Annotation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363272" cy="511256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Writing notes on the research results;</a:t>
            </a: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pen, pencil, post-it notes, or a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highlighter. </a:t>
            </a: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Summarize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ideas in your own words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on things that intrigue, impress, surprise, disturb, etc.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Feel free to draw picture when a visual connection is appropriate.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historical context or traditions/social customs used.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Comment on the actions or development of participants. </a:t>
            </a: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that are new to you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Mark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passages that you find confusing with a ??? </a:t>
            </a: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that you might have for later 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discussion/ research.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FBF5D-7BF8-4852-B86E-F61CD3A2CC2E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424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F6252F-7535-40A4-9EFF-EFBDA12CDD0E}" type="slidenum">
              <a:rPr lang="en-GB"/>
              <a:pPr/>
              <a:t>9</a:t>
            </a:fld>
            <a:endParaRPr lang="en-GB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Presenting Qualitative Data Transcript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81000" indent="-381000" eaLnBrk="1" hangingPunct="1">
              <a:lnSpc>
                <a:spcPct val="90000"/>
              </a:lnSpc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One suggested approach to analysing a transcript is to (CIM 2009): </a:t>
            </a:r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Start by referring to the survey objectives.</a:t>
            </a:r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Take each heading or objective and read through each transcript identifying behaviour, attitudes or opinions of significance under each heading or objective.</a:t>
            </a:r>
          </a:p>
          <a:p>
            <a:pPr marL="381000" indent="-381000" eaLnBrk="1" hangingPunct="1">
              <a:lnSpc>
                <a:spcPct val="90000"/>
              </a:lnSpc>
              <a:buFontTx/>
              <a:buAutoNum type="arabicPeriod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Highlight any appropriate comments or quotes that support that view.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FAAD18-DDEE-4BE2-8304-7E88DC246A77}" type="slidenum">
              <a:rPr lang="en-GB"/>
              <a:pPr/>
              <a:t>10</a:t>
            </a:fld>
            <a:endParaRPr lang="en-GB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Analysing a Qualitative Data Transcript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GB" sz="2800" dirty="0" smtClean="0">
                <a:latin typeface="Comic Sans MS" pitchFamily="66" charset="0"/>
              </a:rPr>
              <a:t>.   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Identify the extent to which a particular view is held by all, most or a minority of those questioned.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5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Decide which to report as typical of the respondent group.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5"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Decide which others to report as variations in behaviour or attitude.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7.   Select the quotes that you will use to illustrate the findings of the report.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en-GB" sz="2800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B9B31B-70E9-4876-A173-6D2B21DFC235}" type="slidenum">
              <a:rPr lang="en-GB"/>
              <a:pPr/>
              <a:t>11</a:t>
            </a:fld>
            <a:endParaRPr lang="en-GB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Presenting transcripts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Presentation – quite simply the analysed data is then presented in a text format where the findings are typically grouped under key headings and themes or under individual questions.</a:t>
            </a:r>
          </a:p>
          <a:p>
            <a:pPr eaLnBrk="1" hangingPunct="1"/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Appropriate comments or quotes that support a particular view or are variations of that view are included.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3128A2D-83D6-4234-BBE2-B60A348B4579}" type="slidenum">
              <a:rPr lang="en-GB"/>
              <a:pPr/>
              <a:t>12</a:t>
            </a:fld>
            <a:endParaRPr lang="en-GB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 dirty="0" smtClean="0">
                <a:latin typeface="Times New Roman" pitchFamily="18" charset="0"/>
                <a:cs typeface="Times New Roman" pitchFamily="18" charset="0"/>
              </a:rPr>
              <a:t>Student Activity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Why is this such an important part of the marketing research process?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Should quantitative and qualitative data be reported in the same way? If not, then why not.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Identify some of the main ways that quantitative data can be reported.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Identify </a:t>
            </a:r>
            <a:r>
              <a:rPr lang="en-GB" sz="2400" dirty="0">
                <a:latin typeface="Times New Roman" pitchFamily="18" charset="0"/>
                <a:cs typeface="Times New Roman" pitchFamily="18" charset="0"/>
              </a:rPr>
              <a:t>some of the main ways that qualitative data can be reported.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606</Words>
  <Application>Microsoft Office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Times New Roman</vt:lpstr>
      <vt:lpstr>Default Design</vt:lpstr>
      <vt:lpstr>Reporting and Presenting Data</vt:lpstr>
      <vt:lpstr>Turning data into information</vt:lpstr>
      <vt:lpstr>Quantitative Data </vt:lpstr>
      <vt:lpstr>Charts and Tables</vt:lpstr>
      <vt:lpstr>Infographics</vt:lpstr>
      <vt:lpstr>Presenting Qualitative Data</vt:lpstr>
      <vt:lpstr>Spider diagrams</vt:lpstr>
      <vt:lpstr>Annotation</vt:lpstr>
      <vt:lpstr>Presenting Qualitative Data Transcript</vt:lpstr>
      <vt:lpstr>Analysing a Qualitative Data Transcript</vt:lpstr>
      <vt:lpstr>Presenting transcripts</vt:lpstr>
      <vt:lpstr>Student Activity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Analysing and Reporting Data</dc:title>
  <dc:creator>Victor</dc:creator>
  <cp:lastModifiedBy>Will Fleming</cp:lastModifiedBy>
  <cp:revision>39</cp:revision>
  <cp:lastPrinted>2016-12-07T15:54:27Z</cp:lastPrinted>
  <dcterms:created xsi:type="dcterms:W3CDTF">2006-05-13T10:10:37Z</dcterms:created>
  <dcterms:modified xsi:type="dcterms:W3CDTF">2016-12-07T15:54:38Z</dcterms:modified>
</cp:coreProperties>
</file>